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5"/>
  </p:notesMasterIdLst>
  <p:sldIdLst>
    <p:sldId id="306" r:id="rId4"/>
    <p:sldId id="307" r:id="rId6"/>
    <p:sldId id="308" r:id="rId7"/>
    <p:sldId id="274" r:id="rId8"/>
    <p:sldId id="258" r:id="rId9"/>
    <p:sldId id="309" r:id="rId10"/>
    <p:sldId id="259" r:id="rId11"/>
    <p:sldId id="277" r:id="rId12"/>
    <p:sldId id="317" r:id="rId13"/>
    <p:sldId id="267" r:id="rId14"/>
    <p:sldId id="268" r:id="rId15"/>
    <p:sldId id="280" r:id="rId16"/>
    <p:sldId id="311" r:id="rId17"/>
    <p:sldId id="313" r:id="rId18"/>
    <p:sldId id="318" r:id="rId19"/>
    <p:sldId id="314" r:id="rId20"/>
    <p:sldId id="316" r:id="rId21"/>
    <p:sldId id="315" r:id="rId22"/>
    <p:sldId id="319" r:id="rId23"/>
    <p:sldId id="310" r:id="rId24"/>
    <p:sldId id="312" r:id="rId25"/>
    <p:sldId id="289" r:id="rId26"/>
    <p:sldId id="320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2F2"/>
    <a:srgbClr val="AACB94"/>
    <a:srgbClr val="6EAA6B"/>
    <a:srgbClr val="91A68C"/>
    <a:srgbClr val="B1C0AD"/>
    <a:srgbClr val="BECABB"/>
    <a:srgbClr val="60554A"/>
    <a:srgbClr val="92A46F"/>
    <a:srgbClr val="B9C78D"/>
    <a:srgbClr val="A8C0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93" autoAdjust="0"/>
    <p:restoredTop sz="96314" autoAdjust="0"/>
  </p:normalViewPr>
  <p:slideViewPr>
    <p:cSldViewPr snapToGrid="0">
      <p:cViewPr>
        <p:scale>
          <a:sx n="75" d="100"/>
          <a:sy n="75" d="100"/>
        </p:scale>
        <p:origin x="-2022" y="-8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5735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0" Type="http://schemas.openxmlformats.org/officeDocument/2006/relationships/tableStyles" Target="tableStyles.xml"/><Relationship Id="rId3" Type="http://schemas.openxmlformats.org/officeDocument/2006/relationships/slideMaster" Target="slideMasters/slideMaster2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554989518628232"/>
          <c:y val="0.0512515561532799"/>
          <c:w val="0.779512440665356"/>
          <c:h val="0.83310476432796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AACB94">
                <a:alpha val="85000"/>
              </a:srgb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8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4.5</c:v>
                </c:pt>
                <c:pt idx="1">
                  <c:v>2.5</c:v>
                </c:pt>
                <c:pt idx="2">
                  <c:v>3.2</c:v>
                </c:pt>
                <c:pt idx="3">
                  <c:v>3.7</c:v>
                </c:pt>
              </c:numCache>
            </c:numRef>
          </c:val>
        </c:ser>
        <c:ser>
          <c:idx val="2"/>
          <c:order val="1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6EAA6B"/>
            </a:solidFill>
            <a:scene3d>
              <a:camera prst="orthographicFront"/>
              <a:lightRig rig="threePt" dir="t"/>
            </a:scene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8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3</c:v>
                </c:pt>
                <c:pt idx="1">
                  <c:v>1</c:v>
                </c:pt>
                <c:pt idx="2">
                  <c:v>2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0268800"/>
        <c:axId val="50291072"/>
      </c:barChart>
      <c:catAx>
        <c:axId val="502688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50291072"/>
        <c:crosses val="autoZero"/>
        <c:auto val="1"/>
        <c:lblAlgn val="ctr"/>
        <c:lblOffset val="100"/>
        <c:noMultiLvlLbl val="0"/>
      </c:catAx>
      <c:valAx>
        <c:axId val="50291072"/>
        <c:scaling>
          <c:orientation val="minMax"/>
          <c:max val="5"/>
        </c:scaling>
        <c:delete val="0"/>
        <c:axPos val="l"/>
        <c:majorGridlines>
          <c:spPr>
            <a:ln w="6350" cap="flat" cmpd="sng" algn="ctr">
              <a:solidFill>
                <a:srgbClr val="A49B84">
                  <a:alpha val="30000"/>
                </a:srgbClr>
              </a:solidFill>
              <a:prstDash val="lgDash"/>
              <a:round/>
            </a:ln>
          </c:spPr>
        </c:majorGridlines>
        <c:numFmt formatCode="General" sourceLinked="1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502688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61698949833895"/>
          <c:y val="0.0595707015898698"/>
          <c:w val="0.0611229867992463"/>
          <c:h val="0.250423546302943"/>
        </c:manualLayout>
      </c:layout>
      <c:overlay val="0"/>
      <c:spPr>
        <a:noFill/>
      </c:spPr>
      <c:txPr>
        <a:bodyPr rot="0" spcFirstLastPara="0" vertOverflow="ellipsis" vert="horz" wrap="square" anchor="ctr" anchorCtr="1"/>
        <a:lstStyle/>
        <a:p>
          <a:pPr>
            <a:defRPr lang="zh-CN" sz="800" b="0" i="0" u="none" strike="noStrike" kern="1200" baseline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defRPr>
          </a:pPr>
        </a:p>
      </c:txPr>
    </c:legend>
    <c:plotVisOnly val="1"/>
    <c:dispBlanksAs val="zero"/>
    <c:showDLblsOverMax val="0"/>
  </c:chart>
  <c:txPr>
    <a:bodyPr/>
    <a:lstStyle/>
    <a:p>
      <a:pPr>
        <a:defRPr lang="zh-CN" sz="800">
          <a:solidFill>
            <a:schemeClr val="bg1">
              <a:lumMod val="65000"/>
            </a:schemeClr>
          </a:solidFill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5DC955-B7F7-4C94-80BE-70CCBD70EB3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9EC4AB-6B0F-46CA-8F5D-6CB85C61C59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9EC4AB-6B0F-46CA-8F5D-6CB85C61C5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DCB6C89-D08C-4BD6-90F7-617B06D7DB6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DCB6C89-D08C-4BD6-90F7-617B06D7DB6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DCB6C89-D08C-4BD6-90F7-617B06D7DB6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9EC4AB-6B0F-46CA-8F5D-6CB85C61C5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DCB6C89-D08C-4BD6-90F7-617B06D7DB6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DCB6C89-D08C-4BD6-90F7-617B06D7DB6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DCB6C89-D08C-4BD6-90F7-617B06D7DB6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9EC4AB-6B0F-46CA-8F5D-6CB85C61C5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DCB6C89-D08C-4BD6-90F7-617B06D7DB6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DCB6C89-D08C-4BD6-90F7-617B06D7DB6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9EC4AB-6B0F-46CA-8F5D-6CB85C61C5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9EC4AB-6B0F-46CA-8F5D-6CB85C61C5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9EC4AB-6B0F-46CA-8F5D-6CB85C61C5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68F1ADB-5708-424B-B98F-4FE8806552F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9EC4AB-6B0F-46CA-8F5D-6CB85C61C5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DCB6C89-D08C-4BD6-90F7-617B06D7DB6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9EC4AB-6B0F-46CA-8F5D-6CB85C61C5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DCB6C89-D08C-4BD6-90F7-617B06D7DB6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DCB6C89-D08C-4BD6-90F7-617B06D7DB6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69528B-915A-498E-AEFB-8D8C45C8552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A8526AE-E89F-4FF3-A731-52F5B912367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ageCurlDouble"/>
      </p:transition>
    </mc:Choice>
    <mc:Fallback>
      <p:transition spd="slow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69528B-915A-498E-AEFB-8D8C45C8552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A8526AE-E89F-4FF3-A731-52F5B912367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ageCurlDouble"/>
      </p:transition>
    </mc:Choice>
    <mc:Fallback>
      <p:transition spd="slow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69528B-915A-498E-AEFB-8D8C45C8552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A8526AE-E89F-4FF3-A731-52F5B912367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ageCurlDouble"/>
      </p:transition>
    </mc:Choice>
    <mc:Fallback>
      <p:transition spd="slow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69528B-915A-498E-AEFB-8D8C45C8552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A8526AE-E89F-4FF3-A731-52F5B912367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ageCurlDouble"/>
      </p:transition>
    </mc:Choice>
    <mc:Fallback>
      <p:transition spd="slow" advTm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69528B-915A-498E-AEFB-8D8C45C8552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A8526AE-E89F-4FF3-A731-52F5B912367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ageCurlDouble"/>
      </p:transition>
    </mc:Choice>
    <mc:Fallback>
      <p:transition spd="slow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69528B-915A-498E-AEFB-8D8C45C8552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A8526AE-E89F-4FF3-A731-52F5B912367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ageCurlDouble"/>
      </p:transition>
    </mc:Choice>
    <mc:Fallback>
      <p:transition spd="slow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69528B-915A-498E-AEFB-8D8C45C8552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A8526AE-E89F-4FF3-A731-52F5B912367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ageCurlDouble"/>
      </p:transition>
    </mc:Choice>
    <mc:Fallback>
      <p:transition spd="slow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69528B-915A-498E-AEFB-8D8C45C85529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A8526AE-E89F-4FF3-A731-52F5B912367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ageCurlDouble"/>
      </p:transition>
    </mc:Choice>
    <mc:Fallback>
      <p:transition spd="slow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69528B-915A-498E-AEFB-8D8C45C85529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A8526AE-E89F-4FF3-A731-52F5B912367D}" type="slidenum">
              <a:rPr lang="zh-CN" altLang="en-US" smtClean="0"/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475905" y="6739570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ageCurlDouble"/>
      </p:transition>
    </mc:Choice>
    <mc:Fallback>
      <p:transition spd="slow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69528B-915A-498E-AEFB-8D8C45C8552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A8526AE-E89F-4FF3-A731-52F5B912367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ageCurlDouble"/>
      </p:transition>
    </mc:Choice>
    <mc:Fallback>
      <p:transition spd="slow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69528B-915A-498E-AEFB-8D8C45C85529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A8526AE-E89F-4FF3-A731-52F5B912367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ageCurlDouble"/>
      </p:transition>
    </mc:Choice>
    <mc:Fallback>
      <p:transition spd="slow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69528B-915A-498E-AEFB-8D8C45C8552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A8526AE-E89F-4FF3-A731-52F5B912367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ageCurlDouble"/>
      </p:transition>
    </mc:Choice>
    <mc:Fallback>
      <p:transition spd="slow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6181" y="762000"/>
            <a:ext cx="11677650" cy="58482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grpSp>
        <p:nvGrpSpPr>
          <p:cNvPr id="3" name="组合 2"/>
          <p:cNvGrpSpPr/>
          <p:nvPr userDrawn="1"/>
        </p:nvGrpSpPr>
        <p:grpSpPr>
          <a:xfrm rot="20593956">
            <a:off x="327257" y="339331"/>
            <a:ext cx="867849" cy="679794"/>
            <a:chOff x="715735" y="406400"/>
            <a:chExt cx="10666456" cy="6478023"/>
          </a:xfrm>
        </p:grpSpPr>
        <p:sp>
          <p:nvSpPr>
            <p:cNvPr id="4" name="矩形 3"/>
            <p:cNvSpPr/>
            <p:nvPr/>
          </p:nvSpPr>
          <p:spPr>
            <a:xfrm>
              <a:off x="1081984" y="406400"/>
              <a:ext cx="10300207" cy="6134600"/>
            </a:xfrm>
            <a:prstGeom prst="rect">
              <a:avLst/>
            </a:prstGeom>
            <a:noFill/>
            <a:ln w="1270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 rot="21441395">
              <a:off x="715735" y="522790"/>
              <a:ext cx="10567451" cy="6361633"/>
            </a:xfrm>
            <a:prstGeom prst="rect">
              <a:avLst/>
            </a:prstGeom>
            <a:noFill/>
            <a:ln w="127000">
              <a:solidFill>
                <a:srgbClr val="6EAA6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13" cstate="screen"/>
          <a:srcRect/>
          <a:stretch>
            <a:fillRect/>
          </a:stretch>
        </p:blipFill>
        <p:spPr>
          <a:xfrm>
            <a:off x="10801713" y="4769215"/>
            <a:ext cx="1390287" cy="208878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ageCurlDouble"/>
      </p:transition>
    </mc:Choice>
    <mc:Fallback>
      <p:transition spd="slow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chart" Target="../charts/chart1.xml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0.jpeg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4.jpeg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 rot="187545">
            <a:off x="548057" y="670231"/>
            <a:ext cx="11056581" cy="5657897"/>
            <a:chOff x="715735" y="406400"/>
            <a:chExt cx="10666456" cy="6478023"/>
          </a:xfrm>
        </p:grpSpPr>
        <p:sp>
          <p:nvSpPr>
            <p:cNvPr id="11" name="矩形 10"/>
            <p:cNvSpPr/>
            <p:nvPr/>
          </p:nvSpPr>
          <p:spPr>
            <a:xfrm>
              <a:off x="1081984" y="406400"/>
              <a:ext cx="10300207" cy="6134600"/>
            </a:xfrm>
            <a:prstGeom prst="rect">
              <a:avLst/>
            </a:prstGeom>
            <a:noFill/>
            <a:ln w="1270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 rot="21441395">
              <a:off x="715735" y="522790"/>
              <a:ext cx="10567451" cy="6361633"/>
            </a:xfrm>
            <a:prstGeom prst="rect">
              <a:avLst/>
            </a:prstGeom>
            <a:noFill/>
            <a:ln w="1270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8183438" y="437750"/>
            <a:ext cx="3403667" cy="584875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1770284" y="1801037"/>
            <a:ext cx="58035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8000" spc="300" dirty="0" smtClean="0">
                <a:solidFill>
                  <a:srgbClr val="6EAA6B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简约小清新</a:t>
            </a:r>
            <a:endParaRPr lang="zh-CN" altLang="en-US" sz="8000" spc="300" dirty="0">
              <a:solidFill>
                <a:srgbClr val="6EAA6B"/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574195" y="3045422"/>
            <a:ext cx="4168140" cy="158550"/>
            <a:chOff x="4244339" y="2791422"/>
            <a:chExt cx="4168140" cy="158550"/>
          </a:xfrm>
        </p:grpSpPr>
        <p:sp>
          <p:nvSpPr>
            <p:cNvPr id="15" name="矩形 14"/>
            <p:cNvSpPr/>
            <p:nvPr/>
          </p:nvSpPr>
          <p:spPr>
            <a:xfrm rot="2700000">
              <a:off x="6258025" y="2791422"/>
              <a:ext cx="158550" cy="158550"/>
            </a:xfrm>
            <a:prstGeom prst="rect">
              <a:avLst/>
            </a:prstGeom>
            <a:noFill/>
            <a:ln>
              <a:solidFill>
                <a:srgbClr val="6EAA6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16" name="直接连接符 15"/>
            <p:cNvCxnSpPr/>
            <p:nvPr/>
          </p:nvCxnSpPr>
          <p:spPr>
            <a:xfrm>
              <a:off x="4244339" y="2870697"/>
              <a:ext cx="185166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6560819" y="2870697"/>
              <a:ext cx="185166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矩形 17"/>
          <p:cNvSpPr/>
          <p:nvPr/>
        </p:nvSpPr>
        <p:spPr>
          <a:xfrm>
            <a:off x="2425512" y="3229571"/>
            <a:ext cx="4483288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cs typeface="+mn-ea"/>
                <a:sym typeface="+mn-lt"/>
              </a:rPr>
              <a:t>根据自己的需要添加适当的文字，此处添加详细文本描述，建议与标题相关尽量简洁... ...</a:t>
            </a:r>
            <a:endParaRPr lang="zh-CN" altLang="en-US" sz="1200" dirty="0"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402870" y="4160332"/>
            <a:ext cx="2316480" cy="406400"/>
            <a:chOff x="3301269" y="5444678"/>
            <a:chExt cx="2316480" cy="406400"/>
          </a:xfrm>
        </p:grpSpPr>
        <p:sp>
          <p:nvSpPr>
            <p:cNvPr id="19" name="矩形 18"/>
            <p:cNvSpPr/>
            <p:nvPr/>
          </p:nvSpPr>
          <p:spPr>
            <a:xfrm>
              <a:off x="3301269" y="5444678"/>
              <a:ext cx="2316480" cy="406400"/>
            </a:xfrm>
            <a:prstGeom prst="rect">
              <a:avLst/>
            </a:prstGeom>
            <a:solidFill>
              <a:srgbClr val="6EAA6B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4362446" y="5493989"/>
              <a:ext cx="514350" cy="30670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PC6</a:t>
              </a:r>
              <a:endParaRPr lang="en-US" altLang="zh-CN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1494696" y="2304625"/>
            <a:ext cx="2322286" cy="2322286"/>
            <a:chOff x="5938886" y="1794331"/>
            <a:chExt cx="1885360" cy="1885360"/>
          </a:xfrm>
        </p:grpSpPr>
        <p:sp>
          <p:nvSpPr>
            <p:cNvPr id="32" name="椭圆 31"/>
            <p:cNvSpPr/>
            <p:nvPr/>
          </p:nvSpPr>
          <p:spPr>
            <a:xfrm>
              <a:off x="5938886" y="1794331"/>
              <a:ext cx="1885360" cy="1885360"/>
            </a:xfrm>
            <a:prstGeom prst="ellipse">
              <a:avLst/>
            </a:prstGeom>
            <a:blipFill dpi="0" rotWithShape="1">
              <a:blip r:embed="rId1" cstate="screen"/>
              <a:srcRect/>
              <a:stretch>
                <a:fillRect/>
              </a:stretch>
            </a:blip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6167282" y="2022726"/>
              <a:ext cx="1428570" cy="142857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rgbClr val="6EAA6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>
            <a:off x="1854147" y="3066716"/>
            <a:ext cx="1603384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zh-CN" altLang="en-US" sz="1050" dirty="0">
                <a:solidFill>
                  <a:prstClr val="white">
                    <a:lumMod val="65000"/>
                  </a:prst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050" dirty="0">
                <a:solidFill>
                  <a:prstClr val="white">
                    <a:lumMod val="65000"/>
                  </a:prstClr>
                </a:solidFill>
                <a:cs typeface="+mn-ea"/>
                <a:sym typeface="+mn-lt"/>
              </a:rPr>
              <a:t>……</a:t>
            </a:r>
            <a:endParaRPr kumimoji="0" lang="en-US" altLang="zh-CN" sz="10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4729744" y="2045237"/>
            <a:ext cx="2967958" cy="2967958"/>
            <a:chOff x="5938887" y="1765744"/>
            <a:chExt cx="1885360" cy="1885360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35" name="椭圆 34"/>
            <p:cNvSpPr/>
            <p:nvPr/>
          </p:nvSpPr>
          <p:spPr>
            <a:xfrm>
              <a:off x="6167282" y="2022726"/>
              <a:ext cx="1428570" cy="1428570"/>
            </a:xfrm>
            <a:prstGeom prst="ellipse">
              <a:avLst/>
            </a:prstGeom>
            <a:grpFill/>
            <a:ln w="76200">
              <a:solidFill>
                <a:srgbClr val="6EAA6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5938887" y="1765744"/>
              <a:ext cx="1885360" cy="1885360"/>
            </a:xfrm>
            <a:prstGeom prst="ellipse">
              <a:avLst/>
            </a:prstGeom>
            <a:grpFill/>
            <a:ln>
              <a:solidFill>
                <a:srgbClr val="6EAA6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40" name="矩形 39"/>
          <p:cNvSpPr/>
          <p:nvPr/>
        </p:nvSpPr>
        <p:spPr>
          <a:xfrm>
            <a:off x="5394679" y="3407224"/>
            <a:ext cx="16033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zh-CN" altLang="en-US" sz="800" dirty="0">
                <a:solidFill>
                  <a:prstClr val="white">
                    <a:lumMod val="65000"/>
                  </a:prst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800" dirty="0">
                <a:solidFill>
                  <a:prstClr val="white">
                    <a:lumMod val="65000"/>
                  </a:prstClr>
                </a:solidFill>
                <a:cs typeface="+mn-ea"/>
                <a:sym typeface="+mn-lt"/>
              </a:rPr>
              <a:t>……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5431249" y="2984685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zh-CN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456596" y="17743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cs typeface="+mn-ea"/>
                <a:sym typeface="+mn-lt"/>
              </a:rPr>
              <a:t>单击此处添加标题文本</a:t>
            </a:r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35375" y="275743"/>
            <a:ext cx="787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cs typeface="+mn-ea"/>
                <a:sym typeface="+mn-lt"/>
              </a:rPr>
              <a:t>01</a:t>
            </a:r>
            <a:endParaRPr lang="zh-CN" altLang="en-US" sz="4000" dirty="0">
              <a:cs typeface="+mn-ea"/>
              <a:sym typeface="+mn-lt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555896" y="2304625"/>
            <a:ext cx="2322286" cy="2322286"/>
            <a:chOff x="5938886" y="1794331"/>
            <a:chExt cx="1885360" cy="1885360"/>
          </a:xfrm>
        </p:grpSpPr>
        <p:sp>
          <p:nvSpPr>
            <p:cNvPr id="26" name="椭圆 25"/>
            <p:cNvSpPr/>
            <p:nvPr/>
          </p:nvSpPr>
          <p:spPr>
            <a:xfrm>
              <a:off x="5938886" y="1794331"/>
              <a:ext cx="1885360" cy="1885360"/>
            </a:xfrm>
            <a:prstGeom prst="ellipse">
              <a:avLst/>
            </a:prstGeom>
            <a:blipFill dpi="0" rotWithShape="1">
              <a:blip r:embed="rId1" cstate="screen"/>
              <a:srcRect/>
              <a:stretch>
                <a:fillRect/>
              </a:stretch>
            </a:blip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6167282" y="2022726"/>
              <a:ext cx="1428570" cy="142857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rgbClr val="6EAA6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41" name="矩形 40"/>
          <p:cNvSpPr/>
          <p:nvPr/>
        </p:nvSpPr>
        <p:spPr>
          <a:xfrm>
            <a:off x="8915347" y="3066716"/>
            <a:ext cx="1603384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zh-CN" altLang="en-US" sz="1050" dirty="0">
                <a:solidFill>
                  <a:prstClr val="white">
                    <a:lumMod val="65000"/>
                  </a:prst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050" dirty="0">
                <a:solidFill>
                  <a:prstClr val="white">
                    <a:lumMod val="65000"/>
                  </a:prstClr>
                </a:solidFill>
                <a:cs typeface="+mn-ea"/>
                <a:sym typeface="+mn-lt"/>
              </a:rPr>
              <a:t>……</a:t>
            </a:r>
            <a:endParaRPr kumimoji="0" lang="en-US" altLang="zh-CN" sz="10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22670" y="6437769"/>
            <a:ext cx="180020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模板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" name="Chart 137"/>
          <p:cNvGraphicFramePr/>
          <p:nvPr/>
        </p:nvGraphicFramePr>
        <p:xfrm>
          <a:off x="1343817" y="1738557"/>
          <a:ext cx="10109564" cy="28888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3446" y="1835305"/>
            <a:ext cx="2565079" cy="2488889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703105" y="2070100"/>
            <a:ext cx="1951608" cy="160639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842997" y="1460500"/>
            <a:ext cx="2181194" cy="1911046"/>
          </a:xfrm>
          <a:prstGeom prst="rect">
            <a:avLst/>
          </a:prstGeom>
        </p:spPr>
      </p:pic>
      <p:sp>
        <p:nvSpPr>
          <p:cNvPr id="75" name="矩形 74"/>
          <p:cNvSpPr/>
          <p:nvPr/>
        </p:nvSpPr>
        <p:spPr>
          <a:xfrm>
            <a:off x="1574507" y="5118903"/>
            <a:ext cx="8808035" cy="5702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zh-CN" altLang="en-US" sz="1100" dirty="0">
                <a:solidFill>
                  <a:prstClr val="white">
                    <a:lumMod val="65000"/>
                  </a:prstClr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100" dirty="0">
                <a:solidFill>
                  <a:prstClr val="white">
                    <a:lumMod val="65000"/>
                  </a:prstClr>
                </a:solidFill>
                <a:cs typeface="+mn-ea"/>
                <a:sym typeface="+mn-lt"/>
              </a:rPr>
              <a:t>200</a:t>
            </a:r>
            <a:r>
              <a:rPr lang="zh-CN" altLang="en-US" sz="1100" dirty="0">
                <a:solidFill>
                  <a:prstClr val="white">
                    <a:lumMod val="65000"/>
                  </a:prstClr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100" dirty="0">
                <a:solidFill>
                  <a:prstClr val="white">
                    <a:lumMod val="65000"/>
                  </a:prstClr>
                </a:solidFill>
                <a:cs typeface="+mn-ea"/>
                <a:sym typeface="+mn-lt"/>
              </a:rPr>
              <a:t>5</a:t>
            </a:r>
            <a:r>
              <a:rPr lang="zh-CN" altLang="en-US" sz="1100" dirty="0">
                <a:solidFill>
                  <a:prstClr val="white">
                    <a:lumMod val="65000"/>
                  </a:prstClr>
                </a:solidFill>
                <a:cs typeface="+mn-ea"/>
                <a:sym typeface="+mn-lt"/>
              </a:rPr>
              <a:t>分钟之内。此处添加详细文本描述，建议与标题相关并符合整体语言风格，语言描述尽量简洁生动。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456596" y="17743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cs typeface="+mn-ea"/>
                <a:sym typeface="+mn-lt"/>
              </a:rPr>
              <a:t>单击此处添加标题文本</a:t>
            </a:r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35375" y="275743"/>
            <a:ext cx="787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cs typeface="+mn-ea"/>
                <a:sym typeface="+mn-lt"/>
              </a:rPr>
              <a:t>01</a:t>
            </a:r>
            <a:endParaRPr lang="zh-CN" altLang="en-US" sz="40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781467" y="1184605"/>
            <a:ext cx="7960935" cy="3731614"/>
            <a:chOff x="1781467" y="524205"/>
            <a:chExt cx="7960935" cy="3731614"/>
          </a:xfrm>
        </p:grpSpPr>
        <p:pic>
          <p:nvPicPr>
            <p:cNvPr id="24" name="淘宝店chenying0907出品 57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16200000">
              <a:off x="1427328" y="3036702"/>
              <a:ext cx="1573256" cy="864977"/>
            </a:xfrm>
            <a:prstGeom prst="rect">
              <a:avLst/>
            </a:prstGeom>
          </p:spPr>
        </p:pic>
        <p:sp>
          <p:nvSpPr>
            <p:cNvPr id="25" name="圆角淘宝店chenying0907出品 23"/>
            <p:cNvSpPr/>
            <p:nvPr/>
          </p:nvSpPr>
          <p:spPr>
            <a:xfrm>
              <a:off x="3305807" y="1754878"/>
              <a:ext cx="300396" cy="2455268"/>
            </a:xfrm>
            <a:prstGeom prst="roundRect">
              <a:avLst>
                <a:gd name="adj" fmla="val 50000"/>
              </a:avLst>
            </a:prstGeom>
            <a:solidFill>
              <a:srgbClr val="82A6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" name="圆角淘宝店chenying0907出品 24"/>
            <p:cNvSpPr/>
            <p:nvPr/>
          </p:nvSpPr>
          <p:spPr>
            <a:xfrm>
              <a:off x="2650202" y="964707"/>
              <a:ext cx="300396" cy="3245437"/>
            </a:xfrm>
            <a:prstGeom prst="roundRect">
              <a:avLst>
                <a:gd name="adj" fmla="val 50000"/>
              </a:avLst>
            </a:prstGeom>
            <a:solidFill>
              <a:srgbClr val="AACB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4" name="圆角淘宝店chenying0907出品 29"/>
            <p:cNvSpPr/>
            <p:nvPr/>
          </p:nvSpPr>
          <p:spPr>
            <a:xfrm>
              <a:off x="6235357" y="1900020"/>
              <a:ext cx="300396" cy="2310125"/>
            </a:xfrm>
            <a:prstGeom prst="roundRect">
              <a:avLst>
                <a:gd name="adj" fmla="val 50000"/>
              </a:avLst>
            </a:prstGeom>
            <a:solidFill>
              <a:srgbClr val="82A6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5" name="圆角淘宝店chenying0907出品 30"/>
            <p:cNvSpPr/>
            <p:nvPr/>
          </p:nvSpPr>
          <p:spPr>
            <a:xfrm>
              <a:off x="5579752" y="1472675"/>
              <a:ext cx="300396" cy="2737470"/>
            </a:xfrm>
            <a:prstGeom prst="roundRect">
              <a:avLst>
                <a:gd name="adj" fmla="val 50000"/>
              </a:avLst>
            </a:prstGeom>
            <a:solidFill>
              <a:srgbClr val="AACB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6" name="圆角淘宝店chenying0907出品 32"/>
            <p:cNvSpPr/>
            <p:nvPr/>
          </p:nvSpPr>
          <p:spPr>
            <a:xfrm>
              <a:off x="9121965" y="2274532"/>
              <a:ext cx="300396" cy="1935613"/>
            </a:xfrm>
            <a:prstGeom prst="roundRect">
              <a:avLst>
                <a:gd name="adj" fmla="val 50000"/>
              </a:avLst>
            </a:prstGeom>
            <a:solidFill>
              <a:srgbClr val="82A6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7" name="圆角淘宝店chenying0907出品 33"/>
            <p:cNvSpPr/>
            <p:nvPr/>
          </p:nvSpPr>
          <p:spPr>
            <a:xfrm>
              <a:off x="8466360" y="1619160"/>
              <a:ext cx="300396" cy="2595592"/>
            </a:xfrm>
            <a:prstGeom prst="roundRect">
              <a:avLst>
                <a:gd name="adj" fmla="val 50000"/>
              </a:avLst>
            </a:prstGeom>
            <a:solidFill>
              <a:srgbClr val="AACB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1" name="淘宝店chenying0907出品 40"/>
            <p:cNvSpPr txBox="1"/>
            <p:nvPr/>
          </p:nvSpPr>
          <p:spPr>
            <a:xfrm>
              <a:off x="2516517" y="524205"/>
              <a:ext cx="74892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ctr">
                <a:defRPr sz="3200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53365E"/>
                  </a:solidFill>
                  <a:effectLst/>
                  <a:uLnTx/>
                  <a:uFillTx/>
                  <a:cs typeface="+mn-ea"/>
                  <a:sym typeface="+mn-lt"/>
                </a:rPr>
                <a:t>80</a:t>
              </a: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53365E"/>
                  </a:solidFill>
                  <a:effectLst/>
                  <a:uLnTx/>
                  <a:uFillTx/>
                  <a:cs typeface="+mn-ea"/>
                  <a:sym typeface="+mn-lt"/>
                </a:rPr>
                <a:t>％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3365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2" name="淘宝店chenying0907出品 41"/>
            <p:cNvSpPr txBox="1"/>
            <p:nvPr/>
          </p:nvSpPr>
          <p:spPr>
            <a:xfrm>
              <a:off x="3172121" y="1272620"/>
              <a:ext cx="74892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ctr">
                <a:defRPr sz="3200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53365E"/>
                  </a:solidFill>
                  <a:effectLst/>
                  <a:uLnTx/>
                  <a:uFillTx/>
                  <a:cs typeface="+mn-ea"/>
                  <a:sym typeface="+mn-lt"/>
                </a:rPr>
                <a:t>60</a:t>
              </a: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53365E"/>
                  </a:solidFill>
                  <a:effectLst/>
                  <a:uLnTx/>
                  <a:uFillTx/>
                  <a:cs typeface="+mn-ea"/>
                  <a:sym typeface="+mn-lt"/>
                </a:rPr>
                <a:t>％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3365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3" name="淘宝店chenying0907出品 42"/>
            <p:cNvSpPr txBox="1"/>
            <p:nvPr/>
          </p:nvSpPr>
          <p:spPr>
            <a:xfrm>
              <a:off x="5446066" y="965714"/>
              <a:ext cx="74892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ctr">
                <a:defRPr sz="3200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53365E"/>
                  </a:solidFill>
                  <a:effectLst/>
                  <a:uLnTx/>
                  <a:uFillTx/>
                  <a:cs typeface="+mn-ea"/>
                  <a:sym typeface="+mn-lt"/>
                </a:rPr>
                <a:t>68</a:t>
              </a: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53365E"/>
                  </a:solidFill>
                  <a:effectLst/>
                  <a:uLnTx/>
                  <a:uFillTx/>
                  <a:cs typeface="+mn-ea"/>
                  <a:sym typeface="+mn-lt"/>
                </a:rPr>
                <a:t>％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3365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4" name="淘宝店chenying0907出品 43"/>
            <p:cNvSpPr txBox="1"/>
            <p:nvPr/>
          </p:nvSpPr>
          <p:spPr>
            <a:xfrm>
              <a:off x="6117806" y="1396736"/>
              <a:ext cx="74892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ctr">
                <a:defRPr sz="3200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53365E"/>
                  </a:solidFill>
                  <a:effectLst/>
                  <a:uLnTx/>
                  <a:uFillTx/>
                  <a:cs typeface="+mn-ea"/>
                  <a:sym typeface="+mn-lt"/>
                </a:rPr>
                <a:t>56</a:t>
              </a: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53365E"/>
                  </a:solidFill>
                  <a:effectLst/>
                  <a:uLnTx/>
                  <a:uFillTx/>
                  <a:cs typeface="+mn-ea"/>
                  <a:sym typeface="+mn-lt"/>
                </a:rPr>
                <a:t>％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3365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5" name="淘宝店chenying0907出品 44"/>
            <p:cNvSpPr txBox="1"/>
            <p:nvPr/>
          </p:nvSpPr>
          <p:spPr>
            <a:xfrm>
              <a:off x="8330932" y="1140369"/>
              <a:ext cx="74892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ctr">
                <a:defRPr sz="3200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53365E"/>
                  </a:solidFill>
                  <a:effectLst/>
                  <a:uLnTx/>
                  <a:uFillTx/>
                  <a:cs typeface="+mn-ea"/>
                  <a:sym typeface="+mn-lt"/>
                </a:rPr>
                <a:t>64</a:t>
              </a: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53365E"/>
                  </a:solidFill>
                  <a:effectLst/>
                  <a:uLnTx/>
                  <a:uFillTx/>
                  <a:cs typeface="+mn-ea"/>
                  <a:sym typeface="+mn-lt"/>
                </a:rPr>
                <a:t>％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3365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6" name="淘宝店chenying0907出品 45"/>
            <p:cNvSpPr txBox="1"/>
            <p:nvPr/>
          </p:nvSpPr>
          <p:spPr>
            <a:xfrm>
              <a:off x="8988279" y="1813997"/>
              <a:ext cx="74892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ctr">
                <a:defRPr sz="3200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53365E"/>
                  </a:solidFill>
                  <a:effectLst/>
                  <a:uLnTx/>
                  <a:uFillTx/>
                  <a:cs typeface="+mn-ea"/>
                  <a:sym typeface="+mn-lt"/>
                </a:rPr>
                <a:t>45</a:t>
              </a: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53365E"/>
                  </a:solidFill>
                  <a:effectLst/>
                  <a:uLnTx/>
                  <a:uFillTx/>
                  <a:cs typeface="+mn-ea"/>
                  <a:sym typeface="+mn-lt"/>
                </a:rPr>
                <a:t>％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3365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pic>
          <p:nvPicPr>
            <p:cNvPr id="59" name="淘宝店chenying0907出品 5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6200000" flipV="1">
              <a:off x="2718682" y="2867055"/>
              <a:ext cx="1237849" cy="1081784"/>
            </a:xfrm>
            <a:prstGeom prst="rect">
              <a:avLst/>
            </a:prstGeom>
          </p:spPr>
        </p:pic>
        <p:pic>
          <p:nvPicPr>
            <p:cNvPr id="60" name="淘宝店chenying0907出品 6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0800000">
              <a:off x="5217091" y="2366487"/>
              <a:ext cx="551707" cy="1765464"/>
            </a:xfrm>
            <a:prstGeom prst="rect">
              <a:avLst/>
            </a:prstGeom>
          </p:spPr>
        </p:pic>
        <p:pic>
          <p:nvPicPr>
            <p:cNvPr id="61" name="淘宝店chenying0907出品 6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6200000" flipV="1">
              <a:off x="5698282" y="2990838"/>
              <a:ext cx="1172009" cy="1024245"/>
            </a:xfrm>
            <a:prstGeom prst="rect">
              <a:avLst/>
            </a:prstGeom>
          </p:spPr>
        </p:pic>
        <p:pic>
          <p:nvPicPr>
            <p:cNvPr id="62" name="淘宝店chenying0907出品 68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 rot="16200000">
              <a:off x="7012592" y="2660074"/>
              <a:ext cx="1839377" cy="1068159"/>
            </a:xfrm>
            <a:prstGeom prst="rect">
              <a:avLst/>
            </a:prstGeom>
          </p:spPr>
        </p:pic>
        <p:pic>
          <p:nvPicPr>
            <p:cNvPr id="63" name="淘宝店chenying0907出品 6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6200000" flipV="1">
              <a:off x="8374315" y="2695366"/>
              <a:ext cx="1460132" cy="1276042"/>
            </a:xfrm>
            <a:prstGeom prst="rect">
              <a:avLst/>
            </a:prstGeom>
          </p:spPr>
        </p:pic>
      </p:grpSp>
      <p:sp>
        <p:nvSpPr>
          <p:cNvPr id="28" name="矩形 27"/>
          <p:cNvSpPr/>
          <p:nvPr/>
        </p:nvSpPr>
        <p:spPr>
          <a:xfrm>
            <a:off x="1743084" y="5447123"/>
            <a:ext cx="2536816" cy="5702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zh-CN" altLang="en-US" sz="1100" dirty="0">
                <a:solidFill>
                  <a:prstClr val="white">
                    <a:lumMod val="65000"/>
                  </a:prst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100" dirty="0">
                <a:solidFill>
                  <a:prstClr val="white">
                    <a:lumMod val="65000"/>
                  </a:prstClr>
                </a:solidFill>
                <a:cs typeface="+mn-ea"/>
                <a:sym typeface="+mn-lt"/>
              </a:rPr>
              <a:t>……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415816" y="5090927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zh-CN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782151" y="5447123"/>
            <a:ext cx="2536816" cy="5702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zh-CN" altLang="en-US" sz="1100" dirty="0">
                <a:solidFill>
                  <a:prstClr val="white">
                    <a:lumMod val="65000"/>
                  </a:prst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100" dirty="0">
                <a:solidFill>
                  <a:prstClr val="white">
                    <a:lumMod val="65000"/>
                  </a:prstClr>
                </a:solidFill>
                <a:cs typeface="+mn-ea"/>
                <a:sym typeface="+mn-lt"/>
              </a:rPr>
              <a:t>……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5454883" y="5090927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zh-CN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7667017" y="5447123"/>
            <a:ext cx="2536816" cy="5702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zh-CN" altLang="en-US" sz="1100" dirty="0">
                <a:solidFill>
                  <a:prstClr val="white">
                    <a:lumMod val="65000"/>
                  </a:prst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100" dirty="0">
                <a:solidFill>
                  <a:prstClr val="white">
                    <a:lumMod val="65000"/>
                  </a:prstClr>
                </a:solidFill>
                <a:cs typeface="+mn-ea"/>
                <a:sym typeface="+mn-lt"/>
              </a:rPr>
              <a:t>……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8339749" y="5090927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zh-CN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456596" y="17743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cs typeface="+mn-ea"/>
                <a:sym typeface="+mn-lt"/>
              </a:rPr>
              <a:t>单击此处添加标题文本</a:t>
            </a:r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535375" y="275743"/>
            <a:ext cx="787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cs typeface="+mn-ea"/>
                <a:sym typeface="+mn-lt"/>
              </a:rPr>
              <a:t>01</a:t>
            </a:r>
            <a:endParaRPr lang="zh-CN" altLang="en-US" sz="40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1456596" y="17743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cs typeface="+mn-ea"/>
                <a:sym typeface="+mn-lt"/>
              </a:rPr>
              <a:t>单击此处添加标题文本</a:t>
            </a:r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535375" y="275743"/>
            <a:ext cx="787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cs typeface="+mn-ea"/>
                <a:sym typeface="+mn-lt"/>
              </a:rPr>
              <a:t>01</a:t>
            </a:r>
            <a:endParaRPr lang="zh-CN" altLang="en-US" sz="4000" dirty="0">
              <a:cs typeface="+mn-ea"/>
              <a:sym typeface="+mn-lt"/>
            </a:endParaRPr>
          </a:p>
        </p:txBody>
      </p:sp>
      <p:sp>
        <p:nvSpPr>
          <p:cNvPr id="36" name="Oval 9"/>
          <p:cNvSpPr/>
          <p:nvPr/>
        </p:nvSpPr>
        <p:spPr>
          <a:xfrm>
            <a:off x="1456596" y="1500528"/>
            <a:ext cx="2794042" cy="2794042"/>
          </a:xfrm>
          <a:prstGeom prst="ellipse">
            <a:avLst/>
          </a:prstGeom>
          <a:solidFill>
            <a:srgbClr val="FFFFFF">
              <a:alpha val="17000"/>
            </a:srgbClr>
          </a:solidFill>
          <a:ln w="12700" cmpd="sng">
            <a:solidFill>
              <a:srgbClr val="B5DDE2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200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7" name="Arc 8"/>
          <p:cNvSpPr/>
          <p:nvPr/>
        </p:nvSpPr>
        <p:spPr>
          <a:xfrm>
            <a:off x="1794043" y="1837975"/>
            <a:ext cx="2119146" cy="2119146"/>
          </a:xfrm>
          <a:prstGeom prst="arc">
            <a:avLst>
              <a:gd name="adj1" fmla="val 14557271"/>
              <a:gd name="adj2" fmla="val 11144892"/>
            </a:avLst>
          </a:prstGeom>
          <a:noFill/>
          <a:ln w="219075" cap="rnd" cmpd="sng">
            <a:solidFill>
              <a:srgbClr val="AACB9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200"/>
            <a:endParaRPr lang="en-US" sz="2000">
              <a:cs typeface="+mn-ea"/>
              <a:sym typeface="+mn-lt"/>
            </a:endParaRPr>
          </a:p>
        </p:txBody>
      </p:sp>
      <p:grpSp>
        <p:nvGrpSpPr>
          <p:cNvPr id="38" name="Group 44"/>
          <p:cNvGrpSpPr/>
          <p:nvPr/>
        </p:nvGrpSpPr>
        <p:grpSpPr>
          <a:xfrm>
            <a:off x="1950864" y="2126524"/>
            <a:ext cx="1805506" cy="1485488"/>
            <a:chOff x="1870816" y="2494824"/>
            <a:chExt cx="1805506" cy="1485488"/>
          </a:xfrm>
        </p:grpSpPr>
        <p:sp>
          <p:nvSpPr>
            <p:cNvPr id="39" name="Oval 10"/>
            <p:cNvSpPr/>
            <p:nvPr/>
          </p:nvSpPr>
          <p:spPr>
            <a:xfrm>
              <a:off x="2030824" y="2494824"/>
              <a:ext cx="1485488" cy="1485488"/>
            </a:xfrm>
            <a:prstGeom prst="ellipse">
              <a:avLst/>
            </a:prstGeom>
            <a:solidFill>
              <a:srgbClr val="FFFFFF">
                <a:alpha val="17000"/>
              </a:srgbClr>
            </a:solidFill>
            <a:ln w="76200" cmpd="sng">
              <a:solidFill>
                <a:srgbClr val="6EAA6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sz="20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0" name="Rectangle 6"/>
            <p:cNvSpPr/>
            <p:nvPr/>
          </p:nvSpPr>
          <p:spPr>
            <a:xfrm>
              <a:off x="1870816" y="2911907"/>
              <a:ext cx="1805506" cy="707886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 defTabSz="457200"/>
              <a:r>
                <a:rPr lang="en-US" sz="4000" dirty="0" smtClean="0">
                  <a:cs typeface="+mn-ea"/>
                  <a:sym typeface="+mn-lt"/>
                </a:rPr>
                <a:t>80</a:t>
              </a:r>
              <a:r>
                <a:rPr lang="id-ID" sz="4000" dirty="0" smtClean="0">
                  <a:cs typeface="+mn-ea"/>
                  <a:sym typeface="+mn-lt"/>
                </a:rPr>
                <a:t>%</a:t>
              </a:r>
              <a:endParaRPr lang="en-US" sz="4000" dirty="0">
                <a:cs typeface="+mn-ea"/>
                <a:sym typeface="+mn-lt"/>
              </a:endParaRPr>
            </a:p>
          </p:txBody>
        </p:sp>
      </p:grpSp>
      <p:grpSp>
        <p:nvGrpSpPr>
          <p:cNvPr id="41" name="Group 4"/>
          <p:cNvGrpSpPr/>
          <p:nvPr/>
        </p:nvGrpSpPr>
        <p:grpSpPr>
          <a:xfrm>
            <a:off x="1456596" y="4583119"/>
            <a:ext cx="2794042" cy="1270477"/>
            <a:chOff x="1376548" y="4508941"/>
            <a:chExt cx="2794042" cy="1270477"/>
          </a:xfrm>
        </p:grpSpPr>
        <p:sp>
          <p:nvSpPr>
            <p:cNvPr id="42" name="TextBox 27"/>
            <p:cNvSpPr txBox="1"/>
            <p:nvPr/>
          </p:nvSpPr>
          <p:spPr>
            <a:xfrm>
              <a:off x="1619981" y="4508941"/>
              <a:ext cx="23071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/>
              <a:r>
                <a:rPr lang="zh-CN" altLang="en-US" b="1" dirty="0">
                  <a:cs typeface="+mn-ea"/>
                  <a:sym typeface="+mn-lt"/>
                </a:rPr>
                <a:t>添加标题文本</a:t>
              </a:r>
              <a:endParaRPr lang="en-US" b="1" dirty="0">
                <a:cs typeface="+mn-ea"/>
                <a:sym typeface="+mn-lt"/>
              </a:endParaRPr>
            </a:p>
          </p:txBody>
        </p:sp>
        <p:sp>
          <p:nvSpPr>
            <p:cNvPr id="43" name="TextBox 28"/>
            <p:cNvSpPr txBox="1"/>
            <p:nvPr/>
          </p:nvSpPr>
          <p:spPr>
            <a:xfrm>
              <a:off x="1376548" y="4930878"/>
              <a:ext cx="2794042" cy="8485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>
                <a:lnSpc>
                  <a:spcPct val="118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400" dirty="0">
                  <a:cs typeface="+mn-ea"/>
                  <a:sym typeface="+mn-lt"/>
                </a:rPr>
                <a:t>... ...</a:t>
              </a:r>
              <a:endParaRPr lang="en-US" sz="1400" dirty="0">
                <a:cs typeface="+mn-ea"/>
                <a:sym typeface="+mn-lt"/>
              </a:endParaRPr>
            </a:p>
          </p:txBody>
        </p:sp>
      </p:grpSp>
      <p:sp>
        <p:nvSpPr>
          <p:cNvPr id="75" name="Oval 9"/>
          <p:cNvSpPr/>
          <p:nvPr/>
        </p:nvSpPr>
        <p:spPr>
          <a:xfrm>
            <a:off x="4758596" y="1500528"/>
            <a:ext cx="2794042" cy="2794042"/>
          </a:xfrm>
          <a:prstGeom prst="ellipse">
            <a:avLst/>
          </a:prstGeom>
          <a:solidFill>
            <a:srgbClr val="FFFFFF">
              <a:alpha val="17000"/>
            </a:srgbClr>
          </a:solidFill>
          <a:ln w="12700" cmpd="sng">
            <a:solidFill>
              <a:srgbClr val="B5DDE2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200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76" name="Arc 8"/>
          <p:cNvSpPr/>
          <p:nvPr/>
        </p:nvSpPr>
        <p:spPr>
          <a:xfrm>
            <a:off x="5096043" y="1837975"/>
            <a:ext cx="2119146" cy="2119146"/>
          </a:xfrm>
          <a:prstGeom prst="arc">
            <a:avLst>
              <a:gd name="adj1" fmla="val 18761805"/>
              <a:gd name="adj2" fmla="val 11144892"/>
            </a:avLst>
          </a:prstGeom>
          <a:noFill/>
          <a:ln w="219075" cap="rnd" cmpd="sng">
            <a:solidFill>
              <a:srgbClr val="AACB9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200"/>
            <a:endParaRPr lang="en-US" sz="2000">
              <a:cs typeface="+mn-ea"/>
              <a:sym typeface="+mn-lt"/>
            </a:endParaRPr>
          </a:p>
        </p:txBody>
      </p:sp>
      <p:grpSp>
        <p:nvGrpSpPr>
          <p:cNvPr id="77" name="Group 44"/>
          <p:cNvGrpSpPr/>
          <p:nvPr/>
        </p:nvGrpSpPr>
        <p:grpSpPr>
          <a:xfrm>
            <a:off x="5252864" y="2126524"/>
            <a:ext cx="1805506" cy="1485488"/>
            <a:chOff x="1870816" y="2494824"/>
            <a:chExt cx="1805506" cy="1485488"/>
          </a:xfrm>
        </p:grpSpPr>
        <p:sp>
          <p:nvSpPr>
            <p:cNvPr id="78" name="Oval 10"/>
            <p:cNvSpPr/>
            <p:nvPr/>
          </p:nvSpPr>
          <p:spPr>
            <a:xfrm>
              <a:off x="2030824" y="2494824"/>
              <a:ext cx="1485488" cy="1485488"/>
            </a:xfrm>
            <a:prstGeom prst="ellipse">
              <a:avLst/>
            </a:prstGeom>
            <a:solidFill>
              <a:srgbClr val="FFFFFF">
                <a:alpha val="17000"/>
              </a:srgbClr>
            </a:solidFill>
            <a:ln w="76200" cmpd="sng">
              <a:solidFill>
                <a:srgbClr val="6EAA6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sz="20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79" name="Rectangle 6"/>
            <p:cNvSpPr/>
            <p:nvPr/>
          </p:nvSpPr>
          <p:spPr>
            <a:xfrm>
              <a:off x="1870816" y="2911907"/>
              <a:ext cx="1805506" cy="707886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 defTabSz="457200"/>
              <a:r>
                <a:rPr lang="en-US" sz="4000" dirty="0" smtClean="0">
                  <a:cs typeface="+mn-ea"/>
                  <a:sym typeface="+mn-lt"/>
                </a:rPr>
                <a:t>60</a:t>
              </a:r>
              <a:r>
                <a:rPr lang="id-ID" sz="4000" dirty="0" smtClean="0">
                  <a:cs typeface="+mn-ea"/>
                  <a:sym typeface="+mn-lt"/>
                </a:rPr>
                <a:t>%</a:t>
              </a:r>
              <a:endParaRPr lang="en-US" sz="4000" dirty="0">
                <a:cs typeface="+mn-ea"/>
                <a:sym typeface="+mn-lt"/>
              </a:endParaRPr>
            </a:p>
          </p:txBody>
        </p:sp>
      </p:grpSp>
      <p:grpSp>
        <p:nvGrpSpPr>
          <p:cNvPr id="80" name="Group 4"/>
          <p:cNvGrpSpPr/>
          <p:nvPr/>
        </p:nvGrpSpPr>
        <p:grpSpPr>
          <a:xfrm>
            <a:off x="4758596" y="4583119"/>
            <a:ext cx="2794042" cy="1270477"/>
            <a:chOff x="1376548" y="4508941"/>
            <a:chExt cx="2794042" cy="1270477"/>
          </a:xfrm>
        </p:grpSpPr>
        <p:sp>
          <p:nvSpPr>
            <p:cNvPr id="81" name="TextBox 27"/>
            <p:cNvSpPr txBox="1"/>
            <p:nvPr/>
          </p:nvSpPr>
          <p:spPr>
            <a:xfrm>
              <a:off x="1619981" y="4508941"/>
              <a:ext cx="23071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/>
              <a:r>
                <a:rPr lang="zh-CN" altLang="en-US" b="1" dirty="0">
                  <a:cs typeface="+mn-ea"/>
                  <a:sym typeface="+mn-lt"/>
                </a:rPr>
                <a:t>添加标题文本</a:t>
              </a:r>
              <a:endParaRPr lang="en-US" b="1" dirty="0">
                <a:cs typeface="+mn-ea"/>
                <a:sym typeface="+mn-lt"/>
              </a:endParaRPr>
            </a:p>
          </p:txBody>
        </p:sp>
        <p:sp>
          <p:nvSpPr>
            <p:cNvPr id="82" name="TextBox 28"/>
            <p:cNvSpPr txBox="1"/>
            <p:nvPr/>
          </p:nvSpPr>
          <p:spPr>
            <a:xfrm>
              <a:off x="1376548" y="4930878"/>
              <a:ext cx="2794042" cy="8485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>
                <a:lnSpc>
                  <a:spcPct val="118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400" dirty="0">
                  <a:cs typeface="+mn-ea"/>
                  <a:sym typeface="+mn-lt"/>
                </a:rPr>
                <a:t>... ...</a:t>
              </a:r>
              <a:endParaRPr lang="en-US" sz="1400" dirty="0">
                <a:cs typeface="+mn-ea"/>
                <a:sym typeface="+mn-lt"/>
              </a:endParaRPr>
            </a:p>
          </p:txBody>
        </p:sp>
      </p:grpSp>
      <p:sp>
        <p:nvSpPr>
          <p:cNvPr id="83" name="Oval 9"/>
          <p:cNvSpPr/>
          <p:nvPr/>
        </p:nvSpPr>
        <p:spPr>
          <a:xfrm>
            <a:off x="8060596" y="1500528"/>
            <a:ext cx="2794042" cy="2794042"/>
          </a:xfrm>
          <a:prstGeom prst="ellipse">
            <a:avLst/>
          </a:prstGeom>
          <a:solidFill>
            <a:srgbClr val="FFFFFF">
              <a:alpha val="17000"/>
            </a:srgbClr>
          </a:solidFill>
          <a:ln w="12700" cmpd="sng">
            <a:solidFill>
              <a:srgbClr val="B5DDE2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200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84" name="Arc 8"/>
          <p:cNvSpPr/>
          <p:nvPr/>
        </p:nvSpPr>
        <p:spPr>
          <a:xfrm>
            <a:off x="8398043" y="1837975"/>
            <a:ext cx="2119146" cy="2119146"/>
          </a:xfrm>
          <a:prstGeom prst="arc">
            <a:avLst>
              <a:gd name="adj1" fmla="val 3821812"/>
              <a:gd name="adj2" fmla="val 11144892"/>
            </a:avLst>
          </a:prstGeom>
          <a:noFill/>
          <a:ln w="219075" cap="rnd" cmpd="sng">
            <a:solidFill>
              <a:srgbClr val="AACB9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200"/>
            <a:endParaRPr lang="en-US" sz="2000">
              <a:cs typeface="+mn-ea"/>
              <a:sym typeface="+mn-lt"/>
            </a:endParaRPr>
          </a:p>
        </p:txBody>
      </p:sp>
      <p:grpSp>
        <p:nvGrpSpPr>
          <p:cNvPr id="85" name="Group 44"/>
          <p:cNvGrpSpPr/>
          <p:nvPr/>
        </p:nvGrpSpPr>
        <p:grpSpPr>
          <a:xfrm>
            <a:off x="8554864" y="2126524"/>
            <a:ext cx="1805506" cy="1485488"/>
            <a:chOff x="1870816" y="2494824"/>
            <a:chExt cx="1805506" cy="1485488"/>
          </a:xfrm>
        </p:grpSpPr>
        <p:sp>
          <p:nvSpPr>
            <p:cNvPr id="86" name="Oval 10"/>
            <p:cNvSpPr/>
            <p:nvPr/>
          </p:nvSpPr>
          <p:spPr>
            <a:xfrm>
              <a:off x="2030824" y="2494824"/>
              <a:ext cx="1485488" cy="1485488"/>
            </a:xfrm>
            <a:prstGeom prst="ellipse">
              <a:avLst/>
            </a:prstGeom>
            <a:solidFill>
              <a:srgbClr val="FFFFFF">
                <a:alpha val="17000"/>
              </a:srgbClr>
            </a:solidFill>
            <a:ln w="76200" cmpd="sng">
              <a:solidFill>
                <a:srgbClr val="6EAA6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sz="20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87" name="Rectangle 6"/>
            <p:cNvSpPr/>
            <p:nvPr/>
          </p:nvSpPr>
          <p:spPr>
            <a:xfrm>
              <a:off x="1870816" y="2911907"/>
              <a:ext cx="1805506" cy="707886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 defTabSz="457200"/>
              <a:r>
                <a:rPr lang="en-US" sz="4000" dirty="0" smtClean="0">
                  <a:cs typeface="+mn-ea"/>
                  <a:sym typeface="+mn-lt"/>
                </a:rPr>
                <a:t>30</a:t>
              </a:r>
              <a:r>
                <a:rPr lang="id-ID" sz="4000" dirty="0" smtClean="0">
                  <a:cs typeface="+mn-ea"/>
                  <a:sym typeface="+mn-lt"/>
                </a:rPr>
                <a:t>%</a:t>
              </a:r>
              <a:endParaRPr lang="en-US" sz="4000" dirty="0">
                <a:cs typeface="+mn-ea"/>
                <a:sym typeface="+mn-lt"/>
              </a:endParaRPr>
            </a:p>
          </p:txBody>
        </p:sp>
      </p:grpSp>
      <p:grpSp>
        <p:nvGrpSpPr>
          <p:cNvPr id="88" name="Group 4"/>
          <p:cNvGrpSpPr/>
          <p:nvPr/>
        </p:nvGrpSpPr>
        <p:grpSpPr>
          <a:xfrm>
            <a:off x="8060596" y="4583119"/>
            <a:ext cx="2794042" cy="1270477"/>
            <a:chOff x="1376548" y="4508941"/>
            <a:chExt cx="2794042" cy="1270477"/>
          </a:xfrm>
        </p:grpSpPr>
        <p:sp>
          <p:nvSpPr>
            <p:cNvPr id="89" name="TextBox 27"/>
            <p:cNvSpPr txBox="1"/>
            <p:nvPr/>
          </p:nvSpPr>
          <p:spPr>
            <a:xfrm>
              <a:off x="1619981" y="4508941"/>
              <a:ext cx="23071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/>
              <a:r>
                <a:rPr lang="zh-CN" altLang="en-US" b="1" dirty="0">
                  <a:cs typeface="+mn-ea"/>
                  <a:sym typeface="+mn-lt"/>
                </a:rPr>
                <a:t>添加标题文本</a:t>
              </a:r>
              <a:endParaRPr lang="en-US" b="1" dirty="0">
                <a:cs typeface="+mn-ea"/>
                <a:sym typeface="+mn-lt"/>
              </a:endParaRPr>
            </a:p>
          </p:txBody>
        </p:sp>
        <p:sp>
          <p:nvSpPr>
            <p:cNvPr id="90" name="TextBox 28"/>
            <p:cNvSpPr txBox="1"/>
            <p:nvPr/>
          </p:nvSpPr>
          <p:spPr>
            <a:xfrm>
              <a:off x="1376548" y="4930878"/>
              <a:ext cx="2794042" cy="8485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>
                <a:lnSpc>
                  <a:spcPct val="118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400" dirty="0">
                  <a:cs typeface="+mn-ea"/>
                  <a:sym typeface="+mn-lt"/>
                </a:rPr>
                <a:t>... ...</a:t>
              </a:r>
              <a:endParaRPr lang="en-US" sz="1400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1456596" y="17743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cs typeface="+mn-ea"/>
                <a:sym typeface="+mn-lt"/>
              </a:rPr>
              <a:t>单击此处添加标题文本</a:t>
            </a:r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35375" y="275743"/>
            <a:ext cx="787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cs typeface="+mn-ea"/>
                <a:sym typeface="+mn-lt"/>
              </a:rPr>
              <a:t>01</a:t>
            </a:r>
            <a:endParaRPr lang="zh-CN" altLang="en-US" sz="4000" dirty="0">
              <a:cs typeface="+mn-ea"/>
              <a:sym typeface="+mn-lt"/>
            </a:endParaRPr>
          </a:p>
        </p:txBody>
      </p:sp>
      <p:sp>
        <p:nvSpPr>
          <p:cNvPr id="10" name="Oval 3"/>
          <p:cNvSpPr/>
          <p:nvPr/>
        </p:nvSpPr>
        <p:spPr>
          <a:xfrm>
            <a:off x="1796579" y="1868446"/>
            <a:ext cx="2150503" cy="2150503"/>
          </a:xfrm>
          <a:prstGeom prst="ellipse">
            <a:avLst/>
          </a:prstGeom>
          <a:noFill/>
          <a:ln w="69850">
            <a:solidFill>
              <a:srgbClr val="B2B2B2">
                <a:alpha val="30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5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79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Arc 4"/>
          <p:cNvSpPr/>
          <p:nvPr/>
        </p:nvSpPr>
        <p:spPr>
          <a:xfrm>
            <a:off x="1797702" y="1869569"/>
            <a:ext cx="2148257" cy="2148257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rgbClr val="AACB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05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790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Oval 5"/>
          <p:cNvSpPr/>
          <p:nvPr/>
        </p:nvSpPr>
        <p:spPr>
          <a:xfrm>
            <a:off x="3947083" y="1868446"/>
            <a:ext cx="2150503" cy="2150503"/>
          </a:xfrm>
          <a:prstGeom prst="ellipse">
            <a:avLst/>
          </a:prstGeom>
          <a:noFill/>
          <a:ln w="69850">
            <a:solidFill>
              <a:srgbClr val="B2B2B2">
                <a:alpha val="30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5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79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Arc 6"/>
          <p:cNvSpPr/>
          <p:nvPr/>
        </p:nvSpPr>
        <p:spPr>
          <a:xfrm rot="10800000">
            <a:off x="3948206" y="1869569"/>
            <a:ext cx="2148257" cy="2148257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rgbClr val="6EAA6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05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790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" name="Oval 7"/>
          <p:cNvSpPr/>
          <p:nvPr/>
        </p:nvSpPr>
        <p:spPr>
          <a:xfrm>
            <a:off x="6096660" y="1868446"/>
            <a:ext cx="2150503" cy="2150503"/>
          </a:xfrm>
          <a:prstGeom prst="ellipse">
            <a:avLst/>
          </a:prstGeom>
          <a:noFill/>
          <a:ln w="69850">
            <a:solidFill>
              <a:srgbClr val="B2B2B2">
                <a:alpha val="30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5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79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" name="Arc 8"/>
          <p:cNvSpPr/>
          <p:nvPr/>
        </p:nvSpPr>
        <p:spPr>
          <a:xfrm>
            <a:off x="6097783" y="1869569"/>
            <a:ext cx="2148257" cy="2148257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rgbClr val="AACB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05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790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2" name="Oval 9"/>
          <p:cNvSpPr/>
          <p:nvPr/>
        </p:nvSpPr>
        <p:spPr>
          <a:xfrm>
            <a:off x="8247164" y="1868446"/>
            <a:ext cx="2150503" cy="2150503"/>
          </a:xfrm>
          <a:prstGeom prst="ellipse">
            <a:avLst/>
          </a:prstGeom>
          <a:noFill/>
          <a:ln w="69850">
            <a:solidFill>
              <a:srgbClr val="B2B2B2">
                <a:alpha val="30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5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79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3" name="Arc 10"/>
          <p:cNvSpPr/>
          <p:nvPr/>
        </p:nvSpPr>
        <p:spPr>
          <a:xfrm rot="10800000">
            <a:off x="8248287" y="1869569"/>
            <a:ext cx="2148257" cy="2148257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rgbClr val="6EAA6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05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790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5" name="Oval 19"/>
          <p:cNvSpPr>
            <a:spLocks noChangeArrowheads="1"/>
          </p:cNvSpPr>
          <p:nvPr/>
        </p:nvSpPr>
        <p:spPr bwMode="auto">
          <a:xfrm>
            <a:off x="4362532" y="2284206"/>
            <a:ext cx="1318985" cy="131898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25400" dir="5400000" algn="t" rotWithShape="0">
              <a:prstClr val="black">
                <a:alpha val="15000"/>
              </a:prstClr>
            </a:outerShdw>
          </a:effectLst>
        </p:spPr>
        <p:txBody>
          <a:bodyPr vert="horz" wrap="square" lIns="91028" tIns="45514" rIns="91028" bIns="45514" numCol="1" anchor="ctr" anchorCtr="0" compatLnSpc="1"/>
          <a:lstStyle/>
          <a:p>
            <a:pPr marL="0" marR="0" lvl="0" indent="0" algn="ctr" defTabSz="9105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185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W</a:t>
            </a:r>
            <a:endParaRPr kumimoji="0" lang="en-US" sz="3185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6" name="Oval 20"/>
          <p:cNvSpPr>
            <a:spLocks noChangeArrowheads="1"/>
          </p:cNvSpPr>
          <p:nvPr/>
        </p:nvSpPr>
        <p:spPr bwMode="auto">
          <a:xfrm>
            <a:off x="6512729" y="2284202"/>
            <a:ext cx="1318985" cy="131898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25400" dir="5400000" algn="t" rotWithShape="0">
              <a:prstClr val="black">
                <a:alpha val="15000"/>
              </a:prstClr>
            </a:outerShdw>
          </a:effectLst>
        </p:spPr>
        <p:txBody>
          <a:bodyPr vert="horz" wrap="square" lIns="91028" tIns="45514" rIns="91028" bIns="45514" numCol="1" anchor="ctr" anchorCtr="0" compatLnSpc="1"/>
          <a:lstStyle/>
          <a:p>
            <a:pPr marL="0" marR="0" lvl="0" indent="0" algn="ctr" defTabSz="9105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185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O</a:t>
            </a:r>
            <a:endParaRPr kumimoji="0" lang="en-US" sz="3185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7" name="Oval 13"/>
          <p:cNvSpPr>
            <a:spLocks noChangeArrowheads="1"/>
          </p:cNvSpPr>
          <p:nvPr/>
        </p:nvSpPr>
        <p:spPr bwMode="auto">
          <a:xfrm>
            <a:off x="8662922" y="2284202"/>
            <a:ext cx="1318985" cy="131898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25400" dir="5400000" algn="t" rotWithShape="0">
              <a:prstClr val="black">
                <a:alpha val="15000"/>
              </a:prstClr>
            </a:outerShdw>
          </a:effectLst>
        </p:spPr>
        <p:txBody>
          <a:bodyPr vert="horz" wrap="square" lIns="91028" tIns="45514" rIns="91028" bIns="45514" numCol="1" anchor="ctr" anchorCtr="0" compatLnSpc="1"/>
          <a:lstStyle/>
          <a:p>
            <a:pPr marL="0" marR="0" lvl="0" indent="0" algn="ctr" defTabSz="9105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185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T</a:t>
            </a:r>
            <a:endParaRPr kumimoji="0" lang="en-US" sz="3185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8" name="Oval 15"/>
          <p:cNvSpPr>
            <a:spLocks noChangeArrowheads="1"/>
          </p:cNvSpPr>
          <p:nvPr/>
        </p:nvSpPr>
        <p:spPr bwMode="auto">
          <a:xfrm>
            <a:off x="2212341" y="2284205"/>
            <a:ext cx="1318985" cy="131898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25400" dir="5400000" algn="t" rotWithShape="0">
              <a:prstClr val="black">
                <a:alpha val="15000"/>
              </a:prstClr>
            </a:outerShdw>
          </a:effectLst>
        </p:spPr>
        <p:txBody>
          <a:bodyPr vert="horz" wrap="square" lIns="91028" tIns="45514" rIns="91028" bIns="45514" numCol="1" anchor="ctr" anchorCtr="0" compatLnSpc="1"/>
          <a:lstStyle/>
          <a:p>
            <a:pPr marL="0" marR="0" lvl="0" indent="0" algn="ctr" defTabSz="9105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185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S</a:t>
            </a:r>
            <a:endParaRPr kumimoji="0" lang="en-US" sz="3185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9" name="Group 24"/>
          <p:cNvGrpSpPr/>
          <p:nvPr/>
        </p:nvGrpSpPr>
        <p:grpSpPr>
          <a:xfrm>
            <a:off x="1152491" y="4417537"/>
            <a:ext cx="2378835" cy="1143086"/>
            <a:chOff x="1130109" y="5072656"/>
            <a:chExt cx="2389605" cy="1148261"/>
          </a:xfrm>
        </p:grpSpPr>
        <p:grpSp>
          <p:nvGrpSpPr>
            <p:cNvPr id="30" name="Group 19"/>
            <p:cNvGrpSpPr/>
            <p:nvPr/>
          </p:nvGrpSpPr>
          <p:grpSpPr>
            <a:xfrm>
              <a:off x="1130109" y="5134744"/>
              <a:ext cx="2389605" cy="1086173"/>
              <a:chOff x="6571442" y="2101176"/>
              <a:chExt cx="2389605" cy="1086173"/>
            </a:xfrm>
          </p:grpSpPr>
          <p:sp>
            <p:nvSpPr>
              <p:cNvPr id="32" name="Rounded Rectangle 20"/>
              <p:cNvSpPr/>
              <p:nvPr/>
            </p:nvSpPr>
            <p:spPr>
              <a:xfrm>
                <a:off x="6571442" y="2101176"/>
                <a:ext cx="2389605" cy="1086173"/>
              </a:xfrm>
              <a:prstGeom prst="roundRect">
                <a:avLst>
                  <a:gd name="adj" fmla="val 2744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38100" dist="12700" dir="5400000" algn="t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059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79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3" name="TextBox 21"/>
              <p:cNvSpPr txBox="1"/>
              <p:nvPr/>
            </p:nvSpPr>
            <p:spPr>
              <a:xfrm>
                <a:off x="6720890" y="2250893"/>
                <a:ext cx="2145694" cy="3082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defTabSz="910590">
                  <a:defRPr/>
                </a:pPr>
                <a:r>
                  <a:rPr lang="zh-CN" altLang="en-US" sz="1395" dirty="0">
                    <a:solidFill>
                      <a:srgbClr val="222222"/>
                    </a:solidFill>
                    <a:cs typeface="+mn-ea"/>
                    <a:sym typeface="+mn-lt"/>
                  </a:rPr>
                  <a:t>添加标题文本</a:t>
                </a:r>
                <a:endParaRPr kumimoji="0" lang="en-US" sz="1395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4" name="Title 3"/>
              <p:cNvSpPr txBox="1"/>
              <p:nvPr/>
            </p:nvSpPr>
            <p:spPr>
              <a:xfrm>
                <a:off x="6720891" y="2557559"/>
                <a:ext cx="2145694" cy="431002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 lvl="0" defTabSz="910590">
                  <a:lnSpc>
                    <a:spcPct val="100000"/>
                  </a:lnSpc>
                  <a:spcBef>
                    <a:spcPts val="1195"/>
                  </a:spcBef>
                  <a:buClr>
                    <a:srgbClr val="2196F3"/>
                  </a:buClr>
                  <a:buSzPct val="150000"/>
                  <a:defRPr/>
                </a:pPr>
                <a:r>
                  <a:rPr lang="zh-CN" altLang="en-US" sz="995" b="0" dirty="0">
                    <a:solidFill>
                      <a:srgbClr val="222222">
                        <a:alpha val="70000"/>
                      </a:srgbClr>
                    </a:solidFill>
                    <a:latin typeface="+mn-lt"/>
                    <a:ea typeface="+mn-ea"/>
                    <a:cs typeface="+mn-ea"/>
                    <a:sym typeface="+mn-lt"/>
                  </a:rPr>
                  <a:t>此处添加详细文本描述，文字内容建议与标题相关尽量简洁生动</a:t>
                </a:r>
                <a:r>
                  <a:rPr lang="en-US" altLang="zh-CN" sz="995" b="0" dirty="0">
                    <a:solidFill>
                      <a:srgbClr val="222222">
                        <a:alpha val="70000"/>
                      </a:srgbClr>
                    </a:solidFill>
                    <a:latin typeface="+mn-lt"/>
                    <a:ea typeface="+mn-ea"/>
                    <a:cs typeface="+mn-ea"/>
                    <a:sym typeface="+mn-lt"/>
                  </a:rPr>
                  <a:t>……</a:t>
                </a:r>
                <a:endParaRPr kumimoji="0" lang="en-US" sz="995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>
                      <a:alpha val="70000"/>
                    </a:srgb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31" name="Oval 23"/>
            <p:cNvSpPr>
              <a:spLocks noChangeAspect="1"/>
            </p:cNvSpPr>
            <p:nvPr/>
          </p:nvSpPr>
          <p:spPr>
            <a:xfrm>
              <a:off x="2263951" y="5072656"/>
              <a:ext cx="121920" cy="121920"/>
            </a:xfrm>
            <a:prstGeom prst="ellipse">
              <a:avLst/>
            </a:prstGeom>
            <a:solidFill>
              <a:srgbClr val="AACB9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059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3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5" name="Group 25"/>
          <p:cNvGrpSpPr/>
          <p:nvPr/>
        </p:nvGrpSpPr>
        <p:grpSpPr>
          <a:xfrm>
            <a:off x="3699158" y="4417537"/>
            <a:ext cx="2378835" cy="1143086"/>
            <a:chOff x="1130109" y="5072656"/>
            <a:chExt cx="2389605" cy="1148261"/>
          </a:xfrm>
        </p:grpSpPr>
        <p:grpSp>
          <p:nvGrpSpPr>
            <p:cNvPr id="36" name="Group 26"/>
            <p:cNvGrpSpPr/>
            <p:nvPr/>
          </p:nvGrpSpPr>
          <p:grpSpPr>
            <a:xfrm>
              <a:off x="1130109" y="5134744"/>
              <a:ext cx="2389605" cy="1086173"/>
              <a:chOff x="6571442" y="2101176"/>
              <a:chExt cx="2389605" cy="1086173"/>
            </a:xfrm>
          </p:grpSpPr>
          <p:sp>
            <p:nvSpPr>
              <p:cNvPr id="38" name="Rounded Rectangle 28"/>
              <p:cNvSpPr/>
              <p:nvPr/>
            </p:nvSpPr>
            <p:spPr>
              <a:xfrm>
                <a:off x="6571442" y="2101176"/>
                <a:ext cx="2389605" cy="1086173"/>
              </a:xfrm>
              <a:prstGeom prst="roundRect">
                <a:avLst>
                  <a:gd name="adj" fmla="val 2744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38100" dist="12700" dir="5400000" algn="t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059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79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9" name="TextBox 29"/>
              <p:cNvSpPr txBox="1"/>
              <p:nvPr/>
            </p:nvSpPr>
            <p:spPr>
              <a:xfrm>
                <a:off x="6720890" y="2250893"/>
                <a:ext cx="2145694" cy="3082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defTabSz="910590">
                  <a:defRPr/>
                </a:pPr>
                <a:r>
                  <a:rPr lang="zh-CN" altLang="en-US" sz="1395" dirty="0">
                    <a:solidFill>
                      <a:srgbClr val="222222"/>
                    </a:solidFill>
                    <a:cs typeface="+mn-ea"/>
                    <a:sym typeface="+mn-lt"/>
                  </a:rPr>
                  <a:t>添加标题文本</a:t>
                </a:r>
                <a:endParaRPr lang="en-US" altLang="zh-CN" sz="1395" dirty="0">
                  <a:solidFill>
                    <a:srgbClr val="222222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0" name="Title 3"/>
              <p:cNvSpPr txBox="1"/>
              <p:nvPr/>
            </p:nvSpPr>
            <p:spPr>
              <a:xfrm>
                <a:off x="6720891" y="2557559"/>
                <a:ext cx="2145694" cy="431002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 lvl="0" defTabSz="910590">
                  <a:lnSpc>
                    <a:spcPct val="100000"/>
                  </a:lnSpc>
                  <a:spcBef>
                    <a:spcPts val="1195"/>
                  </a:spcBef>
                  <a:buClr>
                    <a:srgbClr val="2196F3"/>
                  </a:buClr>
                  <a:buSzPct val="150000"/>
                  <a:defRPr/>
                </a:pPr>
                <a:r>
                  <a:rPr lang="zh-CN" altLang="en-US" sz="995" b="0" dirty="0">
                    <a:solidFill>
                      <a:srgbClr val="222222">
                        <a:alpha val="70000"/>
                      </a:srgbClr>
                    </a:solidFill>
                    <a:latin typeface="+mn-lt"/>
                    <a:ea typeface="+mn-ea"/>
                    <a:cs typeface="+mn-ea"/>
                    <a:sym typeface="+mn-lt"/>
                  </a:rPr>
                  <a:t>此处添加详细文本描述，文字内容建议与标题相关尽量简洁生动</a:t>
                </a:r>
                <a:r>
                  <a:rPr lang="en-US" altLang="zh-CN" sz="995" b="0" dirty="0">
                    <a:solidFill>
                      <a:srgbClr val="222222">
                        <a:alpha val="70000"/>
                      </a:srgbClr>
                    </a:solidFill>
                    <a:latin typeface="+mn-lt"/>
                    <a:ea typeface="+mn-ea"/>
                    <a:cs typeface="+mn-ea"/>
                    <a:sym typeface="+mn-lt"/>
                  </a:rPr>
                  <a:t>……</a:t>
                </a:r>
                <a:endParaRPr kumimoji="0" lang="en-US" sz="995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>
                      <a:alpha val="70000"/>
                    </a:srgb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37" name="Oval 27"/>
            <p:cNvSpPr>
              <a:spLocks noChangeAspect="1"/>
            </p:cNvSpPr>
            <p:nvPr/>
          </p:nvSpPr>
          <p:spPr>
            <a:xfrm>
              <a:off x="2263951" y="5072656"/>
              <a:ext cx="121920" cy="121920"/>
            </a:xfrm>
            <a:prstGeom prst="ellipse">
              <a:avLst/>
            </a:prstGeom>
            <a:solidFill>
              <a:srgbClr val="6EAA6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059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3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1" name="Group 31"/>
          <p:cNvGrpSpPr/>
          <p:nvPr/>
        </p:nvGrpSpPr>
        <p:grpSpPr>
          <a:xfrm>
            <a:off x="6245824" y="4417537"/>
            <a:ext cx="2378835" cy="1143086"/>
            <a:chOff x="1130109" y="5072656"/>
            <a:chExt cx="2389605" cy="1148261"/>
          </a:xfrm>
        </p:grpSpPr>
        <p:grpSp>
          <p:nvGrpSpPr>
            <p:cNvPr id="42" name="Group 32"/>
            <p:cNvGrpSpPr/>
            <p:nvPr/>
          </p:nvGrpSpPr>
          <p:grpSpPr>
            <a:xfrm>
              <a:off x="1130109" y="5134744"/>
              <a:ext cx="2389605" cy="1086173"/>
              <a:chOff x="6571442" y="2101176"/>
              <a:chExt cx="2389605" cy="1086173"/>
            </a:xfrm>
          </p:grpSpPr>
          <p:sp>
            <p:nvSpPr>
              <p:cNvPr id="44" name="Rounded Rectangle 34"/>
              <p:cNvSpPr/>
              <p:nvPr/>
            </p:nvSpPr>
            <p:spPr>
              <a:xfrm>
                <a:off x="6571442" y="2101176"/>
                <a:ext cx="2389605" cy="1086173"/>
              </a:xfrm>
              <a:prstGeom prst="roundRect">
                <a:avLst>
                  <a:gd name="adj" fmla="val 2744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38100" dist="12700" dir="5400000" algn="t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059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79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5" name="TextBox 35"/>
              <p:cNvSpPr txBox="1"/>
              <p:nvPr/>
            </p:nvSpPr>
            <p:spPr>
              <a:xfrm>
                <a:off x="6720890" y="2250893"/>
                <a:ext cx="2145694" cy="3082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defTabSz="910590">
                  <a:defRPr/>
                </a:pPr>
                <a:r>
                  <a:rPr lang="zh-CN" altLang="en-US" sz="1395" dirty="0">
                    <a:solidFill>
                      <a:srgbClr val="222222"/>
                    </a:solidFill>
                    <a:cs typeface="+mn-ea"/>
                    <a:sym typeface="+mn-lt"/>
                  </a:rPr>
                  <a:t>添加标题文本</a:t>
                </a:r>
                <a:endParaRPr lang="en-US" altLang="zh-CN" sz="1395" dirty="0">
                  <a:solidFill>
                    <a:srgbClr val="222222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6" name="Title 3"/>
              <p:cNvSpPr txBox="1"/>
              <p:nvPr/>
            </p:nvSpPr>
            <p:spPr>
              <a:xfrm>
                <a:off x="6720891" y="2557559"/>
                <a:ext cx="2145694" cy="431002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 lvl="0" defTabSz="910590">
                  <a:lnSpc>
                    <a:spcPct val="100000"/>
                  </a:lnSpc>
                  <a:spcBef>
                    <a:spcPts val="1195"/>
                  </a:spcBef>
                  <a:buClr>
                    <a:srgbClr val="2196F3"/>
                  </a:buClr>
                  <a:buSzPct val="150000"/>
                  <a:defRPr/>
                </a:pPr>
                <a:r>
                  <a:rPr lang="zh-CN" altLang="en-US" sz="995" b="0" dirty="0">
                    <a:solidFill>
                      <a:srgbClr val="222222">
                        <a:alpha val="70000"/>
                      </a:srgbClr>
                    </a:solidFill>
                    <a:latin typeface="+mn-lt"/>
                    <a:ea typeface="+mn-ea"/>
                    <a:cs typeface="+mn-ea"/>
                    <a:sym typeface="+mn-lt"/>
                  </a:rPr>
                  <a:t>此处添加详细文本描述，文字内容建议与标题相关尽量简洁生动</a:t>
                </a:r>
                <a:r>
                  <a:rPr lang="en-US" altLang="zh-CN" sz="995" b="0" dirty="0">
                    <a:solidFill>
                      <a:srgbClr val="222222">
                        <a:alpha val="70000"/>
                      </a:srgbClr>
                    </a:solidFill>
                    <a:latin typeface="+mn-lt"/>
                    <a:ea typeface="+mn-ea"/>
                    <a:cs typeface="+mn-ea"/>
                    <a:sym typeface="+mn-lt"/>
                  </a:rPr>
                  <a:t>……</a:t>
                </a:r>
                <a:endParaRPr kumimoji="0" lang="en-US" sz="995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>
                      <a:alpha val="70000"/>
                    </a:srgb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43" name="Oval 33"/>
            <p:cNvSpPr>
              <a:spLocks noChangeAspect="1"/>
            </p:cNvSpPr>
            <p:nvPr/>
          </p:nvSpPr>
          <p:spPr>
            <a:xfrm>
              <a:off x="2263951" y="5072656"/>
              <a:ext cx="121920" cy="121920"/>
            </a:xfrm>
            <a:prstGeom prst="ellipse">
              <a:avLst/>
            </a:prstGeom>
            <a:solidFill>
              <a:srgbClr val="AACB9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059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3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7" name="Group 37"/>
          <p:cNvGrpSpPr/>
          <p:nvPr/>
        </p:nvGrpSpPr>
        <p:grpSpPr>
          <a:xfrm>
            <a:off x="8792489" y="4417537"/>
            <a:ext cx="2378835" cy="1143086"/>
            <a:chOff x="1130109" y="5072656"/>
            <a:chExt cx="2389605" cy="1148261"/>
          </a:xfrm>
        </p:grpSpPr>
        <p:grpSp>
          <p:nvGrpSpPr>
            <p:cNvPr id="48" name="Group 38"/>
            <p:cNvGrpSpPr/>
            <p:nvPr/>
          </p:nvGrpSpPr>
          <p:grpSpPr>
            <a:xfrm>
              <a:off x="1130109" y="5134744"/>
              <a:ext cx="2389605" cy="1086173"/>
              <a:chOff x="6571442" y="2101176"/>
              <a:chExt cx="2389605" cy="1086173"/>
            </a:xfrm>
          </p:grpSpPr>
          <p:sp>
            <p:nvSpPr>
              <p:cNvPr id="50" name="Rounded Rectangle 40"/>
              <p:cNvSpPr/>
              <p:nvPr/>
            </p:nvSpPr>
            <p:spPr>
              <a:xfrm>
                <a:off x="6571442" y="2101176"/>
                <a:ext cx="2389605" cy="1086173"/>
              </a:xfrm>
              <a:prstGeom prst="roundRect">
                <a:avLst>
                  <a:gd name="adj" fmla="val 2744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38100" dist="12700" dir="5400000" algn="t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059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79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1" name="TextBox 41"/>
              <p:cNvSpPr txBox="1"/>
              <p:nvPr/>
            </p:nvSpPr>
            <p:spPr>
              <a:xfrm>
                <a:off x="6720890" y="2250893"/>
                <a:ext cx="2145694" cy="3082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defTabSz="910590">
                  <a:defRPr/>
                </a:pPr>
                <a:r>
                  <a:rPr lang="zh-CN" altLang="en-US" sz="1395" dirty="0">
                    <a:solidFill>
                      <a:srgbClr val="222222"/>
                    </a:solidFill>
                    <a:cs typeface="+mn-ea"/>
                    <a:sym typeface="+mn-lt"/>
                  </a:rPr>
                  <a:t>添加标题文本</a:t>
                </a:r>
                <a:endParaRPr lang="en-US" altLang="zh-CN" sz="1395" dirty="0">
                  <a:solidFill>
                    <a:srgbClr val="222222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2" name="Title 3"/>
              <p:cNvSpPr txBox="1"/>
              <p:nvPr/>
            </p:nvSpPr>
            <p:spPr>
              <a:xfrm>
                <a:off x="6720891" y="2557559"/>
                <a:ext cx="2145694" cy="431002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 lvl="0" defTabSz="910590">
                  <a:lnSpc>
                    <a:spcPct val="100000"/>
                  </a:lnSpc>
                  <a:spcBef>
                    <a:spcPts val="1195"/>
                  </a:spcBef>
                  <a:buClr>
                    <a:srgbClr val="2196F3"/>
                  </a:buClr>
                  <a:buSzPct val="150000"/>
                  <a:defRPr/>
                </a:pPr>
                <a:r>
                  <a:rPr lang="zh-CN" altLang="en-US" sz="995" b="0" dirty="0">
                    <a:solidFill>
                      <a:srgbClr val="222222">
                        <a:alpha val="70000"/>
                      </a:srgbClr>
                    </a:solidFill>
                    <a:latin typeface="+mn-lt"/>
                    <a:ea typeface="+mn-ea"/>
                    <a:cs typeface="+mn-ea"/>
                    <a:sym typeface="+mn-lt"/>
                  </a:rPr>
                  <a:t>此处添加详细文本描述，文字内容建议与标题相关尽量简洁生动</a:t>
                </a:r>
                <a:r>
                  <a:rPr lang="en-US" altLang="zh-CN" sz="995" b="0" dirty="0">
                    <a:solidFill>
                      <a:srgbClr val="222222">
                        <a:alpha val="70000"/>
                      </a:srgbClr>
                    </a:solidFill>
                    <a:latin typeface="+mn-lt"/>
                    <a:ea typeface="+mn-ea"/>
                    <a:cs typeface="+mn-ea"/>
                    <a:sym typeface="+mn-lt"/>
                  </a:rPr>
                  <a:t>……</a:t>
                </a:r>
                <a:endParaRPr kumimoji="0" lang="en-US" sz="995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>
                      <a:alpha val="70000"/>
                    </a:srgb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49" name="Oval 39"/>
            <p:cNvSpPr>
              <a:spLocks noChangeAspect="1"/>
            </p:cNvSpPr>
            <p:nvPr/>
          </p:nvSpPr>
          <p:spPr>
            <a:xfrm>
              <a:off x="2263951" y="5072656"/>
              <a:ext cx="121920" cy="121920"/>
            </a:xfrm>
            <a:prstGeom prst="ellipse">
              <a:avLst/>
            </a:prstGeom>
            <a:solidFill>
              <a:srgbClr val="6EAA6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059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3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 rot="187545">
            <a:off x="548057" y="670231"/>
            <a:ext cx="11056581" cy="5657897"/>
            <a:chOff x="715735" y="406400"/>
            <a:chExt cx="10666456" cy="6478023"/>
          </a:xfrm>
        </p:grpSpPr>
        <p:sp>
          <p:nvSpPr>
            <p:cNvPr id="11" name="矩形 10"/>
            <p:cNvSpPr/>
            <p:nvPr/>
          </p:nvSpPr>
          <p:spPr>
            <a:xfrm>
              <a:off x="1081984" y="406400"/>
              <a:ext cx="10300207" cy="6134600"/>
            </a:xfrm>
            <a:prstGeom prst="rect">
              <a:avLst/>
            </a:prstGeom>
            <a:noFill/>
            <a:ln w="1270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 rot="21441395">
              <a:off x="715735" y="522790"/>
              <a:ext cx="10567451" cy="6361633"/>
            </a:xfrm>
            <a:prstGeom prst="rect">
              <a:avLst/>
            </a:prstGeom>
            <a:noFill/>
            <a:ln w="1270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8183438" y="437750"/>
            <a:ext cx="3403667" cy="5848750"/>
          </a:xfrm>
          <a:prstGeom prst="rect">
            <a:avLst/>
          </a:prstGeom>
        </p:spPr>
      </p:pic>
      <p:sp>
        <p:nvSpPr>
          <p:cNvPr id="49" name="矩形 48"/>
          <p:cNvSpPr/>
          <p:nvPr/>
        </p:nvSpPr>
        <p:spPr>
          <a:xfrm>
            <a:off x="3132023" y="3234350"/>
            <a:ext cx="42471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3200" dirty="0">
                <a:cs typeface="+mn-ea"/>
                <a:sym typeface="+mn-lt"/>
              </a:rPr>
              <a:t>单击此处添加标题文本</a:t>
            </a:r>
            <a:endParaRPr lang="zh-CN" altLang="en-US" sz="3200" dirty="0">
              <a:cs typeface="+mn-ea"/>
              <a:sym typeface="+mn-lt"/>
            </a:endParaRPr>
          </a:p>
        </p:txBody>
      </p:sp>
      <p:cxnSp>
        <p:nvCxnSpPr>
          <p:cNvPr id="52" name="直接连接符 51"/>
          <p:cNvCxnSpPr/>
          <p:nvPr/>
        </p:nvCxnSpPr>
        <p:spPr>
          <a:xfrm>
            <a:off x="2782773" y="3983779"/>
            <a:ext cx="494567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2207608" y="4071553"/>
            <a:ext cx="6096000" cy="78752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cs typeface="+mn-ea"/>
                <a:sym typeface="+mn-lt"/>
              </a:rPr>
              <a:t>根据自己的需要添加适当的文字，此处添加详细文本描述，建议与标题相关尽量简洁... ...</a:t>
            </a:r>
            <a:endParaRPr lang="zh-CN" altLang="en-US" sz="1600" dirty="0">
              <a:cs typeface="+mn-ea"/>
              <a:sym typeface="+mn-lt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4545049" y="1870756"/>
            <a:ext cx="1237901" cy="1046425"/>
            <a:chOff x="3294848" y="-1361265"/>
            <a:chExt cx="1237901" cy="1046425"/>
          </a:xfrm>
        </p:grpSpPr>
        <p:grpSp>
          <p:nvGrpSpPr>
            <p:cNvPr id="57" name="组合 56"/>
            <p:cNvGrpSpPr/>
            <p:nvPr/>
          </p:nvGrpSpPr>
          <p:grpSpPr>
            <a:xfrm rot="187545">
              <a:off x="3294848" y="-1361265"/>
              <a:ext cx="1237901" cy="1046425"/>
              <a:chOff x="532660" y="169116"/>
              <a:chExt cx="10894439" cy="6558482"/>
            </a:xfrm>
          </p:grpSpPr>
          <p:sp>
            <p:nvSpPr>
              <p:cNvPr id="60" name="矩形 59"/>
              <p:cNvSpPr/>
              <p:nvPr/>
            </p:nvSpPr>
            <p:spPr>
              <a:xfrm rot="583333">
                <a:off x="1081985" y="406397"/>
                <a:ext cx="10300205" cy="6134602"/>
              </a:xfrm>
              <a:prstGeom prst="rect">
                <a:avLst/>
              </a:prstGeom>
              <a:noFill/>
              <a:ln w="1270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1" name="矩形 60"/>
              <p:cNvSpPr/>
              <p:nvPr/>
            </p:nvSpPr>
            <p:spPr>
              <a:xfrm rot="21441395">
                <a:off x="532660" y="169116"/>
                <a:ext cx="10894439" cy="6558482"/>
              </a:xfrm>
              <a:prstGeom prst="rect">
                <a:avLst/>
              </a:prstGeom>
              <a:noFill/>
              <a:ln w="127000">
                <a:solidFill>
                  <a:srgbClr val="6EAA6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58" name="文本框 57"/>
            <p:cNvSpPr txBox="1"/>
            <p:nvPr/>
          </p:nvSpPr>
          <p:spPr>
            <a:xfrm>
              <a:off x="3473614" y="-1209968"/>
              <a:ext cx="90601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 smtClean="0">
                  <a:cs typeface="+mn-ea"/>
                  <a:sym typeface="+mn-lt"/>
                </a:rPr>
                <a:t>03</a:t>
              </a:r>
              <a:endParaRPr lang="zh-CN" altLang="en-US" sz="4800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1456596" y="17743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cs typeface="+mn-ea"/>
                <a:sym typeface="+mn-lt"/>
              </a:rPr>
              <a:t>单击此处添加标题文本</a:t>
            </a:r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35375" y="275743"/>
            <a:ext cx="787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cs typeface="+mn-ea"/>
                <a:sym typeface="+mn-lt"/>
              </a:rPr>
              <a:t>01</a:t>
            </a:r>
            <a:endParaRPr lang="zh-CN" altLang="en-US" sz="4000" dirty="0">
              <a:cs typeface="+mn-ea"/>
              <a:sym typeface="+mn-lt"/>
            </a:endParaRPr>
          </a:p>
        </p:txBody>
      </p:sp>
      <p:grpSp>
        <p:nvGrpSpPr>
          <p:cNvPr id="4" name="Group 5"/>
          <p:cNvGrpSpPr/>
          <p:nvPr/>
        </p:nvGrpSpPr>
        <p:grpSpPr>
          <a:xfrm>
            <a:off x="6524540" y="1416665"/>
            <a:ext cx="3406466" cy="1360402"/>
            <a:chOff x="8139770" y="3049430"/>
            <a:chExt cx="3406466" cy="1360402"/>
          </a:xfrm>
        </p:grpSpPr>
        <p:sp>
          <p:nvSpPr>
            <p:cNvPr id="5" name="Freeform 6"/>
            <p:cNvSpPr/>
            <p:nvPr/>
          </p:nvSpPr>
          <p:spPr>
            <a:xfrm>
              <a:off x="8139770" y="3049430"/>
              <a:ext cx="3406466" cy="1360402"/>
            </a:xfrm>
            <a:custGeom>
              <a:avLst/>
              <a:gdLst>
                <a:gd name="connsiteX0" fmla="*/ 152939 w 3406466"/>
                <a:gd name="connsiteY0" fmla="*/ 0 h 1653744"/>
                <a:gd name="connsiteX1" fmla="*/ 3386108 w 3406466"/>
                <a:gd name="connsiteY1" fmla="*/ 0 h 1653744"/>
                <a:gd name="connsiteX2" fmla="*/ 3406466 w 3406466"/>
                <a:gd name="connsiteY2" fmla="*/ 20358 h 1653744"/>
                <a:gd name="connsiteX3" fmla="*/ 3406466 w 3406466"/>
                <a:gd name="connsiteY3" fmla="*/ 1633386 h 1653744"/>
                <a:gd name="connsiteX4" fmla="*/ 3386108 w 3406466"/>
                <a:gd name="connsiteY4" fmla="*/ 1653744 h 1653744"/>
                <a:gd name="connsiteX5" fmla="*/ 152939 w 3406466"/>
                <a:gd name="connsiteY5" fmla="*/ 1653744 h 1653744"/>
                <a:gd name="connsiteX6" fmla="*/ 132581 w 3406466"/>
                <a:gd name="connsiteY6" fmla="*/ 1633386 h 1653744"/>
                <a:gd name="connsiteX7" fmla="*/ 132581 w 3406466"/>
                <a:gd name="connsiteY7" fmla="*/ 957741 h 1653744"/>
                <a:gd name="connsiteX8" fmla="*/ 0 w 3406466"/>
                <a:gd name="connsiteY8" fmla="*/ 825160 h 1653744"/>
                <a:gd name="connsiteX9" fmla="*/ 132581 w 3406466"/>
                <a:gd name="connsiteY9" fmla="*/ 692579 h 1653744"/>
                <a:gd name="connsiteX10" fmla="*/ 132581 w 3406466"/>
                <a:gd name="connsiteY10" fmla="*/ 20358 h 1653744"/>
                <a:gd name="connsiteX11" fmla="*/ 152939 w 3406466"/>
                <a:gd name="connsiteY11" fmla="*/ 0 h 1653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06466" h="1653744">
                  <a:moveTo>
                    <a:pt x="152939" y="0"/>
                  </a:moveTo>
                  <a:lnTo>
                    <a:pt x="3386108" y="0"/>
                  </a:lnTo>
                  <a:cubicBezTo>
                    <a:pt x="3397351" y="0"/>
                    <a:pt x="3406466" y="9115"/>
                    <a:pt x="3406466" y="20358"/>
                  </a:cubicBezTo>
                  <a:lnTo>
                    <a:pt x="3406466" y="1633386"/>
                  </a:lnTo>
                  <a:cubicBezTo>
                    <a:pt x="3406466" y="1644629"/>
                    <a:pt x="3397351" y="1653744"/>
                    <a:pt x="3386108" y="1653744"/>
                  </a:cubicBezTo>
                  <a:lnTo>
                    <a:pt x="152939" y="1653744"/>
                  </a:lnTo>
                  <a:cubicBezTo>
                    <a:pt x="141696" y="1653744"/>
                    <a:pt x="132581" y="1644629"/>
                    <a:pt x="132581" y="1633386"/>
                  </a:cubicBezTo>
                  <a:lnTo>
                    <a:pt x="132581" y="957741"/>
                  </a:lnTo>
                  <a:lnTo>
                    <a:pt x="0" y="825160"/>
                  </a:lnTo>
                  <a:lnTo>
                    <a:pt x="132581" y="692579"/>
                  </a:lnTo>
                  <a:lnTo>
                    <a:pt x="132581" y="20358"/>
                  </a:lnTo>
                  <a:cubicBezTo>
                    <a:pt x="132581" y="9115"/>
                    <a:pt x="141696" y="0"/>
                    <a:pt x="1529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8100" dist="254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6" name="Group 7"/>
            <p:cNvGrpSpPr/>
            <p:nvPr/>
          </p:nvGrpSpPr>
          <p:grpSpPr>
            <a:xfrm>
              <a:off x="8533977" y="3277771"/>
              <a:ext cx="2900026" cy="877436"/>
              <a:chOff x="1410393" y="1817966"/>
              <a:chExt cx="2900026" cy="877436"/>
            </a:xfrm>
          </p:grpSpPr>
          <p:sp>
            <p:nvSpPr>
              <p:cNvPr id="8" name="Title 3"/>
              <p:cNvSpPr txBox="1"/>
              <p:nvPr/>
            </p:nvSpPr>
            <p:spPr>
              <a:xfrm>
                <a:off x="1742479" y="1828436"/>
                <a:ext cx="2567940" cy="246539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 lvl="0">
                  <a:lnSpc>
                    <a:spcPct val="80000"/>
                  </a:lnSpc>
                  <a:defRPr/>
                </a:pPr>
                <a:r>
                  <a:rPr lang="zh-CN" altLang="en-US" sz="2000" b="0" dirty="0">
                    <a:solidFill>
                      <a:srgbClr val="222222"/>
                    </a:solidFill>
                    <a:latin typeface="+mn-lt"/>
                    <a:ea typeface="+mn-ea"/>
                    <a:cs typeface="+mn-ea"/>
                    <a:sym typeface="+mn-lt"/>
                  </a:rPr>
                  <a:t>添加标题文本</a:t>
                </a:r>
                <a:endPara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9" name="Title 3"/>
              <p:cNvSpPr txBox="1"/>
              <p:nvPr/>
            </p:nvSpPr>
            <p:spPr>
              <a:xfrm>
                <a:off x="1410393" y="2149819"/>
                <a:ext cx="2803467" cy="545583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 lvl="0">
                  <a:lnSpc>
                    <a:spcPct val="100000"/>
                  </a:lnSpc>
                  <a:defRPr/>
                </a:pPr>
                <a:r>
                  <a:rPr lang="zh-CN" altLang="en-US" sz="1200" b="0" dirty="0">
                    <a:solidFill>
                      <a:srgbClr val="222222">
                        <a:alpha val="70000"/>
                      </a:srgbClr>
                    </a:solidFill>
                    <a:latin typeface="+mn-lt"/>
                    <a:ea typeface="+mn-ea"/>
                    <a:cs typeface="+mn-ea"/>
                    <a:sym typeface="+mn-lt"/>
                  </a:rPr>
                  <a:t>根据自己的需要添加适当的文字，此处添加详细文本描述，建议与标题相关尽量简洁</a:t>
                </a:r>
                <a:r>
                  <a:rPr lang="en-US" altLang="zh-CN" sz="1200" b="0" dirty="0">
                    <a:solidFill>
                      <a:srgbClr val="222222">
                        <a:alpha val="70000"/>
                      </a:srgbClr>
                    </a:solidFill>
                    <a:latin typeface="+mn-lt"/>
                    <a:ea typeface="+mn-ea"/>
                    <a:cs typeface="+mn-ea"/>
                    <a:sym typeface="+mn-lt"/>
                  </a:rPr>
                  <a:t>... </a:t>
                </a:r>
                <a:r>
                  <a:rPr lang="en-US" altLang="zh-CN" sz="1200" b="0" dirty="0" smtClean="0">
                    <a:solidFill>
                      <a:srgbClr val="222222">
                        <a:alpha val="70000"/>
                      </a:srgbClr>
                    </a:solidFill>
                    <a:latin typeface="+mn-lt"/>
                    <a:ea typeface="+mn-ea"/>
                    <a:cs typeface="+mn-ea"/>
                    <a:sym typeface="+mn-lt"/>
                  </a:rPr>
                  <a:t>...</a:t>
                </a:r>
                <a:endParaRPr kumimoji="0" lang="en-US" sz="6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>
                      <a:alpha val="50000"/>
                    </a:srgb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0" name="Oval 11"/>
              <p:cNvSpPr/>
              <p:nvPr/>
            </p:nvSpPr>
            <p:spPr>
              <a:xfrm>
                <a:off x="1506952" y="1817966"/>
                <a:ext cx="235527" cy="235527"/>
              </a:xfrm>
              <a:prstGeom prst="ellipse">
                <a:avLst/>
              </a:prstGeom>
              <a:solidFill>
                <a:srgbClr val="6EAA6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1</a:t>
                </a:r>
                <a:endPara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cxnSp>
        <p:nvCxnSpPr>
          <p:cNvPr id="27" name="Straight Connector 30"/>
          <p:cNvCxnSpPr>
            <a:endCxn id="29" idx="4"/>
          </p:cNvCxnSpPr>
          <p:nvPr/>
        </p:nvCxnSpPr>
        <p:spPr>
          <a:xfrm>
            <a:off x="6219252" y="2112362"/>
            <a:ext cx="64" cy="3108704"/>
          </a:xfrm>
          <a:prstGeom prst="line">
            <a:avLst/>
          </a:prstGeom>
          <a:ln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32"/>
          <p:cNvSpPr>
            <a:spLocks noChangeAspect="1"/>
          </p:cNvSpPr>
          <p:nvPr/>
        </p:nvSpPr>
        <p:spPr>
          <a:xfrm>
            <a:off x="6170794" y="3610444"/>
            <a:ext cx="97043" cy="97043"/>
          </a:xfrm>
          <a:prstGeom prst="ellipse">
            <a:avLst/>
          </a:prstGeom>
          <a:solidFill>
            <a:srgbClr val="AACB94"/>
          </a:solidFill>
          <a:ln w="12700">
            <a:noFill/>
          </a:ln>
          <a:effectLst>
            <a:outerShdw blurRad="88900" dist="38100" dir="5400000" algn="t" rotWithShape="0">
              <a:prstClr val="black">
                <a:alpha val="11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9" name="Oval 33"/>
          <p:cNvSpPr>
            <a:spLocks noChangeAspect="1"/>
          </p:cNvSpPr>
          <p:nvPr/>
        </p:nvSpPr>
        <p:spPr>
          <a:xfrm>
            <a:off x="6170794" y="5124023"/>
            <a:ext cx="97043" cy="97043"/>
          </a:xfrm>
          <a:prstGeom prst="ellipse">
            <a:avLst/>
          </a:prstGeom>
          <a:solidFill>
            <a:srgbClr val="6EAA6B"/>
          </a:solidFill>
          <a:ln w="12700">
            <a:noFill/>
          </a:ln>
          <a:effectLst>
            <a:outerShdw blurRad="88900" dist="38100" dir="5400000" algn="t" rotWithShape="0">
              <a:prstClr val="black">
                <a:alpha val="11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0" name="Oval 27"/>
          <p:cNvSpPr>
            <a:spLocks noChangeAspect="1"/>
          </p:cNvSpPr>
          <p:nvPr/>
        </p:nvSpPr>
        <p:spPr>
          <a:xfrm>
            <a:off x="6170794" y="2054064"/>
            <a:ext cx="97043" cy="97043"/>
          </a:xfrm>
          <a:prstGeom prst="ellipse">
            <a:avLst/>
          </a:prstGeom>
          <a:solidFill>
            <a:srgbClr val="6EAA6B"/>
          </a:solidFill>
          <a:ln w="12700">
            <a:noFill/>
          </a:ln>
          <a:effectLst>
            <a:outerShdw blurRad="88900" dist="38100" dir="5400000" algn="t" rotWithShape="0">
              <a:prstClr val="black">
                <a:alpha val="11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38" name="Group 5"/>
          <p:cNvGrpSpPr/>
          <p:nvPr/>
        </p:nvGrpSpPr>
        <p:grpSpPr>
          <a:xfrm>
            <a:off x="6524540" y="2978765"/>
            <a:ext cx="3406466" cy="1360402"/>
            <a:chOff x="8139770" y="3049430"/>
            <a:chExt cx="3406466" cy="1360402"/>
          </a:xfrm>
        </p:grpSpPr>
        <p:sp>
          <p:nvSpPr>
            <p:cNvPr id="39" name="Freeform 6"/>
            <p:cNvSpPr/>
            <p:nvPr/>
          </p:nvSpPr>
          <p:spPr>
            <a:xfrm>
              <a:off x="8139770" y="3049430"/>
              <a:ext cx="3406466" cy="1360402"/>
            </a:xfrm>
            <a:custGeom>
              <a:avLst/>
              <a:gdLst>
                <a:gd name="connsiteX0" fmla="*/ 152939 w 3406466"/>
                <a:gd name="connsiteY0" fmla="*/ 0 h 1653744"/>
                <a:gd name="connsiteX1" fmla="*/ 3386108 w 3406466"/>
                <a:gd name="connsiteY1" fmla="*/ 0 h 1653744"/>
                <a:gd name="connsiteX2" fmla="*/ 3406466 w 3406466"/>
                <a:gd name="connsiteY2" fmla="*/ 20358 h 1653744"/>
                <a:gd name="connsiteX3" fmla="*/ 3406466 w 3406466"/>
                <a:gd name="connsiteY3" fmla="*/ 1633386 h 1653744"/>
                <a:gd name="connsiteX4" fmla="*/ 3386108 w 3406466"/>
                <a:gd name="connsiteY4" fmla="*/ 1653744 h 1653744"/>
                <a:gd name="connsiteX5" fmla="*/ 152939 w 3406466"/>
                <a:gd name="connsiteY5" fmla="*/ 1653744 h 1653744"/>
                <a:gd name="connsiteX6" fmla="*/ 132581 w 3406466"/>
                <a:gd name="connsiteY6" fmla="*/ 1633386 h 1653744"/>
                <a:gd name="connsiteX7" fmla="*/ 132581 w 3406466"/>
                <a:gd name="connsiteY7" fmla="*/ 957741 h 1653744"/>
                <a:gd name="connsiteX8" fmla="*/ 0 w 3406466"/>
                <a:gd name="connsiteY8" fmla="*/ 825160 h 1653744"/>
                <a:gd name="connsiteX9" fmla="*/ 132581 w 3406466"/>
                <a:gd name="connsiteY9" fmla="*/ 692579 h 1653744"/>
                <a:gd name="connsiteX10" fmla="*/ 132581 w 3406466"/>
                <a:gd name="connsiteY10" fmla="*/ 20358 h 1653744"/>
                <a:gd name="connsiteX11" fmla="*/ 152939 w 3406466"/>
                <a:gd name="connsiteY11" fmla="*/ 0 h 1653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06466" h="1653744">
                  <a:moveTo>
                    <a:pt x="152939" y="0"/>
                  </a:moveTo>
                  <a:lnTo>
                    <a:pt x="3386108" y="0"/>
                  </a:lnTo>
                  <a:cubicBezTo>
                    <a:pt x="3397351" y="0"/>
                    <a:pt x="3406466" y="9115"/>
                    <a:pt x="3406466" y="20358"/>
                  </a:cubicBezTo>
                  <a:lnTo>
                    <a:pt x="3406466" y="1633386"/>
                  </a:lnTo>
                  <a:cubicBezTo>
                    <a:pt x="3406466" y="1644629"/>
                    <a:pt x="3397351" y="1653744"/>
                    <a:pt x="3386108" y="1653744"/>
                  </a:cubicBezTo>
                  <a:lnTo>
                    <a:pt x="152939" y="1653744"/>
                  </a:lnTo>
                  <a:cubicBezTo>
                    <a:pt x="141696" y="1653744"/>
                    <a:pt x="132581" y="1644629"/>
                    <a:pt x="132581" y="1633386"/>
                  </a:cubicBezTo>
                  <a:lnTo>
                    <a:pt x="132581" y="957741"/>
                  </a:lnTo>
                  <a:lnTo>
                    <a:pt x="0" y="825160"/>
                  </a:lnTo>
                  <a:lnTo>
                    <a:pt x="132581" y="692579"/>
                  </a:lnTo>
                  <a:lnTo>
                    <a:pt x="132581" y="20358"/>
                  </a:lnTo>
                  <a:cubicBezTo>
                    <a:pt x="132581" y="9115"/>
                    <a:pt x="141696" y="0"/>
                    <a:pt x="1529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8100" dist="254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40" name="Group 7"/>
            <p:cNvGrpSpPr/>
            <p:nvPr/>
          </p:nvGrpSpPr>
          <p:grpSpPr>
            <a:xfrm>
              <a:off x="8533977" y="3277771"/>
              <a:ext cx="2900026" cy="877436"/>
              <a:chOff x="1410393" y="1817966"/>
              <a:chExt cx="2900026" cy="877436"/>
            </a:xfrm>
          </p:grpSpPr>
          <p:sp>
            <p:nvSpPr>
              <p:cNvPr id="41" name="Title 3"/>
              <p:cNvSpPr txBox="1"/>
              <p:nvPr/>
            </p:nvSpPr>
            <p:spPr>
              <a:xfrm>
                <a:off x="1742479" y="1828436"/>
                <a:ext cx="2567940" cy="246539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 lvl="0">
                  <a:lnSpc>
                    <a:spcPct val="80000"/>
                  </a:lnSpc>
                  <a:defRPr/>
                </a:pPr>
                <a:r>
                  <a:rPr lang="zh-CN" altLang="en-US" sz="2000" b="0" dirty="0">
                    <a:solidFill>
                      <a:srgbClr val="222222"/>
                    </a:solidFill>
                    <a:latin typeface="+mn-lt"/>
                    <a:ea typeface="+mn-ea"/>
                    <a:cs typeface="+mn-ea"/>
                    <a:sym typeface="+mn-lt"/>
                  </a:rPr>
                  <a:t>添加标题文本</a:t>
                </a:r>
                <a:endPara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2" name="Title 3"/>
              <p:cNvSpPr txBox="1"/>
              <p:nvPr/>
            </p:nvSpPr>
            <p:spPr>
              <a:xfrm>
                <a:off x="1410393" y="2149819"/>
                <a:ext cx="2803467" cy="545583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 lvl="0">
                  <a:lnSpc>
                    <a:spcPct val="100000"/>
                  </a:lnSpc>
                  <a:defRPr/>
                </a:pPr>
                <a:r>
                  <a:rPr lang="zh-CN" altLang="en-US" sz="1200" b="0" dirty="0">
                    <a:solidFill>
                      <a:srgbClr val="222222">
                        <a:alpha val="70000"/>
                      </a:srgbClr>
                    </a:solidFill>
                    <a:latin typeface="+mn-lt"/>
                    <a:ea typeface="+mn-ea"/>
                    <a:cs typeface="+mn-ea"/>
                    <a:sym typeface="+mn-lt"/>
                  </a:rPr>
                  <a:t>根据自己的需要添加适当的文字，此处添加详细文本描述，建议与标题相关尽量简洁</a:t>
                </a:r>
                <a:r>
                  <a:rPr lang="en-US" altLang="zh-CN" sz="1200" b="0" dirty="0">
                    <a:solidFill>
                      <a:srgbClr val="222222">
                        <a:alpha val="70000"/>
                      </a:srgbClr>
                    </a:solidFill>
                    <a:latin typeface="+mn-lt"/>
                    <a:ea typeface="+mn-ea"/>
                    <a:cs typeface="+mn-ea"/>
                    <a:sym typeface="+mn-lt"/>
                  </a:rPr>
                  <a:t>... </a:t>
                </a:r>
                <a:r>
                  <a:rPr lang="en-US" altLang="zh-CN" sz="1200" b="0" dirty="0" smtClean="0">
                    <a:solidFill>
                      <a:srgbClr val="222222">
                        <a:alpha val="70000"/>
                      </a:srgbClr>
                    </a:solidFill>
                    <a:latin typeface="+mn-lt"/>
                    <a:ea typeface="+mn-ea"/>
                    <a:cs typeface="+mn-ea"/>
                    <a:sym typeface="+mn-lt"/>
                  </a:rPr>
                  <a:t>...</a:t>
                </a:r>
                <a:endParaRPr kumimoji="0" lang="en-US" sz="6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>
                      <a:alpha val="50000"/>
                    </a:srgb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3" name="Oval 11"/>
              <p:cNvSpPr/>
              <p:nvPr/>
            </p:nvSpPr>
            <p:spPr>
              <a:xfrm>
                <a:off x="1506952" y="1817966"/>
                <a:ext cx="235527" cy="235527"/>
              </a:xfrm>
              <a:prstGeom prst="ellipse">
                <a:avLst/>
              </a:prstGeom>
              <a:solidFill>
                <a:srgbClr val="AACB9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1</a:t>
                </a:r>
                <a:endPara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4" name="Group 5"/>
          <p:cNvGrpSpPr/>
          <p:nvPr/>
        </p:nvGrpSpPr>
        <p:grpSpPr>
          <a:xfrm>
            <a:off x="6524540" y="4540865"/>
            <a:ext cx="3406466" cy="1360402"/>
            <a:chOff x="8139770" y="3049430"/>
            <a:chExt cx="3406466" cy="1360402"/>
          </a:xfrm>
        </p:grpSpPr>
        <p:sp>
          <p:nvSpPr>
            <p:cNvPr id="45" name="Freeform 6"/>
            <p:cNvSpPr/>
            <p:nvPr/>
          </p:nvSpPr>
          <p:spPr>
            <a:xfrm>
              <a:off x="8139770" y="3049430"/>
              <a:ext cx="3406466" cy="1360402"/>
            </a:xfrm>
            <a:custGeom>
              <a:avLst/>
              <a:gdLst>
                <a:gd name="connsiteX0" fmla="*/ 152939 w 3406466"/>
                <a:gd name="connsiteY0" fmla="*/ 0 h 1653744"/>
                <a:gd name="connsiteX1" fmla="*/ 3386108 w 3406466"/>
                <a:gd name="connsiteY1" fmla="*/ 0 h 1653744"/>
                <a:gd name="connsiteX2" fmla="*/ 3406466 w 3406466"/>
                <a:gd name="connsiteY2" fmla="*/ 20358 h 1653744"/>
                <a:gd name="connsiteX3" fmla="*/ 3406466 w 3406466"/>
                <a:gd name="connsiteY3" fmla="*/ 1633386 h 1653744"/>
                <a:gd name="connsiteX4" fmla="*/ 3386108 w 3406466"/>
                <a:gd name="connsiteY4" fmla="*/ 1653744 h 1653744"/>
                <a:gd name="connsiteX5" fmla="*/ 152939 w 3406466"/>
                <a:gd name="connsiteY5" fmla="*/ 1653744 h 1653744"/>
                <a:gd name="connsiteX6" fmla="*/ 132581 w 3406466"/>
                <a:gd name="connsiteY6" fmla="*/ 1633386 h 1653744"/>
                <a:gd name="connsiteX7" fmla="*/ 132581 w 3406466"/>
                <a:gd name="connsiteY7" fmla="*/ 957741 h 1653744"/>
                <a:gd name="connsiteX8" fmla="*/ 0 w 3406466"/>
                <a:gd name="connsiteY8" fmla="*/ 825160 h 1653744"/>
                <a:gd name="connsiteX9" fmla="*/ 132581 w 3406466"/>
                <a:gd name="connsiteY9" fmla="*/ 692579 h 1653744"/>
                <a:gd name="connsiteX10" fmla="*/ 132581 w 3406466"/>
                <a:gd name="connsiteY10" fmla="*/ 20358 h 1653744"/>
                <a:gd name="connsiteX11" fmla="*/ 152939 w 3406466"/>
                <a:gd name="connsiteY11" fmla="*/ 0 h 1653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06466" h="1653744">
                  <a:moveTo>
                    <a:pt x="152939" y="0"/>
                  </a:moveTo>
                  <a:lnTo>
                    <a:pt x="3386108" y="0"/>
                  </a:lnTo>
                  <a:cubicBezTo>
                    <a:pt x="3397351" y="0"/>
                    <a:pt x="3406466" y="9115"/>
                    <a:pt x="3406466" y="20358"/>
                  </a:cubicBezTo>
                  <a:lnTo>
                    <a:pt x="3406466" y="1633386"/>
                  </a:lnTo>
                  <a:cubicBezTo>
                    <a:pt x="3406466" y="1644629"/>
                    <a:pt x="3397351" y="1653744"/>
                    <a:pt x="3386108" y="1653744"/>
                  </a:cubicBezTo>
                  <a:lnTo>
                    <a:pt x="152939" y="1653744"/>
                  </a:lnTo>
                  <a:cubicBezTo>
                    <a:pt x="141696" y="1653744"/>
                    <a:pt x="132581" y="1644629"/>
                    <a:pt x="132581" y="1633386"/>
                  </a:cubicBezTo>
                  <a:lnTo>
                    <a:pt x="132581" y="957741"/>
                  </a:lnTo>
                  <a:lnTo>
                    <a:pt x="0" y="825160"/>
                  </a:lnTo>
                  <a:lnTo>
                    <a:pt x="132581" y="692579"/>
                  </a:lnTo>
                  <a:lnTo>
                    <a:pt x="132581" y="20358"/>
                  </a:lnTo>
                  <a:cubicBezTo>
                    <a:pt x="132581" y="9115"/>
                    <a:pt x="141696" y="0"/>
                    <a:pt x="1529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8100" dist="254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46" name="Group 7"/>
            <p:cNvGrpSpPr/>
            <p:nvPr/>
          </p:nvGrpSpPr>
          <p:grpSpPr>
            <a:xfrm>
              <a:off x="8533977" y="3277771"/>
              <a:ext cx="2900026" cy="877436"/>
              <a:chOff x="1410393" y="1817966"/>
              <a:chExt cx="2900026" cy="877436"/>
            </a:xfrm>
          </p:grpSpPr>
          <p:sp>
            <p:nvSpPr>
              <p:cNvPr id="47" name="Title 3"/>
              <p:cNvSpPr txBox="1"/>
              <p:nvPr/>
            </p:nvSpPr>
            <p:spPr>
              <a:xfrm>
                <a:off x="1742479" y="1828436"/>
                <a:ext cx="2567940" cy="246539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 lvl="0">
                  <a:lnSpc>
                    <a:spcPct val="80000"/>
                  </a:lnSpc>
                  <a:defRPr/>
                </a:pPr>
                <a:r>
                  <a:rPr lang="zh-CN" altLang="en-US" sz="2000" b="0" dirty="0">
                    <a:solidFill>
                      <a:srgbClr val="222222"/>
                    </a:solidFill>
                    <a:latin typeface="+mn-lt"/>
                    <a:ea typeface="+mn-ea"/>
                    <a:cs typeface="+mn-ea"/>
                    <a:sym typeface="+mn-lt"/>
                  </a:rPr>
                  <a:t>添加标题文本</a:t>
                </a:r>
                <a:endPara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8" name="Title 3"/>
              <p:cNvSpPr txBox="1"/>
              <p:nvPr/>
            </p:nvSpPr>
            <p:spPr>
              <a:xfrm>
                <a:off x="1410393" y="2149819"/>
                <a:ext cx="2803467" cy="545583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 lvl="0">
                  <a:lnSpc>
                    <a:spcPct val="100000"/>
                  </a:lnSpc>
                  <a:defRPr/>
                </a:pPr>
                <a:r>
                  <a:rPr lang="zh-CN" altLang="en-US" sz="1200" b="0" dirty="0">
                    <a:solidFill>
                      <a:srgbClr val="222222">
                        <a:alpha val="70000"/>
                      </a:srgbClr>
                    </a:solidFill>
                    <a:latin typeface="+mn-lt"/>
                    <a:ea typeface="+mn-ea"/>
                    <a:cs typeface="+mn-ea"/>
                    <a:sym typeface="+mn-lt"/>
                  </a:rPr>
                  <a:t>根据自己的需要添加适当的文字，此处添加详细文本描述，建议与标题相关尽量简洁</a:t>
                </a:r>
                <a:r>
                  <a:rPr lang="en-US" altLang="zh-CN" sz="1200" b="0" dirty="0">
                    <a:solidFill>
                      <a:srgbClr val="222222">
                        <a:alpha val="70000"/>
                      </a:srgbClr>
                    </a:solidFill>
                    <a:latin typeface="+mn-lt"/>
                    <a:ea typeface="+mn-ea"/>
                    <a:cs typeface="+mn-ea"/>
                    <a:sym typeface="+mn-lt"/>
                  </a:rPr>
                  <a:t>... </a:t>
                </a:r>
                <a:r>
                  <a:rPr lang="en-US" altLang="zh-CN" sz="1200" b="0" dirty="0" smtClean="0">
                    <a:solidFill>
                      <a:srgbClr val="222222">
                        <a:alpha val="70000"/>
                      </a:srgbClr>
                    </a:solidFill>
                    <a:latin typeface="+mn-lt"/>
                    <a:ea typeface="+mn-ea"/>
                    <a:cs typeface="+mn-ea"/>
                    <a:sym typeface="+mn-lt"/>
                  </a:rPr>
                  <a:t>...</a:t>
                </a:r>
                <a:endParaRPr kumimoji="0" lang="en-US" sz="6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>
                      <a:alpha val="50000"/>
                    </a:srgb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9" name="Oval 11"/>
              <p:cNvSpPr/>
              <p:nvPr/>
            </p:nvSpPr>
            <p:spPr>
              <a:xfrm>
                <a:off x="1506952" y="1817966"/>
                <a:ext cx="235527" cy="235527"/>
              </a:xfrm>
              <a:prstGeom prst="ellipse">
                <a:avLst/>
              </a:prstGeom>
              <a:solidFill>
                <a:srgbClr val="6EAA6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1</a:t>
                </a:r>
                <a:endPara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7" name="组合 56"/>
          <p:cNvGrpSpPr/>
          <p:nvPr/>
        </p:nvGrpSpPr>
        <p:grpSpPr>
          <a:xfrm>
            <a:off x="1676879" y="1762769"/>
            <a:ext cx="3954030" cy="3534432"/>
            <a:chOff x="2356792" y="2275608"/>
            <a:chExt cx="2721488" cy="2432685"/>
          </a:xfrm>
        </p:grpSpPr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1" cstate="screen"/>
            <a:srcRect/>
            <a:stretch>
              <a:fillRect/>
            </a:stretch>
          </p:blipFill>
          <p:spPr>
            <a:xfrm>
              <a:off x="2356792" y="2275608"/>
              <a:ext cx="2721488" cy="2432685"/>
            </a:xfrm>
            <a:custGeom>
              <a:avLst/>
              <a:gdLst>
                <a:gd name="connsiteX0" fmla="*/ 435945 w 2721488"/>
                <a:gd name="connsiteY0" fmla="*/ 0 h 2432685"/>
                <a:gd name="connsiteX1" fmla="*/ 2721488 w 2721488"/>
                <a:gd name="connsiteY1" fmla="*/ 521276 h 2432685"/>
                <a:gd name="connsiteX2" fmla="*/ 2285543 w 2721488"/>
                <a:gd name="connsiteY2" fmla="*/ 2432685 h 2432685"/>
                <a:gd name="connsiteX3" fmla="*/ 0 w 2721488"/>
                <a:gd name="connsiteY3" fmla="*/ 1911410 h 2432685"/>
                <a:gd name="connsiteX4" fmla="*/ 435945 w 2721488"/>
                <a:gd name="connsiteY4" fmla="*/ 0 h 2432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21488" h="2432685">
                  <a:moveTo>
                    <a:pt x="435945" y="0"/>
                  </a:moveTo>
                  <a:lnTo>
                    <a:pt x="2721488" y="521276"/>
                  </a:lnTo>
                  <a:lnTo>
                    <a:pt x="2285543" y="2432685"/>
                  </a:lnTo>
                  <a:lnTo>
                    <a:pt x="0" y="1911410"/>
                  </a:lnTo>
                  <a:lnTo>
                    <a:pt x="435945" y="0"/>
                  </a:lnTo>
                  <a:close/>
                </a:path>
              </a:pathLst>
            </a:custGeom>
            <a:ln w="127000">
              <a:solidFill>
                <a:schemeClr val="bg1">
                  <a:lumMod val="95000"/>
                </a:schemeClr>
              </a:solidFill>
            </a:ln>
          </p:spPr>
        </p:pic>
        <p:sp>
          <p:nvSpPr>
            <p:cNvPr id="54" name="矩形 53"/>
            <p:cNvSpPr/>
            <p:nvPr/>
          </p:nvSpPr>
          <p:spPr>
            <a:xfrm rot="28940">
              <a:off x="2420925" y="2432755"/>
              <a:ext cx="2479476" cy="2095956"/>
            </a:xfrm>
            <a:prstGeom prst="rect">
              <a:avLst/>
            </a:prstGeom>
            <a:noFill/>
            <a:ln w="127000">
              <a:solidFill>
                <a:srgbClr val="6EAA6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1456596" y="17743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cs typeface="+mn-ea"/>
                <a:sym typeface="+mn-lt"/>
              </a:rPr>
              <a:t>单击此处添加标题文本</a:t>
            </a:r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35375" y="275743"/>
            <a:ext cx="787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cs typeface="+mn-ea"/>
                <a:sym typeface="+mn-lt"/>
              </a:rPr>
              <a:t>01</a:t>
            </a:r>
            <a:endParaRPr lang="zh-CN" altLang="en-US" sz="4000" dirty="0">
              <a:cs typeface="+mn-ea"/>
              <a:sym typeface="+mn-lt"/>
            </a:endParaRPr>
          </a:p>
        </p:txBody>
      </p:sp>
      <p:sp>
        <p:nvSpPr>
          <p:cNvPr id="12" name="Diamond 4"/>
          <p:cNvSpPr/>
          <p:nvPr/>
        </p:nvSpPr>
        <p:spPr>
          <a:xfrm>
            <a:off x="2319338" y="1790700"/>
            <a:ext cx="3581400" cy="3581400"/>
          </a:xfrm>
          <a:prstGeom prst="diamond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" name="Diamond 5"/>
          <p:cNvSpPr/>
          <p:nvPr/>
        </p:nvSpPr>
        <p:spPr>
          <a:xfrm>
            <a:off x="5900738" y="1790700"/>
            <a:ext cx="3581400" cy="3581400"/>
          </a:xfrm>
          <a:prstGeom prst="diamond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Diamond 5"/>
          <p:cNvSpPr/>
          <p:nvPr/>
        </p:nvSpPr>
        <p:spPr>
          <a:xfrm>
            <a:off x="3406776" y="1087438"/>
            <a:ext cx="4987924" cy="4987924"/>
          </a:xfrm>
          <a:prstGeom prst="diamond">
            <a:avLst/>
          </a:prstGeom>
          <a:blipFill dpi="0" rotWithShape="1">
            <a:blip r:embed="rId1"/>
            <a:srcRect/>
            <a:tile tx="0" ty="0" sx="100000" sy="100000" flip="none" algn="tl"/>
          </a:blipFill>
          <a:ln>
            <a:solidFill>
              <a:srgbClr val="6EAA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8972804" y="4518020"/>
            <a:ext cx="2279396" cy="1087116"/>
            <a:chOff x="8972804" y="4645555"/>
            <a:chExt cx="2279396" cy="1087116"/>
          </a:xfrm>
        </p:grpSpPr>
        <p:sp>
          <p:nvSpPr>
            <p:cNvPr id="18" name="Title 3"/>
            <p:cNvSpPr txBox="1"/>
            <p:nvPr/>
          </p:nvSpPr>
          <p:spPr>
            <a:xfrm>
              <a:off x="8972804" y="4645555"/>
              <a:ext cx="2038096" cy="33907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lvl="0" defTabSz="910590">
                <a:lnSpc>
                  <a:spcPct val="80000"/>
                </a:lnSpc>
                <a:defRPr/>
              </a:pPr>
              <a:r>
                <a:rPr lang="zh-CN" altLang="en-US" sz="1800" b="0" dirty="0">
                  <a:solidFill>
                    <a:srgbClr val="222222"/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TextBox 7"/>
            <p:cNvSpPr txBox="1"/>
            <p:nvPr/>
          </p:nvSpPr>
          <p:spPr>
            <a:xfrm>
              <a:off x="8972805" y="4878591"/>
              <a:ext cx="2279395" cy="8540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910590">
                <a:lnSpc>
                  <a:spcPct val="150000"/>
                </a:lnSpc>
                <a:defRPr/>
              </a:pPr>
              <a:r>
                <a:rPr lang="zh-CN" altLang="en-US" sz="1100" dirty="0">
                  <a:solidFill>
                    <a:srgbClr val="222222">
                      <a:alpha val="70000"/>
                    </a:srgb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100" dirty="0">
                  <a:solidFill>
                    <a:srgbClr val="222222">
                      <a:alpha val="70000"/>
                    </a:srgbClr>
                  </a:solidFill>
                  <a:cs typeface="+mn-ea"/>
                  <a:sym typeface="+mn-lt"/>
                </a:rPr>
                <a:t>... ...</a:t>
              </a:r>
              <a:endParaRPr lang="en-US" altLang="zh-CN" sz="1100" dirty="0">
                <a:solidFill>
                  <a:srgbClr val="222222">
                    <a:alpha val="70000"/>
                  </a:srgb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972804" y="1620856"/>
            <a:ext cx="2279396" cy="1087116"/>
            <a:chOff x="8972804" y="4645555"/>
            <a:chExt cx="2279396" cy="1087116"/>
          </a:xfrm>
        </p:grpSpPr>
        <p:sp>
          <p:nvSpPr>
            <p:cNvPr id="21" name="Title 3"/>
            <p:cNvSpPr txBox="1"/>
            <p:nvPr/>
          </p:nvSpPr>
          <p:spPr>
            <a:xfrm>
              <a:off x="8972804" y="4645555"/>
              <a:ext cx="2038096" cy="33907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lvl="0" defTabSz="910590">
                <a:lnSpc>
                  <a:spcPct val="80000"/>
                </a:lnSpc>
                <a:defRPr/>
              </a:pPr>
              <a:r>
                <a:rPr lang="zh-CN" altLang="en-US" sz="1800" b="0" dirty="0">
                  <a:solidFill>
                    <a:srgbClr val="222222"/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TextBox 7"/>
            <p:cNvSpPr txBox="1"/>
            <p:nvPr/>
          </p:nvSpPr>
          <p:spPr>
            <a:xfrm>
              <a:off x="8972805" y="4878591"/>
              <a:ext cx="2279395" cy="8540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910590">
                <a:lnSpc>
                  <a:spcPct val="150000"/>
                </a:lnSpc>
                <a:defRPr/>
              </a:pPr>
              <a:r>
                <a:rPr lang="zh-CN" altLang="en-US" sz="1100" dirty="0">
                  <a:solidFill>
                    <a:srgbClr val="222222">
                      <a:alpha val="70000"/>
                    </a:srgb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100" dirty="0">
                  <a:solidFill>
                    <a:srgbClr val="222222">
                      <a:alpha val="70000"/>
                    </a:srgbClr>
                  </a:solidFill>
                  <a:cs typeface="+mn-ea"/>
                  <a:sym typeface="+mn-lt"/>
                </a:rPr>
                <a:t>... ...</a:t>
              </a:r>
              <a:endParaRPr lang="en-US" altLang="zh-CN" sz="1100" dirty="0">
                <a:solidFill>
                  <a:srgbClr val="222222">
                    <a:alpha val="70000"/>
                  </a:srgb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020097" y="4518020"/>
            <a:ext cx="2279396" cy="1087116"/>
            <a:chOff x="8972804" y="4645555"/>
            <a:chExt cx="2279396" cy="1087116"/>
          </a:xfrm>
        </p:grpSpPr>
        <p:sp>
          <p:nvSpPr>
            <p:cNvPr id="24" name="Title 3"/>
            <p:cNvSpPr txBox="1"/>
            <p:nvPr/>
          </p:nvSpPr>
          <p:spPr>
            <a:xfrm>
              <a:off x="8972804" y="4645555"/>
              <a:ext cx="2038096" cy="33907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lvl="0" defTabSz="910590">
                <a:lnSpc>
                  <a:spcPct val="80000"/>
                </a:lnSpc>
                <a:defRPr/>
              </a:pPr>
              <a:r>
                <a:rPr lang="zh-CN" altLang="en-US" sz="1800" b="0" dirty="0">
                  <a:solidFill>
                    <a:srgbClr val="222222"/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TextBox 7"/>
            <p:cNvSpPr txBox="1"/>
            <p:nvPr/>
          </p:nvSpPr>
          <p:spPr>
            <a:xfrm>
              <a:off x="8972805" y="4878591"/>
              <a:ext cx="2279395" cy="8540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910590">
                <a:lnSpc>
                  <a:spcPct val="150000"/>
                </a:lnSpc>
                <a:defRPr/>
              </a:pPr>
              <a:r>
                <a:rPr lang="zh-CN" altLang="en-US" sz="1100" dirty="0">
                  <a:solidFill>
                    <a:srgbClr val="222222">
                      <a:alpha val="70000"/>
                    </a:srgb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100" dirty="0">
                  <a:solidFill>
                    <a:srgbClr val="222222">
                      <a:alpha val="70000"/>
                    </a:srgbClr>
                  </a:solidFill>
                  <a:cs typeface="+mn-ea"/>
                  <a:sym typeface="+mn-lt"/>
                </a:rPr>
                <a:t>... ...</a:t>
              </a:r>
              <a:endParaRPr lang="en-US" altLang="zh-CN" sz="1100" dirty="0">
                <a:solidFill>
                  <a:srgbClr val="222222">
                    <a:alpha val="70000"/>
                  </a:srgb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020097" y="1620856"/>
            <a:ext cx="2279396" cy="1087116"/>
            <a:chOff x="8972804" y="4645555"/>
            <a:chExt cx="2279396" cy="1087116"/>
          </a:xfrm>
        </p:grpSpPr>
        <p:sp>
          <p:nvSpPr>
            <p:cNvPr id="27" name="Title 3"/>
            <p:cNvSpPr txBox="1"/>
            <p:nvPr/>
          </p:nvSpPr>
          <p:spPr>
            <a:xfrm>
              <a:off x="8972804" y="4645555"/>
              <a:ext cx="2038096" cy="33907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lvl="0" defTabSz="910590">
                <a:lnSpc>
                  <a:spcPct val="80000"/>
                </a:lnSpc>
                <a:defRPr/>
              </a:pPr>
              <a:r>
                <a:rPr lang="zh-CN" altLang="en-US" sz="1800" b="0" dirty="0">
                  <a:solidFill>
                    <a:srgbClr val="222222"/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" name="TextBox 7"/>
            <p:cNvSpPr txBox="1"/>
            <p:nvPr/>
          </p:nvSpPr>
          <p:spPr>
            <a:xfrm>
              <a:off x="8972805" y="4878591"/>
              <a:ext cx="2279395" cy="8540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910590">
                <a:lnSpc>
                  <a:spcPct val="150000"/>
                </a:lnSpc>
                <a:defRPr/>
              </a:pPr>
              <a:r>
                <a:rPr lang="zh-CN" altLang="en-US" sz="1100" dirty="0">
                  <a:solidFill>
                    <a:srgbClr val="222222">
                      <a:alpha val="70000"/>
                    </a:srgb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100" dirty="0">
                  <a:solidFill>
                    <a:srgbClr val="222222">
                      <a:alpha val="70000"/>
                    </a:srgbClr>
                  </a:solidFill>
                  <a:cs typeface="+mn-ea"/>
                  <a:sym typeface="+mn-lt"/>
                </a:rPr>
                <a:t>... ...</a:t>
              </a:r>
              <a:endParaRPr lang="en-US" altLang="zh-CN" sz="1100" dirty="0">
                <a:solidFill>
                  <a:srgbClr val="222222">
                    <a:alpha val="70000"/>
                  </a:srgb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占位符 9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6443104" y="1669038"/>
            <a:ext cx="4384675" cy="2928362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1456596" y="17743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cs typeface="+mn-ea"/>
                <a:sym typeface="+mn-lt"/>
              </a:rPr>
              <a:t>单击此处添加标题文本</a:t>
            </a:r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35375" y="275743"/>
            <a:ext cx="787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cs typeface="+mn-ea"/>
                <a:sym typeface="+mn-lt"/>
              </a:rPr>
              <a:t>01</a:t>
            </a:r>
            <a:endParaRPr lang="zh-CN" altLang="en-US" sz="4000" dirty="0">
              <a:cs typeface="+mn-ea"/>
              <a:sym typeface="+mn-lt"/>
            </a:endParaRPr>
          </a:p>
        </p:txBody>
      </p:sp>
      <p:grpSp>
        <p:nvGrpSpPr>
          <p:cNvPr id="4" name="Group 5"/>
          <p:cNvGrpSpPr/>
          <p:nvPr/>
        </p:nvGrpSpPr>
        <p:grpSpPr>
          <a:xfrm>
            <a:off x="1870697" y="4810170"/>
            <a:ext cx="2853148" cy="869505"/>
            <a:chOff x="1477496" y="3017520"/>
            <a:chExt cx="2866066" cy="873442"/>
          </a:xfrm>
        </p:grpSpPr>
        <p:sp>
          <p:nvSpPr>
            <p:cNvPr id="5" name="Title 3"/>
            <p:cNvSpPr txBox="1"/>
            <p:nvPr/>
          </p:nvSpPr>
          <p:spPr>
            <a:xfrm>
              <a:off x="1542189" y="3167631"/>
              <a:ext cx="2801373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lvl="0" defTabSz="910590">
                <a:lnSpc>
                  <a:spcPct val="80000"/>
                </a:lnSpc>
                <a:defRPr/>
              </a:pPr>
              <a:r>
                <a:rPr lang="zh-CN" altLang="en-US" sz="1595" b="0" dirty="0">
                  <a:solidFill>
                    <a:srgbClr val="222222"/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  <a:endParaRPr kumimoji="0" lang="en-US" sz="795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" name="Title 3"/>
            <p:cNvSpPr txBox="1"/>
            <p:nvPr/>
          </p:nvSpPr>
          <p:spPr>
            <a:xfrm>
              <a:off x="1542189" y="3368722"/>
              <a:ext cx="2801373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lvl="0" defTabSz="910590">
                <a:lnSpc>
                  <a:spcPct val="150000"/>
                </a:lnSpc>
                <a:defRPr/>
              </a:pPr>
              <a:r>
                <a:rPr lang="zh-CN" altLang="en-US" sz="1050" b="0" dirty="0">
                  <a:solidFill>
                    <a:srgbClr val="222222">
                      <a:alpha val="50000"/>
                    </a:srgbClr>
                  </a:solidFill>
                  <a:latin typeface="+mn-lt"/>
                  <a:ea typeface="+mn-ea"/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050" b="0" dirty="0">
                  <a:solidFill>
                    <a:srgbClr val="222222">
                      <a:alpha val="50000"/>
                    </a:srgbClr>
                  </a:solidFill>
                  <a:latin typeface="+mn-lt"/>
                  <a:ea typeface="+mn-ea"/>
                  <a:cs typeface="+mn-ea"/>
                  <a:sym typeface="+mn-lt"/>
                </a:rPr>
                <a:t>……</a:t>
              </a:r>
              <a:endParaRPr kumimoji="0" lang="en-US" sz="500" b="0" i="0" u="none" strike="noStrike" kern="1200" cap="none" spc="0" normalizeH="0" baseline="0" noProof="0" dirty="0">
                <a:ln>
                  <a:noFill/>
                </a:ln>
                <a:solidFill>
                  <a:srgbClr val="222222">
                    <a:alpha val="50000"/>
                  </a:srgb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7" name="Straight Connector 8"/>
            <p:cNvCxnSpPr/>
            <p:nvPr/>
          </p:nvCxnSpPr>
          <p:spPr>
            <a:xfrm>
              <a:off x="1477496" y="3017520"/>
              <a:ext cx="0" cy="873442"/>
            </a:xfrm>
            <a:prstGeom prst="line">
              <a:avLst/>
            </a:prstGeom>
            <a:ln w="76200">
              <a:solidFill>
                <a:srgbClr val="6EAA6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" name="图片占位符 9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52005" y="1669038"/>
            <a:ext cx="4384675" cy="2923116"/>
          </a:xfrm>
          <a:prstGeom prst="rect">
            <a:avLst/>
          </a:prstGeom>
        </p:spPr>
      </p:pic>
      <p:grpSp>
        <p:nvGrpSpPr>
          <p:cNvPr id="14" name="Group 5"/>
          <p:cNvGrpSpPr/>
          <p:nvPr/>
        </p:nvGrpSpPr>
        <p:grpSpPr>
          <a:xfrm>
            <a:off x="6861797" y="4810170"/>
            <a:ext cx="2853148" cy="869505"/>
            <a:chOff x="1477496" y="3017520"/>
            <a:chExt cx="2866066" cy="873442"/>
          </a:xfrm>
        </p:grpSpPr>
        <p:sp>
          <p:nvSpPr>
            <p:cNvPr id="17" name="Title 3"/>
            <p:cNvSpPr txBox="1"/>
            <p:nvPr/>
          </p:nvSpPr>
          <p:spPr>
            <a:xfrm>
              <a:off x="1542189" y="3167631"/>
              <a:ext cx="2801373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lvl="0" defTabSz="910590">
                <a:lnSpc>
                  <a:spcPct val="80000"/>
                </a:lnSpc>
                <a:defRPr/>
              </a:pPr>
              <a:r>
                <a:rPr lang="zh-CN" altLang="en-US" sz="1595" b="0" dirty="0">
                  <a:solidFill>
                    <a:srgbClr val="222222"/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  <a:endParaRPr kumimoji="0" lang="en-US" sz="795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Title 3"/>
            <p:cNvSpPr txBox="1"/>
            <p:nvPr/>
          </p:nvSpPr>
          <p:spPr>
            <a:xfrm>
              <a:off x="1542189" y="3368722"/>
              <a:ext cx="2801373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lvl="0" defTabSz="910590">
                <a:lnSpc>
                  <a:spcPct val="150000"/>
                </a:lnSpc>
                <a:defRPr/>
              </a:pPr>
              <a:r>
                <a:rPr lang="zh-CN" altLang="en-US" sz="1050" b="0" dirty="0">
                  <a:solidFill>
                    <a:srgbClr val="222222">
                      <a:alpha val="50000"/>
                    </a:srgbClr>
                  </a:solidFill>
                  <a:latin typeface="+mn-lt"/>
                  <a:ea typeface="+mn-ea"/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050" b="0" dirty="0">
                  <a:solidFill>
                    <a:srgbClr val="222222">
                      <a:alpha val="50000"/>
                    </a:srgbClr>
                  </a:solidFill>
                  <a:latin typeface="+mn-lt"/>
                  <a:ea typeface="+mn-ea"/>
                  <a:cs typeface="+mn-ea"/>
                  <a:sym typeface="+mn-lt"/>
                </a:rPr>
                <a:t>……</a:t>
              </a:r>
              <a:endParaRPr kumimoji="0" lang="en-US" sz="500" b="0" i="0" u="none" strike="noStrike" kern="1200" cap="none" spc="0" normalizeH="0" baseline="0" noProof="0" dirty="0">
                <a:ln>
                  <a:noFill/>
                </a:ln>
                <a:solidFill>
                  <a:srgbClr val="222222">
                    <a:alpha val="50000"/>
                  </a:srgb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19" name="Straight Connector 8"/>
            <p:cNvCxnSpPr/>
            <p:nvPr/>
          </p:nvCxnSpPr>
          <p:spPr>
            <a:xfrm>
              <a:off x="1477496" y="3017520"/>
              <a:ext cx="0" cy="873442"/>
            </a:xfrm>
            <a:prstGeom prst="line">
              <a:avLst/>
            </a:prstGeom>
            <a:ln w="76200">
              <a:solidFill>
                <a:srgbClr val="AACB9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 rot="187545">
            <a:off x="548057" y="670231"/>
            <a:ext cx="11056581" cy="5657897"/>
            <a:chOff x="715735" y="406400"/>
            <a:chExt cx="10666456" cy="6478023"/>
          </a:xfrm>
        </p:grpSpPr>
        <p:sp>
          <p:nvSpPr>
            <p:cNvPr id="11" name="矩形 10"/>
            <p:cNvSpPr/>
            <p:nvPr/>
          </p:nvSpPr>
          <p:spPr>
            <a:xfrm>
              <a:off x="1081984" y="406400"/>
              <a:ext cx="10300207" cy="6134600"/>
            </a:xfrm>
            <a:prstGeom prst="rect">
              <a:avLst/>
            </a:prstGeom>
            <a:noFill/>
            <a:ln w="1270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 rot="21441395">
              <a:off x="715735" y="522790"/>
              <a:ext cx="10567451" cy="6361633"/>
            </a:xfrm>
            <a:prstGeom prst="rect">
              <a:avLst/>
            </a:prstGeom>
            <a:noFill/>
            <a:ln w="1270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8183438" y="437750"/>
            <a:ext cx="3403667" cy="5848750"/>
          </a:xfrm>
          <a:prstGeom prst="rect">
            <a:avLst/>
          </a:prstGeom>
        </p:spPr>
      </p:pic>
      <p:sp>
        <p:nvSpPr>
          <p:cNvPr id="49" name="矩形 48"/>
          <p:cNvSpPr/>
          <p:nvPr/>
        </p:nvSpPr>
        <p:spPr>
          <a:xfrm>
            <a:off x="3132023" y="3234350"/>
            <a:ext cx="42471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3200" dirty="0">
                <a:cs typeface="+mn-ea"/>
                <a:sym typeface="+mn-lt"/>
              </a:rPr>
              <a:t>单击此处添加标题文本</a:t>
            </a:r>
            <a:endParaRPr lang="zh-CN" altLang="en-US" sz="3200" dirty="0">
              <a:cs typeface="+mn-ea"/>
              <a:sym typeface="+mn-lt"/>
            </a:endParaRPr>
          </a:p>
        </p:txBody>
      </p:sp>
      <p:cxnSp>
        <p:nvCxnSpPr>
          <p:cNvPr id="52" name="直接连接符 51"/>
          <p:cNvCxnSpPr/>
          <p:nvPr/>
        </p:nvCxnSpPr>
        <p:spPr>
          <a:xfrm>
            <a:off x="2782773" y="3983779"/>
            <a:ext cx="494567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2207608" y="4071553"/>
            <a:ext cx="6096000" cy="78752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cs typeface="+mn-ea"/>
                <a:sym typeface="+mn-lt"/>
              </a:rPr>
              <a:t>根据自己的需要添加适当的文字，此处添加详细文本描述，建议与标题相关尽量简洁... ...</a:t>
            </a:r>
            <a:endParaRPr lang="zh-CN" altLang="en-US" sz="1600" dirty="0">
              <a:cs typeface="+mn-ea"/>
              <a:sym typeface="+mn-lt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4545049" y="1870756"/>
            <a:ext cx="1237901" cy="1046425"/>
            <a:chOff x="3294848" y="-1361265"/>
            <a:chExt cx="1237901" cy="1046425"/>
          </a:xfrm>
        </p:grpSpPr>
        <p:grpSp>
          <p:nvGrpSpPr>
            <p:cNvPr id="57" name="组合 56"/>
            <p:cNvGrpSpPr/>
            <p:nvPr/>
          </p:nvGrpSpPr>
          <p:grpSpPr>
            <a:xfrm rot="187545">
              <a:off x="3294848" y="-1361265"/>
              <a:ext cx="1237901" cy="1046425"/>
              <a:chOff x="532660" y="169116"/>
              <a:chExt cx="10894439" cy="6558482"/>
            </a:xfrm>
          </p:grpSpPr>
          <p:sp>
            <p:nvSpPr>
              <p:cNvPr id="60" name="矩形 59"/>
              <p:cNvSpPr/>
              <p:nvPr/>
            </p:nvSpPr>
            <p:spPr>
              <a:xfrm rot="583333">
                <a:off x="1081985" y="406397"/>
                <a:ext cx="10300205" cy="6134602"/>
              </a:xfrm>
              <a:prstGeom prst="rect">
                <a:avLst/>
              </a:prstGeom>
              <a:noFill/>
              <a:ln w="1270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1" name="矩形 60"/>
              <p:cNvSpPr/>
              <p:nvPr/>
            </p:nvSpPr>
            <p:spPr>
              <a:xfrm rot="21441395">
                <a:off x="532660" y="169116"/>
                <a:ext cx="10894439" cy="6558482"/>
              </a:xfrm>
              <a:prstGeom prst="rect">
                <a:avLst/>
              </a:prstGeom>
              <a:noFill/>
              <a:ln w="127000">
                <a:solidFill>
                  <a:srgbClr val="6EAA6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58" name="文本框 57"/>
            <p:cNvSpPr txBox="1"/>
            <p:nvPr/>
          </p:nvSpPr>
          <p:spPr>
            <a:xfrm>
              <a:off x="3473614" y="-1209968"/>
              <a:ext cx="90601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 smtClean="0">
                  <a:cs typeface="+mn-ea"/>
                  <a:sym typeface="+mn-lt"/>
                </a:rPr>
                <a:t>04</a:t>
              </a:r>
              <a:endParaRPr lang="zh-CN" altLang="en-US" sz="4800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 rot="187545">
            <a:off x="548057" y="670231"/>
            <a:ext cx="11056581" cy="5657897"/>
            <a:chOff x="715735" y="406400"/>
            <a:chExt cx="10666456" cy="6478023"/>
          </a:xfrm>
        </p:grpSpPr>
        <p:sp>
          <p:nvSpPr>
            <p:cNvPr id="11" name="矩形 10"/>
            <p:cNvSpPr/>
            <p:nvPr/>
          </p:nvSpPr>
          <p:spPr>
            <a:xfrm>
              <a:off x="1081984" y="406400"/>
              <a:ext cx="10300207" cy="6134600"/>
            </a:xfrm>
            <a:prstGeom prst="rect">
              <a:avLst/>
            </a:prstGeom>
            <a:noFill/>
            <a:ln w="1270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 rot="21441395">
              <a:off x="715735" y="522790"/>
              <a:ext cx="10567451" cy="6361633"/>
            </a:xfrm>
            <a:prstGeom prst="rect">
              <a:avLst/>
            </a:prstGeom>
            <a:noFill/>
            <a:ln w="1270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8183438" y="437750"/>
            <a:ext cx="3403667" cy="584875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5152712" y="393696"/>
            <a:ext cx="1740170" cy="673996"/>
            <a:chOff x="3301269" y="5444678"/>
            <a:chExt cx="1740170" cy="673996"/>
          </a:xfrm>
        </p:grpSpPr>
        <p:sp>
          <p:nvSpPr>
            <p:cNvPr id="19" name="矩形 18"/>
            <p:cNvSpPr/>
            <p:nvPr/>
          </p:nvSpPr>
          <p:spPr>
            <a:xfrm>
              <a:off x="3301269" y="5444678"/>
              <a:ext cx="1740170" cy="673996"/>
            </a:xfrm>
            <a:prstGeom prst="rect">
              <a:avLst/>
            </a:prstGeom>
            <a:solidFill>
              <a:srgbClr val="6EAA6B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3662241" y="5489288"/>
              <a:ext cx="100540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目录</a:t>
              </a:r>
              <a:endParaRPr lang="zh-CN" alt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263456" y="1892465"/>
            <a:ext cx="5919982" cy="553363"/>
            <a:chOff x="1903218" y="1469178"/>
            <a:chExt cx="5919982" cy="553363"/>
          </a:xfrm>
        </p:grpSpPr>
        <p:sp>
          <p:nvSpPr>
            <p:cNvPr id="3" name="矩形 2"/>
            <p:cNvSpPr/>
            <p:nvPr/>
          </p:nvSpPr>
          <p:spPr>
            <a:xfrm>
              <a:off x="3226780" y="1490407"/>
              <a:ext cx="424716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2400" dirty="0">
                  <a:cs typeface="+mn-ea"/>
                  <a:sym typeface="+mn-lt"/>
                </a:rPr>
                <a:t>单击此处添加标题文本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 rot="187545">
              <a:off x="1903218" y="1469178"/>
              <a:ext cx="645931" cy="550850"/>
              <a:chOff x="715735" y="406400"/>
              <a:chExt cx="10666456" cy="6478023"/>
            </a:xfrm>
          </p:grpSpPr>
          <p:sp>
            <p:nvSpPr>
              <p:cNvPr id="25" name="矩形 24"/>
              <p:cNvSpPr/>
              <p:nvPr/>
            </p:nvSpPr>
            <p:spPr>
              <a:xfrm>
                <a:off x="1081984" y="406400"/>
                <a:ext cx="10300207" cy="6134600"/>
              </a:xfrm>
              <a:prstGeom prst="rect">
                <a:avLst/>
              </a:prstGeom>
              <a:noFill/>
              <a:ln w="1270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6" name="矩形 25"/>
              <p:cNvSpPr/>
              <p:nvPr/>
            </p:nvSpPr>
            <p:spPr>
              <a:xfrm rot="21441395">
                <a:off x="715735" y="522790"/>
                <a:ext cx="10567451" cy="6361633"/>
              </a:xfrm>
              <a:prstGeom prst="rect">
                <a:avLst/>
              </a:prstGeom>
              <a:noFill/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1972595" y="1518547"/>
              <a:ext cx="54694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cs typeface="+mn-ea"/>
                  <a:sym typeface="+mn-lt"/>
                </a:rPr>
                <a:t>01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2877530" y="2022541"/>
              <a:ext cx="494567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组合 26"/>
          <p:cNvGrpSpPr/>
          <p:nvPr/>
        </p:nvGrpSpPr>
        <p:grpSpPr>
          <a:xfrm>
            <a:off x="2263456" y="2794165"/>
            <a:ext cx="5919982" cy="553363"/>
            <a:chOff x="1903218" y="1469178"/>
            <a:chExt cx="5919982" cy="553363"/>
          </a:xfrm>
        </p:grpSpPr>
        <p:sp>
          <p:nvSpPr>
            <p:cNvPr id="28" name="矩形 27"/>
            <p:cNvSpPr/>
            <p:nvPr/>
          </p:nvSpPr>
          <p:spPr>
            <a:xfrm>
              <a:off x="3226780" y="1490407"/>
              <a:ext cx="424716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2400" dirty="0">
                  <a:cs typeface="+mn-ea"/>
                  <a:sym typeface="+mn-lt"/>
                </a:rPr>
                <a:t>单击此处添加标题文本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  <p:grpSp>
          <p:nvGrpSpPr>
            <p:cNvPr id="29" name="组合 28"/>
            <p:cNvGrpSpPr/>
            <p:nvPr/>
          </p:nvGrpSpPr>
          <p:grpSpPr>
            <a:xfrm rot="187545">
              <a:off x="1903218" y="1469178"/>
              <a:ext cx="645931" cy="550850"/>
              <a:chOff x="715735" y="406400"/>
              <a:chExt cx="10666456" cy="6478023"/>
            </a:xfrm>
          </p:grpSpPr>
          <p:sp>
            <p:nvSpPr>
              <p:cNvPr id="32" name="矩形 31"/>
              <p:cNvSpPr/>
              <p:nvPr/>
            </p:nvSpPr>
            <p:spPr>
              <a:xfrm>
                <a:off x="1081984" y="406400"/>
                <a:ext cx="10300207" cy="6134600"/>
              </a:xfrm>
              <a:prstGeom prst="rect">
                <a:avLst/>
              </a:prstGeom>
              <a:noFill/>
              <a:ln w="1270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3" name="矩形 32"/>
              <p:cNvSpPr/>
              <p:nvPr/>
            </p:nvSpPr>
            <p:spPr>
              <a:xfrm rot="21441395">
                <a:off x="715735" y="522790"/>
                <a:ext cx="10567451" cy="6361633"/>
              </a:xfrm>
              <a:prstGeom prst="rect">
                <a:avLst/>
              </a:prstGeom>
              <a:noFill/>
              <a:ln w="127000">
                <a:solidFill>
                  <a:srgbClr val="6EAA6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30" name="文本框 29"/>
            <p:cNvSpPr txBox="1"/>
            <p:nvPr/>
          </p:nvSpPr>
          <p:spPr>
            <a:xfrm>
              <a:off x="1972595" y="1518547"/>
              <a:ext cx="54694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cs typeface="+mn-ea"/>
                  <a:sym typeface="+mn-lt"/>
                </a:rPr>
                <a:t>02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  <p:cxnSp>
          <p:nvCxnSpPr>
            <p:cNvPr id="31" name="直接连接符 30"/>
            <p:cNvCxnSpPr/>
            <p:nvPr/>
          </p:nvCxnSpPr>
          <p:spPr>
            <a:xfrm>
              <a:off x="2877530" y="2022541"/>
              <a:ext cx="494567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组合 33"/>
          <p:cNvGrpSpPr/>
          <p:nvPr/>
        </p:nvGrpSpPr>
        <p:grpSpPr>
          <a:xfrm>
            <a:off x="2263456" y="3695865"/>
            <a:ext cx="5919982" cy="553363"/>
            <a:chOff x="1903218" y="1469178"/>
            <a:chExt cx="5919982" cy="553363"/>
          </a:xfrm>
        </p:grpSpPr>
        <p:sp>
          <p:nvSpPr>
            <p:cNvPr id="35" name="矩形 34"/>
            <p:cNvSpPr/>
            <p:nvPr/>
          </p:nvSpPr>
          <p:spPr>
            <a:xfrm>
              <a:off x="3226780" y="1490407"/>
              <a:ext cx="424716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2400" dirty="0">
                  <a:cs typeface="+mn-ea"/>
                  <a:sym typeface="+mn-lt"/>
                </a:rPr>
                <a:t>单击此处添加标题文本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  <p:grpSp>
          <p:nvGrpSpPr>
            <p:cNvPr id="36" name="组合 35"/>
            <p:cNvGrpSpPr/>
            <p:nvPr/>
          </p:nvGrpSpPr>
          <p:grpSpPr>
            <a:xfrm rot="187545">
              <a:off x="1903218" y="1469178"/>
              <a:ext cx="645931" cy="550850"/>
              <a:chOff x="715735" y="406400"/>
              <a:chExt cx="10666456" cy="6478023"/>
            </a:xfrm>
          </p:grpSpPr>
          <p:sp>
            <p:nvSpPr>
              <p:cNvPr id="39" name="矩形 38"/>
              <p:cNvSpPr/>
              <p:nvPr/>
            </p:nvSpPr>
            <p:spPr>
              <a:xfrm>
                <a:off x="1081984" y="406400"/>
                <a:ext cx="10300207" cy="6134600"/>
              </a:xfrm>
              <a:prstGeom prst="rect">
                <a:avLst/>
              </a:prstGeom>
              <a:noFill/>
              <a:ln w="1270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0" name="矩形 39"/>
              <p:cNvSpPr/>
              <p:nvPr/>
            </p:nvSpPr>
            <p:spPr>
              <a:xfrm rot="21441395">
                <a:off x="715735" y="522790"/>
                <a:ext cx="10567451" cy="6361633"/>
              </a:xfrm>
              <a:prstGeom prst="rect">
                <a:avLst/>
              </a:prstGeom>
              <a:noFill/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37" name="文本框 36"/>
            <p:cNvSpPr txBox="1"/>
            <p:nvPr/>
          </p:nvSpPr>
          <p:spPr>
            <a:xfrm>
              <a:off x="1972595" y="1518547"/>
              <a:ext cx="54694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cs typeface="+mn-ea"/>
                  <a:sym typeface="+mn-lt"/>
                </a:rPr>
                <a:t>03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  <p:cxnSp>
          <p:nvCxnSpPr>
            <p:cNvPr id="38" name="直接连接符 37"/>
            <p:cNvCxnSpPr/>
            <p:nvPr/>
          </p:nvCxnSpPr>
          <p:spPr>
            <a:xfrm>
              <a:off x="2877530" y="2022541"/>
              <a:ext cx="494567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组合 40"/>
          <p:cNvGrpSpPr/>
          <p:nvPr/>
        </p:nvGrpSpPr>
        <p:grpSpPr>
          <a:xfrm>
            <a:off x="2263456" y="4597565"/>
            <a:ext cx="5919982" cy="553363"/>
            <a:chOff x="1903218" y="1469178"/>
            <a:chExt cx="5919982" cy="553363"/>
          </a:xfrm>
        </p:grpSpPr>
        <p:sp>
          <p:nvSpPr>
            <p:cNvPr id="42" name="矩形 41"/>
            <p:cNvSpPr/>
            <p:nvPr/>
          </p:nvSpPr>
          <p:spPr>
            <a:xfrm>
              <a:off x="3226780" y="1490407"/>
              <a:ext cx="424716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2400" dirty="0">
                  <a:cs typeface="+mn-ea"/>
                  <a:sym typeface="+mn-lt"/>
                </a:rPr>
                <a:t>单击此处添加标题文本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  <p:grpSp>
          <p:nvGrpSpPr>
            <p:cNvPr id="43" name="组合 42"/>
            <p:cNvGrpSpPr/>
            <p:nvPr/>
          </p:nvGrpSpPr>
          <p:grpSpPr>
            <a:xfrm rot="187545">
              <a:off x="1903218" y="1469178"/>
              <a:ext cx="645931" cy="550850"/>
              <a:chOff x="715735" y="406400"/>
              <a:chExt cx="10666456" cy="6478023"/>
            </a:xfrm>
          </p:grpSpPr>
          <p:sp>
            <p:nvSpPr>
              <p:cNvPr id="46" name="矩形 45"/>
              <p:cNvSpPr/>
              <p:nvPr/>
            </p:nvSpPr>
            <p:spPr>
              <a:xfrm>
                <a:off x="1081984" y="406400"/>
                <a:ext cx="10300207" cy="6134600"/>
              </a:xfrm>
              <a:prstGeom prst="rect">
                <a:avLst/>
              </a:prstGeom>
              <a:noFill/>
              <a:ln w="1270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7" name="矩形 46"/>
              <p:cNvSpPr/>
              <p:nvPr/>
            </p:nvSpPr>
            <p:spPr>
              <a:xfrm rot="21441395">
                <a:off x="715735" y="522790"/>
                <a:ext cx="10567451" cy="6361633"/>
              </a:xfrm>
              <a:prstGeom prst="rect">
                <a:avLst/>
              </a:prstGeom>
              <a:noFill/>
              <a:ln w="127000">
                <a:solidFill>
                  <a:srgbClr val="6EAA6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44" name="文本框 43"/>
            <p:cNvSpPr txBox="1"/>
            <p:nvPr/>
          </p:nvSpPr>
          <p:spPr>
            <a:xfrm>
              <a:off x="1972595" y="1518547"/>
              <a:ext cx="54694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cs typeface="+mn-ea"/>
                  <a:sym typeface="+mn-lt"/>
                </a:rPr>
                <a:t>04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  <p:cxnSp>
          <p:nvCxnSpPr>
            <p:cNvPr id="45" name="直接连接符 44"/>
            <p:cNvCxnSpPr/>
            <p:nvPr/>
          </p:nvCxnSpPr>
          <p:spPr>
            <a:xfrm>
              <a:off x="2877530" y="2022541"/>
              <a:ext cx="494567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456596" y="17743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cs typeface="+mn-ea"/>
                <a:sym typeface="+mn-lt"/>
              </a:rPr>
              <a:t>单击此处添加标题文本</a:t>
            </a:r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35375" y="275743"/>
            <a:ext cx="787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cs typeface="+mn-ea"/>
                <a:sym typeface="+mn-lt"/>
              </a:rPr>
              <a:t>01</a:t>
            </a:r>
            <a:endParaRPr lang="zh-CN" altLang="en-US" sz="4000" dirty="0">
              <a:cs typeface="+mn-ea"/>
              <a:sym typeface="+mn-lt"/>
            </a:endParaRPr>
          </a:p>
        </p:txBody>
      </p:sp>
      <p:sp>
        <p:nvSpPr>
          <p:cNvPr id="6" name="Rectangle 11"/>
          <p:cNvSpPr/>
          <p:nvPr/>
        </p:nvSpPr>
        <p:spPr>
          <a:xfrm>
            <a:off x="6742113" y="3397892"/>
            <a:ext cx="369043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defRPr/>
            </a:pP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200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5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分钟之内。此处添加详细文本描述，建议与标题相关并符合整体语言风格，语言描述尽量简洁生动。</a:t>
            </a:r>
            <a:endParaRPr kumimoji="0" lang="en-US" sz="1200" b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TextBox 12"/>
          <p:cNvSpPr txBox="1"/>
          <p:nvPr/>
        </p:nvSpPr>
        <p:spPr>
          <a:xfrm>
            <a:off x="6742113" y="2044700"/>
            <a:ext cx="2954655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zh-CN" altLang="en-US" sz="36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单击此</a:t>
            </a:r>
            <a:r>
              <a:rPr lang="zh-CN" altLang="en-US" sz="3600" dirty="0" smtClean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处</a:t>
            </a:r>
            <a:endParaRPr lang="en-US" altLang="zh-CN" sz="3600" dirty="0" smtClean="0">
              <a:solidFill>
                <a:prstClr val="black">
                  <a:lumMod val="75000"/>
                  <a:lumOff val="25000"/>
                </a:prstClr>
              </a:solidFill>
              <a:cs typeface="+mn-ea"/>
              <a:sym typeface="+mn-lt"/>
            </a:endParaRPr>
          </a:p>
          <a:p>
            <a:pPr lvl="0">
              <a:defRPr/>
            </a:pPr>
            <a:r>
              <a:rPr lang="zh-CN" altLang="en-US" sz="3600" dirty="0" smtClean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添</a:t>
            </a:r>
            <a:r>
              <a:rPr lang="zh-CN" altLang="en-US" sz="36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加标题文本</a:t>
            </a:r>
            <a:endParaRPr lang="en-US" sz="3600" dirty="0">
              <a:solidFill>
                <a:prstClr val="black">
                  <a:lumMod val="75000"/>
                  <a:lumOff val="2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8" name="TextBox 14"/>
          <p:cNvSpPr txBox="1"/>
          <p:nvPr/>
        </p:nvSpPr>
        <p:spPr>
          <a:xfrm rot="16200000">
            <a:off x="-122090" y="3710720"/>
            <a:ext cx="311120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单击此处添加标题文本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9" name="图片占位符 2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2084387" y="1286682"/>
            <a:ext cx="4176713" cy="5571318"/>
          </a:xfrm>
          <a:custGeom>
            <a:avLst/>
            <a:gdLst>
              <a:gd name="T0" fmla="*/ 0 w 3516086"/>
              <a:gd name="T1" fmla="*/ 0 h 6858000"/>
              <a:gd name="T2" fmla="*/ 3516086 w 3516086"/>
              <a:gd name="T3" fmla="*/ 0 h 6858000"/>
              <a:gd name="T4" fmla="*/ 3516086 w 3516086"/>
              <a:gd name="T5" fmla="*/ 6858000 h 6858000"/>
              <a:gd name="T6" fmla="*/ 0 w 3516086"/>
              <a:gd name="T7" fmla="*/ 6858000 h 68580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516086" h="6858000">
                <a:moveTo>
                  <a:pt x="0" y="0"/>
                </a:moveTo>
                <a:lnTo>
                  <a:pt x="3516086" y="0"/>
                </a:lnTo>
                <a:lnTo>
                  <a:pt x="3516086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3327035"/>
            <a:ext cx="12192000" cy="3547432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1456596" y="17743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cs typeface="+mn-ea"/>
                <a:sym typeface="+mn-lt"/>
              </a:rPr>
              <a:t>单击此处添加标题文本</a:t>
            </a:r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35375" y="275743"/>
            <a:ext cx="787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cs typeface="+mn-ea"/>
                <a:sym typeface="+mn-lt"/>
              </a:rPr>
              <a:t>01</a:t>
            </a:r>
            <a:endParaRPr lang="zh-CN" altLang="en-US" sz="4000" dirty="0">
              <a:cs typeface="+mn-ea"/>
              <a:sym typeface="+mn-lt"/>
            </a:endParaRPr>
          </a:p>
        </p:txBody>
      </p:sp>
      <p:grpSp>
        <p:nvGrpSpPr>
          <p:cNvPr id="12" name="Group 9"/>
          <p:cNvGrpSpPr/>
          <p:nvPr/>
        </p:nvGrpSpPr>
        <p:grpSpPr>
          <a:xfrm>
            <a:off x="1333600" y="2064504"/>
            <a:ext cx="9612351" cy="2883330"/>
            <a:chOff x="1333600" y="3207504"/>
            <a:chExt cx="9612351" cy="2883330"/>
          </a:xfrm>
        </p:grpSpPr>
        <p:sp>
          <p:nvSpPr>
            <p:cNvPr id="13" name="Rounded Rectangle 4"/>
            <p:cNvSpPr/>
            <p:nvPr/>
          </p:nvSpPr>
          <p:spPr>
            <a:xfrm>
              <a:off x="1333600" y="3207504"/>
              <a:ext cx="9612350" cy="2883330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 w="38100">
              <a:solidFill>
                <a:srgbClr val="AACB94"/>
              </a:solidFill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" name="Title 1"/>
            <p:cNvSpPr txBox="1"/>
            <p:nvPr/>
          </p:nvSpPr>
          <p:spPr>
            <a:xfrm>
              <a:off x="1333600" y="4106195"/>
              <a:ext cx="9612351" cy="592175"/>
            </a:xfrm>
            <a:prstGeom prst="rect">
              <a:avLst/>
            </a:prstGeom>
          </p:spPr>
          <p:txBody>
            <a:bodyPr/>
            <a:lstStyle>
              <a:lvl1pPr algn="ctr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lvl="0">
                <a:defRPr/>
              </a:pPr>
              <a:r>
                <a:rPr lang="zh-CN" altLang="en-US" b="0" dirty="0">
                  <a:latin typeface="+mn-lt"/>
                  <a:ea typeface="+mn-ea"/>
                  <a:cs typeface="+mn-ea"/>
                  <a:sym typeface="+mn-lt"/>
                </a:rPr>
                <a:t>单击此处添加标题文本</a:t>
              </a:r>
              <a:endParaRPr lang="en-US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TextBox 6"/>
            <p:cNvSpPr txBox="1"/>
            <p:nvPr/>
          </p:nvSpPr>
          <p:spPr>
            <a:xfrm>
              <a:off x="1916770" y="4649169"/>
              <a:ext cx="8598830" cy="6832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lnSpc>
                  <a:spcPct val="120000"/>
                </a:lnSpc>
                <a:defRPr/>
              </a:pPr>
              <a:r>
                <a:rPr lang="zh-CN" altLang="en-US" sz="1600" dirty="0">
                  <a:solidFill>
                    <a:srgbClr val="222222">
                      <a:alpha val="70000"/>
                    </a:srgbClr>
                  </a:solidFill>
                  <a:cs typeface="+mn-ea"/>
                  <a:sym typeface="+mn-lt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600" dirty="0">
                  <a:solidFill>
                    <a:srgbClr val="222222">
                      <a:alpha val="70000"/>
                    </a:srgbClr>
                  </a:solidFill>
                  <a:cs typeface="+mn-ea"/>
                  <a:sym typeface="+mn-lt"/>
                </a:rPr>
                <a:t>200</a:t>
              </a:r>
              <a:r>
                <a:rPr lang="zh-CN" altLang="en-US" sz="1600" dirty="0">
                  <a:solidFill>
                    <a:srgbClr val="222222">
                      <a:alpha val="70000"/>
                    </a:srgbClr>
                  </a:solidFill>
                  <a:cs typeface="+mn-ea"/>
                  <a:sym typeface="+mn-lt"/>
                </a:rPr>
                <a:t>字以内，据统计每页幻灯片的最好控制在</a:t>
              </a:r>
              <a:r>
                <a:rPr lang="en-US" altLang="zh-CN" sz="1600" dirty="0">
                  <a:solidFill>
                    <a:srgbClr val="222222">
                      <a:alpha val="70000"/>
                    </a:srgbClr>
                  </a:solidFill>
                  <a:cs typeface="+mn-ea"/>
                  <a:sym typeface="+mn-lt"/>
                </a:rPr>
                <a:t>5</a:t>
              </a:r>
              <a:r>
                <a:rPr lang="zh-CN" altLang="en-US" sz="1600" dirty="0">
                  <a:solidFill>
                    <a:srgbClr val="222222">
                      <a:alpha val="70000"/>
                    </a:srgbClr>
                  </a:solidFill>
                  <a:cs typeface="+mn-ea"/>
                  <a:sym typeface="+mn-lt"/>
                </a:rPr>
                <a:t>分钟之内。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22222">
                    <a:alpha val="70000"/>
                  </a:srgb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4" name="Rounded Rectangle 8"/>
          <p:cNvSpPr/>
          <p:nvPr/>
        </p:nvSpPr>
        <p:spPr>
          <a:xfrm>
            <a:off x="4811948" y="1823193"/>
            <a:ext cx="2655652" cy="516470"/>
          </a:xfrm>
          <a:prstGeom prst="roundRect">
            <a:avLst>
              <a:gd name="adj" fmla="val 50000"/>
            </a:avLst>
          </a:prstGeom>
          <a:solidFill>
            <a:srgbClr val="6EAA6B"/>
          </a:solidFill>
          <a:ln>
            <a:noFill/>
          </a:ln>
          <a:effectLst>
            <a:outerShdw blurRad="342900" dist="190500" dir="5400000" sx="78000" sy="78000" algn="t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zh-CN" altLang="en-US" sz="2400" dirty="0">
                <a:solidFill>
                  <a:srgbClr val="FFFFFF"/>
                </a:solidFill>
                <a:cs typeface="+mn-ea"/>
                <a:sym typeface="+mn-lt"/>
              </a:rPr>
              <a:t>添加标题文本</a:t>
            </a:r>
            <a:endParaRPr kumimoji="0" lang="en-US" sz="2400" b="0" i="0" u="none" strike="noStrike" kern="1200" cap="none" spc="0" normalizeH="0" baseline="3000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19"/>
          <p:cNvGrpSpPr>
            <a:grpSpLocks noChangeAspect="1"/>
          </p:cNvGrpSpPr>
          <p:nvPr/>
        </p:nvGrpSpPr>
        <p:grpSpPr>
          <a:xfrm>
            <a:off x="535375" y="1072498"/>
            <a:ext cx="7122978" cy="5543655"/>
            <a:chOff x="2101597" y="594889"/>
            <a:chExt cx="4994398" cy="3886016"/>
          </a:xfrm>
        </p:grpSpPr>
        <p:pic>
          <p:nvPicPr>
            <p:cNvPr id="22" name="Picture 20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101597" y="594889"/>
              <a:ext cx="4994398" cy="3886016"/>
            </a:xfrm>
            <a:prstGeom prst="rect">
              <a:avLst/>
            </a:prstGeom>
          </p:spPr>
        </p:pic>
        <p:sp>
          <p:nvSpPr>
            <p:cNvPr id="23" name="Rectangle 23"/>
            <p:cNvSpPr/>
            <p:nvPr/>
          </p:nvSpPr>
          <p:spPr>
            <a:xfrm>
              <a:off x="2908092" y="1313332"/>
              <a:ext cx="3310128" cy="20494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1685593" y="2101303"/>
            <a:ext cx="4720883" cy="2973087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471" y="1072498"/>
            <a:ext cx="2855904" cy="2350732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1456596" y="17743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cs typeface="+mn-ea"/>
                <a:sym typeface="+mn-lt"/>
              </a:rPr>
              <a:t>单击此处添加标题文本</a:t>
            </a:r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35375" y="275743"/>
            <a:ext cx="787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cs typeface="+mn-ea"/>
                <a:sym typeface="+mn-lt"/>
              </a:rPr>
              <a:t>01</a:t>
            </a:r>
            <a:endParaRPr lang="zh-CN" altLang="en-US" sz="4000" dirty="0">
              <a:cs typeface="+mn-ea"/>
              <a:sym typeface="+mn-lt"/>
            </a:endParaRPr>
          </a:p>
        </p:txBody>
      </p:sp>
      <p:sp>
        <p:nvSpPr>
          <p:cNvPr id="18" name="Title 3"/>
          <p:cNvSpPr txBox="1"/>
          <p:nvPr/>
        </p:nvSpPr>
        <p:spPr>
          <a:xfrm>
            <a:off x="7658352" y="2101303"/>
            <a:ext cx="3219196" cy="33907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3600" b="1" i="0" kern="1200">
                <a:solidFill>
                  <a:schemeClr val="tx1"/>
                </a:solidFill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pPr lvl="0" defTabSz="910590">
              <a:lnSpc>
                <a:spcPct val="80000"/>
              </a:lnSpc>
              <a:defRPr/>
            </a:pPr>
            <a:r>
              <a:rPr lang="zh-CN" altLang="en-US" sz="2800" b="0" dirty="0">
                <a:solidFill>
                  <a:srgbClr val="222222"/>
                </a:solidFill>
                <a:latin typeface="+mn-lt"/>
                <a:ea typeface="+mn-ea"/>
                <a:cs typeface="+mn-ea"/>
                <a:sym typeface="+mn-lt"/>
              </a:rPr>
              <a:t>添加标题文本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TextBox 7"/>
          <p:cNvSpPr txBox="1"/>
          <p:nvPr/>
        </p:nvSpPr>
        <p:spPr>
          <a:xfrm>
            <a:off x="7658353" y="2617991"/>
            <a:ext cx="32191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0590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rgbClr val="222222">
                    <a:alpha val="70000"/>
                  </a:srgbClr>
                </a:solidFill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2000" dirty="0">
                <a:solidFill>
                  <a:srgbClr val="222222">
                    <a:alpha val="70000"/>
                  </a:srgbClr>
                </a:solidFill>
                <a:cs typeface="+mn-ea"/>
                <a:sym typeface="+mn-lt"/>
              </a:rPr>
              <a:t>... ...</a:t>
            </a:r>
            <a:endParaRPr lang="en-US" altLang="zh-CN" sz="2000" dirty="0">
              <a:solidFill>
                <a:srgbClr val="222222">
                  <a:alpha val="7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20" name="TextBox 7"/>
          <p:cNvSpPr txBox="1"/>
          <p:nvPr/>
        </p:nvSpPr>
        <p:spPr>
          <a:xfrm>
            <a:off x="7658353" y="4723157"/>
            <a:ext cx="3219196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0590">
              <a:lnSpc>
                <a:spcPct val="150000"/>
              </a:lnSpc>
              <a:defRPr/>
            </a:pPr>
            <a:r>
              <a:rPr lang="zh-CN" altLang="en-US" sz="1200" dirty="0">
                <a:solidFill>
                  <a:srgbClr val="222222">
                    <a:alpha val="70000"/>
                  </a:srgbClr>
                </a:solidFill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1200" dirty="0">
                <a:solidFill>
                  <a:srgbClr val="222222">
                    <a:alpha val="70000"/>
                  </a:srgbClr>
                </a:solidFill>
                <a:cs typeface="+mn-ea"/>
                <a:sym typeface="+mn-lt"/>
              </a:rPr>
              <a:t>... ...</a:t>
            </a:r>
            <a:endParaRPr lang="en-US" altLang="zh-CN" sz="1200" dirty="0">
              <a:solidFill>
                <a:srgbClr val="222222">
                  <a:alpha val="70000"/>
                </a:srgb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 rot="187545">
            <a:off x="548057" y="670231"/>
            <a:ext cx="11056581" cy="5657897"/>
            <a:chOff x="715735" y="406400"/>
            <a:chExt cx="10666456" cy="6478023"/>
          </a:xfrm>
        </p:grpSpPr>
        <p:sp>
          <p:nvSpPr>
            <p:cNvPr id="11" name="矩形 10"/>
            <p:cNvSpPr/>
            <p:nvPr/>
          </p:nvSpPr>
          <p:spPr>
            <a:xfrm>
              <a:off x="1081984" y="406400"/>
              <a:ext cx="10300207" cy="6134600"/>
            </a:xfrm>
            <a:prstGeom prst="rect">
              <a:avLst/>
            </a:prstGeom>
            <a:noFill/>
            <a:ln w="1270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 rot="21441395">
              <a:off x="715735" y="522790"/>
              <a:ext cx="10567451" cy="6361633"/>
            </a:xfrm>
            <a:prstGeom prst="rect">
              <a:avLst/>
            </a:prstGeom>
            <a:noFill/>
            <a:ln w="1270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8183438" y="437750"/>
            <a:ext cx="3403667" cy="584875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02084" y="1801037"/>
            <a:ext cx="49353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spc="300" dirty="0" smtClean="0">
                <a:solidFill>
                  <a:srgbClr val="6EAA6B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谢谢观看</a:t>
            </a:r>
            <a:endParaRPr lang="zh-CN" altLang="en-US" sz="8000" spc="300" dirty="0">
              <a:solidFill>
                <a:srgbClr val="6EAA6B"/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574195" y="3045422"/>
            <a:ext cx="4168140" cy="158550"/>
            <a:chOff x="4244339" y="2791422"/>
            <a:chExt cx="4168140" cy="158550"/>
          </a:xfrm>
        </p:grpSpPr>
        <p:sp>
          <p:nvSpPr>
            <p:cNvPr id="15" name="矩形 14"/>
            <p:cNvSpPr/>
            <p:nvPr/>
          </p:nvSpPr>
          <p:spPr>
            <a:xfrm rot="2700000">
              <a:off x="6258025" y="2791422"/>
              <a:ext cx="158550" cy="158550"/>
            </a:xfrm>
            <a:prstGeom prst="rect">
              <a:avLst/>
            </a:prstGeom>
            <a:noFill/>
            <a:ln>
              <a:solidFill>
                <a:srgbClr val="6EAA6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16" name="直接连接符 15"/>
            <p:cNvCxnSpPr/>
            <p:nvPr/>
          </p:nvCxnSpPr>
          <p:spPr>
            <a:xfrm>
              <a:off x="4244339" y="2870697"/>
              <a:ext cx="185166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6560819" y="2870697"/>
              <a:ext cx="185166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矩形 17"/>
          <p:cNvSpPr/>
          <p:nvPr/>
        </p:nvSpPr>
        <p:spPr>
          <a:xfrm>
            <a:off x="2425512" y="3229571"/>
            <a:ext cx="4483288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cs typeface="+mn-ea"/>
                <a:sym typeface="+mn-lt"/>
              </a:rPr>
              <a:t>根据自己的需要添加适当的文字，此处添加详细文本描述，建议与标题相关尽量简洁... ...</a:t>
            </a:r>
            <a:endParaRPr lang="zh-CN" altLang="en-US" sz="1200" dirty="0"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402870" y="4160332"/>
            <a:ext cx="2316480" cy="406400"/>
            <a:chOff x="3301269" y="5444678"/>
            <a:chExt cx="2316480" cy="406400"/>
          </a:xfrm>
        </p:grpSpPr>
        <p:sp>
          <p:nvSpPr>
            <p:cNvPr id="19" name="矩形 18"/>
            <p:cNvSpPr/>
            <p:nvPr/>
          </p:nvSpPr>
          <p:spPr>
            <a:xfrm>
              <a:off x="3301269" y="5444678"/>
              <a:ext cx="2316480" cy="406400"/>
            </a:xfrm>
            <a:prstGeom prst="rect">
              <a:avLst/>
            </a:prstGeom>
            <a:solidFill>
              <a:srgbClr val="6EAA6B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4361005" y="5503713"/>
              <a:ext cx="514350" cy="30670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altLang="zh-CN" sz="1400" dirty="0" smtClean="0">
                  <a:solidFill>
                    <a:schemeClr val="bg1"/>
                  </a:solidFill>
                  <a:cs typeface="+mn-ea"/>
                  <a:sym typeface="+mn-lt"/>
                </a:rPr>
                <a:t>PC6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 rot="187545">
            <a:off x="548057" y="670231"/>
            <a:ext cx="11056581" cy="5657897"/>
            <a:chOff x="715735" y="406400"/>
            <a:chExt cx="10666456" cy="6478023"/>
          </a:xfrm>
        </p:grpSpPr>
        <p:sp>
          <p:nvSpPr>
            <p:cNvPr id="11" name="矩形 10"/>
            <p:cNvSpPr/>
            <p:nvPr/>
          </p:nvSpPr>
          <p:spPr>
            <a:xfrm>
              <a:off x="1081984" y="406400"/>
              <a:ext cx="10300207" cy="6134600"/>
            </a:xfrm>
            <a:prstGeom prst="rect">
              <a:avLst/>
            </a:prstGeom>
            <a:noFill/>
            <a:ln w="1270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 rot="21441395">
              <a:off x="715735" y="522790"/>
              <a:ext cx="10567451" cy="6361633"/>
            </a:xfrm>
            <a:prstGeom prst="rect">
              <a:avLst/>
            </a:prstGeom>
            <a:noFill/>
            <a:ln w="1270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8183438" y="437750"/>
            <a:ext cx="3403667" cy="5848750"/>
          </a:xfrm>
          <a:prstGeom prst="rect">
            <a:avLst/>
          </a:prstGeom>
        </p:spPr>
      </p:pic>
      <p:sp>
        <p:nvSpPr>
          <p:cNvPr id="49" name="矩形 48"/>
          <p:cNvSpPr/>
          <p:nvPr/>
        </p:nvSpPr>
        <p:spPr>
          <a:xfrm>
            <a:off x="3132023" y="3234350"/>
            <a:ext cx="42471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3200" dirty="0">
                <a:cs typeface="+mn-ea"/>
                <a:sym typeface="+mn-lt"/>
              </a:rPr>
              <a:t>单击此处添加标题文本</a:t>
            </a:r>
            <a:endParaRPr lang="zh-CN" altLang="en-US" sz="3200" dirty="0">
              <a:cs typeface="+mn-ea"/>
              <a:sym typeface="+mn-lt"/>
            </a:endParaRPr>
          </a:p>
        </p:txBody>
      </p:sp>
      <p:cxnSp>
        <p:nvCxnSpPr>
          <p:cNvPr id="52" name="直接连接符 51"/>
          <p:cNvCxnSpPr/>
          <p:nvPr/>
        </p:nvCxnSpPr>
        <p:spPr>
          <a:xfrm>
            <a:off x="2782773" y="3983779"/>
            <a:ext cx="494567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2207608" y="4071553"/>
            <a:ext cx="6096000" cy="78752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cs typeface="+mn-ea"/>
                <a:sym typeface="+mn-lt"/>
              </a:rPr>
              <a:t>根据自己的需要添加适当的文字，此处添加详细文本描述，建议与标题相关尽量简洁... ...</a:t>
            </a:r>
            <a:endParaRPr lang="zh-CN" altLang="en-US" sz="1600" dirty="0">
              <a:cs typeface="+mn-ea"/>
              <a:sym typeface="+mn-lt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4545049" y="1870756"/>
            <a:ext cx="1237901" cy="1046425"/>
            <a:chOff x="3294848" y="-1361265"/>
            <a:chExt cx="1237901" cy="1046425"/>
          </a:xfrm>
        </p:grpSpPr>
        <p:grpSp>
          <p:nvGrpSpPr>
            <p:cNvPr id="57" name="组合 56"/>
            <p:cNvGrpSpPr/>
            <p:nvPr/>
          </p:nvGrpSpPr>
          <p:grpSpPr>
            <a:xfrm rot="187545">
              <a:off x="3294848" y="-1361265"/>
              <a:ext cx="1237901" cy="1046425"/>
              <a:chOff x="532660" y="169116"/>
              <a:chExt cx="10894439" cy="6558482"/>
            </a:xfrm>
          </p:grpSpPr>
          <p:sp>
            <p:nvSpPr>
              <p:cNvPr id="60" name="矩形 59"/>
              <p:cNvSpPr/>
              <p:nvPr/>
            </p:nvSpPr>
            <p:spPr>
              <a:xfrm rot="583333">
                <a:off x="1081985" y="406397"/>
                <a:ext cx="10300205" cy="6134602"/>
              </a:xfrm>
              <a:prstGeom prst="rect">
                <a:avLst/>
              </a:prstGeom>
              <a:noFill/>
              <a:ln w="1270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1" name="矩形 60"/>
              <p:cNvSpPr/>
              <p:nvPr/>
            </p:nvSpPr>
            <p:spPr>
              <a:xfrm rot="21441395">
                <a:off x="532660" y="169116"/>
                <a:ext cx="10894439" cy="6558482"/>
              </a:xfrm>
              <a:prstGeom prst="rect">
                <a:avLst/>
              </a:prstGeom>
              <a:noFill/>
              <a:ln w="127000">
                <a:solidFill>
                  <a:srgbClr val="6EAA6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58" name="文本框 57"/>
            <p:cNvSpPr txBox="1"/>
            <p:nvPr/>
          </p:nvSpPr>
          <p:spPr>
            <a:xfrm>
              <a:off x="3473614" y="-1209968"/>
              <a:ext cx="90601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 smtClean="0">
                  <a:cs typeface="+mn-ea"/>
                  <a:sym typeface="+mn-lt"/>
                </a:rPr>
                <a:t>01</a:t>
              </a:r>
              <a:endParaRPr lang="zh-CN" altLang="en-US" sz="4800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0"/>
          <p:cNvGrpSpPr/>
          <p:nvPr/>
        </p:nvGrpSpPr>
        <p:grpSpPr>
          <a:xfrm>
            <a:off x="5055796" y="1526588"/>
            <a:ext cx="3785764" cy="3785774"/>
            <a:chOff x="5234926" y="2507827"/>
            <a:chExt cx="2115811" cy="2115817"/>
          </a:xfrm>
        </p:grpSpPr>
        <p:sp>
          <p:nvSpPr>
            <p:cNvPr id="34" name="Rounded Rectangle 7"/>
            <p:cNvSpPr/>
            <p:nvPr/>
          </p:nvSpPr>
          <p:spPr>
            <a:xfrm rot="2700000">
              <a:off x="5234923" y="2507830"/>
              <a:ext cx="2115817" cy="2115811"/>
            </a:xfrm>
            <a:prstGeom prst="roundRect">
              <a:avLst>
                <a:gd name="adj" fmla="val 34663"/>
              </a:avLst>
            </a:prstGeom>
            <a:blipFill dpi="0" rotWithShape="1">
              <a:blip r:embed="rId1"/>
              <a:srcRect/>
              <a:tile tx="0" ty="0" sx="100000" sy="100000" flip="none" algn="tl"/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059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045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" name="Title 3"/>
            <p:cNvSpPr txBox="1"/>
            <p:nvPr/>
          </p:nvSpPr>
          <p:spPr>
            <a:xfrm>
              <a:off x="5903434" y="2875767"/>
              <a:ext cx="778790" cy="562710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marL="0" marR="0" lvl="0" indent="0" algn="ctr" defTabSz="910590" rtl="0" eaLnBrk="1" fontAlgn="auto" latinLnBrk="0" hangingPunct="1">
                <a:lnSpc>
                  <a:spcPct val="8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395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964797" y="1446495"/>
            <a:ext cx="3161459" cy="11041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0590">
              <a:lnSpc>
                <a:spcPct val="150000"/>
              </a:lnSpc>
              <a:defRPr/>
            </a:pPr>
            <a:r>
              <a:rPr lang="zh-CN" altLang="en-US" sz="1095" dirty="0">
                <a:solidFill>
                  <a:srgbClr val="222222">
                    <a:alpha val="70000"/>
                  </a:srgbClr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95" dirty="0">
                <a:solidFill>
                  <a:srgbClr val="222222">
                    <a:alpha val="70000"/>
                  </a:srgbClr>
                </a:solidFill>
                <a:cs typeface="+mn-ea"/>
                <a:sym typeface="+mn-lt"/>
              </a:rPr>
              <a:t>200</a:t>
            </a:r>
            <a:r>
              <a:rPr lang="zh-CN" altLang="en-US" sz="1095" dirty="0">
                <a:solidFill>
                  <a:srgbClr val="222222">
                    <a:alpha val="70000"/>
                  </a:srgbClr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095" dirty="0">
                <a:solidFill>
                  <a:srgbClr val="222222">
                    <a:alpha val="70000"/>
                  </a:srgbClr>
                </a:solidFill>
                <a:cs typeface="+mn-ea"/>
                <a:sym typeface="+mn-lt"/>
              </a:rPr>
              <a:t>5</a:t>
            </a:r>
            <a:r>
              <a:rPr lang="zh-CN" altLang="en-US" sz="1095" dirty="0">
                <a:solidFill>
                  <a:srgbClr val="222222">
                    <a:alpha val="70000"/>
                  </a:srgbClr>
                </a:solidFill>
                <a:cs typeface="+mn-ea"/>
                <a:sym typeface="+mn-lt"/>
              </a:rPr>
              <a:t>分钟之内。</a:t>
            </a:r>
            <a:endParaRPr kumimoji="0" lang="en-US" sz="1095" b="0" i="0" u="none" strike="noStrike" kern="1200" cap="none" spc="0" normalizeH="0" baseline="0" noProof="0" dirty="0">
              <a:ln>
                <a:noFill/>
              </a:ln>
              <a:solidFill>
                <a:srgbClr val="222222">
                  <a:alpha val="70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5878157" y="2295146"/>
            <a:ext cx="2106275" cy="2106281"/>
            <a:chOff x="5234926" y="2507827"/>
            <a:chExt cx="2115811" cy="2115817"/>
          </a:xfrm>
        </p:grpSpPr>
        <p:sp>
          <p:nvSpPr>
            <p:cNvPr id="8" name="Rounded Rectangle 7"/>
            <p:cNvSpPr/>
            <p:nvPr/>
          </p:nvSpPr>
          <p:spPr>
            <a:xfrm rot="2700000">
              <a:off x="5234923" y="2507830"/>
              <a:ext cx="2115817" cy="2115811"/>
            </a:xfrm>
            <a:prstGeom prst="roundRect">
              <a:avLst>
                <a:gd name="adj" fmla="val 34663"/>
              </a:avLst>
            </a:prstGeom>
            <a:solidFill>
              <a:srgbClr val="A5BEC5"/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059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045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Title 3"/>
            <p:cNvSpPr txBox="1"/>
            <p:nvPr/>
          </p:nvSpPr>
          <p:spPr>
            <a:xfrm>
              <a:off x="5346145" y="3100302"/>
              <a:ext cx="1810168" cy="274764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marL="0" marR="0" lvl="0" indent="0" algn="ctr" defTabSz="910590" rtl="0" eaLnBrk="1" fontAlgn="auto" latinLnBrk="0" hangingPunct="1">
                <a:lnSpc>
                  <a:spcPct val="8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标题</a:t>
              </a:r>
              <a:endPara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" name="Title 3"/>
            <p:cNvSpPr txBox="1"/>
            <p:nvPr/>
          </p:nvSpPr>
          <p:spPr>
            <a:xfrm>
              <a:off x="5405210" y="3656567"/>
              <a:ext cx="1810167" cy="501994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lvl="0" algn="ctr" defTabSz="910590">
                <a:lnSpc>
                  <a:spcPct val="100000"/>
                </a:lnSpc>
                <a:spcBef>
                  <a:spcPts val="1195"/>
                </a:spcBef>
                <a:buClr>
                  <a:srgbClr val="2196F3"/>
                </a:buClr>
                <a:buSzPct val="150000"/>
                <a:defRPr/>
              </a:pPr>
              <a:r>
                <a:rPr lang="zh-CN" altLang="en-US" sz="995" b="0" dirty="0">
                  <a:solidFill>
                    <a:srgbClr val="FFFFFF">
                      <a:alpha val="70000"/>
                    </a:srgbClr>
                  </a:solidFill>
                  <a:latin typeface="+mn-lt"/>
                  <a:ea typeface="+mn-ea"/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995" b="0" dirty="0">
                  <a:solidFill>
                    <a:srgbClr val="FFFFFF">
                      <a:alpha val="70000"/>
                    </a:srgbClr>
                  </a:solidFill>
                  <a:latin typeface="+mn-lt"/>
                  <a:ea typeface="+mn-ea"/>
                  <a:cs typeface="+mn-ea"/>
                  <a:sym typeface="+mn-lt"/>
                </a:rPr>
                <a:t>……</a:t>
              </a:r>
              <a:endParaRPr kumimoji="0" lang="en-US" sz="995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alpha val="70000"/>
                  </a:srgb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Title 3"/>
            <p:cNvSpPr txBox="1"/>
            <p:nvPr/>
          </p:nvSpPr>
          <p:spPr>
            <a:xfrm>
              <a:off x="5903434" y="2875767"/>
              <a:ext cx="778790" cy="562710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marL="0" marR="0" lvl="0" indent="0" algn="ctr" defTabSz="910590" rtl="0" eaLnBrk="1" fontAlgn="auto" latinLnBrk="0" hangingPunct="1">
                <a:lnSpc>
                  <a:spcPct val="8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395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7421370" y="496007"/>
            <a:ext cx="2136602" cy="2136606"/>
            <a:chOff x="8618999" y="836555"/>
            <a:chExt cx="2360903" cy="2360907"/>
          </a:xfrm>
        </p:grpSpPr>
        <p:sp>
          <p:nvSpPr>
            <p:cNvPr id="9" name="Rounded Rectangle 8"/>
            <p:cNvSpPr/>
            <p:nvPr/>
          </p:nvSpPr>
          <p:spPr>
            <a:xfrm rot="2700000">
              <a:off x="8618997" y="836557"/>
              <a:ext cx="2360907" cy="2360903"/>
            </a:xfrm>
            <a:prstGeom prst="roundRect">
              <a:avLst>
                <a:gd name="adj" fmla="val 34663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" dist="381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059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045" b="0" i="0" u="none" strike="noStrike" kern="1200" cap="none" spc="0" normalizeH="0" baseline="0" noProof="0" dirty="0">
                <a:ln>
                  <a:noFill/>
                </a:ln>
                <a:solidFill>
                  <a:srgbClr val="2196F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" name="Title 3"/>
            <p:cNvSpPr txBox="1"/>
            <p:nvPr/>
          </p:nvSpPr>
          <p:spPr>
            <a:xfrm>
              <a:off x="8877615" y="2083152"/>
              <a:ext cx="1991184" cy="552193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lvl="0" algn="ctr" defTabSz="910590">
                <a:lnSpc>
                  <a:spcPct val="100000"/>
                </a:lnSpc>
                <a:spcBef>
                  <a:spcPts val="1195"/>
                </a:spcBef>
                <a:buClr>
                  <a:srgbClr val="2196F3"/>
                </a:buClr>
                <a:buSzPct val="150000"/>
                <a:defRPr/>
              </a:pPr>
              <a:r>
                <a:rPr lang="zh-CN" altLang="en-US" sz="995" b="0" dirty="0">
                  <a:solidFill>
                    <a:srgbClr val="222222">
                      <a:alpha val="70000"/>
                    </a:srgbClr>
                  </a:solidFill>
                  <a:latin typeface="+mn-lt"/>
                  <a:ea typeface="+mn-ea"/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995" b="0" dirty="0">
                  <a:solidFill>
                    <a:srgbClr val="222222">
                      <a:alpha val="70000"/>
                    </a:srgbClr>
                  </a:solidFill>
                  <a:latin typeface="+mn-lt"/>
                  <a:ea typeface="+mn-ea"/>
                  <a:cs typeface="+mn-ea"/>
                  <a:sym typeface="+mn-lt"/>
                </a:rPr>
                <a:t>……</a:t>
              </a:r>
              <a:endParaRPr kumimoji="0" lang="en-US" sz="995" b="0" i="0" u="none" strike="noStrike" kern="1200" cap="none" spc="0" normalizeH="0" baseline="0" noProof="0" dirty="0">
                <a:ln>
                  <a:noFill/>
                </a:ln>
                <a:solidFill>
                  <a:srgbClr val="222222">
                    <a:alpha val="70000"/>
                  </a:srgb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Title 3"/>
            <p:cNvSpPr txBox="1"/>
            <p:nvPr/>
          </p:nvSpPr>
          <p:spPr>
            <a:xfrm>
              <a:off x="9191254" y="1637832"/>
              <a:ext cx="1216389" cy="618981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marL="0" marR="0" lvl="0" indent="0" algn="ctr" defTabSz="910590" rtl="0" eaLnBrk="1" fontAlgn="auto" latinLnBrk="0" hangingPunct="1">
                <a:lnSpc>
                  <a:spcPct val="8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标题</a:t>
              </a:r>
              <a:endPara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7382069" y="4023678"/>
            <a:ext cx="2215205" cy="2136606"/>
            <a:chOff x="8575570" y="3902930"/>
            <a:chExt cx="2447758" cy="2360907"/>
          </a:xfrm>
        </p:grpSpPr>
        <p:sp>
          <p:nvSpPr>
            <p:cNvPr id="10" name="Rounded Rectangle 9"/>
            <p:cNvSpPr/>
            <p:nvPr/>
          </p:nvSpPr>
          <p:spPr>
            <a:xfrm rot="2700000">
              <a:off x="8618995" y="3902932"/>
              <a:ext cx="2360907" cy="2360903"/>
            </a:xfrm>
            <a:prstGeom prst="roundRect">
              <a:avLst>
                <a:gd name="adj" fmla="val 34663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" dist="381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059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045" b="0" i="0" u="none" strike="noStrike" kern="1200" cap="none" spc="0" normalizeH="0" baseline="0" noProof="0" dirty="0">
                <a:ln>
                  <a:noFill/>
                </a:ln>
                <a:solidFill>
                  <a:srgbClr val="2196F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" name="Title 3"/>
            <p:cNvSpPr txBox="1"/>
            <p:nvPr/>
          </p:nvSpPr>
          <p:spPr>
            <a:xfrm>
              <a:off x="8575570" y="4619472"/>
              <a:ext cx="2447758" cy="302240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lvl="0" algn="ctr" defTabSz="910590">
                <a:lnSpc>
                  <a:spcPct val="80000"/>
                </a:lnSpc>
                <a:defRPr/>
              </a:pPr>
              <a:r>
                <a:rPr lang="zh-CN" altLang="en-US" sz="2800" dirty="0" smtClean="0">
                  <a:solidFill>
                    <a:srgbClr val="384053"/>
                  </a:solidFill>
                  <a:latin typeface="+mn-lt"/>
                  <a:ea typeface="+mn-ea"/>
                  <a:cs typeface="+mn-ea"/>
                  <a:sym typeface="+mn-lt"/>
                </a:rPr>
                <a:t>标题</a:t>
              </a:r>
              <a:endPara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384053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Title 3"/>
            <p:cNvSpPr txBox="1"/>
            <p:nvPr/>
          </p:nvSpPr>
          <p:spPr>
            <a:xfrm>
              <a:off x="8824308" y="5102689"/>
              <a:ext cx="1991185" cy="552193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lvl="0" algn="ctr" defTabSz="910590">
                <a:lnSpc>
                  <a:spcPct val="100000"/>
                </a:lnSpc>
                <a:spcBef>
                  <a:spcPts val="1195"/>
                </a:spcBef>
                <a:buClr>
                  <a:srgbClr val="2196F3"/>
                </a:buClr>
                <a:buSzPct val="150000"/>
                <a:defRPr/>
              </a:pPr>
              <a:r>
                <a:rPr lang="zh-CN" altLang="en-US" sz="995" b="0" dirty="0">
                  <a:solidFill>
                    <a:srgbClr val="222222">
                      <a:alpha val="70000"/>
                    </a:srgbClr>
                  </a:solidFill>
                  <a:latin typeface="+mn-lt"/>
                  <a:ea typeface="+mn-ea"/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995" b="0" dirty="0">
                  <a:solidFill>
                    <a:srgbClr val="222222">
                      <a:alpha val="70000"/>
                    </a:srgbClr>
                  </a:solidFill>
                  <a:latin typeface="+mn-lt"/>
                  <a:ea typeface="+mn-ea"/>
                  <a:cs typeface="+mn-ea"/>
                  <a:sym typeface="+mn-lt"/>
                </a:rPr>
                <a:t>……</a:t>
              </a:r>
              <a:endParaRPr kumimoji="0" lang="en-US" sz="995" b="0" i="0" u="none" strike="noStrike" kern="1200" cap="none" spc="0" normalizeH="0" baseline="0" noProof="0" dirty="0">
                <a:ln>
                  <a:noFill/>
                </a:ln>
                <a:solidFill>
                  <a:srgbClr val="222222">
                    <a:alpha val="70000"/>
                  </a:srgb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9346191" y="2184072"/>
            <a:ext cx="2136602" cy="2136606"/>
            <a:chOff x="8618997" y="3902930"/>
            <a:chExt cx="2360903" cy="2360907"/>
          </a:xfrm>
        </p:grpSpPr>
        <p:sp>
          <p:nvSpPr>
            <p:cNvPr id="26" name="Rounded Rectangle 25"/>
            <p:cNvSpPr/>
            <p:nvPr/>
          </p:nvSpPr>
          <p:spPr>
            <a:xfrm rot="2700000">
              <a:off x="8618995" y="3902932"/>
              <a:ext cx="2360907" cy="2360903"/>
            </a:xfrm>
            <a:prstGeom prst="roundRect">
              <a:avLst>
                <a:gd name="adj" fmla="val 34663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" dist="381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059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045" b="0" i="0" u="none" strike="noStrike" kern="1200" cap="none" spc="0" normalizeH="0" baseline="0" noProof="0" dirty="0">
                <a:ln>
                  <a:noFill/>
                </a:ln>
                <a:solidFill>
                  <a:srgbClr val="2196F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7" name="Title 3"/>
            <p:cNvSpPr txBox="1"/>
            <p:nvPr/>
          </p:nvSpPr>
          <p:spPr>
            <a:xfrm>
              <a:off x="8694442" y="4625433"/>
              <a:ext cx="2265239" cy="302240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marL="0" marR="0" lvl="0" indent="0" algn="ctr" defTabSz="910590" rtl="0" eaLnBrk="1" fontAlgn="auto" latinLnBrk="0" hangingPunct="1">
                <a:lnSpc>
                  <a:spcPct val="8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标题</a:t>
              </a:r>
              <a:endPara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" name="Title 3"/>
            <p:cNvSpPr txBox="1"/>
            <p:nvPr/>
          </p:nvSpPr>
          <p:spPr>
            <a:xfrm>
              <a:off x="8831468" y="5107209"/>
              <a:ext cx="1991184" cy="552193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lvl="0" algn="ctr" defTabSz="910590">
                <a:lnSpc>
                  <a:spcPct val="100000"/>
                </a:lnSpc>
                <a:spcBef>
                  <a:spcPts val="1195"/>
                </a:spcBef>
                <a:buClr>
                  <a:srgbClr val="2196F3"/>
                </a:buClr>
                <a:buSzPct val="150000"/>
                <a:defRPr/>
              </a:pPr>
              <a:r>
                <a:rPr lang="zh-CN" altLang="en-US" sz="995" b="0" dirty="0">
                  <a:solidFill>
                    <a:srgbClr val="222222">
                      <a:alpha val="70000"/>
                    </a:srgbClr>
                  </a:solidFill>
                  <a:latin typeface="+mn-lt"/>
                  <a:ea typeface="+mn-ea"/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995" b="0" dirty="0">
                  <a:solidFill>
                    <a:srgbClr val="222222">
                      <a:alpha val="70000"/>
                    </a:srgbClr>
                  </a:solidFill>
                  <a:latin typeface="+mn-lt"/>
                  <a:ea typeface="+mn-ea"/>
                  <a:cs typeface="+mn-ea"/>
                  <a:sym typeface="+mn-lt"/>
                </a:rPr>
                <a:t>……</a:t>
              </a:r>
              <a:endParaRPr kumimoji="0" lang="en-US" sz="995" b="0" i="0" u="none" strike="noStrike" kern="1200" cap="none" spc="0" normalizeH="0" baseline="0" noProof="0" dirty="0">
                <a:ln>
                  <a:noFill/>
                </a:ln>
                <a:solidFill>
                  <a:srgbClr val="222222">
                    <a:alpha val="70000"/>
                  </a:srgb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8" name="Group 30"/>
          <p:cNvGrpSpPr/>
          <p:nvPr/>
        </p:nvGrpSpPr>
        <p:grpSpPr>
          <a:xfrm>
            <a:off x="665865" y="4057475"/>
            <a:ext cx="5688864" cy="5688880"/>
            <a:chOff x="5234926" y="2507827"/>
            <a:chExt cx="2115811" cy="2115817"/>
          </a:xfrm>
          <a:blipFill>
            <a:blip r:embed="rId2"/>
            <a:stretch>
              <a:fillRect/>
            </a:stretch>
          </a:blipFill>
        </p:grpSpPr>
        <p:sp>
          <p:nvSpPr>
            <p:cNvPr id="39" name="Rounded Rectangle 7"/>
            <p:cNvSpPr/>
            <p:nvPr/>
          </p:nvSpPr>
          <p:spPr>
            <a:xfrm rot="2700000">
              <a:off x="5234923" y="2507830"/>
              <a:ext cx="2115817" cy="2115811"/>
            </a:xfrm>
            <a:prstGeom prst="roundRect">
              <a:avLst>
                <a:gd name="adj" fmla="val 34663"/>
              </a:avLst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059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045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0" name="Title 3"/>
            <p:cNvSpPr txBox="1"/>
            <p:nvPr/>
          </p:nvSpPr>
          <p:spPr>
            <a:xfrm>
              <a:off x="5903434" y="2875767"/>
              <a:ext cx="778790" cy="562710"/>
            </a:xfrm>
            <a:prstGeom prst="rect">
              <a:avLst/>
            </a:prstGeom>
            <a:grpFill/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marL="0" marR="0" lvl="0" indent="0" algn="ctr" defTabSz="910590" rtl="0" eaLnBrk="1" fontAlgn="auto" latinLnBrk="0" hangingPunct="1">
                <a:lnSpc>
                  <a:spcPct val="8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395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1469181" y="17031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cs typeface="+mn-ea"/>
                <a:sym typeface="+mn-lt"/>
              </a:rPr>
              <a:t>单击此处添加标题文本</a:t>
            </a:r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535375" y="275743"/>
            <a:ext cx="787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cs typeface="+mn-ea"/>
                <a:sym typeface="+mn-lt"/>
              </a:rPr>
              <a:t>01</a:t>
            </a:r>
            <a:endParaRPr lang="zh-CN" altLang="en-US" sz="40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" name="组合 104"/>
          <p:cNvGrpSpPr/>
          <p:nvPr/>
        </p:nvGrpSpPr>
        <p:grpSpPr>
          <a:xfrm>
            <a:off x="2467985" y="1440374"/>
            <a:ext cx="7059180" cy="4288402"/>
            <a:chOff x="3064330" y="1806708"/>
            <a:chExt cx="7059180" cy="4288402"/>
          </a:xfrm>
        </p:grpSpPr>
        <p:sp>
          <p:nvSpPr>
            <p:cNvPr id="106" name="空心弧 105"/>
            <p:cNvSpPr/>
            <p:nvPr/>
          </p:nvSpPr>
          <p:spPr>
            <a:xfrm>
              <a:off x="4811135" y="2300488"/>
              <a:ext cx="3300841" cy="3300841"/>
            </a:xfrm>
            <a:prstGeom prst="blockArc">
              <a:avLst>
                <a:gd name="adj1" fmla="val 10800000"/>
                <a:gd name="adj2" fmla="val 16200000"/>
                <a:gd name="adj3" fmla="val 4643"/>
              </a:avLst>
            </a:prstGeom>
            <a:solidFill>
              <a:srgbClr val="6EAA6B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7" name="空心弧 106"/>
            <p:cNvSpPr/>
            <p:nvPr/>
          </p:nvSpPr>
          <p:spPr>
            <a:xfrm>
              <a:off x="4811135" y="2300488"/>
              <a:ext cx="3300841" cy="3300841"/>
            </a:xfrm>
            <a:prstGeom prst="blockArc">
              <a:avLst>
                <a:gd name="adj1" fmla="val 5400000"/>
                <a:gd name="adj2" fmla="val 10800000"/>
                <a:gd name="adj3" fmla="val 4643"/>
              </a:avLst>
            </a:prstGeom>
            <a:solidFill>
              <a:srgbClr val="AACB94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8" name="空心弧 107"/>
            <p:cNvSpPr/>
            <p:nvPr/>
          </p:nvSpPr>
          <p:spPr>
            <a:xfrm>
              <a:off x="4811135" y="2300488"/>
              <a:ext cx="3300841" cy="3300841"/>
            </a:xfrm>
            <a:prstGeom prst="blockArc">
              <a:avLst>
                <a:gd name="adj1" fmla="val 0"/>
                <a:gd name="adj2" fmla="val 5400000"/>
                <a:gd name="adj3" fmla="val 4643"/>
              </a:avLst>
            </a:prstGeom>
            <a:solidFill>
              <a:srgbClr val="6EAA6B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9" name="空心弧 108"/>
            <p:cNvSpPr/>
            <p:nvPr/>
          </p:nvSpPr>
          <p:spPr>
            <a:xfrm>
              <a:off x="4811135" y="2300488"/>
              <a:ext cx="3300841" cy="3300841"/>
            </a:xfrm>
            <a:prstGeom prst="blockArc">
              <a:avLst>
                <a:gd name="adj1" fmla="val 16200000"/>
                <a:gd name="adj2" fmla="val 0"/>
                <a:gd name="adj3" fmla="val 4643"/>
              </a:avLst>
            </a:prstGeom>
            <a:solidFill>
              <a:srgbClr val="AACB94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0" name="任意多边形 9"/>
            <p:cNvSpPr/>
            <p:nvPr/>
          </p:nvSpPr>
          <p:spPr>
            <a:xfrm>
              <a:off x="5701425" y="3190778"/>
              <a:ext cx="1520261" cy="1520261"/>
            </a:xfrm>
            <a:custGeom>
              <a:avLst/>
              <a:gdLst>
                <a:gd name="connsiteX0" fmla="*/ 0 w 1520261"/>
                <a:gd name="connsiteY0" fmla="*/ 760131 h 1520261"/>
                <a:gd name="connsiteX1" fmla="*/ 760131 w 1520261"/>
                <a:gd name="connsiteY1" fmla="*/ 0 h 1520261"/>
                <a:gd name="connsiteX2" fmla="*/ 1520262 w 1520261"/>
                <a:gd name="connsiteY2" fmla="*/ 760131 h 1520261"/>
                <a:gd name="connsiteX3" fmla="*/ 760131 w 1520261"/>
                <a:gd name="connsiteY3" fmla="*/ 1520262 h 1520261"/>
                <a:gd name="connsiteX4" fmla="*/ 0 w 1520261"/>
                <a:gd name="connsiteY4" fmla="*/ 760131 h 1520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0261" h="1520261">
                  <a:moveTo>
                    <a:pt x="0" y="760131"/>
                  </a:moveTo>
                  <a:cubicBezTo>
                    <a:pt x="0" y="340322"/>
                    <a:pt x="340322" y="0"/>
                    <a:pt x="760131" y="0"/>
                  </a:cubicBezTo>
                  <a:cubicBezTo>
                    <a:pt x="1179940" y="0"/>
                    <a:pt x="1520262" y="340322"/>
                    <a:pt x="1520262" y="760131"/>
                  </a:cubicBezTo>
                  <a:cubicBezTo>
                    <a:pt x="1520262" y="1179940"/>
                    <a:pt x="1179940" y="1520262"/>
                    <a:pt x="760131" y="1520262"/>
                  </a:cubicBezTo>
                  <a:cubicBezTo>
                    <a:pt x="340322" y="1520262"/>
                    <a:pt x="0" y="1179940"/>
                    <a:pt x="0" y="760131"/>
                  </a:cubicBezTo>
                  <a:close/>
                </a:path>
              </a:pathLst>
            </a:custGeom>
            <a:solidFill>
              <a:srgbClr val="6EAA6B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63277" tIns="263277" rIns="263277" bIns="263277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200" kern="1200">
                <a:solidFill>
                  <a:schemeClr val="bg1">
                    <a:lumMod val="85000"/>
                  </a:schemeClr>
                </a:solidFill>
                <a:cs typeface="+mn-ea"/>
                <a:sym typeface="+mn-lt"/>
              </a:endParaRPr>
            </a:p>
          </p:txBody>
        </p:sp>
        <p:sp useBgFill="1">
          <p:nvSpPr>
            <p:cNvPr id="111" name="任意多边形 10"/>
            <p:cNvSpPr/>
            <p:nvPr/>
          </p:nvSpPr>
          <p:spPr>
            <a:xfrm>
              <a:off x="5929464" y="1806708"/>
              <a:ext cx="1064182" cy="1064182"/>
            </a:xfrm>
            <a:custGeom>
              <a:avLst/>
              <a:gdLst>
                <a:gd name="connsiteX0" fmla="*/ 0 w 1064182"/>
                <a:gd name="connsiteY0" fmla="*/ 532091 h 1064182"/>
                <a:gd name="connsiteX1" fmla="*/ 532091 w 1064182"/>
                <a:gd name="connsiteY1" fmla="*/ 0 h 1064182"/>
                <a:gd name="connsiteX2" fmla="*/ 1064182 w 1064182"/>
                <a:gd name="connsiteY2" fmla="*/ 532091 h 1064182"/>
                <a:gd name="connsiteX3" fmla="*/ 532091 w 1064182"/>
                <a:gd name="connsiteY3" fmla="*/ 1064182 h 1064182"/>
                <a:gd name="connsiteX4" fmla="*/ 0 w 1064182"/>
                <a:gd name="connsiteY4" fmla="*/ 532091 h 1064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4182" h="1064182">
                  <a:moveTo>
                    <a:pt x="0" y="532091"/>
                  </a:moveTo>
                  <a:cubicBezTo>
                    <a:pt x="0" y="238225"/>
                    <a:pt x="238225" y="0"/>
                    <a:pt x="532091" y="0"/>
                  </a:cubicBezTo>
                  <a:cubicBezTo>
                    <a:pt x="825957" y="0"/>
                    <a:pt x="1064182" y="238225"/>
                    <a:pt x="1064182" y="532091"/>
                  </a:cubicBezTo>
                  <a:cubicBezTo>
                    <a:pt x="1064182" y="825957"/>
                    <a:pt x="825957" y="1064182"/>
                    <a:pt x="532091" y="1064182"/>
                  </a:cubicBezTo>
                  <a:cubicBezTo>
                    <a:pt x="238225" y="1064182"/>
                    <a:pt x="0" y="825957"/>
                    <a:pt x="0" y="532091"/>
                  </a:cubicBezTo>
                  <a:close/>
                </a:path>
              </a:pathLst>
            </a:custGeom>
            <a:ln>
              <a:solidFill>
                <a:srgbClr val="AACB94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5056" tIns="185056" rIns="185056" bIns="185056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300" kern="1200" dirty="0">
                <a:solidFill>
                  <a:schemeClr val="bg1">
                    <a:lumMod val="85000"/>
                  </a:schemeClr>
                </a:solidFill>
                <a:cs typeface="+mn-ea"/>
                <a:sym typeface="+mn-lt"/>
              </a:endParaRPr>
            </a:p>
          </p:txBody>
        </p:sp>
        <p:sp useBgFill="1">
          <p:nvSpPr>
            <p:cNvPr id="112" name="任意多边形 11"/>
            <p:cNvSpPr/>
            <p:nvPr/>
          </p:nvSpPr>
          <p:spPr>
            <a:xfrm>
              <a:off x="7541574" y="3418818"/>
              <a:ext cx="1064182" cy="1064182"/>
            </a:xfrm>
            <a:custGeom>
              <a:avLst/>
              <a:gdLst>
                <a:gd name="connsiteX0" fmla="*/ 0 w 1064182"/>
                <a:gd name="connsiteY0" fmla="*/ 532091 h 1064182"/>
                <a:gd name="connsiteX1" fmla="*/ 532091 w 1064182"/>
                <a:gd name="connsiteY1" fmla="*/ 0 h 1064182"/>
                <a:gd name="connsiteX2" fmla="*/ 1064182 w 1064182"/>
                <a:gd name="connsiteY2" fmla="*/ 532091 h 1064182"/>
                <a:gd name="connsiteX3" fmla="*/ 532091 w 1064182"/>
                <a:gd name="connsiteY3" fmla="*/ 1064182 h 1064182"/>
                <a:gd name="connsiteX4" fmla="*/ 0 w 1064182"/>
                <a:gd name="connsiteY4" fmla="*/ 532091 h 1064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4182" h="1064182">
                  <a:moveTo>
                    <a:pt x="0" y="532091"/>
                  </a:moveTo>
                  <a:cubicBezTo>
                    <a:pt x="0" y="238225"/>
                    <a:pt x="238225" y="0"/>
                    <a:pt x="532091" y="0"/>
                  </a:cubicBezTo>
                  <a:cubicBezTo>
                    <a:pt x="825957" y="0"/>
                    <a:pt x="1064182" y="238225"/>
                    <a:pt x="1064182" y="532091"/>
                  </a:cubicBezTo>
                  <a:cubicBezTo>
                    <a:pt x="1064182" y="825957"/>
                    <a:pt x="825957" y="1064182"/>
                    <a:pt x="532091" y="1064182"/>
                  </a:cubicBezTo>
                  <a:cubicBezTo>
                    <a:pt x="238225" y="1064182"/>
                    <a:pt x="0" y="825957"/>
                    <a:pt x="0" y="532091"/>
                  </a:cubicBezTo>
                  <a:close/>
                </a:path>
              </a:pathLst>
            </a:custGeom>
            <a:ln>
              <a:solidFill>
                <a:srgbClr val="AACB94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2516" tIns="182516" rIns="182516" bIns="182516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100" kern="1200">
                <a:solidFill>
                  <a:schemeClr val="bg1">
                    <a:lumMod val="85000"/>
                  </a:schemeClr>
                </a:solidFill>
                <a:cs typeface="+mn-ea"/>
                <a:sym typeface="+mn-lt"/>
              </a:endParaRPr>
            </a:p>
          </p:txBody>
        </p:sp>
        <p:sp useBgFill="1">
          <p:nvSpPr>
            <p:cNvPr id="113" name="任意多边形 12"/>
            <p:cNvSpPr/>
            <p:nvPr/>
          </p:nvSpPr>
          <p:spPr>
            <a:xfrm>
              <a:off x="5929464" y="5030928"/>
              <a:ext cx="1064182" cy="1064182"/>
            </a:xfrm>
            <a:custGeom>
              <a:avLst/>
              <a:gdLst>
                <a:gd name="connsiteX0" fmla="*/ 0 w 1064182"/>
                <a:gd name="connsiteY0" fmla="*/ 532091 h 1064182"/>
                <a:gd name="connsiteX1" fmla="*/ 532091 w 1064182"/>
                <a:gd name="connsiteY1" fmla="*/ 0 h 1064182"/>
                <a:gd name="connsiteX2" fmla="*/ 1064182 w 1064182"/>
                <a:gd name="connsiteY2" fmla="*/ 532091 h 1064182"/>
                <a:gd name="connsiteX3" fmla="*/ 532091 w 1064182"/>
                <a:gd name="connsiteY3" fmla="*/ 1064182 h 1064182"/>
                <a:gd name="connsiteX4" fmla="*/ 0 w 1064182"/>
                <a:gd name="connsiteY4" fmla="*/ 532091 h 1064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4182" h="1064182">
                  <a:moveTo>
                    <a:pt x="0" y="532091"/>
                  </a:moveTo>
                  <a:cubicBezTo>
                    <a:pt x="0" y="238225"/>
                    <a:pt x="238225" y="0"/>
                    <a:pt x="532091" y="0"/>
                  </a:cubicBezTo>
                  <a:cubicBezTo>
                    <a:pt x="825957" y="0"/>
                    <a:pt x="1064182" y="238225"/>
                    <a:pt x="1064182" y="532091"/>
                  </a:cubicBezTo>
                  <a:cubicBezTo>
                    <a:pt x="1064182" y="825957"/>
                    <a:pt x="825957" y="1064182"/>
                    <a:pt x="532091" y="1064182"/>
                  </a:cubicBezTo>
                  <a:cubicBezTo>
                    <a:pt x="238225" y="1064182"/>
                    <a:pt x="0" y="825957"/>
                    <a:pt x="0" y="532091"/>
                  </a:cubicBezTo>
                  <a:close/>
                </a:path>
              </a:pathLst>
            </a:custGeom>
            <a:ln>
              <a:solidFill>
                <a:srgbClr val="AACB94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5056" tIns="185056" rIns="185056" bIns="185056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300" kern="1200">
                <a:solidFill>
                  <a:schemeClr val="bg1">
                    <a:lumMod val="85000"/>
                  </a:schemeClr>
                </a:solidFill>
                <a:cs typeface="+mn-ea"/>
                <a:sym typeface="+mn-lt"/>
              </a:endParaRPr>
            </a:p>
          </p:txBody>
        </p:sp>
        <p:sp useBgFill="1">
          <p:nvSpPr>
            <p:cNvPr id="114" name="任意多边形 13"/>
            <p:cNvSpPr/>
            <p:nvPr/>
          </p:nvSpPr>
          <p:spPr>
            <a:xfrm>
              <a:off x="4317354" y="3418818"/>
              <a:ext cx="1064182" cy="1064182"/>
            </a:xfrm>
            <a:custGeom>
              <a:avLst/>
              <a:gdLst>
                <a:gd name="connsiteX0" fmla="*/ 0 w 1064182"/>
                <a:gd name="connsiteY0" fmla="*/ 532091 h 1064182"/>
                <a:gd name="connsiteX1" fmla="*/ 532091 w 1064182"/>
                <a:gd name="connsiteY1" fmla="*/ 0 h 1064182"/>
                <a:gd name="connsiteX2" fmla="*/ 1064182 w 1064182"/>
                <a:gd name="connsiteY2" fmla="*/ 532091 h 1064182"/>
                <a:gd name="connsiteX3" fmla="*/ 532091 w 1064182"/>
                <a:gd name="connsiteY3" fmla="*/ 1064182 h 1064182"/>
                <a:gd name="connsiteX4" fmla="*/ 0 w 1064182"/>
                <a:gd name="connsiteY4" fmla="*/ 532091 h 1064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4182" h="1064182">
                  <a:moveTo>
                    <a:pt x="0" y="532091"/>
                  </a:moveTo>
                  <a:cubicBezTo>
                    <a:pt x="0" y="238225"/>
                    <a:pt x="238225" y="0"/>
                    <a:pt x="532091" y="0"/>
                  </a:cubicBezTo>
                  <a:cubicBezTo>
                    <a:pt x="825957" y="0"/>
                    <a:pt x="1064182" y="238225"/>
                    <a:pt x="1064182" y="532091"/>
                  </a:cubicBezTo>
                  <a:cubicBezTo>
                    <a:pt x="1064182" y="825957"/>
                    <a:pt x="825957" y="1064182"/>
                    <a:pt x="532091" y="1064182"/>
                  </a:cubicBezTo>
                  <a:cubicBezTo>
                    <a:pt x="238225" y="1064182"/>
                    <a:pt x="0" y="825957"/>
                    <a:pt x="0" y="532091"/>
                  </a:cubicBezTo>
                  <a:close/>
                </a:path>
              </a:pathLst>
            </a:custGeom>
            <a:ln>
              <a:solidFill>
                <a:srgbClr val="AACB94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5056" tIns="185056" rIns="185056" bIns="185056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300" kern="1200">
                <a:solidFill>
                  <a:schemeClr val="bg1">
                    <a:lumMod val="8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5" name="矩形 114"/>
            <p:cNvSpPr/>
            <p:nvPr/>
          </p:nvSpPr>
          <p:spPr>
            <a:xfrm>
              <a:off x="3143500" y="2249273"/>
              <a:ext cx="194421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6" name="矩形 115"/>
            <p:cNvSpPr/>
            <p:nvPr/>
          </p:nvSpPr>
          <p:spPr>
            <a:xfrm>
              <a:off x="3064330" y="4970111"/>
              <a:ext cx="194421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7" name="矩形 116"/>
            <p:cNvSpPr/>
            <p:nvPr/>
          </p:nvSpPr>
          <p:spPr>
            <a:xfrm>
              <a:off x="8111976" y="2249272"/>
              <a:ext cx="194421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8" name="矩形 117"/>
            <p:cNvSpPr/>
            <p:nvPr/>
          </p:nvSpPr>
          <p:spPr>
            <a:xfrm>
              <a:off x="8179294" y="5030928"/>
              <a:ext cx="194421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9" name="Freeform 617"/>
            <p:cNvSpPr/>
            <p:nvPr/>
          </p:nvSpPr>
          <p:spPr bwMode="auto">
            <a:xfrm>
              <a:off x="4633179" y="3819632"/>
              <a:ext cx="350352" cy="350352"/>
            </a:xfrm>
            <a:custGeom>
              <a:avLst/>
              <a:gdLst>
                <a:gd name="T0" fmla="*/ 58 w 64"/>
                <a:gd name="T1" fmla="*/ 0 h 64"/>
                <a:gd name="T2" fmla="*/ 6 w 64"/>
                <a:gd name="T3" fmla="*/ 0 h 64"/>
                <a:gd name="T4" fmla="*/ 0 w 64"/>
                <a:gd name="T5" fmla="*/ 6 h 64"/>
                <a:gd name="T6" fmla="*/ 0 w 64"/>
                <a:gd name="T7" fmla="*/ 58 h 64"/>
                <a:gd name="T8" fmla="*/ 6 w 64"/>
                <a:gd name="T9" fmla="*/ 64 h 64"/>
                <a:gd name="T10" fmla="*/ 32 w 64"/>
                <a:gd name="T11" fmla="*/ 64 h 64"/>
                <a:gd name="T12" fmla="*/ 32 w 64"/>
                <a:gd name="T13" fmla="*/ 36 h 64"/>
                <a:gd name="T14" fmla="*/ 24 w 64"/>
                <a:gd name="T15" fmla="*/ 36 h 64"/>
                <a:gd name="T16" fmla="*/ 24 w 64"/>
                <a:gd name="T17" fmla="*/ 28 h 64"/>
                <a:gd name="T18" fmla="*/ 32 w 64"/>
                <a:gd name="T19" fmla="*/ 28 h 64"/>
                <a:gd name="T20" fmla="*/ 32 w 64"/>
                <a:gd name="T21" fmla="*/ 24 h 64"/>
                <a:gd name="T22" fmla="*/ 44 w 64"/>
                <a:gd name="T23" fmla="*/ 12 h 64"/>
                <a:gd name="T24" fmla="*/ 52 w 64"/>
                <a:gd name="T25" fmla="*/ 12 h 64"/>
                <a:gd name="T26" fmla="*/ 52 w 64"/>
                <a:gd name="T27" fmla="*/ 20 h 64"/>
                <a:gd name="T28" fmla="*/ 44 w 64"/>
                <a:gd name="T29" fmla="*/ 20 h 64"/>
                <a:gd name="T30" fmla="*/ 40 w 64"/>
                <a:gd name="T31" fmla="*/ 24 h 64"/>
                <a:gd name="T32" fmla="*/ 40 w 64"/>
                <a:gd name="T33" fmla="*/ 28 h 64"/>
                <a:gd name="T34" fmla="*/ 52 w 64"/>
                <a:gd name="T35" fmla="*/ 28 h 64"/>
                <a:gd name="T36" fmla="*/ 50 w 64"/>
                <a:gd name="T37" fmla="*/ 36 h 64"/>
                <a:gd name="T38" fmla="*/ 40 w 64"/>
                <a:gd name="T39" fmla="*/ 36 h 64"/>
                <a:gd name="T40" fmla="*/ 40 w 64"/>
                <a:gd name="T41" fmla="*/ 64 h 64"/>
                <a:gd name="T42" fmla="*/ 58 w 64"/>
                <a:gd name="T43" fmla="*/ 64 h 64"/>
                <a:gd name="T44" fmla="*/ 64 w 64"/>
                <a:gd name="T45" fmla="*/ 58 h 64"/>
                <a:gd name="T46" fmla="*/ 64 w 64"/>
                <a:gd name="T47" fmla="*/ 6 h 64"/>
                <a:gd name="T48" fmla="*/ 58 w 64"/>
                <a:gd name="T4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4" h="64">
                  <a:moveTo>
                    <a:pt x="5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1"/>
                    <a:pt x="3" y="64"/>
                    <a:pt x="6" y="6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17"/>
                    <a:pt x="37" y="12"/>
                    <a:pt x="44" y="12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2" y="20"/>
                    <a:pt x="40" y="22"/>
                    <a:pt x="40" y="24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52" y="28"/>
                    <a:pt x="52" y="28"/>
                    <a:pt x="52" y="28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58" y="64"/>
                    <a:pt x="58" y="64"/>
                    <a:pt x="58" y="64"/>
                  </a:cubicBezTo>
                  <a:cubicBezTo>
                    <a:pt x="61" y="64"/>
                    <a:pt x="64" y="61"/>
                    <a:pt x="64" y="58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4" y="3"/>
                    <a:pt x="61" y="0"/>
                    <a:pt x="58" y="0"/>
                  </a:cubicBezTo>
                  <a:close/>
                </a:path>
              </a:pathLst>
            </a:custGeom>
            <a:solidFill>
              <a:srgbClr val="AACB9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8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0" name="Freeform 619"/>
            <p:cNvSpPr>
              <a:spLocks noEditPoints="1"/>
            </p:cNvSpPr>
            <p:nvPr/>
          </p:nvSpPr>
          <p:spPr bwMode="auto">
            <a:xfrm>
              <a:off x="6307053" y="5385698"/>
              <a:ext cx="354641" cy="354641"/>
            </a:xfrm>
            <a:custGeom>
              <a:avLst/>
              <a:gdLst>
                <a:gd name="T0" fmla="*/ 55 w 64"/>
                <a:gd name="T1" fmla="*/ 9 h 64"/>
                <a:gd name="T2" fmla="*/ 32 w 64"/>
                <a:gd name="T3" fmla="*/ 0 h 64"/>
                <a:gd name="T4" fmla="*/ 0 w 64"/>
                <a:gd name="T5" fmla="*/ 32 h 64"/>
                <a:gd name="T6" fmla="*/ 5 w 64"/>
                <a:gd name="T7" fmla="*/ 48 h 64"/>
                <a:gd name="T8" fmla="*/ 0 w 64"/>
                <a:gd name="T9" fmla="*/ 64 h 64"/>
                <a:gd name="T10" fmla="*/ 17 w 64"/>
                <a:gd name="T11" fmla="*/ 60 h 64"/>
                <a:gd name="T12" fmla="*/ 32 w 64"/>
                <a:gd name="T13" fmla="*/ 63 h 64"/>
                <a:gd name="T14" fmla="*/ 32 w 64"/>
                <a:gd name="T15" fmla="*/ 63 h 64"/>
                <a:gd name="T16" fmla="*/ 32 w 64"/>
                <a:gd name="T17" fmla="*/ 63 h 64"/>
                <a:gd name="T18" fmla="*/ 64 w 64"/>
                <a:gd name="T19" fmla="*/ 32 h 64"/>
                <a:gd name="T20" fmla="*/ 55 w 64"/>
                <a:gd name="T21" fmla="*/ 9 h 64"/>
                <a:gd name="T22" fmla="*/ 32 w 64"/>
                <a:gd name="T23" fmla="*/ 58 h 64"/>
                <a:gd name="T24" fmla="*/ 32 w 64"/>
                <a:gd name="T25" fmla="*/ 58 h 64"/>
                <a:gd name="T26" fmla="*/ 19 w 64"/>
                <a:gd name="T27" fmla="*/ 54 h 64"/>
                <a:gd name="T28" fmla="*/ 18 w 64"/>
                <a:gd name="T29" fmla="*/ 54 h 64"/>
                <a:gd name="T30" fmla="*/ 8 w 64"/>
                <a:gd name="T31" fmla="*/ 56 h 64"/>
                <a:gd name="T32" fmla="*/ 10 w 64"/>
                <a:gd name="T33" fmla="*/ 47 h 64"/>
                <a:gd name="T34" fmla="*/ 10 w 64"/>
                <a:gd name="T35" fmla="*/ 46 h 64"/>
                <a:gd name="T36" fmla="*/ 6 w 64"/>
                <a:gd name="T37" fmla="*/ 32 h 64"/>
                <a:gd name="T38" fmla="*/ 32 w 64"/>
                <a:gd name="T39" fmla="*/ 5 h 64"/>
                <a:gd name="T40" fmla="*/ 51 w 64"/>
                <a:gd name="T41" fmla="*/ 13 h 64"/>
                <a:gd name="T42" fmla="*/ 59 w 64"/>
                <a:gd name="T43" fmla="*/ 32 h 64"/>
                <a:gd name="T44" fmla="*/ 32 w 64"/>
                <a:gd name="T45" fmla="*/ 58 h 64"/>
                <a:gd name="T46" fmla="*/ 47 w 64"/>
                <a:gd name="T47" fmla="*/ 38 h 64"/>
                <a:gd name="T48" fmla="*/ 41 w 64"/>
                <a:gd name="T49" fmla="*/ 36 h 64"/>
                <a:gd name="T50" fmla="*/ 39 w 64"/>
                <a:gd name="T51" fmla="*/ 36 h 64"/>
                <a:gd name="T52" fmla="*/ 37 w 64"/>
                <a:gd name="T53" fmla="*/ 39 h 64"/>
                <a:gd name="T54" fmla="*/ 35 w 64"/>
                <a:gd name="T55" fmla="*/ 39 h 64"/>
                <a:gd name="T56" fmla="*/ 29 w 64"/>
                <a:gd name="T57" fmla="*/ 36 h 64"/>
                <a:gd name="T58" fmla="*/ 24 w 64"/>
                <a:gd name="T59" fmla="*/ 30 h 64"/>
                <a:gd name="T60" fmla="*/ 25 w 64"/>
                <a:gd name="T61" fmla="*/ 28 h 64"/>
                <a:gd name="T62" fmla="*/ 26 w 64"/>
                <a:gd name="T63" fmla="*/ 27 h 64"/>
                <a:gd name="T64" fmla="*/ 27 w 64"/>
                <a:gd name="T65" fmla="*/ 26 h 64"/>
                <a:gd name="T66" fmla="*/ 27 w 64"/>
                <a:gd name="T67" fmla="*/ 24 h 64"/>
                <a:gd name="T68" fmla="*/ 24 w 64"/>
                <a:gd name="T69" fmla="*/ 18 h 64"/>
                <a:gd name="T70" fmla="*/ 22 w 64"/>
                <a:gd name="T71" fmla="*/ 17 h 64"/>
                <a:gd name="T72" fmla="*/ 21 w 64"/>
                <a:gd name="T73" fmla="*/ 17 h 64"/>
                <a:gd name="T74" fmla="*/ 19 w 64"/>
                <a:gd name="T75" fmla="*/ 18 h 64"/>
                <a:gd name="T76" fmla="*/ 16 w 64"/>
                <a:gd name="T77" fmla="*/ 25 h 64"/>
                <a:gd name="T78" fmla="*/ 19 w 64"/>
                <a:gd name="T79" fmla="*/ 33 h 64"/>
                <a:gd name="T80" fmla="*/ 33 w 64"/>
                <a:gd name="T81" fmla="*/ 45 h 64"/>
                <a:gd name="T82" fmla="*/ 37 w 64"/>
                <a:gd name="T83" fmla="*/ 47 h 64"/>
                <a:gd name="T84" fmla="*/ 42 w 64"/>
                <a:gd name="T85" fmla="*/ 47 h 64"/>
                <a:gd name="T86" fmla="*/ 48 w 64"/>
                <a:gd name="T87" fmla="*/ 43 h 64"/>
                <a:gd name="T88" fmla="*/ 48 w 64"/>
                <a:gd name="T89" fmla="*/ 39 h 64"/>
                <a:gd name="T90" fmla="*/ 47 w 64"/>
                <a:gd name="T91" fmla="*/ 3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4" h="64">
                  <a:moveTo>
                    <a:pt x="55" y="9"/>
                  </a:moveTo>
                  <a:cubicBezTo>
                    <a:pt x="49" y="3"/>
                    <a:pt x="41" y="0"/>
                    <a:pt x="32" y="0"/>
                  </a:cubicBezTo>
                  <a:cubicBezTo>
                    <a:pt x="15" y="0"/>
                    <a:pt x="0" y="14"/>
                    <a:pt x="0" y="32"/>
                  </a:cubicBezTo>
                  <a:cubicBezTo>
                    <a:pt x="0" y="37"/>
                    <a:pt x="2" y="43"/>
                    <a:pt x="5" y="48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22" y="62"/>
                    <a:pt x="27" y="63"/>
                    <a:pt x="32" y="63"/>
                  </a:cubicBezTo>
                  <a:cubicBezTo>
                    <a:pt x="32" y="63"/>
                    <a:pt x="32" y="63"/>
                    <a:pt x="32" y="63"/>
                  </a:cubicBezTo>
                  <a:cubicBezTo>
                    <a:pt x="32" y="63"/>
                    <a:pt x="32" y="63"/>
                    <a:pt x="32" y="63"/>
                  </a:cubicBezTo>
                  <a:cubicBezTo>
                    <a:pt x="50" y="63"/>
                    <a:pt x="64" y="49"/>
                    <a:pt x="64" y="32"/>
                  </a:cubicBezTo>
                  <a:cubicBezTo>
                    <a:pt x="64" y="23"/>
                    <a:pt x="61" y="15"/>
                    <a:pt x="55" y="9"/>
                  </a:cubicBezTo>
                  <a:close/>
                  <a:moveTo>
                    <a:pt x="32" y="58"/>
                  </a:moveTo>
                  <a:cubicBezTo>
                    <a:pt x="32" y="58"/>
                    <a:pt x="32" y="58"/>
                    <a:pt x="32" y="58"/>
                  </a:cubicBezTo>
                  <a:cubicBezTo>
                    <a:pt x="27" y="58"/>
                    <a:pt x="23" y="57"/>
                    <a:pt x="19" y="54"/>
                  </a:cubicBezTo>
                  <a:cubicBezTo>
                    <a:pt x="18" y="54"/>
                    <a:pt x="18" y="54"/>
                    <a:pt x="18" y="54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7" y="42"/>
                    <a:pt x="6" y="37"/>
                    <a:pt x="6" y="32"/>
                  </a:cubicBezTo>
                  <a:cubicBezTo>
                    <a:pt x="6" y="17"/>
                    <a:pt x="18" y="5"/>
                    <a:pt x="32" y="5"/>
                  </a:cubicBezTo>
                  <a:cubicBezTo>
                    <a:pt x="39" y="5"/>
                    <a:pt x="46" y="8"/>
                    <a:pt x="51" y="13"/>
                  </a:cubicBezTo>
                  <a:cubicBezTo>
                    <a:pt x="56" y="18"/>
                    <a:pt x="59" y="25"/>
                    <a:pt x="59" y="32"/>
                  </a:cubicBezTo>
                  <a:cubicBezTo>
                    <a:pt x="58" y="46"/>
                    <a:pt x="47" y="58"/>
                    <a:pt x="32" y="58"/>
                  </a:cubicBezTo>
                  <a:close/>
                  <a:moveTo>
                    <a:pt x="47" y="38"/>
                  </a:moveTo>
                  <a:cubicBezTo>
                    <a:pt x="46" y="38"/>
                    <a:pt x="42" y="36"/>
                    <a:pt x="41" y="36"/>
                  </a:cubicBezTo>
                  <a:cubicBezTo>
                    <a:pt x="40" y="36"/>
                    <a:pt x="40" y="35"/>
                    <a:pt x="39" y="36"/>
                  </a:cubicBezTo>
                  <a:cubicBezTo>
                    <a:pt x="39" y="37"/>
                    <a:pt x="37" y="39"/>
                    <a:pt x="37" y="39"/>
                  </a:cubicBezTo>
                  <a:cubicBezTo>
                    <a:pt x="36" y="40"/>
                    <a:pt x="36" y="40"/>
                    <a:pt x="35" y="39"/>
                  </a:cubicBezTo>
                  <a:cubicBezTo>
                    <a:pt x="34" y="39"/>
                    <a:pt x="32" y="38"/>
                    <a:pt x="29" y="36"/>
                  </a:cubicBezTo>
                  <a:cubicBezTo>
                    <a:pt x="26" y="33"/>
                    <a:pt x="25" y="31"/>
                    <a:pt x="24" y="30"/>
                  </a:cubicBezTo>
                  <a:cubicBezTo>
                    <a:pt x="24" y="29"/>
                    <a:pt x="24" y="29"/>
                    <a:pt x="25" y="28"/>
                  </a:cubicBezTo>
                  <a:cubicBezTo>
                    <a:pt x="25" y="28"/>
                    <a:pt x="26" y="28"/>
                    <a:pt x="26" y="27"/>
                  </a:cubicBezTo>
                  <a:cubicBezTo>
                    <a:pt x="26" y="27"/>
                    <a:pt x="26" y="26"/>
                    <a:pt x="27" y="26"/>
                  </a:cubicBezTo>
                  <a:cubicBezTo>
                    <a:pt x="27" y="25"/>
                    <a:pt x="27" y="25"/>
                    <a:pt x="27" y="24"/>
                  </a:cubicBezTo>
                  <a:cubicBezTo>
                    <a:pt x="26" y="24"/>
                    <a:pt x="25" y="20"/>
                    <a:pt x="24" y="18"/>
                  </a:cubicBezTo>
                  <a:cubicBezTo>
                    <a:pt x="24" y="17"/>
                    <a:pt x="23" y="17"/>
                    <a:pt x="22" y="17"/>
                  </a:cubicBezTo>
                  <a:cubicBezTo>
                    <a:pt x="22" y="17"/>
                    <a:pt x="21" y="17"/>
                    <a:pt x="21" y="17"/>
                  </a:cubicBezTo>
                  <a:cubicBezTo>
                    <a:pt x="20" y="17"/>
                    <a:pt x="20" y="17"/>
                    <a:pt x="19" y="18"/>
                  </a:cubicBezTo>
                  <a:cubicBezTo>
                    <a:pt x="18" y="19"/>
                    <a:pt x="16" y="21"/>
                    <a:pt x="16" y="25"/>
                  </a:cubicBezTo>
                  <a:cubicBezTo>
                    <a:pt x="16" y="29"/>
                    <a:pt x="19" y="32"/>
                    <a:pt x="19" y="33"/>
                  </a:cubicBezTo>
                  <a:cubicBezTo>
                    <a:pt x="20" y="33"/>
                    <a:pt x="25" y="41"/>
                    <a:pt x="33" y="45"/>
                  </a:cubicBezTo>
                  <a:cubicBezTo>
                    <a:pt x="35" y="46"/>
                    <a:pt x="36" y="46"/>
                    <a:pt x="37" y="47"/>
                  </a:cubicBezTo>
                  <a:cubicBezTo>
                    <a:pt x="39" y="47"/>
                    <a:pt x="41" y="47"/>
                    <a:pt x="42" y="47"/>
                  </a:cubicBezTo>
                  <a:cubicBezTo>
                    <a:pt x="44" y="47"/>
                    <a:pt x="47" y="45"/>
                    <a:pt x="48" y="43"/>
                  </a:cubicBezTo>
                  <a:cubicBezTo>
                    <a:pt x="48" y="41"/>
                    <a:pt x="48" y="40"/>
                    <a:pt x="48" y="39"/>
                  </a:cubicBezTo>
                  <a:cubicBezTo>
                    <a:pt x="48" y="39"/>
                    <a:pt x="47" y="39"/>
                    <a:pt x="47" y="38"/>
                  </a:cubicBezTo>
                  <a:close/>
                </a:path>
              </a:pathLst>
            </a:custGeom>
            <a:solidFill>
              <a:srgbClr val="AACB9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8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1" name="Freeform 620"/>
            <p:cNvSpPr>
              <a:spLocks noEditPoints="1"/>
            </p:cNvSpPr>
            <p:nvPr/>
          </p:nvSpPr>
          <p:spPr bwMode="auto">
            <a:xfrm>
              <a:off x="6268678" y="2149053"/>
              <a:ext cx="385754" cy="383217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47 w 64"/>
                <a:gd name="T11" fmla="*/ 46 h 64"/>
                <a:gd name="T12" fmla="*/ 44 w 64"/>
                <a:gd name="T13" fmla="*/ 47 h 64"/>
                <a:gd name="T14" fmla="*/ 16 w 64"/>
                <a:gd name="T15" fmla="*/ 44 h 64"/>
                <a:gd name="T16" fmla="*/ 13 w 64"/>
                <a:gd name="T17" fmla="*/ 42 h 64"/>
                <a:gd name="T18" fmla="*/ 15 w 64"/>
                <a:gd name="T19" fmla="*/ 40 h 64"/>
                <a:gd name="T20" fmla="*/ 46 w 64"/>
                <a:gd name="T21" fmla="*/ 44 h 64"/>
                <a:gd name="T22" fmla="*/ 47 w 64"/>
                <a:gd name="T23" fmla="*/ 46 h 64"/>
                <a:gd name="T24" fmla="*/ 51 w 64"/>
                <a:gd name="T25" fmla="*/ 37 h 64"/>
                <a:gd name="T26" fmla="*/ 47 w 64"/>
                <a:gd name="T27" fmla="*/ 38 h 64"/>
                <a:gd name="T28" fmla="*/ 15 w 64"/>
                <a:gd name="T29" fmla="*/ 35 h 64"/>
                <a:gd name="T30" fmla="*/ 12 w 64"/>
                <a:gd name="T31" fmla="*/ 33 h 64"/>
                <a:gd name="T32" fmla="*/ 14 w 64"/>
                <a:gd name="T33" fmla="*/ 30 h 64"/>
                <a:gd name="T34" fmla="*/ 50 w 64"/>
                <a:gd name="T35" fmla="*/ 34 h 64"/>
                <a:gd name="T36" fmla="*/ 51 w 64"/>
                <a:gd name="T37" fmla="*/ 37 h 64"/>
                <a:gd name="T38" fmla="*/ 51 w 64"/>
                <a:gd name="T39" fmla="*/ 28 h 64"/>
                <a:gd name="T40" fmla="*/ 14 w 64"/>
                <a:gd name="T41" fmla="*/ 25 h 64"/>
                <a:gd name="T42" fmla="*/ 10 w 64"/>
                <a:gd name="T43" fmla="*/ 23 h 64"/>
                <a:gd name="T44" fmla="*/ 12 w 64"/>
                <a:gd name="T45" fmla="*/ 19 h 64"/>
                <a:gd name="T46" fmla="*/ 54 w 64"/>
                <a:gd name="T47" fmla="*/ 24 h 64"/>
                <a:gd name="T48" fmla="*/ 55 w 64"/>
                <a:gd name="T49" fmla="*/ 28 h 64"/>
                <a:gd name="T50" fmla="*/ 51 w 64"/>
                <a:gd name="T51" fmla="*/ 2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47" y="46"/>
                  </a:moveTo>
                  <a:cubicBezTo>
                    <a:pt x="46" y="47"/>
                    <a:pt x="45" y="48"/>
                    <a:pt x="44" y="47"/>
                  </a:cubicBezTo>
                  <a:cubicBezTo>
                    <a:pt x="36" y="42"/>
                    <a:pt x="27" y="41"/>
                    <a:pt x="16" y="44"/>
                  </a:cubicBezTo>
                  <a:cubicBezTo>
                    <a:pt x="15" y="44"/>
                    <a:pt x="14" y="43"/>
                    <a:pt x="13" y="42"/>
                  </a:cubicBezTo>
                  <a:cubicBezTo>
                    <a:pt x="13" y="41"/>
                    <a:pt x="14" y="40"/>
                    <a:pt x="15" y="40"/>
                  </a:cubicBezTo>
                  <a:cubicBezTo>
                    <a:pt x="27" y="37"/>
                    <a:pt x="38" y="38"/>
                    <a:pt x="46" y="44"/>
                  </a:cubicBezTo>
                  <a:cubicBezTo>
                    <a:pt x="47" y="44"/>
                    <a:pt x="47" y="45"/>
                    <a:pt x="47" y="46"/>
                  </a:cubicBezTo>
                  <a:close/>
                  <a:moveTo>
                    <a:pt x="51" y="37"/>
                  </a:moveTo>
                  <a:cubicBezTo>
                    <a:pt x="50" y="39"/>
                    <a:pt x="48" y="39"/>
                    <a:pt x="47" y="38"/>
                  </a:cubicBezTo>
                  <a:cubicBezTo>
                    <a:pt x="39" y="33"/>
                    <a:pt x="25" y="31"/>
                    <a:pt x="15" y="35"/>
                  </a:cubicBezTo>
                  <a:cubicBezTo>
                    <a:pt x="14" y="35"/>
                    <a:pt x="13" y="34"/>
                    <a:pt x="12" y="33"/>
                  </a:cubicBezTo>
                  <a:cubicBezTo>
                    <a:pt x="12" y="32"/>
                    <a:pt x="13" y="30"/>
                    <a:pt x="14" y="30"/>
                  </a:cubicBezTo>
                  <a:cubicBezTo>
                    <a:pt x="26" y="26"/>
                    <a:pt x="40" y="28"/>
                    <a:pt x="50" y="34"/>
                  </a:cubicBezTo>
                  <a:cubicBezTo>
                    <a:pt x="51" y="35"/>
                    <a:pt x="51" y="36"/>
                    <a:pt x="51" y="37"/>
                  </a:cubicBezTo>
                  <a:close/>
                  <a:moveTo>
                    <a:pt x="51" y="28"/>
                  </a:moveTo>
                  <a:cubicBezTo>
                    <a:pt x="41" y="22"/>
                    <a:pt x="24" y="22"/>
                    <a:pt x="14" y="25"/>
                  </a:cubicBezTo>
                  <a:cubicBezTo>
                    <a:pt x="12" y="25"/>
                    <a:pt x="11" y="24"/>
                    <a:pt x="10" y="23"/>
                  </a:cubicBezTo>
                  <a:cubicBezTo>
                    <a:pt x="10" y="21"/>
                    <a:pt x="11" y="20"/>
                    <a:pt x="12" y="19"/>
                  </a:cubicBezTo>
                  <a:cubicBezTo>
                    <a:pt x="23" y="16"/>
                    <a:pt x="42" y="16"/>
                    <a:pt x="54" y="24"/>
                  </a:cubicBezTo>
                  <a:cubicBezTo>
                    <a:pt x="55" y="24"/>
                    <a:pt x="56" y="26"/>
                    <a:pt x="55" y="28"/>
                  </a:cubicBezTo>
                  <a:cubicBezTo>
                    <a:pt x="54" y="29"/>
                    <a:pt x="52" y="29"/>
                    <a:pt x="51" y="28"/>
                  </a:cubicBezTo>
                  <a:close/>
                </a:path>
              </a:pathLst>
            </a:custGeom>
            <a:solidFill>
              <a:srgbClr val="AACB9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8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2" name="Freeform 621"/>
            <p:cNvSpPr>
              <a:spLocks noEditPoints="1"/>
            </p:cNvSpPr>
            <p:nvPr/>
          </p:nvSpPr>
          <p:spPr bwMode="auto">
            <a:xfrm>
              <a:off x="7885351" y="3766548"/>
              <a:ext cx="387769" cy="387769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48 w 64"/>
                <a:gd name="T11" fmla="*/ 22 h 64"/>
                <a:gd name="T12" fmla="*/ 42 w 64"/>
                <a:gd name="T13" fmla="*/ 47 h 64"/>
                <a:gd name="T14" fmla="*/ 40 w 64"/>
                <a:gd name="T15" fmla="*/ 48 h 64"/>
                <a:gd name="T16" fmla="*/ 32 w 64"/>
                <a:gd name="T17" fmla="*/ 42 h 64"/>
                <a:gd name="T18" fmla="*/ 28 w 64"/>
                <a:gd name="T19" fmla="*/ 46 h 64"/>
                <a:gd name="T20" fmla="*/ 26 w 64"/>
                <a:gd name="T21" fmla="*/ 47 h 64"/>
                <a:gd name="T22" fmla="*/ 25 w 64"/>
                <a:gd name="T23" fmla="*/ 45 h 64"/>
                <a:gd name="T24" fmla="*/ 22 w 64"/>
                <a:gd name="T25" fmla="*/ 36 h 64"/>
                <a:gd name="T26" fmla="*/ 14 w 64"/>
                <a:gd name="T27" fmla="*/ 34 h 64"/>
                <a:gd name="T28" fmla="*/ 15 w 64"/>
                <a:gd name="T29" fmla="*/ 31 h 64"/>
                <a:gd name="T30" fmla="*/ 46 w 64"/>
                <a:gd name="T31" fmla="*/ 19 h 64"/>
                <a:gd name="T32" fmla="*/ 48 w 64"/>
                <a:gd name="T33" fmla="*/ 2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48" y="22"/>
                  </a:moveTo>
                  <a:cubicBezTo>
                    <a:pt x="42" y="47"/>
                    <a:pt x="42" y="47"/>
                    <a:pt x="42" y="47"/>
                  </a:cubicBezTo>
                  <a:cubicBezTo>
                    <a:pt x="42" y="48"/>
                    <a:pt x="41" y="49"/>
                    <a:pt x="40" y="48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7" y="46"/>
                    <a:pt x="27" y="47"/>
                    <a:pt x="26" y="47"/>
                  </a:cubicBezTo>
                  <a:cubicBezTo>
                    <a:pt x="25" y="47"/>
                    <a:pt x="25" y="46"/>
                    <a:pt x="25" y="45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13" y="33"/>
                    <a:pt x="13" y="32"/>
                    <a:pt x="15" y="31"/>
                  </a:cubicBezTo>
                  <a:cubicBezTo>
                    <a:pt x="46" y="19"/>
                    <a:pt x="46" y="19"/>
                    <a:pt x="46" y="19"/>
                  </a:cubicBezTo>
                  <a:cubicBezTo>
                    <a:pt x="47" y="19"/>
                    <a:pt x="48" y="20"/>
                    <a:pt x="48" y="22"/>
                  </a:cubicBezTo>
                  <a:close/>
                </a:path>
              </a:pathLst>
            </a:custGeom>
            <a:solidFill>
              <a:srgbClr val="AACB9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8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1456596" y="17743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cs typeface="+mn-ea"/>
                <a:sym typeface="+mn-lt"/>
              </a:rPr>
              <a:t>单击此处添加标题文本</a:t>
            </a:r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29" name="iconfont-1191-866883"/>
          <p:cNvSpPr/>
          <p:nvPr/>
        </p:nvSpPr>
        <p:spPr>
          <a:xfrm>
            <a:off x="5560367" y="3326777"/>
            <a:ext cx="609685" cy="603393"/>
          </a:xfrm>
          <a:custGeom>
            <a:avLst/>
            <a:gdLst>
              <a:gd name="T0" fmla="*/ 2709 w 7873"/>
              <a:gd name="T1" fmla="*/ 1592 h 7791"/>
              <a:gd name="T2" fmla="*/ 5329 w 7873"/>
              <a:gd name="T3" fmla="*/ 1624 h 7791"/>
              <a:gd name="T4" fmla="*/ 5782 w 7873"/>
              <a:gd name="T5" fmla="*/ 969 h 7791"/>
              <a:gd name="T6" fmla="*/ 5477 w 7873"/>
              <a:gd name="T7" fmla="*/ 432 h 7791"/>
              <a:gd name="T8" fmla="*/ 4004 w 7873"/>
              <a:gd name="T9" fmla="*/ 13 h 7791"/>
              <a:gd name="T10" fmla="*/ 2709 w 7873"/>
              <a:gd name="T11" fmla="*/ 368 h 7791"/>
              <a:gd name="T12" fmla="*/ 2352 w 7873"/>
              <a:gd name="T13" fmla="*/ 840 h 7791"/>
              <a:gd name="T14" fmla="*/ 2709 w 7873"/>
              <a:gd name="T15" fmla="*/ 1592 h 7791"/>
              <a:gd name="T16" fmla="*/ 2699 w 7873"/>
              <a:gd name="T17" fmla="*/ 2258 h 7791"/>
              <a:gd name="T18" fmla="*/ 3046 w 7873"/>
              <a:gd name="T19" fmla="*/ 2376 h 7791"/>
              <a:gd name="T20" fmla="*/ 3351 w 7873"/>
              <a:gd name="T21" fmla="*/ 2537 h 7791"/>
              <a:gd name="T22" fmla="*/ 4656 w 7873"/>
              <a:gd name="T23" fmla="*/ 2570 h 7791"/>
              <a:gd name="T24" fmla="*/ 5624 w 7873"/>
              <a:gd name="T25" fmla="*/ 2076 h 7791"/>
              <a:gd name="T26" fmla="*/ 5782 w 7873"/>
              <a:gd name="T27" fmla="*/ 1335 h 7791"/>
              <a:gd name="T28" fmla="*/ 5698 w 7873"/>
              <a:gd name="T29" fmla="*/ 1592 h 7791"/>
              <a:gd name="T30" fmla="*/ 2331 w 7873"/>
              <a:gd name="T31" fmla="*/ 1335 h 7791"/>
              <a:gd name="T32" fmla="*/ 2699 w 7873"/>
              <a:gd name="T33" fmla="*/ 2258 h 7791"/>
              <a:gd name="T34" fmla="*/ 3730 w 7873"/>
              <a:gd name="T35" fmla="*/ 2903 h 7791"/>
              <a:gd name="T36" fmla="*/ 3888 w 7873"/>
              <a:gd name="T37" fmla="*/ 3300 h 7791"/>
              <a:gd name="T38" fmla="*/ 4414 w 7873"/>
              <a:gd name="T39" fmla="*/ 3128 h 7791"/>
              <a:gd name="T40" fmla="*/ 5519 w 7873"/>
              <a:gd name="T41" fmla="*/ 2849 h 7791"/>
              <a:gd name="T42" fmla="*/ 5782 w 7873"/>
              <a:gd name="T43" fmla="*/ 2011 h 7791"/>
              <a:gd name="T44" fmla="*/ 5761 w 7873"/>
              <a:gd name="T45" fmla="*/ 2140 h 7791"/>
              <a:gd name="T46" fmla="*/ 3730 w 7873"/>
              <a:gd name="T47" fmla="*/ 2903 h 7791"/>
              <a:gd name="T48" fmla="*/ 3330 w 7873"/>
              <a:gd name="T49" fmla="*/ 2967 h 7791"/>
              <a:gd name="T50" fmla="*/ 1752 w 7873"/>
              <a:gd name="T51" fmla="*/ 2494 h 7791"/>
              <a:gd name="T52" fmla="*/ 742 w 7873"/>
              <a:gd name="T53" fmla="*/ 2709 h 7791"/>
              <a:gd name="T54" fmla="*/ 152 w 7873"/>
              <a:gd name="T55" fmla="*/ 3644 h 7791"/>
              <a:gd name="T56" fmla="*/ 1815 w 7873"/>
              <a:gd name="T57" fmla="*/ 4428 h 7791"/>
              <a:gd name="T58" fmla="*/ 3530 w 7873"/>
              <a:gd name="T59" fmla="*/ 3687 h 7791"/>
              <a:gd name="T60" fmla="*/ 3330 w 7873"/>
              <a:gd name="T61" fmla="*/ 2967 h 7791"/>
              <a:gd name="T62" fmla="*/ 3236 w 7873"/>
              <a:gd name="T63" fmla="*/ 4267 h 7791"/>
              <a:gd name="T64" fmla="*/ 100 w 7873"/>
              <a:gd name="T65" fmla="*/ 3837 h 7791"/>
              <a:gd name="T66" fmla="*/ 289 w 7873"/>
              <a:gd name="T67" fmla="*/ 4567 h 7791"/>
              <a:gd name="T68" fmla="*/ 3036 w 7873"/>
              <a:gd name="T69" fmla="*/ 4825 h 7791"/>
              <a:gd name="T70" fmla="*/ 3288 w 7873"/>
              <a:gd name="T71" fmla="*/ 4234 h 7791"/>
              <a:gd name="T72" fmla="*/ 3236 w 7873"/>
              <a:gd name="T73" fmla="*/ 4267 h 7791"/>
              <a:gd name="T74" fmla="*/ 7676 w 7873"/>
              <a:gd name="T75" fmla="*/ 4686 h 7791"/>
              <a:gd name="T76" fmla="*/ 5708 w 7873"/>
              <a:gd name="T77" fmla="*/ 3407 h 7791"/>
              <a:gd name="T78" fmla="*/ 4193 w 7873"/>
              <a:gd name="T79" fmla="*/ 4063 h 7791"/>
              <a:gd name="T80" fmla="*/ 3572 w 7873"/>
              <a:gd name="T81" fmla="*/ 5620 h 7791"/>
              <a:gd name="T82" fmla="*/ 4214 w 7873"/>
              <a:gd name="T83" fmla="*/ 7145 h 7791"/>
              <a:gd name="T84" fmla="*/ 5740 w 7873"/>
              <a:gd name="T85" fmla="*/ 7779 h 7791"/>
              <a:gd name="T86" fmla="*/ 7245 w 7873"/>
              <a:gd name="T87" fmla="*/ 7134 h 7791"/>
              <a:gd name="T88" fmla="*/ 7866 w 7873"/>
              <a:gd name="T89" fmla="*/ 5577 h 7791"/>
              <a:gd name="T90" fmla="*/ 7676 w 7873"/>
              <a:gd name="T91" fmla="*/ 4686 h 7791"/>
              <a:gd name="T92" fmla="*/ 5719 w 7873"/>
              <a:gd name="T93" fmla="*/ 6286 h 7791"/>
              <a:gd name="T94" fmla="*/ 4267 w 7873"/>
              <a:gd name="T95" fmla="*/ 5953 h 7791"/>
              <a:gd name="T96" fmla="*/ 4330 w 7873"/>
              <a:gd name="T97" fmla="*/ 5556 h 7791"/>
              <a:gd name="T98" fmla="*/ 5603 w 7873"/>
              <a:gd name="T99" fmla="*/ 5867 h 7791"/>
              <a:gd name="T100" fmla="*/ 6908 w 7873"/>
              <a:gd name="T101" fmla="*/ 3977 h 7791"/>
              <a:gd name="T102" fmla="*/ 7255 w 7873"/>
              <a:gd name="T103" fmla="*/ 4535 h 7791"/>
              <a:gd name="T104" fmla="*/ 5719 w 7873"/>
              <a:gd name="T105" fmla="*/ 6286 h 7791"/>
              <a:gd name="T106" fmla="*/ 121 w 7873"/>
              <a:gd name="T107" fmla="*/ 4492 h 7791"/>
              <a:gd name="T108" fmla="*/ 152 w 7873"/>
              <a:gd name="T109" fmla="*/ 5008 h 7791"/>
              <a:gd name="T110" fmla="*/ 1310 w 7873"/>
              <a:gd name="T111" fmla="*/ 5738 h 7791"/>
              <a:gd name="T112" fmla="*/ 2930 w 7873"/>
              <a:gd name="T113" fmla="*/ 5566 h 7791"/>
              <a:gd name="T114" fmla="*/ 2962 w 7873"/>
              <a:gd name="T115" fmla="*/ 5169 h 7791"/>
              <a:gd name="T116" fmla="*/ 121 w 7873"/>
              <a:gd name="T117" fmla="*/ 4492 h 77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73" h="7791">
                <a:moveTo>
                  <a:pt x="2709" y="1592"/>
                </a:moveTo>
                <a:cubicBezTo>
                  <a:pt x="3377" y="2060"/>
                  <a:pt x="4681" y="2036"/>
                  <a:pt x="5329" y="1624"/>
                </a:cubicBezTo>
                <a:cubicBezTo>
                  <a:pt x="5545" y="1487"/>
                  <a:pt x="5785" y="1286"/>
                  <a:pt x="5782" y="969"/>
                </a:cubicBezTo>
                <a:cubicBezTo>
                  <a:pt x="5780" y="712"/>
                  <a:pt x="5610" y="541"/>
                  <a:pt x="5477" y="432"/>
                </a:cubicBezTo>
                <a:cubicBezTo>
                  <a:pt x="5134" y="153"/>
                  <a:pt x="4575" y="0"/>
                  <a:pt x="4004" y="13"/>
                </a:cubicBezTo>
                <a:cubicBezTo>
                  <a:pt x="3452" y="27"/>
                  <a:pt x="3028" y="142"/>
                  <a:pt x="2709" y="368"/>
                </a:cubicBezTo>
                <a:cubicBezTo>
                  <a:pt x="2579" y="460"/>
                  <a:pt x="2397" y="651"/>
                  <a:pt x="2352" y="840"/>
                </a:cubicBezTo>
                <a:cubicBezTo>
                  <a:pt x="2268" y="1188"/>
                  <a:pt x="2508" y="1452"/>
                  <a:pt x="2709" y="1592"/>
                </a:cubicBezTo>
                <a:close/>
                <a:moveTo>
                  <a:pt x="2699" y="2258"/>
                </a:moveTo>
                <a:cubicBezTo>
                  <a:pt x="2797" y="2310"/>
                  <a:pt x="2931" y="2327"/>
                  <a:pt x="3046" y="2376"/>
                </a:cubicBezTo>
                <a:cubicBezTo>
                  <a:pt x="3149" y="2421"/>
                  <a:pt x="3244" y="2499"/>
                  <a:pt x="3351" y="2537"/>
                </a:cubicBezTo>
                <a:cubicBezTo>
                  <a:pt x="3702" y="2664"/>
                  <a:pt x="4247" y="2653"/>
                  <a:pt x="4656" y="2570"/>
                </a:cubicBezTo>
                <a:cubicBezTo>
                  <a:pt x="5060" y="2487"/>
                  <a:pt x="5429" y="2312"/>
                  <a:pt x="5624" y="2076"/>
                </a:cubicBezTo>
                <a:cubicBezTo>
                  <a:pt x="5764" y="1906"/>
                  <a:pt x="5830" y="1635"/>
                  <a:pt x="5782" y="1335"/>
                </a:cubicBezTo>
                <a:cubicBezTo>
                  <a:pt x="5772" y="1424"/>
                  <a:pt x="5742" y="1519"/>
                  <a:pt x="5698" y="1592"/>
                </a:cubicBezTo>
                <a:cubicBezTo>
                  <a:pt x="5156" y="2500"/>
                  <a:pt x="2595" y="2483"/>
                  <a:pt x="2331" y="1335"/>
                </a:cubicBezTo>
                <a:cubicBezTo>
                  <a:pt x="2289" y="1782"/>
                  <a:pt x="2428" y="2114"/>
                  <a:pt x="2699" y="2258"/>
                </a:cubicBezTo>
                <a:close/>
                <a:moveTo>
                  <a:pt x="3730" y="2903"/>
                </a:moveTo>
                <a:cubicBezTo>
                  <a:pt x="3794" y="3024"/>
                  <a:pt x="3869" y="3133"/>
                  <a:pt x="3888" y="3300"/>
                </a:cubicBezTo>
                <a:cubicBezTo>
                  <a:pt x="4160" y="3343"/>
                  <a:pt x="4254" y="3211"/>
                  <a:pt x="4414" y="3128"/>
                </a:cubicBezTo>
                <a:cubicBezTo>
                  <a:pt x="4739" y="2959"/>
                  <a:pt x="5059" y="2880"/>
                  <a:pt x="5519" y="2849"/>
                </a:cubicBezTo>
                <a:cubicBezTo>
                  <a:pt x="5727" y="2700"/>
                  <a:pt x="5840" y="2396"/>
                  <a:pt x="5782" y="2011"/>
                </a:cubicBezTo>
                <a:cubicBezTo>
                  <a:pt x="5775" y="2060"/>
                  <a:pt x="5774" y="2105"/>
                  <a:pt x="5761" y="2140"/>
                </a:cubicBezTo>
                <a:cubicBezTo>
                  <a:pt x="5540" y="2743"/>
                  <a:pt x="4538" y="2972"/>
                  <a:pt x="3730" y="2903"/>
                </a:cubicBezTo>
                <a:close/>
                <a:moveTo>
                  <a:pt x="3330" y="2967"/>
                </a:moveTo>
                <a:cubicBezTo>
                  <a:pt x="2977" y="2629"/>
                  <a:pt x="2385" y="2464"/>
                  <a:pt x="1752" y="2494"/>
                </a:cubicBezTo>
                <a:cubicBezTo>
                  <a:pt x="1329" y="2515"/>
                  <a:pt x="1030" y="2573"/>
                  <a:pt x="742" y="2709"/>
                </a:cubicBezTo>
                <a:cubicBezTo>
                  <a:pt x="435" y="2855"/>
                  <a:pt x="0" y="3158"/>
                  <a:pt x="152" y="3644"/>
                </a:cubicBezTo>
                <a:cubicBezTo>
                  <a:pt x="317" y="4167"/>
                  <a:pt x="1145" y="4424"/>
                  <a:pt x="1815" y="4428"/>
                </a:cubicBezTo>
                <a:cubicBezTo>
                  <a:pt x="2518" y="4432"/>
                  <a:pt x="3327" y="4194"/>
                  <a:pt x="3530" y="3687"/>
                </a:cubicBezTo>
                <a:cubicBezTo>
                  <a:pt x="3654" y="3377"/>
                  <a:pt x="3498" y="3127"/>
                  <a:pt x="3330" y="2967"/>
                </a:cubicBezTo>
                <a:close/>
                <a:moveTo>
                  <a:pt x="3236" y="4267"/>
                </a:moveTo>
                <a:cubicBezTo>
                  <a:pt x="2479" y="4956"/>
                  <a:pt x="393" y="4883"/>
                  <a:pt x="100" y="3837"/>
                </a:cubicBezTo>
                <a:cubicBezTo>
                  <a:pt x="89" y="4158"/>
                  <a:pt x="149" y="4405"/>
                  <a:pt x="289" y="4567"/>
                </a:cubicBezTo>
                <a:cubicBezTo>
                  <a:pt x="809" y="5172"/>
                  <a:pt x="2306" y="5269"/>
                  <a:pt x="3036" y="4825"/>
                </a:cubicBezTo>
                <a:cubicBezTo>
                  <a:pt x="3102" y="4610"/>
                  <a:pt x="3176" y="4403"/>
                  <a:pt x="3288" y="4234"/>
                </a:cubicBezTo>
                <a:cubicBezTo>
                  <a:pt x="3260" y="4206"/>
                  <a:pt x="3247" y="4256"/>
                  <a:pt x="3236" y="4267"/>
                </a:cubicBezTo>
                <a:close/>
                <a:moveTo>
                  <a:pt x="7676" y="4686"/>
                </a:moveTo>
                <a:cubicBezTo>
                  <a:pt x="7360" y="3976"/>
                  <a:pt x="6678" y="3405"/>
                  <a:pt x="5708" y="3407"/>
                </a:cubicBezTo>
                <a:cubicBezTo>
                  <a:pt x="5002" y="3409"/>
                  <a:pt x="4538" y="3710"/>
                  <a:pt x="4193" y="4063"/>
                </a:cubicBezTo>
                <a:cubicBezTo>
                  <a:pt x="3851" y="4412"/>
                  <a:pt x="3559" y="4942"/>
                  <a:pt x="3572" y="5620"/>
                </a:cubicBezTo>
                <a:cubicBezTo>
                  <a:pt x="3585" y="6291"/>
                  <a:pt x="3852" y="6780"/>
                  <a:pt x="4214" y="7145"/>
                </a:cubicBezTo>
                <a:cubicBezTo>
                  <a:pt x="4572" y="7506"/>
                  <a:pt x="5098" y="7791"/>
                  <a:pt x="5740" y="7779"/>
                </a:cubicBezTo>
                <a:cubicBezTo>
                  <a:pt x="6380" y="7767"/>
                  <a:pt x="6891" y="7500"/>
                  <a:pt x="7245" y="7134"/>
                </a:cubicBezTo>
                <a:cubicBezTo>
                  <a:pt x="7592" y="6776"/>
                  <a:pt x="7873" y="6254"/>
                  <a:pt x="7866" y="5577"/>
                </a:cubicBezTo>
                <a:cubicBezTo>
                  <a:pt x="7862" y="5260"/>
                  <a:pt x="7791" y="4942"/>
                  <a:pt x="7676" y="4686"/>
                </a:cubicBezTo>
                <a:close/>
                <a:moveTo>
                  <a:pt x="5719" y="6286"/>
                </a:moveTo>
                <a:cubicBezTo>
                  <a:pt x="5246" y="6164"/>
                  <a:pt x="4746" y="6069"/>
                  <a:pt x="4267" y="5953"/>
                </a:cubicBezTo>
                <a:cubicBezTo>
                  <a:pt x="4280" y="5812"/>
                  <a:pt x="4304" y="5683"/>
                  <a:pt x="4330" y="5556"/>
                </a:cubicBezTo>
                <a:cubicBezTo>
                  <a:pt x="4751" y="5663"/>
                  <a:pt x="5186" y="5756"/>
                  <a:pt x="5603" y="5867"/>
                </a:cubicBezTo>
                <a:cubicBezTo>
                  <a:pt x="6042" y="5241"/>
                  <a:pt x="6475" y="4609"/>
                  <a:pt x="6908" y="3977"/>
                </a:cubicBezTo>
                <a:cubicBezTo>
                  <a:pt x="7035" y="4151"/>
                  <a:pt x="7136" y="4353"/>
                  <a:pt x="7255" y="4535"/>
                </a:cubicBezTo>
                <a:cubicBezTo>
                  <a:pt x="6754" y="5129"/>
                  <a:pt x="6248" y="5720"/>
                  <a:pt x="5719" y="6286"/>
                </a:cubicBezTo>
                <a:close/>
                <a:moveTo>
                  <a:pt x="121" y="4492"/>
                </a:moveTo>
                <a:cubicBezTo>
                  <a:pt x="128" y="4663"/>
                  <a:pt x="104" y="4863"/>
                  <a:pt x="152" y="5008"/>
                </a:cubicBezTo>
                <a:cubicBezTo>
                  <a:pt x="286" y="5405"/>
                  <a:pt x="816" y="5648"/>
                  <a:pt x="1310" y="5738"/>
                </a:cubicBezTo>
                <a:cubicBezTo>
                  <a:pt x="1869" y="5840"/>
                  <a:pt x="2512" y="5761"/>
                  <a:pt x="2930" y="5566"/>
                </a:cubicBezTo>
                <a:cubicBezTo>
                  <a:pt x="2928" y="5421"/>
                  <a:pt x="2946" y="5296"/>
                  <a:pt x="2962" y="5169"/>
                </a:cubicBezTo>
                <a:cubicBezTo>
                  <a:pt x="2038" y="5580"/>
                  <a:pt x="359" y="5455"/>
                  <a:pt x="121" y="449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35375" y="275743"/>
            <a:ext cx="787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cs typeface="+mn-ea"/>
                <a:sym typeface="+mn-lt"/>
              </a:rPr>
              <a:t>01</a:t>
            </a:r>
            <a:endParaRPr lang="zh-CN" altLang="en-US" sz="4000" dirty="0"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占位符 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5528469" y="1958975"/>
            <a:ext cx="5057776" cy="3371850"/>
          </a:xfrm>
          <a:custGeom>
            <a:avLst/>
            <a:gdLst>
              <a:gd name="T0" fmla="*/ 0 w 4255008"/>
              <a:gd name="T1" fmla="*/ 0 h 3371088"/>
              <a:gd name="T2" fmla="*/ 4255008 w 4255008"/>
              <a:gd name="T3" fmla="*/ 0 h 3371088"/>
              <a:gd name="T4" fmla="*/ 4255008 w 4255008"/>
              <a:gd name="T5" fmla="*/ 3371088 h 3371088"/>
              <a:gd name="T6" fmla="*/ 0 w 4255008"/>
              <a:gd name="T7" fmla="*/ 3371088 h 337108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255008" h="3371088">
                <a:moveTo>
                  <a:pt x="0" y="0"/>
                </a:moveTo>
                <a:lnTo>
                  <a:pt x="4255008" y="0"/>
                </a:lnTo>
                <a:lnTo>
                  <a:pt x="4255008" y="3371088"/>
                </a:lnTo>
                <a:lnTo>
                  <a:pt x="0" y="3371088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4" name="Rectangle 2"/>
          <p:cNvSpPr/>
          <p:nvPr/>
        </p:nvSpPr>
        <p:spPr>
          <a:xfrm>
            <a:off x="0" y="1958975"/>
            <a:ext cx="6192838" cy="33718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" name="TextBox 11"/>
          <p:cNvSpPr txBox="1"/>
          <p:nvPr/>
        </p:nvSpPr>
        <p:spPr>
          <a:xfrm>
            <a:off x="3299847" y="2387600"/>
            <a:ext cx="2569935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 algn="r">
              <a:defRPr/>
            </a:pPr>
            <a:r>
              <a:rPr lang="zh-CN" altLang="en-US" sz="2800" spc="3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添加标题文本</a:t>
            </a:r>
            <a:endParaRPr lang="en-US" sz="2800" spc="300" dirty="0">
              <a:solidFill>
                <a:prstClr val="black">
                  <a:lumMod val="75000"/>
                  <a:lumOff val="2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6" name="TextBox 12"/>
          <p:cNvSpPr txBox="1"/>
          <p:nvPr/>
        </p:nvSpPr>
        <p:spPr>
          <a:xfrm>
            <a:off x="1799493" y="2910820"/>
            <a:ext cx="4070289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  <a:defRPr/>
            </a:pPr>
            <a:r>
              <a:rPr lang="zh-CN" altLang="en-US" sz="1200" spc="3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spc="3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200</a:t>
            </a:r>
            <a:r>
              <a:rPr lang="zh-CN" altLang="en-US" sz="1200" spc="3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200" spc="3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5</a:t>
            </a:r>
            <a:r>
              <a:rPr lang="zh-CN" altLang="en-US" sz="1200" spc="3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分钟之内。此处添加详细文本描述，建议与标题相关并符合整体语言风格，语言描述尽量简洁生动。</a:t>
            </a:r>
            <a:endParaRPr lang="en-US" sz="1200" spc="300" dirty="0">
              <a:solidFill>
                <a:prstClr val="black">
                  <a:lumMod val="75000"/>
                  <a:lumOff val="25000"/>
                </a:prstClr>
              </a:solidFill>
              <a:cs typeface="+mn-ea"/>
              <a:sym typeface="+mn-lt"/>
            </a:endParaRPr>
          </a:p>
        </p:txBody>
      </p:sp>
      <p:cxnSp>
        <p:nvCxnSpPr>
          <p:cNvPr id="7" name="Straight Connector 15"/>
          <p:cNvCxnSpPr/>
          <p:nvPr/>
        </p:nvCxnSpPr>
        <p:spPr>
          <a:xfrm>
            <a:off x="4885532" y="4797425"/>
            <a:ext cx="830262" cy="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1456596" y="17743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cs typeface="+mn-ea"/>
                <a:sym typeface="+mn-lt"/>
              </a:rPr>
              <a:t>单击此处添加标题文本</a:t>
            </a:r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35375" y="275743"/>
            <a:ext cx="787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cs typeface="+mn-ea"/>
                <a:sym typeface="+mn-lt"/>
              </a:rPr>
              <a:t>01</a:t>
            </a:r>
            <a:endParaRPr lang="zh-CN" altLang="en-US" sz="40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25"/>
          <p:cNvCxnSpPr/>
          <p:nvPr/>
        </p:nvCxnSpPr>
        <p:spPr>
          <a:xfrm>
            <a:off x="3561998" y="2981619"/>
            <a:ext cx="5039583" cy="0"/>
          </a:xfrm>
          <a:prstGeom prst="line">
            <a:avLst/>
          </a:prstGeom>
          <a:ln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4"/>
          <p:cNvSpPr/>
          <p:nvPr/>
        </p:nvSpPr>
        <p:spPr>
          <a:xfrm rot="2700000">
            <a:off x="5001540" y="1941946"/>
            <a:ext cx="2131770" cy="2131764"/>
          </a:xfrm>
          <a:prstGeom prst="roundRect">
            <a:avLst>
              <a:gd name="adj" fmla="val 34663"/>
            </a:avLst>
          </a:prstGeom>
          <a:solidFill>
            <a:srgbClr val="6EAA6B"/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0590">
              <a:defRPr/>
            </a:pPr>
            <a:endParaRPr lang="en-US" sz="1045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0" name="Rounded Rectangle 5"/>
          <p:cNvSpPr/>
          <p:nvPr/>
        </p:nvSpPr>
        <p:spPr>
          <a:xfrm rot="2700000">
            <a:off x="2584947" y="2469105"/>
            <a:ext cx="1017760" cy="1017758"/>
          </a:xfrm>
          <a:prstGeom prst="roundRect">
            <a:avLst>
              <a:gd name="adj" fmla="val 34663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1600" dist="381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0590">
              <a:defRPr/>
            </a:pPr>
            <a:endParaRPr lang="en-US" sz="1045" dirty="0">
              <a:solidFill>
                <a:srgbClr val="2196F3"/>
              </a:solidFill>
              <a:cs typeface="+mn-ea"/>
              <a:sym typeface="+mn-lt"/>
            </a:endParaRPr>
          </a:p>
        </p:txBody>
      </p:sp>
      <p:sp>
        <p:nvSpPr>
          <p:cNvPr id="11" name="Rounded Rectangle 6"/>
          <p:cNvSpPr/>
          <p:nvPr/>
        </p:nvSpPr>
        <p:spPr>
          <a:xfrm rot="2700000">
            <a:off x="8532142" y="2469105"/>
            <a:ext cx="1017760" cy="1017758"/>
          </a:xfrm>
          <a:prstGeom prst="roundRect">
            <a:avLst>
              <a:gd name="adj" fmla="val 34663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1600" dist="381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0590">
              <a:defRPr/>
            </a:pPr>
            <a:endParaRPr lang="en-US" sz="1045" dirty="0">
              <a:solidFill>
                <a:srgbClr val="2196F3"/>
              </a:solidFill>
              <a:cs typeface="+mn-ea"/>
              <a:sym typeface="+mn-lt"/>
            </a:endParaRPr>
          </a:p>
        </p:txBody>
      </p:sp>
      <p:grpSp>
        <p:nvGrpSpPr>
          <p:cNvPr id="15" name="Group 22"/>
          <p:cNvGrpSpPr/>
          <p:nvPr/>
        </p:nvGrpSpPr>
        <p:grpSpPr>
          <a:xfrm>
            <a:off x="1939326" y="3885951"/>
            <a:ext cx="2394614" cy="1151720"/>
            <a:chOff x="1949210" y="4309014"/>
            <a:chExt cx="2405456" cy="1156933"/>
          </a:xfrm>
        </p:grpSpPr>
        <p:sp>
          <p:nvSpPr>
            <p:cNvPr id="16" name="Title 3"/>
            <p:cNvSpPr txBox="1"/>
            <p:nvPr/>
          </p:nvSpPr>
          <p:spPr>
            <a:xfrm>
              <a:off x="2065462" y="4309014"/>
              <a:ext cx="2172951" cy="246539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 defTabSz="910590">
                <a:lnSpc>
                  <a:spcPct val="80000"/>
                </a:lnSpc>
                <a:defRPr/>
              </a:pPr>
              <a:r>
                <a:rPr lang="zh-CN" altLang="en-US" sz="1800" dirty="0">
                  <a:solidFill>
                    <a:srgbClr val="222222"/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  <a:endParaRPr lang="en-US" sz="1000" dirty="0">
                <a:solidFill>
                  <a:srgbClr val="222222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Title 3"/>
            <p:cNvSpPr txBox="1"/>
            <p:nvPr/>
          </p:nvSpPr>
          <p:spPr>
            <a:xfrm>
              <a:off x="1949210" y="4674697"/>
              <a:ext cx="2405456" cy="791250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 defTabSz="910590">
                <a:lnSpc>
                  <a:spcPct val="100000"/>
                </a:lnSpc>
                <a:defRPr/>
              </a:pPr>
              <a:r>
                <a:rPr lang="zh-CN" altLang="en-US" sz="1200" b="0" dirty="0">
                  <a:solidFill>
                    <a:srgbClr val="222222">
                      <a:alpha val="70000"/>
                    </a:srgbClr>
                  </a:solidFill>
                  <a:latin typeface="+mn-lt"/>
                  <a:ea typeface="+mn-ea"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b="0" dirty="0">
                  <a:solidFill>
                    <a:srgbClr val="222222">
                      <a:alpha val="70000"/>
                    </a:srgbClr>
                  </a:solidFill>
                  <a:latin typeface="+mn-lt"/>
                  <a:ea typeface="+mn-ea"/>
                  <a:cs typeface="+mn-ea"/>
                  <a:sym typeface="+mn-lt"/>
                </a:rPr>
                <a:t>... ...</a:t>
              </a:r>
              <a:endParaRPr lang="en-US" sz="600" b="0" dirty="0">
                <a:solidFill>
                  <a:srgbClr val="222222">
                    <a:alpha val="50000"/>
                  </a:srgb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2712532" y="2793318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标题</a:t>
            </a:r>
            <a:r>
              <a:rPr lang="en-US" altLang="zh-CN" b="1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1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636795" y="2530774"/>
            <a:ext cx="90281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添加</a:t>
            </a:r>
            <a:endParaRPr lang="en-US" altLang="zh-CN" sz="2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  <a:p>
            <a:r>
              <a:rPr lang="zh-CN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标题</a:t>
            </a:r>
            <a:endParaRPr lang="zh-CN" alt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651569" y="2807772"/>
            <a:ext cx="8547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标题</a:t>
            </a:r>
            <a:r>
              <a:rPr lang="en-US" altLang="zh-CN" sz="2000" b="1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2</a:t>
            </a:r>
            <a:endParaRPr lang="zh-CN" altLang="en-US" sz="20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4" name="Group 22"/>
          <p:cNvGrpSpPr/>
          <p:nvPr/>
        </p:nvGrpSpPr>
        <p:grpSpPr>
          <a:xfrm>
            <a:off x="7843715" y="3885951"/>
            <a:ext cx="2394614" cy="1151720"/>
            <a:chOff x="1949210" y="4309014"/>
            <a:chExt cx="2405456" cy="1156933"/>
          </a:xfrm>
        </p:grpSpPr>
        <p:sp>
          <p:nvSpPr>
            <p:cNvPr id="28" name="Title 3"/>
            <p:cNvSpPr txBox="1"/>
            <p:nvPr/>
          </p:nvSpPr>
          <p:spPr>
            <a:xfrm>
              <a:off x="2065462" y="4309014"/>
              <a:ext cx="2172951" cy="246539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 defTabSz="910590">
                <a:lnSpc>
                  <a:spcPct val="80000"/>
                </a:lnSpc>
                <a:defRPr/>
              </a:pPr>
              <a:r>
                <a:rPr lang="zh-CN" altLang="en-US" sz="1800" dirty="0">
                  <a:solidFill>
                    <a:srgbClr val="222222"/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  <a:endParaRPr lang="en-US" sz="1000" dirty="0">
                <a:solidFill>
                  <a:srgbClr val="222222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Title 3"/>
            <p:cNvSpPr txBox="1"/>
            <p:nvPr/>
          </p:nvSpPr>
          <p:spPr>
            <a:xfrm>
              <a:off x="1949210" y="4674697"/>
              <a:ext cx="2405456" cy="791250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 defTabSz="910590">
                <a:lnSpc>
                  <a:spcPct val="100000"/>
                </a:lnSpc>
                <a:defRPr/>
              </a:pPr>
              <a:r>
                <a:rPr lang="zh-CN" altLang="en-US" sz="1200" b="0" dirty="0">
                  <a:solidFill>
                    <a:srgbClr val="222222">
                      <a:alpha val="70000"/>
                    </a:srgbClr>
                  </a:solidFill>
                  <a:latin typeface="+mn-lt"/>
                  <a:ea typeface="+mn-ea"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b="0" dirty="0">
                  <a:solidFill>
                    <a:srgbClr val="222222">
                      <a:alpha val="70000"/>
                    </a:srgbClr>
                  </a:solidFill>
                  <a:latin typeface="+mn-lt"/>
                  <a:ea typeface="+mn-ea"/>
                  <a:cs typeface="+mn-ea"/>
                  <a:sym typeface="+mn-lt"/>
                </a:rPr>
                <a:t>... ...</a:t>
              </a:r>
              <a:endParaRPr lang="en-US" sz="600" b="0" dirty="0">
                <a:solidFill>
                  <a:srgbClr val="222222">
                    <a:alpha val="50000"/>
                  </a:srgb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0" name="Group 22"/>
          <p:cNvGrpSpPr/>
          <p:nvPr/>
        </p:nvGrpSpPr>
        <p:grpSpPr>
          <a:xfrm>
            <a:off x="4884481" y="4515214"/>
            <a:ext cx="2394614" cy="1151720"/>
            <a:chOff x="1949210" y="4309014"/>
            <a:chExt cx="2405456" cy="1156933"/>
          </a:xfrm>
        </p:grpSpPr>
        <p:sp>
          <p:nvSpPr>
            <p:cNvPr id="31" name="Title 3"/>
            <p:cNvSpPr txBox="1"/>
            <p:nvPr/>
          </p:nvSpPr>
          <p:spPr>
            <a:xfrm>
              <a:off x="2065462" y="4309014"/>
              <a:ext cx="2172951" cy="246539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 defTabSz="910590">
                <a:lnSpc>
                  <a:spcPct val="80000"/>
                </a:lnSpc>
                <a:defRPr/>
              </a:pPr>
              <a:r>
                <a:rPr lang="zh-CN" altLang="en-US" sz="1800" dirty="0">
                  <a:solidFill>
                    <a:srgbClr val="222222"/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  <a:endParaRPr lang="en-US" sz="1000" dirty="0">
                <a:solidFill>
                  <a:srgbClr val="222222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Title 3"/>
            <p:cNvSpPr txBox="1"/>
            <p:nvPr/>
          </p:nvSpPr>
          <p:spPr>
            <a:xfrm>
              <a:off x="1949210" y="4674697"/>
              <a:ext cx="2405456" cy="791250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 defTabSz="910590">
                <a:lnSpc>
                  <a:spcPct val="100000"/>
                </a:lnSpc>
                <a:defRPr/>
              </a:pPr>
              <a:r>
                <a:rPr lang="zh-CN" altLang="en-US" sz="1200" b="0" dirty="0">
                  <a:solidFill>
                    <a:srgbClr val="222222">
                      <a:alpha val="70000"/>
                    </a:srgbClr>
                  </a:solidFill>
                  <a:latin typeface="+mn-lt"/>
                  <a:ea typeface="+mn-ea"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b="0" dirty="0">
                  <a:solidFill>
                    <a:srgbClr val="222222">
                      <a:alpha val="70000"/>
                    </a:srgbClr>
                  </a:solidFill>
                  <a:latin typeface="+mn-lt"/>
                  <a:ea typeface="+mn-ea"/>
                  <a:cs typeface="+mn-ea"/>
                  <a:sym typeface="+mn-lt"/>
                </a:rPr>
                <a:t>... ...</a:t>
              </a:r>
              <a:endParaRPr lang="en-US" sz="600" b="0" dirty="0">
                <a:solidFill>
                  <a:srgbClr val="222222">
                    <a:alpha val="50000"/>
                  </a:srgb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1456596" y="17743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cs typeface="+mn-ea"/>
                <a:sym typeface="+mn-lt"/>
              </a:rPr>
              <a:t>单击此处添加标题文本</a:t>
            </a:r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535375" y="275743"/>
            <a:ext cx="787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cs typeface="+mn-ea"/>
                <a:sym typeface="+mn-lt"/>
              </a:rPr>
              <a:t>01</a:t>
            </a:r>
            <a:endParaRPr lang="zh-CN" altLang="en-US" sz="40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flipV="1">
            <a:off x="2098119" y="1998644"/>
            <a:ext cx="9853838" cy="8168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1456383" y="1558551"/>
            <a:ext cx="880186" cy="880186"/>
          </a:xfrm>
          <a:prstGeom prst="ellipse">
            <a:avLst/>
          </a:prstGeom>
          <a:solidFill>
            <a:schemeClr val="bg1"/>
          </a:solidFill>
          <a:ln w="25400">
            <a:solidFill>
              <a:srgbClr val="AACB94"/>
            </a:solidFill>
          </a:ln>
          <a:effectLst>
            <a:outerShdw blurRad="38100" dist="25400" dir="5400000" algn="t" rotWithShape="0">
              <a:prstClr val="black">
                <a:alpha val="12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91028" bIns="91028" rtlCol="0" anchor="ctr"/>
          <a:lstStyle/>
          <a:p>
            <a:pPr marL="0" marR="0" lvl="0" indent="0" algn="ctr" defTabSz="91059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390" b="0" i="0" u="none" strike="noStrike" kern="1200" cap="none" spc="0" normalizeH="0" baseline="0" noProof="0" dirty="0" smtClean="0">
                <a:ln>
                  <a:noFill/>
                </a:ln>
                <a:solidFill>
                  <a:srgbClr val="384053"/>
                </a:solidFill>
                <a:effectLst/>
                <a:uLnTx/>
                <a:uFillTx/>
                <a:cs typeface="+mn-ea"/>
                <a:sym typeface="+mn-lt"/>
              </a:rPr>
              <a:t>01</a:t>
            </a:r>
            <a:endParaRPr kumimoji="0" lang="en-US" sz="2390" b="0" i="0" u="none" strike="noStrike" kern="1200" cap="none" spc="0" normalizeH="0" baseline="0" noProof="0" dirty="0">
              <a:ln>
                <a:noFill/>
              </a:ln>
              <a:solidFill>
                <a:srgbClr val="384053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978616" y="2578549"/>
            <a:ext cx="2141061" cy="2894046"/>
            <a:chOff x="1506846" y="2726815"/>
            <a:chExt cx="2150754" cy="2907149"/>
          </a:xfrm>
        </p:grpSpPr>
        <p:sp>
          <p:nvSpPr>
            <p:cNvPr id="5" name="Freeform 4"/>
            <p:cNvSpPr/>
            <p:nvPr/>
          </p:nvSpPr>
          <p:spPr>
            <a:xfrm>
              <a:off x="1506846" y="2726815"/>
              <a:ext cx="2150754" cy="2907149"/>
            </a:xfrm>
            <a:custGeom>
              <a:avLst/>
              <a:gdLst>
                <a:gd name="connsiteX0" fmla="*/ 367014 w 2589152"/>
                <a:gd name="connsiteY0" fmla="*/ 0 h 2907149"/>
                <a:gd name="connsiteX1" fmla="*/ 491570 w 2589152"/>
                <a:gd name="connsiteY1" fmla="*/ 124556 h 2907149"/>
                <a:gd name="connsiteX2" fmla="*/ 2557280 w 2589152"/>
                <a:gd name="connsiteY2" fmla="*/ 124556 h 2907149"/>
                <a:gd name="connsiteX3" fmla="*/ 2589152 w 2589152"/>
                <a:gd name="connsiteY3" fmla="*/ 156428 h 2907149"/>
                <a:gd name="connsiteX4" fmla="*/ 2589152 w 2589152"/>
                <a:gd name="connsiteY4" fmla="*/ 2875277 h 2907149"/>
                <a:gd name="connsiteX5" fmla="*/ 2557280 w 2589152"/>
                <a:gd name="connsiteY5" fmla="*/ 2907149 h 2907149"/>
                <a:gd name="connsiteX6" fmla="*/ 31872 w 2589152"/>
                <a:gd name="connsiteY6" fmla="*/ 2907149 h 2907149"/>
                <a:gd name="connsiteX7" fmla="*/ 0 w 2589152"/>
                <a:gd name="connsiteY7" fmla="*/ 2875277 h 2907149"/>
                <a:gd name="connsiteX8" fmla="*/ 0 w 2589152"/>
                <a:gd name="connsiteY8" fmla="*/ 156428 h 2907149"/>
                <a:gd name="connsiteX9" fmla="*/ 31872 w 2589152"/>
                <a:gd name="connsiteY9" fmla="*/ 124556 h 2907149"/>
                <a:gd name="connsiteX10" fmla="*/ 242458 w 2589152"/>
                <a:gd name="connsiteY10" fmla="*/ 124556 h 290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89152" h="2907149">
                  <a:moveTo>
                    <a:pt x="367014" y="0"/>
                  </a:moveTo>
                  <a:lnTo>
                    <a:pt x="491570" y="124556"/>
                  </a:lnTo>
                  <a:lnTo>
                    <a:pt x="2557280" y="124556"/>
                  </a:lnTo>
                  <a:cubicBezTo>
                    <a:pt x="2574882" y="124556"/>
                    <a:pt x="2589152" y="138826"/>
                    <a:pt x="2589152" y="156428"/>
                  </a:cubicBezTo>
                  <a:lnTo>
                    <a:pt x="2589152" y="2875277"/>
                  </a:lnTo>
                  <a:cubicBezTo>
                    <a:pt x="2589152" y="2892879"/>
                    <a:pt x="2574882" y="2907149"/>
                    <a:pt x="2557280" y="2907149"/>
                  </a:cubicBezTo>
                  <a:lnTo>
                    <a:pt x="31872" y="2907149"/>
                  </a:lnTo>
                  <a:cubicBezTo>
                    <a:pt x="14270" y="2907149"/>
                    <a:pt x="0" y="2892879"/>
                    <a:pt x="0" y="2875277"/>
                  </a:cubicBezTo>
                  <a:lnTo>
                    <a:pt x="0" y="156428"/>
                  </a:lnTo>
                  <a:cubicBezTo>
                    <a:pt x="0" y="138826"/>
                    <a:pt x="14270" y="124556"/>
                    <a:pt x="31872" y="124556"/>
                  </a:cubicBezTo>
                  <a:lnTo>
                    <a:pt x="242458" y="1245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81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059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7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" name="Title 3"/>
            <p:cNvSpPr txBox="1"/>
            <p:nvPr/>
          </p:nvSpPr>
          <p:spPr>
            <a:xfrm>
              <a:off x="1703012" y="3152439"/>
              <a:ext cx="1796677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lvl="0" defTabSz="910590">
                <a:lnSpc>
                  <a:spcPct val="80000"/>
                </a:lnSpc>
                <a:defRPr/>
              </a:pPr>
              <a:r>
                <a:rPr lang="zh-CN" altLang="en-US" sz="1595" b="0" dirty="0">
                  <a:solidFill>
                    <a:srgbClr val="222222"/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  <a:endParaRPr kumimoji="0" lang="en-US" sz="795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703013" y="3435155"/>
              <a:ext cx="1796677" cy="6924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910590">
                <a:lnSpc>
                  <a:spcPct val="150000"/>
                </a:lnSpc>
                <a:defRPr/>
              </a:pPr>
              <a:r>
                <a:rPr lang="zh-CN" altLang="en-US" sz="895" dirty="0">
                  <a:solidFill>
                    <a:srgbClr val="222222">
                      <a:alpha val="70000"/>
                    </a:srgb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895" dirty="0">
                  <a:solidFill>
                    <a:srgbClr val="222222">
                      <a:alpha val="70000"/>
                    </a:srgbClr>
                  </a:solidFill>
                  <a:cs typeface="+mn-ea"/>
                  <a:sym typeface="+mn-lt"/>
                </a:rPr>
                <a:t>... ...</a:t>
              </a:r>
              <a:endParaRPr lang="en-US" altLang="zh-CN" sz="895" dirty="0">
                <a:solidFill>
                  <a:srgbClr val="222222">
                    <a:alpha val="70000"/>
                  </a:srgbClr>
                </a:solidFill>
                <a:cs typeface="+mn-ea"/>
                <a:sym typeface="+mn-lt"/>
              </a:endParaRPr>
            </a:p>
          </p:txBody>
        </p:sp>
        <p:sp>
          <p:nvSpPr>
            <p:cNvPr id="41" name="TextBox 7"/>
            <p:cNvSpPr txBox="1"/>
            <p:nvPr/>
          </p:nvSpPr>
          <p:spPr>
            <a:xfrm>
              <a:off x="1703013" y="4262832"/>
              <a:ext cx="1796677" cy="6924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910590">
                <a:lnSpc>
                  <a:spcPct val="150000"/>
                </a:lnSpc>
                <a:defRPr/>
              </a:pPr>
              <a:r>
                <a:rPr lang="zh-CN" altLang="en-US" sz="895" dirty="0">
                  <a:solidFill>
                    <a:srgbClr val="222222">
                      <a:alpha val="70000"/>
                    </a:srgb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895" dirty="0">
                  <a:solidFill>
                    <a:srgbClr val="222222">
                      <a:alpha val="70000"/>
                    </a:srgbClr>
                  </a:solidFill>
                  <a:cs typeface="+mn-ea"/>
                  <a:sym typeface="+mn-lt"/>
                </a:rPr>
                <a:t>... ...</a:t>
              </a:r>
              <a:endParaRPr lang="en-US" altLang="zh-CN" sz="895" dirty="0">
                <a:solidFill>
                  <a:srgbClr val="222222">
                    <a:alpha val="70000"/>
                  </a:srgb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0" name="Oval 9"/>
          <p:cNvSpPr>
            <a:spLocks noChangeAspect="1"/>
          </p:cNvSpPr>
          <p:nvPr/>
        </p:nvSpPr>
        <p:spPr>
          <a:xfrm>
            <a:off x="1838029" y="2380292"/>
            <a:ext cx="116893" cy="116893"/>
          </a:xfrm>
          <a:prstGeom prst="ellipse">
            <a:avLst/>
          </a:prstGeom>
          <a:solidFill>
            <a:schemeClr val="bg1"/>
          </a:solidFill>
          <a:ln w="12700">
            <a:solidFill>
              <a:srgbClr val="AACB94"/>
            </a:solidFill>
          </a:ln>
          <a:effectLst>
            <a:outerShdw blurRad="88900" dist="38100" dir="5400000" algn="t" rotWithShape="0">
              <a:prstClr val="black">
                <a:alpha val="11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5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390" b="0" i="0" u="none" strike="noStrike" kern="1200" cap="none" spc="0" normalizeH="0" baseline="0" noProof="0" dirty="0">
              <a:ln>
                <a:noFill/>
              </a:ln>
              <a:solidFill>
                <a:srgbClr val="384053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3944478" y="1558551"/>
            <a:ext cx="880186" cy="880186"/>
          </a:xfrm>
          <a:prstGeom prst="ellipse">
            <a:avLst/>
          </a:prstGeom>
          <a:solidFill>
            <a:srgbClr val="6EAA6B"/>
          </a:solidFill>
          <a:ln w="25400">
            <a:noFill/>
          </a:ln>
          <a:effectLst>
            <a:outerShdw blurRad="38100" dist="25400" dir="5400000" algn="t" rotWithShape="0">
              <a:prstClr val="black">
                <a:alpha val="12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91028" bIns="91028" rtlCol="0" anchor="ctr"/>
          <a:lstStyle/>
          <a:p>
            <a:pPr marL="0" marR="0" lvl="0" indent="0" algn="ctr" defTabSz="91059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39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02</a:t>
            </a:r>
            <a:endParaRPr kumimoji="0" lang="en-US" sz="239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3466711" y="2578549"/>
            <a:ext cx="2141061" cy="2894046"/>
            <a:chOff x="1506846" y="2726815"/>
            <a:chExt cx="2150754" cy="2907149"/>
          </a:xfrm>
        </p:grpSpPr>
        <p:sp>
          <p:nvSpPr>
            <p:cNvPr id="22" name="Freeform 21"/>
            <p:cNvSpPr/>
            <p:nvPr/>
          </p:nvSpPr>
          <p:spPr>
            <a:xfrm>
              <a:off x="1506846" y="2726815"/>
              <a:ext cx="2150754" cy="2907149"/>
            </a:xfrm>
            <a:custGeom>
              <a:avLst/>
              <a:gdLst>
                <a:gd name="connsiteX0" fmla="*/ 367014 w 2589152"/>
                <a:gd name="connsiteY0" fmla="*/ 0 h 2907149"/>
                <a:gd name="connsiteX1" fmla="*/ 491570 w 2589152"/>
                <a:gd name="connsiteY1" fmla="*/ 124556 h 2907149"/>
                <a:gd name="connsiteX2" fmla="*/ 2557280 w 2589152"/>
                <a:gd name="connsiteY2" fmla="*/ 124556 h 2907149"/>
                <a:gd name="connsiteX3" fmla="*/ 2589152 w 2589152"/>
                <a:gd name="connsiteY3" fmla="*/ 156428 h 2907149"/>
                <a:gd name="connsiteX4" fmla="*/ 2589152 w 2589152"/>
                <a:gd name="connsiteY4" fmla="*/ 2875277 h 2907149"/>
                <a:gd name="connsiteX5" fmla="*/ 2557280 w 2589152"/>
                <a:gd name="connsiteY5" fmla="*/ 2907149 h 2907149"/>
                <a:gd name="connsiteX6" fmla="*/ 31872 w 2589152"/>
                <a:gd name="connsiteY6" fmla="*/ 2907149 h 2907149"/>
                <a:gd name="connsiteX7" fmla="*/ 0 w 2589152"/>
                <a:gd name="connsiteY7" fmla="*/ 2875277 h 2907149"/>
                <a:gd name="connsiteX8" fmla="*/ 0 w 2589152"/>
                <a:gd name="connsiteY8" fmla="*/ 156428 h 2907149"/>
                <a:gd name="connsiteX9" fmla="*/ 31872 w 2589152"/>
                <a:gd name="connsiteY9" fmla="*/ 124556 h 2907149"/>
                <a:gd name="connsiteX10" fmla="*/ 242458 w 2589152"/>
                <a:gd name="connsiteY10" fmla="*/ 124556 h 290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89152" h="2907149">
                  <a:moveTo>
                    <a:pt x="367014" y="0"/>
                  </a:moveTo>
                  <a:lnTo>
                    <a:pt x="491570" y="124556"/>
                  </a:lnTo>
                  <a:lnTo>
                    <a:pt x="2557280" y="124556"/>
                  </a:lnTo>
                  <a:cubicBezTo>
                    <a:pt x="2574882" y="124556"/>
                    <a:pt x="2589152" y="138826"/>
                    <a:pt x="2589152" y="156428"/>
                  </a:cubicBezTo>
                  <a:lnTo>
                    <a:pt x="2589152" y="2875277"/>
                  </a:lnTo>
                  <a:cubicBezTo>
                    <a:pt x="2589152" y="2892879"/>
                    <a:pt x="2574882" y="2907149"/>
                    <a:pt x="2557280" y="2907149"/>
                  </a:cubicBezTo>
                  <a:lnTo>
                    <a:pt x="31872" y="2907149"/>
                  </a:lnTo>
                  <a:cubicBezTo>
                    <a:pt x="14270" y="2907149"/>
                    <a:pt x="0" y="2892879"/>
                    <a:pt x="0" y="2875277"/>
                  </a:cubicBezTo>
                  <a:lnTo>
                    <a:pt x="0" y="156428"/>
                  </a:lnTo>
                  <a:cubicBezTo>
                    <a:pt x="0" y="138826"/>
                    <a:pt x="14270" y="124556"/>
                    <a:pt x="31872" y="124556"/>
                  </a:cubicBezTo>
                  <a:lnTo>
                    <a:pt x="242458" y="1245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81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059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7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" name="Title 3"/>
            <p:cNvSpPr txBox="1"/>
            <p:nvPr/>
          </p:nvSpPr>
          <p:spPr>
            <a:xfrm>
              <a:off x="1659590" y="3160696"/>
              <a:ext cx="1796677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lvl="0" defTabSz="910590">
                <a:lnSpc>
                  <a:spcPct val="80000"/>
                </a:lnSpc>
                <a:defRPr/>
              </a:pPr>
              <a:r>
                <a:rPr lang="zh-CN" altLang="en-US" sz="1595" b="0" dirty="0">
                  <a:solidFill>
                    <a:srgbClr val="222222"/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  <a:endParaRPr kumimoji="0" lang="en-US" sz="795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659591" y="3443411"/>
              <a:ext cx="1796677" cy="6924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910590">
                <a:lnSpc>
                  <a:spcPct val="150000"/>
                </a:lnSpc>
                <a:defRPr/>
              </a:pPr>
              <a:r>
                <a:rPr lang="zh-CN" altLang="en-US" sz="895" dirty="0">
                  <a:solidFill>
                    <a:srgbClr val="222222">
                      <a:alpha val="70000"/>
                    </a:srgb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895" dirty="0">
                  <a:solidFill>
                    <a:srgbClr val="222222">
                      <a:alpha val="70000"/>
                    </a:srgbClr>
                  </a:solidFill>
                  <a:cs typeface="+mn-ea"/>
                  <a:sym typeface="+mn-lt"/>
                </a:rPr>
                <a:t>... ...</a:t>
              </a:r>
              <a:endParaRPr lang="en-US" altLang="zh-CN" sz="895" dirty="0">
                <a:solidFill>
                  <a:srgbClr val="222222">
                    <a:alpha val="70000"/>
                  </a:srgbClr>
                </a:solidFill>
                <a:cs typeface="+mn-ea"/>
                <a:sym typeface="+mn-lt"/>
              </a:endParaRPr>
            </a:p>
          </p:txBody>
        </p:sp>
        <p:sp>
          <p:nvSpPr>
            <p:cNvPr id="45" name="TextBox 24"/>
            <p:cNvSpPr txBox="1"/>
            <p:nvPr/>
          </p:nvSpPr>
          <p:spPr>
            <a:xfrm>
              <a:off x="1659591" y="4262832"/>
              <a:ext cx="1796677" cy="6924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910590">
                <a:lnSpc>
                  <a:spcPct val="150000"/>
                </a:lnSpc>
                <a:defRPr/>
              </a:pPr>
              <a:r>
                <a:rPr lang="zh-CN" altLang="en-US" sz="895" dirty="0">
                  <a:solidFill>
                    <a:srgbClr val="222222">
                      <a:alpha val="70000"/>
                    </a:srgb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895" dirty="0">
                  <a:solidFill>
                    <a:srgbClr val="222222">
                      <a:alpha val="70000"/>
                    </a:srgbClr>
                  </a:solidFill>
                  <a:cs typeface="+mn-ea"/>
                  <a:sym typeface="+mn-lt"/>
                </a:rPr>
                <a:t>... ...</a:t>
              </a:r>
              <a:endParaRPr lang="en-US" altLang="zh-CN" sz="895" dirty="0">
                <a:solidFill>
                  <a:srgbClr val="222222">
                    <a:alpha val="70000"/>
                  </a:srgb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6" name="Oval 25"/>
          <p:cNvSpPr>
            <a:spLocks noChangeAspect="1"/>
          </p:cNvSpPr>
          <p:nvPr/>
        </p:nvSpPr>
        <p:spPr>
          <a:xfrm>
            <a:off x="4326124" y="2380292"/>
            <a:ext cx="116893" cy="116893"/>
          </a:xfrm>
          <a:prstGeom prst="ellipse">
            <a:avLst/>
          </a:prstGeom>
          <a:solidFill>
            <a:schemeClr val="bg1"/>
          </a:solidFill>
          <a:ln w="12700">
            <a:solidFill>
              <a:srgbClr val="AACB94"/>
            </a:solidFill>
          </a:ln>
          <a:effectLst>
            <a:outerShdw blurRad="88900" dist="38100" dir="5400000" algn="t" rotWithShape="0">
              <a:prstClr val="black">
                <a:alpha val="11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5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390" b="0" i="0" u="none" strike="noStrike" kern="1200" cap="none" spc="0" normalizeH="0" baseline="0" noProof="0" dirty="0">
              <a:ln>
                <a:noFill/>
              </a:ln>
              <a:solidFill>
                <a:srgbClr val="384053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6432134" y="1558551"/>
            <a:ext cx="880186" cy="880186"/>
          </a:xfrm>
          <a:prstGeom prst="ellipse">
            <a:avLst/>
          </a:prstGeom>
          <a:solidFill>
            <a:schemeClr val="bg1"/>
          </a:solidFill>
          <a:ln w="25400">
            <a:solidFill>
              <a:srgbClr val="AACB94"/>
            </a:solidFill>
          </a:ln>
          <a:effectLst>
            <a:outerShdw blurRad="38100" dist="25400" dir="5400000" algn="t" rotWithShape="0">
              <a:prstClr val="black">
                <a:alpha val="12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91028" bIns="91028" rtlCol="0" anchor="ctr"/>
          <a:lstStyle/>
          <a:p>
            <a:pPr marL="0" marR="0" lvl="0" indent="0" algn="ctr" defTabSz="91059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390" b="0" i="0" u="none" strike="noStrike" kern="1200" cap="none" spc="0" normalizeH="0" baseline="0" noProof="0" dirty="0" smtClean="0">
                <a:ln>
                  <a:noFill/>
                </a:ln>
                <a:solidFill>
                  <a:srgbClr val="384053"/>
                </a:solidFill>
                <a:effectLst/>
                <a:uLnTx/>
                <a:uFillTx/>
                <a:cs typeface="+mn-ea"/>
                <a:sym typeface="+mn-lt"/>
              </a:rPr>
              <a:t>03</a:t>
            </a:r>
            <a:endParaRPr kumimoji="0" lang="en-US" sz="2390" b="0" i="0" u="none" strike="noStrike" kern="1200" cap="none" spc="0" normalizeH="0" baseline="0" noProof="0" dirty="0">
              <a:ln>
                <a:noFill/>
              </a:ln>
              <a:solidFill>
                <a:srgbClr val="384053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5954367" y="2578549"/>
            <a:ext cx="2141061" cy="2894046"/>
            <a:chOff x="1506846" y="2726815"/>
            <a:chExt cx="2150754" cy="2907149"/>
          </a:xfrm>
        </p:grpSpPr>
        <p:sp>
          <p:nvSpPr>
            <p:cNvPr id="29" name="Freeform 28"/>
            <p:cNvSpPr/>
            <p:nvPr/>
          </p:nvSpPr>
          <p:spPr>
            <a:xfrm>
              <a:off x="1506846" y="2726815"/>
              <a:ext cx="2150754" cy="2907149"/>
            </a:xfrm>
            <a:custGeom>
              <a:avLst/>
              <a:gdLst>
                <a:gd name="connsiteX0" fmla="*/ 367014 w 2589152"/>
                <a:gd name="connsiteY0" fmla="*/ 0 h 2907149"/>
                <a:gd name="connsiteX1" fmla="*/ 491570 w 2589152"/>
                <a:gd name="connsiteY1" fmla="*/ 124556 h 2907149"/>
                <a:gd name="connsiteX2" fmla="*/ 2557280 w 2589152"/>
                <a:gd name="connsiteY2" fmla="*/ 124556 h 2907149"/>
                <a:gd name="connsiteX3" fmla="*/ 2589152 w 2589152"/>
                <a:gd name="connsiteY3" fmla="*/ 156428 h 2907149"/>
                <a:gd name="connsiteX4" fmla="*/ 2589152 w 2589152"/>
                <a:gd name="connsiteY4" fmla="*/ 2875277 h 2907149"/>
                <a:gd name="connsiteX5" fmla="*/ 2557280 w 2589152"/>
                <a:gd name="connsiteY5" fmla="*/ 2907149 h 2907149"/>
                <a:gd name="connsiteX6" fmla="*/ 31872 w 2589152"/>
                <a:gd name="connsiteY6" fmla="*/ 2907149 h 2907149"/>
                <a:gd name="connsiteX7" fmla="*/ 0 w 2589152"/>
                <a:gd name="connsiteY7" fmla="*/ 2875277 h 2907149"/>
                <a:gd name="connsiteX8" fmla="*/ 0 w 2589152"/>
                <a:gd name="connsiteY8" fmla="*/ 156428 h 2907149"/>
                <a:gd name="connsiteX9" fmla="*/ 31872 w 2589152"/>
                <a:gd name="connsiteY9" fmla="*/ 124556 h 2907149"/>
                <a:gd name="connsiteX10" fmla="*/ 242458 w 2589152"/>
                <a:gd name="connsiteY10" fmla="*/ 124556 h 290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89152" h="2907149">
                  <a:moveTo>
                    <a:pt x="367014" y="0"/>
                  </a:moveTo>
                  <a:lnTo>
                    <a:pt x="491570" y="124556"/>
                  </a:lnTo>
                  <a:lnTo>
                    <a:pt x="2557280" y="124556"/>
                  </a:lnTo>
                  <a:cubicBezTo>
                    <a:pt x="2574882" y="124556"/>
                    <a:pt x="2589152" y="138826"/>
                    <a:pt x="2589152" y="156428"/>
                  </a:cubicBezTo>
                  <a:lnTo>
                    <a:pt x="2589152" y="2875277"/>
                  </a:lnTo>
                  <a:cubicBezTo>
                    <a:pt x="2589152" y="2892879"/>
                    <a:pt x="2574882" y="2907149"/>
                    <a:pt x="2557280" y="2907149"/>
                  </a:cubicBezTo>
                  <a:lnTo>
                    <a:pt x="31872" y="2907149"/>
                  </a:lnTo>
                  <a:cubicBezTo>
                    <a:pt x="14270" y="2907149"/>
                    <a:pt x="0" y="2892879"/>
                    <a:pt x="0" y="2875277"/>
                  </a:cubicBezTo>
                  <a:lnTo>
                    <a:pt x="0" y="156428"/>
                  </a:lnTo>
                  <a:cubicBezTo>
                    <a:pt x="0" y="138826"/>
                    <a:pt x="14270" y="124556"/>
                    <a:pt x="31872" y="124556"/>
                  </a:cubicBezTo>
                  <a:lnTo>
                    <a:pt x="242458" y="1245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81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059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7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0" name="Title 3"/>
            <p:cNvSpPr txBox="1"/>
            <p:nvPr/>
          </p:nvSpPr>
          <p:spPr>
            <a:xfrm>
              <a:off x="1635875" y="3202259"/>
              <a:ext cx="1796677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lvl="0" defTabSz="910590">
                <a:lnSpc>
                  <a:spcPct val="80000"/>
                </a:lnSpc>
                <a:defRPr/>
              </a:pPr>
              <a:r>
                <a:rPr lang="zh-CN" altLang="en-US" sz="1595" b="0" dirty="0">
                  <a:solidFill>
                    <a:srgbClr val="222222"/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  <a:endParaRPr kumimoji="0" lang="en-US" sz="795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635876" y="3484974"/>
              <a:ext cx="1796677" cy="6924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910590">
                <a:lnSpc>
                  <a:spcPct val="150000"/>
                </a:lnSpc>
                <a:defRPr/>
              </a:pPr>
              <a:r>
                <a:rPr lang="zh-CN" altLang="en-US" sz="895" dirty="0">
                  <a:solidFill>
                    <a:srgbClr val="222222">
                      <a:alpha val="70000"/>
                    </a:srgb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895" dirty="0">
                  <a:solidFill>
                    <a:srgbClr val="222222">
                      <a:alpha val="70000"/>
                    </a:srgbClr>
                  </a:solidFill>
                  <a:cs typeface="+mn-ea"/>
                  <a:sym typeface="+mn-lt"/>
                </a:rPr>
                <a:t>... ...</a:t>
              </a:r>
              <a:endParaRPr lang="en-US" altLang="zh-CN" sz="895" dirty="0">
                <a:solidFill>
                  <a:srgbClr val="222222">
                    <a:alpha val="70000"/>
                  </a:srgbClr>
                </a:solidFill>
                <a:cs typeface="+mn-ea"/>
                <a:sym typeface="+mn-lt"/>
              </a:endParaRPr>
            </a:p>
          </p:txBody>
        </p:sp>
        <p:sp>
          <p:nvSpPr>
            <p:cNvPr id="46" name="TextBox 31"/>
            <p:cNvSpPr txBox="1"/>
            <p:nvPr/>
          </p:nvSpPr>
          <p:spPr>
            <a:xfrm>
              <a:off x="1635876" y="4262832"/>
              <a:ext cx="1796677" cy="6924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910590">
                <a:lnSpc>
                  <a:spcPct val="150000"/>
                </a:lnSpc>
                <a:defRPr/>
              </a:pPr>
              <a:r>
                <a:rPr lang="zh-CN" altLang="en-US" sz="895" dirty="0">
                  <a:solidFill>
                    <a:srgbClr val="222222">
                      <a:alpha val="70000"/>
                    </a:srgb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895" dirty="0">
                  <a:solidFill>
                    <a:srgbClr val="222222">
                      <a:alpha val="70000"/>
                    </a:srgbClr>
                  </a:solidFill>
                  <a:cs typeface="+mn-ea"/>
                  <a:sym typeface="+mn-lt"/>
                </a:rPr>
                <a:t>... ...</a:t>
              </a:r>
              <a:endParaRPr lang="en-US" altLang="zh-CN" sz="895" dirty="0">
                <a:solidFill>
                  <a:srgbClr val="222222">
                    <a:alpha val="70000"/>
                  </a:srgb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33" name="Oval 32"/>
          <p:cNvSpPr>
            <a:spLocks noChangeAspect="1"/>
          </p:cNvSpPr>
          <p:nvPr/>
        </p:nvSpPr>
        <p:spPr>
          <a:xfrm>
            <a:off x="6813781" y="2380292"/>
            <a:ext cx="116893" cy="116893"/>
          </a:xfrm>
          <a:prstGeom prst="ellipse">
            <a:avLst/>
          </a:prstGeom>
          <a:solidFill>
            <a:schemeClr val="bg1"/>
          </a:solidFill>
          <a:ln w="12700">
            <a:solidFill>
              <a:srgbClr val="AACB94"/>
            </a:solidFill>
          </a:ln>
          <a:effectLst>
            <a:outerShdw blurRad="88900" dist="38100" dir="5400000" algn="t" rotWithShape="0">
              <a:prstClr val="black">
                <a:alpha val="11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5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390" b="0" i="0" u="none" strike="noStrike" kern="1200" cap="none" spc="0" normalizeH="0" baseline="0" noProof="0" dirty="0">
              <a:ln>
                <a:noFill/>
              </a:ln>
              <a:solidFill>
                <a:srgbClr val="384053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8919791" y="1558551"/>
            <a:ext cx="880186" cy="880186"/>
          </a:xfrm>
          <a:prstGeom prst="ellipse">
            <a:avLst/>
          </a:prstGeom>
          <a:solidFill>
            <a:srgbClr val="6EAA6B"/>
          </a:solidFill>
          <a:ln w="25400">
            <a:noFill/>
          </a:ln>
          <a:effectLst>
            <a:outerShdw blurRad="38100" dist="25400" dir="5400000" algn="t" rotWithShape="0">
              <a:prstClr val="black">
                <a:alpha val="12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91028" bIns="91028" rtlCol="0" anchor="ctr"/>
          <a:lstStyle/>
          <a:p>
            <a:pPr marL="0" marR="0" lvl="0" indent="0" algn="ctr" defTabSz="91059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39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04</a:t>
            </a:r>
            <a:endParaRPr kumimoji="0" lang="en-US" sz="239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8442022" y="2578549"/>
            <a:ext cx="2141061" cy="2894046"/>
            <a:chOff x="1506846" y="2726815"/>
            <a:chExt cx="2150754" cy="2907149"/>
          </a:xfrm>
        </p:grpSpPr>
        <p:sp>
          <p:nvSpPr>
            <p:cNvPr id="36" name="Freeform 35"/>
            <p:cNvSpPr/>
            <p:nvPr/>
          </p:nvSpPr>
          <p:spPr>
            <a:xfrm>
              <a:off x="1506846" y="2726815"/>
              <a:ext cx="2150754" cy="2907149"/>
            </a:xfrm>
            <a:custGeom>
              <a:avLst/>
              <a:gdLst>
                <a:gd name="connsiteX0" fmla="*/ 367014 w 2589152"/>
                <a:gd name="connsiteY0" fmla="*/ 0 h 2907149"/>
                <a:gd name="connsiteX1" fmla="*/ 491570 w 2589152"/>
                <a:gd name="connsiteY1" fmla="*/ 124556 h 2907149"/>
                <a:gd name="connsiteX2" fmla="*/ 2557280 w 2589152"/>
                <a:gd name="connsiteY2" fmla="*/ 124556 h 2907149"/>
                <a:gd name="connsiteX3" fmla="*/ 2589152 w 2589152"/>
                <a:gd name="connsiteY3" fmla="*/ 156428 h 2907149"/>
                <a:gd name="connsiteX4" fmla="*/ 2589152 w 2589152"/>
                <a:gd name="connsiteY4" fmla="*/ 2875277 h 2907149"/>
                <a:gd name="connsiteX5" fmla="*/ 2557280 w 2589152"/>
                <a:gd name="connsiteY5" fmla="*/ 2907149 h 2907149"/>
                <a:gd name="connsiteX6" fmla="*/ 31872 w 2589152"/>
                <a:gd name="connsiteY6" fmla="*/ 2907149 h 2907149"/>
                <a:gd name="connsiteX7" fmla="*/ 0 w 2589152"/>
                <a:gd name="connsiteY7" fmla="*/ 2875277 h 2907149"/>
                <a:gd name="connsiteX8" fmla="*/ 0 w 2589152"/>
                <a:gd name="connsiteY8" fmla="*/ 156428 h 2907149"/>
                <a:gd name="connsiteX9" fmla="*/ 31872 w 2589152"/>
                <a:gd name="connsiteY9" fmla="*/ 124556 h 2907149"/>
                <a:gd name="connsiteX10" fmla="*/ 242458 w 2589152"/>
                <a:gd name="connsiteY10" fmla="*/ 124556 h 290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89152" h="2907149">
                  <a:moveTo>
                    <a:pt x="367014" y="0"/>
                  </a:moveTo>
                  <a:lnTo>
                    <a:pt x="491570" y="124556"/>
                  </a:lnTo>
                  <a:lnTo>
                    <a:pt x="2557280" y="124556"/>
                  </a:lnTo>
                  <a:cubicBezTo>
                    <a:pt x="2574882" y="124556"/>
                    <a:pt x="2589152" y="138826"/>
                    <a:pt x="2589152" y="156428"/>
                  </a:cubicBezTo>
                  <a:lnTo>
                    <a:pt x="2589152" y="2875277"/>
                  </a:lnTo>
                  <a:cubicBezTo>
                    <a:pt x="2589152" y="2892879"/>
                    <a:pt x="2574882" y="2907149"/>
                    <a:pt x="2557280" y="2907149"/>
                  </a:cubicBezTo>
                  <a:lnTo>
                    <a:pt x="31872" y="2907149"/>
                  </a:lnTo>
                  <a:cubicBezTo>
                    <a:pt x="14270" y="2907149"/>
                    <a:pt x="0" y="2892879"/>
                    <a:pt x="0" y="2875277"/>
                  </a:cubicBezTo>
                  <a:lnTo>
                    <a:pt x="0" y="156428"/>
                  </a:lnTo>
                  <a:cubicBezTo>
                    <a:pt x="0" y="138826"/>
                    <a:pt x="14270" y="124556"/>
                    <a:pt x="31872" y="124556"/>
                  </a:cubicBezTo>
                  <a:lnTo>
                    <a:pt x="242458" y="1245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81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059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7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" name="Title 3"/>
            <p:cNvSpPr txBox="1"/>
            <p:nvPr/>
          </p:nvSpPr>
          <p:spPr>
            <a:xfrm>
              <a:off x="1698517" y="3220567"/>
              <a:ext cx="1796677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lvl="0" defTabSz="910590">
                <a:lnSpc>
                  <a:spcPct val="80000"/>
                </a:lnSpc>
                <a:defRPr/>
              </a:pPr>
              <a:r>
                <a:rPr lang="zh-CN" altLang="en-US" sz="1595" b="0" dirty="0">
                  <a:solidFill>
                    <a:srgbClr val="222222"/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  <a:endParaRPr kumimoji="0" lang="en-US" sz="795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698518" y="3503283"/>
              <a:ext cx="1796677" cy="6924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910590">
                <a:lnSpc>
                  <a:spcPct val="150000"/>
                </a:lnSpc>
                <a:defRPr/>
              </a:pPr>
              <a:r>
                <a:rPr lang="zh-CN" altLang="en-US" sz="895" dirty="0">
                  <a:solidFill>
                    <a:srgbClr val="222222">
                      <a:alpha val="70000"/>
                    </a:srgb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895" dirty="0">
                  <a:solidFill>
                    <a:srgbClr val="222222">
                      <a:alpha val="70000"/>
                    </a:srgbClr>
                  </a:solidFill>
                  <a:cs typeface="+mn-ea"/>
                  <a:sym typeface="+mn-lt"/>
                </a:rPr>
                <a:t>... ...</a:t>
              </a:r>
              <a:endParaRPr lang="en-US" altLang="zh-CN" sz="895" dirty="0">
                <a:solidFill>
                  <a:srgbClr val="222222">
                    <a:alpha val="70000"/>
                  </a:srgbClr>
                </a:solidFill>
                <a:cs typeface="+mn-ea"/>
                <a:sym typeface="+mn-lt"/>
              </a:endParaRPr>
            </a:p>
          </p:txBody>
        </p:sp>
        <p:sp>
          <p:nvSpPr>
            <p:cNvPr id="47" name="TextBox 38"/>
            <p:cNvSpPr txBox="1"/>
            <p:nvPr/>
          </p:nvSpPr>
          <p:spPr>
            <a:xfrm>
              <a:off x="1698518" y="4262832"/>
              <a:ext cx="1796677" cy="6924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910590">
                <a:lnSpc>
                  <a:spcPct val="150000"/>
                </a:lnSpc>
                <a:defRPr/>
              </a:pPr>
              <a:r>
                <a:rPr lang="zh-CN" altLang="en-US" sz="895" dirty="0">
                  <a:solidFill>
                    <a:srgbClr val="222222">
                      <a:alpha val="70000"/>
                    </a:srgb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895" dirty="0">
                  <a:solidFill>
                    <a:srgbClr val="222222">
                      <a:alpha val="70000"/>
                    </a:srgbClr>
                  </a:solidFill>
                  <a:cs typeface="+mn-ea"/>
                  <a:sym typeface="+mn-lt"/>
                </a:rPr>
                <a:t>... ...</a:t>
              </a:r>
              <a:endParaRPr lang="en-US" altLang="zh-CN" sz="895" dirty="0">
                <a:solidFill>
                  <a:srgbClr val="222222">
                    <a:alpha val="70000"/>
                  </a:srgb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40" name="Oval 39"/>
          <p:cNvSpPr>
            <a:spLocks noChangeAspect="1"/>
          </p:cNvSpPr>
          <p:nvPr/>
        </p:nvSpPr>
        <p:spPr>
          <a:xfrm>
            <a:off x="9301436" y="2380292"/>
            <a:ext cx="116893" cy="116893"/>
          </a:xfrm>
          <a:prstGeom prst="ellipse">
            <a:avLst/>
          </a:prstGeom>
          <a:solidFill>
            <a:schemeClr val="bg1"/>
          </a:solidFill>
          <a:ln w="12700">
            <a:solidFill>
              <a:srgbClr val="AACB94"/>
            </a:solidFill>
          </a:ln>
          <a:effectLst>
            <a:outerShdw blurRad="88900" dist="38100" dir="5400000" algn="t" rotWithShape="0">
              <a:prstClr val="black">
                <a:alpha val="11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5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390" b="0" i="0" u="none" strike="noStrike" kern="1200" cap="none" spc="0" normalizeH="0" baseline="0" noProof="0" dirty="0">
              <a:ln>
                <a:noFill/>
              </a:ln>
              <a:solidFill>
                <a:srgbClr val="384053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456596" y="17743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cs typeface="+mn-ea"/>
                <a:sym typeface="+mn-lt"/>
              </a:rPr>
              <a:t>单击此处添加标题文本</a:t>
            </a:r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535375" y="275743"/>
            <a:ext cx="787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cs typeface="+mn-ea"/>
                <a:sym typeface="+mn-lt"/>
              </a:rPr>
              <a:t>01</a:t>
            </a:r>
            <a:endParaRPr lang="zh-CN" altLang="en-US" sz="40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 rot="187545">
            <a:off x="548057" y="670231"/>
            <a:ext cx="11056581" cy="5657897"/>
            <a:chOff x="715735" y="406400"/>
            <a:chExt cx="10666456" cy="6478023"/>
          </a:xfrm>
        </p:grpSpPr>
        <p:sp>
          <p:nvSpPr>
            <p:cNvPr id="11" name="矩形 10"/>
            <p:cNvSpPr/>
            <p:nvPr/>
          </p:nvSpPr>
          <p:spPr>
            <a:xfrm>
              <a:off x="1081984" y="406400"/>
              <a:ext cx="10300207" cy="6134600"/>
            </a:xfrm>
            <a:prstGeom prst="rect">
              <a:avLst/>
            </a:prstGeom>
            <a:noFill/>
            <a:ln w="1270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 rot="21441395">
              <a:off x="715735" y="522790"/>
              <a:ext cx="10567451" cy="6361633"/>
            </a:xfrm>
            <a:prstGeom prst="rect">
              <a:avLst/>
            </a:prstGeom>
            <a:noFill/>
            <a:ln w="1270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8183438" y="437750"/>
            <a:ext cx="3403667" cy="5848750"/>
          </a:xfrm>
          <a:prstGeom prst="rect">
            <a:avLst/>
          </a:prstGeom>
        </p:spPr>
      </p:pic>
      <p:sp>
        <p:nvSpPr>
          <p:cNvPr id="49" name="矩形 48"/>
          <p:cNvSpPr/>
          <p:nvPr/>
        </p:nvSpPr>
        <p:spPr>
          <a:xfrm>
            <a:off x="3132023" y="3234350"/>
            <a:ext cx="42471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3200" dirty="0">
                <a:cs typeface="+mn-ea"/>
                <a:sym typeface="+mn-lt"/>
              </a:rPr>
              <a:t>单击此处添加标题文本</a:t>
            </a:r>
            <a:endParaRPr lang="zh-CN" altLang="en-US" sz="3200" dirty="0">
              <a:cs typeface="+mn-ea"/>
              <a:sym typeface="+mn-lt"/>
            </a:endParaRPr>
          </a:p>
        </p:txBody>
      </p:sp>
      <p:cxnSp>
        <p:nvCxnSpPr>
          <p:cNvPr id="52" name="直接连接符 51"/>
          <p:cNvCxnSpPr/>
          <p:nvPr/>
        </p:nvCxnSpPr>
        <p:spPr>
          <a:xfrm>
            <a:off x="2782773" y="3983779"/>
            <a:ext cx="494567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2207608" y="4071553"/>
            <a:ext cx="6096000" cy="78752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cs typeface="+mn-ea"/>
                <a:sym typeface="+mn-lt"/>
              </a:rPr>
              <a:t>根据自己的需要添加适当的文字，此处添加详细文本描述，建议与标题相关尽量简洁... ...</a:t>
            </a:r>
            <a:endParaRPr lang="zh-CN" altLang="en-US" sz="1600" dirty="0">
              <a:cs typeface="+mn-ea"/>
              <a:sym typeface="+mn-lt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4545049" y="1870756"/>
            <a:ext cx="1237901" cy="1046425"/>
            <a:chOff x="3294848" y="-1361265"/>
            <a:chExt cx="1237901" cy="1046425"/>
          </a:xfrm>
        </p:grpSpPr>
        <p:grpSp>
          <p:nvGrpSpPr>
            <p:cNvPr id="57" name="组合 56"/>
            <p:cNvGrpSpPr/>
            <p:nvPr/>
          </p:nvGrpSpPr>
          <p:grpSpPr>
            <a:xfrm rot="187545">
              <a:off x="3294848" y="-1361265"/>
              <a:ext cx="1237901" cy="1046425"/>
              <a:chOff x="532660" y="169116"/>
              <a:chExt cx="10894439" cy="6558482"/>
            </a:xfrm>
          </p:grpSpPr>
          <p:sp>
            <p:nvSpPr>
              <p:cNvPr id="60" name="矩形 59"/>
              <p:cNvSpPr/>
              <p:nvPr/>
            </p:nvSpPr>
            <p:spPr>
              <a:xfrm rot="583333">
                <a:off x="1081985" y="406397"/>
                <a:ext cx="10300205" cy="6134602"/>
              </a:xfrm>
              <a:prstGeom prst="rect">
                <a:avLst/>
              </a:prstGeom>
              <a:noFill/>
              <a:ln w="1270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1" name="矩形 60"/>
              <p:cNvSpPr/>
              <p:nvPr/>
            </p:nvSpPr>
            <p:spPr>
              <a:xfrm rot="21441395">
                <a:off x="532660" y="169116"/>
                <a:ext cx="10894439" cy="6558482"/>
              </a:xfrm>
              <a:prstGeom prst="rect">
                <a:avLst/>
              </a:prstGeom>
              <a:noFill/>
              <a:ln w="127000">
                <a:solidFill>
                  <a:srgbClr val="6EAA6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58" name="文本框 57"/>
            <p:cNvSpPr txBox="1"/>
            <p:nvPr/>
          </p:nvSpPr>
          <p:spPr>
            <a:xfrm>
              <a:off x="3473614" y="-1209968"/>
              <a:ext cx="90601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 smtClean="0">
                  <a:cs typeface="+mn-ea"/>
                  <a:sym typeface="+mn-lt"/>
                </a:rPr>
                <a:t>02</a:t>
              </a:r>
              <a:endParaRPr lang="zh-CN" altLang="en-US" sz="4800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ISLIDE.ICON" val="#407180;"/>
</p:tagLst>
</file>

<file path=ppt/theme/theme1.xml><?xml version="1.0" encoding="utf-8"?>
<a:theme xmlns:a="http://schemas.openxmlformats.org/drawingml/2006/main" name="植物枝条PP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ssw3le3j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2993</Words>
  <Application>WPS 演示</Application>
  <PresentationFormat>自定义</PresentationFormat>
  <Paragraphs>338</Paragraphs>
  <Slides>23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8" baseType="lpstr">
      <vt:lpstr>Arial</vt:lpstr>
      <vt:lpstr>宋体</vt:lpstr>
      <vt:lpstr>Wingdings</vt:lpstr>
      <vt:lpstr>阿里巴巴普惠体 2.0 55 Regular</vt:lpstr>
      <vt:lpstr>方正正黑简体</vt:lpstr>
      <vt:lpstr>黑体</vt:lpstr>
      <vt:lpstr>Roboto Thin</vt:lpstr>
      <vt:lpstr>★日文毛笔</vt:lpstr>
      <vt:lpstr>Calibri</vt:lpstr>
      <vt:lpstr>微软雅黑</vt:lpstr>
      <vt:lpstr>Arial Unicode MS</vt:lpstr>
      <vt:lpstr>等线</vt:lpstr>
      <vt:lpstr>Arial</vt:lpstr>
      <vt:lpstr>植物枝条PPT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简约小清新</dc:title>
  <dc:creator>第一PPT</dc:creator>
  <cp:keywords>www.1ppt.com</cp:keywords>
  <dc:description>www.1ppt.com</dc:description>
  <cp:lastModifiedBy>铭</cp:lastModifiedBy>
  <cp:revision>137</cp:revision>
  <dcterms:created xsi:type="dcterms:W3CDTF">2017-08-13T01:22:00Z</dcterms:created>
  <dcterms:modified xsi:type="dcterms:W3CDTF">2022-01-20T06:48:15Z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5C0E49B1E3244278841B5A87B19EEA84</vt:lpwstr>
  </property>
  <property fmtid="{D5CDD505-2E9C-101B-9397-08002B2CF9AE}" pid="3" name="KSOProductBuildVer">
    <vt:lpwstr>2052-11.1.0.11045</vt:lpwstr>
  </property>
</Properties>
</file>