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1" r:id="rId6"/>
    <p:sldId id="258" r:id="rId7"/>
    <p:sldId id="262" r:id="rId8"/>
    <p:sldId id="259" r:id="rId9"/>
    <p:sldId id="261" r:id="rId10"/>
    <p:sldId id="275" r:id="rId11"/>
    <p:sldId id="263" r:id="rId12"/>
    <p:sldId id="260" r:id="rId13"/>
    <p:sldId id="264" r:id="rId14"/>
    <p:sldId id="265" r:id="rId15"/>
    <p:sldId id="276" r:id="rId16"/>
    <p:sldId id="266" r:id="rId17"/>
    <p:sldId id="267" r:id="rId18"/>
    <p:sldId id="269" r:id="rId19"/>
    <p:sldId id="277" r:id="rId20"/>
    <p:sldId id="272" r:id="rId21"/>
    <p:sldId id="268" r:id="rId22"/>
    <p:sldId id="273" r:id="rId23"/>
    <p:sldId id="274" r:id="rId24"/>
    <p:sldId id="278" r:id="rId25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D2BD"/>
    <a:srgbClr val="B2D7E9"/>
    <a:srgbClr val="EB6136"/>
    <a:srgbClr val="FFF2CC"/>
    <a:srgbClr val="FFEBA8"/>
    <a:srgbClr val="28AFB2"/>
    <a:srgbClr val="C2AB77"/>
    <a:srgbClr val="F9D1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8" autoAdjust="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6C1AE-34D4-43BC-91FA-BE3E95B54D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177337-1161-4CB2-8B69-3E24C9ADD5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ED884B-F155-42E3-9801-487CD0C3BE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5.emf"/><Relationship Id="rId7" Type="http://schemas.openxmlformats.org/officeDocument/2006/relationships/image" Target="../media/image34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0" Type="http://schemas.openxmlformats.org/officeDocument/2006/relationships/notesSlide" Target="../notesSlides/notesSlide10.xml"/><Relationship Id="rId1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9.emf"/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3.emf"/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1.emf"/><Relationship Id="rId4" Type="http://schemas.openxmlformats.org/officeDocument/2006/relationships/image" Target="../media/image5.emf"/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Relationship Id="rId3" Type="http://schemas.openxmlformats.org/officeDocument/2006/relationships/image" Target="../media/image24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4.emf"/><Relationship Id="rId6" Type="http://schemas.openxmlformats.org/officeDocument/2006/relationships/image" Target="../media/image53.emf"/><Relationship Id="rId5" Type="http://schemas.openxmlformats.org/officeDocument/2006/relationships/image" Target="../media/image39.emf"/><Relationship Id="rId4" Type="http://schemas.openxmlformats.org/officeDocument/2006/relationships/image" Target="../media/image52.emf"/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58.emf"/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image" Target="../media/image55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1.emf"/><Relationship Id="rId4" Type="http://schemas.openxmlformats.org/officeDocument/2006/relationships/image" Target="../media/image5.emf"/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2.emf"/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7.emf"/><Relationship Id="rId4" Type="http://schemas.openxmlformats.org/officeDocument/2006/relationships/image" Target="../media/image66.emf"/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image" Target="../media/image63.emf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3.emf"/><Relationship Id="rId5" Type="http://schemas.openxmlformats.org/officeDocument/2006/relationships/image" Target="../media/image61.emf"/><Relationship Id="rId4" Type="http://schemas.openxmlformats.org/officeDocument/2006/relationships/image" Target="../media/image72.emf"/><Relationship Id="rId3" Type="http://schemas.openxmlformats.org/officeDocument/2006/relationships/image" Target="../media/image71.emf"/><Relationship Id="rId2" Type="http://schemas.openxmlformats.org/officeDocument/2006/relationships/image" Target="../media/image51.emf"/><Relationship Id="rId1" Type="http://schemas.openxmlformats.org/officeDocument/2006/relationships/image" Target="../media/image70.emf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1.emf"/><Relationship Id="rId4" Type="http://schemas.openxmlformats.org/officeDocument/2006/relationships/image" Target="../media/image5.emf"/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1.emf"/><Relationship Id="rId4" Type="http://schemas.openxmlformats.org/officeDocument/2006/relationships/image" Target="../media/image5.emf"/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7.emf"/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71120" y="0"/>
            <a:ext cx="121920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661" y="0"/>
            <a:ext cx="12192000" cy="6858000"/>
            <a:chOff x="0" y="0"/>
            <a:chExt cx="12192000" cy="6489292"/>
          </a:xfrm>
          <a:solidFill>
            <a:srgbClr val="B2D7E9"/>
          </a:solidFill>
        </p:grpSpPr>
        <p:sp>
          <p:nvSpPr>
            <p:cNvPr id="9" name="矩形 8"/>
            <p:cNvSpPr/>
            <p:nvPr userDrawn="1"/>
          </p:nvSpPr>
          <p:spPr>
            <a:xfrm>
              <a:off x="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487680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975360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2438400" y="1622323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7315200" y="1622323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487680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975360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438400" y="4866969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7315200" y="4866969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17184" y="1776383"/>
            <a:ext cx="3476250" cy="514125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41737" y="1467539"/>
            <a:ext cx="6875447" cy="4361842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365461" y="2553075"/>
            <a:ext cx="33718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HELLO!</a:t>
            </a:r>
            <a:endParaRPr lang="zh-CN" altLang="en-US" sz="6600" dirty="0">
              <a:solidFill>
                <a:srgbClr val="28AFB2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269627" y="3620938"/>
            <a:ext cx="5808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同学们，你们好！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108" y="838575"/>
            <a:ext cx="1587399" cy="203976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8679">
            <a:off x="2945760" y="772292"/>
            <a:ext cx="894954" cy="15661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369310">
            <a:off x="7626373" y="955323"/>
            <a:ext cx="1012500" cy="1428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2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2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12196" y="2383972"/>
            <a:ext cx="3020095" cy="2133600"/>
            <a:chOff x="1467430" y="2583543"/>
            <a:chExt cx="3020095" cy="21336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67430" y="2583543"/>
              <a:ext cx="3020095" cy="21336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 rot="21230952">
              <a:off x="1628603" y="2935396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 rot="21230952">
              <a:off x="1688154" y="3289183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391426">
            <a:off x="4562356" y="2282372"/>
            <a:ext cx="3020095" cy="2133600"/>
            <a:chOff x="1467430" y="2583543"/>
            <a:chExt cx="3020095" cy="21336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67430" y="2583543"/>
              <a:ext cx="3020095" cy="213360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 rot="21230952">
              <a:off x="1628603" y="2935396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rot="21230952">
              <a:off x="1688154" y="3289183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412516" y="2383972"/>
            <a:ext cx="3020095" cy="2133600"/>
            <a:chOff x="1467430" y="2583543"/>
            <a:chExt cx="3020095" cy="21336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1467430" y="2583543"/>
              <a:ext cx="3020095" cy="213360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 rot="362859">
              <a:off x="1628603" y="2935396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 rot="362859">
              <a:off x="1688154" y="3289183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57274">
            <a:off x="1210357" y="1493512"/>
            <a:ext cx="1518900" cy="107025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722" y="1173429"/>
            <a:ext cx="1016204" cy="138917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06799">
            <a:off x="9470705" y="929917"/>
            <a:ext cx="1447017" cy="1690622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048500" y="4641496"/>
            <a:ext cx="4727027" cy="2358493"/>
            <a:chOff x="7361868" y="4839252"/>
            <a:chExt cx="4426359" cy="216073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12341" y="5453378"/>
              <a:ext cx="941860" cy="1408832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50732" y="5399998"/>
              <a:ext cx="1416748" cy="1551299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61868" y="4839252"/>
              <a:ext cx="973519" cy="2160737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727939">
              <a:off x="10901771" y="4964775"/>
              <a:ext cx="886456" cy="1986612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03866" y="2726613"/>
            <a:ext cx="2718377" cy="3428112"/>
            <a:chOff x="965544" y="2642178"/>
            <a:chExt cx="2718377" cy="342811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20099" y="2642178"/>
              <a:ext cx="2089416" cy="232685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 rot="21230952">
              <a:off x="965544" y="3356334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en-US" altLang="zh-CN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01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47219" y="5146960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59869" y="2726613"/>
            <a:ext cx="2718377" cy="3428112"/>
            <a:chOff x="965544" y="2642178"/>
            <a:chExt cx="2718377" cy="342811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20099" y="2642178"/>
              <a:ext cx="2089416" cy="232685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 rot="21230952">
              <a:off x="965544" y="3356334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en-US" altLang="zh-CN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02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47219" y="5146960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56" y="2696595"/>
            <a:ext cx="3012703" cy="345813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440" y="820635"/>
            <a:ext cx="2242426" cy="293022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3840" y="468017"/>
            <a:ext cx="940428" cy="1697763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32215" y="4705372"/>
            <a:ext cx="25052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2214" y="4279862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0065" y="2954478"/>
            <a:ext cx="1477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01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08089" y="4705372"/>
            <a:ext cx="25052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rgbClr val="93D2BD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08088" y="4279862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rgbClr val="93D2BD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65939" y="2954478"/>
            <a:ext cx="1477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02</a:t>
            </a:r>
            <a:endParaRPr lang="zh-CN" altLang="en-US" sz="6600" b="1" dirty="0">
              <a:solidFill>
                <a:srgbClr val="93D2BD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195494" y="1309086"/>
            <a:ext cx="3162956" cy="5198662"/>
            <a:chOff x="7282239" y="903926"/>
            <a:chExt cx="3162956" cy="519866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8396754" y="1872935"/>
              <a:ext cx="2048441" cy="4229653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7282239" y="903926"/>
              <a:ext cx="1733234" cy="4150875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9643" y="1195419"/>
            <a:ext cx="2460059" cy="222971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738790" y="2142944"/>
            <a:ext cx="2029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214" y="394770"/>
            <a:ext cx="922160" cy="1536933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85" y="1384300"/>
            <a:ext cx="6976715" cy="3670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69735" y="2626950"/>
            <a:ext cx="461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EB6136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这是，第三部分</a:t>
            </a:r>
            <a:endParaRPr lang="zh-CN" altLang="en-US" sz="4000" dirty="0">
              <a:solidFill>
                <a:srgbClr val="EB6136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91496" y="3422172"/>
            <a:ext cx="4376104" cy="60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441" y="1663700"/>
            <a:ext cx="3128317" cy="3225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215" y="5505852"/>
            <a:ext cx="620095" cy="902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500000">
            <a:off x="1673862" y="5511919"/>
            <a:ext cx="644829" cy="9099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226984">
            <a:off x="2534884" y="5598667"/>
            <a:ext cx="742704" cy="7347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7891" y="2122007"/>
            <a:ext cx="374611" cy="655569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6158503" y="529639"/>
            <a:ext cx="2366381" cy="3861084"/>
            <a:chOff x="6158503" y="529639"/>
            <a:chExt cx="2366381" cy="386108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460938" y="3180139"/>
              <a:ext cx="2063946" cy="121058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58503" y="529639"/>
              <a:ext cx="2107436" cy="2849828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74103" flipH="1">
            <a:off x="1074796" y="1107074"/>
            <a:ext cx="4363256" cy="392379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98130" y="2826308"/>
            <a:ext cx="3638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98130" y="2400798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8636" y="5649466"/>
            <a:ext cx="644569" cy="69697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4243" y="4508057"/>
            <a:ext cx="381784" cy="73023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4247" y="5020104"/>
            <a:ext cx="524389" cy="55716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836880" y="5200194"/>
            <a:ext cx="4286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24884" y="4774684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64730" y="1696008"/>
            <a:ext cx="40533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4730" y="1016498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168400" y="1587500"/>
            <a:ext cx="36195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212936">
            <a:off x="7026650" y="1539779"/>
            <a:ext cx="4285776" cy="341881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820187" y="2341000"/>
            <a:ext cx="28087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30" y="5070062"/>
            <a:ext cx="1443694" cy="62488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511" y="4701762"/>
            <a:ext cx="616338" cy="102550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6944" y="1528563"/>
            <a:ext cx="1974556" cy="478729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9130" y="4255367"/>
            <a:ext cx="408303" cy="73711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0998" y="5342614"/>
            <a:ext cx="672870" cy="103173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9993699" y="844897"/>
            <a:ext cx="1552823" cy="136733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0496" y="2232156"/>
            <a:ext cx="4098247" cy="335166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0882" y="3190432"/>
            <a:ext cx="2847549" cy="1433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text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65393" y="2676022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093" y="748921"/>
            <a:ext cx="1318399" cy="197507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6543059" y="2263084"/>
            <a:ext cx="3847033" cy="1071841"/>
            <a:chOff x="6757467" y="2530302"/>
            <a:chExt cx="3847033" cy="1071841"/>
          </a:xfrm>
        </p:grpSpPr>
        <p:sp>
          <p:nvSpPr>
            <p:cNvPr id="10" name="文本框 9"/>
            <p:cNvSpPr txBox="1"/>
            <p:nvPr/>
          </p:nvSpPr>
          <p:spPr>
            <a:xfrm>
              <a:off x="6757467" y="2955812"/>
              <a:ext cx="3847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57467" y="2530302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添加标题文字 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01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43059" y="3536570"/>
            <a:ext cx="3847033" cy="1071841"/>
            <a:chOff x="6757467" y="2530302"/>
            <a:chExt cx="3847033" cy="1071841"/>
          </a:xfrm>
        </p:grpSpPr>
        <p:sp>
          <p:nvSpPr>
            <p:cNvPr id="14" name="文本框 13"/>
            <p:cNvSpPr txBox="1"/>
            <p:nvPr/>
          </p:nvSpPr>
          <p:spPr>
            <a:xfrm>
              <a:off x="6757467" y="2955812"/>
              <a:ext cx="3847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757467" y="2530302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添加标题文字 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02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43059" y="4810056"/>
            <a:ext cx="3847033" cy="1071841"/>
            <a:chOff x="6757467" y="2530302"/>
            <a:chExt cx="3847033" cy="1071841"/>
          </a:xfrm>
        </p:grpSpPr>
        <p:sp>
          <p:nvSpPr>
            <p:cNvPr id="17" name="文本框 16"/>
            <p:cNvSpPr txBox="1"/>
            <p:nvPr/>
          </p:nvSpPr>
          <p:spPr>
            <a:xfrm>
              <a:off x="6757467" y="2955812"/>
              <a:ext cx="3847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757467" y="2530302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添加标题文字 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03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2933" y="4128820"/>
            <a:ext cx="770150" cy="90838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2933" y="5264007"/>
            <a:ext cx="666033" cy="108487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563095" y="2171357"/>
            <a:ext cx="1071351" cy="237787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85" y="1384300"/>
            <a:ext cx="6976715" cy="3670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69735" y="2626950"/>
            <a:ext cx="461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EB6136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这是，第四部分</a:t>
            </a:r>
            <a:endParaRPr lang="zh-CN" altLang="en-US" sz="4000" dirty="0">
              <a:solidFill>
                <a:srgbClr val="EB6136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91496" y="3422172"/>
            <a:ext cx="4376104" cy="60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441" y="1663700"/>
            <a:ext cx="3128317" cy="3225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215" y="5505852"/>
            <a:ext cx="620095" cy="902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500000">
            <a:off x="1673862" y="5511919"/>
            <a:ext cx="644829" cy="9099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226984">
            <a:off x="2534884" y="5598667"/>
            <a:ext cx="742704" cy="7347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7891" y="2122007"/>
            <a:ext cx="374611" cy="655569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85282" y="5200849"/>
            <a:ext cx="2847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332523" y="3000697"/>
            <a:ext cx="2643169" cy="1882346"/>
            <a:chOff x="1332523" y="3000697"/>
            <a:chExt cx="2643169" cy="1882346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182847">
              <a:off x="1340407" y="3000697"/>
              <a:ext cx="2635285" cy="188234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332523" y="3678798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677143" y="5200848"/>
            <a:ext cx="2847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624384" y="3000696"/>
            <a:ext cx="2643169" cy="1882346"/>
            <a:chOff x="4624384" y="3000696"/>
            <a:chExt cx="2643169" cy="188234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182847">
              <a:off x="4632268" y="3000696"/>
              <a:ext cx="2635285" cy="1882346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4624384" y="3678797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8030545" y="5200847"/>
            <a:ext cx="2847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030545" y="3000695"/>
            <a:ext cx="2643169" cy="1882346"/>
            <a:chOff x="8030545" y="3000695"/>
            <a:chExt cx="2643169" cy="188234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182847">
              <a:off x="8038429" y="3000695"/>
              <a:ext cx="2635285" cy="1882346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8030545" y="3678796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285" y="1435726"/>
            <a:ext cx="1568057" cy="12471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491" y="1110429"/>
            <a:ext cx="1428669" cy="164477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7918" y="1064326"/>
            <a:ext cx="1460918" cy="183047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549400" y="1352804"/>
            <a:ext cx="8183878" cy="4082795"/>
          </a:xfrm>
          <a:prstGeom prst="roundRect">
            <a:avLst>
              <a:gd name="adj" fmla="val 11994"/>
            </a:avLst>
          </a:prstGeom>
          <a:solidFill>
            <a:srgbClr val="FFEBA8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  <a:effectLst>
            <a:outerShdw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689611" y="3950596"/>
            <a:ext cx="2598527" cy="1147834"/>
            <a:chOff x="2646059" y="1645668"/>
            <a:chExt cx="2598527" cy="1147834"/>
          </a:xfrm>
        </p:grpSpPr>
        <p:sp>
          <p:nvSpPr>
            <p:cNvPr id="5" name="文本框 4"/>
            <p:cNvSpPr txBox="1"/>
            <p:nvPr/>
          </p:nvSpPr>
          <p:spPr>
            <a:xfrm>
              <a:off x="2916878" y="2036372"/>
              <a:ext cx="205688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description 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46059" y="1645668"/>
              <a:ext cx="259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94131" y="933348"/>
            <a:ext cx="3011193" cy="534869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657" y="2643705"/>
            <a:ext cx="582436" cy="108245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963121" y="3950596"/>
            <a:ext cx="2598527" cy="1147834"/>
            <a:chOff x="2646059" y="1645668"/>
            <a:chExt cx="2598527" cy="1147834"/>
          </a:xfrm>
        </p:grpSpPr>
        <p:sp>
          <p:nvSpPr>
            <p:cNvPr id="14" name="文本框 13"/>
            <p:cNvSpPr txBox="1"/>
            <p:nvPr/>
          </p:nvSpPr>
          <p:spPr>
            <a:xfrm>
              <a:off x="2916878" y="2036372"/>
              <a:ext cx="205688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description 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646059" y="1645668"/>
              <a:ext cx="259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6529" y="2634211"/>
            <a:ext cx="482758" cy="1101438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278645" y="3950596"/>
            <a:ext cx="2598527" cy="1147834"/>
            <a:chOff x="2646059" y="1645668"/>
            <a:chExt cx="2598527" cy="1147834"/>
          </a:xfrm>
        </p:grpSpPr>
        <p:sp>
          <p:nvSpPr>
            <p:cNvPr id="19" name="文本框 18"/>
            <p:cNvSpPr txBox="1"/>
            <p:nvPr/>
          </p:nvSpPr>
          <p:spPr>
            <a:xfrm>
              <a:off x="2916878" y="2036372"/>
              <a:ext cx="205688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description 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646059" y="1645668"/>
              <a:ext cx="259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981" y="2732734"/>
            <a:ext cx="664808" cy="980592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779906" y="1873589"/>
            <a:ext cx="2964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此处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添加您的标题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960" y="4585613"/>
            <a:ext cx="819160" cy="172134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4266122" y="443385"/>
            <a:ext cx="3468914" cy="3273750"/>
            <a:chOff x="4266122" y="443385"/>
            <a:chExt cx="3468914" cy="327375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921234" y="443385"/>
              <a:ext cx="2373750" cy="327375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266122" y="1423315"/>
              <a:ext cx="3468914" cy="1516956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5097001" y="1788106"/>
            <a:ext cx="1917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目 录</a:t>
            </a:r>
            <a:endParaRPr lang="zh-CN" alt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76984" y="3884035"/>
            <a:ext cx="2598527" cy="2665556"/>
            <a:chOff x="3976444" y="3749887"/>
            <a:chExt cx="3371850" cy="3458827"/>
          </a:xfrm>
        </p:grpSpPr>
        <p:sp>
          <p:nvSpPr>
            <p:cNvPr id="5" name="文本框 4"/>
            <p:cNvSpPr txBox="1"/>
            <p:nvPr/>
          </p:nvSpPr>
          <p:spPr>
            <a:xfrm>
              <a:off x="4883427" y="5770978"/>
              <a:ext cx="1917739" cy="143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rgbClr val="28AFB2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01</a:t>
              </a:r>
              <a:endParaRPr lang="zh-CN" altLang="en-US" sz="6600" b="1" dirty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843" y="3749887"/>
              <a:ext cx="2811907" cy="1700952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3976444" y="4117741"/>
              <a:ext cx="3371850" cy="479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15032" y="4519338"/>
              <a:ext cx="2494675" cy="559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here</a:t>
              </a: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22545" y="3884035"/>
            <a:ext cx="2598527" cy="2665556"/>
            <a:chOff x="3976444" y="3749887"/>
            <a:chExt cx="3371850" cy="3458828"/>
          </a:xfrm>
        </p:grpSpPr>
        <p:sp>
          <p:nvSpPr>
            <p:cNvPr id="26" name="文本框 25"/>
            <p:cNvSpPr txBox="1"/>
            <p:nvPr/>
          </p:nvSpPr>
          <p:spPr>
            <a:xfrm>
              <a:off x="4883427" y="5770978"/>
              <a:ext cx="1917739" cy="143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rgbClr val="28AFB2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02</a:t>
              </a:r>
              <a:endParaRPr lang="zh-CN" altLang="en-US" sz="6600" b="1" dirty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843" y="3749887"/>
              <a:ext cx="2811907" cy="1700952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3976444" y="4117741"/>
              <a:ext cx="3371850" cy="479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415032" y="4519338"/>
              <a:ext cx="2494675" cy="559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here</a:t>
              </a: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068106" y="3884035"/>
            <a:ext cx="2598527" cy="2665556"/>
            <a:chOff x="3976444" y="3749887"/>
            <a:chExt cx="3371850" cy="3458828"/>
          </a:xfrm>
        </p:grpSpPr>
        <p:sp>
          <p:nvSpPr>
            <p:cNvPr id="31" name="文本框 30"/>
            <p:cNvSpPr txBox="1"/>
            <p:nvPr/>
          </p:nvSpPr>
          <p:spPr>
            <a:xfrm>
              <a:off x="4883427" y="5770978"/>
              <a:ext cx="1917739" cy="143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rgbClr val="28AFB2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03</a:t>
              </a:r>
              <a:endParaRPr lang="zh-CN" altLang="en-US" sz="6600" b="1" dirty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843" y="3749887"/>
              <a:ext cx="2811907" cy="1700952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3976444" y="4117741"/>
              <a:ext cx="3371850" cy="479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415032" y="4519338"/>
              <a:ext cx="2494675" cy="559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here</a:t>
              </a: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913666" y="3884035"/>
            <a:ext cx="2598527" cy="2665556"/>
            <a:chOff x="3976444" y="3749887"/>
            <a:chExt cx="3371850" cy="3458828"/>
          </a:xfrm>
        </p:grpSpPr>
        <p:sp>
          <p:nvSpPr>
            <p:cNvPr id="36" name="文本框 35"/>
            <p:cNvSpPr txBox="1"/>
            <p:nvPr/>
          </p:nvSpPr>
          <p:spPr>
            <a:xfrm>
              <a:off x="4883427" y="5770978"/>
              <a:ext cx="1917739" cy="143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rgbClr val="28AFB2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04</a:t>
              </a:r>
              <a:endParaRPr lang="zh-CN" altLang="en-US" sz="6600" b="1" dirty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843" y="3749887"/>
              <a:ext cx="2811907" cy="1700952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3976444" y="4117741"/>
              <a:ext cx="3371850" cy="479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415032" y="4519338"/>
              <a:ext cx="2494675" cy="559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here</a:t>
              </a: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53175">
            <a:off x="8744158" y="1419786"/>
            <a:ext cx="513184" cy="898073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2579" y="2543079"/>
            <a:ext cx="520296" cy="73419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7799" y="177800"/>
            <a:ext cx="11836400" cy="33274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01703" y="4017229"/>
            <a:ext cx="2847549" cy="1977549"/>
            <a:chOff x="990603" y="3890229"/>
            <a:chExt cx="2847549" cy="1977549"/>
          </a:xfrm>
        </p:grpSpPr>
        <p:sp>
          <p:nvSpPr>
            <p:cNvPr id="4" name="文本框 3"/>
            <p:cNvSpPr txBox="1"/>
            <p:nvPr/>
          </p:nvSpPr>
          <p:spPr>
            <a:xfrm>
              <a:off x="990603" y="4667449"/>
              <a:ext cx="28475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herreAdd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your relevant text description her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115114" y="3890229"/>
              <a:ext cx="25985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93D2BD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ONE</a:t>
              </a:r>
              <a:endParaRPr lang="zh-CN" altLang="en-US" sz="4000" b="1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86303" y="4017229"/>
            <a:ext cx="2847549" cy="1977549"/>
            <a:chOff x="990603" y="3890229"/>
            <a:chExt cx="2847549" cy="1977549"/>
          </a:xfrm>
        </p:grpSpPr>
        <p:sp>
          <p:nvSpPr>
            <p:cNvPr id="10" name="文本框 9"/>
            <p:cNvSpPr txBox="1"/>
            <p:nvPr/>
          </p:nvSpPr>
          <p:spPr>
            <a:xfrm>
              <a:off x="990603" y="4667449"/>
              <a:ext cx="28475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herreAdd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your relevant text description her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115114" y="3890229"/>
              <a:ext cx="25985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93D2BD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ONE</a:t>
              </a:r>
              <a:endParaRPr lang="zh-CN" altLang="en-US" sz="4000" b="1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470903" y="4017229"/>
            <a:ext cx="2847549" cy="1977549"/>
            <a:chOff x="1625603" y="3890229"/>
            <a:chExt cx="2847549" cy="1977549"/>
          </a:xfrm>
        </p:grpSpPr>
        <p:sp>
          <p:nvSpPr>
            <p:cNvPr id="13" name="文本框 12"/>
            <p:cNvSpPr txBox="1"/>
            <p:nvPr/>
          </p:nvSpPr>
          <p:spPr>
            <a:xfrm>
              <a:off x="1625603" y="4667449"/>
              <a:ext cx="28475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herreAdd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your relevant text description her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750114" y="3890229"/>
              <a:ext cx="25985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93D2BD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ONE</a:t>
              </a:r>
              <a:endParaRPr lang="zh-CN" altLang="en-US" sz="4000" b="1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1703" y="872267"/>
            <a:ext cx="2623292" cy="211456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134" y="477672"/>
            <a:ext cx="1769886" cy="285465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3331" y="840449"/>
            <a:ext cx="1729686" cy="242837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7230" y="1251508"/>
            <a:ext cx="58821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herded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relevant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text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relevant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7230" y="825998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57500" y="5123994"/>
            <a:ext cx="8443712" cy="1156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relevant 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text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 algn="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02684" y="4698484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23" y="3293535"/>
            <a:ext cx="914321" cy="167320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56" y="3362794"/>
            <a:ext cx="882590" cy="146851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0491" y="1954947"/>
            <a:ext cx="1158487" cy="26771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1758" y="3188653"/>
            <a:ext cx="613326" cy="11195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9102" y="1828739"/>
            <a:ext cx="2677500" cy="3082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8768" y="4308216"/>
            <a:ext cx="540000" cy="5400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661" y="0"/>
            <a:ext cx="12192000" cy="6858000"/>
            <a:chOff x="0" y="0"/>
            <a:chExt cx="12192000" cy="6489292"/>
          </a:xfrm>
          <a:solidFill>
            <a:srgbClr val="B2D7E9"/>
          </a:solidFill>
        </p:grpSpPr>
        <p:sp>
          <p:nvSpPr>
            <p:cNvPr id="9" name="矩形 8"/>
            <p:cNvSpPr/>
            <p:nvPr userDrawn="1"/>
          </p:nvSpPr>
          <p:spPr>
            <a:xfrm>
              <a:off x="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487680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975360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2438400" y="1622323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7315200" y="1622323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487680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975360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438400" y="4866969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7315200" y="4866969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17184" y="1776383"/>
            <a:ext cx="3476250" cy="514125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41737" y="1467539"/>
            <a:ext cx="6875447" cy="4361842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365461" y="2553075"/>
            <a:ext cx="33718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THANKS!</a:t>
            </a:r>
            <a:endParaRPr lang="zh-CN" altLang="en-US" sz="6600" dirty="0">
              <a:solidFill>
                <a:srgbClr val="28AFB2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269627" y="3620938"/>
            <a:ext cx="5808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同学们，</a:t>
            </a: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再见啦</a:t>
            </a: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！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108" y="838575"/>
            <a:ext cx="1587399" cy="203976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8679">
            <a:off x="2945760" y="772292"/>
            <a:ext cx="894954" cy="15661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369310">
            <a:off x="7626373" y="955323"/>
            <a:ext cx="1012500" cy="142875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2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2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85" y="1384300"/>
            <a:ext cx="6976715" cy="3670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69735" y="2626950"/>
            <a:ext cx="461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EB6136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这是，第一部分</a:t>
            </a:r>
            <a:endParaRPr lang="zh-CN" altLang="en-US" sz="4000" dirty="0">
              <a:solidFill>
                <a:srgbClr val="EB6136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91496" y="3422172"/>
            <a:ext cx="4376104" cy="60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441" y="1663700"/>
            <a:ext cx="3128317" cy="3225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215" y="5505852"/>
            <a:ext cx="620095" cy="902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500000">
            <a:off x="1673862" y="5511919"/>
            <a:ext cx="644829" cy="9099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226984">
            <a:off x="2534884" y="5598667"/>
            <a:ext cx="742704" cy="7347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7891" y="2122007"/>
            <a:ext cx="374611" cy="655569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9936646" flipH="1">
            <a:off x="508267" y="1215922"/>
            <a:ext cx="4096956" cy="257625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814" y="1225072"/>
            <a:ext cx="3958282" cy="175247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288289" y="3535048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28135" y="4163252"/>
            <a:ext cx="31188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09" y="3014752"/>
            <a:ext cx="3456843" cy="30479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 rot="19457697">
            <a:off x="1038992" y="2197612"/>
            <a:ext cx="3118833" cy="879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733673" y="1276604"/>
            <a:ext cx="7937500" cy="4082795"/>
          </a:xfrm>
          <a:prstGeom prst="roundRect">
            <a:avLst>
              <a:gd name="adj" fmla="val 12616"/>
            </a:avLst>
          </a:prstGeom>
          <a:solidFill>
            <a:srgbClr val="B2D7E9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  <a:effectLst>
            <a:outerShdw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6686" y="3949518"/>
            <a:ext cx="2454814" cy="25512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398" y="5019254"/>
            <a:ext cx="915680" cy="1346050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8344146" y="1536453"/>
            <a:ext cx="3263654" cy="2400365"/>
            <a:chOff x="8344146" y="1536453"/>
            <a:chExt cx="3263654" cy="240036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4146" y="1536453"/>
              <a:ext cx="3263654" cy="240036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8702109" y="2213415"/>
              <a:ext cx="22579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695759" y="2774918"/>
              <a:ext cx="23468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description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522057" y="1975686"/>
            <a:ext cx="6230852" cy="858576"/>
            <a:chOff x="2522057" y="1975686"/>
            <a:chExt cx="6230852" cy="858576"/>
          </a:xfrm>
        </p:grpSpPr>
        <p:grpSp>
          <p:nvGrpSpPr>
            <p:cNvPr id="12" name="组合 11"/>
            <p:cNvGrpSpPr/>
            <p:nvPr/>
          </p:nvGrpSpPr>
          <p:grpSpPr>
            <a:xfrm>
              <a:off x="3270968" y="1975686"/>
              <a:ext cx="5481941" cy="858576"/>
              <a:chOff x="2785759" y="1734568"/>
              <a:chExt cx="5481941" cy="85857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2811159" y="2087172"/>
                <a:ext cx="5456541" cy="505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Add 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</a:t>
                </a:r>
                <a:r>
                  <a:rPr lang="en-US" altLang="zh-CN" sz="12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Add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 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hereAdd</a:t>
                </a:r>
                <a:r>
                  <a:rPr lang="en-US" altLang="zh-CN" sz="12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heredd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785759" y="1734568"/>
                <a:ext cx="25985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添加标题</a:t>
                </a: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文字</a:t>
                </a:r>
                <a:endPara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endParaRPr>
              </a:p>
            </p:txBody>
          </p:sp>
        </p:grpSp>
        <p:sp>
          <p:nvSpPr>
            <p:cNvPr id="16" name="Freeform 75"/>
            <p:cNvSpPr>
              <a:spLocks noEditPoints="1"/>
            </p:cNvSpPr>
            <p:nvPr/>
          </p:nvSpPr>
          <p:spPr bwMode="auto">
            <a:xfrm>
              <a:off x="2522057" y="2155461"/>
              <a:ext cx="528133" cy="528133"/>
            </a:xfrm>
            <a:custGeom>
              <a:avLst/>
              <a:gdLst>
                <a:gd name="T0" fmla="*/ 130 w 216"/>
                <a:gd name="T1" fmla="*/ 0 h 216"/>
                <a:gd name="T2" fmla="*/ 43 w 216"/>
                <a:gd name="T3" fmla="*/ 86 h 216"/>
                <a:gd name="T4" fmla="*/ 68 w 216"/>
                <a:gd name="T5" fmla="*/ 147 h 216"/>
                <a:gd name="T6" fmla="*/ 0 w 216"/>
                <a:gd name="T7" fmla="*/ 210 h 216"/>
                <a:gd name="T8" fmla="*/ 6 w 216"/>
                <a:gd name="T9" fmla="*/ 216 h 216"/>
                <a:gd name="T10" fmla="*/ 74 w 216"/>
                <a:gd name="T11" fmla="*/ 153 h 216"/>
                <a:gd name="T12" fmla="*/ 130 w 216"/>
                <a:gd name="T13" fmla="*/ 173 h 216"/>
                <a:gd name="T14" fmla="*/ 216 w 216"/>
                <a:gd name="T15" fmla="*/ 86 h 216"/>
                <a:gd name="T16" fmla="*/ 130 w 216"/>
                <a:gd name="T17" fmla="*/ 0 h 216"/>
                <a:gd name="T18" fmla="*/ 51 w 216"/>
                <a:gd name="T19" fmla="*/ 86 h 216"/>
                <a:gd name="T20" fmla="*/ 130 w 216"/>
                <a:gd name="T21" fmla="*/ 8 h 216"/>
                <a:gd name="T22" fmla="*/ 207 w 216"/>
                <a:gd name="T23" fmla="*/ 71 h 216"/>
                <a:gd name="T24" fmla="*/ 139 w 216"/>
                <a:gd name="T25" fmla="*/ 24 h 216"/>
                <a:gd name="T26" fmla="*/ 67 w 216"/>
                <a:gd name="T27" fmla="*/ 96 h 216"/>
                <a:gd name="T28" fmla="*/ 115 w 216"/>
                <a:gd name="T29" fmla="*/ 164 h 216"/>
                <a:gd name="T30" fmla="*/ 51 w 216"/>
                <a:gd name="T31" fmla="*/ 86 h 216"/>
                <a:gd name="T32" fmla="*/ 133 w 216"/>
                <a:gd name="T33" fmla="*/ 107 h 216"/>
                <a:gd name="T34" fmla="*/ 155 w 216"/>
                <a:gd name="T35" fmla="*/ 84 h 216"/>
                <a:gd name="T36" fmla="*/ 138 w 216"/>
                <a:gd name="T37" fmla="*/ 63 h 216"/>
                <a:gd name="T38" fmla="*/ 138 w 216"/>
                <a:gd name="T39" fmla="*/ 63 h 216"/>
                <a:gd name="T40" fmla="*/ 167 w 216"/>
                <a:gd name="T41" fmla="*/ 91 h 216"/>
                <a:gd name="T42" fmla="*/ 138 w 216"/>
                <a:gd name="T43" fmla="*/ 120 h 216"/>
                <a:gd name="T44" fmla="*/ 110 w 216"/>
                <a:gd name="T45" fmla="*/ 91 h 216"/>
                <a:gd name="T46" fmla="*/ 110 w 216"/>
                <a:gd name="T47" fmla="*/ 86 h 216"/>
                <a:gd name="T48" fmla="*/ 133 w 216"/>
                <a:gd name="T49" fmla="*/ 107 h 216"/>
                <a:gd name="T50" fmla="*/ 118 w 216"/>
                <a:gd name="T51" fmla="*/ 84 h 216"/>
                <a:gd name="T52" fmla="*/ 133 w 216"/>
                <a:gd name="T53" fmla="*/ 70 h 216"/>
                <a:gd name="T54" fmla="*/ 147 w 216"/>
                <a:gd name="T55" fmla="*/ 84 h 216"/>
                <a:gd name="T56" fmla="*/ 133 w 216"/>
                <a:gd name="T57" fmla="*/ 99 h 216"/>
                <a:gd name="T58" fmla="*/ 118 w 216"/>
                <a:gd name="T59" fmla="*/ 84 h 216"/>
                <a:gd name="T60" fmla="*/ 138 w 216"/>
                <a:gd name="T61" fmla="*/ 55 h 216"/>
                <a:gd name="T62" fmla="*/ 102 w 216"/>
                <a:gd name="T63" fmla="*/ 91 h 216"/>
                <a:gd name="T64" fmla="*/ 138 w 216"/>
                <a:gd name="T65" fmla="*/ 128 h 216"/>
                <a:gd name="T66" fmla="*/ 157 w 216"/>
                <a:gd name="T67" fmla="*/ 122 h 216"/>
                <a:gd name="T68" fmla="*/ 130 w 216"/>
                <a:gd name="T69" fmla="*/ 132 h 216"/>
                <a:gd name="T70" fmla="*/ 84 w 216"/>
                <a:gd name="T71" fmla="*/ 86 h 216"/>
                <a:gd name="T72" fmla="*/ 130 w 216"/>
                <a:gd name="T73" fmla="*/ 41 h 216"/>
                <a:gd name="T74" fmla="*/ 175 w 216"/>
                <a:gd name="T75" fmla="*/ 86 h 216"/>
                <a:gd name="T76" fmla="*/ 175 w 216"/>
                <a:gd name="T77" fmla="*/ 91 h 216"/>
                <a:gd name="T78" fmla="*/ 138 w 216"/>
                <a:gd name="T79" fmla="*/ 55 h 216"/>
                <a:gd name="T80" fmla="*/ 139 w 216"/>
                <a:gd name="T81" fmla="*/ 160 h 216"/>
                <a:gd name="T82" fmla="*/ 75 w 216"/>
                <a:gd name="T83" fmla="*/ 96 h 216"/>
                <a:gd name="T84" fmla="*/ 76 w 216"/>
                <a:gd name="T85" fmla="*/ 87 h 216"/>
                <a:gd name="T86" fmla="*/ 130 w 216"/>
                <a:gd name="T87" fmla="*/ 140 h 216"/>
                <a:gd name="T88" fmla="*/ 183 w 216"/>
                <a:gd name="T89" fmla="*/ 86 h 216"/>
                <a:gd name="T90" fmla="*/ 130 w 216"/>
                <a:gd name="T91" fmla="*/ 33 h 216"/>
                <a:gd name="T92" fmla="*/ 139 w 216"/>
                <a:gd name="T93" fmla="*/ 32 h 216"/>
                <a:gd name="T94" fmla="*/ 203 w 216"/>
                <a:gd name="T95" fmla="*/ 96 h 216"/>
                <a:gd name="T96" fmla="*/ 139 w 216"/>
                <a:gd name="T97" fmla="*/ 16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6" h="216">
                  <a:moveTo>
                    <a:pt x="130" y="0"/>
                  </a:moveTo>
                  <a:cubicBezTo>
                    <a:pt x="82" y="0"/>
                    <a:pt x="43" y="38"/>
                    <a:pt x="43" y="86"/>
                  </a:cubicBezTo>
                  <a:cubicBezTo>
                    <a:pt x="43" y="110"/>
                    <a:pt x="52" y="132"/>
                    <a:pt x="68" y="147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89" y="165"/>
                    <a:pt x="108" y="173"/>
                    <a:pt x="130" y="173"/>
                  </a:cubicBezTo>
                  <a:cubicBezTo>
                    <a:pt x="178" y="173"/>
                    <a:pt x="216" y="134"/>
                    <a:pt x="216" y="86"/>
                  </a:cubicBezTo>
                  <a:cubicBezTo>
                    <a:pt x="216" y="38"/>
                    <a:pt x="178" y="0"/>
                    <a:pt x="130" y="0"/>
                  </a:cubicBezTo>
                  <a:close/>
                  <a:moveTo>
                    <a:pt x="51" y="86"/>
                  </a:moveTo>
                  <a:cubicBezTo>
                    <a:pt x="51" y="43"/>
                    <a:pt x="86" y="8"/>
                    <a:pt x="130" y="8"/>
                  </a:cubicBezTo>
                  <a:cubicBezTo>
                    <a:pt x="168" y="8"/>
                    <a:pt x="200" y="35"/>
                    <a:pt x="207" y="71"/>
                  </a:cubicBezTo>
                  <a:cubicBezTo>
                    <a:pt x="197" y="44"/>
                    <a:pt x="170" y="24"/>
                    <a:pt x="139" y="24"/>
                  </a:cubicBezTo>
                  <a:cubicBezTo>
                    <a:pt x="100" y="24"/>
                    <a:pt x="67" y="56"/>
                    <a:pt x="67" y="96"/>
                  </a:cubicBezTo>
                  <a:cubicBezTo>
                    <a:pt x="67" y="127"/>
                    <a:pt x="87" y="153"/>
                    <a:pt x="115" y="164"/>
                  </a:cubicBezTo>
                  <a:cubicBezTo>
                    <a:pt x="78" y="156"/>
                    <a:pt x="51" y="125"/>
                    <a:pt x="51" y="86"/>
                  </a:cubicBezTo>
                  <a:close/>
                  <a:moveTo>
                    <a:pt x="133" y="107"/>
                  </a:moveTo>
                  <a:cubicBezTo>
                    <a:pt x="145" y="107"/>
                    <a:pt x="155" y="97"/>
                    <a:pt x="155" y="84"/>
                  </a:cubicBezTo>
                  <a:cubicBezTo>
                    <a:pt x="155" y="74"/>
                    <a:pt x="148" y="65"/>
                    <a:pt x="138" y="63"/>
                  </a:cubicBezTo>
                  <a:cubicBezTo>
                    <a:pt x="138" y="63"/>
                    <a:pt x="138" y="63"/>
                    <a:pt x="138" y="63"/>
                  </a:cubicBezTo>
                  <a:cubicBezTo>
                    <a:pt x="154" y="63"/>
                    <a:pt x="167" y="75"/>
                    <a:pt x="167" y="91"/>
                  </a:cubicBezTo>
                  <a:cubicBezTo>
                    <a:pt x="167" y="107"/>
                    <a:pt x="154" y="120"/>
                    <a:pt x="138" y="120"/>
                  </a:cubicBezTo>
                  <a:cubicBezTo>
                    <a:pt x="123" y="120"/>
                    <a:pt x="110" y="107"/>
                    <a:pt x="110" y="91"/>
                  </a:cubicBezTo>
                  <a:cubicBezTo>
                    <a:pt x="110" y="89"/>
                    <a:pt x="110" y="87"/>
                    <a:pt x="110" y="86"/>
                  </a:cubicBezTo>
                  <a:cubicBezTo>
                    <a:pt x="111" y="97"/>
                    <a:pt x="121" y="107"/>
                    <a:pt x="133" y="107"/>
                  </a:cubicBezTo>
                  <a:close/>
                  <a:moveTo>
                    <a:pt x="118" y="84"/>
                  </a:moveTo>
                  <a:cubicBezTo>
                    <a:pt x="118" y="76"/>
                    <a:pt x="125" y="70"/>
                    <a:pt x="133" y="70"/>
                  </a:cubicBezTo>
                  <a:cubicBezTo>
                    <a:pt x="141" y="70"/>
                    <a:pt x="147" y="76"/>
                    <a:pt x="147" y="84"/>
                  </a:cubicBezTo>
                  <a:cubicBezTo>
                    <a:pt x="147" y="92"/>
                    <a:pt x="141" y="99"/>
                    <a:pt x="133" y="99"/>
                  </a:cubicBezTo>
                  <a:cubicBezTo>
                    <a:pt x="125" y="99"/>
                    <a:pt x="118" y="92"/>
                    <a:pt x="118" y="84"/>
                  </a:cubicBezTo>
                  <a:close/>
                  <a:moveTo>
                    <a:pt x="138" y="55"/>
                  </a:moveTo>
                  <a:cubicBezTo>
                    <a:pt x="118" y="55"/>
                    <a:pt x="102" y="71"/>
                    <a:pt x="102" y="91"/>
                  </a:cubicBezTo>
                  <a:cubicBezTo>
                    <a:pt x="102" y="111"/>
                    <a:pt x="118" y="128"/>
                    <a:pt x="138" y="128"/>
                  </a:cubicBezTo>
                  <a:cubicBezTo>
                    <a:pt x="145" y="128"/>
                    <a:pt x="152" y="126"/>
                    <a:pt x="157" y="122"/>
                  </a:cubicBezTo>
                  <a:cubicBezTo>
                    <a:pt x="150" y="128"/>
                    <a:pt x="140" y="132"/>
                    <a:pt x="130" y="132"/>
                  </a:cubicBezTo>
                  <a:cubicBezTo>
                    <a:pt x="105" y="132"/>
                    <a:pt x="84" y="111"/>
                    <a:pt x="84" y="86"/>
                  </a:cubicBezTo>
                  <a:cubicBezTo>
                    <a:pt x="84" y="61"/>
                    <a:pt x="105" y="41"/>
                    <a:pt x="130" y="41"/>
                  </a:cubicBezTo>
                  <a:cubicBezTo>
                    <a:pt x="155" y="41"/>
                    <a:pt x="175" y="61"/>
                    <a:pt x="175" y="86"/>
                  </a:cubicBezTo>
                  <a:cubicBezTo>
                    <a:pt x="175" y="88"/>
                    <a:pt x="175" y="90"/>
                    <a:pt x="175" y="91"/>
                  </a:cubicBezTo>
                  <a:cubicBezTo>
                    <a:pt x="175" y="71"/>
                    <a:pt x="159" y="55"/>
                    <a:pt x="138" y="55"/>
                  </a:cubicBezTo>
                  <a:close/>
                  <a:moveTo>
                    <a:pt x="139" y="160"/>
                  </a:moveTo>
                  <a:cubicBezTo>
                    <a:pt x="104" y="160"/>
                    <a:pt x="75" y="131"/>
                    <a:pt x="75" y="96"/>
                  </a:cubicBezTo>
                  <a:cubicBezTo>
                    <a:pt x="75" y="93"/>
                    <a:pt x="76" y="90"/>
                    <a:pt x="76" y="87"/>
                  </a:cubicBezTo>
                  <a:cubicBezTo>
                    <a:pt x="76" y="116"/>
                    <a:pt x="100" y="140"/>
                    <a:pt x="130" y="140"/>
                  </a:cubicBezTo>
                  <a:cubicBezTo>
                    <a:pt x="159" y="140"/>
                    <a:pt x="183" y="116"/>
                    <a:pt x="183" y="86"/>
                  </a:cubicBezTo>
                  <a:cubicBezTo>
                    <a:pt x="183" y="57"/>
                    <a:pt x="159" y="33"/>
                    <a:pt x="130" y="33"/>
                  </a:cubicBezTo>
                  <a:cubicBezTo>
                    <a:pt x="133" y="32"/>
                    <a:pt x="136" y="32"/>
                    <a:pt x="139" y="32"/>
                  </a:cubicBezTo>
                  <a:cubicBezTo>
                    <a:pt x="175" y="32"/>
                    <a:pt x="203" y="61"/>
                    <a:pt x="203" y="96"/>
                  </a:cubicBezTo>
                  <a:cubicBezTo>
                    <a:pt x="203" y="131"/>
                    <a:pt x="175" y="160"/>
                    <a:pt x="139" y="16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39221" y="3167142"/>
            <a:ext cx="6213688" cy="858576"/>
            <a:chOff x="2539221" y="3167142"/>
            <a:chExt cx="6213688" cy="858576"/>
          </a:xfrm>
        </p:grpSpPr>
        <p:grpSp>
          <p:nvGrpSpPr>
            <p:cNvPr id="13" name="组合 12"/>
            <p:cNvGrpSpPr/>
            <p:nvPr/>
          </p:nvGrpSpPr>
          <p:grpSpPr>
            <a:xfrm>
              <a:off x="3270968" y="3167142"/>
              <a:ext cx="5481941" cy="858576"/>
              <a:chOff x="2785759" y="1734568"/>
              <a:chExt cx="5481941" cy="85857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2811159" y="2087172"/>
                <a:ext cx="5456541" cy="505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Add 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</a:t>
                </a:r>
                <a:r>
                  <a:rPr lang="en-US" altLang="zh-CN" sz="12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Add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 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hereAdd</a:t>
                </a:r>
                <a:r>
                  <a:rPr lang="en-US" altLang="zh-CN" sz="12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heredd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2785759" y="1734568"/>
                <a:ext cx="25985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添加标题</a:t>
                </a: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文字</a:t>
                </a:r>
                <a:endPara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539221" y="3167142"/>
              <a:ext cx="564307" cy="533301"/>
              <a:chOff x="2475721" y="3319542"/>
              <a:chExt cx="564307" cy="533301"/>
            </a:xfrm>
          </p:grpSpPr>
          <p:sp>
            <p:nvSpPr>
              <p:cNvPr id="21" name="Freeform 54"/>
              <p:cNvSpPr>
                <a:spLocks noEditPoints="1"/>
              </p:cNvSpPr>
              <p:nvPr/>
            </p:nvSpPr>
            <p:spPr bwMode="auto">
              <a:xfrm>
                <a:off x="2475721" y="3319542"/>
                <a:ext cx="564307" cy="533301"/>
              </a:xfrm>
              <a:custGeom>
                <a:avLst/>
                <a:gdLst>
                  <a:gd name="T0" fmla="*/ 230 w 231"/>
                  <a:gd name="T1" fmla="*/ 121 h 218"/>
                  <a:gd name="T2" fmla="*/ 205 w 231"/>
                  <a:gd name="T3" fmla="*/ 85 h 218"/>
                  <a:gd name="T4" fmla="*/ 168 w 231"/>
                  <a:gd name="T5" fmla="*/ 74 h 218"/>
                  <a:gd name="T6" fmla="*/ 162 w 231"/>
                  <a:gd name="T7" fmla="*/ 74 h 218"/>
                  <a:gd name="T8" fmla="*/ 161 w 231"/>
                  <a:gd name="T9" fmla="*/ 75 h 218"/>
                  <a:gd name="T10" fmla="*/ 159 w 231"/>
                  <a:gd name="T11" fmla="*/ 35 h 218"/>
                  <a:gd name="T12" fmla="*/ 129 w 231"/>
                  <a:gd name="T13" fmla="*/ 2 h 218"/>
                  <a:gd name="T14" fmla="*/ 125 w 231"/>
                  <a:gd name="T15" fmla="*/ 0 h 218"/>
                  <a:gd name="T16" fmla="*/ 124 w 231"/>
                  <a:gd name="T17" fmla="*/ 5 h 218"/>
                  <a:gd name="T18" fmla="*/ 124 w 231"/>
                  <a:gd name="T19" fmla="*/ 49 h 218"/>
                  <a:gd name="T20" fmla="*/ 125 w 231"/>
                  <a:gd name="T21" fmla="*/ 53 h 218"/>
                  <a:gd name="T22" fmla="*/ 86 w 231"/>
                  <a:gd name="T23" fmla="*/ 41 h 218"/>
                  <a:gd name="T24" fmla="*/ 86 w 231"/>
                  <a:gd name="T25" fmla="*/ 49 h 218"/>
                  <a:gd name="T26" fmla="*/ 148 w 231"/>
                  <a:gd name="T27" fmla="*/ 80 h 218"/>
                  <a:gd name="T28" fmla="*/ 177 w 231"/>
                  <a:gd name="T29" fmla="*/ 125 h 218"/>
                  <a:gd name="T30" fmla="*/ 164 w 231"/>
                  <a:gd name="T31" fmla="*/ 182 h 218"/>
                  <a:gd name="T32" fmla="*/ 90 w 231"/>
                  <a:gd name="T33" fmla="*/ 210 h 218"/>
                  <a:gd name="T34" fmla="*/ 34 w 231"/>
                  <a:gd name="T35" fmla="*/ 193 h 218"/>
                  <a:gd name="T36" fmla="*/ 19 w 231"/>
                  <a:gd name="T37" fmla="*/ 137 h 218"/>
                  <a:gd name="T38" fmla="*/ 48 w 231"/>
                  <a:gd name="T39" fmla="*/ 66 h 218"/>
                  <a:gd name="T40" fmla="*/ 86 w 231"/>
                  <a:gd name="T41" fmla="*/ 49 h 218"/>
                  <a:gd name="T42" fmla="*/ 86 w 231"/>
                  <a:gd name="T43" fmla="*/ 41 h 218"/>
                  <a:gd name="T44" fmla="*/ 86 w 231"/>
                  <a:gd name="T45" fmla="*/ 41 h 218"/>
                  <a:gd name="T46" fmla="*/ 42 w 231"/>
                  <a:gd name="T47" fmla="*/ 60 h 218"/>
                  <a:gd name="T48" fmla="*/ 29 w 231"/>
                  <a:gd name="T49" fmla="*/ 199 h 218"/>
                  <a:gd name="T50" fmla="*/ 90 w 231"/>
                  <a:gd name="T51" fmla="*/ 218 h 218"/>
                  <a:gd name="T52" fmla="*/ 170 w 231"/>
                  <a:gd name="T53" fmla="*/ 188 h 218"/>
                  <a:gd name="T54" fmla="*/ 181 w 231"/>
                  <a:gd name="T55" fmla="*/ 114 h 218"/>
                  <a:gd name="T56" fmla="*/ 183 w 231"/>
                  <a:gd name="T57" fmla="*/ 116 h 218"/>
                  <a:gd name="T58" fmla="*/ 221 w 231"/>
                  <a:gd name="T59" fmla="*/ 126 h 218"/>
                  <a:gd name="T60" fmla="*/ 227 w 231"/>
                  <a:gd name="T61" fmla="*/ 126 h 218"/>
                  <a:gd name="T62" fmla="*/ 231 w 231"/>
                  <a:gd name="T63" fmla="*/ 126 h 218"/>
                  <a:gd name="T64" fmla="*/ 230 w 231"/>
                  <a:gd name="T65" fmla="*/ 121 h 218"/>
                  <a:gd name="T66" fmla="*/ 153 w 231"/>
                  <a:gd name="T67" fmla="*/ 72 h 218"/>
                  <a:gd name="T68" fmla="*/ 131 w 231"/>
                  <a:gd name="T69" fmla="*/ 46 h 218"/>
                  <a:gd name="T70" fmla="*/ 130 w 231"/>
                  <a:gd name="T71" fmla="*/ 12 h 218"/>
                  <a:gd name="T72" fmla="*/ 152 w 231"/>
                  <a:gd name="T73" fmla="*/ 38 h 218"/>
                  <a:gd name="T74" fmla="*/ 153 w 231"/>
                  <a:gd name="T75" fmla="*/ 72 h 218"/>
                  <a:gd name="T76" fmla="*/ 188 w 231"/>
                  <a:gd name="T77" fmla="*/ 110 h 218"/>
                  <a:gd name="T78" fmla="*/ 167 w 231"/>
                  <a:gd name="T79" fmla="*/ 82 h 218"/>
                  <a:gd name="T80" fmla="*/ 200 w 231"/>
                  <a:gd name="T81" fmla="*/ 91 h 218"/>
                  <a:gd name="T82" fmla="*/ 221 w 231"/>
                  <a:gd name="T83" fmla="*/ 119 h 218"/>
                  <a:gd name="T84" fmla="*/ 188 w 231"/>
                  <a:gd name="T85" fmla="*/ 1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1" h="218">
                    <a:moveTo>
                      <a:pt x="230" y="121"/>
                    </a:moveTo>
                    <a:cubicBezTo>
                      <a:pt x="230" y="120"/>
                      <a:pt x="224" y="97"/>
                      <a:pt x="205" y="85"/>
                    </a:cubicBezTo>
                    <a:cubicBezTo>
                      <a:pt x="192" y="76"/>
                      <a:pt x="176" y="74"/>
                      <a:pt x="168" y="74"/>
                    </a:cubicBezTo>
                    <a:cubicBezTo>
                      <a:pt x="164" y="74"/>
                      <a:pt x="162" y="74"/>
                      <a:pt x="162" y="74"/>
                    </a:cubicBezTo>
                    <a:cubicBezTo>
                      <a:pt x="161" y="75"/>
                      <a:pt x="161" y="75"/>
                      <a:pt x="161" y="75"/>
                    </a:cubicBezTo>
                    <a:cubicBezTo>
                      <a:pt x="163" y="67"/>
                      <a:pt x="165" y="51"/>
                      <a:pt x="159" y="35"/>
                    </a:cubicBezTo>
                    <a:cubicBezTo>
                      <a:pt x="151" y="14"/>
                      <a:pt x="130" y="3"/>
                      <a:pt x="129" y="2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4" y="5"/>
                      <a:pt x="124" y="5"/>
                      <a:pt x="124" y="5"/>
                    </a:cubicBezTo>
                    <a:cubicBezTo>
                      <a:pt x="123" y="6"/>
                      <a:pt x="116" y="28"/>
                      <a:pt x="124" y="49"/>
                    </a:cubicBezTo>
                    <a:cubicBezTo>
                      <a:pt x="124" y="50"/>
                      <a:pt x="125" y="52"/>
                      <a:pt x="125" y="53"/>
                    </a:cubicBezTo>
                    <a:cubicBezTo>
                      <a:pt x="114" y="46"/>
                      <a:pt x="100" y="41"/>
                      <a:pt x="86" y="41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115" y="49"/>
                      <a:pt x="140" y="72"/>
                      <a:pt x="148" y="80"/>
                    </a:cubicBezTo>
                    <a:cubicBezTo>
                      <a:pt x="153" y="85"/>
                      <a:pt x="170" y="103"/>
                      <a:pt x="177" y="125"/>
                    </a:cubicBezTo>
                    <a:cubicBezTo>
                      <a:pt x="184" y="147"/>
                      <a:pt x="180" y="166"/>
                      <a:pt x="164" y="182"/>
                    </a:cubicBezTo>
                    <a:cubicBezTo>
                      <a:pt x="147" y="200"/>
                      <a:pt x="119" y="210"/>
                      <a:pt x="90" y="210"/>
                    </a:cubicBezTo>
                    <a:cubicBezTo>
                      <a:pt x="67" y="210"/>
                      <a:pt x="44" y="203"/>
                      <a:pt x="34" y="193"/>
                    </a:cubicBezTo>
                    <a:cubicBezTo>
                      <a:pt x="24" y="183"/>
                      <a:pt x="18" y="161"/>
                      <a:pt x="19" y="137"/>
                    </a:cubicBezTo>
                    <a:cubicBezTo>
                      <a:pt x="19" y="120"/>
                      <a:pt x="24" y="90"/>
                      <a:pt x="48" y="66"/>
                    </a:cubicBezTo>
                    <a:cubicBezTo>
                      <a:pt x="59" y="54"/>
                      <a:pt x="72" y="49"/>
                      <a:pt x="86" y="49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72" y="41"/>
                      <a:pt x="57" y="46"/>
                      <a:pt x="42" y="60"/>
                    </a:cubicBezTo>
                    <a:cubicBezTo>
                      <a:pt x="0" y="102"/>
                      <a:pt x="5" y="175"/>
                      <a:pt x="29" y="199"/>
                    </a:cubicBezTo>
                    <a:cubicBezTo>
                      <a:pt x="40" y="210"/>
                      <a:pt x="64" y="218"/>
                      <a:pt x="90" y="218"/>
                    </a:cubicBezTo>
                    <a:cubicBezTo>
                      <a:pt x="118" y="218"/>
                      <a:pt x="148" y="209"/>
                      <a:pt x="170" y="188"/>
                    </a:cubicBezTo>
                    <a:cubicBezTo>
                      <a:pt x="193" y="164"/>
                      <a:pt x="191" y="137"/>
                      <a:pt x="181" y="114"/>
                    </a:cubicBezTo>
                    <a:cubicBezTo>
                      <a:pt x="182" y="115"/>
                      <a:pt x="183" y="115"/>
                      <a:pt x="183" y="116"/>
                    </a:cubicBezTo>
                    <a:cubicBezTo>
                      <a:pt x="197" y="125"/>
                      <a:pt x="212" y="126"/>
                      <a:pt x="221" y="126"/>
                    </a:cubicBezTo>
                    <a:cubicBezTo>
                      <a:pt x="224" y="126"/>
                      <a:pt x="227" y="126"/>
                      <a:pt x="227" y="126"/>
                    </a:cubicBezTo>
                    <a:cubicBezTo>
                      <a:pt x="231" y="126"/>
                      <a:pt x="231" y="126"/>
                      <a:pt x="231" y="126"/>
                    </a:cubicBezTo>
                    <a:lnTo>
                      <a:pt x="230" y="121"/>
                    </a:lnTo>
                    <a:close/>
                    <a:moveTo>
                      <a:pt x="153" y="72"/>
                    </a:moveTo>
                    <a:cubicBezTo>
                      <a:pt x="147" y="68"/>
                      <a:pt x="136" y="59"/>
                      <a:pt x="131" y="46"/>
                    </a:cubicBezTo>
                    <a:cubicBezTo>
                      <a:pt x="126" y="33"/>
                      <a:pt x="128" y="19"/>
                      <a:pt x="130" y="12"/>
                    </a:cubicBezTo>
                    <a:cubicBezTo>
                      <a:pt x="136" y="16"/>
                      <a:pt x="147" y="25"/>
                      <a:pt x="152" y="38"/>
                    </a:cubicBezTo>
                    <a:cubicBezTo>
                      <a:pt x="157" y="51"/>
                      <a:pt x="155" y="65"/>
                      <a:pt x="153" y="72"/>
                    </a:cubicBezTo>
                    <a:close/>
                    <a:moveTo>
                      <a:pt x="188" y="110"/>
                    </a:moveTo>
                    <a:cubicBezTo>
                      <a:pt x="176" y="102"/>
                      <a:pt x="170" y="89"/>
                      <a:pt x="167" y="82"/>
                    </a:cubicBezTo>
                    <a:cubicBezTo>
                      <a:pt x="174" y="82"/>
                      <a:pt x="189" y="83"/>
                      <a:pt x="200" y="91"/>
                    </a:cubicBezTo>
                    <a:cubicBezTo>
                      <a:pt x="212" y="99"/>
                      <a:pt x="218" y="112"/>
                      <a:pt x="221" y="119"/>
                    </a:cubicBezTo>
                    <a:cubicBezTo>
                      <a:pt x="214" y="119"/>
                      <a:pt x="199" y="117"/>
                      <a:pt x="188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Oval 55"/>
              <p:cNvSpPr>
                <a:spLocks noChangeArrowheads="1"/>
              </p:cNvSpPr>
              <p:nvPr/>
            </p:nvSpPr>
            <p:spPr bwMode="auto">
              <a:xfrm>
                <a:off x="2572873" y="3747423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Oval 56"/>
              <p:cNvSpPr>
                <a:spLocks noChangeArrowheads="1"/>
              </p:cNvSpPr>
              <p:nvPr/>
            </p:nvSpPr>
            <p:spPr bwMode="auto">
              <a:xfrm>
                <a:off x="2612147" y="3607897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Oval 57"/>
              <p:cNvSpPr>
                <a:spLocks noChangeArrowheads="1"/>
              </p:cNvSpPr>
              <p:nvPr/>
            </p:nvSpPr>
            <p:spPr bwMode="auto">
              <a:xfrm>
                <a:off x="2548068" y="3652338"/>
                <a:ext cx="39274" cy="382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Oval 58"/>
              <p:cNvSpPr>
                <a:spLocks noChangeArrowheads="1"/>
              </p:cNvSpPr>
              <p:nvPr/>
            </p:nvSpPr>
            <p:spPr bwMode="auto">
              <a:xfrm>
                <a:off x="2578040" y="3541751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Oval 59"/>
              <p:cNvSpPr>
                <a:spLocks noChangeArrowheads="1"/>
              </p:cNvSpPr>
              <p:nvPr/>
            </p:nvSpPr>
            <p:spPr bwMode="auto">
              <a:xfrm>
                <a:off x="2641086" y="3464236"/>
                <a:ext cx="39274" cy="382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Oval 60"/>
              <p:cNvSpPr>
                <a:spLocks noChangeArrowheads="1"/>
              </p:cNvSpPr>
              <p:nvPr/>
            </p:nvSpPr>
            <p:spPr bwMode="auto">
              <a:xfrm>
                <a:off x="2651421" y="3532449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Oval 61"/>
              <p:cNvSpPr>
                <a:spLocks noChangeArrowheads="1"/>
              </p:cNvSpPr>
              <p:nvPr/>
            </p:nvSpPr>
            <p:spPr bwMode="auto">
              <a:xfrm>
                <a:off x="2719634" y="3493175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Oval 62"/>
              <p:cNvSpPr>
                <a:spLocks noChangeArrowheads="1"/>
              </p:cNvSpPr>
              <p:nvPr/>
            </p:nvSpPr>
            <p:spPr bwMode="auto">
              <a:xfrm>
                <a:off x="2621449" y="3688512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6937" y="621802"/>
            <a:ext cx="3891604" cy="375471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05747" y="1309795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80213" y="1738933"/>
            <a:ext cx="2449596" cy="1433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07" y="783776"/>
            <a:ext cx="4012033" cy="559525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117" y="3107157"/>
            <a:ext cx="2323319" cy="304194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6353884" flipV="1">
            <a:off x="1677228" y="1257330"/>
            <a:ext cx="2259693" cy="36753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rot="403458">
            <a:off x="1469709" y="2794094"/>
            <a:ext cx="2598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70689" y="4759076"/>
            <a:ext cx="3813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630" y="2882425"/>
            <a:ext cx="4656270" cy="375330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275475" y="1454172"/>
            <a:ext cx="3813247" cy="879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90195" y="1028662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190" y="3867510"/>
            <a:ext cx="1198610" cy="276821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85" y="1384300"/>
            <a:ext cx="6976715" cy="3670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69735" y="2626950"/>
            <a:ext cx="461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EB6136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这是，第二部分</a:t>
            </a:r>
            <a:endParaRPr lang="zh-CN" altLang="en-US" sz="4000" dirty="0">
              <a:solidFill>
                <a:srgbClr val="EB6136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91496" y="3422172"/>
            <a:ext cx="4376104" cy="60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441" y="1663700"/>
            <a:ext cx="3128317" cy="3225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215" y="5505852"/>
            <a:ext cx="620095" cy="902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500000">
            <a:off x="1673862" y="5511919"/>
            <a:ext cx="644829" cy="9099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226984">
            <a:off x="2534884" y="5598667"/>
            <a:ext cx="742704" cy="7347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7891" y="2122007"/>
            <a:ext cx="374611" cy="655569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0269429">
            <a:off x="5516691" y="897072"/>
            <a:ext cx="4419458" cy="30317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rot="21115635">
            <a:off x="6287407" y="1890933"/>
            <a:ext cx="2433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rot="21115635">
            <a:off x="6115215" y="2421707"/>
            <a:ext cx="2952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description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59104" y="4386738"/>
            <a:ext cx="424459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46523" y="5347979"/>
            <a:ext cx="42697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1474" y="1052822"/>
            <a:ext cx="1375856" cy="185182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418" y="1096092"/>
            <a:ext cx="1267745" cy="212092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1319" y="3783702"/>
            <a:ext cx="1495942" cy="209980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1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/>
          <p:bldP spid="9" grpId="0"/>
        </p:bldLst>
      </p:timing>
    </mc:Fallback>
  </mc:AlternateContent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4703</Words>
  <Application>WPS 演示</Application>
  <PresentationFormat>宽屏</PresentationFormat>
  <Paragraphs>208</Paragraphs>
  <Slides>22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华康少女文字W5</vt:lpstr>
      <vt:lpstr>Calibri</vt:lpstr>
      <vt:lpstr>微软雅黑</vt:lpstr>
      <vt:lpstr>Arial Unicode MS</vt:lpstr>
      <vt:lpstr>Meiryo</vt:lpstr>
      <vt:lpstr>Yu Gothic UI</vt:lpstr>
      <vt:lpstr>Arial Narrow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铭</cp:lastModifiedBy>
  <cp:revision>115</cp:revision>
  <dcterms:created xsi:type="dcterms:W3CDTF">2018-12-17T09:01:00Z</dcterms:created>
  <dcterms:modified xsi:type="dcterms:W3CDTF">2022-01-26T08:52:00Z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1374F1AE0C5148A5A7A5E657E12B71F0</vt:lpwstr>
  </property>
  <property fmtid="{D5CDD505-2E9C-101B-9397-08002B2CF9AE}" pid="3" name="KSOProductBuildVer">
    <vt:lpwstr>2052-11.1.0.11194</vt:lpwstr>
  </property>
</Properties>
</file>