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media/image1.svg" ContentType="image/svg+xml"/>
  <Override PartName="/ppt/media/image2.svg" ContentType="image/svg+xml"/>
  <Override PartName="/ppt/media/image3.svg" ContentType="image/svg+xml"/>
  <Override PartName="/ppt/media/image4.svg" ContentType="image/svg+xml"/>
  <Override PartName="/ppt/media/image5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"/>
  </p:notesMasterIdLst>
  <p:sldIdLst>
    <p:sldId id="257" r:id="rId3"/>
    <p:sldId id="256" r:id="rId4"/>
    <p:sldId id="260" r:id="rId6"/>
    <p:sldId id="258" r:id="rId7"/>
    <p:sldId id="266" r:id="rId8"/>
    <p:sldId id="261" r:id="rId9"/>
    <p:sldId id="268" r:id="rId10"/>
    <p:sldId id="267" r:id="rId11"/>
    <p:sldId id="262" r:id="rId12"/>
    <p:sldId id="269" r:id="rId13"/>
    <p:sldId id="270" r:id="rId14"/>
    <p:sldId id="263" r:id="rId15"/>
    <p:sldId id="271" r:id="rId16"/>
    <p:sldId id="272" r:id="rId17"/>
    <p:sldId id="264" r:id="rId18"/>
  </p:sldIdLst>
  <p:sldSz cx="12192000" cy="6858000"/>
  <p:notesSz cx="6858000" cy="9144000"/>
  <p:embeddedFontLst>
    <p:embeddedFont>
      <p:font typeface="微软雅黑" panose="020B0503020204020204" pitchFamily="34" charset="-122"/>
      <p:regular r:id="rId22"/>
    </p:embeddedFont>
    <p:embeddedFont>
      <p:font typeface="汉仪太极体简" panose="02010600000101010101" charset="-122"/>
      <p:regular r:id="rId23"/>
    </p:embeddedFont>
    <p:embeddedFont>
      <p:font typeface="汉仪中宋简" panose="02010600000101010101" charset="-128"/>
      <p:regular r:id="rId24"/>
    </p:embeddedFont>
    <p:embeddedFont>
      <p:font typeface="Calibri" panose="020F0502020204030204" charset="0"/>
      <p:regular r:id="rId25"/>
      <p:bold r:id="rId26"/>
      <p:italic r:id="rId27"/>
      <p:boldItalic r:id="rId2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962"/>
    <a:srgbClr val="B27D59"/>
    <a:srgbClr val="E88572"/>
    <a:srgbClr val="AA415A"/>
    <a:srgbClr val="D9D9D9"/>
    <a:srgbClr val="FFFFFF"/>
    <a:srgbClr val="DCDCDC"/>
    <a:srgbClr val="F0F0F0"/>
    <a:srgbClr val="E6E6E6"/>
    <a:srgbClr val="C8C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84"/>
        <p:guide pos="380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font" Target="fonts/font7.fntdata"/><Relationship Id="rId27" Type="http://schemas.openxmlformats.org/officeDocument/2006/relationships/font" Target="fonts/font6.fntdata"/><Relationship Id="rId26" Type="http://schemas.openxmlformats.org/officeDocument/2006/relationships/font" Target="fonts/font5.fntdata"/><Relationship Id="rId25" Type="http://schemas.openxmlformats.org/officeDocument/2006/relationships/font" Target="fonts/font4.fntdata"/><Relationship Id="rId24" Type="http://schemas.openxmlformats.org/officeDocument/2006/relationships/font" Target="fonts/font3.fntdata"/><Relationship Id="rId23" Type="http://schemas.openxmlformats.org/officeDocument/2006/relationships/font" Target="fonts/font2.fntdata"/><Relationship Id="rId22" Type="http://schemas.openxmlformats.org/officeDocument/2006/relationships/font" Target="fonts/font1.fntdata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100000">
              <a:srgbClr val="D9D9D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3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5.xml"/><Relationship Id="rId1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89.xml"/><Relationship Id="rId5" Type="http://schemas.openxmlformats.org/officeDocument/2006/relationships/image" Target="../media/image4.png"/><Relationship Id="rId4" Type="http://schemas.openxmlformats.org/officeDocument/2006/relationships/tags" Target="../tags/tag88.xml"/><Relationship Id="rId3" Type="http://schemas.openxmlformats.org/officeDocument/2006/relationships/tags" Target="../tags/tag87.xml"/><Relationship Id="rId2" Type="http://schemas.openxmlformats.org/officeDocument/2006/relationships/tags" Target="../tags/tag86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90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tags" Target="../tags/tag94.xml"/><Relationship Id="rId5" Type="http://schemas.openxmlformats.org/officeDocument/2006/relationships/image" Target="../media/image4.png"/><Relationship Id="rId4" Type="http://schemas.openxmlformats.org/officeDocument/2006/relationships/tags" Target="../tags/tag93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95.xml"/><Relationship Id="rId6" Type="http://schemas.openxmlformats.org/officeDocument/2006/relationships/image" Target="../media/image5.svg"/><Relationship Id="rId5" Type="http://schemas.openxmlformats.org/officeDocument/2006/relationships/image" Target="../media/image10.png"/><Relationship Id="rId4" Type="http://schemas.openxmlformats.org/officeDocument/2006/relationships/image" Target="../media/image4.png"/><Relationship Id="rId3" Type="http://schemas.openxmlformats.org/officeDocument/2006/relationships/image" Target="../media/image4.svg"/><Relationship Id="rId2" Type="http://schemas.openxmlformats.org/officeDocument/2006/relationships/image" Target="../media/image9.png"/><Relationship Id="rId1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96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5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68.xml"/><Relationship Id="rId4" Type="http://schemas.openxmlformats.org/officeDocument/2006/relationships/image" Target="../media/image4.png"/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73.xml"/><Relationship Id="rId7" Type="http://schemas.openxmlformats.org/officeDocument/2006/relationships/image" Target="../media/image1.svg"/><Relationship Id="rId6" Type="http://schemas.openxmlformats.org/officeDocument/2006/relationships/image" Target="../media/image6.png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4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tags" Target="../tags/tag78.xml"/><Relationship Id="rId5" Type="http://schemas.openxmlformats.org/officeDocument/2006/relationships/image" Target="../media/image4.png"/><Relationship Id="rId4" Type="http://schemas.openxmlformats.org/officeDocument/2006/relationships/tags" Target="../tags/tag77.xml"/><Relationship Id="rId3" Type="http://schemas.openxmlformats.org/officeDocument/2006/relationships/tags" Target="../tags/tag76.xml"/><Relationship Id="rId2" Type="http://schemas.openxmlformats.org/officeDocument/2006/relationships/tags" Target="../tags/tag75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82.xml"/><Relationship Id="rId8" Type="http://schemas.openxmlformats.org/officeDocument/2006/relationships/tags" Target="../tags/tag81.xml"/><Relationship Id="rId7" Type="http://schemas.openxmlformats.org/officeDocument/2006/relationships/tags" Target="../tags/tag80.xml"/><Relationship Id="rId6" Type="http://schemas.openxmlformats.org/officeDocument/2006/relationships/tags" Target="../tags/tag79.xml"/><Relationship Id="rId5" Type="http://schemas.openxmlformats.org/officeDocument/2006/relationships/image" Target="../media/image3.svg"/><Relationship Id="rId4" Type="http://schemas.openxmlformats.org/officeDocument/2006/relationships/image" Target="../media/image8.png"/><Relationship Id="rId3" Type="http://schemas.openxmlformats.org/officeDocument/2006/relationships/image" Target="../media/image2.svg"/><Relationship Id="rId2" Type="http://schemas.openxmlformats.org/officeDocument/2006/relationships/image" Target="../media/image7.png"/><Relationship Id="rId12" Type="http://schemas.openxmlformats.org/officeDocument/2006/relationships/slideLayout" Target="../slideLayouts/slideLayout1.xml"/><Relationship Id="rId11" Type="http://schemas.openxmlformats.org/officeDocument/2006/relationships/tags" Target="../tags/tag83.xml"/><Relationship Id="rId10" Type="http://schemas.openxmlformats.org/officeDocument/2006/relationships/image" Target="../media/image4.png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84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C:/Users/Administrator/AppData/Local/Temp/picturecompress_20211223110047/output_1.pngoutput_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875270" y="2646045"/>
            <a:ext cx="4203700" cy="36106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56180" y="2138680"/>
            <a:ext cx="457390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zh-CN" sz="5400">
                <a:solidFill>
                  <a:srgbClr val="B27D59"/>
                </a:solidFill>
                <a:latin typeface="汉仪太极体简" panose="02010600000101010101" charset="-122"/>
                <a:ea typeface="汉仪太极体简" panose="02010600000101010101" charset="-122"/>
              </a:rPr>
              <a:t>可爱卡通老虎</a:t>
            </a:r>
            <a:endParaRPr lang="zh-CN" altLang="zh-CN" sz="5400">
              <a:solidFill>
                <a:srgbClr val="B27D59"/>
              </a:solidFill>
              <a:latin typeface="汉仪太极体简" panose="02010600000101010101" charset="-122"/>
              <a:ea typeface="汉仪太极体简" panose="0201060000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033905" y="3060700"/>
            <a:ext cx="541845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dist"/>
            <a:r>
              <a:rPr lang="zh-CN" altLang="en-US" sz="32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</a:rPr>
              <a:t>可爱卡通教学通用演示模板</a:t>
            </a:r>
            <a:endParaRPr lang="zh-CN" altLang="en-US" sz="3200" b="1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639253" y="3759835"/>
            <a:ext cx="6207760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14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您的内容打在这里，或者通过复制您的文本后,在此框中选择粘贴。您的内容打在这里，或者通过复制您的文本后,</a:t>
            </a:r>
            <a:endParaRPr lang="zh-CN" altLang="en-US" sz="14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  <a:p>
            <a:pPr algn="ctr"/>
            <a:r>
              <a:rPr lang="zh-CN" altLang="en-US" sz="14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在此框中选择粘贴。</a:t>
            </a:r>
            <a:endParaRPr lang="zh-CN" altLang="en-US" sz="14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899218" y="4804410"/>
            <a:ext cx="1687830" cy="429895"/>
          </a:xfrm>
          <a:prstGeom prst="roundRect">
            <a:avLst>
              <a:gd name="adj" fmla="val 50000"/>
            </a:avLst>
          </a:prstGeom>
          <a:solidFill>
            <a:srgbClr val="B27D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614930" y="4804410"/>
            <a:ext cx="42564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笑笑老师</a:t>
            </a:r>
            <a:r>
              <a:rPr lang="en-US" altLang="zh-CN" sz="2400" b="1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 </a:t>
            </a:r>
            <a:endParaRPr lang="en-US" altLang="zh-CN" sz="2400" b="1">
              <a:solidFill>
                <a:schemeClr val="bg1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4907280" y="857250"/>
            <a:ext cx="237807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dist"/>
            <a:r>
              <a:rPr lang="zh-CN" altLang="en-US" sz="2800" b="1">
                <a:solidFill>
                  <a:srgbClr val="B27D59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授课过程</a:t>
            </a:r>
            <a:endParaRPr lang="zh-CN" altLang="en-US" sz="2800" b="1">
              <a:solidFill>
                <a:srgbClr val="B27D59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</p:txBody>
      </p:sp>
      <p:sp>
        <p:nvSpPr>
          <p:cNvPr id="2" name="燕尾形箭头 1"/>
          <p:cNvSpPr/>
          <p:nvPr/>
        </p:nvSpPr>
        <p:spPr>
          <a:xfrm>
            <a:off x="1061085" y="2010410"/>
            <a:ext cx="1971040" cy="733425"/>
          </a:xfrm>
          <a:prstGeom prst="notchedRightArrow">
            <a:avLst>
              <a:gd name="adj1" fmla="val 100000"/>
              <a:gd name="adj2" fmla="val 50000"/>
            </a:avLst>
          </a:prstGeom>
          <a:solidFill>
            <a:srgbClr val="E88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燕尾形箭头 2"/>
          <p:cNvSpPr/>
          <p:nvPr/>
        </p:nvSpPr>
        <p:spPr>
          <a:xfrm>
            <a:off x="3686810" y="2010410"/>
            <a:ext cx="1971040" cy="733425"/>
          </a:xfrm>
          <a:prstGeom prst="notchedRightArrow">
            <a:avLst>
              <a:gd name="adj1" fmla="val 100000"/>
              <a:gd name="adj2" fmla="val 50000"/>
            </a:avLst>
          </a:prstGeom>
          <a:solidFill>
            <a:srgbClr val="B27D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燕尾形箭头 11"/>
          <p:cNvSpPr/>
          <p:nvPr/>
        </p:nvSpPr>
        <p:spPr>
          <a:xfrm>
            <a:off x="6325870" y="2070735"/>
            <a:ext cx="1971040" cy="733425"/>
          </a:xfrm>
          <a:prstGeom prst="notchedRightArrow">
            <a:avLst>
              <a:gd name="adj1" fmla="val 100000"/>
              <a:gd name="adj2" fmla="val 50000"/>
            </a:avLst>
          </a:prstGeom>
          <a:solidFill>
            <a:srgbClr val="E88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燕尾形箭头 12"/>
          <p:cNvSpPr/>
          <p:nvPr/>
        </p:nvSpPr>
        <p:spPr>
          <a:xfrm>
            <a:off x="8951595" y="2070735"/>
            <a:ext cx="1971040" cy="733425"/>
          </a:xfrm>
          <a:prstGeom prst="notchedRightArrow">
            <a:avLst>
              <a:gd name="adj1" fmla="val 100000"/>
              <a:gd name="adj2" fmla="val 50000"/>
            </a:avLst>
          </a:prstGeom>
          <a:solidFill>
            <a:srgbClr val="B27D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标题 1"/>
          <p:cNvSpPr>
            <a:spLocks noGrp="1"/>
          </p:cNvSpPr>
          <p:nvPr/>
        </p:nvSpPr>
        <p:spPr>
          <a:xfrm>
            <a:off x="1466215" y="2136140"/>
            <a:ext cx="1565910" cy="482600"/>
          </a:xfrm>
          <a:prstGeom prst="rect">
            <a:avLst/>
          </a:prstGeom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algn="l"/>
            <a:r>
              <a:rPr sz="2800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+mn-lt"/>
                <a:sym typeface="+mn-ea"/>
              </a:rPr>
              <a:t>问题一</a:t>
            </a:r>
            <a:endParaRPr sz="2800">
              <a:solidFill>
                <a:schemeClr val="bg1"/>
              </a:solidFill>
              <a:latin typeface="汉仪中宋简" panose="02010600000101010101" charset="-128"/>
              <a:ea typeface="汉仪中宋简" panose="02010600000101010101" charset="-128"/>
              <a:cs typeface="+mn-lt"/>
              <a:sym typeface="+mn-ea"/>
            </a:endParaRPr>
          </a:p>
        </p:txBody>
      </p:sp>
      <p:sp>
        <p:nvSpPr>
          <p:cNvPr id="15" name="标题 1"/>
          <p:cNvSpPr>
            <a:spLocks noGrp="1"/>
          </p:cNvSpPr>
          <p:nvPr/>
        </p:nvSpPr>
        <p:spPr>
          <a:xfrm>
            <a:off x="4091940" y="2136140"/>
            <a:ext cx="1565910" cy="482600"/>
          </a:xfrm>
          <a:prstGeom prst="rect">
            <a:avLst/>
          </a:prstGeom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algn="l"/>
            <a:r>
              <a:rPr sz="2800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+mn-lt"/>
                <a:sym typeface="+mn-ea"/>
              </a:rPr>
              <a:t>问题二</a:t>
            </a:r>
            <a:endParaRPr sz="2800">
              <a:solidFill>
                <a:schemeClr val="bg1"/>
              </a:solidFill>
              <a:latin typeface="汉仪中宋简" panose="02010600000101010101" charset="-128"/>
              <a:ea typeface="汉仪中宋简" panose="02010600000101010101" charset="-128"/>
              <a:cs typeface="+mn-lt"/>
              <a:sym typeface="+mn-ea"/>
            </a:endParaRPr>
          </a:p>
        </p:txBody>
      </p:sp>
      <p:sp>
        <p:nvSpPr>
          <p:cNvPr id="16" name="标题 1"/>
          <p:cNvSpPr>
            <a:spLocks noGrp="1"/>
          </p:cNvSpPr>
          <p:nvPr/>
        </p:nvSpPr>
        <p:spPr>
          <a:xfrm>
            <a:off x="6731000" y="2160905"/>
            <a:ext cx="1565910" cy="482600"/>
          </a:xfrm>
          <a:prstGeom prst="rect">
            <a:avLst/>
          </a:prstGeom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algn="l"/>
            <a:r>
              <a:rPr sz="2800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+mn-lt"/>
                <a:sym typeface="+mn-ea"/>
              </a:rPr>
              <a:t>问题三</a:t>
            </a:r>
            <a:endParaRPr sz="2800">
              <a:solidFill>
                <a:schemeClr val="bg1"/>
              </a:solidFill>
              <a:latin typeface="汉仪中宋简" panose="02010600000101010101" charset="-128"/>
              <a:ea typeface="汉仪中宋简" panose="02010600000101010101" charset="-128"/>
              <a:cs typeface="+mn-lt"/>
              <a:sym typeface="+mn-ea"/>
            </a:endParaRPr>
          </a:p>
        </p:txBody>
      </p:sp>
      <p:sp>
        <p:nvSpPr>
          <p:cNvPr id="17" name="标题 1"/>
          <p:cNvSpPr>
            <a:spLocks noGrp="1"/>
          </p:cNvSpPr>
          <p:nvPr/>
        </p:nvSpPr>
        <p:spPr>
          <a:xfrm>
            <a:off x="9364980" y="2160905"/>
            <a:ext cx="1565910" cy="482600"/>
          </a:xfrm>
          <a:prstGeom prst="rect">
            <a:avLst/>
          </a:prstGeom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algn="l"/>
            <a:r>
              <a:rPr sz="2800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+mn-lt"/>
                <a:sym typeface="+mn-ea"/>
              </a:rPr>
              <a:t>问题四</a:t>
            </a:r>
            <a:endParaRPr sz="2800">
              <a:solidFill>
                <a:schemeClr val="bg1"/>
              </a:solidFill>
              <a:latin typeface="汉仪中宋简" panose="02010600000101010101" charset="-128"/>
              <a:ea typeface="汉仪中宋简" panose="02010600000101010101" charset="-128"/>
              <a:cs typeface="+mn-lt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341755" y="3129915"/>
            <a:ext cx="932942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00000"/>
              </a:lnSpc>
            </a:pPr>
            <a:r>
              <a:rPr lang="zh-CN" altLang="en-US" sz="16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您的内容打在这里，或者通过复制您的文本后</a:t>
            </a:r>
            <a:r>
              <a:rPr lang="en-US" altLang="zh-CN" sz="16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,</a:t>
            </a:r>
            <a:r>
              <a:rPr lang="zh-CN" altLang="en-US" sz="16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在此框中选择粘贴。您的内容打在这里，或者通过复制您的文本后</a:t>
            </a:r>
            <a:r>
              <a:rPr lang="en-US" altLang="zh-CN" sz="16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,</a:t>
            </a:r>
            <a:r>
              <a:rPr lang="zh-CN" altLang="en-US" sz="16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在此框中选择粘贴。</a:t>
            </a:r>
            <a:endParaRPr lang="zh-CN" altLang="en-US" sz="1600" b="1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sp>
        <p:nvSpPr>
          <p:cNvPr id="19" name="标题 17"/>
          <p:cNvSpPr>
            <a:spLocks noGrp="1"/>
          </p:cNvSpPr>
          <p:nvPr/>
        </p:nvSpPr>
        <p:spPr>
          <a:xfrm>
            <a:off x="1513205" y="4354830"/>
            <a:ext cx="2665730" cy="49085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28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</a:rPr>
              <a:t>添加标题</a:t>
            </a:r>
            <a:endParaRPr lang="zh-CN" altLang="en-US" sz="28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13205" y="4845685"/>
            <a:ext cx="29038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00000"/>
              </a:lnSpc>
            </a:pPr>
            <a:r>
              <a:rPr lang="zh-CN" altLang="en-US" sz="16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您的内容打在这里，或者通过复制您的文本后</a:t>
            </a:r>
            <a:r>
              <a:rPr lang="en-US" altLang="zh-CN" sz="16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,</a:t>
            </a:r>
            <a:r>
              <a:rPr lang="zh-CN" altLang="en-US" sz="16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在此框中选</a:t>
            </a:r>
            <a:endParaRPr lang="zh-CN" altLang="en-US" sz="1600" b="1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  <a:p>
            <a:pPr algn="l">
              <a:lnSpc>
                <a:spcPct val="100000"/>
              </a:lnSpc>
            </a:pPr>
            <a:r>
              <a:rPr lang="zh-CN" altLang="en-US" sz="16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择粘贴。</a:t>
            </a:r>
            <a:endParaRPr lang="zh-CN" altLang="en-US" sz="1600" b="1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sp>
        <p:nvSpPr>
          <p:cNvPr id="7" name="标题 17"/>
          <p:cNvSpPr>
            <a:spLocks noGrp="1"/>
          </p:cNvSpPr>
          <p:nvPr/>
        </p:nvSpPr>
        <p:spPr>
          <a:xfrm>
            <a:off x="4990465" y="4354830"/>
            <a:ext cx="2665730" cy="49085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28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</a:rPr>
              <a:t>添加标题</a:t>
            </a:r>
            <a:endParaRPr lang="zh-CN" altLang="en-US" sz="28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90465" y="4845685"/>
            <a:ext cx="29038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00000"/>
              </a:lnSpc>
            </a:pPr>
            <a:r>
              <a:rPr lang="zh-CN" altLang="en-US" sz="16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您的内容打在这里，或者通过复制您的文本后</a:t>
            </a:r>
            <a:r>
              <a:rPr lang="en-US" altLang="zh-CN" sz="16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,</a:t>
            </a:r>
            <a:r>
              <a:rPr lang="zh-CN" altLang="en-US" sz="16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在此框中选</a:t>
            </a:r>
            <a:endParaRPr lang="zh-CN" altLang="en-US" sz="1600" b="1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  <a:p>
            <a:pPr algn="l">
              <a:lnSpc>
                <a:spcPct val="100000"/>
              </a:lnSpc>
            </a:pPr>
            <a:r>
              <a:rPr lang="zh-CN" altLang="en-US" sz="16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择粘贴。</a:t>
            </a:r>
            <a:endParaRPr lang="zh-CN" altLang="en-US" sz="1600" b="1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sp>
        <p:nvSpPr>
          <p:cNvPr id="9" name="标题 17"/>
          <p:cNvSpPr>
            <a:spLocks noGrp="1"/>
          </p:cNvSpPr>
          <p:nvPr/>
        </p:nvSpPr>
        <p:spPr>
          <a:xfrm>
            <a:off x="8371205" y="4354830"/>
            <a:ext cx="2665730" cy="490855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28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</a:rPr>
              <a:t>添加标题</a:t>
            </a:r>
            <a:endParaRPr lang="zh-CN" altLang="en-US" sz="28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371205" y="4845685"/>
            <a:ext cx="29038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00000"/>
              </a:lnSpc>
            </a:pPr>
            <a:r>
              <a:rPr lang="zh-CN" altLang="en-US" sz="16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您的内容打在这里，或者通过复制您的文本后</a:t>
            </a:r>
            <a:r>
              <a:rPr lang="en-US" altLang="zh-CN" sz="16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,</a:t>
            </a:r>
            <a:r>
              <a:rPr lang="zh-CN" altLang="en-US" sz="16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在此框中选</a:t>
            </a:r>
            <a:endParaRPr lang="zh-CN" altLang="en-US" sz="1600" b="1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  <a:p>
            <a:pPr algn="l">
              <a:lnSpc>
                <a:spcPct val="100000"/>
              </a:lnSpc>
            </a:pPr>
            <a:r>
              <a:rPr lang="zh-CN" altLang="en-US" sz="16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择粘贴。</a:t>
            </a:r>
            <a:endParaRPr lang="zh-CN" altLang="en-US" sz="1600" b="1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027430" y="4582160"/>
            <a:ext cx="438785" cy="438785"/>
          </a:xfrm>
          <a:prstGeom prst="ellipse">
            <a:avLst/>
          </a:prstGeom>
          <a:solidFill>
            <a:srgbClr val="B27D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4468495" y="4582160"/>
            <a:ext cx="438785" cy="438785"/>
          </a:xfrm>
          <a:prstGeom prst="ellipse">
            <a:avLst/>
          </a:prstGeom>
          <a:solidFill>
            <a:srgbClr val="E88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7894320" y="4582160"/>
            <a:ext cx="438785" cy="438785"/>
          </a:xfrm>
          <a:prstGeom prst="ellipse">
            <a:avLst/>
          </a:prstGeom>
          <a:solidFill>
            <a:srgbClr val="B27D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  <p:custDataLst>
      <p:tags r:id="rId2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4907280" y="865505"/>
            <a:ext cx="237807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dist"/>
            <a:r>
              <a:rPr lang="zh-CN" altLang="en-US" sz="2800" b="1">
                <a:solidFill>
                  <a:srgbClr val="B27D59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授课过程</a:t>
            </a:r>
            <a:endParaRPr lang="zh-CN" altLang="en-US" sz="2800" b="1">
              <a:solidFill>
                <a:srgbClr val="B27D59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</p:txBody>
      </p:sp>
      <p:sp>
        <p:nvSpPr>
          <p:cNvPr id="2" name="标题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638108" y="2082165"/>
            <a:ext cx="2702560" cy="443865"/>
          </a:xfrm>
          <a:prstGeom prst="rect">
            <a:avLst/>
          </a:prstGeom>
          <a:ln>
            <a:noFill/>
          </a:ln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algn="ctr"/>
            <a:r>
              <a:rPr lang="zh-CN" altLang="zh-CN" sz="32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字心坊青春体" panose="00020600040101010101" charset="-122"/>
              </a:rPr>
              <a:t>添加标题</a:t>
            </a:r>
            <a:endParaRPr lang="zh-CN" altLang="zh-CN" sz="32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字心坊青春体" panose="0002060004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035810" y="2727960"/>
            <a:ext cx="402272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您的内容打在这里，或者通过</a:t>
            </a:r>
            <a:endParaRPr lang="zh-CN" altLang="en-US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  <a:p>
            <a:pPr algn="ctr"/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复制您的文本后</a:t>
            </a:r>
            <a:r>
              <a:rPr lang="en-US" altLang="zh-CN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,</a:t>
            </a:r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在此框中选择粘贴。</a:t>
            </a:r>
            <a:endParaRPr lang="zh-CN" altLang="en-US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sp>
        <p:nvSpPr>
          <p:cNvPr id="3" name="标题 3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4269423" y="3982720"/>
            <a:ext cx="2702560" cy="443865"/>
          </a:xfrm>
          <a:prstGeom prst="rect">
            <a:avLst/>
          </a:prstGeom>
          <a:ln>
            <a:noFill/>
          </a:ln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algn="ctr"/>
            <a:r>
              <a:rPr lang="zh-CN" altLang="zh-CN" sz="32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字心坊青春体" panose="00020600040101010101" charset="-122"/>
              </a:rPr>
              <a:t>添加标题</a:t>
            </a:r>
            <a:endParaRPr lang="zh-CN" altLang="zh-CN" sz="32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字心坊青春体" panose="0002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67125" y="4561205"/>
            <a:ext cx="402272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</a:t>
            </a:r>
            <a:endParaRPr lang="zh-CN" altLang="en-US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  <a:p>
            <a:pPr algn="ctr"/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通过复制您的文本后</a:t>
            </a:r>
            <a:r>
              <a:rPr lang="en-US" altLang="zh-CN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,</a:t>
            </a:r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在此</a:t>
            </a:r>
            <a:endParaRPr lang="zh-CN" altLang="en-US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  <a:p>
            <a:pPr algn="ctr"/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框中选择粘贴。</a:t>
            </a:r>
            <a:endParaRPr lang="zh-CN" altLang="en-US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sp>
        <p:nvSpPr>
          <p:cNvPr id="10" name="标题 3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945833" y="3982720"/>
            <a:ext cx="2702560" cy="443865"/>
          </a:xfrm>
          <a:prstGeom prst="rect">
            <a:avLst/>
          </a:prstGeom>
          <a:ln>
            <a:noFill/>
          </a:ln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algn="ctr"/>
            <a:r>
              <a:rPr lang="zh-CN" altLang="zh-CN" sz="32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字心坊青春体" panose="00020600040101010101" charset="-122"/>
              </a:rPr>
              <a:t>添加标题</a:t>
            </a:r>
            <a:endParaRPr lang="zh-CN" altLang="zh-CN" sz="32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字心坊青春体" panose="0002060004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43535" y="4561205"/>
            <a:ext cx="402272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</a:t>
            </a:r>
            <a:endParaRPr lang="zh-CN" altLang="en-US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  <a:p>
            <a:pPr algn="ctr"/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通过复制您的文本后</a:t>
            </a:r>
            <a:r>
              <a:rPr lang="en-US" altLang="zh-CN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,</a:t>
            </a:r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在此</a:t>
            </a:r>
            <a:endParaRPr lang="zh-CN" altLang="en-US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  <a:p>
            <a:pPr algn="ctr"/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框中选择粘贴。</a:t>
            </a:r>
            <a:endParaRPr lang="zh-CN" altLang="en-US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pic>
        <p:nvPicPr>
          <p:cNvPr id="4" name="图片 3" descr="老虎素材"/>
          <p:cNvPicPr>
            <a:picLocks noChangeAspect="1"/>
          </p:cNvPicPr>
          <p:nvPr/>
        </p:nvPicPr>
        <p:blipFill>
          <a:blip r:embed="rId5"/>
          <a:srcRect l="47350" b="53591"/>
          <a:stretch>
            <a:fillRect/>
          </a:stretch>
        </p:blipFill>
        <p:spPr>
          <a:xfrm>
            <a:off x="6494780" y="1983105"/>
            <a:ext cx="4657725" cy="373761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C:/Users/Administrator/AppData/Local/Temp/picturecompress_20211223110047/output_1.pngoutput_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875270" y="2646045"/>
            <a:ext cx="4203700" cy="36106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614930" y="2523490"/>
            <a:ext cx="457390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zh-CN" sz="5400">
                <a:solidFill>
                  <a:srgbClr val="B27D59"/>
                </a:solidFill>
                <a:latin typeface="汉仪太极体简" panose="02010600000101010101" charset="-122"/>
                <a:ea typeface="汉仪太极体简" panose="02010600000101010101" charset="-122"/>
              </a:rPr>
              <a:t>课后作业</a:t>
            </a:r>
            <a:endParaRPr lang="zh-CN" altLang="zh-CN" sz="5400">
              <a:solidFill>
                <a:srgbClr val="B27D59"/>
              </a:solidFill>
              <a:latin typeface="汉仪太极体简" panose="02010600000101010101" charset="-122"/>
              <a:ea typeface="汉仪太极体简" panose="02010600000101010101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797368" y="3549015"/>
            <a:ext cx="6207760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14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您的内容打在这里，或者通过复制您的文本后,在此框中选择粘贴。您的内容打在这里，或者通过复制您的文本后,</a:t>
            </a:r>
            <a:endParaRPr lang="zh-CN" altLang="en-US" sz="14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  <a:p>
            <a:pPr algn="ctr"/>
            <a:r>
              <a:rPr lang="zh-CN" altLang="en-US" sz="14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在此框中选择粘贴。</a:t>
            </a:r>
            <a:endParaRPr lang="zh-CN" altLang="en-US" sz="14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898265" y="4713605"/>
            <a:ext cx="1687830" cy="429895"/>
          </a:xfrm>
          <a:prstGeom prst="roundRect">
            <a:avLst>
              <a:gd name="adj" fmla="val 50000"/>
            </a:avLst>
          </a:prstGeom>
          <a:solidFill>
            <a:srgbClr val="B27D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897630" y="4713605"/>
            <a:ext cx="16884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2400" b="1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第四部分</a:t>
            </a:r>
            <a:r>
              <a:rPr lang="en-US" altLang="zh-CN" sz="2400" b="1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 </a:t>
            </a:r>
            <a:endParaRPr lang="en-US" altLang="zh-CN" sz="2400" b="1">
              <a:solidFill>
                <a:schemeClr val="bg1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4907280" y="865505"/>
            <a:ext cx="237807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dist"/>
            <a:r>
              <a:rPr lang="zh-CN" altLang="en-US" sz="2800" b="1">
                <a:solidFill>
                  <a:srgbClr val="B27D59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课后作业</a:t>
            </a:r>
            <a:endParaRPr lang="zh-CN" altLang="en-US" sz="2800" b="1">
              <a:solidFill>
                <a:srgbClr val="B27D59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860165" y="2005965"/>
            <a:ext cx="631190" cy="631190"/>
          </a:xfrm>
          <a:prstGeom prst="ellipse">
            <a:avLst/>
          </a:prstGeom>
          <a:solidFill>
            <a:srgbClr val="E88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4E62C8"/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833620" y="3637280"/>
            <a:ext cx="631190" cy="631190"/>
          </a:xfrm>
          <a:prstGeom prst="ellipse">
            <a:avLst/>
          </a:prstGeom>
          <a:solidFill>
            <a:srgbClr val="B27D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4E62C8"/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3860165" y="5135880"/>
            <a:ext cx="631190" cy="631190"/>
          </a:xfrm>
          <a:prstGeom prst="ellipse">
            <a:avLst/>
          </a:prstGeom>
          <a:solidFill>
            <a:srgbClr val="E88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4E62C8"/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sp>
        <p:nvSpPr>
          <p:cNvPr id="16" name="标题 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3124835" y="1842135"/>
            <a:ext cx="2071370" cy="81661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altLang="zh-CN" sz="3600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</a:rPr>
              <a:t>01</a:t>
            </a:r>
            <a:endParaRPr lang="en-US" altLang="zh-CN" sz="3600">
              <a:solidFill>
                <a:schemeClr val="bg1"/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sp>
        <p:nvSpPr>
          <p:cNvPr id="17" name="标题 1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4113530" y="3468370"/>
            <a:ext cx="2071370" cy="81661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altLang="zh-CN" sz="3600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</a:rPr>
              <a:t>02</a:t>
            </a:r>
            <a:endParaRPr lang="en-US" altLang="zh-CN" sz="3600">
              <a:solidFill>
                <a:schemeClr val="bg1"/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sp>
        <p:nvSpPr>
          <p:cNvPr id="22" name="标题 1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3139440" y="4963795"/>
            <a:ext cx="2071370" cy="816610"/>
          </a:xfrm>
          <a:prstGeom prst="rect">
            <a:avLst/>
          </a:prstGeom>
        </p:spPr>
        <p:txBody>
          <a:bodyPr vert="horz" lIns="90000" tIns="46800" rIns="90000" bIns="46800" rtlCol="0" anchor="b" anchorCtr="0">
            <a:no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en-US" altLang="zh-CN" sz="3600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</a:rPr>
              <a:t>03</a:t>
            </a:r>
            <a:endParaRPr lang="en-US" altLang="zh-CN" sz="3600">
              <a:solidFill>
                <a:schemeClr val="bg1"/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cxnSp>
        <p:nvCxnSpPr>
          <p:cNvPr id="18" name="直接箭头连接符 17"/>
          <p:cNvCxnSpPr/>
          <p:nvPr/>
        </p:nvCxnSpPr>
        <p:spPr>
          <a:xfrm>
            <a:off x="4662170" y="2331085"/>
            <a:ext cx="1416685" cy="0"/>
          </a:xfrm>
          <a:prstGeom prst="straightConnector1">
            <a:avLst/>
          </a:prstGeom>
          <a:ln w="22225">
            <a:solidFill>
              <a:srgbClr val="E88572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4662170" y="5459730"/>
            <a:ext cx="1401445" cy="0"/>
          </a:xfrm>
          <a:prstGeom prst="straightConnector1">
            <a:avLst/>
          </a:prstGeom>
          <a:ln w="22225">
            <a:solidFill>
              <a:srgbClr val="E88572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5579110" y="3962400"/>
            <a:ext cx="454660" cy="0"/>
          </a:xfrm>
          <a:prstGeom prst="straightConnector1">
            <a:avLst/>
          </a:prstGeom>
          <a:solidFill>
            <a:srgbClr val="B27D59"/>
          </a:solidFill>
          <a:ln w="22225">
            <a:solidFill>
              <a:srgbClr val="E88572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标题 17"/>
          <p:cNvSpPr>
            <a:spLocks noGrp="1"/>
          </p:cNvSpPr>
          <p:nvPr/>
        </p:nvSpPr>
        <p:spPr>
          <a:xfrm>
            <a:off x="6422390" y="1685925"/>
            <a:ext cx="2122805" cy="70548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28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</a:rPr>
              <a:t>添加标题</a:t>
            </a:r>
            <a:endParaRPr lang="zh-CN" altLang="en-US" sz="28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422390" y="2331720"/>
            <a:ext cx="43364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您的内容打在这里，或者通过复制您的文本后</a:t>
            </a:r>
            <a:r>
              <a:rPr lang="en-US" altLang="zh-CN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,</a:t>
            </a:r>
            <a:r>
              <a:rPr lang="zh-CN" altLang="en-US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在此框中选择粘贴。</a:t>
            </a:r>
            <a:endParaRPr lang="zh-CN" altLang="en-US" sz="20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sp>
        <p:nvSpPr>
          <p:cNvPr id="33" name="标题 17"/>
          <p:cNvSpPr>
            <a:spLocks noGrp="1"/>
          </p:cNvSpPr>
          <p:nvPr/>
        </p:nvSpPr>
        <p:spPr>
          <a:xfrm>
            <a:off x="6422390" y="3245485"/>
            <a:ext cx="2122805" cy="70548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28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</a:rPr>
              <a:t>添加标题</a:t>
            </a:r>
            <a:endParaRPr lang="zh-CN" altLang="en-US" sz="28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422390" y="3904615"/>
            <a:ext cx="43364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您的内容打在这里，或者通过复制您的文本后</a:t>
            </a:r>
            <a:r>
              <a:rPr lang="en-US" altLang="zh-CN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,</a:t>
            </a:r>
            <a:r>
              <a:rPr lang="zh-CN" altLang="en-US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在此框中选择粘贴。</a:t>
            </a:r>
            <a:endParaRPr lang="zh-CN" altLang="en-US" sz="20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sp>
        <p:nvSpPr>
          <p:cNvPr id="35" name="标题 17"/>
          <p:cNvSpPr>
            <a:spLocks noGrp="1"/>
          </p:cNvSpPr>
          <p:nvPr/>
        </p:nvSpPr>
        <p:spPr>
          <a:xfrm>
            <a:off x="6422390" y="4789170"/>
            <a:ext cx="2122805" cy="705485"/>
          </a:xfrm>
          <a:prstGeom prst="rect">
            <a:avLst/>
          </a:prstGeom>
        </p:spPr>
        <p:txBody>
          <a:bodyPr vert="horz" lIns="90000" tIns="46800" rIns="90000" bIns="46800" rtlCol="0" anchor="b" anchorCtr="0"/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</a:defRPr>
            </a:lvl1pPr>
          </a:lstStyle>
          <a:p>
            <a:pPr algn="l"/>
            <a:r>
              <a:rPr lang="zh-CN" altLang="en-US" sz="28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</a:rPr>
              <a:t>添加标题</a:t>
            </a:r>
            <a:endParaRPr lang="zh-CN" altLang="en-US" sz="28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422390" y="5419725"/>
            <a:ext cx="43364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00000"/>
              </a:lnSpc>
            </a:pPr>
            <a:r>
              <a:rPr lang="zh-CN" altLang="en-US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您的内容打在这里，或者通过复制您的文本后</a:t>
            </a:r>
            <a:r>
              <a:rPr lang="en-US" altLang="zh-CN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,</a:t>
            </a:r>
            <a:r>
              <a:rPr lang="zh-CN" altLang="en-US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在此框中选择粘贴。</a:t>
            </a:r>
            <a:endParaRPr lang="zh-CN" altLang="en-US" sz="20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pic>
        <p:nvPicPr>
          <p:cNvPr id="32" name="图片 31" descr="老虎素材"/>
          <p:cNvPicPr>
            <a:picLocks noChangeAspect="1"/>
          </p:cNvPicPr>
          <p:nvPr/>
        </p:nvPicPr>
        <p:blipFill>
          <a:blip r:embed="rId5"/>
          <a:srcRect l="48289" t="52586" r="-939" b="1005"/>
          <a:stretch>
            <a:fillRect/>
          </a:stretch>
        </p:blipFill>
        <p:spPr>
          <a:xfrm>
            <a:off x="525145" y="1481455"/>
            <a:ext cx="4137025" cy="374904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4907280" y="865505"/>
            <a:ext cx="237807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dist"/>
            <a:r>
              <a:rPr lang="zh-CN" altLang="en-US" sz="2800" b="1">
                <a:solidFill>
                  <a:srgbClr val="B27D59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课后作业</a:t>
            </a:r>
            <a:endParaRPr lang="zh-CN" altLang="en-US" sz="2800" b="1">
              <a:solidFill>
                <a:srgbClr val="B27D59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877060" y="4057015"/>
            <a:ext cx="1355090" cy="1341755"/>
          </a:xfrm>
          <a:prstGeom prst="ellipse">
            <a:avLst/>
          </a:prstGeom>
          <a:solidFill>
            <a:srgbClr val="E88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椭圆 1"/>
          <p:cNvSpPr/>
          <p:nvPr/>
        </p:nvSpPr>
        <p:spPr>
          <a:xfrm>
            <a:off x="3844290" y="3104515"/>
            <a:ext cx="1355090" cy="1341755"/>
          </a:xfrm>
          <a:prstGeom prst="ellipse">
            <a:avLst/>
          </a:prstGeom>
          <a:solidFill>
            <a:srgbClr val="E88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920105" y="2068830"/>
            <a:ext cx="1355090" cy="1341755"/>
          </a:xfrm>
          <a:prstGeom prst="ellipse">
            <a:avLst/>
          </a:prstGeom>
          <a:solidFill>
            <a:srgbClr val="B27D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275195" y="3809365"/>
            <a:ext cx="1355090" cy="1341755"/>
          </a:xfrm>
          <a:prstGeom prst="ellipse">
            <a:avLst/>
          </a:prstGeom>
          <a:solidFill>
            <a:srgbClr val="E88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18" name="图片 17" descr="303b31373432363134383bbcfdcdb7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880000">
            <a:off x="3261360" y="4086225"/>
            <a:ext cx="454660" cy="454660"/>
          </a:xfrm>
          <a:prstGeom prst="rect">
            <a:avLst/>
          </a:prstGeom>
        </p:spPr>
      </p:pic>
      <p:pic>
        <p:nvPicPr>
          <p:cNvPr id="19" name="图片 18" descr="303b31373432363134383bbcfdcdb7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880000">
            <a:off x="5332095" y="3049270"/>
            <a:ext cx="454660" cy="454660"/>
          </a:xfrm>
          <a:prstGeom prst="rect">
            <a:avLst/>
          </a:prstGeom>
        </p:spPr>
      </p:pic>
      <p:pic>
        <p:nvPicPr>
          <p:cNvPr id="20" name="图片 19" descr="303b31373432363134383bbcfdcdb7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1280000">
            <a:off x="7098030" y="3324860"/>
            <a:ext cx="454660" cy="454660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1205865" y="2193925"/>
            <a:ext cx="2540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zh-CN" altLang="en-US" sz="24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</a:rPr>
              <a:t>添加标题</a:t>
            </a:r>
            <a:endParaRPr lang="zh-CN" altLang="en-US" sz="2400" b="1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72820" y="2644140"/>
            <a:ext cx="2773045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r"/>
            <a:r>
              <a:rPr lang="zh-CN" altLang="en-US" sz="14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您的内容打在这里，或者通过复制您的文本后,在此框中选择粘贴。</a:t>
            </a:r>
            <a:endParaRPr lang="zh-CN" altLang="en-US" sz="14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  <a:p>
            <a:pPr algn="r"/>
            <a:r>
              <a:rPr lang="zh-CN" altLang="en-US" sz="14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您的内容打在这里，或者通过复制您的文本后,在此框中选择粘贴。</a:t>
            </a:r>
            <a:endParaRPr lang="zh-CN" altLang="en-US" sz="14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380105" y="4620895"/>
            <a:ext cx="2540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24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</a:rPr>
              <a:t>添加标题</a:t>
            </a:r>
            <a:endParaRPr lang="zh-CN" altLang="en-US" sz="2400" b="1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380105" y="5071110"/>
            <a:ext cx="2773045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14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您的内容打在这里，或者通过复制您的文本后,在此框中选择粘贴。</a:t>
            </a:r>
            <a:endParaRPr lang="zh-CN" altLang="en-US" sz="14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  <a:p>
            <a:pPr algn="l"/>
            <a:r>
              <a:rPr lang="zh-CN" altLang="en-US" sz="14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您的内容打在这里，或者通过复制您的文本后,在此框中选择粘贴。</a:t>
            </a:r>
            <a:endParaRPr lang="zh-CN" altLang="en-US" sz="14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554595" y="2068830"/>
            <a:ext cx="2540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24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</a:rPr>
              <a:t>添加标题</a:t>
            </a:r>
            <a:endParaRPr lang="zh-CN" altLang="en-US" sz="2400" b="1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54595" y="2519045"/>
            <a:ext cx="2773045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14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您的内容打在这里，或者通过复制您的文本后,在此框中选择粘贴。</a:t>
            </a:r>
            <a:endParaRPr lang="zh-CN" altLang="en-US" sz="14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  <a:p>
            <a:pPr algn="l"/>
            <a:r>
              <a:rPr lang="zh-CN" altLang="en-US" sz="14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您的内容打在这里，或者通过复制您的文本后,在此框中选择粘贴。</a:t>
            </a:r>
            <a:endParaRPr lang="zh-CN" altLang="en-US" sz="14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727440" y="3996055"/>
            <a:ext cx="254000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24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</a:rPr>
              <a:t>添加标题</a:t>
            </a:r>
            <a:endParaRPr lang="zh-CN" altLang="en-US" sz="2400" b="1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727440" y="4446270"/>
            <a:ext cx="2773045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14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您的内容打在这里，或者通过复制您的文本后,在此框中选择粘贴。</a:t>
            </a:r>
            <a:endParaRPr lang="zh-CN" altLang="en-US" sz="14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  <a:p>
            <a:pPr algn="l"/>
            <a:r>
              <a:rPr lang="zh-CN" altLang="en-US" sz="14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您的内容打在这里，或者通过复制您的文本后,在此框中选择粘贴。</a:t>
            </a:r>
            <a:endParaRPr lang="zh-CN" altLang="en-US" sz="14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pic>
        <p:nvPicPr>
          <p:cNvPr id="6" name="图片 5" descr="老虎素材"/>
          <p:cNvPicPr>
            <a:picLocks noChangeAspect="1"/>
          </p:cNvPicPr>
          <p:nvPr/>
        </p:nvPicPr>
        <p:blipFill>
          <a:blip r:embed="rId4"/>
          <a:srcRect l="47350" b="53591"/>
          <a:stretch>
            <a:fillRect/>
          </a:stretch>
        </p:blipFill>
        <p:spPr>
          <a:xfrm>
            <a:off x="5653405" y="2042160"/>
            <a:ext cx="1736725" cy="1394460"/>
          </a:xfrm>
          <a:prstGeom prst="rect">
            <a:avLst/>
          </a:prstGeom>
        </p:spPr>
      </p:pic>
      <p:pic>
        <p:nvPicPr>
          <p:cNvPr id="9" name="图片 8" descr="303b32313534353838353bd0a1c0cfbba2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097405" y="4323080"/>
            <a:ext cx="914400" cy="914400"/>
          </a:xfrm>
          <a:prstGeom prst="rect">
            <a:avLst/>
          </a:prstGeom>
        </p:spPr>
      </p:pic>
      <p:pic>
        <p:nvPicPr>
          <p:cNvPr id="12" name="图片 11" descr="303b32313534353838353bd0a1c0cfbba2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64635" y="3317875"/>
            <a:ext cx="914400" cy="914400"/>
          </a:xfrm>
          <a:prstGeom prst="rect">
            <a:avLst/>
          </a:prstGeom>
        </p:spPr>
      </p:pic>
      <p:pic>
        <p:nvPicPr>
          <p:cNvPr id="13" name="图片 12" descr="303b32313534353838353bd0a1c0cfbba2"/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95540" y="3996055"/>
            <a:ext cx="914400" cy="91440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C:/Users/Administrator/AppData/Local/Temp/picturecompress_20211223110047/output_1.pngoutput_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875270" y="2646045"/>
            <a:ext cx="4203700" cy="36106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456180" y="2138680"/>
            <a:ext cx="457390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5400">
                <a:solidFill>
                  <a:srgbClr val="B27D59"/>
                </a:solidFill>
                <a:latin typeface="汉仪太极体简" panose="02010600000101010101" charset="-122"/>
                <a:ea typeface="汉仪太极体简" panose="02010600000101010101" charset="-122"/>
              </a:rPr>
              <a:t>感谢您的聆听</a:t>
            </a:r>
            <a:endParaRPr lang="en-US" altLang="zh-CN" sz="5400">
              <a:solidFill>
                <a:srgbClr val="B27D59"/>
              </a:solidFill>
              <a:latin typeface="汉仪太极体简" panose="02010600000101010101" charset="-122"/>
              <a:ea typeface="汉仪太极体简" panose="0201060000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033905" y="3060700"/>
            <a:ext cx="541845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dist"/>
            <a:r>
              <a:rPr lang="zh-CN" altLang="en-US" sz="32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</a:rPr>
              <a:t>可爱卡通教学通用演示模板</a:t>
            </a:r>
            <a:endParaRPr lang="zh-CN" altLang="en-US" sz="3200" b="1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639253" y="3759835"/>
            <a:ext cx="6207760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14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您的内容打在这里，或者通过复制您的文本后,在此框中选择粘贴。您的内容打在这里，或者通过复制您的文本后,</a:t>
            </a:r>
            <a:endParaRPr lang="zh-CN" altLang="en-US" sz="14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  <a:p>
            <a:pPr algn="ctr"/>
            <a:r>
              <a:rPr lang="zh-CN" altLang="en-US" sz="14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在此框中选择粘贴。</a:t>
            </a:r>
            <a:endParaRPr lang="zh-CN" altLang="en-US" sz="14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899218" y="4804410"/>
            <a:ext cx="1687830" cy="429895"/>
          </a:xfrm>
          <a:prstGeom prst="roundRect">
            <a:avLst>
              <a:gd name="adj" fmla="val 50000"/>
            </a:avLst>
          </a:prstGeom>
          <a:solidFill>
            <a:srgbClr val="B27D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614930" y="4804410"/>
            <a:ext cx="42564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 b="1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笑笑老师</a:t>
            </a:r>
            <a:r>
              <a:rPr lang="en-US" altLang="zh-CN" sz="2400" b="1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 </a:t>
            </a:r>
            <a:endParaRPr lang="en-US" altLang="zh-CN" sz="2400" b="1">
              <a:solidFill>
                <a:schemeClr val="bg1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老虎素材"/>
          <p:cNvPicPr>
            <a:picLocks noChangeAspect="1"/>
          </p:cNvPicPr>
          <p:nvPr/>
        </p:nvPicPr>
        <p:blipFill>
          <a:blip r:embed="rId2"/>
          <a:srcRect r="49258" b="50278"/>
          <a:stretch>
            <a:fillRect/>
          </a:stretch>
        </p:blipFill>
        <p:spPr>
          <a:xfrm>
            <a:off x="418465" y="3900805"/>
            <a:ext cx="3288030" cy="29330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10615" y="2267585"/>
            <a:ext cx="4256405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zh-CN" sz="6600">
                <a:solidFill>
                  <a:srgbClr val="B27D59"/>
                </a:solidFill>
                <a:latin typeface="汉仪太极体简" panose="02010600000101010101" charset="-122"/>
                <a:ea typeface="汉仪太极体简" panose="02010600000101010101" charset="-122"/>
              </a:rPr>
              <a:t>目   </a:t>
            </a:r>
            <a:endParaRPr lang="zh-CN" altLang="zh-CN" sz="6600">
              <a:solidFill>
                <a:srgbClr val="B27D59"/>
              </a:solidFill>
              <a:latin typeface="汉仪太极体简" panose="02010600000101010101" charset="-122"/>
              <a:ea typeface="汉仪太极体简" panose="0201060000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705860" y="2686685"/>
            <a:ext cx="1021080" cy="110680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ctr"/>
            <a:r>
              <a:rPr lang="zh-CN" altLang="zh-CN" sz="6600">
                <a:solidFill>
                  <a:srgbClr val="B27D59"/>
                </a:solidFill>
                <a:latin typeface="汉仪太极体简" panose="02010600000101010101" charset="-122"/>
                <a:ea typeface="汉仪太极体简" panose="02010600000101010101" charset="-122"/>
                <a:sym typeface="+mn-ea"/>
              </a:rPr>
              <a:t>录</a:t>
            </a:r>
            <a:endParaRPr lang="zh-CN" altLang="zh-CN" sz="6600">
              <a:solidFill>
                <a:srgbClr val="B27D59"/>
              </a:solidFill>
              <a:latin typeface="汉仪太极体简" panose="02010600000101010101" charset="-122"/>
              <a:ea typeface="汉仪太极体简" panose="0201060000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14600" y="3639820"/>
            <a:ext cx="244538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12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您的内容打在这里，或者通过复制您的文本后,在此框中</a:t>
            </a:r>
            <a:endParaRPr lang="zh-CN" altLang="en-US" sz="12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  <a:p>
            <a:pPr algn="ctr"/>
            <a:r>
              <a:rPr lang="zh-CN" altLang="en-US" sz="12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选择粘贴。</a:t>
            </a:r>
            <a:endParaRPr lang="zh-CN" altLang="en-US" sz="12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3368040" y="4392295"/>
            <a:ext cx="605790" cy="76200"/>
          </a:xfrm>
          <a:prstGeom prst="roundRect">
            <a:avLst>
              <a:gd name="adj" fmla="val 50000"/>
            </a:avLst>
          </a:prstGeom>
          <a:solidFill>
            <a:srgbClr val="B27D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924550" y="1058545"/>
            <a:ext cx="791845" cy="791845"/>
          </a:xfrm>
          <a:prstGeom prst="ellipse">
            <a:avLst/>
          </a:prstGeom>
          <a:solidFill>
            <a:srgbClr val="B27D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9058275" y="1058545"/>
            <a:ext cx="791845" cy="791845"/>
          </a:xfrm>
          <a:prstGeom prst="ellipse">
            <a:avLst/>
          </a:prstGeom>
          <a:solidFill>
            <a:srgbClr val="E88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049010" y="1167130"/>
            <a:ext cx="5422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200" b="1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一</a:t>
            </a:r>
            <a:r>
              <a:rPr lang="en-US" altLang="zh-CN" sz="3200" b="1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 </a:t>
            </a:r>
            <a:endParaRPr lang="en-US" altLang="zh-CN" sz="3200" b="1">
              <a:solidFill>
                <a:schemeClr val="bg1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280660" y="1965960"/>
            <a:ext cx="197675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28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</a:rPr>
              <a:t>本课知识点</a:t>
            </a:r>
            <a:endParaRPr lang="zh-CN" altLang="en-US" sz="2800" b="1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098415" y="2456180"/>
            <a:ext cx="244538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12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您的内容打在这里，或者通过复制您的文本后,在此框中</a:t>
            </a:r>
            <a:endParaRPr lang="zh-CN" altLang="en-US" sz="12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  <a:p>
            <a:pPr algn="ctr"/>
            <a:r>
              <a:rPr lang="zh-CN" altLang="en-US" sz="12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选择粘贴。</a:t>
            </a:r>
            <a:endParaRPr lang="zh-CN" altLang="en-US" sz="12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184640" y="1167130"/>
            <a:ext cx="5422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200" b="1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二</a:t>
            </a:r>
            <a:r>
              <a:rPr lang="en-US" altLang="zh-CN" sz="3200" b="1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 </a:t>
            </a:r>
            <a:endParaRPr lang="en-US" altLang="zh-CN" sz="3200" b="1">
              <a:solidFill>
                <a:schemeClr val="bg1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415020" y="2008505"/>
            <a:ext cx="197675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28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</a:rPr>
              <a:t>重点与难点</a:t>
            </a:r>
            <a:endParaRPr lang="zh-CN" altLang="en-US" sz="2800" b="1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232775" y="2498725"/>
            <a:ext cx="244538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12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您的内容打在这里，或者通过复制您的文本后,在此框中</a:t>
            </a:r>
            <a:endParaRPr lang="zh-CN" altLang="en-US" sz="12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  <a:p>
            <a:pPr algn="ctr"/>
            <a:r>
              <a:rPr lang="zh-CN" altLang="en-US" sz="12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选择粘贴。</a:t>
            </a:r>
            <a:endParaRPr lang="zh-CN" altLang="en-US" sz="12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873115" y="3719195"/>
            <a:ext cx="791845" cy="791845"/>
          </a:xfrm>
          <a:prstGeom prst="ellipse">
            <a:avLst/>
          </a:prstGeom>
          <a:solidFill>
            <a:srgbClr val="E88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9006840" y="3719195"/>
            <a:ext cx="791845" cy="791845"/>
          </a:xfrm>
          <a:prstGeom prst="ellipse">
            <a:avLst/>
          </a:prstGeom>
          <a:solidFill>
            <a:srgbClr val="B27D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5997575" y="3827780"/>
            <a:ext cx="5422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200" b="1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三</a:t>
            </a:r>
            <a:r>
              <a:rPr lang="en-US" altLang="zh-CN" sz="3200" b="1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 </a:t>
            </a:r>
            <a:endParaRPr lang="en-US" altLang="zh-CN" sz="3200" b="1">
              <a:solidFill>
                <a:schemeClr val="bg1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281295" y="4626610"/>
            <a:ext cx="197675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28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</a:rPr>
              <a:t>授课过程</a:t>
            </a:r>
            <a:endParaRPr lang="zh-CN" altLang="en-US" sz="2800" b="1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046980" y="5116830"/>
            <a:ext cx="244538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12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您的内容打在这里，或者通过复制您的文本后,在此框中</a:t>
            </a:r>
            <a:endParaRPr lang="zh-CN" altLang="en-US" sz="12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  <a:p>
            <a:pPr algn="ctr"/>
            <a:r>
              <a:rPr lang="zh-CN" altLang="en-US" sz="12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选择粘贴。</a:t>
            </a:r>
            <a:endParaRPr lang="zh-CN" altLang="en-US" sz="12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131935" y="3870325"/>
            <a:ext cx="5422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200" b="1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四</a:t>
            </a:r>
            <a:r>
              <a:rPr lang="en-US" altLang="zh-CN" sz="3200" b="1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 </a:t>
            </a:r>
            <a:endParaRPr lang="en-US" altLang="zh-CN" sz="3200" b="1">
              <a:solidFill>
                <a:schemeClr val="bg1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363585" y="4669155"/>
            <a:ext cx="197675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28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</a:rPr>
              <a:t>课后作业</a:t>
            </a:r>
            <a:endParaRPr lang="zh-CN" altLang="en-US" sz="2800" b="1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181340" y="5159375"/>
            <a:ext cx="244538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12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您的内容打在这里，或者通过复制您的文本后,在此框中</a:t>
            </a:r>
            <a:endParaRPr lang="zh-CN" altLang="en-US" sz="12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  <a:p>
            <a:pPr algn="ctr"/>
            <a:r>
              <a:rPr lang="zh-CN" altLang="en-US" sz="12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选择粘贴。</a:t>
            </a:r>
            <a:endParaRPr lang="zh-CN" altLang="en-US" sz="12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C:/Users/Administrator/AppData/Local/Temp/picturecompress_20211223110047/output_1.pngoutput_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875270" y="2646045"/>
            <a:ext cx="4203700" cy="36106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614930" y="2523490"/>
            <a:ext cx="457390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zh-CN" sz="5400">
                <a:solidFill>
                  <a:srgbClr val="B27D59"/>
                </a:solidFill>
                <a:latin typeface="汉仪太极体简" panose="02010600000101010101" charset="-122"/>
                <a:ea typeface="汉仪太极体简" panose="02010600000101010101" charset="-122"/>
              </a:rPr>
              <a:t>本节课知识</a:t>
            </a:r>
            <a:endParaRPr lang="zh-CN" altLang="zh-CN" sz="5400">
              <a:solidFill>
                <a:srgbClr val="B27D59"/>
              </a:solidFill>
              <a:latin typeface="汉仪太极体简" panose="02010600000101010101" charset="-122"/>
              <a:ea typeface="汉仪太极体简" panose="02010600000101010101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797368" y="3549015"/>
            <a:ext cx="6207760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14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您的内容打在这里，或者通过复制您的文本后,在此框中选择粘贴。您的内容打在这里，或者通过复制您的文本后,</a:t>
            </a:r>
            <a:endParaRPr lang="zh-CN" altLang="en-US" sz="14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  <a:p>
            <a:pPr algn="ctr"/>
            <a:r>
              <a:rPr lang="zh-CN" altLang="en-US" sz="14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在此框中选择粘贴。</a:t>
            </a:r>
            <a:endParaRPr lang="zh-CN" altLang="en-US" sz="14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898265" y="4713605"/>
            <a:ext cx="1687830" cy="429895"/>
          </a:xfrm>
          <a:prstGeom prst="roundRect">
            <a:avLst>
              <a:gd name="adj" fmla="val 50000"/>
            </a:avLst>
          </a:prstGeom>
          <a:solidFill>
            <a:srgbClr val="B27D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897630" y="4713605"/>
            <a:ext cx="16884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2400" b="1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第一部分</a:t>
            </a:r>
            <a:r>
              <a:rPr lang="en-US" altLang="zh-CN" sz="2400" b="1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 </a:t>
            </a:r>
            <a:endParaRPr lang="en-US" altLang="zh-CN" sz="2400" b="1">
              <a:solidFill>
                <a:schemeClr val="bg1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4902835" y="805180"/>
            <a:ext cx="237807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dist"/>
            <a:r>
              <a:rPr lang="zh-CN" altLang="en-US" sz="2800" b="1">
                <a:solidFill>
                  <a:srgbClr val="B27D59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本节课知识</a:t>
            </a:r>
            <a:endParaRPr lang="zh-CN" altLang="en-US" sz="2800" b="1">
              <a:solidFill>
                <a:srgbClr val="B27D59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743710" y="1517650"/>
            <a:ext cx="870585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您的内容打在这里，或者通过复制您的文本后</a:t>
            </a:r>
            <a:r>
              <a:rPr lang="en-US" altLang="zh-CN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,</a:t>
            </a:r>
            <a:r>
              <a:rPr lang="zh-CN" altLang="en-US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在此框中选择粘贴。您的内容打在这里，或者通过复制您的文本后</a:t>
            </a:r>
            <a:r>
              <a:rPr lang="en-US" altLang="zh-CN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,</a:t>
            </a:r>
            <a:r>
              <a:rPr lang="zh-CN" altLang="en-US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在此框中选择粘贴。</a:t>
            </a:r>
            <a:endParaRPr lang="zh-CN" altLang="en-US" sz="20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2319655" y="2826385"/>
            <a:ext cx="414655" cy="414655"/>
          </a:xfrm>
          <a:prstGeom prst="ellipse">
            <a:avLst/>
          </a:prstGeom>
          <a:solidFill>
            <a:srgbClr val="E88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866255" y="2826385"/>
            <a:ext cx="414655" cy="414655"/>
          </a:xfrm>
          <a:prstGeom prst="ellipse">
            <a:avLst/>
          </a:prstGeom>
          <a:solidFill>
            <a:srgbClr val="E88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sp>
        <p:nvSpPr>
          <p:cNvPr id="24" name="标题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444433" y="4629150"/>
            <a:ext cx="2625725" cy="443865"/>
          </a:xfrm>
          <a:prstGeom prst="rect">
            <a:avLst/>
          </a:prstGeom>
          <a:ln>
            <a:noFill/>
          </a:ln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algn="ctr"/>
            <a:r>
              <a:rPr lang="zh-CN" altLang="zh-CN" sz="28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字心坊青春体" panose="00020600040101010101" charset="-122"/>
              </a:rPr>
              <a:t>添加标题</a:t>
            </a:r>
            <a:endParaRPr lang="zh-CN" altLang="zh-CN" sz="28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字心坊青春体" panose="00020600040101010101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087246" y="5092065"/>
            <a:ext cx="334010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您的内容打在这里，或通过复制您的文本后</a:t>
            </a:r>
            <a:r>
              <a:rPr lang="en-US" altLang="zh-CN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,</a:t>
            </a:r>
            <a:r>
              <a:rPr lang="zh-CN" altLang="en-US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在此框中选择粘贴。</a:t>
            </a:r>
            <a:endParaRPr lang="zh-CN" altLang="en-US" sz="20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sp>
        <p:nvSpPr>
          <p:cNvPr id="26" name="标题 3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6959283" y="4600575"/>
            <a:ext cx="2625725" cy="443865"/>
          </a:xfrm>
          <a:prstGeom prst="rect">
            <a:avLst/>
          </a:prstGeom>
          <a:ln>
            <a:noFill/>
          </a:ln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algn="ctr"/>
            <a:r>
              <a:rPr lang="zh-CN" altLang="zh-CN" sz="28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字心坊青春体" panose="00020600040101010101" charset="-122"/>
              </a:rPr>
              <a:t>添加标题</a:t>
            </a:r>
            <a:endParaRPr lang="zh-CN" altLang="zh-CN" sz="28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字心坊青春体" panose="00020600040101010101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602096" y="5082540"/>
            <a:ext cx="334010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您的内容打在这里，或者通过复制您的文本后</a:t>
            </a:r>
            <a:r>
              <a:rPr lang="en-US" altLang="zh-CN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,</a:t>
            </a:r>
            <a:r>
              <a:rPr lang="zh-CN" altLang="en-US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在此框中选择粘贴。</a:t>
            </a:r>
            <a:endParaRPr lang="zh-CN" altLang="en-US" sz="20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pic>
        <p:nvPicPr>
          <p:cNvPr id="4" name="图片 3" descr="老虎素材"/>
          <p:cNvPicPr>
            <a:picLocks noChangeAspect="1"/>
          </p:cNvPicPr>
          <p:nvPr/>
        </p:nvPicPr>
        <p:blipFill>
          <a:blip r:embed="rId4"/>
          <a:srcRect l="47350" b="53591"/>
          <a:stretch>
            <a:fillRect/>
          </a:stretch>
        </p:blipFill>
        <p:spPr>
          <a:xfrm>
            <a:off x="2546985" y="2687320"/>
            <a:ext cx="2419985" cy="1941830"/>
          </a:xfrm>
          <a:prstGeom prst="rect">
            <a:avLst/>
          </a:prstGeom>
        </p:spPr>
      </p:pic>
      <p:pic>
        <p:nvPicPr>
          <p:cNvPr id="6" name="图片 5" descr="老虎素材"/>
          <p:cNvPicPr>
            <a:picLocks noChangeAspect="1"/>
          </p:cNvPicPr>
          <p:nvPr/>
        </p:nvPicPr>
        <p:blipFill>
          <a:blip r:embed="rId4"/>
          <a:srcRect l="48289" t="52586" r="-939" b="1005"/>
          <a:stretch>
            <a:fillRect/>
          </a:stretch>
        </p:blipFill>
        <p:spPr>
          <a:xfrm>
            <a:off x="7062470" y="2458085"/>
            <a:ext cx="2419985" cy="194183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4907280" y="865505"/>
            <a:ext cx="237807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dist"/>
            <a:r>
              <a:rPr lang="zh-CN" altLang="en-US" sz="2800" b="1">
                <a:solidFill>
                  <a:srgbClr val="B27D59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本节课知识</a:t>
            </a:r>
            <a:endParaRPr lang="zh-CN" altLang="en-US" sz="2800" b="1">
              <a:solidFill>
                <a:srgbClr val="B27D59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4945380" y="2647315"/>
            <a:ext cx="920115" cy="920115"/>
          </a:xfrm>
          <a:prstGeom prst="roundRect">
            <a:avLst>
              <a:gd name="adj" fmla="val 27122"/>
            </a:avLst>
          </a:prstGeom>
          <a:solidFill>
            <a:srgbClr val="E88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6231890" y="2647315"/>
            <a:ext cx="920115" cy="920115"/>
          </a:xfrm>
          <a:prstGeom prst="roundRect">
            <a:avLst>
              <a:gd name="adj" fmla="val 27122"/>
            </a:avLst>
          </a:prstGeom>
          <a:solidFill>
            <a:srgbClr val="B27D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4945380" y="3799840"/>
            <a:ext cx="920115" cy="920115"/>
          </a:xfrm>
          <a:prstGeom prst="roundRect">
            <a:avLst>
              <a:gd name="adj" fmla="val 27122"/>
            </a:avLst>
          </a:prstGeom>
          <a:solidFill>
            <a:srgbClr val="B27D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6231890" y="3799840"/>
            <a:ext cx="920115" cy="920115"/>
          </a:xfrm>
          <a:prstGeom prst="roundRect">
            <a:avLst>
              <a:gd name="adj" fmla="val 27122"/>
            </a:avLst>
          </a:prstGeom>
          <a:solidFill>
            <a:srgbClr val="E88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标题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605915" y="2066925"/>
            <a:ext cx="2702560" cy="443865"/>
          </a:xfrm>
          <a:prstGeom prst="rect">
            <a:avLst/>
          </a:prstGeom>
          <a:ln>
            <a:noFill/>
          </a:ln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algn="r"/>
            <a:r>
              <a:rPr lang="zh-CN" altLang="zh-CN" sz="32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字心坊青春体" panose="00020600040101010101" charset="-122"/>
              </a:rPr>
              <a:t>添加标题</a:t>
            </a:r>
            <a:endParaRPr lang="zh-CN" altLang="zh-CN" sz="32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字心坊青春体" panose="0002060004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85750" y="2645410"/>
            <a:ext cx="402272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/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</a:t>
            </a:r>
            <a:endParaRPr lang="zh-CN" altLang="en-US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  <a:p>
            <a:pPr algn="r"/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通过复制您的文本后</a:t>
            </a:r>
            <a:r>
              <a:rPr lang="en-US" altLang="zh-CN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,</a:t>
            </a:r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在此</a:t>
            </a:r>
            <a:endParaRPr lang="zh-CN" altLang="en-US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  <a:p>
            <a:pPr algn="r"/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框中选择粘贴。</a:t>
            </a:r>
            <a:endParaRPr lang="zh-CN" altLang="en-US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sp>
        <p:nvSpPr>
          <p:cNvPr id="8" name="标题 3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605915" y="3799840"/>
            <a:ext cx="2702560" cy="443865"/>
          </a:xfrm>
          <a:prstGeom prst="rect">
            <a:avLst/>
          </a:prstGeom>
          <a:ln>
            <a:noFill/>
          </a:ln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algn="r"/>
            <a:r>
              <a:rPr lang="zh-CN" altLang="zh-CN" sz="32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字心坊青春体" panose="00020600040101010101" charset="-122"/>
              </a:rPr>
              <a:t>添加标题</a:t>
            </a:r>
            <a:endParaRPr lang="zh-CN" altLang="zh-CN" sz="32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字心坊青春体" panose="0002060004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85750" y="4378325"/>
            <a:ext cx="402272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r"/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</a:t>
            </a:r>
            <a:endParaRPr lang="zh-CN" altLang="en-US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  <a:p>
            <a:pPr algn="r"/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通过复制您的文本后</a:t>
            </a:r>
            <a:r>
              <a:rPr lang="en-US" altLang="zh-CN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,</a:t>
            </a:r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在此</a:t>
            </a:r>
            <a:endParaRPr lang="zh-CN" altLang="en-US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  <a:p>
            <a:pPr algn="r"/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框中选择粘贴。</a:t>
            </a:r>
            <a:endParaRPr lang="zh-CN" altLang="en-US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sp>
        <p:nvSpPr>
          <p:cNvPr id="11" name="标题 3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7630160" y="2066925"/>
            <a:ext cx="2702560" cy="443865"/>
          </a:xfrm>
          <a:prstGeom prst="rect">
            <a:avLst/>
          </a:prstGeom>
          <a:ln>
            <a:noFill/>
          </a:ln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algn="l"/>
            <a:r>
              <a:rPr lang="zh-CN" altLang="zh-CN" sz="32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字心坊青春体" panose="00020600040101010101" charset="-122"/>
              </a:rPr>
              <a:t>添加标题</a:t>
            </a:r>
            <a:endParaRPr lang="zh-CN" altLang="zh-CN" sz="32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字心坊青春体" panose="0002060004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630160" y="2645410"/>
            <a:ext cx="402272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</a:t>
            </a:r>
            <a:endParaRPr lang="zh-CN" altLang="en-US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  <a:p>
            <a:pPr algn="l"/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通过复制您的文本后</a:t>
            </a:r>
            <a:r>
              <a:rPr lang="en-US" altLang="zh-CN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,</a:t>
            </a:r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在此</a:t>
            </a:r>
            <a:endParaRPr lang="zh-CN" altLang="en-US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  <a:p>
            <a:pPr algn="l"/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框中选择粘贴。</a:t>
            </a:r>
            <a:endParaRPr lang="zh-CN" altLang="en-US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sp>
        <p:nvSpPr>
          <p:cNvPr id="14" name="标题 3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7630160" y="3799840"/>
            <a:ext cx="2702560" cy="443865"/>
          </a:xfrm>
          <a:prstGeom prst="rect">
            <a:avLst/>
          </a:prstGeom>
          <a:ln>
            <a:noFill/>
          </a:ln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algn="l"/>
            <a:r>
              <a:rPr lang="zh-CN" altLang="zh-CN" sz="32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字心坊青春体" panose="00020600040101010101" charset="-122"/>
              </a:rPr>
              <a:t>添加标题</a:t>
            </a:r>
            <a:endParaRPr lang="zh-CN" altLang="zh-CN" sz="32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字心坊青春体" panose="0002060004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630160" y="4378325"/>
            <a:ext cx="402272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</a:t>
            </a:r>
            <a:endParaRPr lang="zh-CN" altLang="en-US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  <a:p>
            <a:pPr algn="l"/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通过复制您的文本后</a:t>
            </a:r>
            <a:r>
              <a:rPr lang="en-US" altLang="zh-CN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,</a:t>
            </a:r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在此</a:t>
            </a:r>
            <a:endParaRPr lang="zh-CN" altLang="en-US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  <a:p>
            <a:pPr algn="l"/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框中选择粘贴。</a:t>
            </a:r>
            <a:endParaRPr lang="zh-CN" altLang="en-US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pic>
        <p:nvPicPr>
          <p:cNvPr id="16" name="图片 15" descr="303b32313539303337333bc6f8c7f2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024755" y="2726690"/>
            <a:ext cx="761365" cy="761365"/>
          </a:xfrm>
          <a:prstGeom prst="rect">
            <a:avLst/>
          </a:prstGeom>
        </p:spPr>
      </p:pic>
      <p:pic>
        <p:nvPicPr>
          <p:cNvPr id="17" name="图片 16" descr="303b32313539303337333bc6f8c7f2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11265" y="2726690"/>
            <a:ext cx="761365" cy="761365"/>
          </a:xfrm>
          <a:prstGeom prst="rect">
            <a:avLst/>
          </a:prstGeom>
        </p:spPr>
      </p:pic>
      <p:pic>
        <p:nvPicPr>
          <p:cNvPr id="18" name="图片 17" descr="303b32313539303337333bc6f8c7f2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024755" y="3879215"/>
            <a:ext cx="761365" cy="761365"/>
          </a:xfrm>
          <a:prstGeom prst="rect">
            <a:avLst/>
          </a:prstGeom>
        </p:spPr>
      </p:pic>
      <p:pic>
        <p:nvPicPr>
          <p:cNvPr id="19" name="图片 18" descr="303b32313539303337333bc6f8c7f2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311265" y="3879215"/>
            <a:ext cx="761365" cy="761365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C:/Users/Administrator/AppData/Local/Temp/picturecompress_20211223110047/output_1.pngoutput_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875270" y="2646045"/>
            <a:ext cx="4203700" cy="36106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614930" y="2523490"/>
            <a:ext cx="457390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zh-CN" sz="5400">
                <a:solidFill>
                  <a:srgbClr val="B27D59"/>
                </a:solidFill>
                <a:latin typeface="汉仪太极体简" panose="02010600000101010101" charset="-122"/>
                <a:ea typeface="汉仪太极体简" panose="02010600000101010101" charset="-122"/>
              </a:rPr>
              <a:t>重点与难点</a:t>
            </a:r>
            <a:endParaRPr lang="zh-CN" altLang="zh-CN" sz="5400">
              <a:solidFill>
                <a:srgbClr val="B27D59"/>
              </a:solidFill>
              <a:latin typeface="汉仪太极体简" panose="02010600000101010101" charset="-122"/>
              <a:ea typeface="汉仪太极体简" panose="02010600000101010101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798003" y="3549015"/>
            <a:ext cx="6207760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14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您的内容打在这里，或者通过复制您的文本后,在此框中选择粘贴。您的内容打在这里，或者通过复制您的文本后,</a:t>
            </a:r>
            <a:endParaRPr lang="zh-CN" altLang="en-US" sz="14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  <a:p>
            <a:pPr algn="ctr"/>
            <a:r>
              <a:rPr lang="zh-CN" altLang="en-US" sz="14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在此框中选择粘贴。</a:t>
            </a:r>
            <a:endParaRPr lang="zh-CN" altLang="en-US" sz="14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898265" y="4713605"/>
            <a:ext cx="1687830" cy="429895"/>
          </a:xfrm>
          <a:prstGeom prst="roundRect">
            <a:avLst>
              <a:gd name="adj" fmla="val 50000"/>
            </a:avLst>
          </a:prstGeom>
          <a:solidFill>
            <a:srgbClr val="B27D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897630" y="4713605"/>
            <a:ext cx="16884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2400" b="1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第二部分</a:t>
            </a:r>
            <a:r>
              <a:rPr lang="en-US" altLang="zh-CN" sz="2400" b="1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 </a:t>
            </a:r>
            <a:endParaRPr lang="en-US" altLang="zh-CN" sz="2400" b="1">
              <a:solidFill>
                <a:schemeClr val="bg1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4907280" y="865505"/>
            <a:ext cx="237807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dist"/>
            <a:r>
              <a:rPr lang="zh-CN" altLang="en-US" sz="2800" b="1">
                <a:solidFill>
                  <a:srgbClr val="B27D59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重点与难点</a:t>
            </a:r>
            <a:endParaRPr lang="zh-CN" altLang="en-US" sz="2800" b="1">
              <a:solidFill>
                <a:srgbClr val="B27D59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</p:txBody>
      </p:sp>
      <p:sp>
        <p:nvSpPr>
          <p:cNvPr id="11" name="标题 3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204595" y="4564380"/>
            <a:ext cx="2781300" cy="443865"/>
          </a:xfrm>
          <a:prstGeom prst="rect">
            <a:avLst/>
          </a:prstGeom>
          <a:ln>
            <a:noFill/>
          </a:ln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zh-CN" sz="28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字心坊青春体" panose="00020600040101010101" charset="-122"/>
              </a:rPr>
              <a:t>添加标题</a:t>
            </a:r>
            <a:endParaRPr lang="zh-CN" altLang="zh-CN" sz="28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字心坊青春体" panose="0002060004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204595" y="5037455"/>
            <a:ext cx="98139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您的内容打在这里，或者通过复制您的文本后</a:t>
            </a:r>
            <a:r>
              <a:rPr lang="en-US" altLang="zh-CN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,</a:t>
            </a:r>
            <a:r>
              <a:rPr lang="zh-CN" altLang="en-US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在此框中选择粘贴。您的内容打在这里，或者通过复制您的文本后</a:t>
            </a:r>
            <a:r>
              <a:rPr lang="en-US" altLang="zh-CN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,</a:t>
            </a:r>
            <a:r>
              <a:rPr lang="zh-CN" altLang="en-US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在此框中选择粘贴。</a:t>
            </a:r>
            <a:endParaRPr lang="zh-CN" altLang="en-US" sz="20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sp>
        <p:nvSpPr>
          <p:cNvPr id="19" name="标题 3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5547995" y="1913255"/>
            <a:ext cx="1811655" cy="443865"/>
          </a:xfrm>
          <a:prstGeom prst="rect">
            <a:avLst/>
          </a:prstGeom>
          <a:ln>
            <a:noFill/>
          </a:ln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zh-CN" sz="28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字心坊青春体" panose="00020600040101010101" charset="-122"/>
              </a:rPr>
              <a:t>添加标题</a:t>
            </a:r>
            <a:endParaRPr lang="zh-CN" altLang="zh-CN" sz="28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字心坊青春体" panose="0002060004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547995" y="2397125"/>
            <a:ext cx="58527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您的内容打在这里，或者通过复制您的文本后</a:t>
            </a:r>
            <a:r>
              <a:rPr lang="en-US" altLang="zh-CN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,</a:t>
            </a:r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在此</a:t>
            </a:r>
            <a:endParaRPr lang="zh-CN" altLang="en-US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  <a:p>
            <a:pPr algn="l"/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框中选择粘贴。</a:t>
            </a:r>
            <a:endParaRPr lang="zh-CN" altLang="en-US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sp>
        <p:nvSpPr>
          <p:cNvPr id="23" name="标题 3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5547995" y="3439795"/>
            <a:ext cx="1811655" cy="443865"/>
          </a:xfrm>
          <a:prstGeom prst="rect">
            <a:avLst/>
          </a:prstGeom>
          <a:ln>
            <a:noFill/>
          </a:ln>
        </p:spPr>
        <p:txBody>
          <a:bodyPr vert="horz" lIns="90000" tIns="46800" rIns="90000" bIns="46800" rtlCol="0" anchor="ctr" anchorCtr="0"/>
          <a:lstStyle>
            <a:lvl1pPr marL="0" marR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r>
              <a:rPr lang="zh-CN" altLang="zh-CN" sz="28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字心坊青春体" panose="00020600040101010101" charset="-122"/>
              </a:rPr>
              <a:t>添加标题</a:t>
            </a:r>
            <a:endParaRPr lang="zh-CN" altLang="zh-CN" sz="28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字心坊青春体" panose="00020600040101010101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547995" y="3923665"/>
            <a:ext cx="585279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您的内容打在这里，或者通过复制您的文本后</a:t>
            </a:r>
            <a:r>
              <a:rPr lang="en-US" altLang="zh-CN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,</a:t>
            </a:r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在此</a:t>
            </a:r>
            <a:endParaRPr lang="zh-CN" altLang="en-US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  <a:p>
            <a:pPr algn="l"/>
            <a:r>
              <a:rPr lang="zh-CN" altLang="en-US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框中选择粘贴。</a:t>
            </a:r>
            <a:endParaRPr lang="zh-CN" altLang="en-US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sp>
        <p:nvSpPr>
          <p:cNvPr id="34" name="圆角矩形 33"/>
          <p:cNvSpPr/>
          <p:nvPr/>
        </p:nvSpPr>
        <p:spPr>
          <a:xfrm>
            <a:off x="4628515" y="1913255"/>
            <a:ext cx="723900" cy="707390"/>
          </a:xfrm>
          <a:prstGeom prst="roundRect">
            <a:avLst>
              <a:gd name="adj" fmla="val 36251"/>
            </a:avLst>
          </a:prstGeom>
          <a:solidFill>
            <a:srgbClr val="E88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4E62C8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641850" y="1913255"/>
            <a:ext cx="9061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 b="1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</a:rPr>
              <a:t>01</a:t>
            </a:r>
            <a:endParaRPr lang="en-US" altLang="zh-CN" sz="4000" b="1">
              <a:solidFill>
                <a:schemeClr val="bg1"/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4628515" y="3439795"/>
            <a:ext cx="723900" cy="707390"/>
          </a:xfrm>
          <a:prstGeom prst="roundRect">
            <a:avLst>
              <a:gd name="adj" fmla="val 36251"/>
            </a:avLst>
          </a:prstGeom>
          <a:solidFill>
            <a:srgbClr val="E88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rgbClr val="4E62C8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612640" y="3439795"/>
            <a:ext cx="93535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4000" b="1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</a:rPr>
              <a:t>02</a:t>
            </a:r>
            <a:endParaRPr lang="en-US" altLang="zh-CN" sz="4000" b="1">
              <a:solidFill>
                <a:schemeClr val="bg1"/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pic>
        <p:nvPicPr>
          <p:cNvPr id="4" name="图片 3" descr="老虎素材"/>
          <p:cNvPicPr>
            <a:picLocks noChangeAspect="1"/>
          </p:cNvPicPr>
          <p:nvPr/>
        </p:nvPicPr>
        <p:blipFill>
          <a:blip r:embed="rId5"/>
          <a:srcRect l="47350" b="53591"/>
          <a:stretch>
            <a:fillRect/>
          </a:stretch>
        </p:blipFill>
        <p:spPr>
          <a:xfrm>
            <a:off x="647700" y="1494790"/>
            <a:ext cx="3604260" cy="2892425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文本框 26"/>
          <p:cNvSpPr txBox="1"/>
          <p:nvPr/>
        </p:nvSpPr>
        <p:spPr>
          <a:xfrm>
            <a:off x="4907280" y="865505"/>
            <a:ext cx="237807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dist"/>
            <a:r>
              <a:rPr lang="zh-CN" altLang="en-US" sz="2800" b="1">
                <a:solidFill>
                  <a:srgbClr val="B27D59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重点与难点</a:t>
            </a:r>
            <a:endParaRPr lang="zh-CN" altLang="en-US" sz="2800" b="1">
              <a:solidFill>
                <a:srgbClr val="B27D59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298065" y="1733550"/>
            <a:ext cx="634365" cy="622300"/>
          </a:xfrm>
          <a:prstGeom prst="ellipse">
            <a:avLst/>
          </a:prstGeom>
          <a:solidFill>
            <a:srgbClr val="E88572"/>
          </a:solidFill>
          <a:ln w="31750">
            <a:solidFill>
              <a:srgbClr val="E885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9325610" y="1733550"/>
            <a:ext cx="634365" cy="622300"/>
          </a:xfrm>
          <a:prstGeom prst="ellipse">
            <a:avLst/>
          </a:prstGeom>
          <a:solidFill>
            <a:srgbClr val="E88572"/>
          </a:solidFill>
          <a:ln w="31750">
            <a:solidFill>
              <a:srgbClr val="E8857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2032000" y="3786505"/>
            <a:ext cx="1165860" cy="1144270"/>
          </a:xfrm>
          <a:prstGeom prst="ellipse">
            <a:avLst/>
          </a:prstGeom>
          <a:solidFill>
            <a:srgbClr val="B27D59"/>
          </a:solidFill>
          <a:ln w="31750">
            <a:solidFill>
              <a:srgbClr val="B27D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9059545" y="3786505"/>
            <a:ext cx="1165860" cy="1144270"/>
          </a:xfrm>
          <a:prstGeom prst="ellipse">
            <a:avLst/>
          </a:prstGeom>
          <a:solidFill>
            <a:srgbClr val="B27D59"/>
          </a:solidFill>
          <a:ln w="31750">
            <a:solidFill>
              <a:srgbClr val="B27D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pic>
        <p:nvPicPr>
          <p:cNvPr id="22" name="图片 21" descr="蝴蝶结填充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53945" y="1783715"/>
            <a:ext cx="521335" cy="521335"/>
          </a:xfrm>
          <a:prstGeom prst="rect">
            <a:avLst/>
          </a:prstGeom>
        </p:spPr>
      </p:pic>
      <p:pic>
        <p:nvPicPr>
          <p:cNvPr id="23" name="图片 22" descr="精彩时刻，星星，五角星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437370" y="1839595"/>
            <a:ext cx="411480" cy="41021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1177925" y="2418715"/>
            <a:ext cx="2874645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您的内容打在这里，或者通过复制您的文本后</a:t>
            </a:r>
            <a:r>
              <a:rPr lang="en-US" altLang="zh-CN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,</a:t>
            </a:r>
            <a:r>
              <a:rPr lang="zh-CN" altLang="en-US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在此框中选择粘贴。</a:t>
            </a:r>
            <a:endParaRPr lang="zh-CN" altLang="en-US" sz="20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204835" y="2549525"/>
            <a:ext cx="2874645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您的内容打在这里，或者通过复制您的文本后</a:t>
            </a:r>
            <a:r>
              <a:rPr lang="en-US" altLang="zh-CN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,</a:t>
            </a:r>
            <a:r>
              <a:rPr lang="zh-CN" altLang="en-US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在此框中选择粘贴。</a:t>
            </a:r>
            <a:endParaRPr lang="zh-CN" altLang="en-US" sz="20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sp>
        <p:nvSpPr>
          <p:cNvPr id="26" name="副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958215" y="3828415"/>
            <a:ext cx="3342640" cy="1251585"/>
          </a:xfrm>
          <a:prstGeom prst="rect">
            <a:avLst/>
          </a:prstGeom>
        </p:spPr>
        <p:txBody>
          <a:bodyPr vert="horz" lIns="90000" tIns="46800" rIns="90000" bIns="46800" rtlCol="0"/>
          <a:lstStyle>
            <a:lvl1pPr mar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zh-CN" altLang="en-US" sz="2800" b="1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字魂17号-萌趣果冻体" panose="02000000000000000000" charset="-122"/>
                <a:sym typeface="+mn-ea"/>
              </a:rPr>
              <a:t>输入</a:t>
            </a:r>
            <a:endParaRPr lang="zh-CN" altLang="en-US" sz="2800" b="1">
              <a:solidFill>
                <a:schemeClr val="bg1"/>
              </a:solidFill>
              <a:latin typeface="汉仪中宋简" panose="02010600000101010101" charset="-128"/>
              <a:ea typeface="汉仪中宋简" panose="02010600000101010101" charset="-128"/>
              <a:cs typeface="字魂17号-萌趣果冻体" panose="02000000000000000000" charset="-122"/>
              <a:sym typeface="+mn-ea"/>
            </a:endParaRPr>
          </a:p>
          <a:p>
            <a:pPr algn="ctr">
              <a:lnSpc>
                <a:spcPct val="100000"/>
              </a:lnSpc>
            </a:pPr>
            <a:r>
              <a:rPr lang="zh-CN" altLang="en-US" sz="2800" b="1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字魂17号-萌趣果冻体" panose="02000000000000000000" charset="-122"/>
                <a:sym typeface="+mn-ea"/>
              </a:rPr>
              <a:t>标题</a:t>
            </a:r>
            <a:endParaRPr lang="zh-CN" altLang="en-US" sz="2800" b="1">
              <a:solidFill>
                <a:schemeClr val="bg1"/>
              </a:solidFill>
              <a:latin typeface="汉仪中宋简" panose="02010600000101010101" charset="-128"/>
              <a:ea typeface="汉仪中宋简" panose="02010600000101010101" charset="-128"/>
              <a:cs typeface="字魂17号-萌趣果冻体" panose="02000000000000000000" charset="-122"/>
              <a:sym typeface="+mn-ea"/>
            </a:endParaRPr>
          </a:p>
        </p:txBody>
      </p:sp>
      <p:sp>
        <p:nvSpPr>
          <p:cNvPr id="28" name="副标题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942975" y="4958715"/>
            <a:ext cx="3342640" cy="461645"/>
          </a:xfrm>
          <a:prstGeom prst="rect">
            <a:avLst/>
          </a:prstGeom>
        </p:spPr>
        <p:txBody>
          <a:bodyPr vert="horz" lIns="90000" tIns="46800" rIns="90000" bIns="46800" rtlCol="0"/>
          <a:lstStyle>
            <a:lvl1pPr mar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8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字魂17号-萌趣果冻体" panose="02000000000000000000" charset="-122"/>
                <a:sym typeface="+mn-ea"/>
              </a:rPr>
              <a:t>添加标题</a:t>
            </a:r>
            <a:endParaRPr lang="zh-CN" altLang="en-US" sz="2800" b="1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字魂17号-萌趣果冻体" panose="02000000000000000000" charset="-122"/>
              <a:sym typeface="+mn-ea"/>
            </a:endParaRPr>
          </a:p>
        </p:txBody>
      </p:sp>
      <p:sp>
        <p:nvSpPr>
          <p:cNvPr id="29" name="副标题 2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7970520" y="4958715"/>
            <a:ext cx="3342640" cy="461645"/>
          </a:xfrm>
          <a:prstGeom prst="rect">
            <a:avLst/>
          </a:prstGeom>
        </p:spPr>
        <p:txBody>
          <a:bodyPr vert="horz" lIns="90000" tIns="46800" rIns="90000" bIns="46800" rtlCol="0"/>
          <a:lstStyle>
            <a:lvl1pPr mar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800" b="1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字魂17号-萌趣果冻体" panose="02000000000000000000" charset="-122"/>
                <a:sym typeface="+mn-ea"/>
              </a:rPr>
              <a:t>添加标题</a:t>
            </a:r>
            <a:endParaRPr lang="zh-CN" altLang="en-US" sz="2800" b="1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字魂17号-萌趣果冻体" panose="02000000000000000000" charset="-122"/>
              <a:sym typeface="+mn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4596765" y="4405630"/>
            <a:ext cx="3312160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您的内容打在这里，或者通过复制您的文本后</a:t>
            </a:r>
            <a:r>
              <a:rPr lang="en-US" altLang="zh-CN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,</a:t>
            </a:r>
            <a:r>
              <a:rPr lang="zh-CN" altLang="en-US" sz="20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  <a:sym typeface="+mn-ea"/>
              </a:rPr>
              <a:t>在此框中选择粘贴。</a:t>
            </a:r>
            <a:endParaRPr lang="zh-CN" altLang="en-US" sz="20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  <a:sym typeface="+mn-ea"/>
            </a:endParaRPr>
          </a:p>
        </p:txBody>
      </p:sp>
      <p:sp>
        <p:nvSpPr>
          <p:cNvPr id="31" name="副标题 2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7971790" y="3828415"/>
            <a:ext cx="3342640" cy="1251585"/>
          </a:xfrm>
          <a:prstGeom prst="rect">
            <a:avLst/>
          </a:prstGeom>
        </p:spPr>
        <p:txBody>
          <a:bodyPr vert="horz" lIns="90000" tIns="46800" rIns="90000" bIns="46800" rtlCol="0"/>
          <a:lstStyle>
            <a:lvl1pPr mar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zh-CN" altLang="en-US" sz="2800" b="1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字魂17号-萌趣果冻体" panose="02000000000000000000" charset="-122"/>
                <a:sym typeface="+mn-ea"/>
              </a:rPr>
              <a:t>输入</a:t>
            </a:r>
            <a:endParaRPr lang="zh-CN" altLang="en-US" sz="2800" b="1">
              <a:solidFill>
                <a:schemeClr val="bg1"/>
              </a:solidFill>
              <a:latin typeface="汉仪中宋简" panose="02010600000101010101" charset="-128"/>
              <a:ea typeface="汉仪中宋简" panose="02010600000101010101" charset="-128"/>
              <a:cs typeface="字魂17号-萌趣果冻体" panose="02000000000000000000" charset="-122"/>
              <a:sym typeface="+mn-ea"/>
            </a:endParaRPr>
          </a:p>
          <a:p>
            <a:pPr algn="ctr">
              <a:lnSpc>
                <a:spcPct val="100000"/>
              </a:lnSpc>
            </a:pPr>
            <a:r>
              <a:rPr lang="zh-CN" altLang="en-US" sz="2800" b="1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字魂17号-萌趣果冻体" panose="02000000000000000000" charset="-122"/>
                <a:sym typeface="+mn-ea"/>
              </a:rPr>
              <a:t>标题</a:t>
            </a:r>
            <a:endParaRPr lang="zh-CN" altLang="en-US" sz="2800" b="1">
              <a:solidFill>
                <a:schemeClr val="bg1"/>
              </a:solidFill>
              <a:latin typeface="汉仪中宋简" panose="02010600000101010101" charset="-128"/>
              <a:ea typeface="汉仪中宋简" panose="02010600000101010101" charset="-128"/>
              <a:cs typeface="字魂17号-萌趣果冻体" panose="02000000000000000000" charset="-122"/>
              <a:sym typeface="+mn-ea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4712335" y="2134870"/>
            <a:ext cx="414655" cy="414655"/>
          </a:xfrm>
          <a:prstGeom prst="ellipse">
            <a:avLst/>
          </a:prstGeom>
          <a:solidFill>
            <a:srgbClr val="E885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汉仪中宋简" panose="02010600000101010101" charset="-128"/>
              <a:ea typeface="汉仪中宋简" panose="02010600000101010101" charset="-128"/>
            </a:endParaRPr>
          </a:p>
        </p:txBody>
      </p:sp>
      <p:pic>
        <p:nvPicPr>
          <p:cNvPr id="32" name="图片 31" descr="老虎素材"/>
          <p:cNvPicPr>
            <a:picLocks noChangeAspect="1"/>
          </p:cNvPicPr>
          <p:nvPr/>
        </p:nvPicPr>
        <p:blipFill>
          <a:blip r:embed="rId10"/>
          <a:srcRect l="48289" t="52586" r="-939" b="1005"/>
          <a:stretch>
            <a:fillRect/>
          </a:stretch>
        </p:blipFill>
        <p:spPr>
          <a:xfrm>
            <a:off x="4490720" y="1733550"/>
            <a:ext cx="3211195" cy="2576830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C:/Users/Administrator/AppData/Local/Temp/picturecompress_20211223110047/output_1.pngoutput_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875270" y="2646045"/>
            <a:ext cx="4203700" cy="361061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2614930" y="2523490"/>
            <a:ext cx="457390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zh-CN" sz="5400">
                <a:solidFill>
                  <a:srgbClr val="B27D59"/>
                </a:solidFill>
                <a:latin typeface="汉仪太极体简" panose="02010600000101010101" charset="-122"/>
                <a:ea typeface="汉仪太极体简" panose="02010600000101010101" charset="-122"/>
              </a:rPr>
              <a:t>授课过程</a:t>
            </a:r>
            <a:endParaRPr lang="zh-CN" altLang="zh-CN" sz="5400">
              <a:solidFill>
                <a:srgbClr val="B27D59"/>
              </a:solidFill>
              <a:latin typeface="汉仪太极体简" panose="02010600000101010101" charset="-122"/>
              <a:ea typeface="汉仪太极体简" panose="02010600000101010101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797368" y="3549015"/>
            <a:ext cx="6207760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ctr"/>
            <a:r>
              <a:rPr lang="zh-CN" altLang="en-US" sz="14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您的内容打在这里，或者通过复制您的文本后,在此框中选择粘贴。您的内容打在这里，或者通过复制您的文本后,</a:t>
            </a:r>
            <a:endParaRPr lang="zh-CN" altLang="en-US" sz="14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  <a:p>
            <a:pPr algn="ctr"/>
            <a:r>
              <a:rPr lang="zh-CN" altLang="en-US" sz="1400">
                <a:solidFill>
                  <a:srgbClr val="2D3962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在此框中选择粘贴。</a:t>
            </a:r>
            <a:endParaRPr lang="zh-CN" altLang="en-US" sz="1400">
              <a:solidFill>
                <a:srgbClr val="2D3962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898265" y="4713605"/>
            <a:ext cx="1687830" cy="429895"/>
          </a:xfrm>
          <a:prstGeom prst="roundRect">
            <a:avLst>
              <a:gd name="adj" fmla="val 50000"/>
            </a:avLst>
          </a:prstGeom>
          <a:solidFill>
            <a:srgbClr val="B27D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3897630" y="4713605"/>
            <a:ext cx="16884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en-US" sz="2400" b="1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第三部分</a:t>
            </a:r>
            <a:r>
              <a:rPr lang="en-US" altLang="zh-CN" sz="2400" b="1">
                <a:solidFill>
                  <a:schemeClr val="bg1"/>
                </a:solidFill>
                <a:latin typeface="汉仪中宋简" panose="02010600000101010101" charset="-128"/>
                <a:ea typeface="汉仪中宋简" panose="02010600000101010101" charset="-128"/>
                <a:cs typeface="汉仪中宋简" panose="02010600000101010101" charset="-128"/>
              </a:rPr>
              <a:t> </a:t>
            </a:r>
            <a:endParaRPr lang="en-US" altLang="zh-CN" sz="2400" b="1">
              <a:solidFill>
                <a:schemeClr val="bg1"/>
              </a:solidFill>
              <a:latin typeface="汉仪中宋简" panose="02010600000101010101" charset="-128"/>
              <a:ea typeface="汉仪中宋简" panose="02010600000101010101" charset="-128"/>
              <a:cs typeface="汉仪中宋简" panose="02010600000101010101" charset="-128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9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5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9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6_1*b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4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6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91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6_1*a*1"/>
  <p:tag name="KSO_WM_TEMPLATE_CATEGORY" val="custom"/>
  <p:tag name="KSO_WM_TEMPLATE_INDEX" val="20205176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9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96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1806</Words>
  <Application>WPS 演示</Application>
  <PresentationFormat>宽屏</PresentationFormat>
  <Paragraphs>245</Paragraphs>
  <Slides>15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微软雅黑</vt:lpstr>
      <vt:lpstr>Wingdings</vt:lpstr>
      <vt:lpstr>汉仪太极体简</vt:lpstr>
      <vt:lpstr>汉仪中宋简</vt:lpstr>
      <vt:lpstr>字心坊青春体</vt:lpstr>
      <vt:lpstr>字魂17号-萌趣果冻体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铭</cp:lastModifiedBy>
  <cp:revision>175</cp:revision>
  <dcterms:created xsi:type="dcterms:W3CDTF">2019-06-19T02:08:00Z</dcterms:created>
  <dcterms:modified xsi:type="dcterms:W3CDTF">2022-01-18T06:45:46Z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B15CECF2B494445A926351BA67552166</vt:lpwstr>
  </property>
  <property fmtid="{D5CDD505-2E9C-101B-9397-08002B2CF9AE}" pid="4" name="KSOSaveFontToCloudKey">
    <vt:lpwstr>274155181_btnclosed</vt:lpwstr>
  </property>
  <property fmtid="{D5CDD505-2E9C-101B-9397-08002B2CF9AE}" pid="5" name="KSOTemplateUUID">
    <vt:lpwstr>v1.0_mb_HMBtgzmn9U5m/X1GS00rLA==</vt:lpwstr>
  </property>
</Properties>
</file>