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7" r:id="rId4"/>
    <p:sldId id="258" r:id="rId6"/>
    <p:sldId id="259" r:id="rId7"/>
    <p:sldId id="269" r:id="rId8"/>
    <p:sldId id="270" r:id="rId9"/>
    <p:sldId id="271" r:id="rId10"/>
    <p:sldId id="265" r:id="rId11"/>
    <p:sldId id="272" r:id="rId12"/>
    <p:sldId id="273" r:id="rId13"/>
    <p:sldId id="274" r:id="rId14"/>
    <p:sldId id="266" r:id="rId15"/>
    <p:sldId id="275" r:id="rId16"/>
    <p:sldId id="276" r:id="rId17"/>
    <p:sldId id="277" r:id="rId18"/>
    <p:sldId id="267" r:id="rId19"/>
    <p:sldId id="278" r:id="rId20"/>
    <p:sldId id="279" r:id="rId21"/>
    <p:sldId id="280" r:id="rId22"/>
    <p:sldId id="268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>
        <p:scale>
          <a:sx n="75" d="100"/>
          <a:sy n="75" d="100"/>
        </p:scale>
        <p:origin x="-1836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24649728"/>
        <c:axId val="647733632"/>
      </c:barChart>
      <c:catAx>
        <c:axId val="6246497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47733632"/>
        <c:crosses val="autoZero"/>
        <c:auto val="1"/>
        <c:lblAlgn val="ctr"/>
        <c:lblOffset val="100"/>
        <c:noMultiLvlLbl val="0"/>
      </c:catAx>
      <c:valAx>
        <c:axId val="6477336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24649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F76B6-05CF-40F1-BE9B-ABC4D80CCF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D9F84-957B-40F5-975B-BFC93E4FFFA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34C0232-94FA-4EBE-BB9B-79FBE48603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34C0232-94FA-4EBE-BB9B-79FBE48603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34C0232-94FA-4EBE-BB9B-79FBE48603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34C0232-94FA-4EBE-BB9B-79FBE48603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34C0232-94FA-4EBE-BB9B-79FBE48603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B2A0F9D-3357-4A94-85C8-3B842B870DC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34C0232-94FA-4EBE-BB9B-79FBE48603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34C0232-94FA-4EBE-BB9B-79FBE48603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400DF0-B7CC-4C1B-962C-C41F359050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840D5B-76C3-40E2-8C2D-CC0A20498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400DF0-B7CC-4C1B-962C-C41F359050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840D5B-76C3-40E2-8C2D-CC0A20498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400DF0-B7CC-4C1B-962C-C41F359050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840D5B-76C3-40E2-8C2D-CC0A20498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400DF0-B7CC-4C1B-962C-C41F359050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840D5B-76C3-40E2-8C2D-CC0A20498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400DF0-B7CC-4C1B-962C-C41F359050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840D5B-76C3-40E2-8C2D-CC0A20498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400DF0-B7CC-4C1B-962C-C41F359050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840D5B-76C3-40E2-8C2D-CC0A20498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400DF0-B7CC-4C1B-962C-C41F359050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840D5B-76C3-40E2-8C2D-CC0A20498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3108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400DF0-B7CC-4C1B-962C-C41F359050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840D5B-76C3-40E2-8C2D-CC0A20498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400DF0-B7CC-4C1B-962C-C41F359050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840D5B-76C3-40E2-8C2D-CC0A20498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400DF0-B7CC-4C1B-962C-C41F359050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840D5B-76C3-40E2-8C2D-CC0A20498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400DF0-B7CC-4C1B-962C-C41F359050C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1840D5B-76C3-40E2-8C2D-CC0A2049860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4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2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2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0" Type="http://schemas.openxmlformats.org/officeDocument/2006/relationships/notesSlide" Target="../notesSlides/notesSlide8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image" Target="../media/image7.png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3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7" y="-22987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74491" y="829857"/>
            <a:ext cx="9937657" cy="5507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PA-任意多边形 5"/>
          <p:cNvSpPr/>
          <p:nvPr/>
        </p:nvSpPr>
        <p:spPr>
          <a:xfrm rot="5400000" flipH="1">
            <a:off x="3788290" y="-873667"/>
            <a:ext cx="5467102" cy="8955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1" h="21384" extrusionOk="0">
                <a:moveTo>
                  <a:pt x="21299" y="0"/>
                </a:moveTo>
                <a:cubicBezTo>
                  <a:pt x="21299" y="0"/>
                  <a:pt x="21600" y="6551"/>
                  <a:pt x="14689" y="9227"/>
                </a:cubicBezTo>
                <a:cubicBezTo>
                  <a:pt x="10992" y="10657"/>
                  <a:pt x="8848" y="10142"/>
                  <a:pt x="5772" y="16632"/>
                </a:cubicBezTo>
                <a:cubicBezTo>
                  <a:pt x="3412" y="21600"/>
                  <a:pt x="0" y="21383"/>
                  <a:pt x="0" y="21383"/>
                </a:cubicBezTo>
                <a:cubicBezTo>
                  <a:pt x="0" y="0"/>
                  <a:pt x="0" y="0"/>
                  <a:pt x="0" y="0"/>
                </a:cubicBezTo>
                <a:lnTo>
                  <a:pt x="21299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  <a:alpha val="40000"/>
            </a:schemeClr>
          </a:solidFill>
          <a:ln w="12700">
            <a:miter lim="400000"/>
          </a:ln>
          <a:effectLst/>
        </p:spPr>
        <p:txBody>
          <a:bodyPr tIns="91439" bIns="91439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kumimoji="0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535" y="803926"/>
            <a:ext cx="12252110" cy="605423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4" name="椭圆 3"/>
          <p:cNvSpPr/>
          <p:nvPr/>
        </p:nvSpPr>
        <p:spPr>
          <a:xfrm flipV="1">
            <a:off x="5528331" y="5449925"/>
            <a:ext cx="105358" cy="1053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9525">
            <a:solidFill>
              <a:schemeClr val="bg1"/>
            </a:solidFill>
          </a:ln>
          <a:effectLst>
            <a:outerShdw blurRad="419100" dist="190500" dir="2700000" sx="90000" sy="90000" algn="tl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21343" y="2237135"/>
            <a:ext cx="5572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-15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BUSINESS  POWERPOINT</a:t>
            </a:r>
            <a:endParaRPr kumimoji="0" lang="en-US" altLang="zh-CN" sz="2800" b="0" i="0" u="none" strike="noStrike" kern="1200" cap="none" spc="-15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203826" y="1539308"/>
            <a:ext cx="18386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20XX</a:t>
            </a:r>
            <a:endParaRPr kumimoji="0" lang="zh-CN" altLang="en-US" sz="44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0752" y="2776405"/>
            <a:ext cx="72410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uLnTx/>
                <a:uFillTx/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冬季疫情防控</a:t>
            </a:r>
            <a:endParaRPr kumimoji="0" lang="en-US" altLang="zh-CN" sz="8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7" name="流程图: 可选过程 16"/>
          <p:cNvSpPr/>
          <p:nvPr/>
        </p:nvSpPr>
        <p:spPr>
          <a:xfrm>
            <a:off x="6831604" y="4346278"/>
            <a:ext cx="3227749" cy="36279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62698" y="4337348"/>
            <a:ext cx="4395208" cy="386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汇报人：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16415" y="95435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432060" y="0"/>
            <a:ext cx="0" cy="1018897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9490004" y="882381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9601200" y="0"/>
            <a:ext cx="1760" cy="936078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635" y="959453"/>
            <a:ext cx="1864812" cy="186481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7296">
            <a:off x="5311615" y="-51833"/>
            <a:ext cx="1943146" cy="194314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923" y="1171984"/>
            <a:ext cx="594388" cy="594388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46" y="1918075"/>
            <a:ext cx="425519" cy="425519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091" y="1423974"/>
            <a:ext cx="425519" cy="4255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350" y="2031038"/>
            <a:ext cx="5102280" cy="510228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8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891253" y="2013676"/>
            <a:ext cx="4214811" cy="3775574"/>
            <a:chOff x="4167192" y="1901576"/>
            <a:chExt cx="4214811" cy="3775574"/>
          </a:xfrm>
        </p:grpSpPr>
        <p:grpSp>
          <p:nvGrpSpPr>
            <p:cNvPr id="3" name="组合 2"/>
            <p:cNvGrpSpPr/>
            <p:nvPr/>
          </p:nvGrpSpPr>
          <p:grpSpPr>
            <a:xfrm>
              <a:off x="4167192" y="1901576"/>
              <a:ext cx="4214811" cy="3775574"/>
              <a:chOff x="4548189" y="2398713"/>
              <a:chExt cx="3579812" cy="3206750"/>
            </a:xfrm>
          </p:grpSpPr>
          <p:sp>
            <p:nvSpPr>
              <p:cNvPr id="9" name="MH_SubTitle_3"/>
              <p:cNvSpPr/>
              <p:nvPr/>
            </p:nvSpPr>
            <p:spPr>
              <a:xfrm rot="19680807" flipH="1">
                <a:off x="6194425" y="3962400"/>
                <a:ext cx="990600" cy="1639888"/>
              </a:xfrm>
              <a:custGeom>
                <a:avLst/>
                <a:gdLst>
                  <a:gd name="connsiteX0" fmla="*/ 552558 w 990635"/>
                  <a:gd name="connsiteY0" fmla="*/ 0 h 1639846"/>
                  <a:gd name="connsiteX1" fmla="*/ 550395 w 990635"/>
                  <a:gd name="connsiteY1" fmla="*/ 1954 h 1639846"/>
                  <a:gd name="connsiteX2" fmla="*/ 544002 w 990635"/>
                  <a:gd name="connsiteY2" fmla="*/ 6422 h 1639846"/>
                  <a:gd name="connsiteX3" fmla="*/ 534053 w 990635"/>
                  <a:gd name="connsiteY3" fmla="*/ 13452 h 1639846"/>
                  <a:gd name="connsiteX4" fmla="*/ 519152 w 990635"/>
                  <a:gd name="connsiteY4" fmla="*/ 23645 h 1639846"/>
                  <a:gd name="connsiteX5" fmla="*/ 502761 w 990635"/>
                  <a:gd name="connsiteY5" fmla="*/ 35841 h 1639846"/>
                  <a:gd name="connsiteX6" fmla="*/ 482090 w 990635"/>
                  <a:gd name="connsiteY6" fmla="*/ 51250 h 1639846"/>
                  <a:gd name="connsiteX7" fmla="*/ 459257 w 990635"/>
                  <a:gd name="connsiteY7" fmla="*/ 68614 h 1639846"/>
                  <a:gd name="connsiteX8" fmla="*/ 434835 w 990635"/>
                  <a:gd name="connsiteY8" fmla="*/ 89378 h 1639846"/>
                  <a:gd name="connsiteX9" fmla="*/ 407674 w 990635"/>
                  <a:gd name="connsiteY9" fmla="*/ 110653 h 1639846"/>
                  <a:gd name="connsiteX10" fmla="*/ 379498 w 990635"/>
                  <a:gd name="connsiteY10" fmla="*/ 136773 h 1639846"/>
                  <a:gd name="connsiteX11" fmla="*/ 349976 w 990635"/>
                  <a:gd name="connsiteY11" fmla="*/ 162800 h 1639846"/>
                  <a:gd name="connsiteX12" fmla="*/ 319588 w 990635"/>
                  <a:gd name="connsiteY12" fmla="*/ 191575 h 1639846"/>
                  <a:gd name="connsiteX13" fmla="*/ 288331 w 990635"/>
                  <a:gd name="connsiteY13" fmla="*/ 223099 h 1639846"/>
                  <a:gd name="connsiteX14" fmla="*/ 257648 w 990635"/>
                  <a:gd name="connsiteY14" fmla="*/ 256068 h 1639846"/>
                  <a:gd name="connsiteX15" fmla="*/ 227440 w 990635"/>
                  <a:gd name="connsiteY15" fmla="*/ 291880 h 1639846"/>
                  <a:gd name="connsiteX16" fmla="*/ 197185 w 990635"/>
                  <a:gd name="connsiteY16" fmla="*/ 328391 h 1639846"/>
                  <a:gd name="connsiteX17" fmla="*/ 168077 w 990635"/>
                  <a:gd name="connsiteY17" fmla="*/ 367793 h 1639846"/>
                  <a:gd name="connsiteX18" fmla="*/ 139592 w 990635"/>
                  <a:gd name="connsiteY18" fmla="*/ 407940 h 1639846"/>
                  <a:gd name="connsiteX19" fmla="*/ 113026 w 990635"/>
                  <a:gd name="connsiteY19" fmla="*/ 449628 h 1639846"/>
                  <a:gd name="connsiteX20" fmla="*/ 88952 w 990635"/>
                  <a:gd name="connsiteY20" fmla="*/ 494300 h 1639846"/>
                  <a:gd name="connsiteX21" fmla="*/ 66174 w 990635"/>
                  <a:gd name="connsiteY21" fmla="*/ 539765 h 1639846"/>
                  <a:gd name="connsiteX22" fmla="*/ 47427 w 990635"/>
                  <a:gd name="connsiteY22" fmla="*/ 585513 h 1639846"/>
                  <a:gd name="connsiteX23" fmla="*/ 29780 w 990635"/>
                  <a:gd name="connsiteY23" fmla="*/ 634850 h 1639846"/>
                  <a:gd name="connsiteX24" fmla="*/ 16888 w 990635"/>
                  <a:gd name="connsiteY24" fmla="*/ 683819 h 1639846"/>
                  <a:gd name="connsiteX25" fmla="*/ 7258 w 990635"/>
                  <a:gd name="connsiteY25" fmla="*/ 734421 h 1639846"/>
                  <a:gd name="connsiteX26" fmla="*/ 990 w 990635"/>
                  <a:gd name="connsiteY26" fmla="*/ 785259 h 1639846"/>
                  <a:gd name="connsiteX27" fmla="*/ 0 w 990635"/>
                  <a:gd name="connsiteY27" fmla="*/ 837873 h 1639846"/>
                  <a:gd name="connsiteX28" fmla="*/ 2470 w 990635"/>
                  <a:gd name="connsiteY28" fmla="*/ 889324 h 1639846"/>
                  <a:gd name="connsiteX29" fmla="*/ 8397 w 990635"/>
                  <a:gd name="connsiteY29" fmla="*/ 939613 h 1639846"/>
                  <a:gd name="connsiteX30" fmla="*/ 19080 w 990635"/>
                  <a:gd name="connsiteY30" fmla="*/ 989533 h 1639846"/>
                  <a:gd name="connsiteX31" fmla="*/ 31156 w 990635"/>
                  <a:gd name="connsiteY31" fmla="*/ 1038848 h 1639846"/>
                  <a:gd name="connsiteX32" fmla="*/ 47363 w 990635"/>
                  <a:gd name="connsiteY32" fmla="*/ 1087049 h 1639846"/>
                  <a:gd name="connsiteX33" fmla="*/ 65061 w 990635"/>
                  <a:gd name="connsiteY33" fmla="*/ 1133247 h 1639846"/>
                  <a:gd name="connsiteX34" fmla="*/ 85497 w 990635"/>
                  <a:gd name="connsiteY34" fmla="*/ 1178934 h 1639846"/>
                  <a:gd name="connsiteX35" fmla="*/ 108048 w 990635"/>
                  <a:gd name="connsiteY35" fmla="*/ 1223365 h 1639846"/>
                  <a:gd name="connsiteX36" fmla="*/ 131417 w 990635"/>
                  <a:gd name="connsiteY36" fmla="*/ 1265746 h 1639846"/>
                  <a:gd name="connsiteX37" fmla="*/ 156229 w 990635"/>
                  <a:gd name="connsiteY37" fmla="*/ 1306824 h 1639846"/>
                  <a:gd name="connsiteX38" fmla="*/ 181239 w 990635"/>
                  <a:gd name="connsiteY38" fmla="*/ 1345105 h 1639846"/>
                  <a:gd name="connsiteX39" fmla="*/ 206968 w 990635"/>
                  <a:gd name="connsiteY39" fmla="*/ 1382735 h 1639846"/>
                  <a:gd name="connsiteX40" fmla="*/ 233468 w 990635"/>
                  <a:gd name="connsiteY40" fmla="*/ 1419014 h 1639846"/>
                  <a:gd name="connsiteX41" fmla="*/ 259590 w 990635"/>
                  <a:gd name="connsiteY41" fmla="*/ 1451051 h 1639846"/>
                  <a:gd name="connsiteX42" fmla="*/ 285138 w 990635"/>
                  <a:gd name="connsiteY42" fmla="*/ 1481643 h 1639846"/>
                  <a:gd name="connsiteX43" fmla="*/ 309390 w 990635"/>
                  <a:gd name="connsiteY43" fmla="*/ 1511443 h 1639846"/>
                  <a:gd name="connsiteX44" fmla="*/ 333314 w 990635"/>
                  <a:gd name="connsiteY44" fmla="*/ 1536302 h 1639846"/>
                  <a:gd name="connsiteX45" fmla="*/ 354599 w 990635"/>
                  <a:gd name="connsiteY45" fmla="*/ 1560272 h 1639846"/>
                  <a:gd name="connsiteX46" fmla="*/ 374833 w 990635"/>
                  <a:gd name="connsiteY46" fmla="*/ 1579956 h 1639846"/>
                  <a:gd name="connsiteX47" fmla="*/ 393148 w 990635"/>
                  <a:gd name="connsiteY47" fmla="*/ 1598099 h 1639846"/>
                  <a:gd name="connsiteX48" fmla="*/ 407627 w 990635"/>
                  <a:gd name="connsiteY48" fmla="*/ 1613164 h 1639846"/>
                  <a:gd name="connsiteX49" fmla="*/ 420958 w 990635"/>
                  <a:gd name="connsiteY49" fmla="*/ 1625338 h 1639846"/>
                  <a:gd name="connsiteX50" fmla="*/ 429878 w 990635"/>
                  <a:gd name="connsiteY50" fmla="*/ 1632989 h 1639846"/>
                  <a:gd name="connsiteX51" fmla="*/ 435535 w 990635"/>
                  <a:gd name="connsiteY51" fmla="*/ 1639005 h 1639846"/>
                  <a:gd name="connsiteX52" fmla="*/ 437502 w 990635"/>
                  <a:gd name="connsiteY52" fmla="*/ 1639846 h 1639846"/>
                  <a:gd name="connsiteX53" fmla="*/ 440240 w 990635"/>
                  <a:gd name="connsiteY53" fmla="*/ 1639336 h 1639846"/>
                  <a:gd name="connsiteX54" fmla="*/ 446682 w 990635"/>
                  <a:gd name="connsiteY54" fmla="*/ 1634169 h 1639846"/>
                  <a:gd name="connsiteX55" fmla="*/ 457256 w 990635"/>
                  <a:gd name="connsiteY55" fmla="*/ 1627886 h 1639846"/>
                  <a:gd name="connsiteX56" fmla="*/ 471483 w 990635"/>
                  <a:gd name="connsiteY56" fmla="*/ 1617645 h 1639846"/>
                  <a:gd name="connsiteX57" fmla="*/ 487924 w 990635"/>
                  <a:gd name="connsiteY57" fmla="*/ 1604750 h 1639846"/>
                  <a:gd name="connsiteX58" fmla="*/ 508593 w 990635"/>
                  <a:gd name="connsiteY58" fmla="*/ 1589341 h 1639846"/>
                  <a:gd name="connsiteX59" fmla="*/ 530706 w 990635"/>
                  <a:gd name="connsiteY59" fmla="*/ 1572630 h 1639846"/>
                  <a:gd name="connsiteX60" fmla="*/ 555801 w 990635"/>
                  <a:gd name="connsiteY60" fmla="*/ 1551912 h 1639846"/>
                  <a:gd name="connsiteX61" fmla="*/ 582961 w 990635"/>
                  <a:gd name="connsiteY61" fmla="*/ 1530637 h 1639846"/>
                  <a:gd name="connsiteX62" fmla="*/ 611138 w 990635"/>
                  <a:gd name="connsiteY62" fmla="*/ 1504517 h 1639846"/>
                  <a:gd name="connsiteX63" fmla="*/ 640707 w 990635"/>
                  <a:gd name="connsiteY63" fmla="*/ 1477791 h 1639846"/>
                  <a:gd name="connsiteX64" fmla="*/ 670375 w 990635"/>
                  <a:gd name="connsiteY64" fmla="*/ 1449668 h 1639846"/>
                  <a:gd name="connsiteX65" fmla="*/ 701009 w 990635"/>
                  <a:gd name="connsiteY65" fmla="*/ 1417398 h 1639846"/>
                  <a:gd name="connsiteX66" fmla="*/ 732413 w 990635"/>
                  <a:gd name="connsiteY66" fmla="*/ 1383777 h 1639846"/>
                  <a:gd name="connsiteX67" fmla="*/ 763195 w 990635"/>
                  <a:gd name="connsiteY67" fmla="*/ 1349410 h 1639846"/>
                  <a:gd name="connsiteX68" fmla="*/ 793499 w 990635"/>
                  <a:gd name="connsiteY68" fmla="*/ 1312200 h 1639846"/>
                  <a:gd name="connsiteX69" fmla="*/ 822559 w 990635"/>
                  <a:gd name="connsiteY69" fmla="*/ 1273497 h 1639846"/>
                  <a:gd name="connsiteX70" fmla="*/ 851093 w 990635"/>
                  <a:gd name="connsiteY70" fmla="*/ 1232651 h 1639846"/>
                  <a:gd name="connsiteX71" fmla="*/ 877036 w 990635"/>
                  <a:gd name="connsiteY71" fmla="*/ 1190217 h 1639846"/>
                  <a:gd name="connsiteX72" fmla="*/ 901684 w 990635"/>
                  <a:gd name="connsiteY72" fmla="*/ 1146991 h 1639846"/>
                  <a:gd name="connsiteX73" fmla="*/ 924462 w 990635"/>
                  <a:gd name="connsiteY73" fmla="*/ 1101525 h 1639846"/>
                  <a:gd name="connsiteX74" fmla="*/ 943306 w 990635"/>
                  <a:gd name="connsiteY74" fmla="*/ 1054380 h 1639846"/>
                  <a:gd name="connsiteX75" fmla="*/ 960854 w 990635"/>
                  <a:gd name="connsiteY75" fmla="*/ 1006440 h 1639846"/>
                  <a:gd name="connsiteX76" fmla="*/ 973747 w 990635"/>
                  <a:gd name="connsiteY76" fmla="*/ 957472 h 1639846"/>
                  <a:gd name="connsiteX77" fmla="*/ 983377 w 990635"/>
                  <a:gd name="connsiteY77" fmla="*/ 906869 h 1639846"/>
                  <a:gd name="connsiteX78" fmla="*/ 989072 w 990635"/>
                  <a:gd name="connsiteY78" fmla="*/ 854586 h 1639846"/>
                  <a:gd name="connsiteX79" fmla="*/ 990635 w 990635"/>
                  <a:gd name="connsiteY79" fmla="*/ 803417 h 1639846"/>
                  <a:gd name="connsiteX80" fmla="*/ 988166 w 990635"/>
                  <a:gd name="connsiteY80" fmla="*/ 751966 h 1639846"/>
                  <a:gd name="connsiteX81" fmla="*/ 982238 w 990635"/>
                  <a:gd name="connsiteY81" fmla="*/ 701678 h 1639846"/>
                  <a:gd name="connsiteX82" fmla="*/ 971654 w 990635"/>
                  <a:gd name="connsiteY82" fmla="*/ 650359 h 1639846"/>
                  <a:gd name="connsiteX83" fmla="*/ 959480 w 990635"/>
                  <a:gd name="connsiteY83" fmla="*/ 602441 h 1639846"/>
                  <a:gd name="connsiteX84" fmla="*/ 943273 w 990635"/>
                  <a:gd name="connsiteY84" fmla="*/ 554241 h 1639846"/>
                  <a:gd name="connsiteX85" fmla="*/ 925000 w 990635"/>
                  <a:gd name="connsiteY85" fmla="*/ 506598 h 1639846"/>
                  <a:gd name="connsiteX86" fmla="*/ 905188 w 990635"/>
                  <a:gd name="connsiteY86" fmla="*/ 461656 h 1639846"/>
                  <a:gd name="connsiteX87" fmla="*/ 882588 w 990635"/>
                  <a:gd name="connsiteY87" fmla="*/ 417925 h 1639846"/>
                  <a:gd name="connsiteX88" fmla="*/ 859268 w 990635"/>
                  <a:gd name="connsiteY88" fmla="*/ 374845 h 1639846"/>
                  <a:gd name="connsiteX89" fmla="*/ 834405 w 990635"/>
                  <a:gd name="connsiteY89" fmla="*/ 334466 h 1639846"/>
                  <a:gd name="connsiteX90" fmla="*/ 808823 w 990635"/>
                  <a:gd name="connsiteY90" fmla="*/ 294740 h 1639846"/>
                  <a:gd name="connsiteX91" fmla="*/ 782373 w 990635"/>
                  <a:gd name="connsiteY91" fmla="*/ 257761 h 1639846"/>
                  <a:gd name="connsiteX92" fmla="*/ 756495 w 990635"/>
                  <a:gd name="connsiteY92" fmla="*/ 222230 h 1639846"/>
                  <a:gd name="connsiteX93" fmla="*/ 731094 w 990635"/>
                  <a:gd name="connsiteY93" fmla="*/ 189540 h 1639846"/>
                  <a:gd name="connsiteX94" fmla="*/ 705497 w 990635"/>
                  <a:gd name="connsiteY94" fmla="*/ 159646 h 1639846"/>
                  <a:gd name="connsiteX95" fmla="*/ 681245 w 990635"/>
                  <a:gd name="connsiteY95" fmla="*/ 129847 h 1639846"/>
                  <a:gd name="connsiteX96" fmla="*/ 657321 w 990635"/>
                  <a:gd name="connsiteY96" fmla="*/ 104989 h 1639846"/>
                  <a:gd name="connsiteX97" fmla="*/ 635364 w 990635"/>
                  <a:gd name="connsiteY97" fmla="*/ 80970 h 1639846"/>
                  <a:gd name="connsiteX98" fmla="*/ 615852 w 990635"/>
                  <a:gd name="connsiteY98" fmla="*/ 60634 h 1639846"/>
                  <a:gd name="connsiteX99" fmla="*/ 597536 w 990635"/>
                  <a:gd name="connsiteY99" fmla="*/ 42491 h 1639846"/>
                  <a:gd name="connsiteX100" fmla="*/ 583008 w 990635"/>
                  <a:gd name="connsiteY100" fmla="*/ 28125 h 1639846"/>
                  <a:gd name="connsiteX101" fmla="*/ 570350 w 990635"/>
                  <a:gd name="connsiteY101" fmla="*/ 15999 h 1639846"/>
                  <a:gd name="connsiteX102" fmla="*/ 560807 w 990635"/>
                  <a:gd name="connsiteY102" fmla="*/ 7602 h 1639846"/>
                  <a:gd name="connsiteX103" fmla="*/ 555101 w 990635"/>
                  <a:gd name="connsiteY103" fmla="*/ 2284 h 163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990635" h="1639846">
                    <a:moveTo>
                      <a:pt x="552558" y="0"/>
                    </a:moveTo>
                    <a:lnTo>
                      <a:pt x="550395" y="1954"/>
                    </a:lnTo>
                    <a:lnTo>
                      <a:pt x="544002" y="6422"/>
                    </a:lnTo>
                    <a:lnTo>
                      <a:pt x="534053" y="13452"/>
                    </a:lnTo>
                    <a:lnTo>
                      <a:pt x="519152" y="23645"/>
                    </a:lnTo>
                    <a:lnTo>
                      <a:pt x="502761" y="35841"/>
                    </a:lnTo>
                    <a:lnTo>
                      <a:pt x="482090" y="51250"/>
                    </a:lnTo>
                    <a:lnTo>
                      <a:pt x="459257" y="68614"/>
                    </a:lnTo>
                    <a:lnTo>
                      <a:pt x="434835" y="89378"/>
                    </a:lnTo>
                    <a:lnTo>
                      <a:pt x="407674" y="110653"/>
                    </a:lnTo>
                    <a:lnTo>
                      <a:pt x="379498" y="136773"/>
                    </a:lnTo>
                    <a:lnTo>
                      <a:pt x="349976" y="162800"/>
                    </a:lnTo>
                    <a:lnTo>
                      <a:pt x="319588" y="191575"/>
                    </a:lnTo>
                    <a:lnTo>
                      <a:pt x="288331" y="223099"/>
                    </a:lnTo>
                    <a:lnTo>
                      <a:pt x="257648" y="256068"/>
                    </a:lnTo>
                    <a:lnTo>
                      <a:pt x="227440" y="291880"/>
                    </a:lnTo>
                    <a:lnTo>
                      <a:pt x="197185" y="328391"/>
                    </a:lnTo>
                    <a:lnTo>
                      <a:pt x="168077" y="367793"/>
                    </a:lnTo>
                    <a:lnTo>
                      <a:pt x="139592" y="407940"/>
                    </a:lnTo>
                    <a:lnTo>
                      <a:pt x="113026" y="449628"/>
                    </a:lnTo>
                    <a:lnTo>
                      <a:pt x="88952" y="494300"/>
                    </a:lnTo>
                    <a:lnTo>
                      <a:pt x="66174" y="539765"/>
                    </a:lnTo>
                    <a:lnTo>
                      <a:pt x="47427" y="585513"/>
                    </a:lnTo>
                    <a:lnTo>
                      <a:pt x="29780" y="634850"/>
                    </a:lnTo>
                    <a:lnTo>
                      <a:pt x="16888" y="683819"/>
                    </a:lnTo>
                    <a:lnTo>
                      <a:pt x="7258" y="734421"/>
                    </a:lnTo>
                    <a:lnTo>
                      <a:pt x="990" y="785259"/>
                    </a:lnTo>
                    <a:lnTo>
                      <a:pt x="0" y="837873"/>
                    </a:lnTo>
                    <a:lnTo>
                      <a:pt x="2470" y="889324"/>
                    </a:lnTo>
                    <a:lnTo>
                      <a:pt x="8397" y="939613"/>
                    </a:lnTo>
                    <a:lnTo>
                      <a:pt x="19080" y="989533"/>
                    </a:lnTo>
                    <a:lnTo>
                      <a:pt x="31156" y="1038848"/>
                    </a:lnTo>
                    <a:lnTo>
                      <a:pt x="47363" y="1087049"/>
                    </a:lnTo>
                    <a:lnTo>
                      <a:pt x="65061" y="1133247"/>
                    </a:lnTo>
                    <a:lnTo>
                      <a:pt x="85497" y="1178934"/>
                    </a:lnTo>
                    <a:lnTo>
                      <a:pt x="108048" y="1223365"/>
                    </a:lnTo>
                    <a:lnTo>
                      <a:pt x="131417" y="1265746"/>
                    </a:lnTo>
                    <a:lnTo>
                      <a:pt x="156229" y="1306824"/>
                    </a:lnTo>
                    <a:lnTo>
                      <a:pt x="181239" y="1345105"/>
                    </a:lnTo>
                    <a:lnTo>
                      <a:pt x="206968" y="1382735"/>
                    </a:lnTo>
                    <a:lnTo>
                      <a:pt x="233468" y="1419014"/>
                    </a:lnTo>
                    <a:lnTo>
                      <a:pt x="259590" y="1451051"/>
                    </a:lnTo>
                    <a:lnTo>
                      <a:pt x="285138" y="1481643"/>
                    </a:lnTo>
                    <a:lnTo>
                      <a:pt x="309390" y="1511443"/>
                    </a:lnTo>
                    <a:lnTo>
                      <a:pt x="333314" y="1536302"/>
                    </a:lnTo>
                    <a:lnTo>
                      <a:pt x="354599" y="1560272"/>
                    </a:lnTo>
                    <a:lnTo>
                      <a:pt x="374833" y="1579956"/>
                    </a:lnTo>
                    <a:lnTo>
                      <a:pt x="393148" y="1598099"/>
                    </a:lnTo>
                    <a:lnTo>
                      <a:pt x="407627" y="1613164"/>
                    </a:lnTo>
                    <a:lnTo>
                      <a:pt x="420958" y="1625338"/>
                    </a:lnTo>
                    <a:lnTo>
                      <a:pt x="429878" y="1632989"/>
                    </a:lnTo>
                    <a:lnTo>
                      <a:pt x="435535" y="1639005"/>
                    </a:lnTo>
                    <a:lnTo>
                      <a:pt x="437502" y="1639846"/>
                    </a:lnTo>
                    <a:lnTo>
                      <a:pt x="440240" y="1639336"/>
                    </a:lnTo>
                    <a:lnTo>
                      <a:pt x="446682" y="1634169"/>
                    </a:lnTo>
                    <a:lnTo>
                      <a:pt x="457256" y="1627886"/>
                    </a:lnTo>
                    <a:lnTo>
                      <a:pt x="471483" y="1617645"/>
                    </a:lnTo>
                    <a:lnTo>
                      <a:pt x="487924" y="1604750"/>
                    </a:lnTo>
                    <a:lnTo>
                      <a:pt x="508593" y="1589341"/>
                    </a:lnTo>
                    <a:lnTo>
                      <a:pt x="530706" y="1572630"/>
                    </a:lnTo>
                    <a:lnTo>
                      <a:pt x="555801" y="1551912"/>
                    </a:lnTo>
                    <a:lnTo>
                      <a:pt x="582961" y="1530637"/>
                    </a:lnTo>
                    <a:lnTo>
                      <a:pt x="611138" y="1504517"/>
                    </a:lnTo>
                    <a:lnTo>
                      <a:pt x="640707" y="1477791"/>
                    </a:lnTo>
                    <a:lnTo>
                      <a:pt x="670375" y="1449668"/>
                    </a:lnTo>
                    <a:lnTo>
                      <a:pt x="701009" y="1417398"/>
                    </a:lnTo>
                    <a:lnTo>
                      <a:pt x="732413" y="1383777"/>
                    </a:lnTo>
                    <a:lnTo>
                      <a:pt x="763195" y="1349410"/>
                    </a:lnTo>
                    <a:lnTo>
                      <a:pt x="793499" y="1312200"/>
                    </a:lnTo>
                    <a:lnTo>
                      <a:pt x="822559" y="1273497"/>
                    </a:lnTo>
                    <a:lnTo>
                      <a:pt x="851093" y="1232651"/>
                    </a:lnTo>
                    <a:lnTo>
                      <a:pt x="877036" y="1190217"/>
                    </a:lnTo>
                    <a:lnTo>
                      <a:pt x="901684" y="1146991"/>
                    </a:lnTo>
                    <a:lnTo>
                      <a:pt x="924462" y="1101525"/>
                    </a:lnTo>
                    <a:lnTo>
                      <a:pt x="943306" y="1054380"/>
                    </a:lnTo>
                    <a:lnTo>
                      <a:pt x="960854" y="1006440"/>
                    </a:lnTo>
                    <a:lnTo>
                      <a:pt x="973747" y="957472"/>
                    </a:lnTo>
                    <a:lnTo>
                      <a:pt x="983377" y="906869"/>
                    </a:lnTo>
                    <a:lnTo>
                      <a:pt x="989072" y="854586"/>
                    </a:lnTo>
                    <a:lnTo>
                      <a:pt x="990635" y="803417"/>
                    </a:lnTo>
                    <a:lnTo>
                      <a:pt x="988166" y="751966"/>
                    </a:lnTo>
                    <a:lnTo>
                      <a:pt x="982238" y="701678"/>
                    </a:lnTo>
                    <a:lnTo>
                      <a:pt x="971654" y="650359"/>
                    </a:lnTo>
                    <a:lnTo>
                      <a:pt x="959480" y="602441"/>
                    </a:lnTo>
                    <a:lnTo>
                      <a:pt x="943273" y="554241"/>
                    </a:lnTo>
                    <a:lnTo>
                      <a:pt x="925000" y="506598"/>
                    </a:lnTo>
                    <a:lnTo>
                      <a:pt x="905188" y="461656"/>
                    </a:lnTo>
                    <a:lnTo>
                      <a:pt x="882588" y="417925"/>
                    </a:lnTo>
                    <a:lnTo>
                      <a:pt x="859268" y="374845"/>
                    </a:lnTo>
                    <a:lnTo>
                      <a:pt x="834405" y="334466"/>
                    </a:lnTo>
                    <a:lnTo>
                      <a:pt x="808823" y="294740"/>
                    </a:lnTo>
                    <a:lnTo>
                      <a:pt x="782373" y="257761"/>
                    </a:lnTo>
                    <a:lnTo>
                      <a:pt x="756495" y="222230"/>
                    </a:lnTo>
                    <a:lnTo>
                      <a:pt x="731094" y="189540"/>
                    </a:lnTo>
                    <a:lnTo>
                      <a:pt x="705497" y="159646"/>
                    </a:lnTo>
                    <a:lnTo>
                      <a:pt x="681245" y="129847"/>
                    </a:lnTo>
                    <a:lnTo>
                      <a:pt x="657321" y="104989"/>
                    </a:lnTo>
                    <a:lnTo>
                      <a:pt x="635364" y="80970"/>
                    </a:lnTo>
                    <a:lnTo>
                      <a:pt x="615852" y="60634"/>
                    </a:lnTo>
                    <a:lnTo>
                      <a:pt x="597536" y="42491"/>
                    </a:lnTo>
                    <a:lnTo>
                      <a:pt x="583008" y="28125"/>
                    </a:lnTo>
                    <a:lnTo>
                      <a:pt x="570350" y="15999"/>
                    </a:lnTo>
                    <a:lnTo>
                      <a:pt x="560807" y="7602"/>
                    </a:lnTo>
                    <a:lnTo>
                      <a:pt x="555101" y="2284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571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72000" rIns="0" bIns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defRPr/>
                </a:pPr>
                <a:endPara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MH_SubTitle_1"/>
              <p:cNvSpPr/>
              <p:nvPr/>
            </p:nvSpPr>
            <p:spPr bwMode="gray">
              <a:xfrm>
                <a:off x="5688013" y="2398713"/>
                <a:ext cx="990600" cy="1644650"/>
              </a:xfrm>
              <a:custGeom>
                <a:avLst/>
                <a:gdLst>
                  <a:gd name="T0" fmla="*/ 1467 w 1470"/>
                  <a:gd name="T1" fmla="*/ 1246 h 2346"/>
                  <a:gd name="T2" fmla="*/ 1444 w 1470"/>
                  <a:gd name="T3" fmla="*/ 1390 h 2346"/>
                  <a:gd name="T4" fmla="*/ 1400 w 1470"/>
                  <a:gd name="T5" fmla="*/ 1529 h 2346"/>
                  <a:gd name="T6" fmla="*/ 1339 w 1470"/>
                  <a:gd name="T7" fmla="*/ 1662 h 2346"/>
                  <a:gd name="T8" fmla="*/ 1267 w 1470"/>
                  <a:gd name="T9" fmla="*/ 1784 h 2346"/>
                  <a:gd name="T10" fmla="*/ 1187 w 1470"/>
                  <a:gd name="T11" fmla="*/ 1898 h 2346"/>
                  <a:gd name="T12" fmla="*/ 1102 w 1470"/>
                  <a:gd name="T13" fmla="*/ 2002 h 2346"/>
                  <a:gd name="T14" fmla="*/ 1019 w 1470"/>
                  <a:gd name="T15" fmla="*/ 2094 h 2346"/>
                  <a:gd name="T16" fmla="*/ 939 w 1470"/>
                  <a:gd name="T17" fmla="*/ 2174 h 2346"/>
                  <a:gd name="T18" fmla="*/ 866 w 1470"/>
                  <a:gd name="T19" fmla="*/ 2239 h 2346"/>
                  <a:gd name="T20" fmla="*/ 806 w 1470"/>
                  <a:gd name="T21" fmla="*/ 2290 h 2346"/>
                  <a:gd name="T22" fmla="*/ 763 w 1470"/>
                  <a:gd name="T23" fmla="*/ 2325 h 2346"/>
                  <a:gd name="T24" fmla="*/ 739 w 1470"/>
                  <a:gd name="T25" fmla="*/ 2343 h 2346"/>
                  <a:gd name="T26" fmla="*/ 732 w 1470"/>
                  <a:gd name="T27" fmla="*/ 2343 h 2346"/>
                  <a:gd name="T28" fmla="*/ 709 w 1470"/>
                  <a:gd name="T29" fmla="*/ 2325 h 2346"/>
                  <a:gd name="T30" fmla="*/ 665 w 1470"/>
                  <a:gd name="T31" fmla="*/ 2290 h 2346"/>
                  <a:gd name="T32" fmla="*/ 604 w 1470"/>
                  <a:gd name="T33" fmla="*/ 2239 h 2346"/>
                  <a:gd name="T34" fmla="*/ 532 w 1470"/>
                  <a:gd name="T35" fmla="*/ 2174 h 2346"/>
                  <a:gd name="T36" fmla="*/ 452 w 1470"/>
                  <a:gd name="T37" fmla="*/ 2094 h 2346"/>
                  <a:gd name="T38" fmla="*/ 367 w 1470"/>
                  <a:gd name="T39" fmla="*/ 2002 h 2346"/>
                  <a:gd name="T40" fmla="*/ 284 w 1470"/>
                  <a:gd name="T41" fmla="*/ 1898 h 2346"/>
                  <a:gd name="T42" fmla="*/ 204 w 1470"/>
                  <a:gd name="T43" fmla="*/ 1784 h 2346"/>
                  <a:gd name="T44" fmla="*/ 131 w 1470"/>
                  <a:gd name="T45" fmla="*/ 1662 h 2346"/>
                  <a:gd name="T46" fmla="*/ 71 w 1470"/>
                  <a:gd name="T47" fmla="*/ 1529 h 2346"/>
                  <a:gd name="T48" fmla="*/ 27 w 1470"/>
                  <a:gd name="T49" fmla="*/ 1390 h 2346"/>
                  <a:gd name="T50" fmla="*/ 4 w 1470"/>
                  <a:gd name="T51" fmla="*/ 1246 h 2346"/>
                  <a:gd name="T52" fmla="*/ 4 w 1470"/>
                  <a:gd name="T53" fmla="*/ 1098 h 2346"/>
                  <a:gd name="T54" fmla="*/ 27 w 1470"/>
                  <a:gd name="T55" fmla="*/ 954 h 2346"/>
                  <a:gd name="T56" fmla="*/ 71 w 1470"/>
                  <a:gd name="T57" fmla="*/ 815 h 2346"/>
                  <a:gd name="T58" fmla="*/ 131 w 1470"/>
                  <a:gd name="T59" fmla="*/ 684 h 2346"/>
                  <a:gd name="T60" fmla="*/ 204 w 1470"/>
                  <a:gd name="T61" fmla="*/ 560 h 2346"/>
                  <a:gd name="T62" fmla="*/ 284 w 1470"/>
                  <a:gd name="T63" fmla="*/ 446 h 2346"/>
                  <a:gd name="T64" fmla="*/ 367 w 1470"/>
                  <a:gd name="T65" fmla="*/ 343 h 2346"/>
                  <a:gd name="T66" fmla="*/ 452 w 1470"/>
                  <a:gd name="T67" fmla="*/ 251 h 2346"/>
                  <a:gd name="T68" fmla="*/ 532 w 1470"/>
                  <a:gd name="T69" fmla="*/ 170 h 2346"/>
                  <a:gd name="T70" fmla="*/ 604 w 1470"/>
                  <a:gd name="T71" fmla="*/ 105 h 2346"/>
                  <a:gd name="T72" fmla="*/ 665 w 1470"/>
                  <a:gd name="T73" fmla="*/ 55 h 2346"/>
                  <a:gd name="T74" fmla="*/ 709 w 1470"/>
                  <a:gd name="T75" fmla="*/ 19 h 2346"/>
                  <a:gd name="T76" fmla="*/ 732 w 1470"/>
                  <a:gd name="T77" fmla="*/ 1 h 2346"/>
                  <a:gd name="T78" fmla="*/ 739 w 1470"/>
                  <a:gd name="T79" fmla="*/ 1 h 2346"/>
                  <a:gd name="T80" fmla="*/ 763 w 1470"/>
                  <a:gd name="T81" fmla="*/ 19 h 2346"/>
                  <a:gd name="T82" fmla="*/ 806 w 1470"/>
                  <a:gd name="T83" fmla="*/ 55 h 2346"/>
                  <a:gd name="T84" fmla="*/ 866 w 1470"/>
                  <a:gd name="T85" fmla="*/ 105 h 2346"/>
                  <a:gd name="T86" fmla="*/ 939 w 1470"/>
                  <a:gd name="T87" fmla="*/ 170 h 2346"/>
                  <a:gd name="T88" fmla="*/ 1019 w 1470"/>
                  <a:gd name="T89" fmla="*/ 251 h 2346"/>
                  <a:gd name="T90" fmla="*/ 1102 w 1470"/>
                  <a:gd name="T91" fmla="*/ 343 h 2346"/>
                  <a:gd name="T92" fmla="*/ 1187 w 1470"/>
                  <a:gd name="T93" fmla="*/ 446 h 2346"/>
                  <a:gd name="T94" fmla="*/ 1267 w 1470"/>
                  <a:gd name="T95" fmla="*/ 560 h 2346"/>
                  <a:gd name="T96" fmla="*/ 1339 w 1470"/>
                  <a:gd name="T97" fmla="*/ 684 h 2346"/>
                  <a:gd name="T98" fmla="*/ 1400 w 1470"/>
                  <a:gd name="T99" fmla="*/ 815 h 2346"/>
                  <a:gd name="T100" fmla="*/ 1444 w 1470"/>
                  <a:gd name="T101" fmla="*/ 954 h 2346"/>
                  <a:gd name="T102" fmla="*/ 1467 w 1470"/>
                  <a:gd name="T103" fmla="*/ 1098 h 2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70" h="2346">
                    <a:moveTo>
                      <a:pt x="1470" y="1173"/>
                    </a:moveTo>
                    <a:lnTo>
                      <a:pt x="1467" y="1246"/>
                    </a:lnTo>
                    <a:lnTo>
                      <a:pt x="1458" y="1319"/>
                    </a:lnTo>
                    <a:lnTo>
                      <a:pt x="1444" y="1390"/>
                    </a:lnTo>
                    <a:lnTo>
                      <a:pt x="1423" y="1462"/>
                    </a:lnTo>
                    <a:lnTo>
                      <a:pt x="1400" y="1529"/>
                    </a:lnTo>
                    <a:lnTo>
                      <a:pt x="1371" y="1596"/>
                    </a:lnTo>
                    <a:lnTo>
                      <a:pt x="1339" y="1662"/>
                    </a:lnTo>
                    <a:lnTo>
                      <a:pt x="1305" y="1724"/>
                    </a:lnTo>
                    <a:lnTo>
                      <a:pt x="1267" y="1784"/>
                    </a:lnTo>
                    <a:lnTo>
                      <a:pt x="1228" y="1843"/>
                    </a:lnTo>
                    <a:lnTo>
                      <a:pt x="1187" y="1898"/>
                    </a:lnTo>
                    <a:lnTo>
                      <a:pt x="1145" y="1952"/>
                    </a:lnTo>
                    <a:lnTo>
                      <a:pt x="1102" y="2002"/>
                    </a:lnTo>
                    <a:lnTo>
                      <a:pt x="1060" y="2050"/>
                    </a:lnTo>
                    <a:lnTo>
                      <a:pt x="1019" y="2094"/>
                    </a:lnTo>
                    <a:lnTo>
                      <a:pt x="978" y="2134"/>
                    </a:lnTo>
                    <a:lnTo>
                      <a:pt x="939" y="2174"/>
                    </a:lnTo>
                    <a:lnTo>
                      <a:pt x="901" y="2207"/>
                    </a:lnTo>
                    <a:lnTo>
                      <a:pt x="866" y="2239"/>
                    </a:lnTo>
                    <a:lnTo>
                      <a:pt x="835" y="2266"/>
                    </a:lnTo>
                    <a:lnTo>
                      <a:pt x="806" y="2290"/>
                    </a:lnTo>
                    <a:lnTo>
                      <a:pt x="783" y="2309"/>
                    </a:lnTo>
                    <a:lnTo>
                      <a:pt x="763" y="2325"/>
                    </a:lnTo>
                    <a:lnTo>
                      <a:pt x="748" y="2336"/>
                    </a:lnTo>
                    <a:lnTo>
                      <a:pt x="739" y="2343"/>
                    </a:lnTo>
                    <a:lnTo>
                      <a:pt x="735" y="2346"/>
                    </a:lnTo>
                    <a:lnTo>
                      <a:pt x="732" y="2343"/>
                    </a:lnTo>
                    <a:lnTo>
                      <a:pt x="723" y="2336"/>
                    </a:lnTo>
                    <a:lnTo>
                      <a:pt x="709" y="2325"/>
                    </a:lnTo>
                    <a:lnTo>
                      <a:pt x="688" y="2309"/>
                    </a:lnTo>
                    <a:lnTo>
                      <a:pt x="665" y="2290"/>
                    </a:lnTo>
                    <a:lnTo>
                      <a:pt x="636" y="2266"/>
                    </a:lnTo>
                    <a:lnTo>
                      <a:pt x="604" y="2239"/>
                    </a:lnTo>
                    <a:lnTo>
                      <a:pt x="570" y="2207"/>
                    </a:lnTo>
                    <a:lnTo>
                      <a:pt x="532" y="2174"/>
                    </a:lnTo>
                    <a:lnTo>
                      <a:pt x="493" y="2134"/>
                    </a:lnTo>
                    <a:lnTo>
                      <a:pt x="452" y="2094"/>
                    </a:lnTo>
                    <a:lnTo>
                      <a:pt x="410" y="2050"/>
                    </a:lnTo>
                    <a:lnTo>
                      <a:pt x="367" y="2002"/>
                    </a:lnTo>
                    <a:lnTo>
                      <a:pt x="325" y="1952"/>
                    </a:lnTo>
                    <a:lnTo>
                      <a:pt x="284" y="1898"/>
                    </a:lnTo>
                    <a:lnTo>
                      <a:pt x="243" y="1843"/>
                    </a:lnTo>
                    <a:lnTo>
                      <a:pt x="204" y="1784"/>
                    </a:lnTo>
                    <a:lnTo>
                      <a:pt x="166" y="1724"/>
                    </a:lnTo>
                    <a:lnTo>
                      <a:pt x="131" y="1662"/>
                    </a:lnTo>
                    <a:lnTo>
                      <a:pt x="100" y="1596"/>
                    </a:lnTo>
                    <a:lnTo>
                      <a:pt x="71" y="1529"/>
                    </a:lnTo>
                    <a:lnTo>
                      <a:pt x="48" y="1462"/>
                    </a:lnTo>
                    <a:lnTo>
                      <a:pt x="27" y="1390"/>
                    </a:lnTo>
                    <a:lnTo>
                      <a:pt x="13" y="1319"/>
                    </a:lnTo>
                    <a:lnTo>
                      <a:pt x="4" y="1246"/>
                    </a:lnTo>
                    <a:lnTo>
                      <a:pt x="0" y="1173"/>
                    </a:lnTo>
                    <a:lnTo>
                      <a:pt x="4" y="1098"/>
                    </a:lnTo>
                    <a:lnTo>
                      <a:pt x="13" y="1025"/>
                    </a:lnTo>
                    <a:lnTo>
                      <a:pt x="27" y="954"/>
                    </a:lnTo>
                    <a:lnTo>
                      <a:pt x="48" y="884"/>
                    </a:lnTo>
                    <a:lnTo>
                      <a:pt x="71" y="815"/>
                    </a:lnTo>
                    <a:lnTo>
                      <a:pt x="100" y="748"/>
                    </a:lnTo>
                    <a:lnTo>
                      <a:pt x="131" y="684"/>
                    </a:lnTo>
                    <a:lnTo>
                      <a:pt x="166" y="621"/>
                    </a:lnTo>
                    <a:lnTo>
                      <a:pt x="204" y="560"/>
                    </a:lnTo>
                    <a:lnTo>
                      <a:pt x="243" y="502"/>
                    </a:lnTo>
                    <a:lnTo>
                      <a:pt x="284" y="446"/>
                    </a:lnTo>
                    <a:lnTo>
                      <a:pt x="325" y="394"/>
                    </a:lnTo>
                    <a:lnTo>
                      <a:pt x="367" y="343"/>
                    </a:lnTo>
                    <a:lnTo>
                      <a:pt x="410" y="294"/>
                    </a:lnTo>
                    <a:lnTo>
                      <a:pt x="452" y="251"/>
                    </a:lnTo>
                    <a:lnTo>
                      <a:pt x="493" y="210"/>
                    </a:lnTo>
                    <a:lnTo>
                      <a:pt x="532" y="170"/>
                    </a:lnTo>
                    <a:lnTo>
                      <a:pt x="570" y="137"/>
                    </a:lnTo>
                    <a:lnTo>
                      <a:pt x="604" y="105"/>
                    </a:lnTo>
                    <a:lnTo>
                      <a:pt x="636" y="79"/>
                    </a:lnTo>
                    <a:lnTo>
                      <a:pt x="665" y="55"/>
                    </a:lnTo>
                    <a:lnTo>
                      <a:pt x="688" y="35"/>
                    </a:lnTo>
                    <a:lnTo>
                      <a:pt x="709" y="19"/>
                    </a:lnTo>
                    <a:lnTo>
                      <a:pt x="723" y="9"/>
                    </a:lnTo>
                    <a:lnTo>
                      <a:pt x="732" y="1"/>
                    </a:lnTo>
                    <a:lnTo>
                      <a:pt x="735" y="0"/>
                    </a:lnTo>
                    <a:lnTo>
                      <a:pt x="739" y="1"/>
                    </a:lnTo>
                    <a:lnTo>
                      <a:pt x="748" y="9"/>
                    </a:lnTo>
                    <a:lnTo>
                      <a:pt x="763" y="19"/>
                    </a:lnTo>
                    <a:lnTo>
                      <a:pt x="783" y="35"/>
                    </a:lnTo>
                    <a:lnTo>
                      <a:pt x="806" y="55"/>
                    </a:lnTo>
                    <a:lnTo>
                      <a:pt x="835" y="79"/>
                    </a:lnTo>
                    <a:lnTo>
                      <a:pt x="866" y="105"/>
                    </a:lnTo>
                    <a:lnTo>
                      <a:pt x="901" y="137"/>
                    </a:lnTo>
                    <a:lnTo>
                      <a:pt x="939" y="170"/>
                    </a:lnTo>
                    <a:lnTo>
                      <a:pt x="978" y="210"/>
                    </a:lnTo>
                    <a:lnTo>
                      <a:pt x="1019" y="251"/>
                    </a:lnTo>
                    <a:lnTo>
                      <a:pt x="1060" y="294"/>
                    </a:lnTo>
                    <a:lnTo>
                      <a:pt x="1102" y="343"/>
                    </a:lnTo>
                    <a:lnTo>
                      <a:pt x="1145" y="394"/>
                    </a:lnTo>
                    <a:lnTo>
                      <a:pt x="1187" y="446"/>
                    </a:lnTo>
                    <a:lnTo>
                      <a:pt x="1228" y="502"/>
                    </a:lnTo>
                    <a:lnTo>
                      <a:pt x="1267" y="560"/>
                    </a:lnTo>
                    <a:lnTo>
                      <a:pt x="1305" y="621"/>
                    </a:lnTo>
                    <a:lnTo>
                      <a:pt x="1339" y="684"/>
                    </a:lnTo>
                    <a:lnTo>
                      <a:pt x="1371" y="748"/>
                    </a:lnTo>
                    <a:lnTo>
                      <a:pt x="1400" y="815"/>
                    </a:lnTo>
                    <a:lnTo>
                      <a:pt x="1423" y="884"/>
                    </a:lnTo>
                    <a:lnTo>
                      <a:pt x="1444" y="954"/>
                    </a:lnTo>
                    <a:lnTo>
                      <a:pt x="1458" y="1025"/>
                    </a:lnTo>
                    <a:lnTo>
                      <a:pt x="1467" y="1098"/>
                    </a:lnTo>
                    <a:lnTo>
                      <a:pt x="1470" y="1173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571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18000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defRPr/>
                </a:pPr>
                <a:endPara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MH_SubTitle_4"/>
              <p:cNvSpPr/>
              <p:nvPr/>
            </p:nvSpPr>
            <p:spPr bwMode="gray">
              <a:xfrm rot="2160000">
                <a:off x="5180013" y="3960813"/>
                <a:ext cx="990600" cy="1644650"/>
              </a:xfrm>
              <a:custGeom>
                <a:avLst/>
                <a:gdLst>
                  <a:gd name="connsiteX0" fmla="*/ 495256 w 990511"/>
                  <a:gd name="connsiteY0" fmla="*/ 1643878 h 1643878"/>
                  <a:gd name="connsiteX1" fmla="*/ 493234 w 990511"/>
                  <a:gd name="connsiteY1" fmla="*/ 1641776 h 1643878"/>
                  <a:gd name="connsiteX2" fmla="*/ 487170 w 990511"/>
                  <a:gd name="connsiteY2" fmla="*/ 1636871 h 1643878"/>
                  <a:gd name="connsiteX3" fmla="*/ 477737 w 990511"/>
                  <a:gd name="connsiteY3" fmla="*/ 1629163 h 1643878"/>
                  <a:gd name="connsiteX4" fmla="*/ 463586 w 990511"/>
                  <a:gd name="connsiteY4" fmla="*/ 1617951 h 1643878"/>
                  <a:gd name="connsiteX5" fmla="*/ 448088 w 990511"/>
                  <a:gd name="connsiteY5" fmla="*/ 1604638 h 1643878"/>
                  <a:gd name="connsiteX6" fmla="*/ 428548 w 990511"/>
                  <a:gd name="connsiteY6" fmla="*/ 1587821 h 1643878"/>
                  <a:gd name="connsiteX7" fmla="*/ 406985 w 990511"/>
                  <a:gd name="connsiteY7" fmla="*/ 1568902 h 1643878"/>
                  <a:gd name="connsiteX8" fmla="*/ 384076 w 990511"/>
                  <a:gd name="connsiteY8" fmla="*/ 1546479 h 1643878"/>
                  <a:gd name="connsiteX9" fmla="*/ 358471 w 990511"/>
                  <a:gd name="connsiteY9" fmla="*/ 1523355 h 1643878"/>
                  <a:gd name="connsiteX10" fmla="*/ 332192 w 990511"/>
                  <a:gd name="connsiteY10" fmla="*/ 1495327 h 1643878"/>
                  <a:gd name="connsiteX11" fmla="*/ 304565 w 990511"/>
                  <a:gd name="connsiteY11" fmla="*/ 1467298 h 1643878"/>
                  <a:gd name="connsiteX12" fmla="*/ 276265 w 990511"/>
                  <a:gd name="connsiteY12" fmla="*/ 1436466 h 1643878"/>
                  <a:gd name="connsiteX13" fmla="*/ 247291 w 990511"/>
                  <a:gd name="connsiteY13" fmla="*/ 1402832 h 1643878"/>
                  <a:gd name="connsiteX14" fmla="*/ 218991 w 990511"/>
                  <a:gd name="connsiteY14" fmla="*/ 1367797 h 1643878"/>
                  <a:gd name="connsiteX15" fmla="*/ 191364 w 990511"/>
                  <a:gd name="connsiteY15" fmla="*/ 1329958 h 1643878"/>
                  <a:gd name="connsiteX16" fmla="*/ 163738 w 990511"/>
                  <a:gd name="connsiteY16" fmla="*/ 1291418 h 1643878"/>
                  <a:gd name="connsiteX17" fmla="*/ 137459 w 990511"/>
                  <a:gd name="connsiteY17" fmla="*/ 1250076 h 1643878"/>
                  <a:gd name="connsiteX18" fmla="*/ 111854 w 990511"/>
                  <a:gd name="connsiteY18" fmla="*/ 1208033 h 1643878"/>
                  <a:gd name="connsiteX19" fmla="*/ 88270 w 990511"/>
                  <a:gd name="connsiteY19" fmla="*/ 1164589 h 1643878"/>
                  <a:gd name="connsiteX20" fmla="*/ 67382 w 990511"/>
                  <a:gd name="connsiteY20" fmla="*/ 1118342 h 1643878"/>
                  <a:gd name="connsiteX21" fmla="*/ 47841 w 990511"/>
                  <a:gd name="connsiteY21" fmla="*/ 1071394 h 1643878"/>
                  <a:gd name="connsiteX22" fmla="*/ 32343 w 990511"/>
                  <a:gd name="connsiteY22" fmla="*/ 1024446 h 1643878"/>
                  <a:gd name="connsiteX23" fmla="*/ 18193 w 990511"/>
                  <a:gd name="connsiteY23" fmla="*/ 973994 h 1643878"/>
                  <a:gd name="connsiteX24" fmla="*/ 8760 w 990511"/>
                  <a:gd name="connsiteY24" fmla="*/ 924244 h 1643878"/>
                  <a:gd name="connsiteX25" fmla="*/ 2695 w 990511"/>
                  <a:gd name="connsiteY25" fmla="*/ 873091 h 1643878"/>
                  <a:gd name="connsiteX26" fmla="*/ 0 w 990511"/>
                  <a:gd name="connsiteY26" fmla="*/ 821939 h 1643878"/>
                  <a:gd name="connsiteX27" fmla="*/ 2695 w 990511"/>
                  <a:gd name="connsiteY27" fmla="*/ 769385 h 1643878"/>
                  <a:gd name="connsiteX28" fmla="*/ 8760 w 990511"/>
                  <a:gd name="connsiteY28" fmla="*/ 718233 h 1643878"/>
                  <a:gd name="connsiteX29" fmla="*/ 18193 w 990511"/>
                  <a:gd name="connsiteY29" fmla="*/ 668482 h 1643878"/>
                  <a:gd name="connsiteX30" fmla="*/ 32343 w 990511"/>
                  <a:gd name="connsiteY30" fmla="*/ 619432 h 1643878"/>
                  <a:gd name="connsiteX31" fmla="*/ 47841 w 990511"/>
                  <a:gd name="connsiteY31" fmla="*/ 571083 h 1643878"/>
                  <a:gd name="connsiteX32" fmla="*/ 67382 w 990511"/>
                  <a:gd name="connsiteY32" fmla="*/ 524135 h 1643878"/>
                  <a:gd name="connsiteX33" fmla="*/ 88270 w 990511"/>
                  <a:gd name="connsiteY33" fmla="*/ 479289 h 1643878"/>
                  <a:gd name="connsiteX34" fmla="*/ 111854 w 990511"/>
                  <a:gd name="connsiteY34" fmla="*/ 435144 h 1643878"/>
                  <a:gd name="connsiteX35" fmla="*/ 137459 w 990511"/>
                  <a:gd name="connsiteY35" fmla="*/ 392401 h 1643878"/>
                  <a:gd name="connsiteX36" fmla="*/ 163738 w 990511"/>
                  <a:gd name="connsiteY36" fmla="*/ 351759 h 1643878"/>
                  <a:gd name="connsiteX37" fmla="*/ 191364 w 990511"/>
                  <a:gd name="connsiteY37" fmla="*/ 312519 h 1643878"/>
                  <a:gd name="connsiteX38" fmla="*/ 218991 w 990511"/>
                  <a:gd name="connsiteY38" fmla="*/ 276082 h 1643878"/>
                  <a:gd name="connsiteX39" fmla="*/ 247291 w 990511"/>
                  <a:gd name="connsiteY39" fmla="*/ 240345 h 1643878"/>
                  <a:gd name="connsiteX40" fmla="*/ 276265 w 990511"/>
                  <a:gd name="connsiteY40" fmla="*/ 206010 h 1643878"/>
                  <a:gd name="connsiteX41" fmla="*/ 304565 w 990511"/>
                  <a:gd name="connsiteY41" fmla="*/ 175880 h 1643878"/>
                  <a:gd name="connsiteX42" fmla="*/ 332192 w 990511"/>
                  <a:gd name="connsiteY42" fmla="*/ 147150 h 1643878"/>
                  <a:gd name="connsiteX43" fmla="*/ 358471 w 990511"/>
                  <a:gd name="connsiteY43" fmla="*/ 119121 h 1643878"/>
                  <a:gd name="connsiteX44" fmla="*/ 384076 w 990511"/>
                  <a:gd name="connsiteY44" fmla="*/ 95998 h 1643878"/>
                  <a:gd name="connsiteX45" fmla="*/ 406985 w 990511"/>
                  <a:gd name="connsiteY45" fmla="*/ 73575 h 1643878"/>
                  <a:gd name="connsiteX46" fmla="*/ 428548 w 990511"/>
                  <a:gd name="connsiteY46" fmla="*/ 55357 h 1643878"/>
                  <a:gd name="connsiteX47" fmla="*/ 448088 w 990511"/>
                  <a:gd name="connsiteY47" fmla="*/ 38539 h 1643878"/>
                  <a:gd name="connsiteX48" fmla="*/ 463586 w 990511"/>
                  <a:gd name="connsiteY48" fmla="*/ 24525 h 1643878"/>
                  <a:gd name="connsiteX49" fmla="*/ 477736 w 990511"/>
                  <a:gd name="connsiteY49" fmla="*/ 13313 h 1643878"/>
                  <a:gd name="connsiteX50" fmla="*/ 487170 w 990511"/>
                  <a:gd name="connsiteY50" fmla="*/ 6306 h 1643878"/>
                  <a:gd name="connsiteX51" fmla="*/ 493234 w 990511"/>
                  <a:gd name="connsiteY51" fmla="*/ 701 h 1643878"/>
                  <a:gd name="connsiteX52" fmla="*/ 495255 w 990511"/>
                  <a:gd name="connsiteY52" fmla="*/ 0 h 1643878"/>
                  <a:gd name="connsiteX53" fmla="*/ 497951 w 990511"/>
                  <a:gd name="connsiteY53" fmla="*/ 701 h 1643878"/>
                  <a:gd name="connsiteX54" fmla="*/ 504015 w 990511"/>
                  <a:gd name="connsiteY54" fmla="*/ 6306 h 1643878"/>
                  <a:gd name="connsiteX55" fmla="*/ 514122 w 990511"/>
                  <a:gd name="connsiteY55" fmla="*/ 13314 h 1643878"/>
                  <a:gd name="connsiteX56" fmla="*/ 527599 w 990511"/>
                  <a:gd name="connsiteY56" fmla="*/ 24525 h 1643878"/>
                  <a:gd name="connsiteX57" fmla="*/ 543097 w 990511"/>
                  <a:gd name="connsiteY57" fmla="*/ 38539 h 1643878"/>
                  <a:gd name="connsiteX58" fmla="*/ 562637 w 990511"/>
                  <a:gd name="connsiteY58" fmla="*/ 55356 h 1643878"/>
                  <a:gd name="connsiteX59" fmla="*/ 583525 w 990511"/>
                  <a:gd name="connsiteY59" fmla="*/ 73575 h 1643878"/>
                  <a:gd name="connsiteX60" fmla="*/ 607109 w 990511"/>
                  <a:gd name="connsiteY60" fmla="*/ 95998 h 1643878"/>
                  <a:gd name="connsiteX61" fmla="*/ 632714 w 990511"/>
                  <a:gd name="connsiteY61" fmla="*/ 119122 h 1643878"/>
                  <a:gd name="connsiteX62" fmla="*/ 658993 w 990511"/>
                  <a:gd name="connsiteY62" fmla="*/ 147150 h 1643878"/>
                  <a:gd name="connsiteX63" fmla="*/ 686620 w 990511"/>
                  <a:gd name="connsiteY63" fmla="*/ 175880 h 1643878"/>
                  <a:gd name="connsiteX64" fmla="*/ 714246 w 990511"/>
                  <a:gd name="connsiteY64" fmla="*/ 206010 h 1643878"/>
                  <a:gd name="connsiteX65" fmla="*/ 742546 w 990511"/>
                  <a:gd name="connsiteY65" fmla="*/ 240345 h 1643878"/>
                  <a:gd name="connsiteX66" fmla="*/ 771521 w 990511"/>
                  <a:gd name="connsiteY66" fmla="*/ 276082 h 1643878"/>
                  <a:gd name="connsiteX67" fmla="*/ 799821 w 990511"/>
                  <a:gd name="connsiteY67" fmla="*/ 312519 h 1643878"/>
                  <a:gd name="connsiteX68" fmla="*/ 827447 w 990511"/>
                  <a:gd name="connsiteY68" fmla="*/ 351759 h 1643878"/>
                  <a:gd name="connsiteX69" fmla="*/ 853726 w 990511"/>
                  <a:gd name="connsiteY69" fmla="*/ 392401 h 1643878"/>
                  <a:gd name="connsiteX70" fmla="*/ 879331 w 990511"/>
                  <a:gd name="connsiteY70" fmla="*/ 435144 h 1643878"/>
                  <a:gd name="connsiteX71" fmla="*/ 902241 w 990511"/>
                  <a:gd name="connsiteY71" fmla="*/ 479289 h 1643878"/>
                  <a:gd name="connsiteX72" fmla="*/ 923803 w 990511"/>
                  <a:gd name="connsiteY72" fmla="*/ 524135 h 1643878"/>
                  <a:gd name="connsiteX73" fmla="*/ 943344 w 990511"/>
                  <a:gd name="connsiteY73" fmla="*/ 571083 h 1643878"/>
                  <a:gd name="connsiteX74" fmla="*/ 958842 w 990511"/>
                  <a:gd name="connsiteY74" fmla="*/ 619432 h 1643878"/>
                  <a:gd name="connsiteX75" fmla="*/ 972992 w 990511"/>
                  <a:gd name="connsiteY75" fmla="*/ 668483 h 1643878"/>
                  <a:gd name="connsiteX76" fmla="*/ 982425 w 990511"/>
                  <a:gd name="connsiteY76" fmla="*/ 718233 h 1643878"/>
                  <a:gd name="connsiteX77" fmla="*/ 988490 w 990511"/>
                  <a:gd name="connsiteY77" fmla="*/ 769385 h 1643878"/>
                  <a:gd name="connsiteX78" fmla="*/ 990511 w 990511"/>
                  <a:gd name="connsiteY78" fmla="*/ 821939 h 1643878"/>
                  <a:gd name="connsiteX79" fmla="*/ 988489 w 990511"/>
                  <a:gd name="connsiteY79" fmla="*/ 873091 h 1643878"/>
                  <a:gd name="connsiteX80" fmla="*/ 982425 w 990511"/>
                  <a:gd name="connsiteY80" fmla="*/ 924243 h 1643878"/>
                  <a:gd name="connsiteX81" fmla="*/ 972992 w 990511"/>
                  <a:gd name="connsiteY81" fmla="*/ 973994 h 1643878"/>
                  <a:gd name="connsiteX82" fmla="*/ 958842 w 990511"/>
                  <a:gd name="connsiteY82" fmla="*/ 1024446 h 1643878"/>
                  <a:gd name="connsiteX83" fmla="*/ 943344 w 990511"/>
                  <a:gd name="connsiteY83" fmla="*/ 1071394 h 1643878"/>
                  <a:gd name="connsiteX84" fmla="*/ 923803 w 990511"/>
                  <a:gd name="connsiteY84" fmla="*/ 1118341 h 1643878"/>
                  <a:gd name="connsiteX85" fmla="*/ 902241 w 990511"/>
                  <a:gd name="connsiteY85" fmla="*/ 1164589 h 1643878"/>
                  <a:gd name="connsiteX86" fmla="*/ 879331 w 990511"/>
                  <a:gd name="connsiteY86" fmla="*/ 1208033 h 1643878"/>
                  <a:gd name="connsiteX87" fmla="*/ 853726 w 990511"/>
                  <a:gd name="connsiteY87" fmla="*/ 1250076 h 1643878"/>
                  <a:gd name="connsiteX88" fmla="*/ 827447 w 990511"/>
                  <a:gd name="connsiteY88" fmla="*/ 1291418 h 1643878"/>
                  <a:gd name="connsiteX89" fmla="*/ 799821 w 990511"/>
                  <a:gd name="connsiteY89" fmla="*/ 1329958 h 1643878"/>
                  <a:gd name="connsiteX90" fmla="*/ 771520 w 990511"/>
                  <a:gd name="connsiteY90" fmla="*/ 1367796 h 1643878"/>
                  <a:gd name="connsiteX91" fmla="*/ 742546 w 990511"/>
                  <a:gd name="connsiteY91" fmla="*/ 1402832 h 1643878"/>
                  <a:gd name="connsiteX92" fmla="*/ 714246 w 990511"/>
                  <a:gd name="connsiteY92" fmla="*/ 1436466 h 1643878"/>
                  <a:gd name="connsiteX93" fmla="*/ 686620 w 990511"/>
                  <a:gd name="connsiteY93" fmla="*/ 1467298 h 1643878"/>
                  <a:gd name="connsiteX94" fmla="*/ 658993 w 990511"/>
                  <a:gd name="connsiteY94" fmla="*/ 1495326 h 1643878"/>
                  <a:gd name="connsiteX95" fmla="*/ 632714 w 990511"/>
                  <a:gd name="connsiteY95" fmla="*/ 1523355 h 1643878"/>
                  <a:gd name="connsiteX96" fmla="*/ 607109 w 990511"/>
                  <a:gd name="connsiteY96" fmla="*/ 1546479 h 1643878"/>
                  <a:gd name="connsiteX97" fmla="*/ 583526 w 990511"/>
                  <a:gd name="connsiteY97" fmla="*/ 1568902 h 1643878"/>
                  <a:gd name="connsiteX98" fmla="*/ 562637 w 990511"/>
                  <a:gd name="connsiteY98" fmla="*/ 1587821 h 1643878"/>
                  <a:gd name="connsiteX99" fmla="*/ 543097 w 990511"/>
                  <a:gd name="connsiteY99" fmla="*/ 1604638 h 1643878"/>
                  <a:gd name="connsiteX100" fmla="*/ 527599 w 990511"/>
                  <a:gd name="connsiteY100" fmla="*/ 1617951 h 1643878"/>
                  <a:gd name="connsiteX101" fmla="*/ 514123 w 990511"/>
                  <a:gd name="connsiteY101" fmla="*/ 1629163 h 1643878"/>
                  <a:gd name="connsiteX102" fmla="*/ 504015 w 990511"/>
                  <a:gd name="connsiteY102" fmla="*/ 1636871 h 1643878"/>
                  <a:gd name="connsiteX103" fmla="*/ 497951 w 990511"/>
                  <a:gd name="connsiteY103" fmla="*/ 1641776 h 1643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990511" h="1643878">
                    <a:moveTo>
                      <a:pt x="495256" y="1643878"/>
                    </a:moveTo>
                    <a:lnTo>
                      <a:pt x="493234" y="1641776"/>
                    </a:lnTo>
                    <a:lnTo>
                      <a:pt x="487170" y="1636871"/>
                    </a:lnTo>
                    <a:lnTo>
                      <a:pt x="477737" y="1629163"/>
                    </a:lnTo>
                    <a:lnTo>
                      <a:pt x="463586" y="1617951"/>
                    </a:lnTo>
                    <a:lnTo>
                      <a:pt x="448088" y="1604638"/>
                    </a:lnTo>
                    <a:lnTo>
                      <a:pt x="428548" y="1587821"/>
                    </a:lnTo>
                    <a:lnTo>
                      <a:pt x="406985" y="1568902"/>
                    </a:lnTo>
                    <a:lnTo>
                      <a:pt x="384076" y="1546479"/>
                    </a:lnTo>
                    <a:lnTo>
                      <a:pt x="358471" y="1523355"/>
                    </a:lnTo>
                    <a:lnTo>
                      <a:pt x="332192" y="1495327"/>
                    </a:lnTo>
                    <a:lnTo>
                      <a:pt x="304565" y="1467298"/>
                    </a:lnTo>
                    <a:lnTo>
                      <a:pt x="276265" y="1436466"/>
                    </a:lnTo>
                    <a:lnTo>
                      <a:pt x="247291" y="1402832"/>
                    </a:lnTo>
                    <a:lnTo>
                      <a:pt x="218991" y="1367797"/>
                    </a:lnTo>
                    <a:lnTo>
                      <a:pt x="191364" y="1329958"/>
                    </a:lnTo>
                    <a:lnTo>
                      <a:pt x="163738" y="1291418"/>
                    </a:lnTo>
                    <a:lnTo>
                      <a:pt x="137459" y="1250076"/>
                    </a:lnTo>
                    <a:lnTo>
                      <a:pt x="111854" y="1208033"/>
                    </a:lnTo>
                    <a:lnTo>
                      <a:pt x="88270" y="1164589"/>
                    </a:lnTo>
                    <a:lnTo>
                      <a:pt x="67382" y="1118342"/>
                    </a:lnTo>
                    <a:lnTo>
                      <a:pt x="47841" y="1071394"/>
                    </a:lnTo>
                    <a:lnTo>
                      <a:pt x="32343" y="1024446"/>
                    </a:lnTo>
                    <a:lnTo>
                      <a:pt x="18193" y="973994"/>
                    </a:lnTo>
                    <a:lnTo>
                      <a:pt x="8760" y="924244"/>
                    </a:lnTo>
                    <a:lnTo>
                      <a:pt x="2695" y="873091"/>
                    </a:lnTo>
                    <a:lnTo>
                      <a:pt x="0" y="821939"/>
                    </a:lnTo>
                    <a:lnTo>
                      <a:pt x="2695" y="769385"/>
                    </a:lnTo>
                    <a:lnTo>
                      <a:pt x="8760" y="718233"/>
                    </a:lnTo>
                    <a:lnTo>
                      <a:pt x="18193" y="668482"/>
                    </a:lnTo>
                    <a:lnTo>
                      <a:pt x="32343" y="619432"/>
                    </a:lnTo>
                    <a:lnTo>
                      <a:pt x="47841" y="571083"/>
                    </a:lnTo>
                    <a:lnTo>
                      <a:pt x="67382" y="524135"/>
                    </a:lnTo>
                    <a:lnTo>
                      <a:pt x="88270" y="479289"/>
                    </a:lnTo>
                    <a:lnTo>
                      <a:pt x="111854" y="435144"/>
                    </a:lnTo>
                    <a:lnTo>
                      <a:pt x="137459" y="392401"/>
                    </a:lnTo>
                    <a:lnTo>
                      <a:pt x="163738" y="351759"/>
                    </a:lnTo>
                    <a:lnTo>
                      <a:pt x="191364" y="312519"/>
                    </a:lnTo>
                    <a:lnTo>
                      <a:pt x="218991" y="276082"/>
                    </a:lnTo>
                    <a:lnTo>
                      <a:pt x="247291" y="240345"/>
                    </a:lnTo>
                    <a:lnTo>
                      <a:pt x="276265" y="206010"/>
                    </a:lnTo>
                    <a:lnTo>
                      <a:pt x="304565" y="175880"/>
                    </a:lnTo>
                    <a:lnTo>
                      <a:pt x="332192" y="147150"/>
                    </a:lnTo>
                    <a:lnTo>
                      <a:pt x="358471" y="119121"/>
                    </a:lnTo>
                    <a:lnTo>
                      <a:pt x="384076" y="95998"/>
                    </a:lnTo>
                    <a:lnTo>
                      <a:pt x="406985" y="73575"/>
                    </a:lnTo>
                    <a:lnTo>
                      <a:pt x="428548" y="55357"/>
                    </a:lnTo>
                    <a:lnTo>
                      <a:pt x="448088" y="38539"/>
                    </a:lnTo>
                    <a:lnTo>
                      <a:pt x="463586" y="24525"/>
                    </a:lnTo>
                    <a:lnTo>
                      <a:pt x="477736" y="13313"/>
                    </a:lnTo>
                    <a:lnTo>
                      <a:pt x="487170" y="6306"/>
                    </a:lnTo>
                    <a:lnTo>
                      <a:pt x="493234" y="701"/>
                    </a:lnTo>
                    <a:lnTo>
                      <a:pt x="495255" y="0"/>
                    </a:lnTo>
                    <a:lnTo>
                      <a:pt x="497951" y="701"/>
                    </a:lnTo>
                    <a:lnTo>
                      <a:pt x="504015" y="6306"/>
                    </a:lnTo>
                    <a:lnTo>
                      <a:pt x="514122" y="13314"/>
                    </a:lnTo>
                    <a:lnTo>
                      <a:pt x="527599" y="24525"/>
                    </a:lnTo>
                    <a:lnTo>
                      <a:pt x="543097" y="38539"/>
                    </a:lnTo>
                    <a:lnTo>
                      <a:pt x="562637" y="55356"/>
                    </a:lnTo>
                    <a:lnTo>
                      <a:pt x="583525" y="73575"/>
                    </a:lnTo>
                    <a:lnTo>
                      <a:pt x="607109" y="95998"/>
                    </a:lnTo>
                    <a:lnTo>
                      <a:pt x="632714" y="119122"/>
                    </a:lnTo>
                    <a:lnTo>
                      <a:pt x="658993" y="147150"/>
                    </a:lnTo>
                    <a:lnTo>
                      <a:pt x="686620" y="175880"/>
                    </a:lnTo>
                    <a:lnTo>
                      <a:pt x="714246" y="206010"/>
                    </a:lnTo>
                    <a:lnTo>
                      <a:pt x="742546" y="240345"/>
                    </a:lnTo>
                    <a:lnTo>
                      <a:pt x="771521" y="276082"/>
                    </a:lnTo>
                    <a:lnTo>
                      <a:pt x="799821" y="312519"/>
                    </a:lnTo>
                    <a:lnTo>
                      <a:pt x="827447" y="351759"/>
                    </a:lnTo>
                    <a:lnTo>
                      <a:pt x="853726" y="392401"/>
                    </a:lnTo>
                    <a:lnTo>
                      <a:pt x="879331" y="435144"/>
                    </a:lnTo>
                    <a:lnTo>
                      <a:pt x="902241" y="479289"/>
                    </a:lnTo>
                    <a:lnTo>
                      <a:pt x="923803" y="524135"/>
                    </a:lnTo>
                    <a:lnTo>
                      <a:pt x="943344" y="571083"/>
                    </a:lnTo>
                    <a:lnTo>
                      <a:pt x="958842" y="619432"/>
                    </a:lnTo>
                    <a:lnTo>
                      <a:pt x="972992" y="668483"/>
                    </a:lnTo>
                    <a:lnTo>
                      <a:pt x="982425" y="718233"/>
                    </a:lnTo>
                    <a:lnTo>
                      <a:pt x="988490" y="769385"/>
                    </a:lnTo>
                    <a:lnTo>
                      <a:pt x="990511" y="821939"/>
                    </a:lnTo>
                    <a:lnTo>
                      <a:pt x="988489" y="873091"/>
                    </a:lnTo>
                    <a:lnTo>
                      <a:pt x="982425" y="924243"/>
                    </a:lnTo>
                    <a:lnTo>
                      <a:pt x="972992" y="973994"/>
                    </a:lnTo>
                    <a:lnTo>
                      <a:pt x="958842" y="1024446"/>
                    </a:lnTo>
                    <a:lnTo>
                      <a:pt x="943344" y="1071394"/>
                    </a:lnTo>
                    <a:lnTo>
                      <a:pt x="923803" y="1118341"/>
                    </a:lnTo>
                    <a:lnTo>
                      <a:pt x="902241" y="1164589"/>
                    </a:lnTo>
                    <a:lnTo>
                      <a:pt x="879331" y="1208033"/>
                    </a:lnTo>
                    <a:lnTo>
                      <a:pt x="853726" y="1250076"/>
                    </a:lnTo>
                    <a:lnTo>
                      <a:pt x="827447" y="1291418"/>
                    </a:lnTo>
                    <a:lnTo>
                      <a:pt x="799821" y="1329958"/>
                    </a:lnTo>
                    <a:lnTo>
                      <a:pt x="771520" y="1367796"/>
                    </a:lnTo>
                    <a:lnTo>
                      <a:pt x="742546" y="1402832"/>
                    </a:lnTo>
                    <a:lnTo>
                      <a:pt x="714246" y="1436466"/>
                    </a:lnTo>
                    <a:lnTo>
                      <a:pt x="686620" y="1467298"/>
                    </a:lnTo>
                    <a:lnTo>
                      <a:pt x="658993" y="1495326"/>
                    </a:lnTo>
                    <a:lnTo>
                      <a:pt x="632714" y="1523355"/>
                    </a:lnTo>
                    <a:lnTo>
                      <a:pt x="607109" y="1546479"/>
                    </a:lnTo>
                    <a:lnTo>
                      <a:pt x="583526" y="1568902"/>
                    </a:lnTo>
                    <a:lnTo>
                      <a:pt x="562637" y="1587821"/>
                    </a:lnTo>
                    <a:lnTo>
                      <a:pt x="543097" y="1604638"/>
                    </a:lnTo>
                    <a:lnTo>
                      <a:pt x="527599" y="1617951"/>
                    </a:lnTo>
                    <a:lnTo>
                      <a:pt x="514123" y="1629163"/>
                    </a:lnTo>
                    <a:lnTo>
                      <a:pt x="504015" y="1636871"/>
                    </a:lnTo>
                    <a:lnTo>
                      <a:pt x="497951" y="1641776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571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72000" rIns="0" bIns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defRPr/>
                </a:pPr>
                <a:endPara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MH_SubTitle_2"/>
              <p:cNvSpPr/>
              <p:nvPr/>
            </p:nvSpPr>
            <p:spPr>
              <a:xfrm rot="20544647">
                <a:off x="6175376" y="3275013"/>
                <a:ext cx="1952625" cy="990600"/>
              </a:xfrm>
              <a:custGeom>
                <a:avLst/>
                <a:gdLst>
                  <a:gd name="connsiteX0" fmla="*/ 1069560 w 1953336"/>
                  <a:gd name="connsiteY0" fmla="*/ 46042 h 990486"/>
                  <a:gd name="connsiteX1" fmla="*/ 1116647 w 1953336"/>
                  <a:gd name="connsiteY1" fmla="*/ 65245 h 990486"/>
                  <a:gd name="connsiteX2" fmla="*/ 1161642 w 1953336"/>
                  <a:gd name="connsiteY2" fmla="*/ 85812 h 990486"/>
                  <a:gd name="connsiteX3" fmla="*/ 1205954 w 1953336"/>
                  <a:gd name="connsiteY3" fmla="*/ 109078 h 990486"/>
                  <a:gd name="connsiteX4" fmla="*/ 1248881 w 1953336"/>
                  <a:gd name="connsiteY4" fmla="*/ 134376 h 990486"/>
                  <a:gd name="connsiteX5" fmla="*/ 1289709 w 1953336"/>
                  <a:gd name="connsiteY5" fmla="*/ 160363 h 990486"/>
                  <a:gd name="connsiteX6" fmla="*/ 1329147 w 1953336"/>
                  <a:gd name="connsiteY6" fmla="*/ 187707 h 990486"/>
                  <a:gd name="connsiteX7" fmla="*/ 1365781 w 1953336"/>
                  <a:gd name="connsiteY7" fmla="*/ 215072 h 990486"/>
                  <a:gd name="connsiteX8" fmla="*/ 1401719 w 1953336"/>
                  <a:gd name="connsiteY8" fmla="*/ 243115 h 990486"/>
                  <a:gd name="connsiteX9" fmla="*/ 1436261 w 1953336"/>
                  <a:gd name="connsiteY9" fmla="*/ 271842 h 990486"/>
                  <a:gd name="connsiteX10" fmla="*/ 1466594 w 1953336"/>
                  <a:gd name="connsiteY10" fmla="*/ 299926 h 990486"/>
                  <a:gd name="connsiteX11" fmla="*/ 1495521 w 1953336"/>
                  <a:gd name="connsiteY11" fmla="*/ 327346 h 990486"/>
                  <a:gd name="connsiteX12" fmla="*/ 1523737 w 1953336"/>
                  <a:gd name="connsiteY12" fmla="*/ 353423 h 990486"/>
                  <a:gd name="connsiteX13" fmla="*/ 1547044 w 1953336"/>
                  <a:gd name="connsiteY13" fmla="*/ 378862 h 990486"/>
                  <a:gd name="connsiteX14" fmla="*/ 1569630 w 1953336"/>
                  <a:gd name="connsiteY14" fmla="*/ 401610 h 990486"/>
                  <a:gd name="connsiteX15" fmla="*/ 1588003 w 1953336"/>
                  <a:gd name="connsiteY15" fmla="*/ 423041 h 990486"/>
                  <a:gd name="connsiteX16" fmla="*/ 1604960 w 1953336"/>
                  <a:gd name="connsiteY16" fmla="*/ 442461 h 990486"/>
                  <a:gd name="connsiteX17" fmla="*/ 1619085 w 1953336"/>
                  <a:gd name="connsiteY17" fmla="*/ 457858 h 990486"/>
                  <a:gd name="connsiteX18" fmla="*/ 1630397 w 1953336"/>
                  <a:gd name="connsiteY18" fmla="*/ 471927 h 990486"/>
                  <a:gd name="connsiteX19" fmla="*/ 1637472 w 1953336"/>
                  <a:gd name="connsiteY19" fmla="*/ 481310 h 990486"/>
                  <a:gd name="connsiteX20" fmla="*/ 1643121 w 1953336"/>
                  <a:gd name="connsiteY20" fmla="*/ 487334 h 990486"/>
                  <a:gd name="connsiteX21" fmla="*/ 1643836 w 1953336"/>
                  <a:gd name="connsiteY21" fmla="*/ 489351 h 990486"/>
                  <a:gd name="connsiteX22" fmla="*/ 1643155 w 1953336"/>
                  <a:gd name="connsiteY22" fmla="*/ 492051 h 990486"/>
                  <a:gd name="connsiteX23" fmla="*/ 1637593 w 1953336"/>
                  <a:gd name="connsiteY23" fmla="*/ 498155 h 990486"/>
                  <a:gd name="connsiteX24" fmla="*/ 1630658 w 1953336"/>
                  <a:gd name="connsiteY24" fmla="*/ 508312 h 990486"/>
                  <a:gd name="connsiteX25" fmla="*/ 1619544 w 1953336"/>
                  <a:gd name="connsiteY25" fmla="*/ 521869 h 990486"/>
                  <a:gd name="connsiteX26" fmla="*/ 1605641 w 1953336"/>
                  <a:gd name="connsiteY26" fmla="*/ 537467 h 990486"/>
                  <a:gd name="connsiteX27" fmla="*/ 1588964 w 1953336"/>
                  <a:gd name="connsiteY27" fmla="*/ 557127 h 990486"/>
                  <a:gd name="connsiteX28" fmla="*/ 1570896 w 1953336"/>
                  <a:gd name="connsiteY28" fmla="*/ 578146 h 990486"/>
                  <a:gd name="connsiteX29" fmla="*/ 1548643 w 1953336"/>
                  <a:gd name="connsiteY29" fmla="*/ 601889 h 990486"/>
                  <a:gd name="connsiteX30" fmla="*/ 1525703 w 1953336"/>
                  <a:gd name="connsiteY30" fmla="*/ 627660 h 990486"/>
                  <a:gd name="connsiteX31" fmla="*/ 1497864 w 1953336"/>
                  <a:gd name="connsiteY31" fmla="*/ 654139 h 990486"/>
                  <a:gd name="connsiteX32" fmla="*/ 1469333 w 1953336"/>
                  <a:gd name="connsiteY32" fmla="*/ 681970 h 990486"/>
                  <a:gd name="connsiteX33" fmla="*/ 1439401 w 1953336"/>
                  <a:gd name="connsiteY33" fmla="*/ 709812 h 990486"/>
                  <a:gd name="connsiteX34" fmla="*/ 1405270 w 1953336"/>
                  <a:gd name="connsiteY34" fmla="*/ 738358 h 990486"/>
                  <a:gd name="connsiteX35" fmla="*/ 1369742 w 1953336"/>
                  <a:gd name="connsiteY35" fmla="*/ 767588 h 990486"/>
                  <a:gd name="connsiteX36" fmla="*/ 1333509 w 1953336"/>
                  <a:gd name="connsiteY36" fmla="*/ 796149 h 990486"/>
                  <a:gd name="connsiteX37" fmla="*/ 1294468 w 1953336"/>
                  <a:gd name="connsiteY37" fmla="*/ 824056 h 990486"/>
                  <a:gd name="connsiteX38" fmla="*/ 1254016 w 1953336"/>
                  <a:gd name="connsiteY38" fmla="*/ 850625 h 990486"/>
                  <a:gd name="connsiteX39" fmla="*/ 1211457 w 1953336"/>
                  <a:gd name="connsiteY39" fmla="*/ 876536 h 990486"/>
                  <a:gd name="connsiteX40" fmla="*/ 1167477 w 1953336"/>
                  <a:gd name="connsiteY40" fmla="*/ 899762 h 990486"/>
                  <a:gd name="connsiteX41" fmla="*/ 1122787 w 1953336"/>
                  <a:gd name="connsiteY41" fmla="*/ 921645 h 990486"/>
                  <a:gd name="connsiteX42" fmla="*/ 1075980 w 1953336"/>
                  <a:gd name="connsiteY42" fmla="*/ 941522 h 990486"/>
                  <a:gd name="connsiteX43" fmla="*/ 1027744 w 1953336"/>
                  <a:gd name="connsiteY43" fmla="*/ 957366 h 990486"/>
                  <a:gd name="connsiteX44" fmla="*/ 978796 w 1953336"/>
                  <a:gd name="connsiteY44" fmla="*/ 971867 h 990486"/>
                  <a:gd name="connsiteX45" fmla="*/ 929114 w 1953336"/>
                  <a:gd name="connsiteY45" fmla="*/ 981657 h 990486"/>
                  <a:gd name="connsiteX46" fmla="*/ 878007 w 1953336"/>
                  <a:gd name="connsiteY46" fmla="*/ 988088 h 990486"/>
                  <a:gd name="connsiteX47" fmla="*/ 825469 w 1953336"/>
                  <a:gd name="connsiteY47" fmla="*/ 990486 h 990486"/>
                  <a:gd name="connsiteX48" fmla="*/ 774304 w 1953336"/>
                  <a:gd name="connsiteY48" fmla="*/ 988832 h 990486"/>
                  <a:gd name="connsiteX49" fmla="*/ 723109 w 1953336"/>
                  <a:gd name="connsiteY49" fmla="*/ 983134 h 990486"/>
                  <a:gd name="connsiteX50" fmla="*/ 673292 w 1953336"/>
                  <a:gd name="connsiteY50" fmla="*/ 974058 h 990486"/>
                  <a:gd name="connsiteX51" fmla="*/ 622740 w 1953336"/>
                  <a:gd name="connsiteY51" fmla="*/ 960269 h 990486"/>
                  <a:gd name="connsiteX52" fmla="*/ 575683 w 1953336"/>
                  <a:gd name="connsiteY52" fmla="*/ 945109 h 990486"/>
                  <a:gd name="connsiteX53" fmla="*/ 528596 w 1953336"/>
                  <a:gd name="connsiteY53" fmla="*/ 925905 h 990486"/>
                  <a:gd name="connsiteX54" fmla="*/ 482195 w 1953336"/>
                  <a:gd name="connsiteY54" fmla="*/ 904675 h 990486"/>
                  <a:gd name="connsiteX55" fmla="*/ 438588 w 1953336"/>
                  <a:gd name="connsiteY55" fmla="*/ 882077 h 990486"/>
                  <a:gd name="connsiteX56" fmla="*/ 396362 w 1953336"/>
                  <a:gd name="connsiteY56" fmla="*/ 856774 h 990486"/>
                  <a:gd name="connsiteX57" fmla="*/ 354833 w 1953336"/>
                  <a:gd name="connsiteY57" fmla="*/ 830793 h 990486"/>
                  <a:gd name="connsiteX58" fmla="*/ 316096 w 1953336"/>
                  <a:gd name="connsiteY58" fmla="*/ 803443 h 990486"/>
                  <a:gd name="connsiteX59" fmla="*/ 278056 w 1953336"/>
                  <a:gd name="connsiteY59" fmla="*/ 775415 h 990486"/>
                  <a:gd name="connsiteX60" fmla="*/ 242813 w 1953336"/>
                  <a:gd name="connsiteY60" fmla="*/ 746693 h 990486"/>
                  <a:gd name="connsiteX61" fmla="*/ 208977 w 1953336"/>
                  <a:gd name="connsiteY61" fmla="*/ 718634 h 990486"/>
                  <a:gd name="connsiteX62" fmla="*/ 177948 w 1953336"/>
                  <a:gd name="connsiteY62" fmla="*/ 691229 h 990486"/>
                  <a:gd name="connsiteX63" fmla="*/ 149722 w 1953336"/>
                  <a:gd name="connsiteY63" fmla="*/ 663804 h 990486"/>
                  <a:gd name="connsiteX64" fmla="*/ 121506 w 1953336"/>
                  <a:gd name="connsiteY64" fmla="*/ 637727 h 990486"/>
                  <a:gd name="connsiteX65" fmla="*/ 98199 w 1953336"/>
                  <a:gd name="connsiteY65" fmla="*/ 612289 h 990486"/>
                  <a:gd name="connsiteX66" fmla="*/ 75608 w 1953336"/>
                  <a:gd name="connsiteY66" fmla="*/ 588866 h 990486"/>
                  <a:gd name="connsiteX67" fmla="*/ 56540 w 1953336"/>
                  <a:gd name="connsiteY67" fmla="*/ 568114 h 990486"/>
                  <a:gd name="connsiteX68" fmla="*/ 39582 w 1953336"/>
                  <a:gd name="connsiteY68" fmla="*/ 548695 h 990486"/>
                  <a:gd name="connsiteX69" fmla="*/ 26158 w 1953336"/>
                  <a:gd name="connsiteY69" fmla="*/ 533292 h 990486"/>
                  <a:gd name="connsiteX70" fmla="*/ 14850 w 1953336"/>
                  <a:gd name="connsiteY70" fmla="*/ 519897 h 990486"/>
                  <a:gd name="connsiteX71" fmla="*/ 7070 w 1953336"/>
                  <a:gd name="connsiteY71" fmla="*/ 509845 h 990486"/>
                  <a:gd name="connsiteX72" fmla="*/ 2122 w 1953336"/>
                  <a:gd name="connsiteY72" fmla="*/ 503816 h 990486"/>
                  <a:gd name="connsiteX73" fmla="*/ 0 w 1953336"/>
                  <a:gd name="connsiteY73" fmla="*/ 501136 h 990486"/>
                  <a:gd name="connsiteX74" fmla="*/ 2088 w 1953336"/>
                  <a:gd name="connsiteY74" fmla="*/ 499100 h 990486"/>
                  <a:gd name="connsiteX75" fmla="*/ 6949 w 1953336"/>
                  <a:gd name="connsiteY75" fmla="*/ 493000 h 990486"/>
                  <a:gd name="connsiteX76" fmla="*/ 14589 w 1953336"/>
                  <a:gd name="connsiteY76" fmla="*/ 483512 h 990486"/>
                  <a:gd name="connsiteX77" fmla="*/ 25699 w 1953336"/>
                  <a:gd name="connsiteY77" fmla="*/ 469282 h 990486"/>
                  <a:gd name="connsiteX78" fmla="*/ 38901 w 1953336"/>
                  <a:gd name="connsiteY78" fmla="*/ 453689 h 990486"/>
                  <a:gd name="connsiteX79" fmla="*/ 55578 w 1953336"/>
                  <a:gd name="connsiteY79" fmla="*/ 434028 h 990486"/>
                  <a:gd name="connsiteX80" fmla="*/ 74342 w 1953336"/>
                  <a:gd name="connsiteY80" fmla="*/ 412331 h 990486"/>
                  <a:gd name="connsiteX81" fmla="*/ 96600 w 1953336"/>
                  <a:gd name="connsiteY81" fmla="*/ 389261 h 990486"/>
                  <a:gd name="connsiteX82" fmla="*/ 119540 w 1953336"/>
                  <a:gd name="connsiteY82" fmla="*/ 363491 h 990486"/>
                  <a:gd name="connsiteX83" fmla="*/ 147379 w 1953336"/>
                  <a:gd name="connsiteY83" fmla="*/ 337011 h 990486"/>
                  <a:gd name="connsiteX84" fmla="*/ 175209 w 1953336"/>
                  <a:gd name="connsiteY84" fmla="*/ 309185 h 990486"/>
                  <a:gd name="connsiteX85" fmla="*/ 205837 w 1953336"/>
                  <a:gd name="connsiteY85" fmla="*/ 280664 h 990486"/>
                  <a:gd name="connsiteX86" fmla="*/ 239262 w 1953336"/>
                  <a:gd name="connsiteY86" fmla="*/ 251450 h 990486"/>
                  <a:gd name="connsiteX87" fmla="*/ 274095 w 1953336"/>
                  <a:gd name="connsiteY87" fmla="*/ 222899 h 990486"/>
                  <a:gd name="connsiteX88" fmla="*/ 311734 w 1953336"/>
                  <a:gd name="connsiteY88" fmla="*/ 195002 h 990486"/>
                  <a:gd name="connsiteX89" fmla="*/ 350074 w 1953336"/>
                  <a:gd name="connsiteY89" fmla="*/ 167100 h 990486"/>
                  <a:gd name="connsiteX90" fmla="*/ 391227 w 1953336"/>
                  <a:gd name="connsiteY90" fmla="*/ 140525 h 990486"/>
                  <a:gd name="connsiteX91" fmla="*/ 433085 w 1953336"/>
                  <a:gd name="connsiteY91" fmla="*/ 114619 h 990486"/>
                  <a:gd name="connsiteX92" fmla="*/ 476360 w 1953336"/>
                  <a:gd name="connsiteY92" fmla="*/ 90725 h 990486"/>
                  <a:gd name="connsiteX93" fmla="*/ 522456 w 1953336"/>
                  <a:gd name="connsiteY93" fmla="*/ 69505 h 990486"/>
                  <a:gd name="connsiteX94" fmla="*/ 569263 w 1953336"/>
                  <a:gd name="connsiteY94" fmla="*/ 49629 h 990486"/>
                  <a:gd name="connsiteX95" fmla="*/ 616098 w 1953336"/>
                  <a:gd name="connsiteY95" fmla="*/ 33795 h 990486"/>
                  <a:gd name="connsiteX96" fmla="*/ 666447 w 1953336"/>
                  <a:gd name="connsiteY96" fmla="*/ 19283 h 990486"/>
                  <a:gd name="connsiteX97" fmla="*/ 716128 w 1953336"/>
                  <a:gd name="connsiteY97" fmla="*/ 9493 h 990486"/>
                  <a:gd name="connsiteX98" fmla="*/ 767236 w 1953336"/>
                  <a:gd name="connsiteY98" fmla="*/ 3062 h 990486"/>
                  <a:gd name="connsiteX99" fmla="*/ 818368 w 1953336"/>
                  <a:gd name="connsiteY99" fmla="*/ 0 h 990486"/>
                  <a:gd name="connsiteX100" fmla="*/ 870939 w 1953336"/>
                  <a:gd name="connsiteY100" fmla="*/ 2319 h 990486"/>
                  <a:gd name="connsiteX101" fmla="*/ 922134 w 1953336"/>
                  <a:gd name="connsiteY101" fmla="*/ 8016 h 990486"/>
                  <a:gd name="connsiteX102" fmla="*/ 971951 w 1953336"/>
                  <a:gd name="connsiteY102" fmla="*/ 17093 h 990486"/>
                  <a:gd name="connsiteX103" fmla="*/ 1021101 w 1953336"/>
                  <a:gd name="connsiteY103" fmla="*/ 30891 h 990486"/>
                  <a:gd name="connsiteX104" fmla="*/ 1953336 w 1953336"/>
                  <a:gd name="connsiteY104" fmla="*/ 19499 h 990486"/>
                  <a:gd name="connsiteX105" fmla="*/ 1953333 w 1953336"/>
                  <a:gd name="connsiteY105" fmla="*/ 19507 h 990486"/>
                  <a:gd name="connsiteX106" fmla="*/ 1953333 w 1953336"/>
                  <a:gd name="connsiteY106" fmla="*/ 19499 h 990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1953336" h="990486">
                    <a:moveTo>
                      <a:pt x="1069560" y="46042"/>
                    </a:moveTo>
                    <a:lnTo>
                      <a:pt x="1116647" y="65245"/>
                    </a:lnTo>
                    <a:lnTo>
                      <a:pt x="1161642" y="85812"/>
                    </a:lnTo>
                    <a:lnTo>
                      <a:pt x="1205954" y="109078"/>
                    </a:lnTo>
                    <a:lnTo>
                      <a:pt x="1248881" y="134376"/>
                    </a:lnTo>
                    <a:lnTo>
                      <a:pt x="1289709" y="160363"/>
                    </a:lnTo>
                    <a:lnTo>
                      <a:pt x="1329147" y="187707"/>
                    </a:lnTo>
                    <a:lnTo>
                      <a:pt x="1365781" y="215072"/>
                    </a:lnTo>
                    <a:lnTo>
                      <a:pt x="1401719" y="243115"/>
                    </a:lnTo>
                    <a:lnTo>
                      <a:pt x="1436261" y="271842"/>
                    </a:lnTo>
                    <a:lnTo>
                      <a:pt x="1466594" y="299926"/>
                    </a:lnTo>
                    <a:lnTo>
                      <a:pt x="1495521" y="327346"/>
                    </a:lnTo>
                    <a:lnTo>
                      <a:pt x="1523737" y="353423"/>
                    </a:lnTo>
                    <a:lnTo>
                      <a:pt x="1547044" y="378862"/>
                    </a:lnTo>
                    <a:lnTo>
                      <a:pt x="1569630" y="401610"/>
                    </a:lnTo>
                    <a:lnTo>
                      <a:pt x="1588003" y="423041"/>
                    </a:lnTo>
                    <a:lnTo>
                      <a:pt x="1604960" y="442461"/>
                    </a:lnTo>
                    <a:lnTo>
                      <a:pt x="1619085" y="457858"/>
                    </a:lnTo>
                    <a:lnTo>
                      <a:pt x="1630397" y="471927"/>
                    </a:lnTo>
                    <a:lnTo>
                      <a:pt x="1637472" y="481310"/>
                    </a:lnTo>
                    <a:lnTo>
                      <a:pt x="1643121" y="487334"/>
                    </a:lnTo>
                    <a:lnTo>
                      <a:pt x="1643836" y="489351"/>
                    </a:lnTo>
                    <a:lnTo>
                      <a:pt x="1643155" y="492051"/>
                    </a:lnTo>
                    <a:lnTo>
                      <a:pt x="1637593" y="498155"/>
                    </a:lnTo>
                    <a:lnTo>
                      <a:pt x="1630658" y="508312"/>
                    </a:lnTo>
                    <a:lnTo>
                      <a:pt x="1619544" y="521869"/>
                    </a:lnTo>
                    <a:lnTo>
                      <a:pt x="1605641" y="537467"/>
                    </a:lnTo>
                    <a:lnTo>
                      <a:pt x="1588964" y="557127"/>
                    </a:lnTo>
                    <a:lnTo>
                      <a:pt x="1570896" y="578146"/>
                    </a:lnTo>
                    <a:lnTo>
                      <a:pt x="1548643" y="601889"/>
                    </a:lnTo>
                    <a:lnTo>
                      <a:pt x="1525703" y="627660"/>
                    </a:lnTo>
                    <a:lnTo>
                      <a:pt x="1497864" y="654139"/>
                    </a:lnTo>
                    <a:lnTo>
                      <a:pt x="1469333" y="681970"/>
                    </a:lnTo>
                    <a:lnTo>
                      <a:pt x="1439401" y="709812"/>
                    </a:lnTo>
                    <a:lnTo>
                      <a:pt x="1405270" y="738358"/>
                    </a:lnTo>
                    <a:lnTo>
                      <a:pt x="1369742" y="767588"/>
                    </a:lnTo>
                    <a:lnTo>
                      <a:pt x="1333509" y="796149"/>
                    </a:lnTo>
                    <a:lnTo>
                      <a:pt x="1294468" y="824056"/>
                    </a:lnTo>
                    <a:lnTo>
                      <a:pt x="1254016" y="850625"/>
                    </a:lnTo>
                    <a:lnTo>
                      <a:pt x="1211457" y="876536"/>
                    </a:lnTo>
                    <a:lnTo>
                      <a:pt x="1167477" y="899762"/>
                    </a:lnTo>
                    <a:lnTo>
                      <a:pt x="1122787" y="921645"/>
                    </a:lnTo>
                    <a:lnTo>
                      <a:pt x="1075980" y="941522"/>
                    </a:lnTo>
                    <a:lnTo>
                      <a:pt x="1027744" y="957366"/>
                    </a:lnTo>
                    <a:lnTo>
                      <a:pt x="978796" y="971867"/>
                    </a:lnTo>
                    <a:lnTo>
                      <a:pt x="929114" y="981657"/>
                    </a:lnTo>
                    <a:lnTo>
                      <a:pt x="878007" y="988088"/>
                    </a:lnTo>
                    <a:lnTo>
                      <a:pt x="825469" y="990486"/>
                    </a:lnTo>
                    <a:lnTo>
                      <a:pt x="774304" y="988832"/>
                    </a:lnTo>
                    <a:lnTo>
                      <a:pt x="723109" y="983134"/>
                    </a:lnTo>
                    <a:lnTo>
                      <a:pt x="673292" y="974058"/>
                    </a:lnTo>
                    <a:lnTo>
                      <a:pt x="622740" y="960269"/>
                    </a:lnTo>
                    <a:lnTo>
                      <a:pt x="575683" y="945109"/>
                    </a:lnTo>
                    <a:lnTo>
                      <a:pt x="528596" y="925905"/>
                    </a:lnTo>
                    <a:lnTo>
                      <a:pt x="482195" y="904675"/>
                    </a:lnTo>
                    <a:lnTo>
                      <a:pt x="438588" y="882077"/>
                    </a:lnTo>
                    <a:lnTo>
                      <a:pt x="396362" y="856774"/>
                    </a:lnTo>
                    <a:lnTo>
                      <a:pt x="354833" y="830793"/>
                    </a:lnTo>
                    <a:lnTo>
                      <a:pt x="316096" y="803443"/>
                    </a:lnTo>
                    <a:lnTo>
                      <a:pt x="278056" y="775415"/>
                    </a:lnTo>
                    <a:lnTo>
                      <a:pt x="242813" y="746693"/>
                    </a:lnTo>
                    <a:lnTo>
                      <a:pt x="208977" y="718634"/>
                    </a:lnTo>
                    <a:lnTo>
                      <a:pt x="177948" y="691229"/>
                    </a:lnTo>
                    <a:lnTo>
                      <a:pt x="149722" y="663804"/>
                    </a:lnTo>
                    <a:lnTo>
                      <a:pt x="121506" y="637727"/>
                    </a:lnTo>
                    <a:lnTo>
                      <a:pt x="98199" y="612289"/>
                    </a:lnTo>
                    <a:lnTo>
                      <a:pt x="75608" y="588866"/>
                    </a:lnTo>
                    <a:lnTo>
                      <a:pt x="56540" y="568114"/>
                    </a:lnTo>
                    <a:lnTo>
                      <a:pt x="39582" y="548695"/>
                    </a:lnTo>
                    <a:lnTo>
                      <a:pt x="26158" y="533292"/>
                    </a:lnTo>
                    <a:lnTo>
                      <a:pt x="14850" y="519897"/>
                    </a:lnTo>
                    <a:lnTo>
                      <a:pt x="7070" y="509845"/>
                    </a:lnTo>
                    <a:lnTo>
                      <a:pt x="2122" y="503816"/>
                    </a:lnTo>
                    <a:lnTo>
                      <a:pt x="0" y="501136"/>
                    </a:lnTo>
                    <a:lnTo>
                      <a:pt x="2088" y="499100"/>
                    </a:lnTo>
                    <a:lnTo>
                      <a:pt x="6949" y="493000"/>
                    </a:lnTo>
                    <a:lnTo>
                      <a:pt x="14589" y="483512"/>
                    </a:lnTo>
                    <a:lnTo>
                      <a:pt x="25699" y="469282"/>
                    </a:lnTo>
                    <a:lnTo>
                      <a:pt x="38901" y="453689"/>
                    </a:lnTo>
                    <a:lnTo>
                      <a:pt x="55578" y="434028"/>
                    </a:lnTo>
                    <a:lnTo>
                      <a:pt x="74342" y="412331"/>
                    </a:lnTo>
                    <a:lnTo>
                      <a:pt x="96600" y="389261"/>
                    </a:lnTo>
                    <a:lnTo>
                      <a:pt x="119540" y="363491"/>
                    </a:lnTo>
                    <a:lnTo>
                      <a:pt x="147379" y="337011"/>
                    </a:lnTo>
                    <a:lnTo>
                      <a:pt x="175209" y="309185"/>
                    </a:lnTo>
                    <a:lnTo>
                      <a:pt x="205837" y="280664"/>
                    </a:lnTo>
                    <a:lnTo>
                      <a:pt x="239262" y="251450"/>
                    </a:lnTo>
                    <a:lnTo>
                      <a:pt x="274095" y="222899"/>
                    </a:lnTo>
                    <a:lnTo>
                      <a:pt x="311734" y="195002"/>
                    </a:lnTo>
                    <a:lnTo>
                      <a:pt x="350074" y="167100"/>
                    </a:lnTo>
                    <a:lnTo>
                      <a:pt x="391227" y="140525"/>
                    </a:lnTo>
                    <a:lnTo>
                      <a:pt x="433085" y="114619"/>
                    </a:lnTo>
                    <a:lnTo>
                      <a:pt x="476360" y="90725"/>
                    </a:lnTo>
                    <a:lnTo>
                      <a:pt x="522456" y="69505"/>
                    </a:lnTo>
                    <a:lnTo>
                      <a:pt x="569263" y="49629"/>
                    </a:lnTo>
                    <a:lnTo>
                      <a:pt x="616098" y="33795"/>
                    </a:lnTo>
                    <a:lnTo>
                      <a:pt x="666447" y="19283"/>
                    </a:lnTo>
                    <a:lnTo>
                      <a:pt x="716128" y="9493"/>
                    </a:lnTo>
                    <a:lnTo>
                      <a:pt x="767236" y="3062"/>
                    </a:lnTo>
                    <a:lnTo>
                      <a:pt x="818368" y="0"/>
                    </a:lnTo>
                    <a:lnTo>
                      <a:pt x="870939" y="2319"/>
                    </a:lnTo>
                    <a:lnTo>
                      <a:pt x="922134" y="8016"/>
                    </a:lnTo>
                    <a:lnTo>
                      <a:pt x="971951" y="17093"/>
                    </a:lnTo>
                    <a:lnTo>
                      <a:pt x="1021101" y="30891"/>
                    </a:lnTo>
                    <a:close/>
                    <a:moveTo>
                      <a:pt x="1953336" y="19499"/>
                    </a:moveTo>
                    <a:lnTo>
                      <a:pt x="1953333" y="19507"/>
                    </a:lnTo>
                    <a:lnTo>
                      <a:pt x="1953333" y="19499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571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108000" bIns="3600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defRPr/>
                </a:pPr>
                <a:endPara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MH_SubTitle_5"/>
              <p:cNvSpPr/>
              <p:nvPr/>
            </p:nvSpPr>
            <p:spPr>
              <a:xfrm rot="603049">
                <a:off x="4548189" y="3321050"/>
                <a:ext cx="1627187" cy="992188"/>
              </a:xfrm>
              <a:custGeom>
                <a:avLst/>
                <a:gdLst>
                  <a:gd name="connsiteX0" fmla="*/ 627564 w 1628083"/>
                  <a:gd name="connsiteY0" fmla="*/ 18356 h 992800"/>
                  <a:gd name="connsiteX1" fmla="*/ 677592 w 1628083"/>
                  <a:gd name="connsiteY1" fmla="*/ 9694 h 992800"/>
                  <a:gd name="connsiteX2" fmla="*/ 728128 w 1628083"/>
                  <a:gd name="connsiteY2" fmla="*/ 2463 h 992800"/>
                  <a:gd name="connsiteX3" fmla="*/ 778705 w 1628083"/>
                  <a:gd name="connsiteY3" fmla="*/ 0 h 992800"/>
                  <a:gd name="connsiteX4" fmla="*/ 830205 w 1628083"/>
                  <a:gd name="connsiteY4" fmla="*/ 1068 h 992800"/>
                  <a:gd name="connsiteX5" fmla="*/ 882533 w 1628083"/>
                  <a:gd name="connsiteY5" fmla="*/ 6334 h 992800"/>
                  <a:gd name="connsiteX6" fmla="*/ 932914 w 1628083"/>
                  <a:gd name="connsiteY6" fmla="*/ 15410 h 992800"/>
                  <a:gd name="connsiteX7" fmla="*/ 982736 w 1628083"/>
                  <a:gd name="connsiteY7" fmla="*/ 28491 h 992800"/>
                  <a:gd name="connsiteX8" fmla="*/ 1030704 w 1628083"/>
                  <a:gd name="connsiteY8" fmla="*/ 44714 h 992800"/>
                  <a:gd name="connsiteX9" fmla="*/ 1078714 w 1628083"/>
                  <a:gd name="connsiteY9" fmla="*/ 65705 h 992800"/>
                  <a:gd name="connsiteX10" fmla="*/ 1123068 w 1628083"/>
                  <a:gd name="connsiteY10" fmla="*/ 87547 h 992800"/>
                  <a:gd name="connsiteX11" fmla="*/ 1166862 w 1628083"/>
                  <a:gd name="connsiteY11" fmla="*/ 113392 h 992800"/>
                  <a:gd name="connsiteX12" fmla="*/ 1209683 w 1628083"/>
                  <a:gd name="connsiteY12" fmla="*/ 141143 h 992800"/>
                  <a:gd name="connsiteX13" fmla="*/ 1249541 w 1628083"/>
                  <a:gd name="connsiteY13" fmla="*/ 169841 h 992800"/>
                  <a:gd name="connsiteX14" fmla="*/ 1287639 w 1628083"/>
                  <a:gd name="connsiteY14" fmla="*/ 201014 h 992800"/>
                  <a:gd name="connsiteX15" fmla="*/ 1324950 w 1628083"/>
                  <a:gd name="connsiteY15" fmla="*/ 232758 h 992800"/>
                  <a:gd name="connsiteX16" fmla="*/ 1359299 w 1628083"/>
                  <a:gd name="connsiteY16" fmla="*/ 265448 h 992800"/>
                  <a:gd name="connsiteX17" fmla="*/ 1392860 w 1628083"/>
                  <a:gd name="connsiteY17" fmla="*/ 298710 h 992800"/>
                  <a:gd name="connsiteX18" fmla="*/ 1423552 w 1628083"/>
                  <a:gd name="connsiteY18" fmla="*/ 332251 h 992800"/>
                  <a:gd name="connsiteX19" fmla="*/ 1452949 w 1628083"/>
                  <a:gd name="connsiteY19" fmla="*/ 364931 h 992800"/>
                  <a:gd name="connsiteX20" fmla="*/ 1479664 w 1628083"/>
                  <a:gd name="connsiteY20" fmla="*/ 396555 h 992800"/>
                  <a:gd name="connsiteX21" fmla="*/ 1503602 w 1628083"/>
                  <a:gd name="connsiteY21" fmla="*/ 427793 h 992800"/>
                  <a:gd name="connsiteX22" fmla="*/ 1527728 w 1628083"/>
                  <a:gd name="connsiteY22" fmla="*/ 457695 h 992800"/>
                  <a:gd name="connsiteX23" fmla="*/ 1547088 w 1628083"/>
                  <a:gd name="connsiteY23" fmla="*/ 486252 h 992800"/>
                  <a:gd name="connsiteX24" fmla="*/ 1566034 w 1628083"/>
                  <a:gd name="connsiteY24" fmla="*/ 512710 h 992800"/>
                  <a:gd name="connsiteX25" fmla="*/ 1581883 w 1628083"/>
                  <a:gd name="connsiteY25" fmla="*/ 536014 h 992800"/>
                  <a:gd name="connsiteX26" fmla="*/ 1595836 w 1628083"/>
                  <a:gd name="connsiteY26" fmla="*/ 557693 h 992800"/>
                  <a:gd name="connsiteX27" fmla="*/ 1606878 w 1628083"/>
                  <a:gd name="connsiteY27" fmla="*/ 574883 h 992800"/>
                  <a:gd name="connsiteX28" fmla="*/ 1616118 w 1628083"/>
                  <a:gd name="connsiteY28" fmla="*/ 589780 h 992800"/>
                  <a:gd name="connsiteX29" fmla="*/ 1622354 w 1628083"/>
                  <a:gd name="connsiteY29" fmla="*/ 600856 h 992800"/>
                  <a:gd name="connsiteX30" fmla="*/ 1626373 w 1628083"/>
                  <a:gd name="connsiteY30" fmla="*/ 607541 h 992800"/>
                  <a:gd name="connsiteX31" fmla="*/ 1628083 w 1628083"/>
                  <a:gd name="connsiteY31" fmla="*/ 610501 h 992800"/>
                  <a:gd name="connsiteX32" fmla="*/ 1625721 w 1628083"/>
                  <a:gd name="connsiteY32" fmla="*/ 612212 h 992800"/>
                  <a:gd name="connsiteX33" fmla="*/ 1620025 w 1628083"/>
                  <a:gd name="connsiteY33" fmla="*/ 617540 h 992800"/>
                  <a:gd name="connsiteX34" fmla="*/ 1611086 w 1628083"/>
                  <a:gd name="connsiteY34" fmla="*/ 625817 h 992800"/>
                  <a:gd name="connsiteX35" fmla="*/ 1598026 w 1628083"/>
                  <a:gd name="connsiteY35" fmla="*/ 638280 h 992800"/>
                  <a:gd name="connsiteX36" fmla="*/ 1582697 w 1628083"/>
                  <a:gd name="connsiteY36" fmla="*/ 651788 h 992800"/>
                  <a:gd name="connsiteX37" fmla="*/ 1563339 w 1628083"/>
                  <a:gd name="connsiteY37" fmla="*/ 668815 h 992800"/>
                  <a:gd name="connsiteX38" fmla="*/ 1541619 w 1628083"/>
                  <a:gd name="connsiteY38" fmla="*/ 687554 h 992800"/>
                  <a:gd name="connsiteX39" fmla="*/ 1516243 w 1628083"/>
                  <a:gd name="connsiteY39" fmla="*/ 707142 h 992800"/>
                  <a:gd name="connsiteX40" fmla="*/ 1489801 w 1628083"/>
                  <a:gd name="connsiteY40" fmla="*/ 729304 h 992800"/>
                  <a:gd name="connsiteX41" fmla="*/ 1458408 w 1628083"/>
                  <a:gd name="connsiteY41" fmla="*/ 751454 h 992800"/>
                  <a:gd name="connsiteX42" fmla="*/ 1426828 w 1628083"/>
                  <a:gd name="connsiteY42" fmla="*/ 774939 h 992800"/>
                  <a:gd name="connsiteX43" fmla="*/ 1392379 w 1628083"/>
                  <a:gd name="connsiteY43" fmla="*/ 798703 h 992800"/>
                  <a:gd name="connsiteX44" fmla="*/ 1355061 w 1628083"/>
                  <a:gd name="connsiteY44" fmla="*/ 822747 h 992800"/>
                  <a:gd name="connsiteX45" fmla="*/ 1316448 w 1628083"/>
                  <a:gd name="connsiteY45" fmla="*/ 845931 h 992800"/>
                  <a:gd name="connsiteX46" fmla="*/ 1275152 w 1628083"/>
                  <a:gd name="connsiteY46" fmla="*/ 868059 h 992800"/>
                  <a:gd name="connsiteX47" fmla="*/ 1233162 w 1628083"/>
                  <a:gd name="connsiteY47" fmla="*/ 890090 h 992800"/>
                  <a:gd name="connsiteX48" fmla="*/ 1188583 w 1628083"/>
                  <a:gd name="connsiteY48" fmla="*/ 910399 h 992800"/>
                  <a:gd name="connsiteX49" fmla="*/ 1143403 w 1628083"/>
                  <a:gd name="connsiteY49" fmla="*/ 929944 h 992800"/>
                  <a:gd name="connsiteX50" fmla="*/ 1097115 w 1628083"/>
                  <a:gd name="connsiteY50" fmla="*/ 947293 h 992800"/>
                  <a:gd name="connsiteX51" fmla="*/ 1048423 w 1628083"/>
                  <a:gd name="connsiteY51" fmla="*/ 961584 h 992800"/>
                  <a:gd name="connsiteX52" fmla="*/ 999224 w 1628083"/>
                  <a:gd name="connsiteY52" fmla="*/ 974444 h 992800"/>
                  <a:gd name="connsiteX53" fmla="*/ 950584 w 1628083"/>
                  <a:gd name="connsiteY53" fmla="*/ 983301 h 992800"/>
                  <a:gd name="connsiteX54" fmla="*/ 898661 w 1628083"/>
                  <a:gd name="connsiteY54" fmla="*/ 990338 h 992800"/>
                  <a:gd name="connsiteX55" fmla="*/ 848083 w 1628083"/>
                  <a:gd name="connsiteY55" fmla="*/ 992800 h 992800"/>
                  <a:gd name="connsiteX56" fmla="*/ 796584 w 1628083"/>
                  <a:gd name="connsiteY56" fmla="*/ 991732 h 992800"/>
                  <a:gd name="connsiteX57" fmla="*/ 745550 w 1628083"/>
                  <a:gd name="connsiteY57" fmla="*/ 987328 h 992800"/>
                  <a:gd name="connsiteX58" fmla="*/ 693874 w 1628083"/>
                  <a:gd name="connsiteY58" fmla="*/ 977390 h 992800"/>
                  <a:gd name="connsiteX59" fmla="*/ 644052 w 1628083"/>
                  <a:gd name="connsiteY59" fmla="*/ 964310 h 992800"/>
                  <a:gd name="connsiteX60" fmla="*/ 596084 w 1628083"/>
                  <a:gd name="connsiteY60" fmla="*/ 948087 h 992800"/>
                  <a:gd name="connsiteX61" fmla="*/ 549462 w 1628083"/>
                  <a:gd name="connsiteY61" fmla="*/ 927289 h 992800"/>
                  <a:gd name="connsiteX62" fmla="*/ 503721 w 1628083"/>
                  <a:gd name="connsiteY62" fmla="*/ 905254 h 992800"/>
                  <a:gd name="connsiteX63" fmla="*/ 459926 w 1628083"/>
                  <a:gd name="connsiteY63" fmla="*/ 879409 h 992800"/>
                  <a:gd name="connsiteX64" fmla="*/ 418400 w 1628083"/>
                  <a:gd name="connsiteY64" fmla="*/ 852519 h 992800"/>
                  <a:gd name="connsiteX65" fmla="*/ 377941 w 1628083"/>
                  <a:gd name="connsiteY65" fmla="*/ 823057 h 992800"/>
                  <a:gd name="connsiteX66" fmla="*/ 339149 w 1628083"/>
                  <a:gd name="connsiteY66" fmla="*/ 791787 h 992800"/>
                  <a:gd name="connsiteX67" fmla="*/ 302532 w 1628083"/>
                  <a:gd name="connsiteY67" fmla="*/ 760140 h 992800"/>
                  <a:gd name="connsiteX68" fmla="*/ 267490 w 1628083"/>
                  <a:gd name="connsiteY68" fmla="*/ 727352 h 992800"/>
                  <a:gd name="connsiteX69" fmla="*/ 235224 w 1628083"/>
                  <a:gd name="connsiteY69" fmla="*/ 694952 h 992800"/>
                  <a:gd name="connsiteX70" fmla="*/ 203744 w 1628083"/>
                  <a:gd name="connsiteY70" fmla="*/ 661982 h 992800"/>
                  <a:gd name="connsiteX71" fmla="*/ 173746 w 1628083"/>
                  <a:gd name="connsiteY71" fmla="*/ 628538 h 992800"/>
                  <a:gd name="connsiteX72" fmla="*/ 147819 w 1628083"/>
                  <a:gd name="connsiteY72" fmla="*/ 596342 h 992800"/>
                  <a:gd name="connsiteX73" fmla="*/ 123186 w 1628083"/>
                  <a:gd name="connsiteY73" fmla="*/ 565008 h 992800"/>
                  <a:gd name="connsiteX74" fmla="*/ 99061 w 1628083"/>
                  <a:gd name="connsiteY74" fmla="*/ 535105 h 992800"/>
                  <a:gd name="connsiteX75" fmla="*/ 79700 w 1628083"/>
                  <a:gd name="connsiteY75" fmla="*/ 506549 h 992800"/>
                  <a:gd name="connsiteX76" fmla="*/ 60661 w 1628083"/>
                  <a:gd name="connsiteY76" fmla="*/ 480758 h 992800"/>
                  <a:gd name="connsiteX77" fmla="*/ 45600 w 1628083"/>
                  <a:gd name="connsiteY77" fmla="*/ 456884 h 992800"/>
                  <a:gd name="connsiteX78" fmla="*/ 31647 w 1628083"/>
                  <a:gd name="connsiteY78" fmla="*/ 435205 h 992800"/>
                  <a:gd name="connsiteX79" fmla="*/ 19910 w 1628083"/>
                  <a:gd name="connsiteY79" fmla="*/ 417918 h 992800"/>
                  <a:gd name="connsiteX80" fmla="*/ 10763 w 1628083"/>
                  <a:gd name="connsiteY80" fmla="*/ 402353 h 992800"/>
                  <a:gd name="connsiteX81" fmla="*/ 5128 w 1628083"/>
                  <a:gd name="connsiteY81" fmla="*/ 392041 h 992800"/>
                  <a:gd name="connsiteX82" fmla="*/ 415 w 1628083"/>
                  <a:gd name="connsiteY82" fmla="*/ 385260 h 992800"/>
                  <a:gd name="connsiteX83" fmla="*/ 0 w 1628083"/>
                  <a:gd name="connsiteY83" fmla="*/ 383161 h 992800"/>
                  <a:gd name="connsiteX84" fmla="*/ 1067 w 1628083"/>
                  <a:gd name="connsiteY84" fmla="*/ 380589 h 992800"/>
                  <a:gd name="connsiteX85" fmla="*/ 7458 w 1628083"/>
                  <a:gd name="connsiteY85" fmla="*/ 375358 h 992800"/>
                  <a:gd name="connsiteX86" fmla="*/ 15795 w 1628083"/>
                  <a:gd name="connsiteY86" fmla="*/ 366317 h 992800"/>
                  <a:gd name="connsiteX87" fmla="*/ 28763 w 1628083"/>
                  <a:gd name="connsiteY87" fmla="*/ 354520 h 992800"/>
                  <a:gd name="connsiteX88" fmla="*/ 44786 w 1628083"/>
                  <a:gd name="connsiteY88" fmla="*/ 341110 h 992800"/>
                  <a:gd name="connsiteX89" fmla="*/ 64144 w 1628083"/>
                  <a:gd name="connsiteY89" fmla="*/ 324082 h 992800"/>
                  <a:gd name="connsiteX90" fmla="*/ 85076 w 1628083"/>
                  <a:gd name="connsiteY90" fmla="*/ 305914 h 992800"/>
                  <a:gd name="connsiteX91" fmla="*/ 110545 w 1628083"/>
                  <a:gd name="connsiteY91" fmla="*/ 285658 h 992800"/>
                  <a:gd name="connsiteX92" fmla="*/ 136987 w 1628083"/>
                  <a:gd name="connsiteY92" fmla="*/ 263497 h 992800"/>
                  <a:gd name="connsiteX93" fmla="*/ 168381 w 1628083"/>
                  <a:gd name="connsiteY93" fmla="*/ 241347 h 992800"/>
                  <a:gd name="connsiteX94" fmla="*/ 200655 w 1628083"/>
                  <a:gd name="connsiteY94" fmla="*/ 217959 h 992800"/>
                  <a:gd name="connsiteX95" fmla="*/ 234316 w 1628083"/>
                  <a:gd name="connsiteY95" fmla="*/ 194765 h 992800"/>
                  <a:gd name="connsiteX96" fmla="*/ 272235 w 1628083"/>
                  <a:gd name="connsiteY96" fmla="*/ 171485 h 992800"/>
                  <a:gd name="connsiteX97" fmla="*/ 311635 w 1628083"/>
                  <a:gd name="connsiteY97" fmla="*/ 147731 h 992800"/>
                  <a:gd name="connsiteX98" fmla="*/ 351636 w 1628083"/>
                  <a:gd name="connsiteY98" fmla="*/ 124742 h 992800"/>
                  <a:gd name="connsiteX99" fmla="*/ 394320 w 1628083"/>
                  <a:gd name="connsiteY99" fmla="*/ 102808 h 992800"/>
                  <a:gd name="connsiteX100" fmla="*/ 438205 w 1628083"/>
                  <a:gd name="connsiteY100" fmla="*/ 82402 h 992800"/>
                  <a:gd name="connsiteX101" fmla="*/ 484079 w 1628083"/>
                  <a:gd name="connsiteY101" fmla="*/ 62954 h 992800"/>
                  <a:gd name="connsiteX102" fmla="*/ 530968 w 1628083"/>
                  <a:gd name="connsiteY102" fmla="*/ 46369 h 992800"/>
                  <a:gd name="connsiteX103" fmla="*/ 578365 w 1628083"/>
                  <a:gd name="connsiteY103" fmla="*/ 31216 h 99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1628083" h="992800">
                    <a:moveTo>
                      <a:pt x="627564" y="18356"/>
                    </a:moveTo>
                    <a:lnTo>
                      <a:pt x="677592" y="9694"/>
                    </a:lnTo>
                    <a:lnTo>
                      <a:pt x="728128" y="2463"/>
                    </a:lnTo>
                    <a:lnTo>
                      <a:pt x="778705" y="0"/>
                    </a:lnTo>
                    <a:lnTo>
                      <a:pt x="830205" y="1068"/>
                    </a:lnTo>
                    <a:lnTo>
                      <a:pt x="882533" y="6334"/>
                    </a:lnTo>
                    <a:lnTo>
                      <a:pt x="932914" y="15410"/>
                    </a:lnTo>
                    <a:lnTo>
                      <a:pt x="982736" y="28491"/>
                    </a:lnTo>
                    <a:lnTo>
                      <a:pt x="1030704" y="44714"/>
                    </a:lnTo>
                    <a:lnTo>
                      <a:pt x="1078714" y="65705"/>
                    </a:lnTo>
                    <a:lnTo>
                      <a:pt x="1123068" y="87547"/>
                    </a:lnTo>
                    <a:lnTo>
                      <a:pt x="1166862" y="113392"/>
                    </a:lnTo>
                    <a:lnTo>
                      <a:pt x="1209683" y="141143"/>
                    </a:lnTo>
                    <a:lnTo>
                      <a:pt x="1249541" y="169841"/>
                    </a:lnTo>
                    <a:lnTo>
                      <a:pt x="1287639" y="201014"/>
                    </a:lnTo>
                    <a:lnTo>
                      <a:pt x="1324950" y="232758"/>
                    </a:lnTo>
                    <a:lnTo>
                      <a:pt x="1359299" y="265448"/>
                    </a:lnTo>
                    <a:lnTo>
                      <a:pt x="1392860" y="298710"/>
                    </a:lnTo>
                    <a:lnTo>
                      <a:pt x="1423552" y="332251"/>
                    </a:lnTo>
                    <a:lnTo>
                      <a:pt x="1452949" y="364931"/>
                    </a:lnTo>
                    <a:lnTo>
                      <a:pt x="1479664" y="396555"/>
                    </a:lnTo>
                    <a:lnTo>
                      <a:pt x="1503602" y="427793"/>
                    </a:lnTo>
                    <a:lnTo>
                      <a:pt x="1527728" y="457695"/>
                    </a:lnTo>
                    <a:lnTo>
                      <a:pt x="1547088" y="486252"/>
                    </a:lnTo>
                    <a:lnTo>
                      <a:pt x="1566034" y="512710"/>
                    </a:lnTo>
                    <a:lnTo>
                      <a:pt x="1581883" y="536014"/>
                    </a:lnTo>
                    <a:lnTo>
                      <a:pt x="1595836" y="557693"/>
                    </a:lnTo>
                    <a:lnTo>
                      <a:pt x="1606878" y="574883"/>
                    </a:lnTo>
                    <a:lnTo>
                      <a:pt x="1616118" y="589780"/>
                    </a:lnTo>
                    <a:lnTo>
                      <a:pt x="1622354" y="600856"/>
                    </a:lnTo>
                    <a:lnTo>
                      <a:pt x="1626373" y="607541"/>
                    </a:lnTo>
                    <a:lnTo>
                      <a:pt x="1628083" y="610501"/>
                    </a:lnTo>
                    <a:lnTo>
                      <a:pt x="1625721" y="612212"/>
                    </a:lnTo>
                    <a:lnTo>
                      <a:pt x="1620025" y="617540"/>
                    </a:lnTo>
                    <a:lnTo>
                      <a:pt x="1611086" y="625817"/>
                    </a:lnTo>
                    <a:lnTo>
                      <a:pt x="1598026" y="638280"/>
                    </a:lnTo>
                    <a:lnTo>
                      <a:pt x="1582697" y="651788"/>
                    </a:lnTo>
                    <a:lnTo>
                      <a:pt x="1563339" y="668815"/>
                    </a:lnTo>
                    <a:lnTo>
                      <a:pt x="1541619" y="687554"/>
                    </a:lnTo>
                    <a:lnTo>
                      <a:pt x="1516243" y="707142"/>
                    </a:lnTo>
                    <a:lnTo>
                      <a:pt x="1489801" y="729304"/>
                    </a:lnTo>
                    <a:lnTo>
                      <a:pt x="1458408" y="751454"/>
                    </a:lnTo>
                    <a:lnTo>
                      <a:pt x="1426828" y="774939"/>
                    </a:lnTo>
                    <a:lnTo>
                      <a:pt x="1392379" y="798703"/>
                    </a:lnTo>
                    <a:lnTo>
                      <a:pt x="1355061" y="822747"/>
                    </a:lnTo>
                    <a:lnTo>
                      <a:pt x="1316448" y="845931"/>
                    </a:lnTo>
                    <a:lnTo>
                      <a:pt x="1275152" y="868059"/>
                    </a:lnTo>
                    <a:lnTo>
                      <a:pt x="1233162" y="890090"/>
                    </a:lnTo>
                    <a:lnTo>
                      <a:pt x="1188583" y="910399"/>
                    </a:lnTo>
                    <a:lnTo>
                      <a:pt x="1143403" y="929944"/>
                    </a:lnTo>
                    <a:lnTo>
                      <a:pt x="1097115" y="947293"/>
                    </a:lnTo>
                    <a:lnTo>
                      <a:pt x="1048423" y="961584"/>
                    </a:lnTo>
                    <a:lnTo>
                      <a:pt x="999224" y="974444"/>
                    </a:lnTo>
                    <a:lnTo>
                      <a:pt x="950584" y="983301"/>
                    </a:lnTo>
                    <a:lnTo>
                      <a:pt x="898661" y="990338"/>
                    </a:lnTo>
                    <a:lnTo>
                      <a:pt x="848083" y="992800"/>
                    </a:lnTo>
                    <a:lnTo>
                      <a:pt x="796584" y="991732"/>
                    </a:lnTo>
                    <a:lnTo>
                      <a:pt x="745550" y="987328"/>
                    </a:lnTo>
                    <a:lnTo>
                      <a:pt x="693874" y="977390"/>
                    </a:lnTo>
                    <a:lnTo>
                      <a:pt x="644052" y="964310"/>
                    </a:lnTo>
                    <a:lnTo>
                      <a:pt x="596084" y="948087"/>
                    </a:lnTo>
                    <a:lnTo>
                      <a:pt x="549462" y="927289"/>
                    </a:lnTo>
                    <a:lnTo>
                      <a:pt x="503721" y="905254"/>
                    </a:lnTo>
                    <a:lnTo>
                      <a:pt x="459926" y="879409"/>
                    </a:lnTo>
                    <a:lnTo>
                      <a:pt x="418400" y="852519"/>
                    </a:lnTo>
                    <a:lnTo>
                      <a:pt x="377941" y="823057"/>
                    </a:lnTo>
                    <a:lnTo>
                      <a:pt x="339149" y="791787"/>
                    </a:lnTo>
                    <a:lnTo>
                      <a:pt x="302532" y="760140"/>
                    </a:lnTo>
                    <a:lnTo>
                      <a:pt x="267490" y="727352"/>
                    </a:lnTo>
                    <a:lnTo>
                      <a:pt x="235224" y="694952"/>
                    </a:lnTo>
                    <a:lnTo>
                      <a:pt x="203744" y="661982"/>
                    </a:lnTo>
                    <a:lnTo>
                      <a:pt x="173746" y="628538"/>
                    </a:lnTo>
                    <a:lnTo>
                      <a:pt x="147819" y="596342"/>
                    </a:lnTo>
                    <a:lnTo>
                      <a:pt x="123186" y="565008"/>
                    </a:lnTo>
                    <a:lnTo>
                      <a:pt x="99061" y="535105"/>
                    </a:lnTo>
                    <a:lnTo>
                      <a:pt x="79700" y="506549"/>
                    </a:lnTo>
                    <a:lnTo>
                      <a:pt x="60661" y="480758"/>
                    </a:lnTo>
                    <a:lnTo>
                      <a:pt x="45600" y="456884"/>
                    </a:lnTo>
                    <a:lnTo>
                      <a:pt x="31647" y="435205"/>
                    </a:lnTo>
                    <a:lnTo>
                      <a:pt x="19910" y="417918"/>
                    </a:lnTo>
                    <a:lnTo>
                      <a:pt x="10763" y="402353"/>
                    </a:lnTo>
                    <a:lnTo>
                      <a:pt x="5128" y="392041"/>
                    </a:lnTo>
                    <a:lnTo>
                      <a:pt x="415" y="385260"/>
                    </a:lnTo>
                    <a:lnTo>
                      <a:pt x="0" y="383161"/>
                    </a:lnTo>
                    <a:lnTo>
                      <a:pt x="1067" y="380589"/>
                    </a:lnTo>
                    <a:lnTo>
                      <a:pt x="7458" y="375358"/>
                    </a:lnTo>
                    <a:lnTo>
                      <a:pt x="15795" y="366317"/>
                    </a:lnTo>
                    <a:lnTo>
                      <a:pt x="28763" y="354520"/>
                    </a:lnTo>
                    <a:lnTo>
                      <a:pt x="44786" y="341110"/>
                    </a:lnTo>
                    <a:lnTo>
                      <a:pt x="64144" y="324082"/>
                    </a:lnTo>
                    <a:lnTo>
                      <a:pt x="85076" y="305914"/>
                    </a:lnTo>
                    <a:lnTo>
                      <a:pt x="110545" y="285658"/>
                    </a:lnTo>
                    <a:lnTo>
                      <a:pt x="136987" y="263497"/>
                    </a:lnTo>
                    <a:lnTo>
                      <a:pt x="168381" y="241347"/>
                    </a:lnTo>
                    <a:lnTo>
                      <a:pt x="200655" y="217959"/>
                    </a:lnTo>
                    <a:lnTo>
                      <a:pt x="234316" y="194765"/>
                    </a:lnTo>
                    <a:lnTo>
                      <a:pt x="272235" y="171485"/>
                    </a:lnTo>
                    <a:lnTo>
                      <a:pt x="311635" y="147731"/>
                    </a:lnTo>
                    <a:lnTo>
                      <a:pt x="351636" y="124742"/>
                    </a:lnTo>
                    <a:lnTo>
                      <a:pt x="394320" y="102808"/>
                    </a:lnTo>
                    <a:lnTo>
                      <a:pt x="438205" y="82402"/>
                    </a:lnTo>
                    <a:lnTo>
                      <a:pt x="484079" y="62954"/>
                    </a:lnTo>
                    <a:lnTo>
                      <a:pt x="530968" y="46369"/>
                    </a:lnTo>
                    <a:lnTo>
                      <a:pt x="578365" y="31216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571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72000" bIns="3600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defRPr/>
                </a:pPr>
                <a:endPara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MH_Title_1"/>
              <p:cNvSpPr>
                <a:spLocks noChangeArrowheads="1"/>
              </p:cNvSpPr>
              <p:nvPr/>
            </p:nvSpPr>
            <p:spPr bwMode="gray">
              <a:xfrm>
                <a:off x="5711825" y="3602038"/>
                <a:ext cx="922338" cy="920750"/>
              </a:xfrm>
              <a:prstGeom prst="ellipse">
                <a:avLst/>
              </a:prstGeom>
              <a:solidFill>
                <a:srgbClr val="FFFFFF"/>
              </a:solidFill>
              <a:ln w="3175">
                <a:solidFill>
                  <a:srgbClr val="FFFFFF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defRPr/>
                </a:pPr>
                <a:endParaRPr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椭圆 4"/>
            <p:cNvSpPr/>
            <p:nvPr/>
          </p:nvSpPr>
          <p:spPr>
            <a:xfrm>
              <a:off x="5876675" y="2450401"/>
              <a:ext cx="460649" cy="474840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44"/>
            <p:cNvSpPr/>
            <p:nvPr/>
          </p:nvSpPr>
          <p:spPr>
            <a:xfrm>
              <a:off x="6947639" y="3363791"/>
              <a:ext cx="474840" cy="383960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椭圆 45"/>
            <p:cNvSpPr/>
            <p:nvPr/>
          </p:nvSpPr>
          <p:spPr>
            <a:xfrm>
              <a:off x="4809009" y="3318351"/>
              <a:ext cx="458915" cy="474840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46"/>
            <p:cNvSpPr/>
            <p:nvPr/>
          </p:nvSpPr>
          <p:spPr>
            <a:xfrm>
              <a:off x="6451178" y="4498927"/>
              <a:ext cx="474840" cy="448088"/>
            </a:xfrm>
            <a:custGeom>
              <a:avLst/>
              <a:gdLst>
                <a:gd name="connsiteX0" fmla="*/ 255815 w 338138"/>
                <a:gd name="connsiteY0" fmla="*/ 276225 h 319088"/>
                <a:gd name="connsiteX1" fmla="*/ 267653 w 338138"/>
                <a:gd name="connsiteY1" fmla="*/ 282720 h 319088"/>
                <a:gd name="connsiteX2" fmla="*/ 275546 w 338138"/>
                <a:gd name="connsiteY2" fmla="*/ 282720 h 319088"/>
                <a:gd name="connsiteX3" fmla="*/ 287384 w 338138"/>
                <a:gd name="connsiteY3" fmla="*/ 276225 h 319088"/>
                <a:gd name="connsiteX4" fmla="*/ 290015 w 338138"/>
                <a:gd name="connsiteY4" fmla="*/ 277524 h 319088"/>
                <a:gd name="connsiteX5" fmla="*/ 295276 w 338138"/>
                <a:gd name="connsiteY5" fmla="*/ 284018 h 319088"/>
                <a:gd name="connsiteX6" fmla="*/ 295276 w 338138"/>
                <a:gd name="connsiteY6" fmla="*/ 315191 h 319088"/>
                <a:gd name="connsiteX7" fmla="*/ 271600 w 338138"/>
                <a:gd name="connsiteY7" fmla="*/ 319088 h 319088"/>
                <a:gd name="connsiteX8" fmla="*/ 249238 w 338138"/>
                <a:gd name="connsiteY8" fmla="*/ 315191 h 319088"/>
                <a:gd name="connsiteX9" fmla="*/ 249238 w 338138"/>
                <a:gd name="connsiteY9" fmla="*/ 284018 h 319088"/>
                <a:gd name="connsiteX10" fmla="*/ 253184 w 338138"/>
                <a:gd name="connsiteY10" fmla="*/ 277524 h 319088"/>
                <a:gd name="connsiteX11" fmla="*/ 255815 w 338138"/>
                <a:gd name="connsiteY11" fmla="*/ 276225 h 319088"/>
                <a:gd name="connsiteX12" fmla="*/ 50755 w 338138"/>
                <a:gd name="connsiteY12" fmla="*/ 276225 h 319088"/>
                <a:gd name="connsiteX13" fmla="*/ 62593 w 338138"/>
                <a:gd name="connsiteY13" fmla="*/ 282720 h 319088"/>
                <a:gd name="connsiteX14" fmla="*/ 70486 w 338138"/>
                <a:gd name="connsiteY14" fmla="*/ 282720 h 319088"/>
                <a:gd name="connsiteX15" fmla="*/ 82324 w 338138"/>
                <a:gd name="connsiteY15" fmla="*/ 276225 h 319088"/>
                <a:gd name="connsiteX16" fmla="*/ 84955 w 338138"/>
                <a:gd name="connsiteY16" fmla="*/ 277524 h 319088"/>
                <a:gd name="connsiteX17" fmla="*/ 88901 w 338138"/>
                <a:gd name="connsiteY17" fmla="*/ 284018 h 319088"/>
                <a:gd name="connsiteX18" fmla="*/ 88901 w 338138"/>
                <a:gd name="connsiteY18" fmla="*/ 315191 h 319088"/>
                <a:gd name="connsiteX19" fmla="*/ 66539 w 338138"/>
                <a:gd name="connsiteY19" fmla="*/ 319088 h 319088"/>
                <a:gd name="connsiteX20" fmla="*/ 42863 w 338138"/>
                <a:gd name="connsiteY20" fmla="*/ 315191 h 319088"/>
                <a:gd name="connsiteX21" fmla="*/ 42863 w 338138"/>
                <a:gd name="connsiteY21" fmla="*/ 284018 h 319088"/>
                <a:gd name="connsiteX22" fmla="*/ 48124 w 338138"/>
                <a:gd name="connsiteY22" fmla="*/ 277524 h 319088"/>
                <a:gd name="connsiteX23" fmla="*/ 50755 w 338138"/>
                <a:gd name="connsiteY23" fmla="*/ 276225 h 319088"/>
                <a:gd name="connsiteX24" fmla="*/ 273050 w 338138"/>
                <a:gd name="connsiteY24" fmla="*/ 214313 h 319088"/>
                <a:gd name="connsiteX25" fmla="*/ 282575 w 338138"/>
                <a:gd name="connsiteY25" fmla="*/ 224632 h 319088"/>
                <a:gd name="connsiteX26" fmla="*/ 273050 w 338138"/>
                <a:gd name="connsiteY26" fmla="*/ 234951 h 319088"/>
                <a:gd name="connsiteX27" fmla="*/ 263525 w 338138"/>
                <a:gd name="connsiteY27" fmla="*/ 224632 h 319088"/>
                <a:gd name="connsiteX28" fmla="*/ 273050 w 338138"/>
                <a:gd name="connsiteY28" fmla="*/ 214313 h 319088"/>
                <a:gd name="connsiteX29" fmla="*/ 65882 w 338138"/>
                <a:gd name="connsiteY29" fmla="*/ 214313 h 319088"/>
                <a:gd name="connsiteX30" fmla="*/ 76201 w 338138"/>
                <a:gd name="connsiteY30" fmla="*/ 224632 h 319088"/>
                <a:gd name="connsiteX31" fmla="*/ 65882 w 338138"/>
                <a:gd name="connsiteY31" fmla="*/ 234951 h 319088"/>
                <a:gd name="connsiteX32" fmla="*/ 55563 w 338138"/>
                <a:gd name="connsiteY32" fmla="*/ 224632 h 319088"/>
                <a:gd name="connsiteX33" fmla="*/ 65882 w 338138"/>
                <a:gd name="connsiteY33" fmla="*/ 214313 h 319088"/>
                <a:gd name="connsiteX34" fmla="*/ 272257 w 338138"/>
                <a:gd name="connsiteY34" fmla="*/ 196850 h 319088"/>
                <a:gd name="connsiteX35" fmla="*/ 244475 w 338138"/>
                <a:gd name="connsiteY35" fmla="*/ 224632 h 319088"/>
                <a:gd name="connsiteX36" fmla="*/ 272257 w 338138"/>
                <a:gd name="connsiteY36" fmla="*/ 252414 h 319088"/>
                <a:gd name="connsiteX37" fmla="*/ 300039 w 338138"/>
                <a:gd name="connsiteY37" fmla="*/ 224632 h 319088"/>
                <a:gd name="connsiteX38" fmla="*/ 272257 w 338138"/>
                <a:gd name="connsiteY38" fmla="*/ 196850 h 319088"/>
                <a:gd name="connsiteX39" fmla="*/ 65882 w 338138"/>
                <a:gd name="connsiteY39" fmla="*/ 196850 h 319088"/>
                <a:gd name="connsiteX40" fmla="*/ 38100 w 338138"/>
                <a:gd name="connsiteY40" fmla="*/ 224632 h 319088"/>
                <a:gd name="connsiteX41" fmla="*/ 65882 w 338138"/>
                <a:gd name="connsiteY41" fmla="*/ 252414 h 319088"/>
                <a:gd name="connsiteX42" fmla="*/ 93664 w 338138"/>
                <a:gd name="connsiteY42" fmla="*/ 224632 h 319088"/>
                <a:gd name="connsiteX43" fmla="*/ 65882 w 338138"/>
                <a:gd name="connsiteY43" fmla="*/ 196850 h 319088"/>
                <a:gd name="connsiteX44" fmla="*/ 272257 w 338138"/>
                <a:gd name="connsiteY44" fmla="*/ 187325 h 319088"/>
                <a:gd name="connsiteX45" fmla="*/ 338138 w 338138"/>
                <a:gd name="connsiteY45" fmla="*/ 253322 h 319088"/>
                <a:gd name="connsiteX46" fmla="*/ 313103 w 338138"/>
                <a:gd name="connsiteY46" fmla="*/ 304800 h 319088"/>
                <a:gd name="connsiteX47" fmla="*/ 313103 w 338138"/>
                <a:gd name="connsiteY47" fmla="*/ 283681 h 319088"/>
                <a:gd name="connsiteX48" fmla="*/ 295974 w 338138"/>
                <a:gd name="connsiteY48" fmla="*/ 259922 h 319088"/>
                <a:gd name="connsiteX49" fmla="*/ 290704 w 338138"/>
                <a:gd name="connsiteY49" fmla="*/ 258602 h 319088"/>
                <a:gd name="connsiteX50" fmla="*/ 284115 w 338138"/>
                <a:gd name="connsiteY50" fmla="*/ 258602 h 319088"/>
                <a:gd name="connsiteX51" fmla="*/ 272257 w 338138"/>
                <a:gd name="connsiteY51" fmla="*/ 265202 h 319088"/>
                <a:gd name="connsiteX52" fmla="*/ 260398 w 338138"/>
                <a:gd name="connsiteY52" fmla="*/ 258602 h 319088"/>
                <a:gd name="connsiteX53" fmla="*/ 255128 w 338138"/>
                <a:gd name="connsiteY53" fmla="*/ 258602 h 319088"/>
                <a:gd name="connsiteX54" fmla="*/ 248539 w 338138"/>
                <a:gd name="connsiteY54" fmla="*/ 259922 h 319088"/>
                <a:gd name="connsiteX55" fmla="*/ 232728 w 338138"/>
                <a:gd name="connsiteY55" fmla="*/ 283681 h 319088"/>
                <a:gd name="connsiteX56" fmla="*/ 232728 w 338138"/>
                <a:gd name="connsiteY56" fmla="*/ 304800 h 319088"/>
                <a:gd name="connsiteX57" fmla="*/ 206375 w 338138"/>
                <a:gd name="connsiteY57" fmla="*/ 253322 h 319088"/>
                <a:gd name="connsiteX58" fmla="*/ 272257 w 338138"/>
                <a:gd name="connsiteY58" fmla="*/ 187325 h 319088"/>
                <a:gd name="connsiteX59" fmla="*/ 65881 w 338138"/>
                <a:gd name="connsiteY59" fmla="*/ 187325 h 319088"/>
                <a:gd name="connsiteX60" fmla="*/ 131763 w 338138"/>
                <a:gd name="connsiteY60" fmla="*/ 253322 h 319088"/>
                <a:gd name="connsiteX61" fmla="*/ 105410 w 338138"/>
                <a:gd name="connsiteY61" fmla="*/ 304800 h 319088"/>
                <a:gd name="connsiteX62" fmla="*/ 105410 w 338138"/>
                <a:gd name="connsiteY62" fmla="*/ 283681 h 319088"/>
                <a:gd name="connsiteX63" fmla="*/ 89599 w 338138"/>
                <a:gd name="connsiteY63" fmla="*/ 259922 h 319088"/>
                <a:gd name="connsiteX64" fmla="*/ 83010 w 338138"/>
                <a:gd name="connsiteY64" fmla="*/ 258602 h 319088"/>
                <a:gd name="connsiteX65" fmla="*/ 77740 w 338138"/>
                <a:gd name="connsiteY65" fmla="*/ 258602 h 319088"/>
                <a:gd name="connsiteX66" fmla="*/ 65881 w 338138"/>
                <a:gd name="connsiteY66" fmla="*/ 265202 h 319088"/>
                <a:gd name="connsiteX67" fmla="*/ 54023 w 338138"/>
                <a:gd name="connsiteY67" fmla="*/ 258602 h 319088"/>
                <a:gd name="connsiteX68" fmla="*/ 47434 w 338138"/>
                <a:gd name="connsiteY68" fmla="*/ 258602 h 319088"/>
                <a:gd name="connsiteX69" fmla="*/ 42164 w 338138"/>
                <a:gd name="connsiteY69" fmla="*/ 259922 h 319088"/>
                <a:gd name="connsiteX70" fmla="*/ 25035 w 338138"/>
                <a:gd name="connsiteY70" fmla="*/ 283681 h 319088"/>
                <a:gd name="connsiteX71" fmla="*/ 25035 w 338138"/>
                <a:gd name="connsiteY71" fmla="*/ 304800 h 319088"/>
                <a:gd name="connsiteX72" fmla="*/ 0 w 338138"/>
                <a:gd name="connsiteY72" fmla="*/ 253322 h 319088"/>
                <a:gd name="connsiteX73" fmla="*/ 65881 w 338138"/>
                <a:gd name="connsiteY73" fmla="*/ 187325 h 319088"/>
                <a:gd name="connsiteX74" fmla="*/ 159754 w 338138"/>
                <a:gd name="connsiteY74" fmla="*/ 149225 h 319088"/>
                <a:gd name="connsiteX75" fmla="*/ 169069 w 338138"/>
                <a:gd name="connsiteY75" fmla="*/ 149225 h 319088"/>
                <a:gd name="connsiteX76" fmla="*/ 178384 w 338138"/>
                <a:gd name="connsiteY76" fmla="*/ 149225 h 319088"/>
                <a:gd name="connsiteX77" fmla="*/ 178384 w 338138"/>
                <a:gd name="connsiteY77" fmla="*/ 175331 h 319088"/>
                <a:gd name="connsiteX78" fmla="*/ 214313 w 338138"/>
                <a:gd name="connsiteY78" fmla="*/ 193605 h 319088"/>
                <a:gd name="connsiteX79" fmla="*/ 202337 w 338138"/>
                <a:gd name="connsiteY79" fmla="*/ 207963 h 319088"/>
                <a:gd name="connsiteX80" fmla="*/ 169069 w 338138"/>
                <a:gd name="connsiteY80" fmla="*/ 190994 h 319088"/>
                <a:gd name="connsiteX81" fmla="*/ 135802 w 338138"/>
                <a:gd name="connsiteY81" fmla="*/ 207963 h 319088"/>
                <a:gd name="connsiteX82" fmla="*/ 123825 w 338138"/>
                <a:gd name="connsiteY82" fmla="*/ 193605 h 319088"/>
                <a:gd name="connsiteX83" fmla="*/ 159754 w 338138"/>
                <a:gd name="connsiteY83" fmla="*/ 175331 h 319088"/>
                <a:gd name="connsiteX84" fmla="*/ 159754 w 338138"/>
                <a:gd name="connsiteY84" fmla="*/ 149225 h 319088"/>
                <a:gd name="connsiteX85" fmla="*/ 154175 w 338138"/>
                <a:gd name="connsiteY85" fmla="*/ 88900 h 319088"/>
                <a:gd name="connsiteX86" fmla="*/ 165941 w 338138"/>
                <a:gd name="connsiteY86" fmla="*/ 95394 h 319088"/>
                <a:gd name="connsiteX87" fmla="*/ 173785 w 338138"/>
                <a:gd name="connsiteY87" fmla="*/ 95394 h 319088"/>
                <a:gd name="connsiteX88" fmla="*/ 185551 w 338138"/>
                <a:gd name="connsiteY88" fmla="*/ 88900 h 319088"/>
                <a:gd name="connsiteX89" fmla="*/ 188166 w 338138"/>
                <a:gd name="connsiteY89" fmla="*/ 90199 h 319088"/>
                <a:gd name="connsiteX90" fmla="*/ 192088 w 338138"/>
                <a:gd name="connsiteY90" fmla="*/ 96693 h 319088"/>
                <a:gd name="connsiteX91" fmla="*/ 192088 w 338138"/>
                <a:gd name="connsiteY91" fmla="*/ 126567 h 319088"/>
                <a:gd name="connsiteX92" fmla="*/ 169863 w 338138"/>
                <a:gd name="connsiteY92" fmla="*/ 131763 h 319088"/>
                <a:gd name="connsiteX93" fmla="*/ 147638 w 338138"/>
                <a:gd name="connsiteY93" fmla="*/ 126567 h 319088"/>
                <a:gd name="connsiteX94" fmla="*/ 147638 w 338138"/>
                <a:gd name="connsiteY94" fmla="*/ 96693 h 319088"/>
                <a:gd name="connsiteX95" fmla="*/ 151560 w 338138"/>
                <a:gd name="connsiteY95" fmla="*/ 90199 h 319088"/>
                <a:gd name="connsiteX96" fmla="*/ 154175 w 338138"/>
                <a:gd name="connsiteY96" fmla="*/ 88900 h 319088"/>
                <a:gd name="connsiteX97" fmla="*/ 169069 w 338138"/>
                <a:gd name="connsiteY97" fmla="*/ 26988 h 319088"/>
                <a:gd name="connsiteX98" fmla="*/ 179388 w 338138"/>
                <a:gd name="connsiteY98" fmla="*/ 36513 h 319088"/>
                <a:gd name="connsiteX99" fmla="*/ 169069 w 338138"/>
                <a:gd name="connsiteY99" fmla="*/ 46038 h 319088"/>
                <a:gd name="connsiteX100" fmla="*/ 158750 w 338138"/>
                <a:gd name="connsiteY100" fmla="*/ 36513 h 319088"/>
                <a:gd name="connsiteX101" fmla="*/ 169069 w 338138"/>
                <a:gd name="connsiteY101" fmla="*/ 26988 h 319088"/>
                <a:gd name="connsiteX102" fmla="*/ 169070 w 338138"/>
                <a:gd name="connsiteY102" fmla="*/ 9525 h 319088"/>
                <a:gd name="connsiteX103" fmla="*/ 141288 w 338138"/>
                <a:gd name="connsiteY103" fmla="*/ 37307 h 319088"/>
                <a:gd name="connsiteX104" fmla="*/ 169070 w 338138"/>
                <a:gd name="connsiteY104" fmla="*/ 65089 h 319088"/>
                <a:gd name="connsiteX105" fmla="*/ 196852 w 338138"/>
                <a:gd name="connsiteY105" fmla="*/ 37307 h 319088"/>
                <a:gd name="connsiteX106" fmla="*/ 169070 w 338138"/>
                <a:gd name="connsiteY106" fmla="*/ 9525 h 319088"/>
                <a:gd name="connsiteX107" fmla="*/ 169070 w 338138"/>
                <a:gd name="connsiteY107" fmla="*/ 0 h 319088"/>
                <a:gd name="connsiteX108" fmla="*/ 234951 w 338138"/>
                <a:gd name="connsiteY108" fmla="*/ 65997 h 319088"/>
                <a:gd name="connsiteX109" fmla="*/ 209916 w 338138"/>
                <a:gd name="connsiteY109" fmla="*/ 117475 h 319088"/>
                <a:gd name="connsiteX110" fmla="*/ 209916 w 338138"/>
                <a:gd name="connsiteY110" fmla="*/ 96356 h 319088"/>
                <a:gd name="connsiteX111" fmla="*/ 192787 w 338138"/>
                <a:gd name="connsiteY111" fmla="*/ 72597 h 319088"/>
                <a:gd name="connsiteX112" fmla="*/ 187517 w 338138"/>
                <a:gd name="connsiteY112" fmla="*/ 71277 h 319088"/>
                <a:gd name="connsiteX113" fmla="*/ 180928 w 338138"/>
                <a:gd name="connsiteY113" fmla="*/ 71277 h 319088"/>
                <a:gd name="connsiteX114" fmla="*/ 169070 w 338138"/>
                <a:gd name="connsiteY114" fmla="*/ 76557 h 319088"/>
                <a:gd name="connsiteX115" fmla="*/ 157211 w 338138"/>
                <a:gd name="connsiteY115" fmla="*/ 71277 h 319088"/>
                <a:gd name="connsiteX116" fmla="*/ 150623 w 338138"/>
                <a:gd name="connsiteY116" fmla="*/ 71277 h 319088"/>
                <a:gd name="connsiteX117" fmla="*/ 145352 w 338138"/>
                <a:gd name="connsiteY117" fmla="*/ 72597 h 319088"/>
                <a:gd name="connsiteX118" fmla="*/ 128223 w 338138"/>
                <a:gd name="connsiteY118" fmla="*/ 96356 h 319088"/>
                <a:gd name="connsiteX119" fmla="*/ 128223 w 338138"/>
                <a:gd name="connsiteY119" fmla="*/ 117475 h 319088"/>
                <a:gd name="connsiteX120" fmla="*/ 103188 w 338138"/>
                <a:gd name="connsiteY120" fmla="*/ 65997 h 319088"/>
                <a:gd name="connsiteX121" fmla="*/ 169070 w 338138"/>
                <a:gd name="connsiteY121" fmla="*/ 0 h 3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38138" h="319088">
                  <a:moveTo>
                    <a:pt x="255815" y="276225"/>
                  </a:moveTo>
                  <a:cubicBezTo>
                    <a:pt x="255815" y="276225"/>
                    <a:pt x="255815" y="276225"/>
                    <a:pt x="267653" y="282720"/>
                  </a:cubicBezTo>
                  <a:cubicBezTo>
                    <a:pt x="270284" y="284018"/>
                    <a:pt x="272915" y="284018"/>
                    <a:pt x="275546" y="282720"/>
                  </a:cubicBezTo>
                  <a:cubicBezTo>
                    <a:pt x="275546" y="282720"/>
                    <a:pt x="275546" y="282720"/>
                    <a:pt x="287384" y="276225"/>
                  </a:cubicBezTo>
                  <a:cubicBezTo>
                    <a:pt x="287384" y="276225"/>
                    <a:pt x="287384" y="276225"/>
                    <a:pt x="290015" y="277524"/>
                  </a:cubicBezTo>
                  <a:cubicBezTo>
                    <a:pt x="292646" y="278823"/>
                    <a:pt x="295276" y="281421"/>
                    <a:pt x="295276" y="284018"/>
                  </a:cubicBezTo>
                  <a:cubicBezTo>
                    <a:pt x="295276" y="284018"/>
                    <a:pt x="295276" y="284018"/>
                    <a:pt x="295276" y="315191"/>
                  </a:cubicBezTo>
                  <a:cubicBezTo>
                    <a:pt x="287384" y="317789"/>
                    <a:pt x="279492" y="319088"/>
                    <a:pt x="271600" y="319088"/>
                  </a:cubicBezTo>
                  <a:cubicBezTo>
                    <a:pt x="263707" y="319088"/>
                    <a:pt x="255815" y="317789"/>
                    <a:pt x="249238" y="315191"/>
                  </a:cubicBezTo>
                  <a:cubicBezTo>
                    <a:pt x="249238" y="315191"/>
                    <a:pt x="249238" y="315191"/>
                    <a:pt x="249238" y="284018"/>
                  </a:cubicBezTo>
                  <a:cubicBezTo>
                    <a:pt x="249238" y="281421"/>
                    <a:pt x="250554" y="278823"/>
                    <a:pt x="253184" y="277524"/>
                  </a:cubicBezTo>
                  <a:cubicBezTo>
                    <a:pt x="253184" y="277524"/>
                    <a:pt x="253184" y="277524"/>
                    <a:pt x="255815" y="276225"/>
                  </a:cubicBezTo>
                  <a:close/>
                  <a:moveTo>
                    <a:pt x="50755" y="276225"/>
                  </a:moveTo>
                  <a:cubicBezTo>
                    <a:pt x="50755" y="276225"/>
                    <a:pt x="50755" y="276225"/>
                    <a:pt x="62593" y="282720"/>
                  </a:cubicBezTo>
                  <a:cubicBezTo>
                    <a:pt x="65224" y="284018"/>
                    <a:pt x="67855" y="284018"/>
                    <a:pt x="70486" y="282720"/>
                  </a:cubicBezTo>
                  <a:cubicBezTo>
                    <a:pt x="70486" y="282720"/>
                    <a:pt x="70486" y="282720"/>
                    <a:pt x="82324" y="276225"/>
                  </a:cubicBezTo>
                  <a:cubicBezTo>
                    <a:pt x="82324" y="276225"/>
                    <a:pt x="82324" y="276225"/>
                    <a:pt x="84955" y="277524"/>
                  </a:cubicBezTo>
                  <a:cubicBezTo>
                    <a:pt x="87585" y="278823"/>
                    <a:pt x="88901" y="281421"/>
                    <a:pt x="88901" y="284018"/>
                  </a:cubicBezTo>
                  <a:cubicBezTo>
                    <a:pt x="88901" y="284018"/>
                    <a:pt x="88901" y="284018"/>
                    <a:pt x="88901" y="315191"/>
                  </a:cubicBezTo>
                  <a:cubicBezTo>
                    <a:pt x="82324" y="317789"/>
                    <a:pt x="74432" y="319088"/>
                    <a:pt x="66539" y="319088"/>
                  </a:cubicBezTo>
                  <a:cubicBezTo>
                    <a:pt x="58647" y="319088"/>
                    <a:pt x="50755" y="317789"/>
                    <a:pt x="42863" y="315191"/>
                  </a:cubicBezTo>
                  <a:cubicBezTo>
                    <a:pt x="42863" y="315191"/>
                    <a:pt x="42863" y="315191"/>
                    <a:pt x="42863" y="284018"/>
                  </a:cubicBezTo>
                  <a:cubicBezTo>
                    <a:pt x="42863" y="281421"/>
                    <a:pt x="45493" y="278823"/>
                    <a:pt x="48124" y="277524"/>
                  </a:cubicBezTo>
                  <a:cubicBezTo>
                    <a:pt x="48124" y="277524"/>
                    <a:pt x="48124" y="277524"/>
                    <a:pt x="50755" y="276225"/>
                  </a:cubicBezTo>
                  <a:close/>
                  <a:moveTo>
                    <a:pt x="273050" y="214313"/>
                  </a:moveTo>
                  <a:cubicBezTo>
                    <a:pt x="278311" y="214313"/>
                    <a:pt x="282575" y="218933"/>
                    <a:pt x="282575" y="224632"/>
                  </a:cubicBezTo>
                  <a:cubicBezTo>
                    <a:pt x="282575" y="230331"/>
                    <a:pt x="278311" y="234951"/>
                    <a:pt x="273050" y="234951"/>
                  </a:cubicBezTo>
                  <a:cubicBezTo>
                    <a:pt x="267789" y="234951"/>
                    <a:pt x="263525" y="230331"/>
                    <a:pt x="263525" y="224632"/>
                  </a:cubicBezTo>
                  <a:cubicBezTo>
                    <a:pt x="263525" y="218933"/>
                    <a:pt x="267789" y="214313"/>
                    <a:pt x="273050" y="214313"/>
                  </a:cubicBezTo>
                  <a:close/>
                  <a:moveTo>
                    <a:pt x="65882" y="214313"/>
                  </a:moveTo>
                  <a:cubicBezTo>
                    <a:pt x="71581" y="214313"/>
                    <a:pt x="76201" y="218933"/>
                    <a:pt x="76201" y="224632"/>
                  </a:cubicBezTo>
                  <a:cubicBezTo>
                    <a:pt x="76201" y="230331"/>
                    <a:pt x="71581" y="234951"/>
                    <a:pt x="65882" y="234951"/>
                  </a:cubicBezTo>
                  <a:cubicBezTo>
                    <a:pt x="60183" y="234951"/>
                    <a:pt x="55563" y="230331"/>
                    <a:pt x="55563" y="224632"/>
                  </a:cubicBezTo>
                  <a:cubicBezTo>
                    <a:pt x="55563" y="218933"/>
                    <a:pt x="60183" y="214313"/>
                    <a:pt x="65882" y="214313"/>
                  </a:cubicBezTo>
                  <a:close/>
                  <a:moveTo>
                    <a:pt x="272257" y="196850"/>
                  </a:moveTo>
                  <a:cubicBezTo>
                    <a:pt x="256913" y="196850"/>
                    <a:pt x="244475" y="209288"/>
                    <a:pt x="244475" y="224632"/>
                  </a:cubicBezTo>
                  <a:cubicBezTo>
                    <a:pt x="244475" y="239976"/>
                    <a:pt x="256913" y="252414"/>
                    <a:pt x="272257" y="252414"/>
                  </a:cubicBezTo>
                  <a:cubicBezTo>
                    <a:pt x="287601" y="252414"/>
                    <a:pt x="300039" y="239976"/>
                    <a:pt x="300039" y="224632"/>
                  </a:cubicBezTo>
                  <a:cubicBezTo>
                    <a:pt x="300039" y="209288"/>
                    <a:pt x="287601" y="196850"/>
                    <a:pt x="272257" y="196850"/>
                  </a:cubicBezTo>
                  <a:close/>
                  <a:moveTo>
                    <a:pt x="65882" y="196850"/>
                  </a:moveTo>
                  <a:cubicBezTo>
                    <a:pt x="50538" y="196850"/>
                    <a:pt x="38100" y="209288"/>
                    <a:pt x="38100" y="224632"/>
                  </a:cubicBezTo>
                  <a:cubicBezTo>
                    <a:pt x="38100" y="239976"/>
                    <a:pt x="50538" y="252414"/>
                    <a:pt x="65882" y="252414"/>
                  </a:cubicBezTo>
                  <a:cubicBezTo>
                    <a:pt x="81226" y="252414"/>
                    <a:pt x="93664" y="239976"/>
                    <a:pt x="93664" y="224632"/>
                  </a:cubicBezTo>
                  <a:cubicBezTo>
                    <a:pt x="93664" y="209288"/>
                    <a:pt x="81226" y="196850"/>
                    <a:pt x="65882" y="196850"/>
                  </a:cubicBezTo>
                  <a:close/>
                  <a:moveTo>
                    <a:pt x="272257" y="187325"/>
                  </a:moveTo>
                  <a:cubicBezTo>
                    <a:pt x="309150" y="187325"/>
                    <a:pt x="338138" y="217684"/>
                    <a:pt x="338138" y="253322"/>
                  </a:cubicBezTo>
                  <a:cubicBezTo>
                    <a:pt x="338138" y="274441"/>
                    <a:pt x="328915" y="292921"/>
                    <a:pt x="313103" y="304800"/>
                  </a:cubicBezTo>
                  <a:cubicBezTo>
                    <a:pt x="313103" y="304800"/>
                    <a:pt x="313103" y="304800"/>
                    <a:pt x="313103" y="283681"/>
                  </a:cubicBezTo>
                  <a:cubicBezTo>
                    <a:pt x="313103" y="273121"/>
                    <a:pt x="306515" y="263882"/>
                    <a:pt x="295974" y="259922"/>
                  </a:cubicBezTo>
                  <a:cubicBezTo>
                    <a:pt x="295974" y="259922"/>
                    <a:pt x="290704" y="258602"/>
                    <a:pt x="290704" y="258602"/>
                  </a:cubicBezTo>
                  <a:cubicBezTo>
                    <a:pt x="288068" y="257282"/>
                    <a:pt x="286751" y="258602"/>
                    <a:pt x="284115" y="258602"/>
                  </a:cubicBezTo>
                  <a:cubicBezTo>
                    <a:pt x="284115" y="258602"/>
                    <a:pt x="284115" y="258602"/>
                    <a:pt x="272257" y="265202"/>
                  </a:cubicBezTo>
                  <a:cubicBezTo>
                    <a:pt x="272257" y="265202"/>
                    <a:pt x="272257" y="265202"/>
                    <a:pt x="260398" y="258602"/>
                  </a:cubicBezTo>
                  <a:cubicBezTo>
                    <a:pt x="259080" y="258602"/>
                    <a:pt x="256445" y="257282"/>
                    <a:pt x="255128" y="258602"/>
                  </a:cubicBezTo>
                  <a:cubicBezTo>
                    <a:pt x="255128" y="258602"/>
                    <a:pt x="248539" y="259922"/>
                    <a:pt x="248539" y="259922"/>
                  </a:cubicBezTo>
                  <a:cubicBezTo>
                    <a:pt x="239316" y="263882"/>
                    <a:pt x="232728" y="273121"/>
                    <a:pt x="232728" y="283681"/>
                  </a:cubicBezTo>
                  <a:cubicBezTo>
                    <a:pt x="232728" y="283681"/>
                    <a:pt x="232728" y="283681"/>
                    <a:pt x="232728" y="304800"/>
                  </a:cubicBezTo>
                  <a:cubicBezTo>
                    <a:pt x="216916" y="292921"/>
                    <a:pt x="206375" y="274441"/>
                    <a:pt x="206375" y="253322"/>
                  </a:cubicBezTo>
                  <a:cubicBezTo>
                    <a:pt x="206375" y="217684"/>
                    <a:pt x="236681" y="187325"/>
                    <a:pt x="272257" y="187325"/>
                  </a:cubicBezTo>
                  <a:close/>
                  <a:moveTo>
                    <a:pt x="65881" y="187325"/>
                  </a:moveTo>
                  <a:cubicBezTo>
                    <a:pt x="101457" y="187325"/>
                    <a:pt x="131763" y="217684"/>
                    <a:pt x="131763" y="253322"/>
                  </a:cubicBezTo>
                  <a:cubicBezTo>
                    <a:pt x="131763" y="274441"/>
                    <a:pt x="121222" y="292921"/>
                    <a:pt x="105410" y="304800"/>
                  </a:cubicBezTo>
                  <a:cubicBezTo>
                    <a:pt x="105410" y="304800"/>
                    <a:pt x="105410" y="304800"/>
                    <a:pt x="105410" y="283681"/>
                  </a:cubicBezTo>
                  <a:cubicBezTo>
                    <a:pt x="105410" y="273121"/>
                    <a:pt x="98822" y="263882"/>
                    <a:pt x="89599" y="259922"/>
                  </a:cubicBezTo>
                  <a:cubicBezTo>
                    <a:pt x="89599" y="259922"/>
                    <a:pt x="83010" y="258602"/>
                    <a:pt x="83010" y="258602"/>
                  </a:cubicBezTo>
                  <a:cubicBezTo>
                    <a:pt x="81693" y="257282"/>
                    <a:pt x="79058" y="258602"/>
                    <a:pt x="77740" y="258602"/>
                  </a:cubicBezTo>
                  <a:cubicBezTo>
                    <a:pt x="77740" y="258602"/>
                    <a:pt x="77740" y="258602"/>
                    <a:pt x="65881" y="265202"/>
                  </a:cubicBezTo>
                  <a:cubicBezTo>
                    <a:pt x="65881" y="265202"/>
                    <a:pt x="65881" y="265202"/>
                    <a:pt x="54023" y="258602"/>
                  </a:cubicBezTo>
                  <a:cubicBezTo>
                    <a:pt x="51387" y="258602"/>
                    <a:pt x="50070" y="257282"/>
                    <a:pt x="47434" y="258602"/>
                  </a:cubicBezTo>
                  <a:cubicBezTo>
                    <a:pt x="47434" y="258602"/>
                    <a:pt x="42164" y="259922"/>
                    <a:pt x="42164" y="259922"/>
                  </a:cubicBezTo>
                  <a:cubicBezTo>
                    <a:pt x="31623" y="263882"/>
                    <a:pt x="25035" y="273121"/>
                    <a:pt x="25035" y="283681"/>
                  </a:cubicBezTo>
                  <a:cubicBezTo>
                    <a:pt x="25035" y="283681"/>
                    <a:pt x="25035" y="283681"/>
                    <a:pt x="25035" y="304800"/>
                  </a:cubicBezTo>
                  <a:cubicBezTo>
                    <a:pt x="9223" y="292921"/>
                    <a:pt x="0" y="274441"/>
                    <a:pt x="0" y="253322"/>
                  </a:cubicBezTo>
                  <a:cubicBezTo>
                    <a:pt x="0" y="217684"/>
                    <a:pt x="28988" y="187325"/>
                    <a:pt x="65881" y="187325"/>
                  </a:cubicBezTo>
                  <a:close/>
                  <a:moveTo>
                    <a:pt x="159754" y="149225"/>
                  </a:moveTo>
                  <a:cubicBezTo>
                    <a:pt x="163746" y="149225"/>
                    <a:pt x="166408" y="149225"/>
                    <a:pt x="169069" y="149225"/>
                  </a:cubicBezTo>
                  <a:cubicBezTo>
                    <a:pt x="171731" y="149225"/>
                    <a:pt x="174392" y="149225"/>
                    <a:pt x="178384" y="149225"/>
                  </a:cubicBezTo>
                  <a:cubicBezTo>
                    <a:pt x="178384" y="149225"/>
                    <a:pt x="178384" y="149225"/>
                    <a:pt x="178384" y="175331"/>
                  </a:cubicBezTo>
                  <a:lnTo>
                    <a:pt x="214313" y="193605"/>
                  </a:lnTo>
                  <a:cubicBezTo>
                    <a:pt x="210321" y="197521"/>
                    <a:pt x="206329" y="202742"/>
                    <a:pt x="202337" y="207963"/>
                  </a:cubicBezTo>
                  <a:cubicBezTo>
                    <a:pt x="202337" y="207963"/>
                    <a:pt x="202337" y="207963"/>
                    <a:pt x="169069" y="190994"/>
                  </a:cubicBezTo>
                  <a:cubicBezTo>
                    <a:pt x="169069" y="190994"/>
                    <a:pt x="169069" y="190994"/>
                    <a:pt x="135802" y="207963"/>
                  </a:cubicBezTo>
                  <a:cubicBezTo>
                    <a:pt x="131809" y="202742"/>
                    <a:pt x="127817" y="197521"/>
                    <a:pt x="123825" y="193605"/>
                  </a:cubicBezTo>
                  <a:cubicBezTo>
                    <a:pt x="123825" y="193605"/>
                    <a:pt x="123825" y="193605"/>
                    <a:pt x="159754" y="175331"/>
                  </a:cubicBezTo>
                  <a:cubicBezTo>
                    <a:pt x="159754" y="175331"/>
                    <a:pt x="159754" y="175331"/>
                    <a:pt x="159754" y="149225"/>
                  </a:cubicBezTo>
                  <a:close/>
                  <a:moveTo>
                    <a:pt x="154175" y="88900"/>
                  </a:moveTo>
                  <a:cubicBezTo>
                    <a:pt x="154175" y="88900"/>
                    <a:pt x="154175" y="88900"/>
                    <a:pt x="165941" y="95394"/>
                  </a:cubicBezTo>
                  <a:cubicBezTo>
                    <a:pt x="168556" y="95394"/>
                    <a:pt x="171171" y="95394"/>
                    <a:pt x="173785" y="95394"/>
                  </a:cubicBezTo>
                  <a:cubicBezTo>
                    <a:pt x="173785" y="95394"/>
                    <a:pt x="173785" y="95394"/>
                    <a:pt x="185551" y="88900"/>
                  </a:cubicBezTo>
                  <a:lnTo>
                    <a:pt x="188166" y="90199"/>
                  </a:lnTo>
                  <a:cubicBezTo>
                    <a:pt x="190781" y="90199"/>
                    <a:pt x="192088" y="92797"/>
                    <a:pt x="192088" y="96693"/>
                  </a:cubicBezTo>
                  <a:cubicBezTo>
                    <a:pt x="192088" y="96693"/>
                    <a:pt x="192088" y="96693"/>
                    <a:pt x="192088" y="126567"/>
                  </a:cubicBezTo>
                  <a:cubicBezTo>
                    <a:pt x="185551" y="129165"/>
                    <a:pt x="177707" y="131763"/>
                    <a:pt x="169863" y="131763"/>
                  </a:cubicBezTo>
                  <a:cubicBezTo>
                    <a:pt x="162019" y="131763"/>
                    <a:pt x="154175" y="129165"/>
                    <a:pt x="147638" y="126567"/>
                  </a:cubicBezTo>
                  <a:cubicBezTo>
                    <a:pt x="147638" y="126567"/>
                    <a:pt x="147638" y="126567"/>
                    <a:pt x="147638" y="96693"/>
                  </a:cubicBezTo>
                  <a:cubicBezTo>
                    <a:pt x="147638" y="92797"/>
                    <a:pt x="148946" y="90199"/>
                    <a:pt x="151560" y="90199"/>
                  </a:cubicBezTo>
                  <a:cubicBezTo>
                    <a:pt x="151560" y="90199"/>
                    <a:pt x="151560" y="90199"/>
                    <a:pt x="154175" y="88900"/>
                  </a:cubicBezTo>
                  <a:close/>
                  <a:moveTo>
                    <a:pt x="169069" y="26988"/>
                  </a:moveTo>
                  <a:cubicBezTo>
                    <a:pt x="174768" y="26988"/>
                    <a:pt x="179388" y="31252"/>
                    <a:pt x="179388" y="36513"/>
                  </a:cubicBezTo>
                  <a:cubicBezTo>
                    <a:pt x="179388" y="41774"/>
                    <a:pt x="174768" y="46038"/>
                    <a:pt x="169069" y="46038"/>
                  </a:cubicBezTo>
                  <a:cubicBezTo>
                    <a:pt x="163370" y="46038"/>
                    <a:pt x="158750" y="41774"/>
                    <a:pt x="158750" y="36513"/>
                  </a:cubicBezTo>
                  <a:cubicBezTo>
                    <a:pt x="158750" y="31252"/>
                    <a:pt x="163370" y="26988"/>
                    <a:pt x="169069" y="26988"/>
                  </a:cubicBezTo>
                  <a:close/>
                  <a:moveTo>
                    <a:pt x="169070" y="9525"/>
                  </a:moveTo>
                  <a:cubicBezTo>
                    <a:pt x="153726" y="9525"/>
                    <a:pt x="141288" y="21963"/>
                    <a:pt x="141288" y="37307"/>
                  </a:cubicBezTo>
                  <a:cubicBezTo>
                    <a:pt x="141288" y="52651"/>
                    <a:pt x="153726" y="65089"/>
                    <a:pt x="169070" y="65089"/>
                  </a:cubicBezTo>
                  <a:cubicBezTo>
                    <a:pt x="184414" y="65089"/>
                    <a:pt x="196852" y="52651"/>
                    <a:pt x="196852" y="37307"/>
                  </a:cubicBezTo>
                  <a:cubicBezTo>
                    <a:pt x="196852" y="21963"/>
                    <a:pt x="184414" y="9525"/>
                    <a:pt x="169070" y="9525"/>
                  </a:cubicBezTo>
                  <a:close/>
                  <a:moveTo>
                    <a:pt x="169070" y="0"/>
                  </a:moveTo>
                  <a:cubicBezTo>
                    <a:pt x="204646" y="0"/>
                    <a:pt x="234951" y="29039"/>
                    <a:pt x="234951" y="65997"/>
                  </a:cubicBezTo>
                  <a:cubicBezTo>
                    <a:pt x="234951" y="87116"/>
                    <a:pt x="224410" y="105595"/>
                    <a:pt x="209916" y="117475"/>
                  </a:cubicBezTo>
                  <a:cubicBezTo>
                    <a:pt x="209916" y="117475"/>
                    <a:pt x="209916" y="117475"/>
                    <a:pt x="209916" y="96356"/>
                  </a:cubicBezTo>
                  <a:cubicBezTo>
                    <a:pt x="209916" y="85796"/>
                    <a:pt x="203328" y="75237"/>
                    <a:pt x="192787" y="72597"/>
                  </a:cubicBezTo>
                  <a:cubicBezTo>
                    <a:pt x="192787" y="72597"/>
                    <a:pt x="187517" y="71277"/>
                    <a:pt x="187517" y="71277"/>
                  </a:cubicBezTo>
                  <a:cubicBezTo>
                    <a:pt x="184881" y="69957"/>
                    <a:pt x="182246" y="69957"/>
                    <a:pt x="180928" y="71277"/>
                  </a:cubicBezTo>
                  <a:cubicBezTo>
                    <a:pt x="180928" y="71277"/>
                    <a:pt x="180928" y="71277"/>
                    <a:pt x="169070" y="76557"/>
                  </a:cubicBezTo>
                  <a:cubicBezTo>
                    <a:pt x="169070" y="76557"/>
                    <a:pt x="169070" y="76557"/>
                    <a:pt x="157211" y="71277"/>
                  </a:cubicBezTo>
                  <a:cubicBezTo>
                    <a:pt x="155893" y="69957"/>
                    <a:pt x="153258" y="69957"/>
                    <a:pt x="150623" y="71277"/>
                  </a:cubicBezTo>
                  <a:cubicBezTo>
                    <a:pt x="150623" y="71277"/>
                    <a:pt x="145352" y="72597"/>
                    <a:pt x="145352" y="72597"/>
                  </a:cubicBezTo>
                  <a:cubicBezTo>
                    <a:pt x="134811" y="75237"/>
                    <a:pt x="128223" y="85796"/>
                    <a:pt x="128223" y="96356"/>
                  </a:cubicBezTo>
                  <a:cubicBezTo>
                    <a:pt x="128223" y="96356"/>
                    <a:pt x="128223" y="96356"/>
                    <a:pt x="128223" y="117475"/>
                  </a:cubicBezTo>
                  <a:cubicBezTo>
                    <a:pt x="113729" y="105595"/>
                    <a:pt x="103188" y="87116"/>
                    <a:pt x="103188" y="65997"/>
                  </a:cubicBezTo>
                  <a:cubicBezTo>
                    <a:pt x="103188" y="29039"/>
                    <a:pt x="133494" y="0"/>
                    <a:pt x="1690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椭圆 47"/>
            <p:cNvSpPr/>
            <p:nvPr/>
          </p:nvSpPr>
          <p:spPr>
            <a:xfrm>
              <a:off x="5275886" y="4485551"/>
              <a:ext cx="474840" cy="474840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3600">
                <a:solidFill>
                  <a:srgbClr val="FFFFFF"/>
                </a:solidFill>
                <a:cs typeface="+mn-ea"/>
                <a:sym typeface="+mn-lt"/>
              </a:rPr>
              <a:t>商场防控</a:t>
            </a:r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7972813" y="4125188"/>
            <a:ext cx="2552284" cy="2056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>
                <a:cs typeface="+mn-ea"/>
                <a:sym typeface="+mn-lt"/>
              </a:rPr>
              <a:t>购物时尽量与他人保持一米以上的社交距离，避免用脏手触摸眼口鼻；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839474" y="655002"/>
            <a:ext cx="2552284" cy="13638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>
                <a:cs typeface="+mn-ea"/>
                <a:sym typeface="+mn-lt"/>
              </a:rPr>
              <a:t>在相对密闭场所和人群密集处应佩戴口罩；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72220" y="4586652"/>
            <a:ext cx="2552284" cy="13638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>
                <a:cs typeface="+mn-ea"/>
                <a:sym typeface="+mn-lt"/>
              </a:rPr>
              <a:t>选择通风良好、环境清洁的商场（超市）；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77334" y="1880267"/>
            <a:ext cx="2552284" cy="13638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>
                <a:cs typeface="+mn-ea"/>
                <a:sym typeface="+mn-lt"/>
              </a:rPr>
              <a:t>提前列好购物清单，减少逗留时间；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14730" y="1826213"/>
            <a:ext cx="2552284" cy="13638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mtClean="0">
                <a:cs typeface="+mn-ea"/>
                <a:sym typeface="+mn-lt"/>
              </a:rPr>
              <a:t>尽量用</a:t>
            </a:r>
            <a:r>
              <a:rPr lang="zh-CN" altLang="en-US">
                <a:cs typeface="+mn-ea"/>
                <a:sym typeface="+mn-lt"/>
              </a:rPr>
              <a:t>非接触式的电子化支付方式。</a:t>
            </a:r>
            <a:endParaRPr lang="en-US" altLang="zh-CN" sz="11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074491" y="829857"/>
            <a:ext cx="9937657" cy="5507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PA-任意多边形 5"/>
          <p:cNvSpPr/>
          <p:nvPr/>
        </p:nvSpPr>
        <p:spPr>
          <a:xfrm rot="5400000" flipH="1">
            <a:off x="3788290" y="-873667"/>
            <a:ext cx="5467102" cy="8955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1" h="21384" extrusionOk="0">
                <a:moveTo>
                  <a:pt x="21299" y="0"/>
                </a:moveTo>
                <a:cubicBezTo>
                  <a:pt x="21299" y="0"/>
                  <a:pt x="21600" y="6551"/>
                  <a:pt x="14689" y="9227"/>
                </a:cubicBezTo>
                <a:cubicBezTo>
                  <a:pt x="10992" y="10657"/>
                  <a:pt x="8848" y="10142"/>
                  <a:pt x="5772" y="16632"/>
                </a:cubicBezTo>
                <a:cubicBezTo>
                  <a:pt x="3412" y="21600"/>
                  <a:pt x="0" y="21383"/>
                  <a:pt x="0" y="21383"/>
                </a:cubicBezTo>
                <a:cubicBezTo>
                  <a:pt x="0" y="0"/>
                  <a:pt x="0" y="0"/>
                  <a:pt x="0" y="0"/>
                </a:cubicBezTo>
                <a:lnTo>
                  <a:pt x="21299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  <a:alpha val="40000"/>
            </a:schemeClr>
          </a:solidFill>
          <a:ln w="12700">
            <a:miter lim="400000"/>
          </a:ln>
          <a:effectLst/>
        </p:spPr>
        <p:txBody>
          <a:bodyPr tIns="91439" bIns="91439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kumimoji="0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61117" y="2710226"/>
            <a:ext cx="6955700" cy="1954357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800" dirty="0">
                <a:solidFill>
                  <a:schemeClr val="accent1">
                    <a:lumMod val="7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防控“三不”</a:t>
            </a:r>
            <a:endParaRPr lang="zh-CN" altLang="en-US" sz="8800" dirty="0">
              <a:solidFill>
                <a:schemeClr val="accent1">
                  <a:lumMod val="7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554998" y="4639256"/>
            <a:ext cx="4950816" cy="3195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云形标注 2"/>
          <p:cNvSpPr/>
          <p:nvPr/>
        </p:nvSpPr>
        <p:spPr>
          <a:xfrm>
            <a:off x="4805268" y="966467"/>
            <a:ext cx="2559332" cy="1941440"/>
          </a:xfrm>
          <a:prstGeom prst="cloudCallou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17"/>
          <p:cNvSpPr txBox="1"/>
          <p:nvPr/>
        </p:nvSpPr>
        <p:spPr>
          <a:xfrm>
            <a:off x="4985458" y="1391758"/>
            <a:ext cx="2125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8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316415" y="95435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432060" y="0"/>
            <a:ext cx="0" cy="1018897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490004" y="882381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9601200" y="0"/>
            <a:ext cx="1760" cy="936078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009785" y="4881628"/>
            <a:ext cx="1858151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不要偏听偏信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181485" y="4860221"/>
            <a:ext cx="1858151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不要过度恐慌</a:t>
            </a:r>
            <a:endParaRPr lang="zh-CN" altLang="en-US" dirty="0">
              <a:solidFill>
                <a:srgbClr val="000000">
                  <a:lumMod val="65000"/>
                  <a:lumOff val="3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009785" y="5299729"/>
            <a:ext cx="1858151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l"/>
              <a:defRPr/>
            </a:pPr>
            <a:r>
              <a:rPr lang="zh-CN" altLang="en-US">
                <a:solidFill>
                  <a:srgbClr val="000000">
                    <a:lumMod val="65000"/>
                    <a:lumOff val="35000"/>
                  </a:srgbClr>
                </a:solidFill>
                <a:cs typeface="+mn-ea"/>
                <a:sym typeface="+mn-lt"/>
              </a:rPr>
              <a:t>不要盲目出境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81485" y="5278322"/>
            <a:ext cx="1858151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牢记三个不要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  <p:bldP spid="18" grpId="0"/>
      <p:bldP spid="23" grpId="0"/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3600">
                <a:solidFill>
                  <a:srgbClr val="FFFFFF"/>
                </a:solidFill>
                <a:cs typeface="+mn-ea"/>
                <a:sym typeface="+mn-lt"/>
              </a:rPr>
              <a:t>不听信谣言</a:t>
            </a:r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111 Grupo"/>
          <p:cNvGrpSpPr>
            <a:grpSpLocks noChangeAspect="1"/>
          </p:cNvGrpSpPr>
          <p:nvPr/>
        </p:nvGrpSpPr>
        <p:grpSpPr>
          <a:xfrm>
            <a:off x="7877617" y="1153602"/>
            <a:ext cx="3434080" cy="4432935"/>
            <a:chOff x="4256581" y="7790451"/>
            <a:chExt cx="4731664" cy="6106524"/>
          </a:xfrm>
        </p:grpSpPr>
        <p:sp>
          <p:nvSpPr>
            <p:cNvPr id="113" name="112 Elipse"/>
            <p:cNvSpPr>
              <a:spLocks noChangeAspect="1"/>
            </p:cNvSpPr>
            <p:nvPr/>
          </p:nvSpPr>
          <p:spPr bwMode="auto">
            <a:xfrm>
              <a:off x="4256581" y="10809782"/>
              <a:ext cx="3087193" cy="308719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4" name="176 Rectángulo"/>
            <p:cNvSpPr/>
            <p:nvPr/>
          </p:nvSpPr>
          <p:spPr bwMode="auto">
            <a:xfrm>
              <a:off x="4595247" y="7803898"/>
              <a:ext cx="3762940" cy="2070230"/>
            </a:xfrm>
            <a:custGeom>
              <a:avLst/>
              <a:gdLst/>
              <a:ahLst/>
              <a:cxnLst/>
              <a:rect l="l" t="t" r="r" b="b"/>
              <a:pathLst>
                <a:path w="3762940" h="2070230">
                  <a:moveTo>
                    <a:pt x="186657" y="0"/>
                  </a:moveTo>
                  <a:lnTo>
                    <a:pt x="2704746" y="0"/>
                  </a:lnTo>
                  <a:cubicBezTo>
                    <a:pt x="2807834" y="0"/>
                    <a:pt x="2891403" y="83569"/>
                    <a:pt x="2891403" y="186657"/>
                  </a:cubicBezTo>
                  <a:cubicBezTo>
                    <a:pt x="2891403" y="279380"/>
                    <a:pt x="2823794" y="356312"/>
                    <a:pt x="2735087" y="370256"/>
                  </a:cubicBezTo>
                  <a:lnTo>
                    <a:pt x="2735087" y="373314"/>
                  </a:lnTo>
                  <a:lnTo>
                    <a:pt x="2704746" y="373314"/>
                  </a:lnTo>
                  <a:lnTo>
                    <a:pt x="2598029" y="373314"/>
                  </a:lnTo>
                  <a:cubicBezTo>
                    <a:pt x="2500795" y="373314"/>
                    <a:pt x="2421972" y="452137"/>
                    <a:pt x="2421972" y="549371"/>
                  </a:cubicBezTo>
                  <a:cubicBezTo>
                    <a:pt x="2421972" y="646605"/>
                    <a:pt x="2500795" y="725428"/>
                    <a:pt x="2598029" y="725428"/>
                  </a:cubicBezTo>
                  <a:lnTo>
                    <a:pt x="2735087" y="725428"/>
                  </a:lnTo>
                  <a:lnTo>
                    <a:pt x="3576283" y="725428"/>
                  </a:lnTo>
                  <a:cubicBezTo>
                    <a:pt x="3679371" y="725428"/>
                    <a:pt x="3762940" y="808997"/>
                    <a:pt x="3762940" y="912085"/>
                  </a:cubicBezTo>
                  <a:cubicBezTo>
                    <a:pt x="3762940" y="1015173"/>
                    <a:pt x="3679371" y="1098742"/>
                    <a:pt x="3576283" y="1098742"/>
                  </a:cubicBezTo>
                  <a:lnTo>
                    <a:pt x="2106938" y="1098742"/>
                  </a:lnTo>
                  <a:lnTo>
                    <a:pt x="1937913" y="1098742"/>
                  </a:lnTo>
                  <a:cubicBezTo>
                    <a:pt x="1840679" y="1098742"/>
                    <a:pt x="1761856" y="1177566"/>
                    <a:pt x="1761855" y="1274799"/>
                  </a:cubicBezTo>
                  <a:cubicBezTo>
                    <a:pt x="1761856" y="1372033"/>
                    <a:pt x="1840679" y="1450857"/>
                    <a:pt x="1937913" y="1450857"/>
                  </a:cubicBezTo>
                  <a:lnTo>
                    <a:pt x="2085023" y="1450857"/>
                  </a:lnTo>
                  <a:lnTo>
                    <a:pt x="2106938" y="1450857"/>
                  </a:lnTo>
                  <a:lnTo>
                    <a:pt x="2106938" y="1453066"/>
                  </a:lnTo>
                  <a:cubicBezTo>
                    <a:pt x="2199755" y="1463040"/>
                    <a:pt x="2271680" y="1541877"/>
                    <a:pt x="2271680" y="1637514"/>
                  </a:cubicBezTo>
                  <a:cubicBezTo>
                    <a:pt x="2271680" y="1740602"/>
                    <a:pt x="2188111" y="1824171"/>
                    <a:pt x="2085023" y="1824171"/>
                  </a:cubicBezTo>
                  <a:lnTo>
                    <a:pt x="1535541" y="1824171"/>
                  </a:lnTo>
                  <a:cubicBezTo>
                    <a:pt x="1456016" y="1828206"/>
                    <a:pt x="1393454" y="1894521"/>
                    <a:pt x="1393454" y="1975447"/>
                  </a:cubicBezTo>
                  <a:cubicBezTo>
                    <a:pt x="1393454" y="2011874"/>
                    <a:pt x="1406130" y="2045340"/>
                    <a:pt x="1429109" y="2070230"/>
                  </a:cubicBezTo>
                  <a:lnTo>
                    <a:pt x="1003067" y="2070230"/>
                  </a:lnTo>
                  <a:cubicBezTo>
                    <a:pt x="1026046" y="2045340"/>
                    <a:pt x="1038722" y="2011873"/>
                    <a:pt x="1038722" y="1975446"/>
                  </a:cubicBezTo>
                  <a:cubicBezTo>
                    <a:pt x="1038722" y="1894604"/>
                    <a:pt x="976291" y="1828343"/>
                    <a:pt x="896864" y="1824171"/>
                  </a:cubicBezTo>
                  <a:lnTo>
                    <a:pt x="649832" y="1824171"/>
                  </a:lnTo>
                  <a:cubicBezTo>
                    <a:pt x="546744" y="1824171"/>
                    <a:pt x="463175" y="1740602"/>
                    <a:pt x="463175" y="1637514"/>
                  </a:cubicBezTo>
                  <a:cubicBezTo>
                    <a:pt x="463175" y="1534426"/>
                    <a:pt x="546744" y="1450857"/>
                    <a:pt x="649832" y="1450857"/>
                  </a:cubicBezTo>
                  <a:lnTo>
                    <a:pt x="1154695" y="1450857"/>
                  </a:lnTo>
                  <a:cubicBezTo>
                    <a:pt x="1251927" y="1450855"/>
                    <a:pt x="1330748" y="1372032"/>
                    <a:pt x="1330748" y="1274800"/>
                  </a:cubicBezTo>
                  <a:lnTo>
                    <a:pt x="1330749" y="1274800"/>
                  </a:lnTo>
                  <a:cubicBezTo>
                    <a:pt x="1330749" y="1177566"/>
                    <a:pt x="1251925" y="1098742"/>
                    <a:pt x="1154691" y="1098742"/>
                  </a:cubicBezTo>
                  <a:lnTo>
                    <a:pt x="1054452" y="1098742"/>
                  </a:lnTo>
                  <a:lnTo>
                    <a:pt x="1014298" y="1098742"/>
                  </a:lnTo>
                  <a:cubicBezTo>
                    <a:pt x="911210" y="1098742"/>
                    <a:pt x="827641" y="1015173"/>
                    <a:pt x="827641" y="912085"/>
                  </a:cubicBezTo>
                  <a:cubicBezTo>
                    <a:pt x="827641" y="808997"/>
                    <a:pt x="911210" y="725428"/>
                    <a:pt x="1014298" y="725428"/>
                  </a:cubicBezTo>
                  <a:lnTo>
                    <a:pt x="1075790" y="725428"/>
                  </a:lnTo>
                  <a:cubicBezTo>
                    <a:pt x="1173022" y="725426"/>
                    <a:pt x="1251842" y="646604"/>
                    <a:pt x="1251842" y="549372"/>
                  </a:cubicBezTo>
                  <a:lnTo>
                    <a:pt x="1251843" y="549372"/>
                  </a:lnTo>
                  <a:cubicBezTo>
                    <a:pt x="1251843" y="452138"/>
                    <a:pt x="1173020" y="373315"/>
                    <a:pt x="1075786" y="373315"/>
                  </a:cubicBezTo>
                  <a:lnTo>
                    <a:pt x="1054452" y="373315"/>
                  </a:lnTo>
                  <a:lnTo>
                    <a:pt x="1054452" y="373314"/>
                  </a:lnTo>
                  <a:lnTo>
                    <a:pt x="186657" y="373314"/>
                  </a:lnTo>
                  <a:cubicBezTo>
                    <a:pt x="83569" y="373314"/>
                    <a:pt x="0" y="289745"/>
                    <a:pt x="0" y="186657"/>
                  </a:cubicBezTo>
                  <a:cubicBezTo>
                    <a:pt x="0" y="83569"/>
                    <a:pt x="83569" y="0"/>
                    <a:pt x="1866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5" name="114 Elipse"/>
            <p:cNvSpPr>
              <a:spLocks noChangeAspect="1"/>
            </p:cNvSpPr>
            <p:nvPr/>
          </p:nvSpPr>
          <p:spPr bwMode="auto">
            <a:xfrm>
              <a:off x="7727527" y="7790451"/>
              <a:ext cx="407133" cy="40713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6" name="115 Elipse"/>
            <p:cNvSpPr>
              <a:spLocks noChangeAspect="1"/>
            </p:cNvSpPr>
            <p:nvPr/>
          </p:nvSpPr>
          <p:spPr bwMode="auto">
            <a:xfrm>
              <a:off x="4717163" y="8343959"/>
              <a:ext cx="407133" cy="40713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7" name="116 Elipse"/>
            <p:cNvSpPr>
              <a:spLocks noChangeAspect="1"/>
            </p:cNvSpPr>
            <p:nvPr/>
          </p:nvSpPr>
          <p:spPr bwMode="auto">
            <a:xfrm>
              <a:off x="4374700" y="9235226"/>
              <a:ext cx="299299" cy="2992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8" name="117 Elipse"/>
            <p:cNvSpPr>
              <a:spLocks noChangeAspect="1"/>
            </p:cNvSpPr>
            <p:nvPr/>
          </p:nvSpPr>
          <p:spPr bwMode="auto">
            <a:xfrm>
              <a:off x="8688946" y="8935927"/>
              <a:ext cx="299299" cy="2992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9" name="118 Elipse"/>
            <p:cNvSpPr>
              <a:spLocks noChangeAspect="1"/>
            </p:cNvSpPr>
            <p:nvPr/>
          </p:nvSpPr>
          <p:spPr bwMode="auto">
            <a:xfrm>
              <a:off x="7671639" y="9974158"/>
              <a:ext cx="418111" cy="41811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0" name="119 Elipse"/>
            <p:cNvSpPr>
              <a:spLocks noChangeAspect="1"/>
            </p:cNvSpPr>
            <p:nvPr/>
          </p:nvSpPr>
          <p:spPr bwMode="auto">
            <a:xfrm>
              <a:off x="7946381" y="10860967"/>
              <a:ext cx="169970" cy="1699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1" name="120 Elipse"/>
            <p:cNvSpPr>
              <a:spLocks noChangeAspect="1"/>
            </p:cNvSpPr>
            <p:nvPr/>
          </p:nvSpPr>
          <p:spPr bwMode="auto">
            <a:xfrm>
              <a:off x="7171672" y="10271352"/>
              <a:ext cx="241834" cy="241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2" name="121 Elipse"/>
            <p:cNvSpPr>
              <a:spLocks noChangeAspect="1"/>
            </p:cNvSpPr>
            <p:nvPr/>
          </p:nvSpPr>
          <p:spPr bwMode="auto">
            <a:xfrm>
              <a:off x="5296576" y="11314289"/>
              <a:ext cx="241834" cy="24183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3" name="122 Elipse"/>
            <p:cNvSpPr>
              <a:spLocks noChangeAspect="1"/>
            </p:cNvSpPr>
            <p:nvPr/>
          </p:nvSpPr>
          <p:spPr bwMode="auto">
            <a:xfrm>
              <a:off x="5623199" y="10533963"/>
              <a:ext cx="169970" cy="1699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4" name="123 Elipse"/>
            <p:cNvSpPr>
              <a:spLocks noChangeAspect="1"/>
            </p:cNvSpPr>
            <p:nvPr/>
          </p:nvSpPr>
          <p:spPr bwMode="auto">
            <a:xfrm>
              <a:off x="5903716" y="11674329"/>
              <a:ext cx="169970" cy="16997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5" name="124 Elipse"/>
            <p:cNvSpPr>
              <a:spLocks noChangeAspect="1"/>
            </p:cNvSpPr>
            <p:nvPr/>
          </p:nvSpPr>
          <p:spPr bwMode="auto">
            <a:xfrm>
              <a:off x="5059948" y="11931110"/>
              <a:ext cx="299299" cy="29929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6" name="125 Rectángulo"/>
            <p:cNvSpPr/>
            <p:nvPr/>
          </p:nvSpPr>
          <p:spPr bwMode="auto">
            <a:xfrm>
              <a:off x="5442890" y="10182225"/>
              <a:ext cx="714575" cy="6787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7" name="126 Rectángulo"/>
            <p:cNvSpPr/>
            <p:nvPr/>
          </p:nvSpPr>
          <p:spPr bwMode="auto">
            <a:xfrm rot="2953758">
              <a:off x="6776264" y="10917079"/>
              <a:ext cx="451814" cy="42915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8" name="127 Acorde"/>
            <p:cNvSpPr>
              <a:spLocks noChangeAspect="1"/>
            </p:cNvSpPr>
            <p:nvPr/>
          </p:nvSpPr>
          <p:spPr bwMode="auto">
            <a:xfrm>
              <a:off x="4519479" y="11079688"/>
              <a:ext cx="2547380" cy="2547380"/>
            </a:xfrm>
            <a:prstGeom prst="chord">
              <a:avLst>
                <a:gd name="adj1" fmla="val 21530749"/>
                <a:gd name="adj2" fmla="val 10802399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9" name="128 Elipse"/>
            <p:cNvSpPr>
              <a:spLocks noChangeAspect="1"/>
            </p:cNvSpPr>
            <p:nvPr/>
          </p:nvSpPr>
          <p:spPr bwMode="auto">
            <a:xfrm>
              <a:off x="5806552" y="12203728"/>
              <a:ext cx="299299" cy="29929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0" name="129 Elipse"/>
            <p:cNvSpPr>
              <a:spLocks noChangeAspect="1"/>
            </p:cNvSpPr>
            <p:nvPr/>
          </p:nvSpPr>
          <p:spPr bwMode="auto">
            <a:xfrm>
              <a:off x="6304543" y="12080759"/>
              <a:ext cx="545238" cy="54523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1" name="130 Elipse"/>
            <p:cNvSpPr>
              <a:spLocks noChangeAspect="1"/>
            </p:cNvSpPr>
            <p:nvPr/>
          </p:nvSpPr>
          <p:spPr bwMode="auto">
            <a:xfrm>
              <a:off x="5319213" y="12608741"/>
              <a:ext cx="305704" cy="30570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2" name="131 Elipse"/>
            <p:cNvSpPr>
              <a:spLocks noChangeAspect="1"/>
            </p:cNvSpPr>
            <p:nvPr/>
          </p:nvSpPr>
          <p:spPr bwMode="auto">
            <a:xfrm>
              <a:off x="4729227" y="12519759"/>
              <a:ext cx="241834" cy="2418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3" name="132 Elipse"/>
            <p:cNvSpPr>
              <a:spLocks noChangeAspect="1"/>
            </p:cNvSpPr>
            <p:nvPr/>
          </p:nvSpPr>
          <p:spPr bwMode="auto">
            <a:xfrm>
              <a:off x="6424044" y="12998447"/>
              <a:ext cx="241834" cy="24183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4" name="133 Elipse"/>
            <p:cNvSpPr>
              <a:spLocks noChangeAspect="1"/>
            </p:cNvSpPr>
            <p:nvPr/>
          </p:nvSpPr>
          <p:spPr bwMode="auto">
            <a:xfrm>
              <a:off x="5486046" y="13226044"/>
              <a:ext cx="156952" cy="15695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5" name="134 Elipse"/>
            <p:cNvSpPr>
              <a:spLocks noChangeAspect="1"/>
            </p:cNvSpPr>
            <p:nvPr/>
          </p:nvSpPr>
          <p:spPr bwMode="auto">
            <a:xfrm>
              <a:off x="6602273" y="12603133"/>
              <a:ext cx="91787" cy="9178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6" name="135 Rectángulo"/>
            <p:cNvSpPr/>
            <p:nvPr/>
          </p:nvSpPr>
          <p:spPr bwMode="auto">
            <a:xfrm>
              <a:off x="5443833" y="10182225"/>
              <a:ext cx="714575" cy="92426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7" name="136 Rectángulo"/>
            <p:cNvSpPr/>
            <p:nvPr/>
          </p:nvSpPr>
          <p:spPr bwMode="auto">
            <a:xfrm rot="2953758">
              <a:off x="6906991" y="10975358"/>
              <a:ext cx="451814" cy="86657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8" name="137 Rectángulo"/>
            <p:cNvSpPr/>
            <p:nvPr/>
          </p:nvSpPr>
          <p:spPr bwMode="auto">
            <a:xfrm rot="2953758">
              <a:off x="6941212" y="10830521"/>
              <a:ext cx="594463" cy="1948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9" name="138 Rectángulo"/>
            <p:cNvSpPr/>
            <p:nvPr/>
          </p:nvSpPr>
          <p:spPr bwMode="auto">
            <a:xfrm>
              <a:off x="5330085" y="9874128"/>
              <a:ext cx="940184" cy="3080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901065"/>
              <a:endParaRPr lang="es-SV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903533" y="1616219"/>
            <a:ext cx="622996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cs typeface="+mn-ea"/>
                <a:sym typeface="+mn-lt"/>
              </a:rPr>
              <a:t>疫情爆发以来，利用大家对未知病毒的恐慌制造新闻，成为一些媒体、自媒体刷眼球流量的收割机。这些所谓的“爆炸新闻”，将疫情事态放大助长恐慌，导致人们在需要帮助时找不到正确的指引，反而可能被虚假信息所误导。</a:t>
            </a:r>
            <a:endParaRPr lang="zh-CN" altLang="en-US" sz="280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1797400" y="2567885"/>
            <a:ext cx="2465070" cy="4095115"/>
            <a:chOff x="7658" y="4355"/>
            <a:chExt cx="3882" cy="6449"/>
          </a:xfrm>
        </p:grpSpPr>
        <p:grpSp>
          <p:nvGrpSpPr>
            <p:cNvPr id="9" name="组合 8"/>
            <p:cNvGrpSpPr/>
            <p:nvPr/>
          </p:nvGrpSpPr>
          <p:grpSpPr>
            <a:xfrm>
              <a:off x="9096" y="8164"/>
              <a:ext cx="1006" cy="2641"/>
              <a:chOff x="9096" y="8164"/>
              <a:chExt cx="1006" cy="2641"/>
            </a:xfrm>
          </p:grpSpPr>
          <p:sp>
            <p:nvSpPr>
              <p:cNvPr id="17417" name="淘宝店chenying0907 9"/>
              <p:cNvSpPr>
                <a:spLocks noChangeArrowheads="1"/>
              </p:cNvSpPr>
              <p:nvPr/>
            </p:nvSpPr>
            <p:spPr bwMode="auto">
              <a:xfrm>
                <a:off x="9316" y="8164"/>
                <a:ext cx="566" cy="59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418" name="淘宝店chenying0907 10"/>
              <p:cNvSpPr>
                <a:spLocks noChangeArrowheads="1"/>
              </p:cNvSpPr>
              <p:nvPr/>
            </p:nvSpPr>
            <p:spPr bwMode="auto">
              <a:xfrm>
                <a:off x="9096" y="8589"/>
                <a:ext cx="1006" cy="22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416" name="淘宝店chenying0907 8"/>
            <p:cNvSpPr>
              <a:spLocks noEditPoints="1"/>
            </p:cNvSpPr>
            <p:nvPr/>
          </p:nvSpPr>
          <p:spPr bwMode="auto">
            <a:xfrm>
              <a:off x="7658" y="4355"/>
              <a:ext cx="3882" cy="3885"/>
            </a:xfrm>
            <a:custGeom>
              <a:avLst/>
              <a:gdLst>
                <a:gd name="T0" fmla="*/ 296 w 592"/>
                <a:gd name="T1" fmla="*/ 0 h 593"/>
                <a:gd name="T2" fmla="*/ 0 w 592"/>
                <a:gd name="T3" fmla="*/ 297 h 593"/>
                <a:gd name="T4" fmla="*/ 296 w 592"/>
                <a:gd name="T5" fmla="*/ 593 h 593"/>
                <a:gd name="T6" fmla="*/ 592 w 592"/>
                <a:gd name="T7" fmla="*/ 297 h 593"/>
                <a:gd name="T8" fmla="*/ 296 w 592"/>
                <a:gd name="T9" fmla="*/ 0 h 593"/>
                <a:gd name="T10" fmla="*/ 296 w 592"/>
                <a:gd name="T11" fmla="*/ 561 h 593"/>
                <a:gd name="T12" fmla="*/ 32 w 592"/>
                <a:gd name="T13" fmla="*/ 297 h 593"/>
                <a:gd name="T14" fmla="*/ 296 w 592"/>
                <a:gd name="T15" fmla="*/ 32 h 593"/>
                <a:gd name="T16" fmla="*/ 560 w 592"/>
                <a:gd name="T17" fmla="*/ 297 h 593"/>
                <a:gd name="T18" fmla="*/ 296 w 592"/>
                <a:gd name="T19" fmla="*/ 561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2" h="593">
                  <a:moveTo>
                    <a:pt x="296" y="0"/>
                  </a:moveTo>
                  <a:cubicBezTo>
                    <a:pt x="132" y="0"/>
                    <a:pt x="0" y="133"/>
                    <a:pt x="0" y="297"/>
                  </a:cubicBezTo>
                  <a:cubicBezTo>
                    <a:pt x="0" y="460"/>
                    <a:pt x="132" y="593"/>
                    <a:pt x="296" y="593"/>
                  </a:cubicBezTo>
                  <a:cubicBezTo>
                    <a:pt x="460" y="593"/>
                    <a:pt x="592" y="460"/>
                    <a:pt x="592" y="297"/>
                  </a:cubicBezTo>
                  <a:cubicBezTo>
                    <a:pt x="592" y="133"/>
                    <a:pt x="460" y="0"/>
                    <a:pt x="296" y="0"/>
                  </a:cubicBezTo>
                  <a:close/>
                  <a:moveTo>
                    <a:pt x="296" y="561"/>
                  </a:moveTo>
                  <a:cubicBezTo>
                    <a:pt x="150" y="561"/>
                    <a:pt x="32" y="443"/>
                    <a:pt x="32" y="297"/>
                  </a:cubicBezTo>
                  <a:cubicBezTo>
                    <a:pt x="32" y="151"/>
                    <a:pt x="150" y="32"/>
                    <a:pt x="296" y="32"/>
                  </a:cubicBezTo>
                  <a:cubicBezTo>
                    <a:pt x="442" y="32"/>
                    <a:pt x="560" y="151"/>
                    <a:pt x="560" y="297"/>
                  </a:cubicBezTo>
                  <a:cubicBezTo>
                    <a:pt x="560" y="443"/>
                    <a:pt x="442" y="561"/>
                    <a:pt x="296" y="56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0"/>
            <a:lstStyle/>
            <a:p>
              <a:pPr algn="ctr"/>
              <a:endParaRPr lang="zh-CN" altLang="en-US" sz="20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60140" y="1530295"/>
            <a:ext cx="4338955" cy="3773170"/>
            <a:chOff x="6182" y="2811"/>
            <a:chExt cx="6833" cy="5942"/>
          </a:xfrm>
        </p:grpSpPr>
        <p:grpSp>
          <p:nvGrpSpPr>
            <p:cNvPr id="14" name="组合 13"/>
            <p:cNvGrpSpPr/>
            <p:nvPr/>
          </p:nvGrpSpPr>
          <p:grpSpPr>
            <a:xfrm>
              <a:off x="11077" y="3671"/>
              <a:ext cx="1046" cy="1044"/>
              <a:chOff x="11077" y="3671"/>
              <a:chExt cx="1046" cy="1044"/>
            </a:xfrm>
          </p:grpSpPr>
          <p:sp>
            <p:nvSpPr>
              <p:cNvPr id="17420" name="PA_淘宝店chenying0907 12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11077" y="3671"/>
                <a:ext cx="1046" cy="104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11347" y="3975"/>
                <a:ext cx="519" cy="519"/>
                <a:chOff x="11608" y="5563"/>
                <a:chExt cx="770" cy="770"/>
              </a:xfrm>
              <a:solidFill>
                <a:schemeClr val="bg1"/>
              </a:solidFill>
            </p:grpSpPr>
            <p:sp>
              <p:nvSpPr>
                <p:cNvPr id="84" name="AutoShape 37"/>
                <p:cNvSpPr/>
                <p:nvPr/>
              </p:nvSpPr>
              <p:spPr bwMode="auto">
                <a:xfrm>
                  <a:off x="11608" y="5633"/>
                  <a:ext cx="700" cy="700"/>
                </a:xfrm>
                <a:custGeom>
                  <a:avLst/>
                  <a:gdLst>
                    <a:gd name="T0" fmla="+- 0 10849 98"/>
                    <a:gd name="T1" fmla="*/ T0 w 21502"/>
                    <a:gd name="T2" fmla="*/ 10800 h 21600"/>
                    <a:gd name="T3" fmla="+- 0 10849 98"/>
                    <a:gd name="T4" fmla="*/ T3 w 21502"/>
                    <a:gd name="T5" fmla="*/ 10800 h 21600"/>
                    <a:gd name="T6" fmla="+- 0 10849 98"/>
                    <a:gd name="T7" fmla="*/ T6 w 21502"/>
                    <a:gd name="T8" fmla="*/ 10800 h 21600"/>
                    <a:gd name="T9" fmla="+- 0 10849 98"/>
                    <a:gd name="T10" fmla="*/ T9 w 21502"/>
                    <a:gd name="T11" fmla="*/ 10800 h 21600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02" h="21600">
                      <a:moveTo>
                        <a:pt x="19917" y="7880"/>
                      </a:moveTo>
                      <a:lnTo>
                        <a:pt x="18875" y="8932"/>
                      </a:lnTo>
                      <a:cubicBezTo>
                        <a:pt x="18730" y="9079"/>
                        <a:pt x="18497" y="9079"/>
                        <a:pt x="18353" y="8932"/>
                      </a:cubicBezTo>
                      <a:lnTo>
                        <a:pt x="17048" y="7617"/>
                      </a:lnTo>
                      <a:lnTo>
                        <a:pt x="15991" y="10290"/>
                      </a:lnTo>
                      <a:lnTo>
                        <a:pt x="16080" y="10064"/>
                      </a:lnTo>
                      <a:cubicBezTo>
                        <a:pt x="13859" y="7826"/>
                        <a:pt x="11601" y="7544"/>
                        <a:pt x="9565" y="7291"/>
                      </a:cubicBezTo>
                      <a:cubicBezTo>
                        <a:pt x="8910" y="7210"/>
                        <a:pt x="8276" y="7126"/>
                        <a:pt x="7652" y="6990"/>
                      </a:cubicBezTo>
                      <a:lnTo>
                        <a:pt x="13918" y="4456"/>
                      </a:lnTo>
                      <a:lnTo>
                        <a:pt x="12652" y="3179"/>
                      </a:lnTo>
                      <a:cubicBezTo>
                        <a:pt x="12508" y="3033"/>
                        <a:pt x="12508" y="2798"/>
                        <a:pt x="12652" y="2652"/>
                      </a:cubicBezTo>
                      <a:lnTo>
                        <a:pt x="13695" y="1598"/>
                      </a:lnTo>
                      <a:cubicBezTo>
                        <a:pt x="13840" y="1453"/>
                        <a:pt x="14073" y="1453"/>
                        <a:pt x="14217" y="1598"/>
                      </a:cubicBezTo>
                      <a:lnTo>
                        <a:pt x="19917" y="7353"/>
                      </a:lnTo>
                      <a:cubicBezTo>
                        <a:pt x="20062" y="7499"/>
                        <a:pt x="20062" y="7734"/>
                        <a:pt x="19917" y="7880"/>
                      </a:cubicBezTo>
                      <a:moveTo>
                        <a:pt x="12292" y="19639"/>
                      </a:moveTo>
                      <a:cubicBezTo>
                        <a:pt x="12200" y="19872"/>
                        <a:pt x="11999" y="20044"/>
                        <a:pt x="11756" y="20095"/>
                      </a:cubicBezTo>
                      <a:cubicBezTo>
                        <a:pt x="11700" y="20106"/>
                        <a:pt x="11643" y="20111"/>
                        <a:pt x="11587" y="20110"/>
                      </a:cubicBezTo>
                      <a:cubicBezTo>
                        <a:pt x="11400" y="20105"/>
                        <a:pt x="11219" y="20030"/>
                        <a:pt x="11084" y="19892"/>
                      </a:cubicBezTo>
                      <a:lnTo>
                        <a:pt x="1692" y="10517"/>
                      </a:lnTo>
                      <a:cubicBezTo>
                        <a:pt x="1519" y="10343"/>
                        <a:pt x="1443" y="10094"/>
                        <a:pt x="1488" y="9852"/>
                      </a:cubicBezTo>
                      <a:cubicBezTo>
                        <a:pt x="1533" y="9610"/>
                        <a:pt x="1695" y="9407"/>
                        <a:pt x="1917" y="9308"/>
                      </a:cubicBezTo>
                      <a:lnTo>
                        <a:pt x="6505" y="7453"/>
                      </a:lnTo>
                      <a:cubicBezTo>
                        <a:pt x="9597" y="8490"/>
                        <a:pt x="12689" y="7491"/>
                        <a:pt x="15781" y="10821"/>
                      </a:cubicBezTo>
                      <a:cubicBezTo>
                        <a:pt x="15781" y="10821"/>
                        <a:pt x="12292" y="19639"/>
                        <a:pt x="12292" y="19639"/>
                      </a:cubicBezTo>
                      <a:close/>
                      <a:moveTo>
                        <a:pt x="15260" y="545"/>
                      </a:moveTo>
                      <a:cubicBezTo>
                        <a:pt x="14912" y="193"/>
                        <a:pt x="14449" y="0"/>
                        <a:pt x="13956" y="0"/>
                      </a:cubicBezTo>
                      <a:cubicBezTo>
                        <a:pt x="13463" y="0"/>
                        <a:pt x="13000" y="193"/>
                        <a:pt x="12651" y="546"/>
                      </a:cubicBezTo>
                      <a:lnTo>
                        <a:pt x="11610" y="1598"/>
                      </a:lnTo>
                      <a:cubicBezTo>
                        <a:pt x="11261" y="1949"/>
                        <a:pt x="11068" y="2417"/>
                        <a:pt x="11068" y="2915"/>
                      </a:cubicBezTo>
                      <a:cubicBezTo>
                        <a:pt x="11068" y="3265"/>
                        <a:pt x="11164" y="3601"/>
                        <a:pt x="11342" y="3893"/>
                      </a:cubicBezTo>
                      <a:lnTo>
                        <a:pt x="1324" y="7944"/>
                      </a:lnTo>
                      <a:cubicBezTo>
                        <a:pt x="654" y="8241"/>
                        <a:pt x="173" y="8851"/>
                        <a:pt x="38" y="9575"/>
                      </a:cubicBezTo>
                      <a:cubicBezTo>
                        <a:pt x="-98" y="10302"/>
                        <a:pt x="130" y="11048"/>
                        <a:pt x="654" y="11576"/>
                      </a:cubicBezTo>
                      <a:lnTo>
                        <a:pt x="10041" y="20946"/>
                      </a:lnTo>
                      <a:cubicBezTo>
                        <a:pt x="10445" y="21354"/>
                        <a:pt x="10982" y="21586"/>
                        <a:pt x="11549" y="21599"/>
                      </a:cubicBezTo>
                      <a:cubicBezTo>
                        <a:pt x="11562" y="21599"/>
                        <a:pt x="11593" y="21599"/>
                        <a:pt x="11605" y="21599"/>
                      </a:cubicBezTo>
                      <a:cubicBezTo>
                        <a:pt x="11754" y="21599"/>
                        <a:pt x="11906" y="21584"/>
                        <a:pt x="12056" y="21553"/>
                      </a:cubicBezTo>
                      <a:cubicBezTo>
                        <a:pt x="12789" y="21399"/>
                        <a:pt x="13390" y="20888"/>
                        <a:pt x="13662" y="20191"/>
                      </a:cubicBezTo>
                      <a:lnTo>
                        <a:pt x="17604" y="10229"/>
                      </a:lnTo>
                      <a:cubicBezTo>
                        <a:pt x="17902" y="10426"/>
                        <a:pt x="18250" y="10532"/>
                        <a:pt x="18613" y="10532"/>
                      </a:cubicBezTo>
                      <a:cubicBezTo>
                        <a:pt x="19107" y="10532"/>
                        <a:pt x="19570" y="10338"/>
                        <a:pt x="19918" y="9986"/>
                      </a:cubicBezTo>
                      <a:lnTo>
                        <a:pt x="20957" y="8937"/>
                      </a:lnTo>
                      <a:cubicBezTo>
                        <a:pt x="21308" y="8585"/>
                        <a:pt x="21502" y="8116"/>
                        <a:pt x="21502" y="7617"/>
                      </a:cubicBezTo>
                      <a:cubicBezTo>
                        <a:pt x="21502" y="7117"/>
                        <a:pt x="21308" y="6648"/>
                        <a:pt x="20961" y="6300"/>
                      </a:cubicBezTo>
                      <a:cubicBezTo>
                        <a:pt x="20961" y="6300"/>
                        <a:pt x="15260" y="545"/>
                        <a:pt x="15260" y="5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50800" tIns="50800" rIns="50800" bIns="50800" anchor="ctr"/>
                <a:lstStyle/>
                <a:p>
                  <a:pPr marL="0" marR="0" lvl="0" indent="0" algn="l" defTabSz="6089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4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AutoShape 38"/>
                <p:cNvSpPr/>
                <p:nvPr/>
              </p:nvSpPr>
              <p:spPr bwMode="auto">
                <a:xfrm>
                  <a:off x="11945" y="5948"/>
                  <a:ext cx="120" cy="12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4320"/>
                      </a:moveTo>
                      <a:cubicBezTo>
                        <a:pt x="14381" y="4320"/>
                        <a:pt x="17279" y="7222"/>
                        <a:pt x="17279" y="10800"/>
                      </a:cubicBezTo>
                      <a:cubicBezTo>
                        <a:pt x="17279" y="14377"/>
                        <a:pt x="14381" y="17279"/>
                        <a:pt x="10800" y="17279"/>
                      </a:cubicBezTo>
                      <a:cubicBezTo>
                        <a:pt x="7218" y="17279"/>
                        <a:pt x="4319" y="14377"/>
                        <a:pt x="4319" y="10800"/>
                      </a:cubicBezTo>
                      <a:cubicBezTo>
                        <a:pt x="4319" y="7222"/>
                        <a:pt x="7218" y="4320"/>
                        <a:pt x="10800" y="4320"/>
                      </a:cubicBezTo>
                      <a:moveTo>
                        <a:pt x="10800" y="21599"/>
                      </a:move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50800" tIns="50800" rIns="50800" bIns="50800" anchor="ctr"/>
                <a:lstStyle/>
                <a:p>
                  <a:pPr marL="0" marR="0" lvl="0" indent="0" algn="l" defTabSz="6089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4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AutoShape 39"/>
                <p:cNvSpPr/>
                <p:nvPr/>
              </p:nvSpPr>
              <p:spPr bwMode="auto">
                <a:xfrm>
                  <a:off x="12258" y="5563"/>
                  <a:ext cx="120" cy="12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17279"/>
                      </a:moveTo>
                      <a:cubicBezTo>
                        <a:pt x="7218" y="17279"/>
                        <a:pt x="4320" y="14377"/>
                        <a:pt x="4320" y="10800"/>
                      </a:cubicBezTo>
                      <a:cubicBezTo>
                        <a:pt x="4320" y="7222"/>
                        <a:pt x="7218" y="4320"/>
                        <a:pt x="10800" y="4320"/>
                      </a:cubicBezTo>
                      <a:cubicBezTo>
                        <a:pt x="14381" y="4320"/>
                        <a:pt x="17280" y="7222"/>
                        <a:pt x="17280" y="10800"/>
                      </a:cubicBezTo>
                      <a:cubicBezTo>
                        <a:pt x="17280" y="14377"/>
                        <a:pt x="14381" y="17279"/>
                        <a:pt x="10800" y="17279"/>
                      </a:cubicBezTo>
                      <a:moveTo>
                        <a:pt x="10800" y="0"/>
                      </a:move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50800" tIns="50800" rIns="50800" bIns="50800" anchor="ctr"/>
                <a:lstStyle/>
                <a:p>
                  <a:pPr marL="0" marR="0" lvl="0" indent="0" algn="l" defTabSz="6089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4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AutoShape 40"/>
                <p:cNvSpPr/>
                <p:nvPr/>
              </p:nvSpPr>
              <p:spPr bwMode="auto">
                <a:xfrm>
                  <a:off x="11800" y="5923"/>
                  <a:ext cx="95" cy="9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5400"/>
                      </a:moveTo>
                      <a:cubicBezTo>
                        <a:pt x="13779" y="5400"/>
                        <a:pt x="16199" y="7815"/>
                        <a:pt x="16199" y="10800"/>
                      </a:cubicBezTo>
                      <a:cubicBezTo>
                        <a:pt x="16199" y="13784"/>
                        <a:pt x="13779" y="16200"/>
                        <a:pt x="10800" y="16200"/>
                      </a:cubicBezTo>
                      <a:cubicBezTo>
                        <a:pt x="7820" y="16200"/>
                        <a:pt x="5399" y="13784"/>
                        <a:pt x="5399" y="10800"/>
                      </a:cubicBezTo>
                      <a:cubicBezTo>
                        <a:pt x="5399" y="7815"/>
                        <a:pt x="7820" y="5400"/>
                        <a:pt x="10800" y="5400"/>
                      </a:cubicBezTo>
                      <a:moveTo>
                        <a:pt x="0" y="10800"/>
                      </a:moveTo>
                      <a:cubicBezTo>
                        <a:pt x="0" y="16753"/>
                        <a:pt x="4843" y="21599"/>
                        <a:pt x="10800" y="21599"/>
                      </a:cubicBezTo>
                      <a:cubicBezTo>
                        <a:pt x="16756" y="21599"/>
                        <a:pt x="21600" y="16753"/>
                        <a:pt x="21600" y="10800"/>
                      </a:cubicBezTo>
                      <a:cubicBezTo>
                        <a:pt x="21600" y="4846"/>
                        <a:pt x="16756" y="0"/>
                        <a:pt x="10800" y="0"/>
                      </a:cubicBezTo>
                      <a:cubicBezTo>
                        <a:pt x="4843" y="0"/>
                        <a:pt x="0" y="4846"/>
                        <a:pt x="0" y="1080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50800" tIns="50800" rIns="50800" bIns="50800" anchor="ctr"/>
                <a:lstStyle/>
                <a:p>
                  <a:pPr marL="0" marR="0" lvl="0" indent="0" algn="l" defTabSz="6089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4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AutoShape 41"/>
                <p:cNvSpPr/>
                <p:nvPr/>
              </p:nvSpPr>
              <p:spPr bwMode="auto">
                <a:xfrm>
                  <a:off x="11895" y="6093"/>
                  <a:ext cx="50" cy="4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21599"/>
                      </a:move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50800" tIns="50800" rIns="50800" bIns="50800" anchor="ctr"/>
                <a:lstStyle/>
                <a:p>
                  <a:pPr marL="0" marR="0" lvl="0" indent="0" algn="l" defTabSz="6089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4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AutoShape 42"/>
                <p:cNvSpPr/>
                <p:nvPr/>
              </p:nvSpPr>
              <p:spPr bwMode="auto">
                <a:xfrm>
                  <a:off x="12280" y="5728"/>
                  <a:ext cx="48" cy="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0"/>
                      </a:move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50800" tIns="50800" rIns="50800" bIns="50800" anchor="ctr"/>
                <a:lstStyle/>
                <a:p>
                  <a:pPr marL="0" marR="0" lvl="0" indent="0" algn="l" defTabSz="6089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4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7" name="组合 16"/>
            <p:cNvGrpSpPr/>
            <p:nvPr/>
          </p:nvGrpSpPr>
          <p:grpSpPr>
            <a:xfrm>
              <a:off x="7029" y="7709"/>
              <a:ext cx="1042" cy="1044"/>
              <a:chOff x="7029" y="7709"/>
              <a:chExt cx="1042" cy="1044"/>
            </a:xfrm>
          </p:grpSpPr>
          <p:sp>
            <p:nvSpPr>
              <p:cNvPr id="17423" name="PA_淘宝店chenying0907 15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7029" y="7709"/>
                <a:ext cx="1043" cy="104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AutoShape 100"/>
              <p:cNvSpPr/>
              <p:nvPr/>
            </p:nvSpPr>
            <p:spPr bwMode="auto">
              <a:xfrm>
                <a:off x="7324" y="7972"/>
                <a:ext cx="453" cy="5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057" y="6750"/>
                    </a:moveTo>
                    <a:lnTo>
                      <a:pt x="1542" y="6750"/>
                    </a:lnTo>
                    <a:lnTo>
                      <a:pt x="1542" y="4725"/>
                    </a:lnTo>
                    <a:lnTo>
                      <a:pt x="20057" y="4725"/>
                    </a:lnTo>
                    <a:cubicBezTo>
                      <a:pt x="20057" y="4725"/>
                      <a:pt x="20057" y="6750"/>
                      <a:pt x="20057" y="6750"/>
                    </a:cubicBezTo>
                    <a:close/>
                    <a:moveTo>
                      <a:pt x="17485" y="10124"/>
                    </a:moveTo>
                    <a:lnTo>
                      <a:pt x="4113" y="10124"/>
                    </a:lnTo>
                    <a:lnTo>
                      <a:pt x="3857" y="8100"/>
                    </a:lnTo>
                    <a:lnTo>
                      <a:pt x="17742" y="8100"/>
                    </a:lnTo>
                    <a:cubicBezTo>
                      <a:pt x="17742" y="8100"/>
                      <a:pt x="17485" y="10124"/>
                      <a:pt x="17485" y="10124"/>
                    </a:cubicBezTo>
                    <a:close/>
                    <a:moveTo>
                      <a:pt x="16542" y="17549"/>
                    </a:moveTo>
                    <a:lnTo>
                      <a:pt x="5057" y="17549"/>
                    </a:lnTo>
                    <a:lnTo>
                      <a:pt x="4199" y="10800"/>
                    </a:lnTo>
                    <a:lnTo>
                      <a:pt x="17399" y="10800"/>
                    </a:lnTo>
                    <a:cubicBezTo>
                      <a:pt x="17399" y="10800"/>
                      <a:pt x="16542" y="17549"/>
                      <a:pt x="16542" y="17549"/>
                    </a:cubicBezTo>
                    <a:close/>
                    <a:moveTo>
                      <a:pt x="5400" y="20249"/>
                    </a:moveTo>
                    <a:lnTo>
                      <a:pt x="5142" y="18225"/>
                    </a:lnTo>
                    <a:lnTo>
                      <a:pt x="16456" y="18225"/>
                    </a:lnTo>
                    <a:lnTo>
                      <a:pt x="16200" y="20249"/>
                    </a:lnTo>
                    <a:cubicBezTo>
                      <a:pt x="16200" y="20249"/>
                      <a:pt x="5400" y="20249"/>
                      <a:pt x="5400" y="20249"/>
                    </a:cubicBezTo>
                    <a:close/>
                    <a:moveTo>
                      <a:pt x="3857" y="1350"/>
                    </a:moveTo>
                    <a:lnTo>
                      <a:pt x="17742" y="1350"/>
                    </a:lnTo>
                    <a:lnTo>
                      <a:pt x="18514" y="3375"/>
                    </a:lnTo>
                    <a:lnTo>
                      <a:pt x="3085" y="3375"/>
                    </a:lnTo>
                    <a:cubicBezTo>
                      <a:pt x="3085" y="3375"/>
                      <a:pt x="3857" y="1350"/>
                      <a:pt x="3857" y="1350"/>
                    </a:cubicBezTo>
                    <a:close/>
                    <a:moveTo>
                      <a:pt x="20143" y="3389"/>
                    </a:moveTo>
                    <a:lnTo>
                      <a:pt x="19205" y="922"/>
                    </a:lnTo>
                    <a:cubicBezTo>
                      <a:pt x="18996" y="371"/>
                      <a:pt x="18407" y="0"/>
                      <a:pt x="17742" y="0"/>
                    </a:cubicBezTo>
                    <a:lnTo>
                      <a:pt x="3857" y="0"/>
                    </a:lnTo>
                    <a:cubicBezTo>
                      <a:pt x="3192" y="0"/>
                      <a:pt x="2603" y="371"/>
                      <a:pt x="2393" y="922"/>
                    </a:cubicBezTo>
                    <a:lnTo>
                      <a:pt x="1448" y="3391"/>
                    </a:lnTo>
                    <a:cubicBezTo>
                      <a:pt x="643" y="3436"/>
                      <a:pt x="0" y="4008"/>
                      <a:pt x="0" y="4725"/>
                    </a:cubicBezTo>
                    <a:lnTo>
                      <a:pt x="0" y="6750"/>
                    </a:lnTo>
                    <a:cubicBezTo>
                      <a:pt x="0" y="7495"/>
                      <a:pt x="690" y="8100"/>
                      <a:pt x="1542" y="8100"/>
                    </a:cubicBezTo>
                    <a:lnTo>
                      <a:pt x="2340" y="8100"/>
                    </a:lnTo>
                    <a:cubicBezTo>
                      <a:pt x="2340" y="8150"/>
                      <a:pt x="2317" y="8198"/>
                      <a:pt x="2323" y="8249"/>
                    </a:cubicBezTo>
                    <a:lnTo>
                      <a:pt x="3866" y="20398"/>
                    </a:lnTo>
                    <a:cubicBezTo>
                      <a:pt x="3953" y="21082"/>
                      <a:pt x="4614" y="21599"/>
                      <a:pt x="5400" y="21599"/>
                    </a:cubicBezTo>
                    <a:lnTo>
                      <a:pt x="16200" y="21599"/>
                    </a:lnTo>
                    <a:cubicBezTo>
                      <a:pt x="16986" y="21599"/>
                      <a:pt x="17646" y="21082"/>
                      <a:pt x="17732" y="20398"/>
                    </a:cubicBezTo>
                    <a:lnTo>
                      <a:pt x="19275" y="8249"/>
                    </a:lnTo>
                    <a:cubicBezTo>
                      <a:pt x="19282" y="8198"/>
                      <a:pt x="19258" y="8150"/>
                      <a:pt x="19258" y="8100"/>
                    </a:cubicBezTo>
                    <a:lnTo>
                      <a:pt x="20057" y="8100"/>
                    </a:lnTo>
                    <a:cubicBezTo>
                      <a:pt x="20908" y="8100"/>
                      <a:pt x="21600" y="7495"/>
                      <a:pt x="21600" y="6750"/>
                    </a:cubicBezTo>
                    <a:lnTo>
                      <a:pt x="21600" y="4725"/>
                    </a:lnTo>
                    <a:cubicBezTo>
                      <a:pt x="21600" y="4006"/>
                      <a:pt x="20952" y="3431"/>
                      <a:pt x="20143" y="33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marL="0" marR="0" lvl="0" indent="0" algn="l" defTabSz="6089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182" y="5746"/>
              <a:ext cx="1042" cy="1042"/>
              <a:chOff x="6182" y="5746"/>
              <a:chExt cx="1042" cy="1042"/>
            </a:xfrm>
          </p:grpSpPr>
          <p:sp>
            <p:nvSpPr>
              <p:cNvPr id="17422" name="PA_淘宝店chenying0907 14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6182" y="5746"/>
                <a:ext cx="1043" cy="104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2" name="组合 11"/>
              <p:cNvGrpSpPr/>
              <p:nvPr/>
            </p:nvGrpSpPr>
            <p:grpSpPr>
              <a:xfrm>
                <a:off x="6443" y="6091"/>
                <a:ext cx="517" cy="386"/>
                <a:chOff x="745" y="5668"/>
                <a:chExt cx="768" cy="574"/>
              </a:xfrm>
              <a:solidFill>
                <a:schemeClr val="bg1"/>
              </a:solidFill>
            </p:grpSpPr>
            <p:sp>
              <p:nvSpPr>
                <p:cNvPr id="165" name="AutoShape 118"/>
                <p:cNvSpPr/>
                <p:nvPr/>
              </p:nvSpPr>
              <p:spPr bwMode="auto">
                <a:xfrm>
                  <a:off x="745" y="5668"/>
                  <a:ext cx="768" cy="575"/>
                </a:xfrm>
                <a:custGeom>
                  <a:avLst/>
                  <a:gdLst>
                    <a:gd name="T0" fmla="*/ 10732 w 21464"/>
                    <a:gd name="T1" fmla="*/ 10800 h 21600"/>
                    <a:gd name="T2" fmla="*/ 10732 w 21464"/>
                    <a:gd name="T3" fmla="*/ 10800 h 21600"/>
                    <a:gd name="T4" fmla="*/ 10732 w 21464"/>
                    <a:gd name="T5" fmla="*/ 10800 h 21600"/>
                    <a:gd name="T6" fmla="*/ 10732 w 21464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464" h="21600">
                      <a:moveTo>
                        <a:pt x="19918" y="11754"/>
                      </a:moveTo>
                      <a:lnTo>
                        <a:pt x="16564" y="18954"/>
                      </a:lnTo>
                      <a:cubicBezTo>
                        <a:pt x="16317" y="19484"/>
                        <a:pt x="15892" y="19800"/>
                        <a:pt x="15427" y="19800"/>
                      </a:cubicBezTo>
                      <a:lnTo>
                        <a:pt x="2683" y="19800"/>
                      </a:lnTo>
                      <a:cubicBezTo>
                        <a:pt x="1943" y="19800"/>
                        <a:pt x="1341" y="18992"/>
                        <a:pt x="1341" y="18000"/>
                      </a:cubicBezTo>
                      <a:lnTo>
                        <a:pt x="1341" y="3600"/>
                      </a:lnTo>
                      <a:cubicBezTo>
                        <a:pt x="1341" y="2608"/>
                        <a:pt x="1943" y="1800"/>
                        <a:pt x="2683" y="1800"/>
                      </a:cubicBezTo>
                      <a:lnTo>
                        <a:pt x="15427" y="1800"/>
                      </a:lnTo>
                      <a:cubicBezTo>
                        <a:pt x="15892" y="1800"/>
                        <a:pt x="16317" y="2116"/>
                        <a:pt x="16564" y="2645"/>
                      </a:cubicBezTo>
                      <a:lnTo>
                        <a:pt x="19917" y="9845"/>
                      </a:lnTo>
                      <a:cubicBezTo>
                        <a:pt x="20188" y="10425"/>
                        <a:pt x="20188" y="11174"/>
                        <a:pt x="19918" y="11754"/>
                      </a:cubicBezTo>
                      <a:moveTo>
                        <a:pt x="21055" y="8891"/>
                      </a:moveTo>
                      <a:lnTo>
                        <a:pt x="17701" y="1691"/>
                      </a:lnTo>
                      <a:cubicBezTo>
                        <a:pt x="17211" y="639"/>
                        <a:pt x="16352" y="0"/>
                        <a:pt x="15427" y="0"/>
                      </a:cubicBezTo>
                      <a:lnTo>
                        <a:pt x="2683" y="0"/>
                      </a:lnTo>
                      <a:cubicBezTo>
                        <a:pt x="1201" y="0"/>
                        <a:pt x="0" y="1611"/>
                        <a:pt x="0" y="3600"/>
                      </a:cubicBezTo>
                      <a:lnTo>
                        <a:pt x="0" y="18000"/>
                      </a:lnTo>
                      <a:cubicBezTo>
                        <a:pt x="0" y="19988"/>
                        <a:pt x="1201" y="21599"/>
                        <a:pt x="2683" y="21599"/>
                      </a:cubicBezTo>
                      <a:lnTo>
                        <a:pt x="15427" y="21599"/>
                      </a:lnTo>
                      <a:cubicBezTo>
                        <a:pt x="16352" y="21599"/>
                        <a:pt x="17211" y="20960"/>
                        <a:pt x="17701" y="19908"/>
                      </a:cubicBezTo>
                      <a:lnTo>
                        <a:pt x="21055" y="12708"/>
                      </a:lnTo>
                      <a:cubicBezTo>
                        <a:pt x="21600" y="11541"/>
                        <a:pt x="21600" y="10059"/>
                        <a:pt x="21055" y="8891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50800" tIns="50800" rIns="50800" bIns="50800" anchor="ctr"/>
                <a:lstStyle/>
                <a:p>
                  <a:pPr marL="0" marR="0" lvl="0" indent="0" algn="l" defTabSz="6089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4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66" name="AutoShape 119"/>
                <p:cNvSpPr/>
                <p:nvPr/>
              </p:nvSpPr>
              <p:spPr bwMode="auto">
                <a:xfrm>
                  <a:off x="1223" y="5883"/>
                  <a:ext cx="145" cy="14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18000"/>
                      </a:moveTo>
                      <a:cubicBezTo>
                        <a:pt x="6825" y="18000"/>
                        <a:pt x="3600" y="14774"/>
                        <a:pt x="3600" y="10800"/>
                      </a:cubicBezTo>
                      <a:cubicBezTo>
                        <a:pt x="3600" y="6825"/>
                        <a:pt x="6825" y="3600"/>
                        <a:pt x="10800" y="3600"/>
                      </a:cubicBezTo>
                      <a:cubicBezTo>
                        <a:pt x="14774" y="3600"/>
                        <a:pt x="17999" y="6825"/>
                        <a:pt x="17999" y="10800"/>
                      </a:cubicBezTo>
                      <a:cubicBezTo>
                        <a:pt x="17999" y="14774"/>
                        <a:pt x="14774" y="18000"/>
                        <a:pt x="10800" y="18000"/>
                      </a:cubicBezTo>
                      <a:moveTo>
                        <a:pt x="10800" y="0"/>
                      </a:moveTo>
                      <a:cubicBezTo>
                        <a:pt x="4833" y="0"/>
                        <a:pt x="0" y="4833"/>
                        <a:pt x="0" y="10800"/>
                      </a:cubicBezTo>
                      <a:cubicBezTo>
                        <a:pt x="0" y="16766"/>
                        <a:pt x="4833" y="21599"/>
                        <a:pt x="10800" y="21599"/>
                      </a:cubicBezTo>
                      <a:cubicBezTo>
                        <a:pt x="16766" y="21599"/>
                        <a:pt x="21600" y="16766"/>
                        <a:pt x="21600" y="10800"/>
                      </a:cubicBezTo>
                      <a:cubicBezTo>
                        <a:pt x="21600" y="4833"/>
                        <a:pt x="16766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50800" tIns="50800" rIns="50800" bIns="50800" anchor="ctr"/>
                <a:lstStyle/>
                <a:p>
                  <a:pPr marL="0" marR="0" lvl="0" indent="0" algn="l" defTabSz="60896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4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9" name="组合 18"/>
            <p:cNvGrpSpPr/>
            <p:nvPr/>
          </p:nvGrpSpPr>
          <p:grpSpPr>
            <a:xfrm>
              <a:off x="7029" y="3671"/>
              <a:ext cx="1042" cy="1044"/>
              <a:chOff x="7029" y="3671"/>
              <a:chExt cx="1042" cy="1044"/>
            </a:xfrm>
          </p:grpSpPr>
          <p:sp>
            <p:nvSpPr>
              <p:cNvPr id="17425" name="PA_淘宝店chenying0907 17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7029" y="3671"/>
                <a:ext cx="1043" cy="104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3" name="AutoShape 126"/>
              <p:cNvSpPr/>
              <p:nvPr/>
            </p:nvSpPr>
            <p:spPr bwMode="auto">
              <a:xfrm>
                <a:off x="7292" y="3934"/>
                <a:ext cx="516" cy="51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marL="0" marR="0" lvl="0" indent="0" algn="l" defTabSz="60896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11077" y="7709"/>
              <a:ext cx="1046" cy="1044"/>
              <a:chOff x="11077" y="7709"/>
              <a:chExt cx="1046" cy="1044"/>
            </a:xfrm>
          </p:grpSpPr>
          <p:sp>
            <p:nvSpPr>
              <p:cNvPr id="17424" name="PA_淘宝店chenying0907 16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11077" y="7709"/>
                <a:ext cx="1046" cy="104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6" name="Freeform 11"/>
              <p:cNvSpPr>
                <a:spLocks noEditPoints="1"/>
              </p:cNvSpPr>
              <p:nvPr/>
            </p:nvSpPr>
            <p:spPr bwMode="auto">
              <a:xfrm>
                <a:off x="11331" y="7997"/>
                <a:ext cx="504" cy="505"/>
              </a:xfrm>
              <a:custGeom>
                <a:avLst/>
                <a:gdLst>
                  <a:gd name="T0" fmla="*/ 381 w 402"/>
                  <a:gd name="T1" fmla="*/ 10 h 404"/>
                  <a:gd name="T2" fmla="*/ 365 w 402"/>
                  <a:gd name="T3" fmla="*/ 3 h 404"/>
                  <a:gd name="T4" fmla="*/ 358 w 402"/>
                  <a:gd name="T5" fmla="*/ 18 h 404"/>
                  <a:gd name="T6" fmla="*/ 312 w 402"/>
                  <a:gd name="T7" fmla="*/ 133 h 404"/>
                  <a:gd name="T8" fmla="*/ 301 w 402"/>
                  <a:gd name="T9" fmla="*/ 116 h 404"/>
                  <a:gd name="T10" fmla="*/ 282 w 402"/>
                  <a:gd name="T11" fmla="*/ 106 h 404"/>
                  <a:gd name="T12" fmla="*/ 219 w 402"/>
                  <a:gd name="T13" fmla="*/ 107 h 404"/>
                  <a:gd name="T14" fmla="*/ 197 w 402"/>
                  <a:gd name="T15" fmla="*/ 113 h 404"/>
                  <a:gd name="T16" fmla="*/ 11 w 402"/>
                  <a:gd name="T17" fmla="*/ 245 h 404"/>
                  <a:gd name="T18" fmla="*/ 6 w 402"/>
                  <a:gd name="T19" fmla="*/ 273 h 404"/>
                  <a:gd name="T20" fmla="*/ 91 w 402"/>
                  <a:gd name="T21" fmla="*/ 395 h 404"/>
                  <a:gd name="T22" fmla="*/ 116 w 402"/>
                  <a:gd name="T23" fmla="*/ 397 h 404"/>
                  <a:gd name="T24" fmla="*/ 302 w 402"/>
                  <a:gd name="T25" fmla="*/ 265 h 404"/>
                  <a:gd name="T26" fmla="*/ 316 w 402"/>
                  <a:gd name="T27" fmla="*/ 247 h 404"/>
                  <a:gd name="T28" fmla="*/ 336 w 402"/>
                  <a:gd name="T29" fmla="*/ 184 h 404"/>
                  <a:gd name="T30" fmla="*/ 333 w 402"/>
                  <a:gd name="T31" fmla="*/ 163 h 404"/>
                  <a:gd name="T32" fmla="*/ 326 w 402"/>
                  <a:gd name="T33" fmla="*/ 153 h 404"/>
                  <a:gd name="T34" fmla="*/ 381 w 402"/>
                  <a:gd name="T35" fmla="*/ 10 h 404"/>
                  <a:gd name="T36" fmla="*/ 294 w 402"/>
                  <a:gd name="T37" fmla="*/ 197 h 404"/>
                  <a:gd name="T38" fmla="*/ 250 w 402"/>
                  <a:gd name="T39" fmla="*/ 189 h 404"/>
                  <a:gd name="T40" fmla="*/ 258 w 402"/>
                  <a:gd name="T41" fmla="*/ 144 h 404"/>
                  <a:gd name="T42" fmla="*/ 295 w 402"/>
                  <a:gd name="T43" fmla="*/ 145 h 404"/>
                  <a:gd name="T44" fmla="*/ 285 w 402"/>
                  <a:gd name="T45" fmla="*/ 150 h 404"/>
                  <a:gd name="T46" fmla="*/ 279 w 402"/>
                  <a:gd name="T47" fmla="*/ 166 h 404"/>
                  <a:gd name="T48" fmla="*/ 290 w 402"/>
                  <a:gd name="T49" fmla="*/ 173 h 404"/>
                  <a:gd name="T50" fmla="*/ 295 w 402"/>
                  <a:gd name="T51" fmla="*/ 172 h 404"/>
                  <a:gd name="T52" fmla="*/ 307 w 402"/>
                  <a:gd name="T53" fmla="*/ 165 h 404"/>
                  <a:gd name="T54" fmla="*/ 294 w 402"/>
                  <a:gd name="T55" fmla="*/ 197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2" h="404">
                    <a:moveTo>
                      <a:pt x="381" y="10"/>
                    </a:moveTo>
                    <a:cubicBezTo>
                      <a:pt x="378" y="4"/>
                      <a:pt x="372" y="0"/>
                      <a:pt x="365" y="3"/>
                    </a:cubicBezTo>
                    <a:cubicBezTo>
                      <a:pt x="359" y="5"/>
                      <a:pt x="356" y="12"/>
                      <a:pt x="358" y="18"/>
                    </a:cubicBezTo>
                    <a:cubicBezTo>
                      <a:pt x="376" y="71"/>
                      <a:pt x="340" y="111"/>
                      <a:pt x="312" y="133"/>
                    </a:cubicBezTo>
                    <a:cubicBezTo>
                      <a:pt x="301" y="116"/>
                      <a:pt x="301" y="116"/>
                      <a:pt x="301" y="116"/>
                    </a:cubicBezTo>
                    <a:cubicBezTo>
                      <a:pt x="297" y="111"/>
                      <a:pt x="289" y="106"/>
                      <a:pt x="282" y="106"/>
                    </a:cubicBezTo>
                    <a:cubicBezTo>
                      <a:pt x="219" y="107"/>
                      <a:pt x="219" y="107"/>
                      <a:pt x="219" y="107"/>
                    </a:cubicBezTo>
                    <a:cubicBezTo>
                      <a:pt x="212" y="106"/>
                      <a:pt x="203" y="109"/>
                      <a:pt x="197" y="113"/>
                    </a:cubicBezTo>
                    <a:cubicBezTo>
                      <a:pt x="11" y="245"/>
                      <a:pt x="11" y="245"/>
                      <a:pt x="11" y="245"/>
                    </a:cubicBezTo>
                    <a:cubicBezTo>
                      <a:pt x="2" y="251"/>
                      <a:pt x="0" y="264"/>
                      <a:pt x="6" y="273"/>
                    </a:cubicBezTo>
                    <a:cubicBezTo>
                      <a:pt x="91" y="395"/>
                      <a:pt x="91" y="395"/>
                      <a:pt x="91" y="395"/>
                    </a:cubicBezTo>
                    <a:cubicBezTo>
                      <a:pt x="97" y="404"/>
                      <a:pt x="107" y="403"/>
                      <a:pt x="116" y="397"/>
                    </a:cubicBezTo>
                    <a:cubicBezTo>
                      <a:pt x="302" y="265"/>
                      <a:pt x="302" y="265"/>
                      <a:pt x="302" y="265"/>
                    </a:cubicBezTo>
                    <a:cubicBezTo>
                      <a:pt x="308" y="261"/>
                      <a:pt x="314" y="253"/>
                      <a:pt x="316" y="247"/>
                    </a:cubicBezTo>
                    <a:cubicBezTo>
                      <a:pt x="336" y="184"/>
                      <a:pt x="336" y="184"/>
                      <a:pt x="336" y="184"/>
                    </a:cubicBezTo>
                    <a:cubicBezTo>
                      <a:pt x="338" y="178"/>
                      <a:pt x="337" y="168"/>
                      <a:pt x="333" y="163"/>
                    </a:cubicBezTo>
                    <a:cubicBezTo>
                      <a:pt x="326" y="153"/>
                      <a:pt x="326" y="153"/>
                      <a:pt x="326" y="153"/>
                    </a:cubicBezTo>
                    <a:cubicBezTo>
                      <a:pt x="363" y="124"/>
                      <a:pt x="402" y="73"/>
                      <a:pt x="381" y="10"/>
                    </a:cubicBezTo>
                    <a:close/>
                    <a:moveTo>
                      <a:pt x="294" y="197"/>
                    </a:moveTo>
                    <a:cubicBezTo>
                      <a:pt x="280" y="207"/>
                      <a:pt x="260" y="204"/>
                      <a:pt x="250" y="189"/>
                    </a:cubicBezTo>
                    <a:cubicBezTo>
                      <a:pt x="240" y="175"/>
                      <a:pt x="243" y="155"/>
                      <a:pt x="258" y="144"/>
                    </a:cubicBezTo>
                    <a:cubicBezTo>
                      <a:pt x="269" y="136"/>
                      <a:pt x="284" y="137"/>
                      <a:pt x="295" y="145"/>
                    </a:cubicBezTo>
                    <a:cubicBezTo>
                      <a:pt x="289" y="148"/>
                      <a:pt x="285" y="150"/>
                      <a:pt x="285" y="150"/>
                    </a:cubicBezTo>
                    <a:cubicBezTo>
                      <a:pt x="279" y="153"/>
                      <a:pt x="276" y="160"/>
                      <a:pt x="279" y="166"/>
                    </a:cubicBezTo>
                    <a:cubicBezTo>
                      <a:pt x="281" y="171"/>
                      <a:pt x="285" y="173"/>
                      <a:pt x="290" y="173"/>
                    </a:cubicBezTo>
                    <a:cubicBezTo>
                      <a:pt x="292" y="173"/>
                      <a:pt x="293" y="173"/>
                      <a:pt x="295" y="172"/>
                    </a:cubicBezTo>
                    <a:cubicBezTo>
                      <a:pt x="299" y="170"/>
                      <a:pt x="303" y="168"/>
                      <a:pt x="307" y="165"/>
                    </a:cubicBezTo>
                    <a:cubicBezTo>
                      <a:pt x="309" y="177"/>
                      <a:pt x="304" y="190"/>
                      <a:pt x="294" y="1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973" y="5746"/>
              <a:ext cx="1042" cy="1042"/>
              <a:chOff x="11973" y="5746"/>
              <a:chExt cx="1042" cy="1042"/>
            </a:xfrm>
          </p:grpSpPr>
          <p:sp>
            <p:nvSpPr>
              <p:cNvPr id="17421" name="PA_淘宝店chenying0907 13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11973" y="5746"/>
                <a:ext cx="1043" cy="104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7" name="Freeform 21"/>
              <p:cNvSpPr>
                <a:spLocks noEditPoints="1"/>
              </p:cNvSpPr>
              <p:nvPr/>
            </p:nvSpPr>
            <p:spPr bwMode="auto">
              <a:xfrm>
                <a:off x="12220" y="5993"/>
                <a:ext cx="549" cy="549"/>
              </a:xfrm>
              <a:custGeom>
                <a:avLst/>
                <a:gdLst>
                  <a:gd name="T0" fmla="*/ 390 w 403"/>
                  <a:gd name="T1" fmla="*/ 150 h 404"/>
                  <a:gd name="T2" fmla="*/ 241 w 403"/>
                  <a:gd name="T3" fmla="*/ 110 h 404"/>
                  <a:gd name="T4" fmla="*/ 215 w 403"/>
                  <a:gd name="T5" fmla="*/ 13 h 404"/>
                  <a:gd name="T6" fmla="*/ 195 w 403"/>
                  <a:gd name="T7" fmla="*/ 2 h 404"/>
                  <a:gd name="T8" fmla="*/ 14 w 403"/>
                  <a:gd name="T9" fmla="*/ 51 h 404"/>
                  <a:gd name="T10" fmla="*/ 2 w 403"/>
                  <a:gd name="T11" fmla="*/ 70 h 404"/>
                  <a:gd name="T12" fmla="*/ 67 w 403"/>
                  <a:gd name="T13" fmla="*/ 311 h 404"/>
                  <a:gd name="T14" fmla="*/ 86 w 403"/>
                  <a:gd name="T15" fmla="*/ 322 h 404"/>
                  <a:gd name="T16" fmla="*/ 159 w 403"/>
                  <a:gd name="T17" fmla="*/ 302 h 404"/>
                  <a:gd name="T18" fmla="*/ 149 w 403"/>
                  <a:gd name="T19" fmla="*/ 339 h 404"/>
                  <a:gd name="T20" fmla="*/ 160 w 403"/>
                  <a:gd name="T21" fmla="*/ 358 h 404"/>
                  <a:gd name="T22" fmla="*/ 322 w 403"/>
                  <a:gd name="T23" fmla="*/ 401 h 404"/>
                  <a:gd name="T24" fmla="*/ 342 w 403"/>
                  <a:gd name="T25" fmla="*/ 391 h 404"/>
                  <a:gd name="T26" fmla="*/ 401 w 403"/>
                  <a:gd name="T27" fmla="*/ 169 h 404"/>
                  <a:gd name="T28" fmla="*/ 390 w 403"/>
                  <a:gd name="T29" fmla="*/ 150 h 404"/>
                  <a:gd name="T30" fmla="*/ 34 w 403"/>
                  <a:gd name="T31" fmla="*/ 75 h 404"/>
                  <a:gd name="T32" fmla="*/ 191 w 403"/>
                  <a:gd name="T33" fmla="*/ 33 h 404"/>
                  <a:gd name="T34" fmla="*/ 249 w 403"/>
                  <a:gd name="T35" fmla="*/ 249 h 404"/>
                  <a:gd name="T36" fmla="*/ 92 w 403"/>
                  <a:gd name="T37" fmla="*/ 291 h 404"/>
                  <a:gd name="T38" fmla="*/ 34 w 403"/>
                  <a:gd name="T39" fmla="*/ 75 h 404"/>
                  <a:gd name="T40" fmla="*/ 315 w 403"/>
                  <a:gd name="T41" fmla="*/ 371 h 404"/>
                  <a:gd name="T42" fmla="*/ 179 w 403"/>
                  <a:gd name="T43" fmla="*/ 334 h 404"/>
                  <a:gd name="T44" fmla="*/ 190 w 403"/>
                  <a:gd name="T45" fmla="*/ 294 h 404"/>
                  <a:gd name="T46" fmla="*/ 268 w 403"/>
                  <a:gd name="T47" fmla="*/ 273 h 404"/>
                  <a:gd name="T48" fmla="*/ 279 w 403"/>
                  <a:gd name="T49" fmla="*/ 254 h 404"/>
                  <a:gd name="T50" fmla="*/ 249 w 403"/>
                  <a:gd name="T51" fmla="*/ 142 h 404"/>
                  <a:gd name="T52" fmla="*/ 368 w 403"/>
                  <a:gd name="T53" fmla="*/ 174 h 404"/>
                  <a:gd name="T54" fmla="*/ 315 w 403"/>
                  <a:gd name="T55" fmla="*/ 37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3" h="404">
                    <a:moveTo>
                      <a:pt x="390" y="150"/>
                    </a:moveTo>
                    <a:cubicBezTo>
                      <a:pt x="241" y="110"/>
                      <a:pt x="241" y="110"/>
                      <a:pt x="241" y="110"/>
                    </a:cubicBezTo>
                    <a:cubicBezTo>
                      <a:pt x="215" y="13"/>
                      <a:pt x="215" y="13"/>
                      <a:pt x="215" y="13"/>
                    </a:cubicBezTo>
                    <a:cubicBezTo>
                      <a:pt x="213" y="5"/>
                      <a:pt x="204" y="0"/>
                      <a:pt x="195" y="2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5" y="53"/>
                      <a:pt x="0" y="62"/>
                      <a:pt x="2" y="70"/>
                    </a:cubicBezTo>
                    <a:cubicBezTo>
                      <a:pt x="67" y="311"/>
                      <a:pt x="67" y="311"/>
                      <a:pt x="67" y="311"/>
                    </a:cubicBezTo>
                    <a:cubicBezTo>
                      <a:pt x="69" y="319"/>
                      <a:pt x="78" y="324"/>
                      <a:pt x="86" y="322"/>
                    </a:cubicBezTo>
                    <a:cubicBezTo>
                      <a:pt x="159" y="302"/>
                      <a:pt x="159" y="302"/>
                      <a:pt x="159" y="302"/>
                    </a:cubicBezTo>
                    <a:cubicBezTo>
                      <a:pt x="149" y="339"/>
                      <a:pt x="149" y="339"/>
                      <a:pt x="149" y="339"/>
                    </a:cubicBezTo>
                    <a:cubicBezTo>
                      <a:pt x="147" y="347"/>
                      <a:pt x="152" y="356"/>
                      <a:pt x="160" y="358"/>
                    </a:cubicBezTo>
                    <a:cubicBezTo>
                      <a:pt x="322" y="401"/>
                      <a:pt x="322" y="401"/>
                      <a:pt x="322" y="401"/>
                    </a:cubicBezTo>
                    <a:cubicBezTo>
                      <a:pt x="331" y="404"/>
                      <a:pt x="340" y="399"/>
                      <a:pt x="342" y="391"/>
                    </a:cubicBezTo>
                    <a:cubicBezTo>
                      <a:pt x="401" y="169"/>
                      <a:pt x="401" y="169"/>
                      <a:pt x="401" y="169"/>
                    </a:cubicBezTo>
                    <a:cubicBezTo>
                      <a:pt x="403" y="161"/>
                      <a:pt x="398" y="152"/>
                      <a:pt x="390" y="150"/>
                    </a:cubicBezTo>
                    <a:close/>
                    <a:moveTo>
                      <a:pt x="34" y="75"/>
                    </a:moveTo>
                    <a:cubicBezTo>
                      <a:pt x="191" y="33"/>
                      <a:pt x="191" y="33"/>
                      <a:pt x="191" y="33"/>
                    </a:cubicBezTo>
                    <a:cubicBezTo>
                      <a:pt x="249" y="249"/>
                      <a:pt x="249" y="249"/>
                      <a:pt x="249" y="249"/>
                    </a:cubicBezTo>
                    <a:cubicBezTo>
                      <a:pt x="92" y="291"/>
                      <a:pt x="92" y="291"/>
                      <a:pt x="92" y="291"/>
                    </a:cubicBezTo>
                    <a:lnTo>
                      <a:pt x="34" y="75"/>
                    </a:lnTo>
                    <a:close/>
                    <a:moveTo>
                      <a:pt x="315" y="371"/>
                    </a:moveTo>
                    <a:cubicBezTo>
                      <a:pt x="179" y="334"/>
                      <a:pt x="179" y="334"/>
                      <a:pt x="179" y="334"/>
                    </a:cubicBezTo>
                    <a:cubicBezTo>
                      <a:pt x="190" y="294"/>
                      <a:pt x="190" y="294"/>
                      <a:pt x="190" y="294"/>
                    </a:cubicBezTo>
                    <a:cubicBezTo>
                      <a:pt x="268" y="273"/>
                      <a:pt x="268" y="273"/>
                      <a:pt x="268" y="273"/>
                    </a:cubicBezTo>
                    <a:cubicBezTo>
                      <a:pt x="276" y="271"/>
                      <a:pt x="282" y="262"/>
                      <a:pt x="279" y="254"/>
                    </a:cubicBezTo>
                    <a:cubicBezTo>
                      <a:pt x="249" y="142"/>
                      <a:pt x="249" y="142"/>
                      <a:pt x="249" y="142"/>
                    </a:cubicBezTo>
                    <a:cubicBezTo>
                      <a:pt x="368" y="174"/>
                      <a:pt x="368" y="174"/>
                      <a:pt x="368" y="174"/>
                    </a:cubicBezTo>
                    <a:lnTo>
                      <a:pt x="315" y="37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9078" y="2811"/>
              <a:ext cx="1042" cy="1044"/>
              <a:chOff x="9078" y="2811"/>
              <a:chExt cx="1042" cy="1044"/>
            </a:xfrm>
          </p:grpSpPr>
          <p:sp>
            <p:nvSpPr>
              <p:cNvPr id="17419" name="PA_淘宝店chenying0907 11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9078" y="2811"/>
                <a:ext cx="1043" cy="104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09" name="Group 159"/>
              <p:cNvGrpSpPr/>
              <p:nvPr/>
            </p:nvGrpSpPr>
            <p:grpSpPr>
              <a:xfrm>
                <a:off x="9316" y="3183"/>
                <a:ext cx="619" cy="488"/>
                <a:chOff x="1058564" y="1781841"/>
                <a:chExt cx="649993" cy="512092"/>
              </a:xfrm>
              <a:solidFill>
                <a:schemeClr val="bg1"/>
              </a:solidFill>
            </p:grpSpPr>
            <p:sp>
              <p:nvSpPr>
                <p:cNvPr id="210" name="Freeform 31"/>
                <p:cNvSpPr/>
                <p:nvPr/>
              </p:nvSpPr>
              <p:spPr bwMode="auto">
                <a:xfrm>
                  <a:off x="1058564" y="1823776"/>
                  <a:ext cx="457253" cy="470157"/>
                </a:xfrm>
                <a:custGeom>
                  <a:avLst/>
                  <a:gdLst>
                    <a:gd name="T0" fmla="*/ 191 w 240"/>
                    <a:gd name="T1" fmla="*/ 0 h 247"/>
                    <a:gd name="T2" fmla="*/ 49 w 240"/>
                    <a:gd name="T3" fmla="*/ 0 h 247"/>
                    <a:gd name="T4" fmla="*/ 0 w 240"/>
                    <a:gd name="T5" fmla="*/ 49 h 247"/>
                    <a:gd name="T6" fmla="*/ 0 w 240"/>
                    <a:gd name="T7" fmla="*/ 129 h 247"/>
                    <a:gd name="T8" fmla="*/ 49 w 240"/>
                    <a:gd name="T9" fmla="*/ 178 h 247"/>
                    <a:gd name="T10" fmla="*/ 57 w 240"/>
                    <a:gd name="T11" fmla="*/ 178 h 247"/>
                    <a:gd name="T12" fmla="*/ 32 w 240"/>
                    <a:gd name="T13" fmla="*/ 245 h 247"/>
                    <a:gd name="T14" fmla="*/ 121 w 240"/>
                    <a:gd name="T15" fmla="*/ 178 h 247"/>
                    <a:gd name="T16" fmla="*/ 191 w 240"/>
                    <a:gd name="T17" fmla="*/ 178 h 247"/>
                    <a:gd name="T18" fmla="*/ 240 w 240"/>
                    <a:gd name="T19" fmla="*/ 129 h 247"/>
                    <a:gd name="T20" fmla="*/ 240 w 240"/>
                    <a:gd name="T21" fmla="*/ 49 h 247"/>
                    <a:gd name="T22" fmla="*/ 191 w 240"/>
                    <a:gd name="T23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0" h="247">
                      <a:moveTo>
                        <a:pt x="191" y="0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22" y="0"/>
                        <a:pt x="0" y="22"/>
                        <a:pt x="0" y="49"/>
                      </a:cubicBezTo>
                      <a:cubicBezTo>
                        <a:pt x="0" y="129"/>
                        <a:pt x="0" y="129"/>
                        <a:pt x="0" y="129"/>
                      </a:cubicBezTo>
                      <a:cubicBezTo>
                        <a:pt x="0" y="156"/>
                        <a:pt x="22" y="178"/>
                        <a:pt x="49" y="178"/>
                      </a:cubicBezTo>
                      <a:cubicBezTo>
                        <a:pt x="57" y="178"/>
                        <a:pt x="57" y="178"/>
                        <a:pt x="57" y="178"/>
                      </a:cubicBezTo>
                      <a:cubicBezTo>
                        <a:pt x="49" y="198"/>
                        <a:pt x="31" y="247"/>
                        <a:pt x="32" y="245"/>
                      </a:cubicBezTo>
                      <a:cubicBezTo>
                        <a:pt x="32" y="244"/>
                        <a:pt x="97" y="196"/>
                        <a:pt x="121" y="178"/>
                      </a:cubicBezTo>
                      <a:cubicBezTo>
                        <a:pt x="191" y="178"/>
                        <a:pt x="191" y="178"/>
                        <a:pt x="191" y="178"/>
                      </a:cubicBezTo>
                      <a:cubicBezTo>
                        <a:pt x="218" y="178"/>
                        <a:pt x="240" y="156"/>
                        <a:pt x="240" y="129"/>
                      </a:cubicBezTo>
                      <a:cubicBezTo>
                        <a:pt x="240" y="49"/>
                        <a:pt x="240" y="49"/>
                        <a:pt x="240" y="49"/>
                      </a:cubicBezTo>
                      <a:cubicBezTo>
                        <a:pt x="240" y="22"/>
                        <a:pt x="218" y="0"/>
                        <a:pt x="19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11" name="Freeform 32"/>
                <p:cNvSpPr/>
                <p:nvPr/>
              </p:nvSpPr>
              <p:spPr bwMode="auto">
                <a:xfrm>
                  <a:off x="1378722" y="1781841"/>
                  <a:ext cx="329835" cy="384674"/>
                </a:xfrm>
                <a:custGeom>
                  <a:avLst/>
                  <a:gdLst>
                    <a:gd name="T0" fmla="*/ 133 w 173"/>
                    <a:gd name="T1" fmla="*/ 0 h 202"/>
                    <a:gd name="T2" fmla="*/ 18 w 173"/>
                    <a:gd name="T3" fmla="*/ 0 h 202"/>
                    <a:gd name="T4" fmla="*/ 0 w 173"/>
                    <a:gd name="T5" fmla="*/ 5 h 202"/>
                    <a:gd name="T6" fmla="*/ 33 w 173"/>
                    <a:gd name="T7" fmla="*/ 5 h 202"/>
                    <a:gd name="T8" fmla="*/ 89 w 173"/>
                    <a:gd name="T9" fmla="*/ 61 h 202"/>
                    <a:gd name="T10" fmla="*/ 89 w 173"/>
                    <a:gd name="T11" fmla="*/ 151 h 202"/>
                    <a:gd name="T12" fmla="*/ 89 w 173"/>
                    <a:gd name="T13" fmla="*/ 156 h 202"/>
                    <a:gd name="T14" fmla="*/ 148 w 173"/>
                    <a:gd name="T15" fmla="*/ 201 h 202"/>
                    <a:gd name="T16" fmla="*/ 127 w 173"/>
                    <a:gd name="T17" fmla="*/ 145 h 202"/>
                    <a:gd name="T18" fmla="*/ 133 w 173"/>
                    <a:gd name="T19" fmla="*/ 145 h 202"/>
                    <a:gd name="T20" fmla="*/ 173 w 173"/>
                    <a:gd name="T21" fmla="*/ 105 h 202"/>
                    <a:gd name="T22" fmla="*/ 173 w 173"/>
                    <a:gd name="T23" fmla="*/ 41 h 202"/>
                    <a:gd name="T24" fmla="*/ 133 w 173"/>
                    <a:gd name="T25" fmla="*/ 0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3" h="202">
                      <a:moveTo>
                        <a:pt x="133" y="0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1" y="0"/>
                        <a:pt x="5" y="2"/>
                        <a:pt x="0" y="5"/>
                      </a:cubicBezTo>
                      <a:cubicBezTo>
                        <a:pt x="33" y="5"/>
                        <a:pt x="33" y="5"/>
                        <a:pt x="33" y="5"/>
                      </a:cubicBezTo>
                      <a:cubicBezTo>
                        <a:pt x="64" y="5"/>
                        <a:pt x="89" y="30"/>
                        <a:pt x="89" y="61"/>
                      </a:cubicBezTo>
                      <a:cubicBezTo>
                        <a:pt x="89" y="151"/>
                        <a:pt x="89" y="151"/>
                        <a:pt x="89" y="151"/>
                      </a:cubicBezTo>
                      <a:cubicBezTo>
                        <a:pt x="89" y="153"/>
                        <a:pt x="89" y="154"/>
                        <a:pt x="89" y="156"/>
                      </a:cubicBezTo>
                      <a:cubicBezTo>
                        <a:pt x="113" y="174"/>
                        <a:pt x="148" y="200"/>
                        <a:pt x="148" y="201"/>
                      </a:cubicBezTo>
                      <a:cubicBezTo>
                        <a:pt x="148" y="202"/>
                        <a:pt x="133" y="162"/>
                        <a:pt x="127" y="145"/>
                      </a:cubicBezTo>
                      <a:cubicBezTo>
                        <a:pt x="133" y="145"/>
                        <a:pt x="133" y="145"/>
                        <a:pt x="133" y="145"/>
                      </a:cubicBezTo>
                      <a:cubicBezTo>
                        <a:pt x="155" y="145"/>
                        <a:pt x="173" y="127"/>
                        <a:pt x="173" y="105"/>
                      </a:cubicBezTo>
                      <a:cubicBezTo>
                        <a:pt x="173" y="41"/>
                        <a:pt x="173" y="41"/>
                        <a:pt x="173" y="41"/>
                      </a:cubicBezTo>
                      <a:cubicBezTo>
                        <a:pt x="173" y="18"/>
                        <a:pt x="155" y="0"/>
                        <a:pt x="1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48" name="矩形 47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3600">
                <a:solidFill>
                  <a:srgbClr val="FFFFFF"/>
                </a:solidFill>
                <a:cs typeface="+mn-ea"/>
                <a:sym typeface="+mn-lt"/>
              </a:rPr>
              <a:t>不过度恐慌</a:t>
            </a:r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5733324" y="1627936"/>
            <a:ext cx="569422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zh-CN" altLang="en-US" sz="2800">
                <a:cs typeface="+mn-ea"/>
                <a:sym typeface="+mn-lt"/>
              </a:rPr>
              <a:t>恐慌只会帮倒忙。</a:t>
            </a:r>
            <a:r>
              <a:rPr lang="zh-CN" altLang="en-US" sz="2800" smtClean="0">
                <a:cs typeface="+mn-ea"/>
                <a:sym typeface="+mn-lt"/>
              </a:rPr>
              <a:t>在出现</a:t>
            </a:r>
            <a:r>
              <a:rPr lang="zh-CN" altLang="en-US" sz="2800">
                <a:cs typeface="+mn-ea"/>
                <a:sym typeface="+mn-lt"/>
              </a:rPr>
              <a:t>第一例疫情以来，疯抢口罩，抢购消毒液、囤积卫生纸，大家的恐慌情绪比病毒散播的还要迅速。有医生说，不要恐慌和过度的紧张，因为恐慌和紧张实际上会降低你的免疫力。</a:t>
            </a:r>
            <a:endParaRPr lang="zh-CN" altLang="en-US" sz="280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7" name="Straight Connector 12"/>
          <p:cNvCxnSpPr/>
          <p:nvPr/>
        </p:nvCxnSpPr>
        <p:spPr>
          <a:xfrm>
            <a:off x="11274124" y="625542"/>
            <a:ext cx="0" cy="71932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8"/>
          <p:cNvGrpSpPr/>
          <p:nvPr/>
        </p:nvGrpSpPr>
        <p:grpSpPr>
          <a:xfrm>
            <a:off x="7533217" y="2183731"/>
            <a:ext cx="2406437" cy="1591671"/>
            <a:chOff x="3286022" y="2159698"/>
            <a:chExt cx="2407180" cy="1591671"/>
          </a:xfrm>
          <a:solidFill>
            <a:schemeClr val="accent1"/>
          </a:solidFill>
        </p:grpSpPr>
        <p:grpSp>
          <p:nvGrpSpPr>
            <p:cNvPr id="3" name="组合 9"/>
            <p:cNvGrpSpPr/>
            <p:nvPr/>
          </p:nvGrpSpPr>
          <p:grpSpPr>
            <a:xfrm>
              <a:off x="3472842" y="2159698"/>
              <a:ext cx="2220360" cy="1591671"/>
              <a:chOff x="3472842" y="2159698"/>
              <a:chExt cx="2220360" cy="1591671"/>
            </a:xfrm>
            <a:grpFill/>
          </p:grpSpPr>
          <p:sp>
            <p:nvSpPr>
              <p:cNvPr id="12" name="Freeform 15"/>
              <p:cNvSpPr/>
              <p:nvPr/>
            </p:nvSpPr>
            <p:spPr bwMode="auto">
              <a:xfrm>
                <a:off x="3472842" y="2159698"/>
                <a:ext cx="2220360" cy="1591671"/>
              </a:xfrm>
              <a:custGeom>
                <a:avLst/>
                <a:gdLst>
                  <a:gd name="T0" fmla="*/ 779 w 779"/>
                  <a:gd name="T1" fmla="*/ 314 h 558"/>
                  <a:gd name="T2" fmla="*/ 700 w 779"/>
                  <a:gd name="T3" fmla="*/ 401 h 558"/>
                  <a:gd name="T4" fmla="*/ 528 w 779"/>
                  <a:gd name="T5" fmla="*/ 513 h 558"/>
                  <a:gd name="T6" fmla="*/ 299 w 779"/>
                  <a:gd name="T7" fmla="*/ 548 h 558"/>
                  <a:gd name="T8" fmla="*/ 97 w 779"/>
                  <a:gd name="T9" fmla="*/ 449 h 558"/>
                  <a:gd name="T10" fmla="*/ 89 w 779"/>
                  <a:gd name="T11" fmla="*/ 441 h 558"/>
                  <a:gd name="T12" fmla="*/ 18 w 779"/>
                  <a:gd name="T13" fmla="*/ 313 h 558"/>
                  <a:gd name="T14" fmla="*/ 4 w 779"/>
                  <a:gd name="T15" fmla="*/ 176 h 558"/>
                  <a:gd name="T16" fmla="*/ 36 w 779"/>
                  <a:gd name="T17" fmla="*/ 67 h 558"/>
                  <a:gd name="T18" fmla="*/ 95 w 779"/>
                  <a:gd name="T19" fmla="*/ 10 h 558"/>
                  <a:gd name="T20" fmla="*/ 163 w 779"/>
                  <a:gd name="T21" fmla="*/ 5 h 558"/>
                  <a:gd name="T22" fmla="*/ 227 w 779"/>
                  <a:gd name="T23" fmla="*/ 31 h 558"/>
                  <a:gd name="T24" fmla="*/ 287 w 779"/>
                  <a:gd name="T25" fmla="*/ 72 h 558"/>
                  <a:gd name="T26" fmla="*/ 341 w 779"/>
                  <a:gd name="T27" fmla="*/ 121 h 558"/>
                  <a:gd name="T28" fmla="*/ 344 w 779"/>
                  <a:gd name="T29" fmla="*/ 126 h 558"/>
                  <a:gd name="T30" fmla="*/ 431 w 779"/>
                  <a:gd name="T31" fmla="*/ 219 h 558"/>
                  <a:gd name="T32" fmla="*/ 551 w 779"/>
                  <a:gd name="T33" fmla="*/ 296 h 558"/>
                  <a:gd name="T34" fmla="*/ 687 w 779"/>
                  <a:gd name="T35" fmla="*/ 323 h 558"/>
                  <a:gd name="T36" fmla="*/ 779 w 779"/>
                  <a:gd name="T37" fmla="*/ 314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79" h="558">
                    <a:moveTo>
                      <a:pt x="779" y="314"/>
                    </a:moveTo>
                    <a:cubicBezTo>
                      <a:pt x="768" y="328"/>
                      <a:pt x="742" y="362"/>
                      <a:pt x="700" y="401"/>
                    </a:cubicBezTo>
                    <a:cubicBezTo>
                      <a:pt x="658" y="440"/>
                      <a:pt x="599" y="484"/>
                      <a:pt x="528" y="513"/>
                    </a:cubicBezTo>
                    <a:cubicBezTo>
                      <a:pt x="458" y="543"/>
                      <a:pt x="376" y="558"/>
                      <a:pt x="299" y="548"/>
                    </a:cubicBezTo>
                    <a:cubicBezTo>
                      <a:pt x="221" y="538"/>
                      <a:pt x="148" y="502"/>
                      <a:pt x="97" y="449"/>
                    </a:cubicBezTo>
                    <a:cubicBezTo>
                      <a:pt x="94" y="446"/>
                      <a:pt x="91" y="444"/>
                      <a:pt x="89" y="441"/>
                    </a:cubicBezTo>
                    <a:cubicBezTo>
                      <a:pt x="56" y="404"/>
                      <a:pt x="32" y="359"/>
                      <a:pt x="18" y="313"/>
                    </a:cubicBezTo>
                    <a:cubicBezTo>
                      <a:pt x="4" y="266"/>
                      <a:pt x="0" y="218"/>
                      <a:pt x="4" y="176"/>
                    </a:cubicBezTo>
                    <a:cubicBezTo>
                      <a:pt x="8" y="133"/>
                      <a:pt x="20" y="95"/>
                      <a:pt x="36" y="67"/>
                    </a:cubicBezTo>
                    <a:cubicBezTo>
                      <a:pt x="52" y="39"/>
                      <a:pt x="72" y="20"/>
                      <a:pt x="95" y="10"/>
                    </a:cubicBezTo>
                    <a:cubicBezTo>
                      <a:pt x="118" y="0"/>
                      <a:pt x="141" y="0"/>
                      <a:pt x="163" y="5"/>
                    </a:cubicBezTo>
                    <a:cubicBezTo>
                      <a:pt x="185" y="10"/>
                      <a:pt x="207" y="20"/>
                      <a:pt x="227" y="31"/>
                    </a:cubicBezTo>
                    <a:cubicBezTo>
                      <a:pt x="248" y="43"/>
                      <a:pt x="268" y="57"/>
                      <a:pt x="287" y="72"/>
                    </a:cubicBezTo>
                    <a:cubicBezTo>
                      <a:pt x="306" y="86"/>
                      <a:pt x="324" y="103"/>
                      <a:pt x="341" y="121"/>
                    </a:cubicBezTo>
                    <a:cubicBezTo>
                      <a:pt x="342" y="123"/>
                      <a:pt x="343" y="124"/>
                      <a:pt x="344" y="126"/>
                    </a:cubicBezTo>
                    <a:cubicBezTo>
                      <a:pt x="370" y="153"/>
                      <a:pt x="397" y="188"/>
                      <a:pt x="431" y="219"/>
                    </a:cubicBezTo>
                    <a:cubicBezTo>
                      <a:pt x="464" y="250"/>
                      <a:pt x="505" y="278"/>
                      <a:pt x="551" y="296"/>
                    </a:cubicBezTo>
                    <a:cubicBezTo>
                      <a:pt x="596" y="315"/>
                      <a:pt x="645" y="323"/>
                      <a:pt x="687" y="323"/>
                    </a:cubicBezTo>
                    <a:cubicBezTo>
                      <a:pt x="730" y="324"/>
                      <a:pt x="765" y="316"/>
                      <a:pt x="779" y="3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35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Freeform 26"/>
              <p:cNvSpPr>
                <a:spLocks noEditPoints="1"/>
              </p:cNvSpPr>
              <p:nvPr/>
            </p:nvSpPr>
            <p:spPr bwMode="auto">
              <a:xfrm>
                <a:off x="4085024" y="2495366"/>
                <a:ext cx="103177" cy="111431"/>
              </a:xfrm>
              <a:custGeom>
                <a:avLst/>
                <a:gdLst>
                  <a:gd name="T0" fmla="*/ 25 w 36"/>
                  <a:gd name="T1" fmla="*/ 0 h 39"/>
                  <a:gd name="T2" fmla="*/ 11 w 36"/>
                  <a:gd name="T3" fmla="*/ 0 h 39"/>
                  <a:gd name="T4" fmla="*/ 0 w 36"/>
                  <a:gd name="T5" fmla="*/ 11 h 39"/>
                  <a:gd name="T6" fmla="*/ 0 w 36"/>
                  <a:gd name="T7" fmla="*/ 28 h 39"/>
                  <a:gd name="T8" fmla="*/ 11 w 36"/>
                  <a:gd name="T9" fmla="*/ 39 h 39"/>
                  <a:gd name="T10" fmla="*/ 25 w 36"/>
                  <a:gd name="T11" fmla="*/ 39 h 39"/>
                  <a:gd name="T12" fmla="*/ 36 w 36"/>
                  <a:gd name="T13" fmla="*/ 28 h 39"/>
                  <a:gd name="T14" fmla="*/ 36 w 36"/>
                  <a:gd name="T15" fmla="*/ 11 h 39"/>
                  <a:gd name="T16" fmla="*/ 25 w 36"/>
                  <a:gd name="T17" fmla="*/ 0 h 39"/>
                  <a:gd name="T18" fmla="*/ 35 w 36"/>
                  <a:gd name="T19" fmla="*/ 27 h 39"/>
                  <a:gd name="T20" fmla="*/ 24 w 36"/>
                  <a:gd name="T21" fmla="*/ 37 h 39"/>
                  <a:gd name="T22" fmla="*/ 12 w 36"/>
                  <a:gd name="T23" fmla="*/ 37 h 39"/>
                  <a:gd name="T24" fmla="*/ 2 w 36"/>
                  <a:gd name="T25" fmla="*/ 27 h 39"/>
                  <a:gd name="T26" fmla="*/ 2 w 36"/>
                  <a:gd name="T27" fmla="*/ 12 h 39"/>
                  <a:gd name="T28" fmla="*/ 12 w 36"/>
                  <a:gd name="T29" fmla="*/ 2 h 39"/>
                  <a:gd name="T30" fmla="*/ 24 w 36"/>
                  <a:gd name="T31" fmla="*/ 2 h 39"/>
                  <a:gd name="T32" fmla="*/ 35 w 36"/>
                  <a:gd name="T33" fmla="*/ 12 h 39"/>
                  <a:gd name="T34" fmla="*/ 35 w 36"/>
                  <a:gd name="T35" fmla="*/ 2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39">
                    <a:moveTo>
                      <a:pt x="25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4"/>
                      <a:pt x="5" y="39"/>
                      <a:pt x="11" y="39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31" y="39"/>
                      <a:pt x="36" y="34"/>
                      <a:pt x="36" y="28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5"/>
                      <a:pt x="31" y="0"/>
                      <a:pt x="25" y="0"/>
                    </a:cubicBezTo>
                    <a:close/>
                    <a:moveTo>
                      <a:pt x="35" y="27"/>
                    </a:moveTo>
                    <a:cubicBezTo>
                      <a:pt x="35" y="33"/>
                      <a:pt x="30" y="37"/>
                      <a:pt x="24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6" y="37"/>
                      <a:pt x="2" y="33"/>
                      <a:pt x="2" y="27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6"/>
                      <a:pt x="6" y="2"/>
                      <a:pt x="12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30" y="2"/>
                      <a:pt x="35" y="6"/>
                      <a:pt x="35" y="12"/>
                    </a:cubicBezTo>
                    <a:lnTo>
                      <a:pt x="35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pPr defTabSz="1218565"/>
                <a:endParaRPr lang="zh-CN" altLang="en-US" sz="135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Oval 196"/>
            <p:cNvSpPr>
              <a:spLocks noChangeArrowheads="1"/>
            </p:cNvSpPr>
            <p:nvPr/>
          </p:nvSpPr>
          <p:spPr bwMode="auto">
            <a:xfrm rot="17758666" flipH="1">
              <a:off x="3296644" y="2202189"/>
              <a:ext cx="288700" cy="309943"/>
            </a:xfrm>
            <a:prstGeom prst="triangle">
              <a:avLst/>
            </a:prstGeom>
            <a:grpFill/>
            <a:ln w="9525">
              <a:noFill/>
              <a:round/>
            </a:ln>
          </p:spPr>
          <p:txBody>
            <a:bodyPr vert="horz" wrap="square" lIns="91412" tIns="45706" rIns="91412" bIns="45706" numCol="1" anchor="t" anchorCtr="0" compatLnSpc="1"/>
            <a:lstStyle/>
            <a:p>
              <a:pPr defTabSz="1218565"/>
              <a:endParaRPr lang="zh-CN" altLang="en-US" sz="200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16"/>
          <p:cNvGrpSpPr/>
          <p:nvPr/>
        </p:nvGrpSpPr>
        <p:grpSpPr>
          <a:xfrm>
            <a:off x="7354157" y="3757518"/>
            <a:ext cx="2739525" cy="1965859"/>
            <a:chOff x="3106909" y="3733485"/>
            <a:chExt cx="2740370" cy="1965858"/>
          </a:xfrm>
          <a:solidFill>
            <a:schemeClr val="accent2"/>
          </a:solidFill>
        </p:grpSpPr>
        <p:sp>
          <p:nvSpPr>
            <p:cNvPr id="18" name="Freeform 7"/>
            <p:cNvSpPr/>
            <p:nvPr/>
          </p:nvSpPr>
          <p:spPr bwMode="auto">
            <a:xfrm>
              <a:off x="3106909" y="3733485"/>
              <a:ext cx="2740370" cy="1965858"/>
            </a:xfrm>
            <a:custGeom>
              <a:avLst/>
              <a:gdLst>
                <a:gd name="T0" fmla="*/ 961 w 961"/>
                <a:gd name="T1" fmla="*/ 388 h 689"/>
                <a:gd name="T2" fmla="*/ 863 w 961"/>
                <a:gd name="T3" fmla="*/ 495 h 689"/>
                <a:gd name="T4" fmla="*/ 652 w 961"/>
                <a:gd name="T5" fmla="*/ 633 h 689"/>
                <a:gd name="T6" fmla="*/ 368 w 961"/>
                <a:gd name="T7" fmla="*/ 676 h 689"/>
                <a:gd name="T8" fmla="*/ 119 w 961"/>
                <a:gd name="T9" fmla="*/ 554 h 689"/>
                <a:gd name="T10" fmla="*/ 109 w 961"/>
                <a:gd name="T11" fmla="*/ 544 h 689"/>
                <a:gd name="T12" fmla="*/ 22 w 961"/>
                <a:gd name="T13" fmla="*/ 386 h 689"/>
                <a:gd name="T14" fmla="*/ 5 w 961"/>
                <a:gd name="T15" fmla="*/ 217 h 689"/>
                <a:gd name="T16" fmla="*/ 44 w 961"/>
                <a:gd name="T17" fmla="*/ 83 h 689"/>
                <a:gd name="T18" fmla="*/ 117 w 961"/>
                <a:gd name="T19" fmla="*/ 12 h 689"/>
                <a:gd name="T20" fmla="*/ 201 w 961"/>
                <a:gd name="T21" fmla="*/ 6 h 689"/>
                <a:gd name="T22" fmla="*/ 280 w 961"/>
                <a:gd name="T23" fmla="*/ 39 h 689"/>
                <a:gd name="T24" fmla="*/ 354 w 961"/>
                <a:gd name="T25" fmla="*/ 89 h 689"/>
                <a:gd name="T26" fmla="*/ 420 w 961"/>
                <a:gd name="T27" fmla="*/ 150 h 689"/>
                <a:gd name="T28" fmla="*/ 425 w 961"/>
                <a:gd name="T29" fmla="*/ 155 h 689"/>
                <a:gd name="T30" fmla="*/ 531 w 961"/>
                <a:gd name="T31" fmla="*/ 270 h 689"/>
                <a:gd name="T32" fmla="*/ 679 w 961"/>
                <a:gd name="T33" fmla="*/ 366 h 689"/>
                <a:gd name="T34" fmla="*/ 848 w 961"/>
                <a:gd name="T35" fmla="*/ 399 h 689"/>
                <a:gd name="T36" fmla="*/ 961 w 961"/>
                <a:gd name="T37" fmla="*/ 388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61" h="689">
                  <a:moveTo>
                    <a:pt x="961" y="388"/>
                  </a:moveTo>
                  <a:cubicBezTo>
                    <a:pt x="947" y="405"/>
                    <a:pt x="915" y="447"/>
                    <a:pt x="863" y="495"/>
                  </a:cubicBezTo>
                  <a:cubicBezTo>
                    <a:pt x="811" y="543"/>
                    <a:pt x="739" y="597"/>
                    <a:pt x="652" y="633"/>
                  </a:cubicBezTo>
                  <a:cubicBezTo>
                    <a:pt x="565" y="670"/>
                    <a:pt x="464" y="689"/>
                    <a:pt x="368" y="676"/>
                  </a:cubicBezTo>
                  <a:cubicBezTo>
                    <a:pt x="273" y="664"/>
                    <a:pt x="182" y="620"/>
                    <a:pt x="119" y="554"/>
                  </a:cubicBezTo>
                  <a:cubicBezTo>
                    <a:pt x="116" y="551"/>
                    <a:pt x="113" y="547"/>
                    <a:pt x="109" y="544"/>
                  </a:cubicBezTo>
                  <a:cubicBezTo>
                    <a:pt x="68" y="499"/>
                    <a:pt x="39" y="443"/>
                    <a:pt x="22" y="386"/>
                  </a:cubicBezTo>
                  <a:cubicBezTo>
                    <a:pt x="5" y="328"/>
                    <a:pt x="0" y="269"/>
                    <a:pt x="5" y="217"/>
                  </a:cubicBezTo>
                  <a:cubicBezTo>
                    <a:pt x="10" y="164"/>
                    <a:pt x="24" y="118"/>
                    <a:pt x="44" y="83"/>
                  </a:cubicBezTo>
                  <a:cubicBezTo>
                    <a:pt x="64" y="48"/>
                    <a:pt x="89" y="25"/>
                    <a:pt x="117" y="12"/>
                  </a:cubicBezTo>
                  <a:cubicBezTo>
                    <a:pt x="145" y="0"/>
                    <a:pt x="173" y="0"/>
                    <a:pt x="201" y="6"/>
                  </a:cubicBezTo>
                  <a:cubicBezTo>
                    <a:pt x="228" y="12"/>
                    <a:pt x="255" y="24"/>
                    <a:pt x="280" y="39"/>
                  </a:cubicBezTo>
                  <a:cubicBezTo>
                    <a:pt x="306" y="53"/>
                    <a:pt x="331" y="70"/>
                    <a:pt x="354" y="89"/>
                  </a:cubicBezTo>
                  <a:cubicBezTo>
                    <a:pt x="377" y="107"/>
                    <a:pt x="399" y="127"/>
                    <a:pt x="420" y="150"/>
                  </a:cubicBezTo>
                  <a:cubicBezTo>
                    <a:pt x="422" y="152"/>
                    <a:pt x="423" y="154"/>
                    <a:pt x="425" y="155"/>
                  </a:cubicBezTo>
                  <a:cubicBezTo>
                    <a:pt x="457" y="189"/>
                    <a:pt x="489" y="232"/>
                    <a:pt x="531" y="270"/>
                  </a:cubicBezTo>
                  <a:cubicBezTo>
                    <a:pt x="572" y="309"/>
                    <a:pt x="623" y="343"/>
                    <a:pt x="679" y="366"/>
                  </a:cubicBezTo>
                  <a:cubicBezTo>
                    <a:pt x="735" y="388"/>
                    <a:pt x="796" y="399"/>
                    <a:pt x="848" y="399"/>
                  </a:cubicBezTo>
                  <a:cubicBezTo>
                    <a:pt x="900" y="400"/>
                    <a:pt x="943" y="390"/>
                    <a:pt x="961" y="3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6" rIns="91412" bIns="45706" numCol="1" anchor="t" anchorCtr="0" compatLnSpc="1"/>
            <a:lstStyle/>
            <a:p>
              <a:pPr defTabSz="1218565"/>
              <a:endParaRPr lang="zh-CN" altLang="en-US" sz="135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3"/>
            <p:cNvSpPr/>
            <p:nvPr/>
          </p:nvSpPr>
          <p:spPr bwMode="auto">
            <a:xfrm>
              <a:off x="3675069" y="4055396"/>
              <a:ext cx="127939" cy="129314"/>
            </a:xfrm>
            <a:custGeom>
              <a:avLst/>
              <a:gdLst>
                <a:gd name="T0" fmla="*/ 11 w 45"/>
                <a:gd name="T1" fmla="*/ 42 h 45"/>
                <a:gd name="T2" fmla="*/ 8 w 45"/>
                <a:gd name="T3" fmla="*/ 45 h 45"/>
                <a:gd name="T4" fmla="*/ 37 w 45"/>
                <a:gd name="T5" fmla="*/ 45 h 45"/>
                <a:gd name="T6" fmla="*/ 33 w 45"/>
                <a:gd name="T7" fmla="*/ 42 h 45"/>
                <a:gd name="T8" fmla="*/ 45 w 45"/>
                <a:gd name="T9" fmla="*/ 22 h 45"/>
                <a:gd name="T10" fmla="*/ 22 w 45"/>
                <a:gd name="T11" fmla="*/ 0 h 45"/>
                <a:gd name="T12" fmla="*/ 0 w 45"/>
                <a:gd name="T13" fmla="*/ 22 h 45"/>
                <a:gd name="T14" fmla="*/ 11 w 45"/>
                <a:gd name="T15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11" y="42"/>
                  </a:moveTo>
                  <a:cubicBezTo>
                    <a:pt x="10" y="42"/>
                    <a:pt x="9" y="43"/>
                    <a:pt x="8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3"/>
                    <a:pt x="34" y="42"/>
                    <a:pt x="33" y="42"/>
                  </a:cubicBezTo>
                  <a:cubicBezTo>
                    <a:pt x="40" y="38"/>
                    <a:pt x="45" y="30"/>
                    <a:pt x="45" y="22"/>
                  </a:cubicBezTo>
                  <a:cubicBezTo>
                    <a:pt x="45" y="10"/>
                    <a:pt x="35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0"/>
                    <a:pt x="4" y="38"/>
                    <a:pt x="1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6" rIns="91412" bIns="45706" numCol="1" anchor="t" anchorCtr="0" compatLnSpc="1"/>
            <a:lstStyle/>
            <a:p>
              <a:pPr defTabSz="1218565"/>
              <a:endParaRPr lang="zh-CN" altLang="en-US" sz="135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Oval 196"/>
          <p:cNvSpPr>
            <a:spLocks noChangeArrowheads="1"/>
          </p:cNvSpPr>
          <p:nvPr/>
        </p:nvSpPr>
        <p:spPr bwMode="auto">
          <a:xfrm rot="16850328" flipH="1">
            <a:off x="7164632" y="4221802"/>
            <a:ext cx="235767" cy="253037"/>
          </a:xfrm>
          <a:prstGeom prst="triangle">
            <a:avLst/>
          </a:prstGeom>
          <a:solidFill>
            <a:schemeClr val="accent2"/>
          </a:solidFill>
          <a:ln w="9525">
            <a:noFill/>
            <a:round/>
          </a:ln>
        </p:spPr>
        <p:txBody>
          <a:bodyPr vert="horz" wrap="square" lIns="91412" tIns="45706" rIns="91412" bIns="45706" numCol="1" anchor="t" anchorCtr="0" compatLnSpc="1"/>
          <a:lstStyle/>
          <a:p>
            <a:pPr defTabSz="1218565"/>
            <a:endParaRPr lang="zh-CN" altLang="en-US" sz="200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grpSp>
        <p:nvGrpSpPr>
          <p:cNvPr id="9" name="组合 23"/>
          <p:cNvGrpSpPr/>
          <p:nvPr/>
        </p:nvGrpSpPr>
        <p:grpSpPr>
          <a:xfrm>
            <a:off x="8608399" y="2970625"/>
            <a:ext cx="2665725" cy="1705854"/>
            <a:chOff x="4361535" y="2946589"/>
            <a:chExt cx="2666548" cy="1705852"/>
          </a:xfrm>
          <a:solidFill>
            <a:schemeClr val="accent4"/>
          </a:solidFill>
        </p:grpSpPr>
        <p:sp>
          <p:nvSpPr>
            <p:cNvPr id="25" name="Freeform 11"/>
            <p:cNvSpPr/>
            <p:nvPr/>
          </p:nvSpPr>
          <p:spPr bwMode="auto">
            <a:xfrm>
              <a:off x="4361535" y="2946589"/>
              <a:ext cx="2378565" cy="1705852"/>
            </a:xfrm>
            <a:custGeom>
              <a:avLst/>
              <a:gdLst>
                <a:gd name="T0" fmla="*/ 0 w 834"/>
                <a:gd name="T1" fmla="*/ 336 h 598"/>
                <a:gd name="T2" fmla="*/ 85 w 834"/>
                <a:gd name="T3" fmla="*/ 430 h 598"/>
                <a:gd name="T4" fmla="*/ 269 w 834"/>
                <a:gd name="T5" fmla="*/ 550 h 598"/>
                <a:gd name="T6" fmla="*/ 514 w 834"/>
                <a:gd name="T7" fmla="*/ 587 h 598"/>
                <a:gd name="T8" fmla="*/ 731 w 834"/>
                <a:gd name="T9" fmla="*/ 481 h 598"/>
                <a:gd name="T10" fmla="*/ 739 w 834"/>
                <a:gd name="T11" fmla="*/ 472 h 598"/>
                <a:gd name="T12" fmla="*/ 815 w 834"/>
                <a:gd name="T13" fmla="*/ 335 h 598"/>
                <a:gd name="T14" fmla="*/ 829 w 834"/>
                <a:gd name="T15" fmla="*/ 188 h 598"/>
                <a:gd name="T16" fmla="*/ 796 w 834"/>
                <a:gd name="T17" fmla="*/ 72 h 598"/>
                <a:gd name="T18" fmla="*/ 732 w 834"/>
                <a:gd name="T19" fmla="*/ 11 h 598"/>
                <a:gd name="T20" fmla="*/ 660 w 834"/>
                <a:gd name="T21" fmla="*/ 6 h 598"/>
                <a:gd name="T22" fmla="*/ 590 w 834"/>
                <a:gd name="T23" fmla="*/ 34 h 598"/>
                <a:gd name="T24" fmla="*/ 527 w 834"/>
                <a:gd name="T25" fmla="*/ 77 h 598"/>
                <a:gd name="T26" fmla="*/ 469 w 834"/>
                <a:gd name="T27" fmla="*/ 130 h 598"/>
                <a:gd name="T28" fmla="*/ 465 w 834"/>
                <a:gd name="T29" fmla="*/ 135 h 598"/>
                <a:gd name="T30" fmla="*/ 373 w 834"/>
                <a:gd name="T31" fmla="*/ 235 h 598"/>
                <a:gd name="T32" fmla="*/ 244 w 834"/>
                <a:gd name="T33" fmla="*/ 317 h 598"/>
                <a:gd name="T34" fmla="*/ 98 w 834"/>
                <a:gd name="T35" fmla="*/ 346 h 598"/>
                <a:gd name="T36" fmla="*/ 0 w 834"/>
                <a:gd name="T37" fmla="*/ 336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34" h="598">
                  <a:moveTo>
                    <a:pt x="0" y="336"/>
                  </a:moveTo>
                  <a:cubicBezTo>
                    <a:pt x="12" y="352"/>
                    <a:pt x="40" y="388"/>
                    <a:pt x="85" y="430"/>
                  </a:cubicBezTo>
                  <a:cubicBezTo>
                    <a:pt x="130" y="471"/>
                    <a:pt x="193" y="518"/>
                    <a:pt x="269" y="550"/>
                  </a:cubicBezTo>
                  <a:cubicBezTo>
                    <a:pt x="343" y="581"/>
                    <a:pt x="431" y="598"/>
                    <a:pt x="514" y="587"/>
                  </a:cubicBezTo>
                  <a:cubicBezTo>
                    <a:pt x="597" y="576"/>
                    <a:pt x="675" y="538"/>
                    <a:pt x="731" y="481"/>
                  </a:cubicBezTo>
                  <a:cubicBezTo>
                    <a:pt x="733" y="478"/>
                    <a:pt x="736" y="475"/>
                    <a:pt x="739" y="472"/>
                  </a:cubicBezTo>
                  <a:cubicBezTo>
                    <a:pt x="774" y="433"/>
                    <a:pt x="800" y="385"/>
                    <a:pt x="815" y="335"/>
                  </a:cubicBezTo>
                  <a:cubicBezTo>
                    <a:pt x="829" y="285"/>
                    <a:pt x="834" y="234"/>
                    <a:pt x="829" y="188"/>
                  </a:cubicBezTo>
                  <a:cubicBezTo>
                    <a:pt x="825" y="143"/>
                    <a:pt x="813" y="103"/>
                    <a:pt x="796" y="72"/>
                  </a:cubicBezTo>
                  <a:cubicBezTo>
                    <a:pt x="778" y="42"/>
                    <a:pt x="756" y="22"/>
                    <a:pt x="732" y="11"/>
                  </a:cubicBezTo>
                  <a:cubicBezTo>
                    <a:pt x="708" y="0"/>
                    <a:pt x="683" y="1"/>
                    <a:pt x="660" y="6"/>
                  </a:cubicBezTo>
                  <a:cubicBezTo>
                    <a:pt x="636" y="11"/>
                    <a:pt x="613" y="22"/>
                    <a:pt x="590" y="34"/>
                  </a:cubicBezTo>
                  <a:cubicBezTo>
                    <a:pt x="568" y="47"/>
                    <a:pt x="547" y="61"/>
                    <a:pt x="527" y="77"/>
                  </a:cubicBezTo>
                  <a:cubicBezTo>
                    <a:pt x="507" y="93"/>
                    <a:pt x="487" y="110"/>
                    <a:pt x="469" y="130"/>
                  </a:cubicBezTo>
                  <a:cubicBezTo>
                    <a:pt x="468" y="132"/>
                    <a:pt x="467" y="134"/>
                    <a:pt x="465" y="135"/>
                  </a:cubicBezTo>
                  <a:cubicBezTo>
                    <a:pt x="438" y="165"/>
                    <a:pt x="410" y="201"/>
                    <a:pt x="373" y="235"/>
                  </a:cubicBezTo>
                  <a:cubicBezTo>
                    <a:pt x="337" y="268"/>
                    <a:pt x="293" y="298"/>
                    <a:pt x="244" y="317"/>
                  </a:cubicBezTo>
                  <a:cubicBezTo>
                    <a:pt x="196" y="337"/>
                    <a:pt x="144" y="346"/>
                    <a:pt x="98" y="346"/>
                  </a:cubicBezTo>
                  <a:cubicBezTo>
                    <a:pt x="53" y="347"/>
                    <a:pt x="16" y="338"/>
                    <a:pt x="0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6" rIns="91412" bIns="45706" numCol="1" anchor="t" anchorCtr="0" compatLnSpc="1"/>
            <a:lstStyle/>
            <a:p>
              <a:pPr defTabSz="1218565"/>
              <a:endParaRPr lang="zh-CN" altLang="en-US" sz="135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196"/>
            <p:cNvSpPr>
              <a:spLocks noChangeArrowheads="1"/>
            </p:cNvSpPr>
            <p:nvPr/>
          </p:nvSpPr>
          <p:spPr bwMode="auto">
            <a:xfrm rot="5080281">
              <a:off x="6710719" y="3312850"/>
              <a:ext cx="317364" cy="317364"/>
            </a:xfrm>
            <a:prstGeom prst="triangle">
              <a:avLst/>
            </a:prstGeom>
            <a:grpFill/>
            <a:ln w="9525">
              <a:noFill/>
              <a:round/>
            </a:ln>
          </p:spPr>
          <p:txBody>
            <a:bodyPr vert="horz" wrap="square" lIns="91412" tIns="45706" rIns="91412" bIns="45706" numCol="1" anchor="t" anchorCtr="0" compatLnSpc="1"/>
            <a:lstStyle/>
            <a:p>
              <a:pPr defTabSz="1218565"/>
              <a:endParaRPr lang="zh-CN" altLang="en-US" sz="200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29"/>
          <p:cNvGrpSpPr/>
          <p:nvPr/>
        </p:nvGrpSpPr>
        <p:grpSpPr>
          <a:xfrm>
            <a:off x="8794056" y="1604566"/>
            <a:ext cx="2073579" cy="1331666"/>
            <a:chOff x="4547254" y="1580534"/>
            <a:chExt cx="2074218" cy="1331666"/>
          </a:xfrm>
          <a:solidFill>
            <a:schemeClr val="accent3"/>
          </a:solidFill>
        </p:grpSpPr>
        <p:sp>
          <p:nvSpPr>
            <p:cNvPr id="31" name="Freeform 19"/>
            <p:cNvSpPr/>
            <p:nvPr/>
          </p:nvSpPr>
          <p:spPr bwMode="auto">
            <a:xfrm>
              <a:off x="4547254" y="1580534"/>
              <a:ext cx="1857179" cy="1331666"/>
            </a:xfrm>
            <a:custGeom>
              <a:avLst/>
              <a:gdLst>
                <a:gd name="T0" fmla="*/ 0 w 651"/>
                <a:gd name="T1" fmla="*/ 263 h 467"/>
                <a:gd name="T2" fmla="*/ 66 w 651"/>
                <a:gd name="T3" fmla="*/ 336 h 467"/>
                <a:gd name="T4" fmla="*/ 209 w 651"/>
                <a:gd name="T5" fmla="*/ 430 h 467"/>
                <a:gd name="T6" fmla="*/ 401 w 651"/>
                <a:gd name="T7" fmla="*/ 459 h 467"/>
                <a:gd name="T8" fmla="*/ 570 w 651"/>
                <a:gd name="T9" fmla="*/ 376 h 467"/>
                <a:gd name="T10" fmla="*/ 577 w 651"/>
                <a:gd name="T11" fmla="*/ 369 h 467"/>
                <a:gd name="T12" fmla="*/ 636 w 651"/>
                <a:gd name="T13" fmla="*/ 262 h 467"/>
                <a:gd name="T14" fmla="*/ 648 w 651"/>
                <a:gd name="T15" fmla="*/ 147 h 467"/>
                <a:gd name="T16" fmla="*/ 621 w 651"/>
                <a:gd name="T17" fmla="*/ 57 h 467"/>
                <a:gd name="T18" fmla="*/ 572 w 651"/>
                <a:gd name="T19" fmla="*/ 9 h 467"/>
                <a:gd name="T20" fmla="*/ 515 w 651"/>
                <a:gd name="T21" fmla="*/ 5 h 467"/>
                <a:gd name="T22" fmla="*/ 461 w 651"/>
                <a:gd name="T23" fmla="*/ 27 h 467"/>
                <a:gd name="T24" fmla="*/ 411 w 651"/>
                <a:gd name="T25" fmla="*/ 60 h 467"/>
                <a:gd name="T26" fmla="*/ 366 w 651"/>
                <a:gd name="T27" fmla="*/ 102 h 467"/>
                <a:gd name="T28" fmla="*/ 363 w 651"/>
                <a:gd name="T29" fmla="*/ 106 h 467"/>
                <a:gd name="T30" fmla="*/ 291 w 651"/>
                <a:gd name="T31" fmla="*/ 183 h 467"/>
                <a:gd name="T32" fmla="*/ 191 w 651"/>
                <a:gd name="T33" fmla="*/ 248 h 467"/>
                <a:gd name="T34" fmla="*/ 76 w 651"/>
                <a:gd name="T35" fmla="*/ 271 h 467"/>
                <a:gd name="T36" fmla="*/ 0 w 651"/>
                <a:gd name="T37" fmla="*/ 263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1" h="467">
                  <a:moveTo>
                    <a:pt x="0" y="263"/>
                  </a:moveTo>
                  <a:cubicBezTo>
                    <a:pt x="9" y="275"/>
                    <a:pt x="31" y="303"/>
                    <a:pt x="66" y="336"/>
                  </a:cubicBezTo>
                  <a:cubicBezTo>
                    <a:pt x="101" y="368"/>
                    <a:pt x="150" y="405"/>
                    <a:pt x="209" y="430"/>
                  </a:cubicBezTo>
                  <a:cubicBezTo>
                    <a:pt x="268" y="455"/>
                    <a:pt x="336" y="467"/>
                    <a:pt x="401" y="459"/>
                  </a:cubicBezTo>
                  <a:cubicBezTo>
                    <a:pt x="466" y="450"/>
                    <a:pt x="527" y="421"/>
                    <a:pt x="570" y="376"/>
                  </a:cubicBezTo>
                  <a:cubicBezTo>
                    <a:pt x="573" y="374"/>
                    <a:pt x="575" y="371"/>
                    <a:pt x="577" y="369"/>
                  </a:cubicBezTo>
                  <a:cubicBezTo>
                    <a:pt x="605" y="339"/>
                    <a:pt x="625" y="301"/>
                    <a:pt x="636" y="262"/>
                  </a:cubicBezTo>
                  <a:cubicBezTo>
                    <a:pt x="648" y="223"/>
                    <a:pt x="651" y="183"/>
                    <a:pt x="648" y="147"/>
                  </a:cubicBezTo>
                  <a:cubicBezTo>
                    <a:pt x="644" y="112"/>
                    <a:pt x="635" y="80"/>
                    <a:pt x="621" y="57"/>
                  </a:cubicBezTo>
                  <a:cubicBezTo>
                    <a:pt x="608" y="33"/>
                    <a:pt x="591" y="17"/>
                    <a:pt x="572" y="9"/>
                  </a:cubicBezTo>
                  <a:cubicBezTo>
                    <a:pt x="553" y="0"/>
                    <a:pt x="534" y="0"/>
                    <a:pt x="515" y="5"/>
                  </a:cubicBezTo>
                  <a:cubicBezTo>
                    <a:pt x="496" y="9"/>
                    <a:pt x="478" y="17"/>
                    <a:pt x="461" y="27"/>
                  </a:cubicBezTo>
                  <a:cubicBezTo>
                    <a:pt x="444" y="36"/>
                    <a:pt x="427" y="48"/>
                    <a:pt x="411" y="60"/>
                  </a:cubicBezTo>
                  <a:cubicBezTo>
                    <a:pt x="395" y="73"/>
                    <a:pt x="380" y="86"/>
                    <a:pt x="366" y="102"/>
                  </a:cubicBezTo>
                  <a:cubicBezTo>
                    <a:pt x="365" y="103"/>
                    <a:pt x="364" y="104"/>
                    <a:pt x="363" y="106"/>
                  </a:cubicBezTo>
                  <a:cubicBezTo>
                    <a:pt x="342" y="129"/>
                    <a:pt x="320" y="157"/>
                    <a:pt x="291" y="183"/>
                  </a:cubicBezTo>
                  <a:cubicBezTo>
                    <a:pt x="263" y="210"/>
                    <a:pt x="228" y="233"/>
                    <a:pt x="191" y="248"/>
                  </a:cubicBezTo>
                  <a:cubicBezTo>
                    <a:pt x="153" y="264"/>
                    <a:pt x="112" y="271"/>
                    <a:pt x="76" y="271"/>
                  </a:cubicBezTo>
                  <a:cubicBezTo>
                    <a:pt x="41" y="271"/>
                    <a:pt x="12" y="265"/>
                    <a:pt x="0" y="2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2" tIns="45706" rIns="91412" bIns="45706" numCol="1" anchor="t" anchorCtr="0" compatLnSpc="1"/>
            <a:lstStyle/>
            <a:p>
              <a:pPr defTabSz="1218565"/>
              <a:endParaRPr lang="zh-CN" altLang="en-US" sz="135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32" name="Oval 196"/>
            <p:cNvSpPr>
              <a:spLocks noChangeArrowheads="1"/>
            </p:cNvSpPr>
            <p:nvPr/>
          </p:nvSpPr>
          <p:spPr bwMode="auto">
            <a:xfrm rot="4258904">
              <a:off x="6338179" y="1679097"/>
              <a:ext cx="283293" cy="283293"/>
            </a:xfrm>
            <a:prstGeom prst="triangle">
              <a:avLst/>
            </a:prstGeom>
            <a:grpFill/>
            <a:ln w="9525">
              <a:noFill/>
              <a:round/>
            </a:ln>
          </p:spPr>
          <p:txBody>
            <a:bodyPr vert="horz" wrap="square" lIns="91412" tIns="45706" rIns="91412" bIns="45706" numCol="1" anchor="t" anchorCtr="0" compatLnSpc="1"/>
            <a:lstStyle/>
            <a:p>
              <a:pPr defTabSz="1218565"/>
              <a:endParaRPr lang="zh-CN" altLang="en-US" sz="200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3600">
                <a:solidFill>
                  <a:srgbClr val="FFFFFF"/>
                </a:solidFill>
                <a:cs typeface="+mn-ea"/>
                <a:sym typeface="+mn-lt"/>
              </a:rPr>
              <a:t>不盲目出境</a:t>
            </a:r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026696" y="1217646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cs typeface="+mn-ea"/>
                <a:sym typeface="+mn-lt"/>
              </a:rPr>
              <a:t>目前疫情正在全球蔓延，封闭的交通工具和人群聚集的交通枢纽极易造成病毒的传播，且不说飞机上飞行十多个小时，光是在机场拥挤着等候出境入境几个小时，就已经让人不寒而栗了。在这个特殊的时期，要避免去这些地方。</a:t>
            </a:r>
            <a:endParaRPr lang="zh-CN" altLang="en-US" sz="32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3250" advClick="0" advTm="6000">
        <p15:prstTrans prst="origami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074491" y="829857"/>
            <a:ext cx="9937657" cy="5507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PA-任意多边形 5"/>
          <p:cNvSpPr/>
          <p:nvPr/>
        </p:nvSpPr>
        <p:spPr>
          <a:xfrm rot="5400000" flipH="1">
            <a:off x="3788290" y="-873667"/>
            <a:ext cx="5467102" cy="8955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1" h="21384" extrusionOk="0">
                <a:moveTo>
                  <a:pt x="21299" y="0"/>
                </a:moveTo>
                <a:cubicBezTo>
                  <a:pt x="21299" y="0"/>
                  <a:pt x="21600" y="6551"/>
                  <a:pt x="14689" y="9227"/>
                </a:cubicBezTo>
                <a:cubicBezTo>
                  <a:pt x="10992" y="10657"/>
                  <a:pt x="8848" y="10142"/>
                  <a:pt x="5772" y="16632"/>
                </a:cubicBezTo>
                <a:cubicBezTo>
                  <a:pt x="3412" y="21600"/>
                  <a:pt x="0" y="21383"/>
                  <a:pt x="0" y="21383"/>
                </a:cubicBezTo>
                <a:cubicBezTo>
                  <a:pt x="0" y="0"/>
                  <a:pt x="0" y="0"/>
                  <a:pt x="0" y="0"/>
                </a:cubicBezTo>
                <a:lnTo>
                  <a:pt x="21299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  <a:alpha val="40000"/>
            </a:schemeClr>
          </a:solidFill>
          <a:ln w="12700">
            <a:miter lim="400000"/>
          </a:ln>
          <a:effectLst/>
        </p:spPr>
        <p:txBody>
          <a:bodyPr tIns="91439" bIns="91439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kumimoji="0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05519" y="2640880"/>
            <a:ext cx="6955700" cy="1954357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800" dirty="0">
                <a:solidFill>
                  <a:schemeClr val="accent1">
                    <a:lumMod val="7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防控“三要”</a:t>
            </a:r>
            <a:endParaRPr lang="zh-CN" altLang="en-US" sz="8800" dirty="0">
              <a:solidFill>
                <a:schemeClr val="accent1">
                  <a:lumMod val="7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554998" y="4639256"/>
            <a:ext cx="4950816" cy="3195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云形标注 2"/>
          <p:cNvSpPr/>
          <p:nvPr/>
        </p:nvSpPr>
        <p:spPr>
          <a:xfrm>
            <a:off x="4805268" y="966467"/>
            <a:ext cx="2559332" cy="1941440"/>
          </a:xfrm>
          <a:prstGeom prst="cloudCallou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17"/>
          <p:cNvSpPr txBox="1"/>
          <p:nvPr/>
        </p:nvSpPr>
        <p:spPr>
          <a:xfrm>
            <a:off x="4985458" y="1391758"/>
            <a:ext cx="2125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8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316415" y="95435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432060" y="0"/>
            <a:ext cx="0" cy="1018897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490004" y="882381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9601200" y="0"/>
            <a:ext cx="1760" cy="936078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009785" y="4881628"/>
            <a:ext cx="1858151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保持良好心态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181485" y="4860221"/>
            <a:ext cx="1383662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要有信心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009785" y="5299729"/>
            <a:ext cx="1858151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相信官方信息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81485" y="5278322"/>
            <a:ext cx="1858151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一起战胜疫情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  <p:bldP spid="18" grpId="0"/>
      <p:bldP spid="23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2" name="Oval 111"/>
          <p:cNvSpPr/>
          <p:nvPr/>
        </p:nvSpPr>
        <p:spPr>
          <a:xfrm>
            <a:off x="1724961" y="5730389"/>
            <a:ext cx="2811819" cy="234405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1397000" y="1846962"/>
            <a:ext cx="3620649" cy="3604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402461" y="1841501"/>
            <a:ext cx="3609727" cy="3609727"/>
          </a:xfrm>
          <a:custGeom>
            <a:avLst/>
            <a:gdLst>
              <a:gd name="T0" fmla="*/ 486 w 658"/>
              <a:gd name="T1" fmla="*/ 587 h 658"/>
              <a:gd name="T2" fmla="*/ 432 w 658"/>
              <a:gd name="T3" fmla="*/ 571 h 658"/>
              <a:gd name="T4" fmla="*/ 379 w 658"/>
              <a:gd name="T5" fmla="*/ 603 h 658"/>
              <a:gd name="T6" fmla="*/ 342 w 658"/>
              <a:gd name="T7" fmla="*/ 657 h 658"/>
              <a:gd name="T8" fmla="*/ 275 w 658"/>
              <a:gd name="T9" fmla="*/ 652 h 658"/>
              <a:gd name="T10" fmla="*/ 251 w 658"/>
              <a:gd name="T11" fmla="*/ 594 h 658"/>
              <a:gd name="T12" fmla="*/ 201 w 658"/>
              <a:gd name="T13" fmla="*/ 558 h 658"/>
              <a:gd name="T14" fmla="*/ 134 w 658"/>
              <a:gd name="T15" fmla="*/ 576 h 658"/>
              <a:gd name="T16" fmla="*/ 89 w 658"/>
              <a:gd name="T17" fmla="*/ 553 h 658"/>
              <a:gd name="T18" fmla="*/ 66 w 658"/>
              <a:gd name="T19" fmla="*/ 494 h 658"/>
              <a:gd name="T20" fmla="*/ 92 w 658"/>
              <a:gd name="T21" fmla="*/ 449 h 658"/>
              <a:gd name="T22" fmla="*/ 78 w 658"/>
              <a:gd name="T23" fmla="*/ 402 h 658"/>
              <a:gd name="T24" fmla="*/ 18 w 658"/>
              <a:gd name="T25" fmla="*/ 366 h 658"/>
              <a:gd name="T26" fmla="*/ 3 w 658"/>
              <a:gd name="T27" fmla="*/ 283 h 658"/>
              <a:gd name="T28" fmla="*/ 66 w 658"/>
              <a:gd name="T29" fmla="*/ 251 h 658"/>
              <a:gd name="T30" fmla="*/ 102 w 658"/>
              <a:gd name="T31" fmla="*/ 200 h 658"/>
              <a:gd name="T32" fmla="*/ 83 w 658"/>
              <a:gd name="T33" fmla="*/ 136 h 658"/>
              <a:gd name="T34" fmla="*/ 132 w 658"/>
              <a:gd name="T35" fmla="*/ 66 h 658"/>
              <a:gd name="T36" fmla="*/ 197 w 658"/>
              <a:gd name="T37" fmla="*/ 87 h 658"/>
              <a:gd name="T38" fmla="*/ 259 w 658"/>
              <a:gd name="T39" fmla="*/ 78 h 658"/>
              <a:gd name="T40" fmla="*/ 292 w 658"/>
              <a:gd name="T41" fmla="*/ 19 h 658"/>
              <a:gd name="T42" fmla="*/ 377 w 658"/>
              <a:gd name="T43" fmla="*/ 4 h 658"/>
              <a:gd name="T44" fmla="*/ 408 w 658"/>
              <a:gd name="T45" fmla="*/ 66 h 658"/>
              <a:gd name="T46" fmla="*/ 456 w 658"/>
              <a:gd name="T47" fmla="*/ 102 h 658"/>
              <a:gd name="T48" fmla="*/ 524 w 658"/>
              <a:gd name="T49" fmla="*/ 83 h 658"/>
              <a:gd name="T50" fmla="*/ 582 w 658"/>
              <a:gd name="T51" fmla="*/ 118 h 658"/>
              <a:gd name="T52" fmla="*/ 587 w 658"/>
              <a:gd name="T53" fmla="*/ 171 h 658"/>
              <a:gd name="T54" fmla="*/ 569 w 658"/>
              <a:gd name="T55" fmla="*/ 227 h 658"/>
              <a:gd name="T56" fmla="*/ 601 w 658"/>
              <a:gd name="T57" fmla="*/ 279 h 658"/>
              <a:gd name="T58" fmla="*/ 657 w 658"/>
              <a:gd name="T59" fmla="*/ 317 h 658"/>
              <a:gd name="T60" fmla="*/ 654 w 658"/>
              <a:gd name="T61" fmla="*/ 377 h 658"/>
              <a:gd name="T62" fmla="*/ 594 w 658"/>
              <a:gd name="T63" fmla="*/ 407 h 658"/>
              <a:gd name="T64" fmla="*/ 560 w 658"/>
              <a:gd name="T65" fmla="*/ 451 h 658"/>
              <a:gd name="T66" fmla="*/ 575 w 658"/>
              <a:gd name="T67" fmla="*/ 523 h 658"/>
              <a:gd name="T68" fmla="*/ 527 w 658"/>
              <a:gd name="T69" fmla="*/ 592 h 658"/>
              <a:gd name="T70" fmla="*/ 529 w 658"/>
              <a:gd name="T71" fmla="*/ 329 h 658"/>
              <a:gd name="T72" fmla="*/ 129 w 658"/>
              <a:gd name="T73" fmla="*/ 330 h 658"/>
              <a:gd name="T74" fmla="*/ 529 w 658"/>
              <a:gd name="T75" fmla="*/ 329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8" h="658">
                <a:moveTo>
                  <a:pt x="511" y="597"/>
                </a:moveTo>
                <a:cubicBezTo>
                  <a:pt x="501" y="598"/>
                  <a:pt x="494" y="591"/>
                  <a:pt x="486" y="587"/>
                </a:cubicBezTo>
                <a:cubicBezTo>
                  <a:pt x="476" y="582"/>
                  <a:pt x="467" y="576"/>
                  <a:pt x="457" y="571"/>
                </a:cubicBezTo>
                <a:cubicBezTo>
                  <a:pt x="449" y="567"/>
                  <a:pt x="440" y="567"/>
                  <a:pt x="432" y="571"/>
                </a:cubicBezTo>
                <a:cubicBezTo>
                  <a:pt x="421" y="575"/>
                  <a:pt x="411" y="578"/>
                  <a:pt x="400" y="582"/>
                </a:cubicBezTo>
                <a:cubicBezTo>
                  <a:pt x="390" y="586"/>
                  <a:pt x="383" y="593"/>
                  <a:pt x="379" y="603"/>
                </a:cubicBezTo>
                <a:cubicBezTo>
                  <a:pt x="375" y="614"/>
                  <a:pt x="370" y="626"/>
                  <a:pt x="367" y="638"/>
                </a:cubicBezTo>
                <a:cubicBezTo>
                  <a:pt x="364" y="647"/>
                  <a:pt x="353" y="658"/>
                  <a:pt x="342" y="657"/>
                </a:cubicBezTo>
                <a:cubicBezTo>
                  <a:pt x="328" y="657"/>
                  <a:pt x="313" y="658"/>
                  <a:pt x="299" y="657"/>
                </a:cubicBezTo>
                <a:cubicBezTo>
                  <a:pt x="291" y="656"/>
                  <a:pt x="283" y="655"/>
                  <a:pt x="275" y="652"/>
                </a:cubicBezTo>
                <a:cubicBezTo>
                  <a:pt x="266" y="649"/>
                  <a:pt x="262" y="641"/>
                  <a:pt x="260" y="632"/>
                </a:cubicBezTo>
                <a:cubicBezTo>
                  <a:pt x="257" y="619"/>
                  <a:pt x="254" y="606"/>
                  <a:pt x="251" y="594"/>
                </a:cubicBezTo>
                <a:cubicBezTo>
                  <a:pt x="247" y="583"/>
                  <a:pt x="240" y="576"/>
                  <a:pt x="230" y="572"/>
                </a:cubicBezTo>
                <a:cubicBezTo>
                  <a:pt x="220" y="567"/>
                  <a:pt x="211" y="563"/>
                  <a:pt x="201" y="558"/>
                </a:cubicBezTo>
                <a:cubicBezTo>
                  <a:pt x="189" y="552"/>
                  <a:pt x="177" y="554"/>
                  <a:pt x="165" y="561"/>
                </a:cubicBezTo>
                <a:cubicBezTo>
                  <a:pt x="155" y="566"/>
                  <a:pt x="144" y="571"/>
                  <a:pt x="134" y="576"/>
                </a:cubicBezTo>
                <a:cubicBezTo>
                  <a:pt x="124" y="579"/>
                  <a:pt x="114" y="579"/>
                  <a:pt x="106" y="571"/>
                </a:cubicBezTo>
                <a:cubicBezTo>
                  <a:pt x="100" y="565"/>
                  <a:pt x="95" y="559"/>
                  <a:pt x="89" y="553"/>
                </a:cubicBezTo>
                <a:cubicBezTo>
                  <a:pt x="82" y="545"/>
                  <a:pt x="75" y="537"/>
                  <a:pt x="68" y="529"/>
                </a:cubicBezTo>
                <a:cubicBezTo>
                  <a:pt x="59" y="518"/>
                  <a:pt x="59" y="507"/>
                  <a:pt x="66" y="494"/>
                </a:cubicBezTo>
                <a:cubicBezTo>
                  <a:pt x="73" y="482"/>
                  <a:pt x="81" y="470"/>
                  <a:pt x="88" y="458"/>
                </a:cubicBezTo>
                <a:cubicBezTo>
                  <a:pt x="90" y="455"/>
                  <a:pt x="91" y="452"/>
                  <a:pt x="92" y="449"/>
                </a:cubicBezTo>
                <a:cubicBezTo>
                  <a:pt x="95" y="443"/>
                  <a:pt x="91" y="439"/>
                  <a:pt x="89" y="434"/>
                </a:cubicBezTo>
                <a:cubicBezTo>
                  <a:pt x="86" y="423"/>
                  <a:pt x="82" y="413"/>
                  <a:pt x="78" y="402"/>
                </a:cubicBezTo>
                <a:cubicBezTo>
                  <a:pt x="74" y="391"/>
                  <a:pt x="66" y="383"/>
                  <a:pt x="54" y="379"/>
                </a:cubicBezTo>
                <a:cubicBezTo>
                  <a:pt x="42" y="375"/>
                  <a:pt x="30" y="371"/>
                  <a:pt x="18" y="366"/>
                </a:cubicBezTo>
                <a:cubicBezTo>
                  <a:pt x="9" y="362"/>
                  <a:pt x="1" y="355"/>
                  <a:pt x="1" y="343"/>
                </a:cubicBezTo>
                <a:cubicBezTo>
                  <a:pt x="0" y="323"/>
                  <a:pt x="0" y="303"/>
                  <a:pt x="3" y="283"/>
                </a:cubicBezTo>
                <a:cubicBezTo>
                  <a:pt x="5" y="271"/>
                  <a:pt x="15" y="262"/>
                  <a:pt x="26" y="260"/>
                </a:cubicBezTo>
                <a:cubicBezTo>
                  <a:pt x="40" y="257"/>
                  <a:pt x="53" y="254"/>
                  <a:pt x="66" y="251"/>
                </a:cubicBezTo>
                <a:cubicBezTo>
                  <a:pt x="75" y="248"/>
                  <a:pt x="82" y="242"/>
                  <a:pt x="86" y="234"/>
                </a:cubicBezTo>
                <a:cubicBezTo>
                  <a:pt x="92" y="223"/>
                  <a:pt x="97" y="211"/>
                  <a:pt x="102" y="200"/>
                </a:cubicBezTo>
                <a:cubicBezTo>
                  <a:pt x="106" y="191"/>
                  <a:pt x="105" y="181"/>
                  <a:pt x="101" y="172"/>
                </a:cubicBezTo>
                <a:cubicBezTo>
                  <a:pt x="95" y="160"/>
                  <a:pt x="89" y="148"/>
                  <a:pt x="83" y="136"/>
                </a:cubicBezTo>
                <a:cubicBezTo>
                  <a:pt x="79" y="125"/>
                  <a:pt x="80" y="115"/>
                  <a:pt x="87" y="107"/>
                </a:cubicBezTo>
                <a:cubicBezTo>
                  <a:pt x="100" y="91"/>
                  <a:pt x="115" y="78"/>
                  <a:pt x="132" y="66"/>
                </a:cubicBezTo>
                <a:cubicBezTo>
                  <a:pt x="141" y="60"/>
                  <a:pt x="153" y="60"/>
                  <a:pt x="162" y="65"/>
                </a:cubicBezTo>
                <a:cubicBezTo>
                  <a:pt x="173" y="72"/>
                  <a:pt x="185" y="80"/>
                  <a:pt x="197" y="87"/>
                </a:cubicBezTo>
                <a:cubicBezTo>
                  <a:pt x="206" y="92"/>
                  <a:pt x="217" y="93"/>
                  <a:pt x="228" y="90"/>
                </a:cubicBezTo>
                <a:cubicBezTo>
                  <a:pt x="238" y="86"/>
                  <a:pt x="249" y="83"/>
                  <a:pt x="259" y="78"/>
                </a:cubicBezTo>
                <a:cubicBezTo>
                  <a:pt x="267" y="75"/>
                  <a:pt x="274" y="68"/>
                  <a:pt x="277" y="59"/>
                </a:cubicBezTo>
                <a:cubicBezTo>
                  <a:pt x="282" y="46"/>
                  <a:pt x="287" y="32"/>
                  <a:pt x="292" y="19"/>
                </a:cubicBezTo>
                <a:cubicBezTo>
                  <a:pt x="295" y="9"/>
                  <a:pt x="306" y="1"/>
                  <a:pt x="316" y="0"/>
                </a:cubicBezTo>
                <a:cubicBezTo>
                  <a:pt x="337" y="0"/>
                  <a:pt x="357" y="1"/>
                  <a:pt x="377" y="4"/>
                </a:cubicBezTo>
                <a:cubicBezTo>
                  <a:pt x="386" y="5"/>
                  <a:pt x="396" y="16"/>
                  <a:pt x="398" y="26"/>
                </a:cubicBezTo>
                <a:cubicBezTo>
                  <a:pt x="401" y="39"/>
                  <a:pt x="404" y="53"/>
                  <a:pt x="408" y="66"/>
                </a:cubicBezTo>
                <a:cubicBezTo>
                  <a:pt x="410" y="75"/>
                  <a:pt x="416" y="82"/>
                  <a:pt x="424" y="87"/>
                </a:cubicBezTo>
                <a:cubicBezTo>
                  <a:pt x="434" y="92"/>
                  <a:pt x="445" y="97"/>
                  <a:pt x="456" y="102"/>
                </a:cubicBezTo>
                <a:cubicBezTo>
                  <a:pt x="467" y="106"/>
                  <a:pt x="477" y="105"/>
                  <a:pt x="487" y="100"/>
                </a:cubicBezTo>
                <a:cubicBezTo>
                  <a:pt x="500" y="94"/>
                  <a:pt x="512" y="88"/>
                  <a:pt x="524" y="83"/>
                </a:cubicBezTo>
                <a:cubicBezTo>
                  <a:pt x="534" y="79"/>
                  <a:pt x="544" y="80"/>
                  <a:pt x="552" y="88"/>
                </a:cubicBezTo>
                <a:cubicBezTo>
                  <a:pt x="562" y="98"/>
                  <a:pt x="574" y="107"/>
                  <a:pt x="582" y="118"/>
                </a:cubicBezTo>
                <a:cubicBezTo>
                  <a:pt x="590" y="127"/>
                  <a:pt x="599" y="137"/>
                  <a:pt x="597" y="151"/>
                </a:cubicBezTo>
                <a:cubicBezTo>
                  <a:pt x="596" y="159"/>
                  <a:pt x="591" y="165"/>
                  <a:pt x="587" y="171"/>
                </a:cubicBezTo>
                <a:cubicBezTo>
                  <a:pt x="582" y="181"/>
                  <a:pt x="576" y="190"/>
                  <a:pt x="570" y="199"/>
                </a:cubicBezTo>
                <a:cubicBezTo>
                  <a:pt x="564" y="208"/>
                  <a:pt x="563" y="217"/>
                  <a:pt x="569" y="227"/>
                </a:cubicBezTo>
                <a:cubicBezTo>
                  <a:pt x="573" y="236"/>
                  <a:pt x="576" y="246"/>
                  <a:pt x="579" y="255"/>
                </a:cubicBezTo>
                <a:cubicBezTo>
                  <a:pt x="583" y="266"/>
                  <a:pt x="590" y="275"/>
                  <a:pt x="601" y="279"/>
                </a:cubicBezTo>
                <a:cubicBezTo>
                  <a:pt x="613" y="283"/>
                  <a:pt x="626" y="288"/>
                  <a:pt x="638" y="292"/>
                </a:cubicBezTo>
                <a:cubicBezTo>
                  <a:pt x="648" y="295"/>
                  <a:pt x="658" y="306"/>
                  <a:pt x="657" y="317"/>
                </a:cubicBezTo>
                <a:cubicBezTo>
                  <a:pt x="657" y="322"/>
                  <a:pt x="658" y="328"/>
                  <a:pt x="658" y="334"/>
                </a:cubicBezTo>
                <a:cubicBezTo>
                  <a:pt x="657" y="348"/>
                  <a:pt x="656" y="363"/>
                  <a:pt x="654" y="377"/>
                </a:cubicBezTo>
                <a:cubicBezTo>
                  <a:pt x="653" y="386"/>
                  <a:pt x="642" y="396"/>
                  <a:pt x="633" y="398"/>
                </a:cubicBezTo>
                <a:cubicBezTo>
                  <a:pt x="620" y="401"/>
                  <a:pt x="607" y="404"/>
                  <a:pt x="594" y="407"/>
                </a:cubicBezTo>
                <a:cubicBezTo>
                  <a:pt x="581" y="411"/>
                  <a:pt x="574" y="421"/>
                  <a:pt x="569" y="433"/>
                </a:cubicBezTo>
                <a:cubicBezTo>
                  <a:pt x="566" y="440"/>
                  <a:pt x="563" y="446"/>
                  <a:pt x="560" y="451"/>
                </a:cubicBezTo>
                <a:cubicBezTo>
                  <a:pt x="552" y="465"/>
                  <a:pt x="553" y="479"/>
                  <a:pt x="560" y="493"/>
                </a:cubicBezTo>
                <a:cubicBezTo>
                  <a:pt x="565" y="503"/>
                  <a:pt x="570" y="513"/>
                  <a:pt x="575" y="523"/>
                </a:cubicBezTo>
                <a:cubicBezTo>
                  <a:pt x="579" y="534"/>
                  <a:pt x="578" y="544"/>
                  <a:pt x="570" y="553"/>
                </a:cubicBezTo>
                <a:cubicBezTo>
                  <a:pt x="557" y="567"/>
                  <a:pt x="543" y="580"/>
                  <a:pt x="527" y="592"/>
                </a:cubicBezTo>
                <a:cubicBezTo>
                  <a:pt x="522" y="595"/>
                  <a:pt x="517" y="597"/>
                  <a:pt x="511" y="597"/>
                </a:cubicBezTo>
                <a:close/>
                <a:moveTo>
                  <a:pt x="529" y="329"/>
                </a:moveTo>
                <a:cubicBezTo>
                  <a:pt x="529" y="219"/>
                  <a:pt x="438" y="129"/>
                  <a:pt x="329" y="129"/>
                </a:cubicBezTo>
                <a:cubicBezTo>
                  <a:pt x="218" y="130"/>
                  <a:pt x="129" y="219"/>
                  <a:pt x="129" y="330"/>
                </a:cubicBezTo>
                <a:cubicBezTo>
                  <a:pt x="130" y="439"/>
                  <a:pt x="219" y="529"/>
                  <a:pt x="329" y="529"/>
                </a:cubicBezTo>
                <a:cubicBezTo>
                  <a:pt x="440" y="529"/>
                  <a:pt x="529" y="439"/>
                  <a:pt x="529" y="32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2912431" y="3064767"/>
            <a:ext cx="480569" cy="1026670"/>
          </a:xfrm>
          <a:custGeom>
            <a:avLst/>
            <a:gdLst>
              <a:gd name="T0" fmla="*/ 67 w 88"/>
              <a:gd name="T1" fmla="*/ 46 h 187"/>
              <a:gd name="T2" fmla="*/ 67 w 88"/>
              <a:gd name="T3" fmla="*/ 72 h 187"/>
              <a:gd name="T4" fmla="*/ 72 w 88"/>
              <a:gd name="T5" fmla="*/ 83 h 187"/>
              <a:gd name="T6" fmla="*/ 76 w 88"/>
              <a:gd name="T7" fmla="*/ 127 h 187"/>
              <a:gd name="T8" fmla="*/ 59 w 88"/>
              <a:gd name="T9" fmla="*/ 135 h 187"/>
              <a:gd name="T10" fmla="*/ 48 w 88"/>
              <a:gd name="T11" fmla="*/ 143 h 187"/>
              <a:gd name="T12" fmla="*/ 28 w 88"/>
              <a:gd name="T13" fmla="*/ 177 h 187"/>
              <a:gd name="T14" fmla="*/ 10 w 88"/>
              <a:gd name="T15" fmla="*/ 183 h 187"/>
              <a:gd name="T16" fmla="*/ 4 w 88"/>
              <a:gd name="T17" fmla="*/ 166 h 187"/>
              <a:gd name="T18" fmla="*/ 27 w 88"/>
              <a:gd name="T19" fmla="*/ 127 h 187"/>
              <a:gd name="T20" fmla="*/ 27 w 88"/>
              <a:gd name="T21" fmla="*/ 120 h 187"/>
              <a:gd name="T22" fmla="*/ 37 w 88"/>
              <a:gd name="T23" fmla="*/ 81 h 187"/>
              <a:gd name="T24" fmla="*/ 41 w 88"/>
              <a:gd name="T25" fmla="*/ 74 h 187"/>
              <a:gd name="T26" fmla="*/ 41 w 88"/>
              <a:gd name="T27" fmla="*/ 17 h 187"/>
              <a:gd name="T28" fmla="*/ 48 w 88"/>
              <a:gd name="T29" fmla="*/ 5 h 187"/>
              <a:gd name="T30" fmla="*/ 67 w 88"/>
              <a:gd name="T31" fmla="*/ 15 h 187"/>
              <a:gd name="T32" fmla="*/ 67 w 88"/>
              <a:gd name="T33" fmla="*/ 20 h 187"/>
              <a:gd name="T34" fmla="*/ 67 w 88"/>
              <a:gd name="T35" fmla="*/ 4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87">
                <a:moveTo>
                  <a:pt x="67" y="46"/>
                </a:moveTo>
                <a:cubicBezTo>
                  <a:pt x="67" y="55"/>
                  <a:pt x="68" y="64"/>
                  <a:pt x="67" y="72"/>
                </a:cubicBezTo>
                <a:cubicBezTo>
                  <a:pt x="67" y="77"/>
                  <a:pt x="69" y="80"/>
                  <a:pt x="72" y="83"/>
                </a:cubicBezTo>
                <a:cubicBezTo>
                  <a:pt x="86" y="93"/>
                  <a:pt x="88" y="115"/>
                  <a:pt x="76" y="127"/>
                </a:cubicBezTo>
                <a:cubicBezTo>
                  <a:pt x="71" y="131"/>
                  <a:pt x="65" y="133"/>
                  <a:pt x="59" y="135"/>
                </a:cubicBezTo>
                <a:cubicBezTo>
                  <a:pt x="54" y="136"/>
                  <a:pt x="50" y="138"/>
                  <a:pt x="48" y="143"/>
                </a:cubicBezTo>
                <a:cubicBezTo>
                  <a:pt x="42" y="155"/>
                  <a:pt x="35" y="166"/>
                  <a:pt x="28" y="177"/>
                </a:cubicBezTo>
                <a:cubicBezTo>
                  <a:pt x="24" y="184"/>
                  <a:pt x="16" y="187"/>
                  <a:pt x="10" y="183"/>
                </a:cubicBezTo>
                <a:cubicBezTo>
                  <a:pt x="5" y="181"/>
                  <a:pt x="0" y="173"/>
                  <a:pt x="4" y="166"/>
                </a:cubicBezTo>
                <a:cubicBezTo>
                  <a:pt x="12" y="153"/>
                  <a:pt x="19" y="140"/>
                  <a:pt x="27" y="127"/>
                </a:cubicBezTo>
                <a:cubicBezTo>
                  <a:pt x="28" y="125"/>
                  <a:pt x="28" y="122"/>
                  <a:pt x="27" y="120"/>
                </a:cubicBezTo>
                <a:cubicBezTo>
                  <a:pt x="21" y="105"/>
                  <a:pt x="24" y="90"/>
                  <a:pt x="37" y="81"/>
                </a:cubicBezTo>
                <a:cubicBezTo>
                  <a:pt x="40" y="79"/>
                  <a:pt x="41" y="77"/>
                  <a:pt x="41" y="74"/>
                </a:cubicBezTo>
                <a:cubicBezTo>
                  <a:pt x="41" y="55"/>
                  <a:pt x="41" y="36"/>
                  <a:pt x="41" y="17"/>
                </a:cubicBezTo>
                <a:cubicBezTo>
                  <a:pt x="41" y="12"/>
                  <a:pt x="43" y="7"/>
                  <a:pt x="48" y="5"/>
                </a:cubicBezTo>
                <a:cubicBezTo>
                  <a:pt x="57" y="0"/>
                  <a:pt x="66" y="5"/>
                  <a:pt x="67" y="15"/>
                </a:cubicBezTo>
                <a:cubicBezTo>
                  <a:pt x="67" y="16"/>
                  <a:pt x="67" y="18"/>
                  <a:pt x="67" y="20"/>
                </a:cubicBezTo>
                <a:cubicBezTo>
                  <a:pt x="67" y="29"/>
                  <a:pt x="67" y="38"/>
                  <a:pt x="67" y="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3130871" y="2780795"/>
            <a:ext cx="152908" cy="251206"/>
          </a:xfrm>
          <a:custGeom>
            <a:avLst/>
            <a:gdLst>
              <a:gd name="T0" fmla="*/ 28 w 28"/>
              <a:gd name="T1" fmla="*/ 46 h 46"/>
              <a:gd name="T2" fmla="*/ 0 w 28"/>
              <a:gd name="T3" fmla="*/ 46 h 46"/>
              <a:gd name="T4" fmla="*/ 0 w 28"/>
              <a:gd name="T5" fmla="*/ 0 h 46"/>
              <a:gd name="T6" fmla="*/ 28 w 28"/>
              <a:gd name="T7" fmla="*/ 0 h 46"/>
              <a:gd name="T8" fmla="*/ 28 w 28"/>
              <a:gd name="T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46">
                <a:moveTo>
                  <a:pt x="28" y="46"/>
                </a:moveTo>
                <a:cubicBezTo>
                  <a:pt x="19" y="46"/>
                  <a:pt x="9" y="46"/>
                  <a:pt x="0" y="46"/>
                </a:cubicBezTo>
                <a:cubicBezTo>
                  <a:pt x="0" y="30"/>
                  <a:pt x="0" y="15"/>
                  <a:pt x="0" y="0"/>
                </a:cubicBezTo>
                <a:cubicBezTo>
                  <a:pt x="9" y="0"/>
                  <a:pt x="19" y="0"/>
                  <a:pt x="28" y="0"/>
                </a:cubicBezTo>
                <a:cubicBezTo>
                  <a:pt x="28" y="15"/>
                  <a:pt x="28" y="30"/>
                  <a:pt x="28" y="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3821688" y="3569911"/>
            <a:ext cx="253938" cy="152908"/>
          </a:xfrm>
          <a:custGeom>
            <a:avLst/>
            <a:gdLst>
              <a:gd name="T0" fmla="*/ 0 w 46"/>
              <a:gd name="T1" fmla="*/ 0 h 28"/>
              <a:gd name="T2" fmla="*/ 46 w 46"/>
              <a:gd name="T3" fmla="*/ 0 h 28"/>
              <a:gd name="T4" fmla="*/ 46 w 46"/>
              <a:gd name="T5" fmla="*/ 28 h 28"/>
              <a:gd name="T6" fmla="*/ 0 w 46"/>
              <a:gd name="T7" fmla="*/ 28 h 28"/>
              <a:gd name="T8" fmla="*/ 0 w 46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28">
                <a:moveTo>
                  <a:pt x="0" y="0"/>
                </a:moveTo>
                <a:cubicBezTo>
                  <a:pt x="16" y="0"/>
                  <a:pt x="31" y="0"/>
                  <a:pt x="46" y="0"/>
                </a:cubicBezTo>
                <a:cubicBezTo>
                  <a:pt x="46" y="9"/>
                  <a:pt x="46" y="18"/>
                  <a:pt x="46" y="28"/>
                </a:cubicBezTo>
                <a:cubicBezTo>
                  <a:pt x="31" y="28"/>
                  <a:pt x="16" y="28"/>
                  <a:pt x="0" y="28"/>
                </a:cubicBezTo>
                <a:cubicBezTo>
                  <a:pt x="0" y="19"/>
                  <a:pt x="0" y="9"/>
                  <a:pt x="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2341755" y="3569911"/>
            <a:ext cx="245745" cy="152908"/>
          </a:xfrm>
          <a:custGeom>
            <a:avLst/>
            <a:gdLst>
              <a:gd name="T0" fmla="*/ 45 w 45"/>
              <a:gd name="T1" fmla="*/ 0 h 28"/>
              <a:gd name="T2" fmla="*/ 45 w 45"/>
              <a:gd name="T3" fmla="*/ 28 h 28"/>
              <a:gd name="T4" fmla="*/ 0 w 45"/>
              <a:gd name="T5" fmla="*/ 28 h 28"/>
              <a:gd name="T6" fmla="*/ 0 w 45"/>
              <a:gd name="T7" fmla="*/ 0 h 28"/>
              <a:gd name="T8" fmla="*/ 45 w 45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28">
                <a:moveTo>
                  <a:pt x="45" y="0"/>
                </a:moveTo>
                <a:cubicBezTo>
                  <a:pt x="45" y="9"/>
                  <a:pt x="45" y="19"/>
                  <a:pt x="45" y="28"/>
                </a:cubicBezTo>
                <a:cubicBezTo>
                  <a:pt x="30" y="28"/>
                  <a:pt x="15" y="28"/>
                  <a:pt x="0" y="28"/>
                </a:cubicBezTo>
                <a:cubicBezTo>
                  <a:pt x="0" y="19"/>
                  <a:pt x="0" y="10"/>
                  <a:pt x="0" y="0"/>
                </a:cubicBezTo>
                <a:cubicBezTo>
                  <a:pt x="15" y="0"/>
                  <a:pt x="30" y="0"/>
                  <a:pt x="4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3130871" y="4271650"/>
            <a:ext cx="152908" cy="248477"/>
          </a:xfrm>
          <a:custGeom>
            <a:avLst/>
            <a:gdLst>
              <a:gd name="T0" fmla="*/ 28 w 28"/>
              <a:gd name="T1" fmla="*/ 0 h 45"/>
              <a:gd name="T2" fmla="*/ 28 w 28"/>
              <a:gd name="T3" fmla="*/ 45 h 45"/>
              <a:gd name="T4" fmla="*/ 0 w 28"/>
              <a:gd name="T5" fmla="*/ 45 h 45"/>
              <a:gd name="T6" fmla="*/ 0 w 28"/>
              <a:gd name="T7" fmla="*/ 0 h 45"/>
              <a:gd name="T8" fmla="*/ 28 w 28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45">
                <a:moveTo>
                  <a:pt x="28" y="0"/>
                </a:moveTo>
                <a:cubicBezTo>
                  <a:pt x="28" y="15"/>
                  <a:pt x="28" y="30"/>
                  <a:pt x="28" y="45"/>
                </a:cubicBezTo>
                <a:cubicBezTo>
                  <a:pt x="19" y="45"/>
                  <a:pt x="9" y="45"/>
                  <a:pt x="0" y="45"/>
                </a:cubicBezTo>
                <a:cubicBezTo>
                  <a:pt x="0" y="30"/>
                  <a:pt x="0" y="15"/>
                  <a:pt x="0" y="0"/>
                </a:cubicBezTo>
                <a:cubicBezTo>
                  <a:pt x="9" y="0"/>
                  <a:pt x="19" y="0"/>
                  <a:pt x="2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3739773" y="3163065"/>
            <a:ext cx="245745" cy="215711"/>
          </a:xfrm>
          <a:custGeom>
            <a:avLst/>
            <a:gdLst>
              <a:gd name="T0" fmla="*/ 45 w 45"/>
              <a:gd name="T1" fmla="*/ 20 h 39"/>
              <a:gd name="T2" fmla="*/ 11 w 45"/>
              <a:gd name="T3" fmla="*/ 39 h 39"/>
              <a:gd name="T4" fmla="*/ 0 w 45"/>
              <a:gd name="T5" fmla="*/ 19 h 39"/>
              <a:gd name="T6" fmla="*/ 33 w 45"/>
              <a:gd name="T7" fmla="*/ 0 h 39"/>
              <a:gd name="T8" fmla="*/ 45 w 45"/>
              <a:gd name="T9" fmla="*/ 2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39">
                <a:moveTo>
                  <a:pt x="45" y="20"/>
                </a:moveTo>
                <a:cubicBezTo>
                  <a:pt x="33" y="26"/>
                  <a:pt x="23" y="32"/>
                  <a:pt x="11" y="39"/>
                </a:cubicBezTo>
                <a:cubicBezTo>
                  <a:pt x="7" y="32"/>
                  <a:pt x="4" y="26"/>
                  <a:pt x="0" y="19"/>
                </a:cubicBezTo>
                <a:cubicBezTo>
                  <a:pt x="11" y="13"/>
                  <a:pt x="22" y="6"/>
                  <a:pt x="33" y="0"/>
                </a:cubicBezTo>
                <a:cubicBezTo>
                  <a:pt x="37" y="7"/>
                  <a:pt x="41" y="13"/>
                  <a:pt x="45" y="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14" name="Freeform 13"/>
          <p:cNvSpPr/>
          <p:nvPr/>
        </p:nvSpPr>
        <p:spPr bwMode="auto">
          <a:xfrm>
            <a:off x="3477644" y="2868171"/>
            <a:ext cx="212979" cy="245745"/>
          </a:xfrm>
          <a:custGeom>
            <a:avLst/>
            <a:gdLst>
              <a:gd name="T0" fmla="*/ 20 w 39"/>
              <a:gd name="T1" fmla="*/ 45 h 45"/>
              <a:gd name="T2" fmla="*/ 0 w 39"/>
              <a:gd name="T3" fmla="*/ 34 h 45"/>
              <a:gd name="T4" fmla="*/ 19 w 39"/>
              <a:gd name="T5" fmla="*/ 0 h 45"/>
              <a:gd name="T6" fmla="*/ 39 w 39"/>
              <a:gd name="T7" fmla="*/ 12 h 45"/>
              <a:gd name="T8" fmla="*/ 20 w 39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45">
                <a:moveTo>
                  <a:pt x="20" y="45"/>
                </a:moveTo>
                <a:cubicBezTo>
                  <a:pt x="13" y="41"/>
                  <a:pt x="6" y="37"/>
                  <a:pt x="0" y="34"/>
                </a:cubicBezTo>
                <a:cubicBezTo>
                  <a:pt x="6" y="22"/>
                  <a:pt x="13" y="12"/>
                  <a:pt x="19" y="0"/>
                </a:cubicBezTo>
                <a:cubicBezTo>
                  <a:pt x="26" y="4"/>
                  <a:pt x="32" y="8"/>
                  <a:pt x="39" y="12"/>
                </a:cubicBezTo>
                <a:cubicBezTo>
                  <a:pt x="33" y="23"/>
                  <a:pt x="26" y="34"/>
                  <a:pt x="20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3739773" y="3927606"/>
            <a:ext cx="240284" cy="207518"/>
          </a:xfrm>
          <a:custGeom>
            <a:avLst/>
            <a:gdLst>
              <a:gd name="T0" fmla="*/ 33 w 44"/>
              <a:gd name="T1" fmla="*/ 38 h 38"/>
              <a:gd name="T2" fmla="*/ 3 w 44"/>
              <a:gd name="T3" fmla="*/ 21 h 38"/>
              <a:gd name="T4" fmla="*/ 1 w 44"/>
              <a:gd name="T5" fmla="*/ 16 h 38"/>
              <a:gd name="T6" fmla="*/ 10 w 44"/>
              <a:gd name="T7" fmla="*/ 1 h 38"/>
              <a:gd name="T8" fmla="*/ 13 w 44"/>
              <a:gd name="T9" fmla="*/ 1 h 38"/>
              <a:gd name="T10" fmla="*/ 44 w 44"/>
              <a:gd name="T11" fmla="*/ 18 h 38"/>
              <a:gd name="T12" fmla="*/ 33 w 44"/>
              <a:gd name="T1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38">
                <a:moveTo>
                  <a:pt x="33" y="38"/>
                </a:moveTo>
                <a:cubicBezTo>
                  <a:pt x="22" y="32"/>
                  <a:pt x="13" y="26"/>
                  <a:pt x="3" y="21"/>
                </a:cubicBezTo>
                <a:cubicBezTo>
                  <a:pt x="0" y="20"/>
                  <a:pt x="0" y="18"/>
                  <a:pt x="1" y="16"/>
                </a:cubicBezTo>
                <a:cubicBezTo>
                  <a:pt x="4" y="11"/>
                  <a:pt x="7" y="6"/>
                  <a:pt x="10" y="1"/>
                </a:cubicBezTo>
                <a:cubicBezTo>
                  <a:pt x="10" y="1"/>
                  <a:pt x="13" y="0"/>
                  <a:pt x="13" y="1"/>
                </a:cubicBezTo>
                <a:cubicBezTo>
                  <a:pt x="24" y="6"/>
                  <a:pt x="34" y="12"/>
                  <a:pt x="44" y="18"/>
                </a:cubicBezTo>
                <a:cubicBezTo>
                  <a:pt x="40" y="25"/>
                  <a:pt x="37" y="31"/>
                  <a:pt x="33" y="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16" name="Freeform 15"/>
          <p:cNvSpPr/>
          <p:nvPr/>
        </p:nvSpPr>
        <p:spPr bwMode="auto">
          <a:xfrm>
            <a:off x="3477644" y="4178813"/>
            <a:ext cx="207518" cy="240284"/>
          </a:xfrm>
          <a:custGeom>
            <a:avLst/>
            <a:gdLst>
              <a:gd name="T0" fmla="*/ 20 w 38"/>
              <a:gd name="T1" fmla="*/ 0 h 44"/>
              <a:gd name="T2" fmla="*/ 38 w 38"/>
              <a:gd name="T3" fmla="*/ 30 h 44"/>
              <a:gd name="T4" fmla="*/ 37 w 38"/>
              <a:gd name="T5" fmla="*/ 35 h 44"/>
              <a:gd name="T6" fmla="*/ 19 w 38"/>
              <a:gd name="T7" fmla="*/ 44 h 44"/>
              <a:gd name="T8" fmla="*/ 0 w 38"/>
              <a:gd name="T9" fmla="*/ 11 h 44"/>
              <a:gd name="T10" fmla="*/ 20 w 38"/>
              <a:gd name="T11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" h="44">
                <a:moveTo>
                  <a:pt x="20" y="0"/>
                </a:moveTo>
                <a:cubicBezTo>
                  <a:pt x="26" y="10"/>
                  <a:pt x="32" y="20"/>
                  <a:pt x="38" y="30"/>
                </a:cubicBezTo>
                <a:cubicBezTo>
                  <a:pt x="38" y="31"/>
                  <a:pt x="38" y="34"/>
                  <a:pt x="37" y="35"/>
                </a:cubicBezTo>
                <a:cubicBezTo>
                  <a:pt x="31" y="38"/>
                  <a:pt x="26" y="41"/>
                  <a:pt x="19" y="44"/>
                </a:cubicBezTo>
                <a:cubicBezTo>
                  <a:pt x="13" y="33"/>
                  <a:pt x="7" y="23"/>
                  <a:pt x="0" y="11"/>
                </a:cubicBezTo>
                <a:cubicBezTo>
                  <a:pt x="7" y="8"/>
                  <a:pt x="13" y="4"/>
                  <a:pt x="2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2718564" y="4184274"/>
            <a:ext cx="215711" cy="240284"/>
          </a:xfrm>
          <a:custGeom>
            <a:avLst/>
            <a:gdLst>
              <a:gd name="T0" fmla="*/ 0 w 39"/>
              <a:gd name="T1" fmla="*/ 32 h 44"/>
              <a:gd name="T2" fmla="*/ 16 w 39"/>
              <a:gd name="T3" fmla="*/ 5 h 44"/>
              <a:gd name="T4" fmla="*/ 26 w 39"/>
              <a:gd name="T5" fmla="*/ 3 h 44"/>
              <a:gd name="T6" fmla="*/ 39 w 39"/>
              <a:gd name="T7" fmla="*/ 11 h 44"/>
              <a:gd name="T8" fmla="*/ 22 w 39"/>
              <a:gd name="T9" fmla="*/ 41 h 44"/>
              <a:gd name="T10" fmla="*/ 17 w 39"/>
              <a:gd name="T11" fmla="*/ 42 h 44"/>
              <a:gd name="T12" fmla="*/ 0 w 39"/>
              <a:gd name="T13" fmla="*/ 3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44">
                <a:moveTo>
                  <a:pt x="0" y="32"/>
                </a:moveTo>
                <a:cubicBezTo>
                  <a:pt x="6" y="23"/>
                  <a:pt x="11" y="14"/>
                  <a:pt x="16" y="5"/>
                </a:cubicBezTo>
                <a:cubicBezTo>
                  <a:pt x="19" y="0"/>
                  <a:pt x="20" y="0"/>
                  <a:pt x="26" y="3"/>
                </a:cubicBezTo>
                <a:cubicBezTo>
                  <a:pt x="30" y="5"/>
                  <a:pt x="35" y="8"/>
                  <a:pt x="39" y="11"/>
                </a:cubicBezTo>
                <a:cubicBezTo>
                  <a:pt x="33" y="21"/>
                  <a:pt x="28" y="31"/>
                  <a:pt x="22" y="41"/>
                </a:cubicBezTo>
                <a:cubicBezTo>
                  <a:pt x="21" y="43"/>
                  <a:pt x="19" y="44"/>
                  <a:pt x="17" y="42"/>
                </a:cubicBezTo>
                <a:cubicBezTo>
                  <a:pt x="11" y="38"/>
                  <a:pt x="6" y="35"/>
                  <a:pt x="0" y="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18" name="Freeform 17"/>
          <p:cNvSpPr/>
          <p:nvPr/>
        </p:nvSpPr>
        <p:spPr bwMode="auto">
          <a:xfrm>
            <a:off x="2724025" y="2873632"/>
            <a:ext cx="215711" cy="240284"/>
          </a:xfrm>
          <a:custGeom>
            <a:avLst/>
            <a:gdLst>
              <a:gd name="T0" fmla="*/ 39 w 39"/>
              <a:gd name="T1" fmla="*/ 33 h 44"/>
              <a:gd name="T2" fmla="*/ 19 w 39"/>
              <a:gd name="T3" fmla="*/ 44 h 44"/>
              <a:gd name="T4" fmla="*/ 4 w 39"/>
              <a:gd name="T5" fmla="*/ 19 h 44"/>
              <a:gd name="T6" fmla="*/ 8 w 39"/>
              <a:gd name="T7" fmla="*/ 6 h 44"/>
              <a:gd name="T8" fmla="*/ 14 w 39"/>
              <a:gd name="T9" fmla="*/ 3 h 44"/>
              <a:gd name="T10" fmla="*/ 20 w 39"/>
              <a:gd name="T11" fmla="*/ 0 h 44"/>
              <a:gd name="T12" fmla="*/ 39 w 39"/>
              <a:gd name="T13" fmla="*/ 3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44">
                <a:moveTo>
                  <a:pt x="39" y="33"/>
                </a:moveTo>
                <a:cubicBezTo>
                  <a:pt x="32" y="37"/>
                  <a:pt x="26" y="40"/>
                  <a:pt x="19" y="44"/>
                </a:cubicBezTo>
                <a:cubicBezTo>
                  <a:pt x="14" y="35"/>
                  <a:pt x="9" y="27"/>
                  <a:pt x="4" y="19"/>
                </a:cubicBezTo>
                <a:cubicBezTo>
                  <a:pt x="0" y="11"/>
                  <a:pt x="0" y="11"/>
                  <a:pt x="8" y="6"/>
                </a:cubicBezTo>
                <a:cubicBezTo>
                  <a:pt x="10" y="5"/>
                  <a:pt x="12" y="4"/>
                  <a:pt x="14" y="3"/>
                </a:cubicBezTo>
                <a:cubicBezTo>
                  <a:pt x="16" y="2"/>
                  <a:pt x="18" y="1"/>
                  <a:pt x="20" y="0"/>
                </a:cubicBezTo>
                <a:cubicBezTo>
                  <a:pt x="26" y="11"/>
                  <a:pt x="32" y="21"/>
                  <a:pt x="39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19" name="Freeform 18"/>
          <p:cNvSpPr/>
          <p:nvPr/>
        </p:nvSpPr>
        <p:spPr bwMode="auto">
          <a:xfrm>
            <a:off x="2434592" y="3922145"/>
            <a:ext cx="234823" cy="207518"/>
          </a:xfrm>
          <a:custGeom>
            <a:avLst/>
            <a:gdLst>
              <a:gd name="T0" fmla="*/ 0 w 43"/>
              <a:gd name="T1" fmla="*/ 19 h 38"/>
              <a:gd name="T2" fmla="*/ 32 w 43"/>
              <a:gd name="T3" fmla="*/ 0 h 38"/>
              <a:gd name="T4" fmla="*/ 43 w 43"/>
              <a:gd name="T5" fmla="*/ 17 h 38"/>
              <a:gd name="T6" fmla="*/ 41 w 43"/>
              <a:gd name="T7" fmla="*/ 21 h 38"/>
              <a:gd name="T8" fmla="*/ 14 w 43"/>
              <a:gd name="T9" fmla="*/ 37 h 38"/>
              <a:gd name="T10" fmla="*/ 9 w 43"/>
              <a:gd name="T11" fmla="*/ 36 h 38"/>
              <a:gd name="T12" fmla="*/ 0 w 43"/>
              <a:gd name="T13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38">
                <a:moveTo>
                  <a:pt x="0" y="19"/>
                </a:moveTo>
                <a:cubicBezTo>
                  <a:pt x="11" y="12"/>
                  <a:pt x="21" y="6"/>
                  <a:pt x="32" y="0"/>
                </a:cubicBezTo>
                <a:cubicBezTo>
                  <a:pt x="36" y="6"/>
                  <a:pt x="40" y="11"/>
                  <a:pt x="43" y="17"/>
                </a:cubicBezTo>
                <a:cubicBezTo>
                  <a:pt x="43" y="18"/>
                  <a:pt x="42" y="20"/>
                  <a:pt x="41" y="21"/>
                </a:cubicBezTo>
                <a:cubicBezTo>
                  <a:pt x="32" y="26"/>
                  <a:pt x="23" y="31"/>
                  <a:pt x="14" y="37"/>
                </a:cubicBezTo>
                <a:cubicBezTo>
                  <a:pt x="12" y="38"/>
                  <a:pt x="10" y="38"/>
                  <a:pt x="9" y="36"/>
                </a:cubicBezTo>
                <a:cubicBezTo>
                  <a:pt x="6" y="30"/>
                  <a:pt x="3" y="25"/>
                  <a:pt x="0" y="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2434592" y="3163065"/>
            <a:ext cx="240284" cy="215711"/>
          </a:xfrm>
          <a:custGeom>
            <a:avLst/>
            <a:gdLst>
              <a:gd name="T0" fmla="*/ 44 w 44"/>
              <a:gd name="T1" fmla="*/ 20 h 39"/>
              <a:gd name="T2" fmla="*/ 32 w 44"/>
              <a:gd name="T3" fmla="*/ 39 h 39"/>
              <a:gd name="T4" fmla="*/ 1 w 44"/>
              <a:gd name="T5" fmla="*/ 21 h 39"/>
              <a:gd name="T6" fmla="*/ 1 w 44"/>
              <a:gd name="T7" fmla="*/ 18 h 39"/>
              <a:gd name="T8" fmla="*/ 11 w 44"/>
              <a:gd name="T9" fmla="*/ 0 h 39"/>
              <a:gd name="T10" fmla="*/ 44 w 44"/>
              <a:gd name="T11" fmla="*/ 2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39">
                <a:moveTo>
                  <a:pt x="44" y="20"/>
                </a:moveTo>
                <a:cubicBezTo>
                  <a:pt x="40" y="26"/>
                  <a:pt x="36" y="33"/>
                  <a:pt x="32" y="39"/>
                </a:cubicBezTo>
                <a:cubicBezTo>
                  <a:pt x="22" y="33"/>
                  <a:pt x="11" y="27"/>
                  <a:pt x="1" y="21"/>
                </a:cubicBezTo>
                <a:cubicBezTo>
                  <a:pt x="1" y="21"/>
                  <a:pt x="0" y="19"/>
                  <a:pt x="1" y="18"/>
                </a:cubicBezTo>
                <a:cubicBezTo>
                  <a:pt x="4" y="12"/>
                  <a:pt x="7" y="7"/>
                  <a:pt x="11" y="0"/>
                </a:cubicBezTo>
                <a:cubicBezTo>
                  <a:pt x="22" y="7"/>
                  <a:pt x="33" y="13"/>
                  <a:pt x="44" y="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282F39"/>
              </a:solidFill>
              <a:cs typeface="+mn-ea"/>
              <a:sym typeface="+mn-lt"/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3026386" y="3467030"/>
            <a:ext cx="361875" cy="3618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3600">
                <a:solidFill>
                  <a:srgbClr val="FFFFFF"/>
                </a:solidFill>
                <a:cs typeface="+mn-ea"/>
                <a:sym typeface="+mn-lt"/>
              </a:rPr>
              <a:t>保持好心态</a:t>
            </a:r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椭圆 51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5208784" y="1014874"/>
            <a:ext cx="674890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cs typeface="+mn-ea"/>
                <a:sym typeface="+mn-lt"/>
              </a:rPr>
              <a:t>过于关注疫情，会带来强烈的情绪应激反应。长时间沉浸在疫情信息的包裹中，会让人感到无助、孤独、愤怒、焦虑、抑郁、恐慌等。我的经验是，既不能对疫情反应过激，也不能对疫情若无其事。关注疫情新闻，每天最多不要超过一小时，然后把注意力转向正常的生活工作，才能避免出现心理疾病。</a:t>
            </a:r>
            <a:endParaRPr lang="zh-CN" altLang="en-US" sz="280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iconfont-11964-5736426"/>
          <p:cNvSpPr>
            <a:spLocks noChangeAspect="1"/>
          </p:cNvSpPr>
          <p:nvPr/>
        </p:nvSpPr>
        <p:spPr bwMode="auto">
          <a:xfrm>
            <a:off x="6483461" y="1526153"/>
            <a:ext cx="4641850" cy="4197350"/>
          </a:xfrm>
          <a:custGeom>
            <a:avLst/>
            <a:gdLst>
              <a:gd name="T0" fmla="*/ 11010 w 12690"/>
              <a:gd name="T1" fmla="*/ 3800 h 11470"/>
              <a:gd name="T2" fmla="*/ 8920 w 12690"/>
              <a:gd name="T3" fmla="*/ 1040 h 11470"/>
              <a:gd name="T4" fmla="*/ 12690 w 12690"/>
              <a:gd name="T5" fmla="*/ 2010 h 11470"/>
              <a:gd name="T6" fmla="*/ 11200 w 12690"/>
              <a:gd name="T7" fmla="*/ 3930 h 11470"/>
              <a:gd name="T8" fmla="*/ 11320 w 12690"/>
              <a:gd name="T9" fmla="*/ 3490 h 11470"/>
              <a:gd name="T10" fmla="*/ 10700 w 12690"/>
              <a:gd name="T11" fmla="*/ 400 h 11470"/>
              <a:gd name="T12" fmla="*/ 1500 w 12690"/>
              <a:gd name="T13" fmla="*/ 4060 h 11470"/>
              <a:gd name="T14" fmla="*/ 0 w 12690"/>
              <a:gd name="T15" fmla="*/ 2130 h 11470"/>
              <a:gd name="T16" fmla="*/ 3770 w 12690"/>
              <a:gd name="T17" fmla="*/ 1160 h 11470"/>
              <a:gd name="T18" fmla="*/ 1680 w 12690"/>
              <a:gd name="T19" fmla="*/ 3920 h 11470"/>
              <a:gd name="T20" fmla="*/ 2010 w 12690"/>
              <a:gd name="T21" fmla="*/ 520 h 11470"/>
              <a:gd name="T22" fmla="*/ 1390 w 12690"/>
              <a:gd name="T23" fmla="*/ 3610 h 11470"/>
              <a:gd name="T24" fmla="*/ 2010 w 12690"/>
              <a:gd name="T25" fmla="*/ 520 h 11470"/>
              <a:gd name="T26" fmla="*/ 1460 w 12690"/>
              <a:gd name="T27" fmla="*/ 11470 h 11470"/>
              <a:gd name="T28" fmla="*/ 1300 w 12690"/>
              <a:gd name="T29" fmla="*/ 11150 h 11470"/>
              <a:gd name="T30" fmla="*/ 2930 w 12690"/>
              <a:gd name="T31" fmla="*/ 9180 h 11470"/>
              <a:gd name="T32" fmla="*/ 4180 w 12690"/>
              <a:gd name="T33" fmla="*/ 9980 h 11470"/>
              <a:gd name="T34" fmla="*/ 4250 w 12690"/>
              <a:gd name="T35" fmla="*/ 10290 h 11470"/>
              <a:gd name="T36" fmla="*/ 3220 w 12690"/>
              <a:gd name="T37" fmla="*/ 11470 h 11470"/>
              <a:gd name="T38" fmla="*/ 3120 w 12690"/>
              <a:gd name="T39" fmla="*/ 11070 h 11470"/>
              <a:gd name="T40" fmla="*/ 2980 w 12690"/>
              <a:gd name="T41" fmla="*/ 9670 h 11470"/>
              <a:gd name="T42" fmla="*/ 11180 w 12690"/>
              <a:gd name="T43" fmla="*/ 11470 h 11470"/>
              <a:gd name="T44" fmla="*/ 9270 w 12690"/>
              <a:gd name="T45" fmla="*/ 11390 h 11470"/>
              <a:gd name="T46" fmla="*/ 8350 w 12690"/>
              <a:gd name="T47" fmla="*/ 10110 h 11470"/>
              <a:gd name="T48" fmla="*/ 9560 w 12690"/>
              <a:gd name="T49" fmla="*/ 9220 h 11470"/>
              <a:gd name="T50" fmla="*/ 9850 w 12690"/>
              <a:gd name="T51" fmla="*/ 9250 h 11470"/>
              <a:gd name="T52" fmla="*/ 11360 w 12690"/>
              <a:gd name="T53" fmla="*/ 11350 h 11470"/>
              <a:gd name="T54" fmla="*/ 9530 w 12690"/>
              <a:gd name="T55" fmla="*/ 11070 h 11470"/>
              <a:gd name="T56" fmla="*/ 9670 w 12690"/>
              <a:gd name="T57" fmla="*/ 9670 h 11470"/>
              <a:gd name="T58" fmla="*/ 9530 w 12690"/>
              <a:gd name="T59" fmla="*/ 11070 h 11470"/>
              <a:gd name="T60" fmla="*/ 1040 w 12690"/>
              <a:gd name="T61" fmla="*/ 5490 h 11470"/>
              <a:gd name="T62" fmla="*/ 11640 w 12690"/>
              <a:gd name="T63" fmla="*/ 5490 h 11470"/>
              <a:gd name="T64" fmla="*/ 6340 w 12690"/>
              <a:gd name="T65" fmla="*/ 590 h 11470"/>
              <a:gd name="T66" fmla="*/ 6340 w 12690"/>
              <a:gd name="T67" fmla="*/ 10390 h 11470"/>
              <a:gd name="T68" fmla="*/ 6340 w 12690"/>
              <a:gd name="T69" fmla="*/ 590 h 11470"/>
              <a:gd name="T70" fmla="*/ 1980 w 12690"/>
              <a:gd name="T71" fmla="*/ 5490 h 11470"/>
              <a:gd name="T72" fmla="*/ 10700 w 12690"/>
              <a:gd name="T73" fmla="*/ 5490 h 11470"/>
              <a:gd name="T74" fmla="*/ 6340 w 12690"/>
              <a:gd name="T75" fmla="*/ 1320 h 11470"/>
              <a:gd name="T76" fmla="*/ 6340 w 12690"/>
              <a:gd name="T77" fmla="*/ 9640 h 11470"/>
              <a:gd name="T78" fmla="*/ 6340 w 12690"/>
              <a:gd name="T79" fmla="*/ 1320 h 11470"/>
              <a:gd name="T80" fmla="*/ 6240 w 12690"/>
              <a:gd name="T81" fmla="*/ 2480 h 11470"/>
              <a:gd name="T82" fmla="*/ 6340 w 12690"/>
              <a:gd name="T83" fmla="*/ 1610 h 11470"/>
              <a:gd name="T84" fmla="*/ 6440 w 12690"/>
              <a:gd name="T85" fmla="*/ 2480 h 11470"/>
              <a:gd name="T86" fmla="*/ 6340 w 12690"/>
              <a:gd name="T87" fmla="*/ 9370 h 11470"/>
              <a:gd name="T88" fmla="*/ 6240 w 12690"/>
              <a:gd name="T89" fmla="*/ 8500 h 11470"/>
              <a:gd name="T90" fmla="*/ 6440 w 12690"/>
              <a:gd name="T91" fmla="*/ 8500 h 11470"/>
              <a:gd name="T92" fmla="*/ 6340 w 12690"/>
              <a:gd name="T93" fmla="*/ 9370 h 11470"/>
              <a:gd name="T94" fmla="*/ 9350 w 12690"/>
              <a:gd name="T95" fmla="*/ 5590 h 11470"/>
              <a:gd name="T96" fmla="*/ 9350 w 12690"/>
              <a:gd name="T97" fmla="*/ 5390 h 11470"/>
              <a:gd name="T98" fmla="*/ 10220 w 12690"/>
              <a:gd name="T99" fmla="*/ 5490 h 11470"/>
              <a:gd name="T100" fmla="*/ 3330 w 12690"/>
              <a:gd name="T101" fmla="*/ 5590 h 11470"/>
              <a:gd name="T102" fmla="*/ 2450 w 12690"/>
              <a:gd name="T103" fmla="*/ 5490 h 11470"/>
              <a:gd name="T104" fmla="*/ 3320 w 12690"/>
              <a:gd name="T105" fmla="*/ 5390 h 11470"/>
              <a:gd name="T106" fmla="*/ 3330 w 12690"/>
              <a:gd name="T107" fmla="*/ 5590 h 11470"/>
              <a:gd name="T108" fmla="*/ 4620 w 12690"/>
              <a:gd name="T109" fmla="*/ 5590 h 11470"/>
              <a:gd name="T110" fmla="*/ 4620 w 12690"/>
              <a:gd name="T111" fmla="*/ 5390 h 11470"/>
              <a:gd name="T112" fmla="*/ 6230 w 12690"/>
              <a:gd name="T113" fmla="*/ 3280 h 11470"/>
              <a:gd name="T114" fmla="*/ 6430 w 12690"/>
              <a:gd name="T115" fmla="*/ 3280 h 11470"/>
              <a:gd name="T116" fmla="*/ 6340 w 12690"/>
              <a:gd name="T117" fmla="*/ 5590 h 1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690" h="11470">
                <a:moveTo>
                  <a:pt x="11200" y="3930"/>
                </a:moveTo>
                <a:cubicBezTo>
                  <a:pt x="11120" y="3930"/>
                  <a:pt x="11040" y="3880"/>
                  <a:pt x="11010" y="3800"/>
                </a:cubicBezTo>
                <a:cubicBezTo>
                  <a:pt x="10620" y="2780"/>
                  <a:pt x="9910" y="1890"/>
                  <a:pt x="8990" y="1300"/>
                </a:cubicBezTo>
                <a:cubicBezTo>
                  <a:pt x="8900" y="1240"/>
                  <a:pt x="8870" y="1130"/>
                  <a:pt x="8920" y="1040"/>
                </a:cubicBezTo>
                <a:cubicBezTo>
                  <a:pt x="9270" y="400"/>
                  <a:pt x="9950" y="0"/>
                  <a:pt x="10680" y="0"/>
                </a:cubicBezTo>
                <a:cubicBezTo>
                  <a:pt x="11790" y="0"/>
                  <a:pt x="12690" y="900"/>
                  <a:pt x="12690" y="2010"/>
                </a:cubicBezTo>
                <a:cubicBezTo>
                  <a:pt x="12690" y="2900"/>
                  <a:pt x="12100" y="3690"/>
                  <a:pt x="11250" y="3940"/>
                </a:cubicBezTo>
                <a:cubicBezTo>
                  <a:pt x="11240" y="3930"/>
                  <a:pt x="11220" y="3930"/>
                  <a:pt x="11200" y="3930"/>
                </a:cubicBezTo>
                <a:close/>
                <a:moveTo>
                  <a:pt x="9380" y="1080"/>
                </a:moveTo>
                <a:cubicBezTo>
                  <a:pt x="10230" y="1680"/>
                  <a:pt x="10910" y="2530"/>
                  <a:pt x="11320" y="3490"/>
                </a:cubicBezTo>
                <a:cubicBezTo>
                  <a:pt x="11910" y="3240"/>
                  <a:pt x="12310" y="2660"/>
                  <a:pt x="12310" y="2010"/>
                </a:cubicBezTo>
                <a:cubicBezTo>
                  <a:pt x="12310" y="1120"/>
                  <a:pt x="11590" y="400"/>
                  <a:pt x="10700" y="400"/>
                </a:cubicBezTo>
                <a:cubicBezTo>
                  <a:pt x="10170" y="390"/>
                  <a:pt x="9680" y="650"/>
                  <a:pt x="9380" y="1080"/>
                </a:cubicBezTo>
                <a:close/>
                <a:moveTo>
                  <a:pt x="1500" y="4060"/>
                </a:moveTo>
                <a:cubicBezTo>
                  <a:pt x="1480" y="4060"/>
                  <a:pt x="1460" y="4060"/>
                  <a:pt x="1440" y="4050"/>
                </a:cubicBezTo>
                <a:cubicBezTo>
                  <a:pt x="590" y="3810"/>
                  <a:pt x="0" y="3010"/>
                  <a:pt x="0" y="2130"/>
                </a:cubicBezTo>
                <a:cubicBezTo>
                  <a:pt x="0" y="1020"/>
                  <a:pt x="900" y="120"/>
                  <a:pt x="2010" y="120"/>
                </a:cubicBezTo>
                <a:cubicBezTo>
                  <a:pt x="2740" y="120"/>
                  <a:pt x="3420" y="520"/>
                  <a:pt x="3770" y="1160"/>
                </a:cubicBezTo>
                <a:cubicBezTo>
                  <a:pt x="3820" y="1250"/>
                  <a:pt x="3790" y="1370"/>
                  <a:pt x="3700" y="1420"/>
                </a:cubicBezTo>
                <a:cubicBezTo>
                  <a:pt x="2790" y="2020"/>
                  <a:pt x="2070" y="2910"/>
                  <a:pt x="1680" y="3920"/>
                </a:cubicBezTo>
                <a:cubicBezTo>
                  <a:pt x="1660" y="4010"/>
                  <a:pt x="1580" y="4060"/>
                  <a:pt x="1500" y="4060"/>
                </a:cubicBezTo>
                <a:close/>
                <a:moveTo>
                  <a:pt x="2010" y="520"/>
                </a:moveTo>
                <a:cubicBezTo>
                  <a:pt x="1120" y="520"/>
                  <a:pt x="400" y="1240"/>
                  <a:pt x="400" y="2130"/>
                </a:cubicBezTo>
                <a:cubicBezTo>
                  <a:pt x="400" y="2780"/>
                  <a:pt x="800" y="3360"/>
                  <a:pt x="1390" y="3610"/>
                </a:cubicBezTo>
                <a:cubicBezTo>
                  <a:pt x="1800" y="2650"/>
                  <a:pt x="2470" y="1810"/>
                  <a:pt x="3330" y="1200"/>
                </a:cubicBezTo>
                <a:cubicBezTo>
                  <a:pt x="3020" y="780"/>
                  <a:pt x="2530" y="520"/>
                  <a:pt x="2010" y="520"/>
                </a:cubicBezTo>
                <a:close/>
                <a:moveTo>
                  <a:pt x="3220" y="11470"/>
                </a:moveTo>
                <a:lnTo>
                  <a:pt x="1460" y="11470"/>
                </a:lnTo>
                <a:cubicBezTo>
                  <a:pt x="1380" y="11470"/>
                  <a:pt x="1310" y="11430"/>
                  <a:pt x="1280" y="11360"/>
                </a:cubicBezTo>
                <a:cubicBezTo>
                  <a:pt x="1250" y="11290"/>
                  <a:pt x="1260" y="11210"/>
                  <a:pt x="1300" y="11150"/>
                </a:cubicBezTo>
                <a:lnTo>
                  <a:pt x="2790" y="9260"/>
                </a:lnTo>
                <a:cubicBezTo>
                  <a:pt x="2820" y="9220"/>
                  <a:pt x="2870" y="9190"/>
                  <a:pt x="2930" y="9180"/>
                </a:cubicBezTo>
                <a:cubicBezTo>
                  <a:pt x="2990" y="9180"/>
                  <a:pt x="3040" y="9190"/>
                  <a:pt x="3080" y="9230"/>
                </a:cubicBezTo>
                <a:cubicBezTo>
                  <a:pt x="3410" y="9520"/>
                  <a:pt x="3780" y="9770"/>
                  <a:pt x="4180" y="9980"/>
                </a:cubicBezTo>
                <a:cubicBezTo>
                  <a:pt x="4230" y="10010"/>
                  <a:pt x="4270" y="10060"/>
                  <a:pt x="4290" y="10120"/>
                </a:cubicBezTo>
                <a:cubicBezTo>
                  <a:pt x="4300" y="10180"/>
                  <a:pt x="4290" y="10240"/>
                  <a:pt x="4250" y="10290"/>
                </a:cubicBezTo>
                <a:lnTo>
                  <a:pt x="3370" y="11400"/>
                </a:lnTo>
                <a:cubicBezTo>
                  <a:pt x="3330" y="11440"/>
                  <a:pt x="3280" y="11470"/>
                  <a:pt x="3220" y="11470"/>
                </a:cubicBezTo>
                <a:close/>
                <a:moveTo>
                  <a:pt x="1880" y="11070"/>
                </a:moveTo>
                <a:lnTo>
                  <a:pt x="3120" y="11070"/>
                </a:lnTo>
                <a:lnTo>
                  <a:pt x="3790" y="10220"/>
                </a:lnTo>
                <a:cubicBezTo>
                  <a:pt x="3510" y="10060"/>
                  <a:pt x="3230" y="9880"/>
                  <a:pt x="2980" y="9670"/>
                </a:cubicBezTo>
                <a:lnTo>
                  <a:pt x="1880" y="11070"/>
                </a:lnTo>
                <a:close/>
                <a:moveTo>
                  <a:pt x="11180" y="11470"/>
                </a:moveTo>
                <a:lnTo>
                  <a:pt x="9430" y="11470"/>
                </a:lnTo>
                <a:cubicBezTo>
                  <a:pt x="9370" y="11470"/>
                  <a:pt x="9310" y="11440"/>
                  <a:pt x="9270" y="11390"/>
                </a:cubicBezTo>
                <a:lnTo>
                  <a:pt x="8390" y="10280"/>
                </a:lnTo>
                <a:cubicBezTo>
                  <a:pt x="8350" y="10230"/>
                  <a:pt x="8340" y="10170"/>
                  <a:pt x="8350" y="10110"/>
                </a:cubicBezTo>
                <a:cubicBezTo>
                  <a:pt x="8360" y="10050"/>
                  <a:pt x="8400" y="10000"/>
                  <a:pt x="8460" y="9970"/>
                </a:cubicBezTo>
                <a:cubicBezTo>
                  <a:pt x="8860" y="9770"/>
                  <a:pt x="9230" y="9520"/>
                  <a:pt x="9560" y="9220"/>
                </a:cubicBezTo>
                <a:cubicBezTo>
                  <a:pt x="9600" y="9180"/>
                  <a:pt x="9660" y="9170"/>
                  <a:pt x="9710" y="9170"/>
                </a:cubicBezTo>
                <a:cubicBezTo>
                  <a:pt x="9760" y="9170"/>
                  <a:pt x="9820" y="9200"/>
                  <a:pt x="9850" y="9250"/>
                </a:cubicBezTo>
                <a:lnTo>
                  <a:pt x="11340" y="11140"/>
                </a:lnTo>
                <a:cubicBezTo>
                  <a:pt x="11390" y="11200"/>
                  <a:pt x="11400" y="11280"/>
                  <a:pt x="11360" y="11350"/>
                </a:cubicBezTo>
                <a:cubicBezTo>
                  <a:pt x="11330" y="11420"/>
                  <a:pt x="11260" y="11470"/>
                  <a:pt x="11180" y="11470"/>
                </a:cubicBezTo>
                <a:close/>
                <a:moveTo>
                  <a:pt x="9530" y="11070"/>
                </a:moveTo>
                <a:lnTo>
                  <a:pt x="10770" y="11070"/>
                </a:lnTo>
                <a:lnTo>
                  <a:pt x="9670" y="9670"/>
                </a:lnTo>
                <a:cubicBezTo>
                  <a:pt x="9420" y="9880"/>
                  <a:pt x="9150" y="10060"/>
                  <a:pt x="8860" y="10220"/>
                </a:cubicBezTo>
                <a:lnTo>
                  <a:pt x="9530" y="11070"/>
                </a:lnTo>
                <a:close/>
                <a:moveTo>
                  <a:pt x="6340" y="10790"/>
                </a:moveTo>
                <a:cubicBezTo>
                  <a:pt x="3420" y="10790"/>
                  <a:pt x="1040" y="8410"/>
                  <a:pt x="1040" y="5490"/>
                </a:cubicBezTo>
                <a:cubicBezTo>
                  <a:pt x="1040" y="2570"/>
                  <a:pt x="3420" y="190"/>
                  <a:pt x="6340" y="190"/>
                </a:cubicBezTo>
                <a:cubicBezTo>
                  <a:pt x="9260" y="190"/>
                  <a:pt x="11640" y="2570"/>
                  <a:pt x="11640" y="5490"/>
                </a:cubicBezTo>
                <a:cubicBezTo>
                  <a:pt x="11640" y="8410"/>
                  <a:pt x="9260" y="10790"/>
                  <a:pt x="6340" y="10790"/>
                </a:cubicBezTo>
                <a:close/>
                <a:moveTo>
                  <a:pt x="6340" y="590"/>
                </a:moveTo>
                <a:cubicBezTo>
                  <a:pt x="3640" y="590"/>
                  <a:pt x="1440" y="2790"/>
                  <a:pt x="1440" y="5490"/>
                </a:cubicBezTo>
                <a:cubicBezTo>
                  <a:pt x="1440" y="8190"/>
                  <a:pt x="3640" y="10390"/>
                  <a:pt x="6340" y="10390"/>
                </a:cubicBezTo>
                <a:cubicBezTo>
                  <a:pt x="9040" y="10390"/>
                  <a:pt x="11240" y="8190"/>
                  <a:pt x="11240" y="5490"/>
                </a:cubicBezTo>
                <a:cubicBezTo>
                  <a:pt x="11240" y="2780"/>
                  <a:pt x="9040" y="590"/>
                  <a:pt x="6340" y="590"/>
                </a:cubicBezTo>
                <a:close/>
                <a:moveTo>
                  <a:pt x="6340" y="9850"/>
                </a:moveTo>
                <a:cubicBezTo>
                  <a:pt x="3930" y="9850"/>
                  <a:pt x="1980" y="7890"/>
                  <a:pt x="1980" y="5490"/>
                </a:cubicBezTo>
                <a:cubicBezTo>
                  <a:pt x="1980" y="3090"/>
                  <a:pt x="3940" y="1130"/>
                  <a:pt x="6340" y="1130"/>
                </a:cubicBezTo>
                <a:cubicBezTo>
                  <a:pt x="8740" y="1130"/>
                  <a:pt x="10700" y="3090"/>
                  <a:pt x="10700" y="5490"/>
                </a:cubicBezTo>
                <a:cubicBezTo>
                  <a:pt x="10700" y="7890"/>
                  <a:pt x="8740" y="9850"/>
                  <a:pt x="6340" y="9850"/>
                </a:cubicBezTo>
                <a:close/>
                <a:moveTo>
                  <a:pt x="6340" y="1320"/>
                </a:moveTo>
                <a:cubicBezTo>
                  <a:pt x="4040" y="1320"/>
                  <a:pt x="2180" y="3190"/>
                  <a:pt x="2180" y="5480"/>
                </a:cubicBezTo>
                <a:cubicBezTo>
                  <a:pt x="2180" y="7780"/>
                  <a:pt x="4050" y="9640"/>
                  <a:pt x="6340" y="9640"/>
                </a:cubicBezTo>
                <a:cubicBezTo>
                  <a:pt x="8640" y="9640"/>
                  <a:pt x="10500" y="7770"/>
                  <a:pt x="10500" y="5480"/>
                </a:cubicBezTo>
                <a:cubicBezTo>
                  <a:pt x="10500" y="3190"/>
                  <a:pt x="8630" y="1320"/>
                  <a:pt x="6340" y="1320"/>
                </a:cubicBezTo>
                <a:close/>
                <a:moveTo>
                  <a:pt x="6340" y="2580"/>
                </a:moveTo>
                <a:cubicBezTo>
                  <a:pt x="6280" y="2580"/>
                  <a:pt x="6240" y="2540"/>
                  <a:pt x="6240" y="2480"/>
                </a:cubicBezTo>
                <a:lnTo>
                  <a:pt x="6240" y="1710"/>
                </a:lnTo>
                <a:cubicBezTo>
                  <a:pt x="6240" y="1650"/>
                  <a:pt x="6280" y="1610"/>
                  <a:pt x="6340" y="1610"/>
                </a:cubicBezTo>
                <a:cubicBezTo>
                  <a:pt x="6400" y="1610"/>
                  <a:pt x="6440" y="1650"/>
                  <a:pt x="6440" y="1710"/>
                </a:cubicBezTo>
                <a:lnTo>
                  <a:pt x="6440" y="2480"/>
                </a:lnTo>
                <a:cubicBezTo>
                  <a:pt x="6440" y="2530"/>
                  <a:pt x="6390" y="2580"/>
                  <a:pt x="6340" y="2580"/>
                </a:cubicBezTo>
                <a:close/>
                <a:moveTo>
                  <a:pt x="6340" y="9370"/>
                </a:moveTo>
                <a:cubicBezTo>
                  <a:pt x="6280" y="9370"/>
                  <a:pt x="6240" y="9330"/>
                  <a:pt x="6240" y="9270"/>
                </a:cubicBezTo>
                <a:lnTo>
                  <a:pt x="6240" y="8500"/>
                </a:lnTo>
                <a:cubicBezTo>
                  <a:pt x="6240" y="8440"/>
                  <a:pt x="6280" y="8400"/>
                  <a:pt x="6340" y="8400"/>
                </a:cubicBezTo>
                <a:cubicBezTo>
                  <a:pt x="6400" y="8400"/>
                  <a:pt x="6440" y="8440"/>
                  <a:pt x="6440" y="8500"/>
                </a:cubicBezTo>
                <a:lnTo>
                  <a:pt x="6440" y="9270"/>
                </a:lnTo>
                <a:cubicBezTo>
                  <a:pt x="6440" y="9320"/>
                  <a:pt x="6390" y="9370"/>
                  <a:pt x="6340" y="9370"/>
                </a:cubicBezTo>
                <a:close/>
                <a:moveTo>
                  <a:pt x="10120" y="5590"/>
                </a:moveTo>
                <a:lnTo>
                  <a:pt x="9350" y="5590"/>
                </a:lnTo>
                <a:cubicBezTo>
                  <a:pt x="9290" y="5590"/>
                  <a:pt x="9250" y="5550"/>
                  <a:pt x="9250" y="5490"/>
                </a:cubicBezTo>
                <a:cubicBezTo>
                  <a:pt x="9250" y="5430"/>
                  <a:pt x="9290" y="5390"/>
                  <a:pt x="9350" y="5390"/>
                </a:cubicBezTo>
                <a:lnTo>
                  <a:pt x="10120" y="5390"/>
                </a:lnTo>
                <a:cubicBezTo>
                  <a:pt x="10180" y="5390"/>
                  <a:pt x="10220" y="5430"/>
                  <a:pt x="10220" y="5490"/>
                </a:cubicBezTo>
                <a:cubicBezTo>
                  <a:pt x="10220" y="5550"/>
                  <a:pt x="10170" y="5590"/>
                  <a:pt x="10120" y="5590"/>
                </a:cubicBezTo>
                <a:close/>
                <a:moveTo>
                  <a:pt x="3330" y="5590"/>
                </a:moveTo>
                <a:lnTo>
                  <a:pt x="2550" y="5590"/>
                </a:lnTo>
                <a:cubicBezTo>
                  <a:pt x="2490" y="5590"/>
                  <a:pt x="2450" y="5550"/>
                  <a:pt x="2450" y="5490"/>
                </a:cubicBezTo>
                <a:cubicBezTo>
                  <a:pt x="2450" y="5430"/>
                  <a:pt x="2490" y="5390"/>
                  <a:pt x="2550" y="5390"/>
                </a:cubicBezTo>
                <a:lnTo>
                  <a:pt x="3320" y="5390"/>
                </a:lnTo>
                <a:cubicBezTo>
                  <a:pt x="3380" y="5390"/>
                  <a:pt x="3420" y="5430"/>
                  <a:pt x="3420" y="5490"/>
                </a:cubicBezTo>
                <a:cubicBezTo>
                  <a:pt x="3420" y="5550"/>
                  <a:pt x="3380" y="5590"/>
                  <a:pt x="3330" y="5590"/>
                </a:cubicBezTo>
                <a:close/>
                <a:moveTo>
                  <a:pt x="6340" y="5590"/>
                </a:moveTo>
                <a:lnTo>
                  <a:pt x="4620" y="5590"/>
                </a:lnTo>
                <a:cubicBezTo>
                  <a:pt x="4560" y="5590"/>
                  <a:pt x="4520" y="5550"/>
                  <a:pt x="4520" y="5490"/>
                </a:cubicBezTo>
                <a:cubicBezTo>
                  <a:pt x="4520" y="5430"/>
                  <a:pt x="4560" y="5390"/>
                  <a:pt x="4620" y="5390"/>
                </a:cubicBezTo>
                <a:lnTo>
                  <a:pt x="6230" y="5390"/>
                </a:lnTo>
                <a:lnTo>
                  <a:pt x="6230" y="3280"/>
                </a:lnTo>
                <a:cubicBezTo>
                  <a:pt x="6230" y="3220"/>
                  <a:pt x="6270" y="3180"/>
                  <a:pt x="6330" y="3180"/>
                </a:cubicBezTo>
                <a:cubicBezTo>
                  <a:pt x="6390" y="3180"/>
                  <a:pt x="6430" y="3220"/>
                  <a:pt x="6430" y="3280"/>
                </a:cubicBezTo>
                <a:lnTo>
                  <a:pt x="6430" y="5490"/>
                </a:lnTo>
                <a:cubicBezTo>
                  <a:pt x="6440" y="5540"/>
                  <a:pt x="6390" y="5590"/>
                  <a:pt x="6340" y="55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3600">
                <a:solidFill>
                  <a:srgbClr val="FFFFFF"/>
                </a:solidFill>
                <a:cs typeface="+mn-ea"/>
                <a:sym typeface="+mn-lt"/>
              </a:rPr>
              <a:t>要有信心</a:t>
            </a:r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332437" y="1136297"/>
            <a:ext cx="592258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cs typeface="+mn-ea"/>
                <a:sym typeface="+mn-lt"/>
              </a:rPr>
              <a:t>政府和卫生部门已经根据疫情的变化做出了积极的反应。大家生活在这里，要保持足够的信心。</a:t>
            </a:r>
            <a:endParaRPr lang="en-US" altLang="zh-CN" sz="240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cs typeface="+mn-ea"/>
                <a:sym typeface="+mn-lt"/>
              </a:rPr>
              <a:t>在处理公共突发事件上有适应本国国情的行之有效的办法。当疫情到了预警的红线，国家机器马上就会运转起来，我们所希望看到的措施正逐步变成现实。所以，请相信当地政府，踏实生活，不要因为过度恐慌造成了错误的判断。</a:t>
            </a:r>
            <a:endParaRPr lang="zh-CN" altLang="en-US" sz="240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1672125" y="4939266"/>
            <a:ext cx="533958" cy="518407"/>
            <a:chOff x="1672125" y="4939266"/>
            <a:chExt cx="533958" cy="518407"/>
          </a:xfrm>
          <a:solidFill>
            <a:schemeClr val="accent2">
              <a:lumMod val="50000"/>
            </a:schemeClr>
          </a:solidFill>
        </p:grpSpPr>
        <p:sp>
          <p:nvSpPr>
            <p:cNvPr id="44" name="Freeform 505"/>
            <p:cNvSpPr>
              <a:spLocks noEditPoints="1"/>
            </p:cNvSpPr>
            <p:nvPr/>
          </p:nvSpPr>
          <p:spPr bwMode="auto">
            <a:xfrm>
              <a:off x="1808392" y="5053316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506"/>
            <p:cNvSpPr/>
            <p:nvPr/>
          </p:nvSpPr>
          <p:spPr bwMode="auto">
            <a:xfrm>
              <a:off x="1887634" y="5342142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507"/>
            <p:cNvSpPr/>
            <p:nvPr/>
          </p:nvSpPr>
          <p:spPr bwMode="auto">
            <a:xfrm>
              <a:off x="1923922" y="5270306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508"/>
            <p:cNvSpPr/>
            <p:nvPr/>
          </p:nvSpPr>
          <p:spPr bwMode="auto">
            <a:xfrm>
              <a:off x="1882450" y="5161440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509"/>
            <p:cNvSpPr/>
            <p:nvPr/>
          </p:nvSpPr>
          <p:spPr bwMode="auto">
            <a:xfrm>
              <a:off x="1887634" y="5144407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510"/>
            <p:cNvSpPr/>
            <p:nvPr/>
          </p:nvSpPr>
          <p:spPr bwMode="auto">
            <a:xfrm>
              <a:off x="1747664" y="5293264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511"/>
            <p:cNvSpPr/>
            <p:nvPr/>
          </p:nvSpPr>
          <p:spPr bwMode="auto">
            <a:xfrm>
              <a:off x="2045378" y="4990366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512"/>
            <p:cNvSpPr/>
            <p:nvPr/>
          </p:nvSpPr>
          <p:spPr bwMode="auto">
            <a:xfrm>
              <a:off x="1738777" y="5000734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513"/>
            <p:cNvSpPr/>
            <p:nvPr/>
          </p:nvSpPr>
          <p:spPr bwMode="auto">
            <a:xfrm>
              <a:off x="2052043" y="5285858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514"/>
            <p:cNvSpPr/>
            <p:nvPr/>
          </p:nvSpPr>
          <p:spPr bwMode="auto">
            <a:xfrm>
              <a:off x="1672125" y="5175511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515"/>
            <p:cNvSpPr/>
            <p:nvPr/>
          </p:nvSpPr>
          <p:spPr bwMode="auto">
            <a:xfrm>
              <a:off x="2095737" y="5175511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516"/>
            <p:cNvSpPr/>
            <p:nvPr/>
          </p:nvSpPr>
          <p:spPr bwMode="auto">
            <a:xfrm>
              <a:off x="1931328" y="4939266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Freeform 517"/>
          <p:cNvSpPr/>
          <p:nvPr/>
        </p:nvSpPr>
        <p:spPr bwMode="auto">
          <a:xfrm>
            <a:off x="1632134" y="4902237"/>
            <a:ext cx="610979" cy="609498"/>
          </a:xfrm>
          <a:custGeom>
            <a:avLst/>
            <a:gdLst>
              <a:gd name="T0" fmla="*/ 349 w 349"/>
              <a:gd name="T1" fmla="*/ 281 h 348"/>
              <a:gd name="T2" fmla="*/ 282 w 349"/>
              <a:gd name="T3" fmla="*/ 348 h 348"/>
              <a:gd name="T4" fmla="*/ 68 w 349"/>
              <a:gd name="T5" fmla="*/ 348 h 348"/>
              <a:gd name="T6" fmla="*/ 0 w 349"/>
              <a:gd name="T7" fmla="*/ 281 h 348"/>
              <a:gd name="T8" fmla="*/ 0 w 349"/>
              <a:gd name="T9" fmla="*/ 67 h 348"/>
              <a:gd name="T10" fmla="*/ 68 w 349"/>
              <a:gd name="T11" fmla="*/ 0 h 348"/>
              <a:gd name="T12" fmla="*/ 282 w 349"/>
              <a:gd name="T13" fmla="*/ 0 h 348"/>
              <a:gd name="T14" fmla="*/ 349 w 349"/>
              <a:gd name="T15" fmla="*/ 67 h 348"/>
              <a:gd name="T16" fmla="*/ 349 w 349"/>
              <a:gd name="T17" fmla="*/ 281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9" h="348">
                <a:moveTo>
                  <a:pt x="349" y="281"/>
                </a:moveTo>
                <a:cubicBezTo>
                  <a:pt x="349" y="318"/>
                  <a:pt x="319" y="348"/>
                  <a:pt x="282" y="348"/>
                </a:cubicBezTo>
                <a:cubicBezTo>
                  <a:pt x="68" y="348"/>
                  <a:pt x="68" y="348"/>
                  <a:pt x="68" y="348"/>
                </a:cubicBezTo>
                <a:cubicBezTo>
                  <a:pt x="31" y="348"/>
                  <a:pt x="0" y="318"/>
                  <a:pt x="0" y="281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30"/>
                  <a:pt x="31" y="0"/>
                  <a:pt x="68" y="0"/>
                </a:cubicBezTo>
                <a:cubicBezTo>
                  <a:pt x="282" y="0"/>
                  <a:pt x="282" y="0"/>
                  <a:pt x="282" y="0"/>
                </a:cubicBezTo>
                <a:cubicBezTo>
                  <a:pt x="319" y="0"/>
                  <a:pt x="349" y="30"/>
                  <a:pt x="349" y="67"/>
                </a:cubicBezTo>
                <a:lnTo>
                  <a:pt x="349" y="281"/>
                </a:lnTo>
                <a:close/>
              </a:path>
            </a:pathLst>
          </a:custGeom>
          <a:noFill/>
          <a:ln w="68263" cap="flat">
            <a:solidFill>
              <a:schemeClr val="accent2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>
              <a:solidFill>
                <a:srgbClr val="5C5C5C"/>
              </a:solidFill>
              <a:cs typeface="+mn-ea"/>
              <a:sym typeface="+mn-lt"/>
            </a:endParaRPr>
          </a:p>
        </p:txBody>
      </p:sp>
      <p:grpSp>
        <p:nvGrpSpPr>
          <p:cNvPr id="3" name="Group 59"/>
          <p:cNvGrpSpPr/>
          <p:nvPr/>
        </p:nvGrpSpPr>
        <p:grpSpPr>
          <a:xfrm>
            <a:off x="1433289" y="1191188"/>
            <a:ext cx="2152126" cy="2152127"/>
            <a:chOff x="4247511" y="1566336"/>
            <a:chExt cx="2152126" cy="2152127"/>
          </a:xfrm>
        </p:grpSpPr>
        <p:sp>
          <p:nvSpPr>
            <p:cNvPr id="29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493"/>
            <p:cNvSpPr/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494"/>
            <p:cNvSpPr/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522"/>
            <p:cNvSpPr/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523"/>
            <p:cNvSpPr/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524"/>
            <p:cNvSpPr/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525"/>
            <p:cNvSpPr/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526"/>
            <p:cNvSpPr/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527"/>
            <p:cNvSpPr/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535"/>
            <p:cNvSpPr/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536"/>
            <p:cNvSpPr/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Group 61"/>
          <p:cNvGrpSpPr/>
          <p:nvPr/>
        </p:nvGrpSpPr>
        <p:grpSpPr>
          <a:xfrm>
            <a:off x="2144246" y="2953029"/>
            <a:ext cx="2986020" cy="2997870"/>
            <a:chOff x="4958468" y="3328177"/>
            <a:chExt cx="2986020" cy="2997870"/>
          </a:xfrm>
        </p:grpSpPr>
        <p:sp>
          <p:nvSpPr>
            <p:cNvPr id="10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495"/>
            <p:cNvSpPr/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496"/>
            <p:cNvSpPr/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497"/>
            <p:cNvSpPr/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498"/>
            <p:cNvSpPr/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500"/>
            <p:cNvSpPr/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501"/>
            <p:cNvSpPr/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503"/>
            <p:cNvSpPr/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528"/>
            <p:cNvSpPr/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529"/>
            <p:cNvSpPr/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530"/>
            <p:cNvSpPr/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531"/>
            <p:cNvSpPr/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532"/>
            <p:cNvSpPr/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533"/>
            <p:cNvSpPr/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539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540"/>
            <p:cNvSpPr/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58"/>
          <p:cNvGrpSpPr/>
          <p:nvPr/>
        </p:nvGrpSpPr>
        <p:grpSpPr>
          <a:xfrm>
            <a:off x="3743159" y="2089512"/>
            <a:ext cx="610979" cy="611720"/>
            <a:chOff x="6557381" y="2464660"/>
            <a:chExt cx="610979" cy="611720"/>
          </a:xfrm>
        </p:grpSpPr>
        <p:sp>
          <p:nvSpPr>
            <p:cNvPr id="6" name="Freeform 541"/>
            <p:cNvSpPr/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noFill/>
            <a:ln w="68263" cap="flat">
              <a:solidFill>
                <a:schemeClr val="accent2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543"/>
            <p:cNvSpPr/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544"/>
            <p:cNvSpPr/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>
                <a:solidFill>
                  <a:srgbClr val="5C5C5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Rectangle 7"/>
          <p:cNvSpPr/>
          <p:nvPr/>
        </p:nvSpPr>
        <p:spPr>
          <a:xfrm rot="5400000">
            <a:off x="7669701" y="-109622"/>
            <a:ext cx="565430" cy="4345323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5" dirty="0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779754" y="1421301"/>
            <a:ext cx="4304165" cy="9370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200000"/>
              </a:lnSpc>
            </a:pPr>
            <a:r>
              <a:rPr lang="zh-CN" altLang="en-US" sz="3200" b="1">
                <a:solidFill>
                  <a:schemeClr val="accent3">
                    <a:lumMod val="75000"/>
                  </a:schemeClr>
                </a:solidFill>
                <a:cs typeface="+mn-ea"/>
                <a:sym typeface="+mn-lt"/>
              </a:rPr>
              <a:t>从官方渠道获得信息</a:t>
            </a:r>
            <a:endParaRPr lang="en-US" altLang="zh-CN" sz="3200" b="1" dirty="0">
              <a:solidFill>
                <a:schemeClr val="accent3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3600">
                <a:solidFill>
                  <a:srgbClr val="FFFFFF"/>
                </a:solidFill>
                <a:cs typeface="+mn-ea"/>
                <a:sym typeface="+mn-lt"/>
              </a:rPr>
              <a:t>官方信息</a:t>
            </a:r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椭圆 65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/>
          <p:cNvSpPr/>
          <p:nvPr/>
        </p:nvSpPr>
        <p:spPr>
          <a:xfrm>
            <a:off x="5535150" y="2957550"/>
            <a:ext cx="643393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cs typeface="+mn-ea"/>
                <a:sym typeface="+mn-lt"/>
              </a:rPr>
              <a:t>要从官方渠道获得信息。为确保接收信息的准确性和真实性，我的经验还是要关注政府机关和主流媒体发布的信息。</a:t>
            </a:r>
            <a:endParaRPr lang="zh-CN" altLang="en-US" sz="28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58" grpId="0" bldLvl="0" animBg="1"/>
      <p:bldP spid="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7" y="-22987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74491" y="829857"/>
            <a:ext cx="9937657" cy="5507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PA-任意多边形 5"/>
          <p:cNvSpPr/>
          <p:nvPr/>
        </p:nvSpPr>
        <p:spPr>
          <a:xfrm rot="5400000" flipH="1">
            <a:off x="3788290" y="-873667"/>
            <a:ext cx="5467102" cy="8955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1" h="21384" extrusionOk="0">
                <a:moveTo>
                  <a:pt x="21299" y="0"/>
                </a:moveTo>
                <a:cubicBezTo>
                  <a:pt x="21299" y="0"/>
                  <a:pt x="21600" y="6551"/>
                  <a:pt x="14689" y="9227"/>
                </a:cubicBezTo>
                <a:cubicBezTo>
                  <a:pt x="10992" y="10657"/>
                  <a:pt x="8848" y="10142"/>
                  <a:pt x="5772" y="16632"/>
                </a:cubicBezTo>
                <a:cubicBezTo>
                  <a:pt x="3412" y="21600"/>
                  <a:pt x="0" y="21383"/>
                  <a:pt x="0" y="21383"/>
                </a:cubicBezTo>
                <a:cubicBezTo>
                  <a:pt x="0" y="0"/>
                  <a:pt x="0" y="0"/>
                  <a:pt x="0" y="0"/>
                </a:cubicBezTo>
                <a:lnTo>
                  <a:pt x="21299" y="0"/>
                </a:lnTo>
                <a:close/>
              </a:path>
            </a:pathLst>
          </a:custGeom>
          <a:solidFill>
            <a:srgbClr val="D8EBF9">
              <a:alpha val="40000"/>
            </a:srgbClr>
          </a:solidFill>
          <a:ln w="12700">
            <a:miter lim="400000"/>
          </a:ln>
          <a:effectLst/>
        </p:spPr>
        <p:txBody>
          <a:bodyPr tIns="91439" bIns="91439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kumimoji="0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8" y="843699"/>
            <a:ext cx="12252110" cy="605423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4" name="椭圆 3"/>
          <p:cNvSpPr/>
          <p:nvPr/>
        </p:nvSpPr>
        <p:spPr>
          <a:xfrm flipV="1">
            <a:off x="5528331" y="5449925"/>
            <a:ext cx="105358" cy="1053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  <a:tileRect/>
          </a:gradFill>
          <a:ln w="9525">
            <a:solidFill>
              <a:schemeClr val="bg1"/>
            </a:solidFill>
          </a:ln>
          <a:effectLst>
            <a:outerShdw blurRad="419100" dist="190500" dir="2700000" sx="90000" sy="90000" algn="tl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34114" y="2287935"/>
            <a:ext cx="5572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-15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BUSINESS  POWERPOINT</a:t>
            </a:r>
            <a:endParaRPr kumimoji="0" lang="en-US" altLang="zh-CN" sz="2800" b="0" i="0" u="none" strike="noStrike" kern="1200" cap="none" spc="-15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798860" y="1539308"/>
            <a:ext cx="18386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20XX</a:t>
            </a:r>
            <a:endParaRPr kumimoji="0" lang="zh-CN" altLang="en-US" sz="44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65909" y="2776405"/>
            <a:ext cx="72410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800" dirty="0" smtClean="0">
                <a:solidFill>
                  <a:schemeClr val="accent5">
                    <a:lumMod val="7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感谢观看</a:t>
            </a:r>
            <a:endParaRPr kumimoji="0" lang="en-US" altLang="zh-CN" sz="88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7" name="流程图: 可选过程 16"/>
          <p:cNvSpPr/>
          <p:nvPr/>
        </p:nvSpPr>
        <p:spPr>
          <a:xfrm>
            <a:off x="6262255" y="4346278"/>
            <a:ext cx="3227749" cy="36279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93349" y="4337348"/>
            <a:ext cx="4395208" cy="386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汇报人：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16415" y="95435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432060" y="0"/>
            <a:ext cx="0" cy="1018897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9490004" y="882381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9601200" y="0"/>
            <a:ext cx="1760" cy="936078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635" y="959453"/>
            <a:ext cx="1864812" cy="186481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7296">
            <a:off x="5311615" y="-51833"/>
            <a:ext cx="1943146" cy="194314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923" y="1171984"/>
            <a:ext cx="594388" cy="594388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46" y="1918075"/>
            <a:ext cx="425519" cy="425519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091" y="1423974"/>
            <a:ext cx="425519" cy="4255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2350" y="2031038"/>
            <a:ext cx="5102280" cy="510228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8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074491" y="829857"/>
            <a:ext cx="9937657" cy="5507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PA-任意多边形 5"/>
          <p:cNvSpPr/>
          <p:nvPr/>
        </p:nvSpPr>
        <p:spPr>
          <a:xfrm rot="5400000" flipH="1">
            <a:off x="3788290" y="-873667"/>
            <a:ext cx="5467102" cy="8955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1" h="21384" extrusionOk="0">
                <a:moveTo>
                  <a:pt x="21299" y="0"/>
                </a:moveTo>
                <a:cubicBezTo>
                  <a:pt x="21299" y="0"/>
                  <a:pt x="21600" y="6551"/>
                  <a:pt x="14689" y="9227"/>
                </a:cubicBezTo>
                <a:cubicBezTo>
                  <a:pt x="10992" y="10657"/>
                  <a:pt x="8848" y="10142"/>
                  <a:pt x="5772" y="16632"/>
                </a:cubicBezTo>
                <a:cubicBezTo>
                  <a:pt x="3412" y="21600"/>
                  <a:pt x="0" y="21383"/>
                  <a:pt x="0" y="21383"/>
                </a:cubicBezTo>
                <a:cubicBezTo>
                  <a:pt x="0" y="0"/>
                  <a:pt x="0" y="0"/>
                  <a:pt x="0" y="0"/>
                </a:cubicBezTo>
                <a:lnTo>
                  <a:pt x="21299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  <a:alpha val="40000"/>
            </a:schemeClr>
          </a:solidFill>
          <a:ln w="12700">
            <a:miter lim="400000"/>
          </a:ln>
          <a:effectLst/>
        </p:spPr>
        <p:txBody>
          <a:bodyPr tIns="91439" bIns="91439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kumimoji="0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PA_MH_Others_2"/>
          <p:cNvSpPr txBox="1"/>
          <p:nvPr>
            <p:custDataLst>
              <p:tags r:id="rId2"/>
            </p:custDataLst>
          </p:nvPr>
        </p:nvSpPr>
        <p:spPr>
          <a:xfrm>
            <a:off x="2417882" y="1665352"/>
            <a:ext cx="2645961" cy="4085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655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CONTENTS</a:t>
            </a:r>
            <a:endParaRPr kumimoji="0" lang="zh-CN" altLang="en-US" sz="2655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745480" y="919350"/>
            <a:ext cx="192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cs typeface="+mn-ea"/>
                <a:sym typeface="+mn-lt"/>
              </a:rPr>
              <a:t>目录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33" name="PA_MH_Other_1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6619358" y="1750347"/>
            <a:ext cx="681248" cy="682667"/>
          </a:xfrm>
          <a:prstGeom prst="wedgeEllipseCallou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PA_MH_Other_2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619358" y="2705039"/>
            <a:ext cx="681248" cy="682667"/>
          </a:xfrm>
          <a:prstGeom prst="wedgeEllipseCallou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PA_MH_Other_3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6619358" y="3659731"/>
            <a:ext cx="681248" cy="682667"/>
          </a:xfrm>
          <a:prstGeom prst="wedgeEllipseCallou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PA_MH_Other_4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619358" y="4614423"/>
            <a:ext cx="681248" cy="682667"/>
          </a:xfrm>
          <a:prstGeom prst="wedgeEllipseCallout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316415" y="95435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432060" y="0"/>
            <a:ext cx="0" cy="1018897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9490004" y="882381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9601200" y="0"/>
            <a:ext cx="1760" cy="936078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402" y="1334848"/>
            <a:ext cx="5335336" cy="5335336"/>
          </a:xfrm>
          <a:prstGeom prst="rect">
            <a:avLst/>
          </a:prstGeom>
        </p:spPr>
      </p:pic>
      <p:sp>
        <p:nvSpPr>
          <p:cNvPr id="26" name="PA_MH_Text_1"/>
          <p:cNvSpPr/>
          <p:nvPr>
            <p:custDataLst>
              <p:tags r:id="rId8"/>
            </p:custDataLst>
          </p:nvPr>
        </p:nvSpPr>
        <p:spPr>
          <a:xfrm>
            <a:off x="7916590" y="1863915"/>
            <a:ext cx="4009755" cy="46705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035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日常</a:t>
            </a:r>
            <a:r>
              <a:rPr lang="zh-CN" altLang="en-US" sz="3035" smtClean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防控</a:t>
            </a:r>
            <a:endParaRPr kumimoji="0" lang="en-US" altLang="zh-CN" sz="3035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PA_MH_Text_2"/>
          <p:cNvSpPr/>
          <p:nvPr>
            <p:custDataLst>
              <p:tags r:id="rId9"/>
            </p:custDataLst>
          </p:nvPr>
        </p:nvSpPr>
        <p:spPr>
          <a:xfrm>
            <a:off x="7916590" y="2818607"/>
            <a:ext cx="4009755" cy="46705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035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外出</a:t>
            </a:r>
            <a:r>
              <a:rPr kumimoji="0" lang="zh-CN" altLang="en-US" sz="3035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防控</a:t>
            </a:r>
            <a:endParaRPr kumimoji="0" lang="en-US" altLang="zh-CN" sz="3035" b="0" i="0" u="none" strike="noStrike" kern="1200" cap="none" spc="0" normalizeH="0" baseline="0" noProof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PA_MH_Text_3"/>
          <p:cNvSpPr/>
          <p:nvPr>
            <p:custDataLst>
              <p:tags r:id="rId10"/>
            </p:custDataLst>
          </p:nvPr>
        </p:nvSpPr>
        <p:spPr>
          <a:xfrm>
            <a:off x="7916590" y="3756420"/>
            <a:ext cx="4009755" cy="46705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35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防控“三不”</a:t>
            </a:r>
            <a:endParaRPr kumimoji="0" lang="en-US" altLang="zh-CN" sz="3035" b="0" i="0" u="none" strike="noStrike" kern="1200" cap="none" spc="0" normalizeH="0" baseline="0" noProof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PA_MH_Text_4"/>
          <p:cNvSpPr/>
          <p:nvPr>
            <p:custDataLst>
              <p:tags r:id="rId11"/>
            </p:custDataLst>
          </p:nvPr>
        </p:nvSpPr>
        <p:spPr>
          <a:xfrm>
            <a:off x="7916590" y="4727994"/>
            <a:ext cx="4009755" cy="46705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35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防控“三要”</a:t>
            </a:r>
            <a:endParaRPr kumimoji="0" lang="en-US" altLang="zh-CN" sz="3035" b="0" i="0" u="none" strike="noStrike" kern="1200" cap="none" spc="0" normalizeH="0" baseline="0" noProof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6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8" grpId="0"/>
      <p:bldP spid="33" grpId="0" animBg="1"/>
      <p:bldP spid="34" grpId="0" animBg="1"/>
      <p:bldP spid="35" grpId="0" animBg="1"/>
      <p:bldP spid="36" grpId="0" animBg="1"/>
      <p:bldP spid="26" grpId="0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074491" y="829857"/>
            <a:ext cx="9937657" cy="5507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PA-任意多边形 5"/>
          <p:cNvSpPr/>
          <p:nvPr/>
        </p:nvSpPr>
        <p:spPr>
          <a:xfrm rot="5400000" flipH="1">
            <a:off x="3788290" y="-873667"/>
            <a:ext cx="5467102" cy="8955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1" h="21384" extrusionOk="0">
                <a:moveTo>
                  <a:pt x="21299" y="0"/>
                </a:moveTo>
                <a:cubicBezTo>
                  <a:pt x="21299" y="0"/>
                  <a:pt x="21600" y="6551"/>
                  <a:pt x="14689" y="9227"/>
                </a:cubicBezTo>
                <a:cubicBezTo>
                  <a:pt x="10992" y="10657"/>
                  <a:pt x="8848" y="10142"/>
                  <a:pt x="5772" y="16632"/>
                </a:cubicBezTo>
                <a:cubicBezTo>
                  <a:pt x="3412" y="21600"/>
                  <a:pt x="0" y="21383"/>
                  <a:pt x="0" y="21383"/>
                </a:cubicBezTo>
                <a:cubicBezTo>
                  <a:pt x="0" y="0"/>
                  <a:pt x="0" y="0"/>
                  <a:pt x="0" y="0"/>
                </a:cubicBezTo>
                <a:lnTo>
                  <a:pt x="21299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  <a:alpha val="40000"/>
            </a:schemeClr>
          </a:solidFill>
          <a:ln w="12700">
            <a:miter lim="400000"/>
          </a:ln>
          <a:effectLst/>
        </p:spPr>
        <p:txBody>
          <a:bodyPr tIns="91439" bIns="91439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kumimoji="0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68335" y="2710226"/>
            <a:ext cx="4698672" cy="2123634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8800" dirty="0">
                <a:solidFill>
                  <a:schemeClr val="accent1">
                    <a:lumMod val="7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日常防控</a:t>
            </a:r>
            <a:endParaRPr lang="zh-CN" altLang="en-US" sz="8800" dirty="0">
              <a:solidFill>
                <a:schemeClr val="accent1">
                  <a:lumMod val="7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554998" y="4639256"/>
            <a:ext cx="4950816" cy="3195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云形标注 2"/>
          <p:cNvSpPr/>
          <p:nvPr/>
        </p:nvSpPr>
        <p:spPr>
          <a:xfrm>
            <a:off x="4805268" y="966467"/>
            <a:ext cx="2559332" cy="1941440"/>
          </a:xfrm>
          <a:prstGeom prst="cloudCallou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17"/>
          <p:cNvSpPr txBox="1"/>
          <p:nvPr/>
        </p:nvSpPr>
        <p:spPr>
          <a:xfrm>
            <a:off x="4985458" y="1391758"/>
            <a:ext cx="2125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8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316415" y="95435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432060" y="0"/>
            <a:ext cx="0" cy="1018897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490004" y="882381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9601200" y="0"/>
            <a:ext cx="1760" cy="936078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309802" y="4860221"/>
            <a:ext cx="1383662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商场防控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181485" y="4860221"/>
            <a:ext cx="1383662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公共交通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309802" y="5278322"/>
            <a:ext cx="1156035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电影院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81485" y="5278322"/>
            <a:ext cx="1383662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外出旅游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99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  <p:bldP spid="18" grpId="0"/>
      <p:bldP spid="23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17220" y="1116272"/>
            <a:ext cx="5431474" cy="25927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7220" y="4367963"/>
            <a:ext cx="45719" cy="12651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aphicFrame>
        <p:nvGraphicFramePr>
          <p:cNvPr id="29" name="图表 28"/>
          <p:cNvGraphicFramePr/>
          <p:nvPr/>
        </p:nvGraphicFramePr>
        <p:xfrm>
          <a:off x="1180311" y="3989831"/>
          <a:ext cx="5529506" cy="2120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3" name="矩形 32"/>
          <p:cNvSpPr/>
          <p:nvPr/>
        </p:nvSpPr>
        <p:spPr>
          <a:xfrm>
            <a:off x="1045829" y="1468858"/>
            <a:ext cx="4419399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zh-CN" altLang="en-US" sz="2400">
                <a:cs typeface="+mn-ea"/>
                <a:sym typeface="+mn-lt"/>
              </a:rPr>
              <a:t>教职员工（包括教师以及食堂、保洁、保安和宿管等后勤服务人员）和学生做好自我健康监测，有发热、干咳等可疑症状的人员应及时就医。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3600">
                <a:solidFill>
                  <a:srgbClr val="FFFFFF"/>
                </a:solidFill>
                <a:cs typeface="+mn-ea"/>
                <a:sym typeface="+mn-lt"/>
              </a:rPr>
              <a:t>学校防控</a:t>
            </a:r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6709817" y="1293503"/>
            <a:ext cx="4884183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zh-CN" altLang="en-US">
                <a:cs typeface="+mn-ea"/>
                <a:sym typeface="+mn-lt"/>
              </a:rPr>
              <a:t>✪师生应备好口罩、消毒湿纸巾或免洗洗手液。</a:t>
            </a:r>
            <a:endParaRPr lang="en-US" altLang="zh-CN">
              <a:cs typeface="+mn-ea"/>
              <a:sym typeface="+mn-lt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zh-CN" altLang="en-US">
                <a:cs typeface="+mn-ea"/>
                <a:sym typeface="+mn-lt"/>
              </a:rPr>
              <a:t>✪校园内师生无需佩戴口罩。校门值守人员、保洁人员及食堂工作人员等应佩戴口罩。</a:t>
            </a:r>
            <a:endParaRPr lang="zh-CN" altLang="en-US">
              <a:cs typeface="+mn-ea"/>
              <a:sym typeface="+mn-lt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zh-CN" altLang="en-US">
                <a:cs typeface="+mn-ea"/>
                <a:sym typeface="+mn-lt"/>
              </a:rPr>
              <a:t>✪在校期间学生尽量保持安全距离，打喷嚏、咳嗽时用纸巾或肘臂遮挡。</a:t>
            </a:r>
            <a:endParaRPr lang="zh-CN" altLang="en-US">
              <a:cs typeface="+mn-ea"/>
              <a:sym typeface="+mn-lt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zh-CN" altLang="en-US">
                <a:cs typeface="+mn-ea"/>
                <a:sym typeface="+mn-lt"/>
              </a:rPr>
              <a:t>✪合理安排活动。在符合疫情防控要求的前提下，可以组织一定规模的集体活动。学生在校期间保持安全社交距离。</a:t>
            </a:r>
            <a:endParaRPr lang="zh-CN" altLang="en-US">
              <a:cs typeface="+mn-ea"/>
              <a:sym typeface="+mn-lt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zh-CN" altLang="en-US">
                <a:cs typeface="+mn-ea"/>
                <a:sym typeface="+mn-lt"/>
              </a:rPr>
              <a:t>✪避免外来人员进入学生宿舍。加强宿舍卫生打扫和通风换气，保持室内环境卫生和洗手设施运行良好。</a:t>
            </a: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Graphic spid="29" grpId="0">
        <p:bldAsOne/>
      </p:bldGraphic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图片 5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oup 1"/>
          <p:cNvGrpSpPr/>
          <p:nvPr/>
        </p:nvGrpSpPr>
        <p:grpSpPr>
          <a:xfrm>
            <a:off x="5236967" y="2585273"/>
            <a:ext cx="1733518" cy="2187332"/>
            <a:chOff x="4823609" y="2237050"/>
            <a:chExt cx="2653553" cy="3348228"/>
          </a:xfrm>
          <a:solidFill>
            <a:schemeClr val="accent1">
              <a:lumMod val="75000"/>
            </a:schemeClr>
          </a:solidFill>
        </p:grpSpPr>
        <p:sp>
          <p:nvSpPr>
            <p:cNvPr id="34" name="Freeform: Shape 6"/>
            <p:cNvSpPr/>
            <p:nvPr/>
          </p:nvSpPr>
          <p:spPr bwMode="auto">
            <a:xfrm>
              <a:off x="5275903" y="2766146"/>
              <a:ext cx="1741057" cy="2247538"/>
            </a:xfrm>
            <a:custGeom>
              <a:avLst/>
              <a:gdLst>
                <a:gd name="T0" fmla="*/ 160 w 321"/>
                <a:gd name="T1" fmla="*/ 0 h 429"/>
                <a:gd name="T2" fmla="*/ 0 w 321"/>
                <a:gd name="T3" fmla="*/ 160 h 429"/>
                <a:gd name="T4" fmla="*/ 22 w 321"/>
                <a:gd name="T5" fmla="*/ 240 h 429"/>
                <a:gd name="T6" fmla="*/ 78 w 321"/>
                <a:gd name="T7" fmla="*/ 389 h 429"/>
                <a:gd name="T8" fmla="*/ 115 w 321"/>
                <a:gd name="T9" fmla="*/ 429 h 429"/>
                <a:gd name="T10" fmla="*/ 160 w 321"/>
                <a:gd name="T11" fmla="*/ 429 h 429"/>
                <a:gd name="T12" fmla="*/ 206 w 321"/>
                <a:gd name="T13" fmla="*/ 429 h 429"/>
                <a:gd name="T14" fmla="*/ 243 w 321"/>
                <a:gd name="T15" fmla="*/ 389 h 429"/>
                <a:gd name="T16" fmla="*/ 299 w 321"/>
                <a:gd name="T17" fmla="*/ 240 h 429"/>
                <a:gd name="T18" fmla="*/ 321 w 321"/>
                <a:gd name="T19" fmla="*/ 160 h 429"/>
                <a:gd name="T20" fmla="*/ 160 w 321"/>
                <a:gd name="T21" fmla="*/ 0 h 429"/>
                <a:gd name="T22" fmla="*/ 287 w 321"/>
                <a:gd name="T23" fmla="*/ 233 h 429"/>
                <a:gd name="T24" fmla="*/ 229 w 321"/>
                <a:gd name="T25" fmla="*/ 387 h 429"/>
                <a:gd name="T26" fmla="*/ 221 w 321"/>
                <a:gd name="T27" fmla="*/ 411 h 429"/>
                <a:gd name="T28" fmla="*/ 206 w 321"/>
                <a:gd name="T29" fmla="*/ 414 h 429"/>
                <a:gd name="T30" fmla="*/ 160 w 321"/>
                <a:gd name="T31" fmla="*/ 414 h 429"/>
                <a:gd name="T32" fmla="*/ 115 w 321"/>
                <a:gd name="T33" fmla="*/ 414 h 429"/>
                <a:gd name="T34" fmla="*/ 100 w 321"/>
                <a:gd name="T35" fmla="*/ 411 h 429"/>
                <a:gd name="T36" fmla="*/ 92 w 321"/>
                <a:gd name="T37" fmla="*/ 387 h 429"/>
                <a:gd name="T38" fmla="*/ 34 w 321"/>
                <a:gd name="T39" fmla="*/ 233 h 429"/>
                <a:gd name="T40" fmla="*/ 15 w 321"/>
                <a:gd name="T41" fmla="*/ 160 h 429"/>
                <a:gd name="T42" fmla="*/ 160 w 321"/>
                <a:gd name="T43" fmla="*/ 14 h 429"/>
                <a:gd name="T44" fmla="*/ 306 w 321"/>
                <a:gd name="T45" fmla="*/ 160 h 429"/>
                <a:gd name="T46" fmla="*/ 287 w 321"/>
                <a:gd name="T47" fmla="*/ 233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1" h="429">
                  <a:moveTo>
                    <a:pt x="160" y="0"/>
                  </a:moveTo>
                  <a:cubicBezTo>
                    <a:pt x="72" y="0"/>
                    <a:pt x="0" y="72"/>
                    <a:pt x="0" y="160"/>
                  </a:cubicBezTo>
                  <a:cubicBezTo>
                    <a:pt x="0" y="189"/>
                    <a:pt x="8" y="216"/>
                    <a:pt x="22" y="240"/>
                  </a:cubicBezTo>
                  <a:cubicBezTo>
                    <a:pt x="61" y="311"/>
                    <a:pt x="71" y="351"/>
                    <a:pt x="78" y="389"/>
                  </a:cubicBezTo>
                  <a:cubicBezTo>
                    <a:pt x="83" y="421"/>
                    <a:pt x="91" y="429"/>
                    <a:pt x="115" y="429"/>
                  </a:cubicBezTo>
                  <a:cubicBezTo>
                    <a:pt x="125" y="429"/>
                    <a:pt x="142" y="429"/>
                    <a:pt x="160" y="429"/>
                  </a:cubicBezTo>
                  <a:cubicBezTo>
                    <a:pt x="179" y="429"/>
                    <a:pt x="195" y="429"/>
                    <a:pt x="206" y="429"/>
                  </a:cubicBezTo>
                  <a:cubicBezTo>
                    <a:pt x="230" y="429"/>
                    <a:pt x="238" y="421"/>
                    <a:pt x="243" y="389"/>
                  </a:cubicBezTo>
                  <a:cubicBezTo>
                    <a:pt x="249" y="351"/>
                    <a:pt x="260" y="311"/>
                    <a:pt x="299" y="240"/>
                  </a:cubicBezTo>
                  <a:cubicBezTo>
                    <a:pt x="312" y="216"/>
                    <a:pt x="321" y="189"/>
                    <a:pt x="321" y="160"/>
                  </a:cubicBezTo>
                  <a:cubicBezTo>
                    <a:pt x="321" y="72"/>
                    <a:pt x="249" y="0"/>
                    <a:pt x="160" y="0"/>
                  </a:cubicBezTo>
                  <a:close/>
                  <a:moveTo>
                    <a:pt x="287" y="233"/>
                  </a:moveTo>
                  <a:cubicBezTo>
                    <a:pt x="248" y="302"/>
                    <a:pt x="236" y="343"/>
                    <a:pt x="229" y="387"/>
                  </a:cubicBezTo>
                  <a:cubicBezTo>
                    <a:pt x="228" y="392"/>
                    <a:pt x="226" y="406"/>
                    <a:pt x="221" y="411"/>
                  </a:cubicBezTo>
                  <a:cubicBezTo>
                    <a:pt x="220" y="413"/>
                    <a:pt x="217" y="414"/>
                    <a:pt x="206" y="414"/>
                  </a:cubicBezTo>
                  <a:cubicBezTo>
                    <a:pt x="160" y="414"/>
                    <a:pt x="160" y="414"/>
                    <a:pt x="160" y="414"/>
                  </a:cubicBezTo>
                  <a:cubicBezTo>
                    <a:pt x="115" y="414"/>
                    <a:pt x="115" y="414"/>
                    <a:pt x="115" y="414"/>
                  </a:cubicBezTo>
                  <a:cubicBezTo>
                    <a:pt x="104" y="414"/>
                    <a:pt x="101" y="413"/>
                    <a:pt x="100" y="411"/>
                  </a:cubicBezTo>
                  <a:cubicBezTo>
                    <a:pt x="95" y="406"/>
                    <a:pt x="93" y="392"/>
                    <a:pt x="92" y="387"/>
                  </a:cubicBezTo>
                  <a:cubicBezTo>
                    <a:pt x="85" y="343"/>
                    <a:pt x="73" y="302"/>
                    <a:pt x="34" y="233"/>
                  </a:cubicBezTo>
                  <a:cubicBezTo>
                    <a:pt x="21" y="210"/>
                    <a:pt x="15" y="185"/>
                    <a:pt x="15" y="160"/>
                  </a:cubicBezTo>
                  <a:cubicBezTo>
                    <a:pt x="15" y="80"/>
                    <a:pt x="80" y="14"/>
                    <a:pt x="160" y="14"/>
                  </a:cubicBezTo>
                  <a:cubicBezTo>
                    <a:pt x="241" y="14"/>
                    <a:pt x="306" y="80"/>
                    <a:pt x="306" y="160"/>
                  </a:cubicBezTo>
                  <a:cubicBezTo>
                    <a:pt x="306" y="185"/>
                    <a:pt x="300" y="210"/>
                    <a:pt x="287" y="233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: Shape 7"/>
            <p:cNvSpPr/>
            <p:nvPr/>
          </p:nvSpPr>
          <p:spPr bwMode="auto">
            <a:xfrm>
              <a:off x="5773762" y="5013683"/>
              <a:ext cx="754314" cy="108681"/>
            </a:xfrm>
            <a:custGeom>
              <a:avLst/>
              <a:gdLst>
                <a:gd name="T0" fmla="*/ 130 w 139"/>
                <a:gd name="T1" fmla="*/ 0 h 23"/>
                <a:gd name="T2" fmla="*/ 9 w 139"/>
                <a:gd name="T3" fmla="*/ 0 h 23"/>
                <a:gd name="T4" fmla="*/ 0 w 139"/>
                <a:gd name="T5" fmla="*/ 9 h 23"/>
                <a:gd name="T6" fmla="*/ 0 w 139"/>
                <a:gd name="T7" fmla="*/ 14 h 23"/>
                <a:gd name="T8" fmla="*/ 9 w 139"/>
                <a:gd name="T9" fmla="*/ 23 h 23"/>
                <a:gd name="T10" fmla="*/ 130 w 139"/>
                <a:gd name="T11" fmla="*/ 23 h 23"/>
                <a:gd name="T12" fmla="*/ 139 w 139"/>
                <a:gd name="T13" fmla="*/ 14 h 23"/>
                <a:gd name="T14" fmla="*/ 139 w 139"/>
                <a:gd name="T15" fmla="*/ 9 h 23"/>
                <a:gd name="T16" fmla="*/ 130 w 139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3">
                  <a:moveTo>
                    <a:pt x="13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9"/>
                    <a:pt x="4" y="23"/>
                    <a:pt x="9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5" y="23"/>
                    <a:pt x="139" y="19"/>
                    <a:pt x="139" y="14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9" y="4"/>
                    <a:pt x="135" y="0"/>
                    <a:pt x="130" y="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: Shape 8"/>
            <p:cNvSpPr/>
            <p:nvPr/>
          </p:nvSpPr>
          <p:spPr bwMode="auto">
            <a:xfrm>
              <a:off x="5795282" y="5170787"/>
              <a:ext cx="710196" cy="119442"/>
            </a:xfrm>
            <a:custGeom>
              <a:avLst/>
              <a:gdLst>
                <a:gd name="T0" fmla="*/ 122 w 131"/>
                <a:gd name="T1" fmla="*/ 0 h 24"/>
                <a:gd name="T2" fmla="*/ 9 w 131"/>
                <a:gd name="T3" fmla="*/ 0 h 24"/>
                <a:gd name="T4" fmla="*/ 0 w 131"/>
                <a:gd name="T5" fmla="*/ 9 h 24"/>
                <a:gd name="T6" fmla="*/ 0 w 131"/>
                <a:gd name="T7" fmla="*/ 15 h 24"/>
                <a:gd name="T8" fmla="*/ 9 w 131"/>
                <a:gd name="T9" fmla="*/ 24 h 24"/>
                <a:gd name="T10" fmla="*/ 122 w 131"/>
                <a:gd name="T11" fmla="*/ 24 h 24"/>
                <a:gd name="T12" fmla="*/ 131 w 131"/>
                <a:gd name="T13" fmla="*/ 15 h 24"/>
                <a:gd name="T14" fmla="*/ 131 w 131"/>
                <a:gd name="T15" fmla="*/ 9 h 24"/>
                <a:gd name="T16" fmla="*/ 122 w 1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24">
                  <a:moveTo>
                    <a:pt x="12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7" y="24"/>
                    <a:pt x="131" y="20"/>
                    <a:pt x="131" y="15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4"/>
                    <a:pt x="127" y="0"/>
                    <a:pt x="122" y="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: Shape 9"/>
            <p:cNvSpPr/>
            <p:nvPr/>
          </p:nvSpPr>
          <p:spPr bwMode="auto">
            <a:xfrm>
              <a:off x="5838325" y="5333271"/>
              <a:ext cx="624112" cy="100283"/>
            </a:xfrm>
            <a:custGeom>
              <a:avLst/>
              <a:gdLst>
                <a:gd name="T0" fmla="*/ 107 w 115"/>
                <a:gd name="T1" fmla="*/ 0 h 23"/>
                <a:gd name="T2" fmla="*/ 8 w 115"/>
                <a:gd name="T3" fmla="*/ 0 h 23"/>
                <a:gd name="T4" fmla="*/ 0 w 115"/>
                <a:gd name="T5" fmla="*/ 9 h 23"/>
                <a:gd name="T6" fmla="*/ 0 w 115"/>
                <a:gd name="T7" fmla="*/ 15 h 23"/>
                <a:gd name="T8" fmla="*/ 8 w 115"/>
                <a:gd name="T9" fmla="*/ 23 h 23"/>
                <a:gd name="T10" fmla="*/ 107 w 115"/>
                <a:gd name="T11" fmla="*/ 23 h 23"/>
                <a:gd name="T12" fmla="*/ 115 w 115"/>
                <a:gd name="T13" fmla="*/ 15 h 23"/>
                <a:gd name="T14" fmla="*/ 115 w 115"/>
                <a:gd name="T15" fmla="*/ 9 h 23"/>
                <a:gd name="T16" fmla="*/ 107 w 115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23">
                  <a:moveTo>
                    <a:pt x="10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9"/>
                    <a:pt x="4" y="23"/>
                    <a:pt x="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11" y="23"/>
                    <a:pt x="115" y="19"/>
                    <a:pt x="115" y="15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4"/>
                    <a:pt x="111" y="0"/>
                    <a:pt x="107" y="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: Shape 10"/>
            <p:cNvSpPr/>
            <p:nvPr/>
          </p:nvSpPr>
          <p:spPr bwMode="auto">
            <a:xfrm>
              <a:off x="5952386" y="5476597"/>
              <a:ext cx="395988" cy="108681"/>
            </a:xfrm>
            <a:custGeom>
              <a:avLst/>
              <a:gdLst>
                <a:gd name="T0" fmla="*/ 0 w 73"/>
                <a:gd name="T1" fmla="*/ 0 h 20"/>
                <a:gd name="T2" fmla="*/ 73 w 73"/>
                <a:gd name="T3" fmla="*/ 0 h 20"/>
                <a:gd name="T4" fmla="*/ 36 w 73"/>
                <a:gd name="T5" fmla="*/ 20 h 20"/>
                <a:gd name="T6" fmla="*/ 0 w 73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12"/>
                    <a:pt x="54" y="20"/>
                    <a:pt x="36" y="20"/>
                  </a:cubicBezTo>
                  <a:cubicBezTo>
                    <a:pt x="19" y="20"/>
                    <a:pt x="0" y="12"/>
                    <a:pt x="0" y="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: Shape 11"/>
            <p:cNvSpPr/>
            <p:nvPr/>
          </p:nvSpPr>
          <p:spPr bwMode="auto">
            <a:xfrm>
              <a:off x="5740404" y="3781799"/>
              <a:ext cx="841475" cy="1133086"/>
            </a:xfrm>
            <a:custGeom>
              <a:avLst/>
              <a:gdLst>
                <a:gd name="T0" fmla="*/ 29 w 155"/>
                <a:gd name="T1" fmla="*/ 200 h 209"/>
                <a:gd name="T2" fmla="*/ 37 w 155"/>
                <a:gd name="T3" fmla="*/ 176 h 209"/>
                <a:gd name="T4" fmla="*/ 44 w 155"/>
                <a:gd name="T5" fmla="*/ 139 h 209"/>
                <a:gd name="T6" fmla="*/ 48 w 155"/>
                <a:gd name="T7" fmla="*/ 52 h 209"/>
                <a:gd name="T8" fmla="*/ 21 w 155"/>
                <a:gd name="T9" fmla="*/ 2 h 209"/>
                <a:gd name="T10" fmla="*/ 1 w 155"/>
                <a:gd name="T11" fmla="*/ 14 h 209"/>
                <a:gd name="T12" fmla="*/ 14 w 155"/>
                <a:gd name="T13" fmla="*/ 46 h 209"/>
                <a:gd name="T14" fmla="*/ 43 w 155"/>
                <a:gd name="T15" fmla="*/ 55 h 209"/>
                <a:gd name="T16" fmla="*/ 79 w 155"/>
                <a:gd name="T17" fmla="*/ 49 h 209"/>
                <a:gd name="T18" fmla="*/ 98 w 155"/>
                <a:gd name="T19" fmla="*/ 26 h 209"/>
                <a:gd name="T20" fmla="*/ 83 w 155"/>
                <a:gd name="T21" fmla="*/ 2 h 209"/>
                <a:gd name="T22" fmla="*/ 64 w 155"/>
                <a:gd name="T23" fmla="*/ 14 h 209"/>
                <a:gd name="T24" fmla="*/ 79 w 155"/>
                <a:gd name="T25" fmla="*/ 52 h 209"/>
                <a:gd name="T26" fmla="*/ 143 w 155"/>
                <a:gd name="T27" fmla="*/ 42 h 209"/>
                <a:gd name="T28" fmla="*/ 143 w 155"/>
                <a:gd name="T29" fmla="*/ 7 h 209"/>
                <a:gd name="T30" fmla="*/ 120 w 155"/>
                <a:gd name="T31" fmla="*/ 26 h 209"/>
                <a:gd name="T32" fmla="*/ 114 w 155"/>
                <a:gd name="T33" fmla="*/ 61 h 209"/>
                <a:gd name="T34" fmla="*/ 112 w 155"/>
                <a:gd name="T35" fmla="*/ 97 h 209"/>
                <a:gd name="T36" fmla="*/ 117 w 155"/>
                <a:gd name="T37" fmla="*/ 170 h 209"/>
                <a:gd name="T38" fmla="*/ 120 w 155"/>
                <a:gd name="T39" fmla="*/ 207 h 209"/>
                <a:gd name="T40" fmla="*/ 128 w 155"/>
                <a:gd name="T41" fmla="*/ 205 h 209"/>
                <a:gd name="T42" fmla="*/ 120 w 155"/>
                <a:gd name="T43" fmla="*/ 85 h 209"/>
                <a:gd name="T44" fmla="*/ 128 w 155"/>
                <a:gd name="T45" fmla="*/ 25 h 209"/>
                <a:gd name="T46" fmla="*/ 137 w 155"/>
                <a:gd name="T47" fmla="*/ 11 h 209"/>
                <a:gd name="T48" fmla="*/ 138 w 155"/>
                <a:gd name="T49" fmla="*/ 11 h 209"/>
                <a:gd name="T50" fmla="*/ 139 w 155"/>
                <a:gd name="T51" fmla="*/ 13 h 209"/>
                <a:gd name="T52" fmla="*/ 140 w 155"/>
                <a:gd name="T53" fmla="*/ 21 h 209"/>
                <a:gd name="T54" fmla="*/ 123 w 155"/>
                <a:gd name="T55" fmla="*/ 56 h 209"/>
                <a:gd name="T56" fmla="*/ 91 w 155"/>
                <a:gd name="T57" fmla="*/ 53 h 209"/>
                <a:gd name="T58" fmla="*/ 72 w 155"/>
                <a:gd name="T59" fmla="*/ 22 h 209"/>
                <a:gd name="T60" fmla="*/ 82 w 155"/>
                <a:gd name="T61" fmla="*/ 7 h 209"/>
                <a:gd name="T62" fmla="*/ 89 w 155"/>
                <a:gd name="T63" fmla="*/ 33 h 209"/>
                <a:gd name="T64" fmla="*/ 67 w 155"/>
                <a:gd name="T65" fmla="*/ 50 h 209"/>
                <a:gd name="T66" fmla="*/ 16 w 155"/>
                <a:gd name="T67" fmla="*/ 35 h 209"/>
                <a:gd name="T68" fmla="*/ 10 w 155"/>
                <a:gd name="T69" fmla="*/ 8 h 209"/>
                <a:gd name="T70" fmla="*/ 20 w 155"/>
                <a:gd name="T71" fmla="*/ 8 h 209"/>
                <a:gd name="T72" fmla="*/ 28 w 155"/>
                <a:gd name="T73" fmla="*/ 14 h 209"/>
                <a:gd name="T74" fmla="*/ 41 w 155"/>
                <a:gd name="T75" fmla="*/ 68 h 209"/>
                <a:gd name="T76" fmla="*/ 35 w 155"/>
                <a:gd name="T77" fmla="*/ 147 h 209"/>
                <a:gd name="T78" fmla="*/ 21 w 155"/>
                <a:gd name="T79" fmla="*/ 201 h 209"/>
                <a:gd name="T80" fmla="*/ 29 w 155"/>
                <a:gd name="T81" fmla="*/ 20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5" h="209">
                  <a:moveTo>
                    <a:pt x="29" y="200"/>
                  </a:moveTo>
                  <a:cubicBezTo>
                    <a:pt x="33" y="192"/>
                    <a:pt x="35" y="184"/>
                    <a:pt x="37" y="176"/>
                  </a:cubicBezTo>
                  <a:cubicBezTo>
                    <a:pt x="40" y="164"/>
                    <a:pt x="42" y="151"/>
                    <a:pt x="44" y="139"/>
                  </a:cubicBezTo>
                  <a:cubicBezTo>
                    <a:pt x="48" y="110"/>
                    <a:pt x="51" y="81"/>
                    <a:pt x="48" y="52"/>
                  </a:cubicBezTo>
                  <a:cubicBezTo>
                    <a:pt x="46" y="34"/>
                    <a:pt x="42" y="8"/>
                    <a:pt x="21" y="2"/>
                  </a:cubicBezTo>
                  <a:cubicBezTo>
                    <a:pt x="12" y="0"/>
                    <a:pt x="2" y="4"/>
                    <a:pt x="1" y="14"/>
                  </a:cubicBezTo>
                  <a:cubicBezTo>
                    <a:pt x="0" y="25"/>
                    <a:pt x="6" y="38"/>
                    <a:pt x="14" y="46"/>
                  </a:cubicBezTo>
                  <a:cubicBezTo>
                    <a:pt x="22" y="53"/>
                    <a:pt x="33" y="54"/>
                    <a:pt x="43" y="55"/>
                  </a:cubicBezTo>
                  <a:cubicBezTo>
                    <a:pt x="55" y="55"/>
                    <a:pt x="68" y="54"/>
                    <a:pt x="79" y="49"/>
                  </a:cubicBezTo>
                  <a:cubicBezTo>
                    <a:pt x="89" y="45"/>
                    <a:pt x="98" y="38"/>
                    <a:pt x="98" y="26"/>
                  </a:cubicBezTo>
                  <a:cubicBezTo>
                    <a:pt x="99" y="16"/>
                    <a:pt x="94" y="4"/>
                    <a:pt x="83" y="2"/>
                  </a:cubicBezTo>
                  <a:cubicBezTo>
                    <a:pt x="74" y="0"/>
                    <a:pt x="65" y="5"/>
                    <a:pt x="64" y="14"/>
                  </a:cubicBezTo>
                  <a:cubicBezTo>
                    <a:pt x="61" y="27"/>
                    <a:pt x="69" y="44"/>
                    <a:pt x="79" y="52"/>
                  </a:cubicBezTo>
                  <a:cubicBezTo>
                    <a:pt x="98" y="69"/>
                    <a:pt x="131" y="65"/>
                    <a:pt x="143" y="42"/>
                  </a:cubicBezTo>
                  <a:cubicBezTo>
                    <a:pt x="147" y="35"/>
                    <a:pt x="155" y="10"/>
                    <a:pt x="143" y="7"/>
                  </a:cubicBezTo>
                  <a:cubicBezTo>
                    <a:pt x="132" y="4"/>
                    <a:pt x="124" y="18"/>
                    <a:pt x="120" y="26"/>
                  </a:cubicBezTo>
                  <a:cubicBezTo>
                    <a:pt x="116" y="37"/>
                    <a:pt x="115" y="49"/>
                    <a:pt x="114" y="61"/>
                  </a:cubicBezTo>
                  <a:cubicBezTo>
                    <a:pt x="112" y="73"/>
                    <a:pt x="112" y="85"/>
                    <a:pt x="112" y="97"/>
                  </a:cubicBezTo>
                  <a:cubicBezTo>
                    <a:pt x="112" y="121"/>
                    <a:pt x="115" y="146"/>
                    <a:pt x="117" y="170"/>
                  </a:cubicBezTo>
                  <a:cubicBezTo>
                    <a:pt x="118" y="183"/>
                    <a:pt x="119" y="195"/>
                    <a:pt x="120" y="207"/>
                  </a:cubicBezTo>
                  <a:cubicBezTo>
                    <a:pt x="120" y="209"/>
                    <a:pt x="128" y="208"/>
                    <a:pt x="128" y="205"/>
                  </a:cubicBezTo>
                  <a:cubicBezTo>
                    <a:pt x="126" y="165"/>
                    <a:pt x="120" y="125"/>
                    <a:pt x="120" y="85"/>
                  </a:cubicBezTo>
                  <a:cubicBezTo>
                    <a:pt x="121" y="65"/>
                    <a:pt x="121" y="43"/>
                    <a:pt x="128" y="25"/>
                  </a:cubicBezTo>
                  <a:cubicBezTo>
                    <a:pt x="130" y="20"/>
                    <a:pt x="133" y="13"/>
                    <a:pt x="137" y="11"/>
                  </a:cubicBezTo>
                  <a:cubicBezTo>
                    <a:pt x="139" y="10"/>
                    <a:pt x="137" y="10"/>
                    <a:pt x="138" y="11"/>
                  </a:cubicBezTo>
                  <a:cubicBezTo>
                    <a:pt x="138" y="12"/>
                    <a:pt x="139" y="12"/>
                    <a:pt x="139" y="13"/>
                  </a:cubicBezTo>
                  <a:cubicBezTo>
                    <a:pt x="141" y="16"/>
                    <a:pt x="141" y="19"/>
                    <a:pt x="140" y="21"/>
                  </a:cubicBezTo>
                  <a:cubicBezTo>
                    <a:pt x="140" y="34"/>
                    <a:pt x="135" y="49"/>
                    <a:pt x="123" y="56"/>
                  </a:cubicBezTo>
                  <a:cubicBezTo>
                    <a:pt x="113" y="61"/>
                    <a:pt x="100" y="59"/>
                    <a:pt x="91" y="53"/>
                  </a:cubicBezTo>
                  <a:cubicBezTo>
                    <a:pt x="80" y="46"/>
                    <a:pt x="74" y="34"/>
                    <a:pt x="72" y="22"/>
                  </a:cubicBezTo>
                  <a:cubicBezTo>
                    <a:pt x="71" y="15"/>
                    <a:pt x="72" y="1"/>
                    <a:pt x="82" y="7"/>
                  </a:cubicBezTo>
                  <a:cubicBezTo>
                    <a:pt x="90" y="12"/>
                    <a:pt x="92" y="24"/>
                    <a:pt x="89" y="33"/>
                  </a:cubicBezTo>
                  <a:cubicBezTo>
                    <a:pt x="86" y="43"/>
                    <a:pt x="77" y="47"/>
                    <a:pt x="67" y="50"/>
                  </a:cubicBezTo>
                  <a:cubicBezTo>
                    <a:pt x="49" y="53"/>
                    <a:pt x="26" y="52"/>
                    <a:pt x="16" y="35"/>
                  </a:cubicBezTo>
                  <a:cubicBezTo>
                    <a:pt x="11" y="28"/>
                    <a:pt x="7" y="16"/>
                    <a:pt x="10" y="8"/>
                  </a:cubicBezTo>
                  <a:cubicBezTo>
                    <a:pt x="12" y="3"/>
                    <a:pt x="15" y="6"/>
                    <a:pt x="20" y="8"/>
                  </a:cubicBezTo>
                  <a:cubicBezTo>
                    <a:pt x="23" y="9"/>
                    <a:pt x="25" y="11"/>
                    <a:pt x="28" y="14"/>
                  </a:cubicBezTo>
                  <a:cubicBezTo>
                    <a:pt x="39" y="28"/>
                    <a:pt x="40" y="51"/>
                    <a:pt x="41" y="68"/>
                  </a:cubicBezTo>
                  <a:cubicBezTo>
                    <a:pt x="42" y="94"/>
                    <a:pt x="39" y="121"/>
                    <a:pt x="35" y="147"/>
                  </a:cubicBezTo>
                  <a:cubicBezTo>
                    <a:pt x="32" y="165"/>
                    <a:pt x="29" y="185"/>
                    <a:pt x="21" y="201"/>
                  </a:cubicBezTo>
                  <a:cubicBezTo>
                    <a:pt x="20" y="203"/>
                    <a:pt x="28" y="202"/>
                    <a:pt x="29" y="200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40" name="Group 12"/>
            <p:cNvGrpSpPr/>
            <p:nvPr/>
          </p:nvGrpSpPr>
          <p:grpSpPr>
            <a:xfrm>
              <a:off x="4823609" y="2237050"/>
              <a:ext cx="2653553" cy="2000393"/>
              <a:chOff x="3525061" y="1210682"/>
              <a:chExt cx="2097079" cy="1580888"/>
            </a:xfrm>
            <a:grpFill/>
          </p:grpSpPr>
          <p:sp>
            <p:nvSpPr>
              <p:cNvPr id="42" name="Freeform: Shape 13"/>
              <p:cNvSpPr/>
              <p:nvPr/>
            </p:nvSpPr>
            <p:spPr bwMode="auto">
              <a:xfrm>
                <a:off x="5347462" y="2255820"/>
                <a:ext cx="274678" cy="47622"/>
              </a:xfrm>
              <a:custGeom>
                <a:avLst/>
                <a:gdLst>
                  <a:gd name="T0" fmla="*/ 58 w 64"/>
                  <a:gd name="T1" fmla="*/ 0 h 11"/>
                  <a:gd name="T2" fmla="*/ 6 w 64"/>
                  <a:gd name="T3" fmla="*/ 0 h 11"/>
                  <a:gd name="T4" fmla="*/ 0 w 64"/>
                  <a:gd name="T5" fmla="*/ 5 h 11"/>
                  <a:gd name="T6" fmla="*/ 6 w 64"/>
                  <a:gd name="T7" fmla="*/ 11 h 11"/>
                  <a:gd name="T8" fmla="*/ 58 w 64"/>
                  <a:gd name="T9" fmla="*/ 11 h 11"/>
                  <a:gd name="T10" fmla="*/ 64 w 64"/>
                  <a:gd name="T11" fmla="*/ 5 h 11"/>
                  <a:gd name="T12" fmla="*/ 58 w 64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1">
                    <a:moveTo>
                      <a:pt x="5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2" y="11"/>
                      <a:pt x="64" y="9"/>
                      <a:pt x="64" y="5"/>
                    </a:cubicBezTo>
                    <a:cubicBezTo>
                      <a:pt x="64" y="2"/>
                      <a:pt x="62" y="0"/>
                      <a:pt x="58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4"/>
              <p:cNvSpPr/>
              <p:nvPr/>
            </p:nvSpPr>
            <p:spPr bwMode="auto">
              <a:xfrm>
                <a:off x="5275178" y="1763440"/>
                <a:ext cx="248316" cy="167528"/>
              </a:xfrm>
              <a:custGeom>
                <a:avLst/>
                <a:gdLst>
                  <a:gd name="T0" fmla="*/ 6 w 58"/>
                  <a:gd name="T1" fmla="*/ 39 h 39"/>
                  <a:gd name="T2" fmla="*/ 9 w 58"/>
                  <a:gd name="T3" fmla="*/ 38 h 39"/>
                  <a:gd name="T4" fmla="*/ 54 w 58"/>
                  <a:gd name="T5" fmla="*/ 12 h 39"/>
                  <a:gd name="T6" fmla="*/ 56 w 58"/>
                  <a:gd name="T7" fmla="*/ 4 h 39"/>
                  <a:gd name="T8" fmla="*/ 48 w 58"/>
                  <a:gd name="T9" fmla="*/ 2 h 39"/>
                  <a:gd name="T10" fmla="*/ 3 w 58"/>
                  <a:gd name="T11" fmla="*/ 28 h 39"/>
                  <a:gd name="T12" fmla="*/ 1 w 58"/>
                  <a:gd name="T13" fmla="*/ 36 h 39"/>
                  <a:gd name="T14" fmla="*/ 6 w 58"/>
                  <a:gd name="T1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39">
                    <a:moveTo>
                      <a:pt x="6" y="39"/>
                    </a:moveTo>
                    <a:cubicBezTo>
                      <a:pt x="7" y="39"/>
                      <a:pt x="8" y="38"/>
                      <a:pt x="9" y="38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7" y="10"/>
                      <a:pt x="58" y="6"/>
                      <a:pt x="56" y="4"/>
                    </a:cubicBezTo>
                    <a:cubicBezTo>
                      <a:pt x="55" y="1"/>
                      <a:pt x="51" y="0"/>
                      <a:pt x="48" y="2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0" y="30"/>
                      <a:pt x="0" y="33"/>
                      <a:pt x="1" y="36"/>
                    </a:cubicBezTo>
                    <a:cubicBezTo>
                      <a:pt x="2" y="38"/>
                      <a:pt x="4" y="39"/>
                      <a:pt x="6" y="39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Freeform: Shape 15"/>
              <p:cNvSpPr/>
              <p:nvPr/>
            </p:nvSpPr>
            <p:spPr bwMode="auto">
              <a:xfrm>
                <a:off x="4979240" y="1351848"/>
                <a:ext cx="166678" cy="249166"/>
              </a:xfrm>
              <a:custGeom>
                <a:avLst/>
                <a:gdLst>
                  <a:gd name="T0" fmla="*/ 3 w 39"/>
                  <a:gd name="T1" fmla="*/ 57 h 58"/>
                  <a:gd name="T2" fmla="*/ 6 w 39"/>
                  <a:gd name="T3" fmla="*/ 58 h 58"/>
                  <a:gd name="T4" fmla="*/ 11 w 39"/>
                  <a:gd name="T5" fmla="*/ 55 h 58"/>
                  <a:gd name="T6" fmla="*/ 37 w 39"/>
                  <a:gd name="T7" fmla="*/ 9 h 58"/>
                  <a:gd name="T8" fmla="*/ 35 w 39"/>
                  <a:gd name="T9" fmla="*/ 1 h 58"/>
                  <a:gd name="T10" fmla="*/ 27 w 39"/>
                  <a:gd name="T11" fmla="*/ 3 h 58"/>
                  <a:gd name="T12" fmla="*/ 1 w 39"/>
                  <a:gd name="T13" fmla="*/ 49 h 58"/>
                  <a:gd name="T14" fmla="*/ 3 w 39"/>
                  <a:gd name="T15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8">
                    <a:moveTo>
                      <a:pt x="3" y="57"/>
                    </a:moveTo>
                    <a:cubicBezTo>
                      <a:pt x="4" y="57"/>
                      <a:pt x="5" y="58"/>
                      <a:pt x="6" y="58"/>
                    </a:cubicBezTo>
                    <a:cubicBezTo>
                      <a:pt x="8" y="58"/>
                      <a:pt x="10" y="56"/>
                      <a:pt x="11" y="55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9" y="6"/>
                      <a:pt x="38" y="3"/>
                      <a:pt x="35" y="1"/>
                    </a:cubicBezTo>
                    <a:cubicBezTo>
                      <a:pt x="32" y="0"/>
                      <a:pt x="29" y="1"/>
                      <a:pt x="27" y="3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0" y="52"/>
                      <a:pt x="1" y="55"/>
                      <a:pt x="3" y="57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Freeform: Shape 16"/>
              <p:cNvSpPr/>
              <p:nvPr/>
            </p:nvSpPr>
            <p:spPr bwMode="auto">
              <a:xfrm>
                <a:off x="3576935" y="1742180"/>
                <a:ext cx="252568" cy="166678"/>
              </a:xfrm>
              <a:custGeom>
                <a:avLst/>
                <a:gdLst>
                  <a:gd name="T0" fmla="*/ 55 w 59"/>
                  <a:gd name="T1" fmla="*/ 28 h 39"/>
                  <a:gd name="T2" fmla="*/ 10 w 59"/>
                  <a:gd name="T3" fmla="*/ 1 h 39"/>
                  <a:gd name="T4" fmla="*/ 2 w 59"/>
                  <a:gd name="T5" fmla="*/ 4 h 39"/>
                  <a:gd name="T6" fmla="*/ 4 w 59"/>
                  <a:gd name="T7" fmla="*/ 11 h 39"/>
                  <a:gd name="T8" fmla="*/ 49 w 59"/>
                  <a:gd name="T9" fmla="*/ 38 h 39"/>
                  <a:gd name="T10" fmla="*/ 52 w 59"/>
                  <a:gd name="T11" fmla="*/ 39 h 39"/>
                  <a:gd name="T12" fmla="*/ 57 w 59"/>
                  <a:gd name="T13" fmla="*/ 36 h 39"/>
                  <a:gd name="T14" fmla="*/ 55 w 59"/>
                  <a:gd name="T15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9">
                    <a:moveTo>
                      <a:pt x="55" y="28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7" y="0"/>
                      <a:pt x="4" y="1"/>
                      <a:pt x="2" y="4"/>
                    </a:cubicBezTo>
                    <a:cubicBezTo>
                      <a:pt x="0" y="6"/>
                      <a:pt x="1" y="10"/>
                      <a:pt x="4" y="11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50" y="38"/>
                      <a:pt x="51" y="39"/>
                      <a:pt x="52" y="39"/>
                    </a:cubicBezTo>
                    <a:cubicBezTo>
                      <a:pt x="54" y="39"/>
                      <a:pt x="56" y="38"/>
                      <a:pt x="57" y="36"/>
                    </a:cubicBezTo>
                    <a:cubicBezTo>
                      <a:pt x="59" y="33"/>
                      <a:pt x="58" y="29"/>
                      <a:pt x="55" y="28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7"/>
              <p:cNvSpPr/>
              <p:nvPr/>
            </p:nvSpPr>
            <p:spPr bwMode="auto">
              <a:xfrm>
                <a:off x="5275178" y="2603632"/>
                <a:ext cx="248316" cy="166678"/>
              </a:xfrm>
              <a:custGeom>
                <a:avLst/>
                <a:gdLst>
                  <a:gd name="T0" fmla="*/ 54 w 58"/>
                  <a:gd name="T1" fmla="*/ 28 h 39"/>
                  <a:gd name="T2" fmla="*/ 9 w 58"/>
                  <a:gd name="T3" fmla="*/ 2 h 39"/>
                  <a:gd name="T4" fmla="*/ 1 w 58"/>
                  <a:gd name="T5" fmla="*/ 4 h 39"/>
                  <a:gd name="T6" fmla="*/ 3 w 58"/>
                  <a:gd name="T7" fmla="*/ 12 h 39"/>
                  <a:gd name="T8" fmla="*/ 48 w 58"/>
                  <a:gd name="T9" fmla="*/ 38 h 39"/>
                  <a:gd name="T10" fmla="*/ 51 w 58"/>
                  <a:gd name="T11" fmla="*/ 39 h 39"/>
                  <a:gd name="T12" fmla="*/ 56 w 58"/>
                  <a:gd name="T13" fmla="*/ 36 h 39"/>
                  <a:gd name="T14" fmla="*/ 54 w 58"/>
                  <a:gd name="T15" fmla="*/ 2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39">
                    <a:moveTo>
                      <a:pt x="54" y="28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4"/>
                    </a:cubicBezTo>
                    <a:cubicBezTo>
                      <a:pt x="0" y="7"/>
                      <a:pt x="0" y="10"/>
                      <a:pt x="3" y="12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9" y="39"/>
                      <a:pt x="50" y="39"/>
                      <a:pt x="51" y="39"/>
                    </a:cubicBezTo>
                    <a:cubicBezTo>
                      <a:pt x="53" y="39"/>
                      <a:pt x="55" y="38"/>
                      <a:pt x="56" y="36"/>
                    </a:cubicBezTo>
                    <a:cubicBezTo>
                      <a:pt x="58" y="33"/>
                      <a:pt x="57" y="30"/>
                      <a:pt x="54" y="28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Freeform: Shape 18"/>
              <p:cNvSpPr/>
              <p:nvPr/>
            </p:nvSpPr>
            <p:spPr bwMode="auto">
              <a:xfrm>
                <a:off x="3576935" y="2629144"/>
                <a:ext cx="252568" cy="162426"/>
              </a:xfrm>
              <a:custGeom>
                <a:avLst/>
                <a:gdLst>
                  <a:gd name="T0" fmla="*/ 49 w 59"/>
                  <a:gd name="T1" fmla="*/ 1 h 38"/>
                  <a:gd name="T2" fmla="*/ 4 w 59"/>
                  <a:gd name="T3" fmla="*/ 27 h 38"/>
                  <a:gd name="T4" fmla="*/ 2 w 59"/>
                  <a:gd name="T5" fmla="*/ 35 h 38"/>
                  <a:gd name="T6" fmla="*/ 7 w 59"/>
                  <a:gd name="T7" fmla="*/ 38 h 38"/>
                  <a:gd name="T8" fmla="*/ 10 w 59"/>
                  <a:gd name="T9" fmla="*/ 37 h 38"/>
                  <a:gd name="T10" fmla="*/ 55 w 59"/>
                  <a:gd name="T11" fmla="*/ 11 h 38"/>
                  <a:gd name="T12" fmla="*/ 57 w 59"/>
                  <a:gd name="T13" fmla="*/ 3 h 38"/>
                  <a:gd name="T14" fmla="*/ 49 w 59"/>
                  <a:gd name="T1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38">
                    <a:moveTo>
                      <a:pt x="49" y="1"/>
                    </a:moveTo>
                    <a:cubicBezTo>
                      <a:pt x="4" y="27"/>
                      <a:pt x="4" y="27"/>
                      <a:pt x="4" y="27"/>
                    </a:cubicBezTo>
                    <a:cubicBezTo>
                      <a:pt x="1" y="29"/>
                      <a:pt x="0" y="33"/>
                      <a:pt x="2" y="35"/>
                    </a:cubicBezTo>
                    <a:cubicBezTo>
                      <a:pt x="3" y="37"/>
                      <a:pt x="5" y="38"/>
                      <a:pt x="7" y="38"/>
                    </a:cubicBezTo>
                    <a:cubicBezTo>
                      <a:pt x="8" y="38"/>
                      <a:pt x="9" y="38"/>
                      <a:pt x="10" y="37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8" y="9"/>
                      <a:pt x="59" y="6"/>
                      <a:pt x="57" y="3"/>
                    </a:cubicBezTo>
                    <a:cubicBezTo>
                      <a:pt x="56" y="0"/>
                      <a:pt x="52" y="0"/>
                      <a:pt x="49" y="1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9"/>
              <p:cNvSpPr/>
              <p:nvPr/>
            </p:nvSpPr>
            <p:spPr bwMode="auto">
              <a:xfrm>
                <a:off x="3953661" y="1330588"/>
                <a:ext cx="171780" cy="244064"/>
              </a:xfrm>
              <a:custGeom>
                <a:avLst/>
                <a:gdLst>
                  <a:gd name="T0" fmla="*/ 28 w 40"/>
                  <a:gd name="T1" fmla="*/ 55 h 57"/>
                  <a:gd name="T2" fmla="*/ 33 w 40"/>
                  <a:gd name="T3" fmla="*/ 57 h 57"/>
                  <a:gd name="T4" fmla="*/ 36 w 40"/>
                  <a:gd name="T5" fmla="*/ 57 h 57"/>
                  <a:gd name="T6" fmla="*/ 38 w 40"/>
                  <a:gd name="T7" fmla="*/ 49 h 57"/>
                  <a:gd name="T8" fmla="*/ 12 w 40"/>
                  <a:gd name="T9" fmla="*/ 3 h 57"/>
                  <a:gd name="T10" fmla="*/ 4 w 40"/>
                  <a:gd name="T11" fmla="*/ 1 h 57"/>
                  <a:gd name="T12" fmla="*/ 2 w 40"/>
                  <a:gd name="T13" fmla="*/ 9 h 57"/>
                  <a:gd name="T14" fmla="*/ 28 w 40"/>
                  <a:gd name="T15" fmla="*/ 5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7">
                    <a:moveTo>
                      <a:pt x="28" y="55"/>
                    </a:moveTo>
                    <a:cubicBezTo>
                      <a:pt x="29" y="56"/>
                      <a:pt x="31" y="57"/>
                      <a:pt x="33" y="57"/>
                    </a:cubicBezTo>
                    <a:cubicBezTo>
                      <a:pt x="34" y="57"/>
                      <a:pt x="35" y="57"/>
                      <a:pt x="36" y="57"/>
                    </a:cubicBezTo>
                    <a:cubicBezTo>
                      <a:pt x="39" y="55"/>
                      <a:pt x="40" y="52"/>
                      <a:pt x="38" y="49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1"/>
                      <a:pt x="7" y="0"/>
                      <a:pt x="4" y="1"/>
                    </a:cubicBezTo>
                    <a:cubicBezTo>
                      <a:pt x="1" y="3"/>
                      <a:pt x="0" y="6"/>
                      <a:pt x="2" y="9"/>
                    </a:cubicBezTo>
                    <a:lnTo>
                      <a:pt x="28" y="55"/>
                    </a:ln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Freeform: Shape 20"/>
              <p:cNvSpPr/>
              <p:nvPr/>
            </p:nvSpPr>
            <p:spPr bwMode="auto">
              <a:xfrm>
                <a:off x="4537033" y="1210682"/>
                <a:ext cx="47622" cy="274678"/>
              </a:xfrm>
              <a:custGeom>
                <a:avLst/>
                <a:gdLst>
                  <a:gd name="T0" fmla="*/ 5 w 11"/>
                  <a:gd name="T1" fmla="*/ 64 h 64"/>
                  <a:gd name="T2" fmla="*/ 11 w 11"/>
                  <a:gd name="T3" fmla="*/ 58 h 64"/>
                  <a:gd name="T4" fmla="*/ 11 w 11"/>
                  <a:gd name="T5" fmla="*/ 6 h 64"/>
                  <a:gd name="T6" fmla="*/ 5 w 11"/>
                  <a:gd name="T7" fmla="*/ 0 h 64"/>
                  <a:gd name="T8" fmla="*/ 0 w 11"/>
                  <a:gd name="T9" fmla="*/ 6 h 64"/>
                  <a:gd name="T10" fmla="*/ 0 w 11"/>
                  <a:gd name="T11" fmla="*/ 58 h 64"/>
                  <a:gd name="T12" fmla="*/ 5 w 11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64">
                    <a:moveTo>
                      <a:pt x="5" y="64"/>
                    </a:moveTo>
                    <a:cubicBezTo>
                      <a:pt x="8" y="64"/>
                      <a:pt x="11" y="61"/>
                      <a:pt x="11" y="58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3"/>
                      <a:pt x="8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1"/>
                      <a:pt x="2" y="64"/>
                      <a:pt x="5" y="64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: Shape 21"/>
              <p:cNvSpPr/>
              <p:nvPr/>
            </p:nvSpPr>
            <p:spPr bwMode="auto">
              <a:xfrm>
                <a:off x="3525061" y="2255820"/>
                <a:ext cx="274678" cy="47622"/>
              </a:xfrm>
              <a:custGeom>
                <a:avLst/>
                <a:gdLst>
                  <a:gd name="T0" fmla="*/ 64 w 64"/>
                  <a:gd name="T1" fmla="*/ 5 h 11"/>
                  <a:gd name="T2" fmla="*/ 58 w 64"/>
                  <a:gd name="T3" fmla="*/ 0 h 11"/>
                  <a:gd name="T4" fmla="*/ 6 w 64"/>
                  <a:gd name="T5" fmla="*/ 0 h 11"/>
                  <a:gd name="T6" fmla="*/ 0 w 64"/>
                  <a:gd name="T7" fmla="*/ 5 h 11"/>
                  <a:gd name="T8" fmla="*/ 6 w 64"/>
                  <a:gd name="T9" fmla="*/ 11 h 11"/>
                  <a:gd name="T10" fmla="*/ 58 w 64"/>
                  <a:gd name="T11" fmla="*/ 11 h 11"/>
                  <a:gd name="T12" fmla="*/ 64 w 64"/>
                  <a:gd name="T13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1">
                    <a:moveTo>
                      <a:pt x="64" y="5"/>
                    </a:moveTo>
                    <a:cubicBezTo>
                      <a:pt x="64" y="2"/>
                      <a:pt x="61" y="0"/>
                      <a:pt x="5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9"/>
                      <a:pt x="2" y="11"/>
                      <a:pt x="6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1" y="11"/>
                      <a:pt x="64" y="9"/>
                      <a:pt x="64" y="5"/>
                    </a:cubicBezTo>
                    <a:close/>
                  </a:path>
                </a:pathLst>
              </a:custGeom>
              <a:grpFill/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8565" fontAlgn="base">
                  <a:spcBef>
                    <a:spcPct val="0"/>
                  </a:spcBef>
                  <a:spcAft>
                    <a:spcPct val="0"/>
                  </a:spcAft>
                </a:pPr>
                <a:endParaRPr sz="135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1" name="Freeform: Shape 22"/>
            <p:cNvSpPr/>
            <p:nvPr/>
          </p:nvSpPr>
          <p:spPr bwMode="auto">
            <a:xfrm>
              <a:off x="5353024" y="3209502"/>
              <a:ext cx="314208" cy="744655"/>
            </a:xfrm>
            <a:custGeom>
              <a:avLst/>
              <a:gdLst>
                <a:gd name="T0" fmla="*/ 54 w 58"/>
                <a:gd name="T1" fmla="*/ 14 h 108"/>
                <a:gd name="T2" fmla="*/ 50 w 58"/>
                <a:gd name="T3" fmla="*/ 96 h 108"/>
                <a:gd name="T4" fmla="*/ 48 w 58"/>
                <a:gd name="T5" fmla="*/ 107 h 108"/>
                <a:gd name="T6" fmla="*/ 44 w 58"/>
                <a:gd name="T7" fmla="*/ 108 h 108"/>
                <a:gd name="T8" fmla="*/ 38 w 58"/>
                <a:gd name="T9" fmla="*/ 104 h 108"/>
                <a:gd name="T10" fmla="*/ 45 w 58"/>
                <a:gd name="T11" fmla="*/ 3 h 108"/>
                <a:gd name="T12" fmla="*/ 55 w 58"/>
                <a:gd name="T13" fmla="*/ 4 h 108"/>
                <a:gd name="T14" fmla="*/ 54 w 58"/>
                <a:gd name="T15" fmla="*/ 1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08">
                  <a:moveTo>
                    <a:pt x="54" y="14"/>
                  </a:moveTo>
                  <a:cubicBezTo>
                    <a:pt x="48" y="19"/>
                    <a:pt x="19" y="47"/>
                    <a:pt x="50" y="96"/>
                  </a:cubicBezTo>
                  <a:cubicBezTo>
                    <a:pt x="53" y="100"/>
                    <a:pt x="51" y="104"/>
                    <a:pt x="48" y="107"/>
                  </a:cubicBezTo>
                  <a:cubicBezTo>
                    <a:pt x="47" y="107"/>
                    <a:pt x="45" y="108"/>
                    <a:pt x="44" y="108"/>
                  </a:cubicBezTo>
                  <a:cubicBezTo>
                    <a:pt x="42" y="108"/>
                    <a:pt x="39" y="106"/>
                    <a:pt x="38" y="104"/>
                  </a:cubicBezTo>
                  <a:cubicBezTo>
                    <a:pt x="0" y="45"/>
                    <a:pt x="37" y="9"/>
                    <a:pt x="45" y="3"/>
                  </a:cubicBezTo>
                  <a:cubicBezTo>
                    <a:pt x="48" y="0"/>
                    <a:pt x="53" y="1"/>
                    <a:pt x="55" y="4"/>
                  </a:cubicBezTo>
                  <a:cubicBezTo>
                    <a:pt x="58" y="7"/>
                    <a:pt x="58" y="12"/>
                    <a:pt x="54" y="14"/>
                  </a:cubicBezTo>
                  <a:close/>
                </a:path>
              </a:pathLst>
            </a:custGeom>
            <a:grpFill/>
            <a:ln>
              <a:solidFill>
                <a:schemeClr val="accent1">
                  <a:lumMod val="7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sz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Oval 26"/>
          <p:cNvSpPr>
            <a:spLocks noChangeAspect="1"/>
          </p:cNvSpPr>
          <p:nvPr/>
        </p:nvSpPr>
        <p:spPr>
          <a:xfrm>
            <a:off x="7060764" y="1804650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Freeform: Shape 25"/>
          <p:cNvSpPr/>
          <p:nvPr/>
        </p:nvSpPr>
        <p:spPr bwMode="auto">
          <a:xfrm>
            <a:off x="7250907" y="2020971"/>
            <a:ext cx="305126" cy="247350"/>
          </a:xfrm>
          <a:custGeom>
            <a:avLst/>
            <a:gdLst>
              <a:gd name="T0" fmla="*/ 68 w 186"/>
              <a:gd name="T1" fmla="*/ 84 h 151"/>
              <a:gd name="T2" fmla="*/ 118 w 186"/>
              <a:gd name="T3" fmla="*/ 84 h 151"/>
              <a:gd name="T4" fmla="*/ 93 w 186"/>
              <a:gd name="T5" fmla="*/ 101 h 151"/>
              <a:gd name="T6" fmla="*/ 93 w 186"/>
              <a:gd name="T7" fmla="*/ 67 h 151"/>
              <a:gd name="T8" fmla="*/ 93 w 186"/>
              <a:gd name="T9" fmla="*/ 101 h 151"/>
              <a:gd name="T10" fmla="*/ 114 w 186"/>
              <a:gd name="T11" fmla="*/ 25 h 151"/>
              <a:gd name="T12" fmla="*/ 114 w 186"/>
              <a:gd name="T13" fmla="*/ 16 h 151"/>
              <a:gd name="T14" fmla="*/ 68 w 186"/>
              <a:gd name="T15" fmla="*/ 21 h 151"/>
              <a:gd name="T16" fmla="*/ 156 w 186"/>
              <a:gd name="T17" fmla="*/ 33 h 151"/>
              <a:gd name="T18" fmla="*/ 156 w 186"/>
              <a:gd name="T19" fmla="*/ 59 h 151"/>
              <a:gd name="T20" fmla="*/ 156 w 186"/>
              <a:gd name="T21" fmla="*/ 33 h 151"/>
              <a:gd name="T22" fmla="*/ 152 w 186"/>
              <a:gd name="T23" fmla="*/ 46 h 151"/>
              <a:gd name="T24" fmla="*/ 160 w 186"/>
              <a:gd name="T25" fmla="*/ 46 h 151"/>
              <a:gd name="T26" fmla="*/ 169 w 186"/>
              <a:gd name="T27" fmla="*/ 16 h 151"/>
              <a:gd name="T28" fmla="*/ 122 w 186"/>
              <a:gd name="T29" fmla="*/ 0 h 151"/>
              <a:gd name="T30" fmla="*/ 63 w 186"/>
              <a:gd name="T31" fmla="*/ 0 h 151"/>
              <a:gd name="T32" fmla="*/ 17 w 186"/>
              <a:gd name="T33" fmla="*/ 16 h 151"/>
              <a:gd name="T34" fmla="*/ 0 w 186"/>
              <a:gd name="T35" fmla="*/ 135 h 151"/>
              <a:gd name="T36" fmla="*/ 169 w 186"/>
              <a:gd name="T37" fmla="*/ 151 h 151"/>
              <a:gd name="T38" fmla="*/ 186 w 186"/>
              <a:gd name="T39" fmla="*/ 33 h 151"/>
              <a:gd name="T40" fmla="*/ 177 w 186"/>
              <a:gd name="T41" fmla="*/ 101 h 151"/>
              <a:gd name="T42" fmla="*/ 137 w 186"/>
              <a:gd name="T43" fmla="*/ 109 h 151"/>
              <a:gd name="T44" fmla="*/ 177 w 186"/>
              <a:gd name="T45" fmla="*/ 135 h 151"/>
              <a:gd name="T46" fmla="*/ 17 w 186"/>
              <a:gd name="T47" fmla="*/ 143 h 151"/>
              <a:gd name="T48" fmla="*/ 9 w 186"/>
              <a:gd name="T49" fmla="*/ 109 h 151"/>
              <a:gd name="T50" fmla="*/ 45 w 186"/>
              <a:gd name="T51" fmla="*/ 101 h 151"/>
              <a:gd name="T52" fmla="*/ 9 w 186"/>
              <a:gd name="T53" fmla="*/ 33 h 151"/>
              <a:gd name="T54" fmla="*/ 34 w 186"/>
              <a:gd name="T55" fmla="*/ 25 h 151"/>
              <a:gd name="T56" fmla="*/ 93 w 186"/>
              <a:gd name="T57" fmla="*/ 8 h 151"/>
              <a:gd name="T58" fmla="*/ 152 w 186"/>
              <a:gd name="T59" fmla="*/ 25 h 151"/>
              <a:gd name="T60" fmla="*/ 177 w 186"/>
              <a:gd name="T61" fmla="*/ 33 h 151"/>
              <a:gd name="T62" fmla="*/ 156 w 186"/>
              <a:gd name="T63" fmla="*/ 67 h 151"/>
              <a:gd name="T64" fmla="*/ 156 w 186"/>
              <a:gd name="T65" fmla="*/ 75 h 151"/>
              <a:gd name="T66" fmla="*/ 156 w 186"/>
              <a:gd name="T67" fmla="*/ 67 h 151"/>
              <a:gd name="T68" fmla="*/ 51 w 186"/>
              <a:gd name="T69" fmla="*/ 84 h 151"/>
              <a:gd name="T70" fmla="*/ 135 w 186"/>
              <a:gd name="T71" fmla="*/ 84 h 151"/>
              <a:gd name="T72" fmla="*/ 93 w 186"/>
              <a:gd name="T73" fmla="*/ 118 h 151"/>
              <a:gd name="T74" fmla="*/ 93 w 186"/>
              <a:gd name="T75" fmla="*/ 50 h 151"/>
              <a:gd name="T76" fmla="*/ 93 w 186"/>
              <a:gd name="T77" fmla="*/ 11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6" h="151">
                <a:moveTo>
                  <a:pt x="93" y="59"/>
                </a:moveTo>
                <a:cubicBezTo>
                  <a:pt x="79" y="59"/>
                  <a:pt x="68" y="70"/>
                  <a:pt x="68" y="84"/>
                </a:cubicBezTo>
                <a:cubicBezTo>
                  <a:pt x="68" y="98"/>
                  <a:pt x="79" y="109"/>
                  <a:pt x="93" y="109"/>
                </a:cubicBezTo>
                <a:cubicBezTo>
                  <a:pt x="107" y="109"/>
                  <a:pt x="118" y="98"/>
                  <a:pt x="118" y="84"/>
                </a:cubicBezTo>
                <a:cubicBezTo>
                  <a:pt x="118" y="70"/>
                  <a:pt x="107" y="59"/>
                  <a:pt x="93" y="59"/>
                </a:cubicBezTo>
                <a:close/>
                <a:moveTo>
                  <a:pt x="93" y="101"/>
                </a:moveTo>
                <a:cubicBezTo>
                  <a:pt x="84" y="101"/>
                  <a:pt x="76" y="93"/>
                  <a:pt x="76" y="84"/>
                </a:cubicBezTo>
                <a:cubicBezTo>
                  <a:pt x="76" y="75"/>
                  <a:pt x="84" y="67"/>
                  <a:pt x="93" y="67"/>
                </a:cubicBezTo>
                <a:cubicBezTo>
                  <a:pt x="102" y="67"/>
                  <a:pt x="110" y="75"/>
                  <a:pt x="110" y="84"/>
                </a:cubicBezTo>
                <a:cubicBezTo>
                  <a:pt x="110" y="93"/>
                  <a:pt x="102" y="101"/>
                  <a:pt x="93" y="101"/>
                </a:cubicBezTo>
                <a:close/>
                <a:moveTo>
                  <a:pt x="72" y="25"/>
                </a:moveTo>
                <a:cubicBezTo>
                  <a:pt x="114" y="25"/>
                  <a:pt x="114" y="25"/>
                  <a:pt x="114" y="25"/>
                </a:cubicBezTo>
                <a:cubicBezTo>
                  <a:pt x="116" y="25"/>
                  <a:pt x="118" y="23"/>
                  <a:pt x="118" y="21"/>
                </a:cubicBezTo>
                <a:cubicBezTo>
                  <a:pt x="118" y="18"/>
                  <a:pt x="116" y="16"/>
                  <a:pt x="114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1"/>
                </a:cubicBezTo>
                <a:cubicBezTo>
                  <a:pt x="68" y="23"/>
                  <a:pt x="70" y="25"/>
                  <a:pt x="72" y="25"/>
                </a:cubicBezTo>
                <a:close/>
                <a:moveTo>
                  <a:pt x="156" y="33"/>
                </a:moveTo>
                <a:cubicBezTo>
                  <a:pt x="149" y="33"/>
                  <a:pt x="144" y="39"/>
                  <a:pt x="144" y="46"/>
                </a:cubicBezTo>
                <a:cubicBezTo>
                  <a:pt x="144" y="53"/>
                  <a:pt x="149" y="59"/>
                  <a:pt x="156" y="59"/>
                </a:cubicBezTo>
                <a:cubicBezTo>
                  <a:pt x="163" y="59"/>
                  <a:pt x="169" y="53"/>
                  <a:pt x="169" y="46"/>
                </a:cubicBezTo>
                <a:cubicBezTo>
                  <a:pt x="169" y="39"/>
                  <a:pt x="163" y="33"/>
                  <a:pt x="156" y="33"/>
                </a:cubicBezTo>
                <a:close/>
                <a:moveTo>
                  <a:pt x="156" y="50"/>
                </a:moveTo>
                <a:cubicBezTo>
                  <a:pt x="154" y="50"/>
                  <a:pt x="152" y="48"/>
                  <a:pt x="152" y="46"/>
                </a:cubicBezTo>
                <a:cubicBezTo>
                  <a:pt x="152" y="44"/>
                  <a:pt x="154" y="42"/>
                  <a:pt x="156" y="42"/>
                </a:cubicBezTo>
                <a:cubicBezTo>
                  <a:pt x="159" y="42"/>
                  <a:pt x="160" y="44"/>
                  <a:pt x="160" y="46"/>
                </a:cubicBezTo>
                <a:cubicBezTo>
                  <a:pt x="160" y="48"/>
                  <a:pt x="159" y="50"/>
                  <a:pt x="156" y="50"/>
                </a:cubicBezTo>
                <a:close/>
                <a:moveTo>
                  <a:pt x="169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39" y="16"/>
                  <a:pt x="139" y="0"/>
                  <a:pt x="122" y="0"/>
                </a:cubicBezTo>
                <a:cubicBezTo>
                  <a:pt x="106" y="0"/>
                  <a:pt x="93" y="0"/>
                  <a:pt x="93" y="0"/>
                </a:cubicBezTo>
                <a:cubicBezTo>
                  <a:pt x="93" y="0"/>
                  <a:pt x="80" y="0"/>
                  <a:pt x="63" y="0"/>
                </a:cubicBezTo>
                <a:cubicBezTo>
                  <a:pt x="47" y="0"/>
                  <a:pt x="47" y="16"/>
                  <a:pt x="34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8" y="16"/>
                  <a:pt x="0" y="24"/>
                  <a:pt x="0" y="33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4"/>
                  <a:pt x="8" y="151"/>
                  <a:pt x="17" y="151"/>
                </a:cubicBezTo>
                <a:cubicBezTo>
                  <a:pt x="169" y="151"/>
                  <a:pt x="169" y="151"/>
                  <a:pt x="169" y="151"/>
                </a:cubicBezTo>
                <a:cubicBezTo>
                  <a:pt x="178" y="151"/>
                  <a:pt x="186" y="144"/>
                  <a:pt x="186" y="135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86" y="24"/>
                  <a:pt x="178" y="16"/>
                  <a:pt x="169" y="16"/>
                </a:cubicBezTo>
                <a:close/>
                <a:moveTo>
                  <a:pt x="177" y="101"/>
                </a:moveTo>
                <a:cubicBezTo>
                  <a:pt x="141" y="101"/>
                  <a:pt x="141" y="101"/>
                  <a:pt x="141" y="101"/>
                </a:cubicBezTo>
                <a:cubicBezTo>
                  <a:pt x="140" y="104"/>
                  <a:pt x="138" y="107"/>
                  <a:pt x="137" y="109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7" y="135"/>
                  <a:pt x="177" y="135"/>
                  <a:pt x="177" y="135"/>
                </a:cubicBezTo>
                <a:cubicBezTo>
                  <a:pt x="177" y="139"/>
                  <a:pt x="174" y="143"/>
                  <a:pt x="169" y="143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2" y="143"/>
                  <a:pt x="9" y="139"/>
                  <a:pt x="9" y="135"/>
                </a:cubicBezTo>
                <a:cubicBezTo>
                  <a:pt x="9" y="109"/>
                  <a:pt x="9" y="109"/>
                  <a:pt x="9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8" y="107"/>
                  <a:pt x="46" y="104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29"/>
                  <a:pt x="12" y="25"/>
                  <a:pt x="17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51" y="25"/>
                  <a:pt x="51" y="8"/>
                  <a:pt x="63" y="8"/>
                </a:cubicBezTo>
                <a:cubicBezTo>
                  <a:pt x="72" y="8"/>
                  <a:pt x="93" y="8"/>
                  <a:pt x="93" y="8"/>
                </a:cubicBezTo>
                <a:cubicBezTo>
                  <a:pt x="93" y="8"/>
                  <a:pt x="114" y="8"/>
                  <a:pt x="122" y="8"/>
                </a:cubicBezTo>
                <a:cubicBezTo>
                  <a:pt x="135" y="8"/>
                  <a:pt x="135" y="25"/>
                  <a:pt x="152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74" y="25"/>
                  <a:pt x="177" y="29"/>
                  <a:pt x="177" y="33"/>
                </a:cubicBezTo>
                <a:lnTo>
                  <a:pt x="177" y="101"/>
                </a:lnTo>
                <a:close/>
                <a:moveTo>
                  <a:pt x="156" y="67"/>
                </a:moveTo>
                <a:cubicBezTo>
                  <a:pt x="154" y="67"/>
                  <a:pt x="152" y="69"/>
                  <a:pt x="152" y="71"/>
                </a:cubicBezTo>
                <a:cubicBezTo>
                  <a:pt x="152" y="74"/>
                  <a:pt x="154" y="75"/>
                  <a:pt x="156" y="75"/>
                </a:cubicBezTo>
                <a:cubicBezTo>
                  <a:pt x="159" y="75"/>
                  <a:pt x="160" y="74"/>
                  <a:pt x="160" y="71"/>
                </a:cubicBezTo>
                <a:cubicBezTo>
                  <a:pt x="160" y="69"/>
                  <a:pt x="159" y="67"/>
                  <a:pt x="156" y="67"/>
                </a:cubicBezTo>
                <a:close/>
                <a:moveTo>
                  <a:pt x="93" y="42"/>
                </a:moveTo>
                <a:cubicBezTo>
                  <a:pt x="70" y="42"/>
                  <a:pt x="51" y="61"/>
                  <a:pt x="51" y="84"/>
                </a:cubicBezTo>
                <a:cubicBezTo>
                  <a:pt x="51" y="107"/>
                  <a:pt x="70" y="126"/>
                  <a:pt x="93" y="126"/>
                </a:cubicBezTo>
                <a:cubicBezTo>
                  <a:pt x="116" y="126"/>
                  <a:pt x="135" y="107"/>
                  <a:pt x="135" y="84"/>
                </a:cubicBezTo>
                <a:cubicBezTo>
                  <a:pt x="135" y="61"/>
                  <a:pt x="116" y="42"/>
                  <a:pt x="93" y="42"/>
                </a:cubicBezTo>
                <a:close/>
                <a:moveTo>
                  <a:pt x="93" y="118"/>
                </a:moveTo>
                <a:cubicBezTo>
                  <a:pt x="74" y="118"/>
                  <a:pt x="59" y="103"/>
                  <a:pt x="59" y="84"/>
                </a:cubicBezTo>
                <a:cubicBezTo>
                  <a:pt x="59" y="65"/>
                  <a:pt x="74" y="50"/>
                  <a:pt x="93" y="50"/>
                </a:cubicBezTo>
                <a:cubicBezTo>
                  <a:pt x="112" y="50"/>
                  <a:pt x="127" y="65"/>
                  <a:pt x="127" y="84"/>
                </a:cubicBezTo>
                <a:cubicBezTo>
                  <a:pt x="127" y="103"/>
                  <a:pt x="112" y="118"/>
                  <a:pt x="93" y="11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Oval 28"/>
          <p:cNvSpPr>
            <a:spLocks noChangeAspect="1"/>
          </p:cNvSpPr>
          <p:nvPr/>
        </p:nvSpPr>
        <p:spPr>
          <a:xfrm>
            <a:off x="7638635" y="3161626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Freeform: Shape 27"/>
          <p:cNvSpPr/>
          <p:nvPr/>
        </p:nvSpPr>
        <p:spPr bwMode="auto">
          <a:xfrm>
            <a:off x="7828779" y="3405032"/>
            <a:ext cx="306028" cy="193187"/>
          </a:xfrm>
          <a:custGeom>
            <a:avLst/>
            <a:gdLst>
              <a:gd name="T0" fmla="*/ 118 w 186"/>
              <a:gd name="T1" fmla="*/ 21 h 118"/>
              <a:gd name="T2" fmla="*/ 127 w 186"/>
              <a:gd name="T3" fmla="*/ 21 h 118"/>
              <a:gd name="T4" fmla="*/ 182 w 186"/>
              <a:gd name="T5" fmla="*/ 17 h 118"/>
              <a:gd name="T6" fmla="*/ 180 w 186"/>
              <a:gd name="T7" fmla="*/ 17 h 118"/>
              <a:gd name="T8" fmla="*/ 144 w 186"/>
              <a:gd name="T9" fmla="*/ 17 h 118"/>
              <a:gd name="T10" fmla="*/ 17 w 186"/>
              <a:gd name="T11" fmla="*/ 0 h 118"/>
              <a:gd name="T12" fmla="*/ 0 w 186"/>
              <a:gd name="T13" fmla="*/ 101 h 118"/>
              <a:gd name="T14" fmla="*/ 127 w 186"/>
              <a:gd name="T15" fmla="*/ 118 h 118"/>
              <a:gd name="T16" fmla="*/ 144 w 186"/>
              <a:gd name="T17" fmla="*/ 83 h 118"/>
              <a:gd name="T18" fmla="*/ 180 w 186"/>
              <a:gd name="T19" fmla="*/ 101 h 118"/>
              <a:gd name="T20" fmla="*/ 186 w 186"/>
              <a:gd name="T21" fmla="*/ 97 h 118"/>
              <a:gd name="T22" fmla="*/ 182 w 186"/>
              <a:gd name="T23" fmla="*/ 17 h 118"/>
              <a:gd name="T24" fmla="*/ 127 w 186"/>
              <a:gd name="T25" fmla="*/ 110 h 118"/>
              <a:gd name="T26" fmla="*/ 9 w 186"/>
              <a:gd name="T27" fmla="*/ 101 h 118"/>
              <a:gd name="T28" fmla="*/ 135 w 186"/>
              <a:gd name="T29" fmla="*/ 42 h 118"/>
              <a:gd name="T30" fmla="*/ 135 w 186"/>
              <a:gd name="T31" fmla="*/ 34 h 118"/>
              <a:gd name="T32" fmla="*/ 9 w 186"/>
              <a:gd name="T33" fmla="*/ 17 h 118"/>
              <a:gd name="T34" fmla="*/ 127 w 186"/>
              <a:gd name="T35" fmla="*/ 8 h 118"/>
              <a:gd name="T36" fmla="*/ 135 w 186"/>
              <a:gd name="T37" fmla="*/ 34 h 118"/>
              <a:gd name="T38" fmla="*/ 144 w 186"/>
              <a:gd name="T39" fmla="*/ 73 h 118"/>
              <a:gd name="T40" fmla="*/ 161 w 186"/>
              <a:gd name="T41" fmla="*/ 36 h 118"/>
              <a:gd name="T42" fmla="*/ 177 w 186"/>
              <a:gd name="T43" fmla="*/ 90 h 118"/>
              <a:gd name="T44" fmla="*/ 169 w 186"/>
              <a:gd name="T45" fmla="*/ 32 h 118"/>
              <a:gd name="T46" fmla="*/ 177 w 186"/>
              <a:gd name="T47" fmla="*/ 90 h 118"/>
              <a:gd name="T48" fmla="*/ 97 w 186"/>
              <a:gd name="T49" fmla="*/ 93 h 118"/>
              <a:gd name="T50" fmla="*/ 97 w 186"/>
              <a:gd name="T51" fmla="*/ 51 h 118"/>
              <a:gd name="T52" fmla="*/ 81 w 186"/>
              <a:gd name="T53" fmla="*/ 84 h 118"/>
              <a:gd name="T54" fmla="*/ 68 w 186"/>
              <a:gd name="T55" fmla="*/ 72 h 118"/>
              <a:gd name="T56" fmla="*/ 26 w 186"/>
              <a:gd name="T57" fmla="*/ 72 h 118"/>
              <a:gd name="T58" fmla="*/ 97 w 186"/>
              <a:gd name="T59" fmla="*/ 59 h 118"/>
              <a:gd name="T60" fmla="*/ 97 w 186"/>
              <a:gd name="T61" fmla="*/ 84 h 118"/>
              <a:gd name="T62" fmla="*/ 97 w 186"/>
              <a:gd name="T63" fmla="*/ 59 h 118"/>
              <a:gd name="T64" fmla="*/ 59 w 186"/>
              <a:gd name="T65" fmla="*/ 72 h 118"/>
              <a:gd name="T66" fmla="*/ 34 w 186"/>
              <a:gd name="T67" fmla="*/ 72 h 118"/>
              <a:gd name="T68" fmla="*/ 106 w 186"/>
              <a:gd name="T69" fmla="*/ 17 h 118"/>
              <a:gd name="T70" fmla="*/ 106 w 186"/>
              <a:gd name="T71" fmla="*/ 25 h 118"/>
              <a:gd name="T72" fmla="*/ 106 w 186"/>
              <a:gd name="T73" fmla="*/ 1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6" h="118">
                <a:moveTo>
                  <a:pt x="123" y="17"/>
                </a:moveTo>
                <a:cubicBezTo>
                  <a:pt x="120" y="17"/>
                  <a:pt x="118" y="19"/>
                  <a:pt x="118" y="21"/>
                </a:cubicBezTo>
                <a:cubicBezTo>
                  <a:pt x="118" y="23"/>
                  <a:pt x="120" y="25"/>
                  <a:pt x="123" y="25"/>
                </a:cubicBezTo>
                <a:cubicBezTo>
                  <a:pt x="125" y="25"/>
                  <a:pt x="127" y="23"/>
                  <a:pt x="127" y="21"/>
                </a:cubicBezTo>
                <a:cubicBezTo>
                  <a:pt x="127" y="19"/>
                  <a:pt x="125" y="17"/>
                  <a:pt x="123" y="17"/>
                </a:cubicBezTo>
                <a:close/>
                <a:moveTo>
                  <a:pt x="182" y="17"/>
                </a:moveTo>
                <a:cubicBezTo>
                  <a:pt x="181" y="17"/>
                  <a:pt x="180" y="17"/>
                  <a:pt x="180" y="17"/>
                </a:cubicBezTo>
                <a:cubicBezTo>
                  <a:pt x="180" y="17"/>
                  <a:pt x="180" y="17"/>
                  <a:pt x="180" y="17"/>
                </a:cubicBezTo>
                <a:cubicBezTo>
                  <a:pt x="144" y="35"/>
                  <a:pt x="144" y="35"/>
                  <a:pt x="144" y="35"/>
                </a:cubicBezTo>
                <a:cubicBezTo>
                  <a:pt x="144" y="17"/>
                  <a:pt x="144" y="17"/>
                  <a:pt x="144" y="17"/>
                </a:cubicBezTo>
                <a:cubicBezTo>
                  <a:pt x="144" y="8"/>
                  <a:pt x="136" y="0"/>
                  <a:pt x="12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8"/>
                  <a:pt x="0" y="17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11"/>
                  <a:pt x="8" y="118"/>
                  <a:pt x="17" y="118"/>
                </a:cubicBezTo>
                <a:cubicBezTo>
                  <a:pt x="127" y="118"/>
                  <a:pt x="127" y="118"/>
                  <a:pt x="127" y="118"/>
                </a:cubicBezTo>
                <a:cubicBezTo>
                  <a:pt x="136" y="118"/>
                  <a:pt x="144" y="111"/>
                  <a:pt x="144" y="101"/>
                </a:cubicBezTo>
                <a:cubicBezTo>
                  <a:pt x="144" y="83"/>
                  <a:pt x="144" y="83"/>
                  <a:pt x="144" y="83"/>
                </a:cubicBezTo>
                <a:cubicBezTo>
                  <a:pt x="180" y="101"/>
                  <a:pt x="180" y="101"/>
                  <a:pt x="180" y="101"/>
                </a:cubicBezTo>
                <a:cubicBezTo>
                  <a:pt x="180" y="101"/>
                  <a:pt x="180" y="101"/>
                  <a:pt x="180" y="101"/>
                </a:cubicBezTo>
                <a:cubicBezTo>
                  <a:pt x="180" y="101"/>
                  <a:pt x="181" y="101"/>
                  <a:pt x="182" y="101"/>
                </a:cubicBezTo>
                <a:cubicBezTo>
                  <a:pt x="184" y="101"/>
                  <a:pt x="186" y="99"/>
                  <a:pt x="186" y="97"/>
                </a:cubicBezTo>
                <a:cubicBezTo>
                  <a:pt x="186" y="21"/>
                  <a:pt x="186" y="21"/>
                  <a:pt x="186" y="21"/>
                </a:cubicBezTo>
                <a:cubicBezTo>
                  <a:pt x="186" y="19"/>
                  <a:pt x="184" y="17"/>
                  <a:pt x="182" y="17"/>
                </a:cubicBezTo>
                <a:close/>
                <a:moveTo>
                  <a:pt x="135" y="101"/>
                </a:moveTo>
                <a:cubicBezTo>
                  <a:pt x="135" y="106"/>
                  <a:pt x="132" y="110"/>
                  <a:pt x="12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3" y="110"/>
                  <a:pt x="9" y="106"/>
                  <a:pt x="9" y="101"/>
                </a:cubicBezTo>
                <a:cubicBezTo>
                  <a:pt x="9" y="42"/>
                  <a:pt x="9" y="42"/>
                  <a:pt x="9" y="42"/>
                </a:cubicBezTo>
                <a:cubicBezTo>
                  <a:pt x="135" y="42"/>
                  <a:pt x="135" y="42"/>
                  <a:pt x="135" y="42"/>
                </a:cubicBezTo>
                <a:lnTo>
                  <a:pt x="135" y="101"/>
                </a:lnTo>
                <a:close/>
                <a:moveTo>
                  <a:pt x="135" y="34"/>
                </a:moveTo>
                <a:cubicBezTo>
                  <a:pt x="9" y="34"/>
                  <a:pt x="9" y="34"/>
                  <a:pt x="9" y="34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2"/>
                  <a:pt x="13" y="8"/>
                  <a:pt x="17" y="8"/>
                </a:cubicBezTo>
                <a:cubicBezTo>
                  <a:pt x="127" y="8"/>
                  <a:pt x="127" y="8"/>
                  <a:pt x="127" y="8"/>
                </a:cubicBezTo>
                <a:cubicBezTo>
                  <a:pt x="132" y="8"/>
                  <a:pt x="135" y="12"/>
                  <a:pt x="135" y="17"/>
                </a:cubicBezTo>
                <a:lnTo>
                  <a:pt x="135" y="34"/>
                </a:lnTo>
                <a:close/>
                <a:moveTo>
                  <a:pt x="161" y="82"/>
                </a:moveTo>
                <a:cubicBezTo>
                  <a:pt x="144" y="73"/>
                  <a:pt x="144" y="73"/>
                  <a:pt x="144" y="73"/>
                </a:cubicBezTo>
                <a:cubicBezTo>
                  <a:pt x="144" y="45"/>
                  <a:pt x="144" y="45"/>
                  <a:pt x="144" y="45"/>
                </a:cubicBezTo>
                <a:cubicBezTo>
                  <a:pt x="161" y="36"/>
                  <a:pt x="161" y="36"/>
                  <a:pt x="161" y="36"/>
                </a:cubicBezTo>
                <a:lnTo>
                  <a:pt x="161" y="82"/>
                </a:lnTo>
                <a:close/>
                <a:moveTo>
                  <a:pt x="177" y="90"/>
                </a:moveTo>
                <a:cubicBezTo>
                  <a:pt x="169" y="86"/>
                  <a:pt x="169" y="86"/>
                  <a:pt x="169" y="86"/>
                </a:cubicBezTo>
                <a:cubicBezTo>
                  <a:pt x="169" y="32"/>
                  <a:pt x="169" y="32"/>
                  <a:pt x="169" y="32"/>
                </a:cubicBezTo>
                <a:cubicBezTo>
                  <a:pt x="177" y="28"/>
                  <a:pt x="177" y="28"/>
                  <a:pt x="177" y="28"/>
                </a:cubicBezTo>
                <a:lnTo>
                  <a:pt x="177" y="90"/>
                </a:lnTo>
                <a:close/>
                <a:moveTo>
                  <a:pt x="47" y="93"/>
                </a:moveTo>
                <a:cubicBezTo>
                  <a:pt x="97" y="93"/>
                  <a:pt x="97" y="93"/>
                  <a:pt x="97" y="93"/>
                </a:cubicBezTo>
                <a:cubicBezTo>
                  <a:pt x="109" y="93"/>
                  <a:pt x="118" y="83"/>
                  <a:pt x="118" y="72"/>
                </a:cubicBezTo>
                <a:cubicBezTo>
                  <a:pt x="118" y="60"/>
                  <a:pt x="109" y="51"/>
                  <a:pt x="97" y="51"/>
                </a:cubicBezTo>
                <a:cubicBezTo>
                  <a:pt x="86" y="51"/>
                  <a:pt x="76" y="60"/>
                  <a:pt x="76" y="72"/>
                </a:cubicBezTo>
                <a:cubicBezTo>
                  <a:pt x="76" y="77"/>
                  <a:pt x="78" y="81"/>
                  <a:pt x="81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6" y="81"/>
                  <a:pt x="68" y="77"/>
                  <a:pt x="68" y="72"/>
                </a:cubicBezTo>
                <a:cubicBezTo>
                  <a:pt x="68" y="60"/>
                  <a:pt x="58" y="51"/>
                  <a:pt x="47" y="51"/>
                </a:cubicBezTo>
                <a:cubicBezTo>
                  <a:pt x="35" y="51"/>
                  <a:pt x="26" y="60"/>
                  <a:pt x="26" y="72"/>
                </a:cubicBezTo>
                <a:cubicBezTo>
                  <a:pt x="26" y="83"/>
                  <a:pt x="35" y="93"/>
                  <a:pt x="47" y="93"/>
                </a:cubicBezTo>
                <a:close/>
                <a:moveTo>
                  <a:pt x="97" y="59"/>
                </a:moveTo>
                <a:cubicBezTo>
                  <a:pt x="104" y="59"/>
                  <a:pt x="110" y="65"/>
                  <a:pt x="110" y="72"/>
                </a:cubicBezTo>
                <a:cubicBezTo>
                  <a:pt x="110" y="79"/>
                  <a:pt x="104" y="84"/>
                  <a:pt x="97" y="84"/>
                </a:cubicBezTo>
                <a:cubicBezTo>
                  <a:pt x="90" y="84"/>
                  <a:pt x="85" y="79"/>
                  <a:pt x="85" y="72"/>
                </a:cubicBezTo>
                <a:cubicBezTo>
                  <a:pt x="85" y="65"/>
                  <a:pt x="90" y="59"/>
                  <a:pt x="97" y="59"/>
                </a:cubicBezTo>
                <a:close/>
                <a:moveTo>
                  <a:pt x="47" y="59"/>
                </a:moveTo>
                <a:cubicBezTo>
                  <a:pt x="54" y="59"/>
                  <a:pt x="59" y="65"/>
                  <a:pt x="59" y="72"/>
                </a:cubicBezTo>
                <a:cubicBezTo>
                  <a:pt x="59" y="79"/>
                  <a:pt x="54" y="84"/>
                  <a:pt x="47" y="84"/>
                </a:cubicBezTo>
                <a:cubicBezTo>
                  <a:pt x="40" y="84"/>
                  <a:pt x="34" y="79"/>
                  <a:pt x="34" y="72"/>
                </a:cubicBezTo>
                <a:cubicBezTo>
                  <a:pt x="34" y="65"/>
                  <a:pt x="40" y="59"/>
                  <a:pt x="47" y="59"/>
                </a:cubicBezTo>
                <a:close/>
                <a:moveTo>
                  <a:pt x="106" y="17"/>
                </a:moveTo>
                <a:cubicBezTo>
                  <a:pt x="103" y="17"/>
                  <a:pt x="102" y="19"/>
                  <a:pt x="102" y="21"/>
                </a:cubicBezTo>
                <a:cubicBezTo>
                  <a:pt x="102" y="23"/>
                  <a:pt x="103" y="25"/>
                  <a:pt x="106" y="25"/>
                </a:cubicBezTo>
                <a:cubicBezTo>
                  <a:pt x="108" y="25"/>
                  <a:pt x="110" y="23"/>
                  <a:pt x="110" y="21"/>
                </a:cubicBezTo>
                <a:cubicBezTo>
                  <a:pt x="110" y="19"/>
                  <a:pt x="108" y="17"/>
                  <a:pt x="106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Oval 32"/>
          <p:cNvSpPr>
            <a:spLocks noChangeAspect="1"/>
          </p:cNvSpPr>
          <p:nvPr/>
        </p:nvSpPr>
        <p:spPr>
          <a:xfrm>
            <a:off x="3994738" y="3171751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Freeform: Shape 33"/>
          <p:cNvSpPr/>
          <p:nvPr/>
        </p:nvSpPr>
        <p:spPr bwMode="auto">
          <a:xfrm>
            <a:off x="4183005" y="3390497"/>
            <a:ext cx="300735" cy="247192"/>
          </a:xfrm>
          <a:custGeom>
            <a:avLst/>
            <a:gdLst>
              <a:gd name="T0" fmla="*/ 17 w 185"/>
              <a:gd name="T1" fmla="*/ 109 h 152"/>
              <a:gd name="T2" fmla="*/ 25 w 185"/>
              <a:gd name="T3" fmla="*/ 109 h 152"/>
              <a:gd name="T4" fmla="*/ 46 w 185"/>
              <a:gd name="T5" fmla="*/ 88 h 152"/>
              <a:gd name="T6" fmla="*/ 181 w 185"/>
              <a:gd name="T7" fmla="*/ 91 h 152"/>
              <a:gd name="T8" fmla="*/ 150 w 185"/>
              <a:gd name="T9" fmla="*/ 17 h 152"/>
              <a:gd name="T10" fmla="*/ 101 w 185"/>
              <a:gd name="T11" fmla="*/ 25 h 152"/>
              <a:gd name="T12" fmla="*/ 59 w 185"/>
              <a:gd name="T13" fmla="*/ 0 h 152"/>
              <a:gd name="T14" fmla="*/ 35 w 185"/>
              <a:gd name="T15" fmla="*/ 17 h 152"/>
              <a:gd name="T16" fmla="*/ 0 w 185"/>
              <a:gd name="T17" fmla="*/ 109 h 152"/>
              <a:gd name="T18" fmla="*/ 83 w 185"/>
              <a:gd name="T19" fmla="*/ 118 h 152"/>
              <a:gd name="T20" fmla="*/ 143 w 185"/>
              <a:gd name="T21" fmla="*/ 152 h 152"/>
              <a:gd name="T22" fmla="*/ 181 w 185"/>
              <a:gd name="T23" fmla="*/ 91 h 152"/>
              <a:gd name="T24" fmla="*/ 8 w 185"/>
              <a:gd name="T25" fmla="*/ 109 h 152"/>
              <a:gd name="T26" fmla="*/ 76 w 185"/>
              <a:gd name="T27" fmla="*/ 109 h 152"/>
              <a:gd name="T28" fmla="*/ 76 w 185"/>
              <a:gd name="T29" fmla="*/ 84 h 152"/>
              <a:gd name="T30" fmla="*/ 21 w 185"/>
              <a:gd name="T31" fmla="*/ 73 h 152"/>
              <a:gd name="T32" fmla="*/ 44 w 185"/>
              <a:gd name="T33" fmla="*/ 18 h 152"/>
              <a:gd name="T34" fmla="*/ 76 w 185"/>
              <a:gd name="T35" fmla="*/ 24 h 152"/>
              <a:gd name="T36" fmla="*/ 76 w 185"/>
              <a:gd name="T37" fmla="*/ 84 h 152"/>
              <a:gd name="T38" fmla="*/ 84 w 185"/>
              <a:gd name="T39" fmla="*/ 109 h 152"/>
              <a:gd name="T40" fmla="*/ 101 w 185"/>
              <a:gd name="T41" fmla="*/ 101 h 152"/>
              <a:gd name="T42" fmla="*/ 101 w 185"/>
              <a:gd name="T43" fmla="*/ 93 h 152"/>
              <a:gd name="T44" fmla="*/ 84 w 185"/>
              <a:gd name="T45" fmla="*/ 33 h 152"/>
              <a:gd name="T46" fmla="*/ 101 w 185"/>
              <a:gd name="T47" fmla="*/ 93 h 152"/>
              <a:gd name="T48" fmla="*/ 110 w 185"/>
              <a:gd name="T49" fmla="*/ 24 h 152"/>
              <a:gd name="T50" fmla="*/ 142 w 185"/>
              <a:gd name="T51" fmla="*/ 18 h 152"/>
              <a:gd name="T52" fmla="*/ 164 w 185"/>
              <a:gd name="T53" fmla="*/ 73 h 152"/>
              <a:gd name="T54" fmla="*/ 109 w 185"/>
              <a:gd name="T55" fmla="*/ 84 h 152"/>
              <a:gd name="T56" fmla="*/ 143 w 185"/>
              <a:gd name="T57" fmla="*/ 143 h 152"/>
              <a:gd name="T58" fmla="*/ 143 w 185"/>
              <a:gd name="T59" fmla="*/ 76 h 152"/>
              <a:gd name="T60" fmla="*/ 143 w 185"/>
              <a:gd name="T61" fmla="*/ 143 h 152"/>
              <a:gd name="T62" fmla="*/ 118 w 185"/>
              <a:gd name="T63" fmla="*/ 109 h 152"/>
              <a:gd name="T64" fmla="*/ 126 w 185"/>
              <a:gd name="T65" fmla="*/ 109 h 152"/>
              <a:gd name="T66" fmla="*/ 147 w 185"/>
              <a:gd name="T67" fmla="*/ 8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5" h="152">
                <a:moveTo>
                  <a:pt x="42" y="84"/>
                </a:moveTo>
                <a:cubicBezTo>
                  <a:pt x="28" y="84"/>
                  <a:pt x="17" y="95"/>
                  <a:pt x="17" y="109"/>
                </a:cubicBezTo>
                <a:cubicBezTo>
                  <a:pt x="17" y="112"/>
                  <a:pt x="19" y="114"/>
                  <a:pt x="21" y="114"/>
                </a:cubicBezTo>
                <a:cubicBezTo>
                  <a:pt x="23" y="114"/>
                  <a:pt x="25" y="112"/>
                  <a:pt x="25" y="109"/>
                </a:cubicBezTo>
                <a:cubicBezTo>
                  <a:pt x="25" y="100"/>
                  <a:pt x="33" y="93"/>
                  <a:pt x="42" y="93"/>
                </a:cubicBezTo>
                <a:cubicBezTo>
                  <a:pt x="44" y="93"/>
                  <a:pt x="46" y="91"/>
                  <a:pt x="46" y="88"/>
                </a:cubicBezTo>
                <a:cubicBezTo>
                  <a:pt x="46" y="86"/>
                  <a:pt x="44" y="84"/>
                  <a:pt x="42" y="84"/>
                </a:cubicBezTo>
                <a:close/>
                <a:moveTo>
                  <a:pt x="181" y="91"/>
                </a:moveTo>
                <a:cubicBezTo>
                  <a:pt x="150" y="17"/>
                  <a:pt x="150" y="17"/>
                  <a:pt x="150" y="17"/>
                </a:cubicBezTo>
                <a:cubicBezTo>
                  <a:pt x="150" y="17"/>
                  <a:pt x="150" y="17"/>
                  <a:pt x="150" y="17"/>
                </a:cubicBezTo>
                <a:cubicBezTo>
                  <a:pt x="147" y="7"/>
                  <a:pt x="137" y="0"/>
                  <a:pt x="126" y="0"/>
                </a:cubicBezTo>
                <a:cubicBezTo>
                  <a:pt x="112" y="0"/>
                  <a:pt x="101" y="11"/>
                  <a:pt x="101" y="25"/>
                </a:cubicBezTo>
                <a:cubicBezTo>
                  <a:pt x="84" y="25"/>
                  <a:pt x="84" y="25"/>
                  <a:pt x="84" y="25"/>
                </a:cubicBezTo>
                <a:cubicBezTo>
                  <a:pt x="84" y="11"/>
                  <a:pt x="73" y="0"/>
                  <a:pt x="59" y="0"/>
                </a:cubicBezTo>
                <a:cubicBezTo>
                  <a:pt x="48" y="0"/>
                  <a:pt x="39" y="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4" y="91"/>
                  <a:pt x="4" y="91"/>
                  <a:pt x="4" y="91"/>
                </a:cubicBezTo>
                <a:cubicBezTo>
                  <a:pt x="1" y="97"/>
                  <a:pt x="0" y="103"/>
                  <a:pt x="0" y="109"/>
                </a:cubicBezTo>
                <a:cubicBezTo>
                  <a:pt x="0" y="133"/>
                  <a:pt x="19" y="152"/>
                  <a:pt x="42" y="152"/>
                </a:cubicBezTo>
                <a:cubicBezTo>
                  <a:pt x="62" y="152"/>
                  <a:pt x="79" y="137"/>
                  <a:pt x="83" y="118"/>
                </a:cubicBezTo>
                <a:cubicBezTo>
                  <a:pt x="102" y="118"/>
                  <a:pt x="102" y="118"/>
                  <a:pt x="102" y="118"/>
                </a:cubicBezTo>
                <a:cubicBezTo>
                  <a:pt x="106" y="137"/>
                  <a:pt x="123" y="152"/>
                  <a:pt x="143" y="152"/>
                </a:cubicBezTo>
                <a:cubicBezTo>
                  <a:pt x="167" y="152"/>
                  <a:pt x="185" y="133"/>
                  <a:pt x="185" y="109"/>
                </a:cubicBezTo>
                <a:cubicBezTo>
                  <a:pt x="185" y="103"/>
                  <a:pt x="184" y="97"/>
                  <a:pt x="181" y="91"/>
                </a:cubicBezTo>
                <a:close/>
                <a:moveTo>
                  <a:pt x="42" y="143"/>
                </a:moveTo>
                <a:cubicBezTo>
                  <a:pt x="23" y="143"/>
                  <a:pt x="8" y="128"/>
                  <a:pt x="8" y="109"/>
                </a:cubicBezTo>
                <a:cubicBezTo>
                  <a:pt x="8" y="91"/>
                  <a:pt x="23" y="76"/>
                  <a:pt x="42" y="76"/>
                </a:cubicBezTo>
                <a:cubicBezTo>
                  <a:pt x="61" y="76"/>
                  <a:pt x="76" y="91"/>
                  <a:pt x="76" y="109"/>
                </a:cubicBezTo>
                <a:cubicBezTo>
                  <a:pt x="76" y="128"/>
                  <a:pt x="61" y="143"/>
                  <a:pt x="42" y="143"/>
                </a:cubicBezTo>
                <a:close/>
                <a:moveTo>
                  <a:pt x="76" y="84"/>
                </a:moveTo>
                <a:cubicBezTo>
                  <a:pt x="68" y="74"/>
                  <a:pt x="56" y="67"/>
                  <a:pt x="42" y="67"/>
                </a:cubicBezTo>
                <a:cubicBezTo>
                  <a:pt x="34" y="67"/>
                  <a:pt x="27" y="69"/>
                  <a:pt x="21" y="73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6" y="12"/>
                  <a:pt x="52" y="8"/>
                  <a:pt x="59" y="8"/>
                </a:cubicBezTo>
                <a:cubicBezTo>
                  <a:pt x="68" y="8"/>
                  <a:pt x="75" y="15"/>
                  <a:pt x="76" y="24"/>
                </a:cubicBezTo>
                <a:cubicBezTo>
                  <a:pt x="76" y="24"/>
                  <a:pt x="76" y="24"/>
                  <a:pt x="76" y="24"/>
                </a:cubicBezTo>
                <a:lnTo>
                  <a:pt x="76" y="84"/>
                </a:lnTo>
                <a:close/>
                <a:moveTo>
                  <a:pt x="101" y="109"/>
                </a:moveTo>
                <a:cubicBezTo>
                  <a:pt x="84" y="109"/>
                  <a:pt x="84" y="109"/>
                  <a:pt x="84" y="109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101" y="101"/>
                  <a:pt x="101" y="101"/>
                  <a:pt x="101" y="101"/>
                </a:cubicBezTo>
                <a:lnTo>
                  <a:pt x="101" y="109"/>
                </a:lnTo>
                <a:close/>
                <a:moveTo>
                  <a:pt x="101" y="93"/>
                </a:moveTo>
                <a:cubicBezTo>
                  <a:pt x="84" y="93"/>
                  <a:pt x="84" y="93"/>
                  <a:pt x="84" y="93"/>
                </a:cubicBezTo>
                <a:cubicBezTo>
                  <a:pt x="84" y="33"/>
                  <a:pt x="84" y="33"/>
                  <a:pt x="84" y="33"/>
                </a:cubicBezTo>
                <a:cubicBezTo>
                  <a:pt x="101" y="33"/>
                  <a:pt x="101" y="33"/>
                  <a:pt x="101" y="33"/>
                </a:cubicBezTo>
                <a:lnTo>
                  <a:pt x="101" y="93"/>
                </a:lnTo>
                <a:close/>
                <a:moveTo>
                  <a:pt x="109" y="24"/>
                </a:moveTo>
                <a:cubicBezTo>
                  <a:pt x="110" y="24"/>
                  <a:pt x="110" y="24"/>
                  <a:pt x="110" y="24"/>
                </a:cubicBezTo>
                <a:cubicBezTo>
                  <a:pt x="110" y="15"/>
                  <a:pt x="118" y="8"/>
                  <a:pt x="126" y="8"/>
                </a:cubicBezTo>
                <a:cubicBezTo>
                  <a:pt x="133" y="8"/>
                  <a:pt x="139" y="12"/>
                  <a:pt x="142" y="18"/>
                </a:cubicBezTo>
                <a:cubicBezTo>
                  <a:pt x="142" y="18"/>
                  <a:pt x="142" y="18"/>
                  <a:pt x="142" y="18"/>
                </a:cubicBezTo>
                <a:cubicBezTo>
                  <a:pt x="164" y="73"/>
                  <a:pt x="164" y="73"/>
                  <a:pt x="164" y="73"/>
                </a:cubicBezTo>
                <a:cubicBezTo>
                  <a:pt x="158" y="69"/>
                  <a:pt x="151" y="67"/>
                  <a:pt x="143" y="67"/>
                </a:cubicBezTo>
                <a:cubicBezTo>
                  <a:pt x="129" y="67"/>
                  <a:pt x="117" y="74"/>
                  <a:pt x="109" y="84"/>
                </a:cubicBezTo>
                <a:lnTo>
                  <a:pt x="109" y="24"/>
                </a:lnTo>
                <a:close/>
                <a:moveTo>
                  <a:pt x="143" y="143"/>
                </a:moveTo>
                <a:cubicBezTo>
                  <a:pt x="125" y="143"/>
                  <a:pt x="109" y="128"/>
                  <a:pt x="109" y="109"/>
                </a:cubicBezTo>
                <a:cubicBezTo>
                  <a:pt x="109" y="91"/>
                  <a:pt x="125" y="76"/>
                  <a:pt x="143" y="76"/>
                </a:cubicBezTo>
                <a:cubicBezTo>
                  <a:pt x="162" y="76"/>
                  <a:pt x="177" y="91"/>
                  <a:pt x="177" y="109"/>
                </a:cubicBezTo>
                <a:cubicBezTo>
                  <a:pt x="177" y="128"/>
                  <a:pt x="162" y="143"/>
                  <a:pt x="143" y="143"/>
                </a:cubicBezTo>
                <a:close/>
                <a:moveTo>
                  <a:pt x="143" y="84"/>
                </a:moveTo>
                <a:cubicBezTo>
                  <a:pt x="129" y="84"/>
                  <a:pt x="118" y="95"/>
                  <a:pt x="118" y="109"/>
                </a:cubicBezTo>
                <a:cubicBezTo>
                  <a:pt x="118" y="112"/>
                  <a:pt x="120" y="114"/>
                  <a:pt x="122" y="114"/>
                </a:cubicBezTo>
                <a:cubicBezTo>
                  <a:pt x="124" y="114"/>
                  <a:pt x="126" y="112"/>
                  <a:pt x="126" y="109"/>
                </a:cubicBezTo>
                <a:cubicBezTo>
                  <a:pt x="126" y="100"/>
                  <a:pt x="134" y="93"/>
                  <a:pt x="143" y="93"/>
                </a:cubicBezTo>
                <a:cubicBezTo>
                  <a:pt x="146" y="93"/>
                  <a:pt x="147" y="91"/>
                  <a:pt x="147" y="88"/>
                </a:cubicBezTo>
                <a:cubicBezTo>
                  <a:pt x="147" y="86"/>
                  <a:pt x="146" y="84"/>
                  <a:pt x="143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Oval 31"/>
          <p:cNvSpPr>
            <a:spLocks noChangeAspect="1"/>
          </p:cNvSpPr>
          <p:nvPr/>
        </p:nvSpPr>
        <p:spPr>
          <a:xfrm>
            <a:off x="4557131" y="1804650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Freeform: Shape 34"/>
          <p:cNvSpPr/>
          <p:nvPr/>
        </p:nvSpPr>
        <p:spPr bwMode="auto">
          <a:xfrm>
            <a:off x="4745868" y="2008101"/>
            <a:ext cx="302520" cy="300735"/>
          </a:xfrm>
          <a:custGeom>
            <a:avLst/>
            <a:gdLst>
              <a:gd name="T0" fmla="*/ 85 w 186"/>
              <a:gd name="T1" fmla="*/ 93 h 185"/>
              <a:gd name="T2" fmla="*/ 101 w 186"/>
              <a:gd name="T3" fmla="*/ 93 h 185"/>
              <a:gd name="T4" fmla="*/ 186 w 186"/>
              <a:gd name="T5" fmla="*/ 93 h 185"/>
              <a:gd name="T6" fmla="*/ 159 w 186"/>
              <a:gd name="T7" fmla="*/ 27 h 185"/>
              <a:gd name="T8" fmla="*/ 93 w 186"/>
              <a:gd name="T9" fmla="*/ 0 h 185"/>
              <a:gd name="T10" fmla="*/ 27 w 186"/>
              <a:gd name="T11" fmla="*/ 27 h 185"/>
              <a:gd name="T12" fmla="*/ 0 w 186"/>
              <a:gd name="T13" fmla="*/ 93 h 185"/>
              <a:gd name="T14" fmla="*/ 27 w 186"/>
              <a:gd name="T15" fmla="*/ 158 h 185"/>
              <a:gd name="T16" fmla="*/ 93 w 186"/>
              <a:gd name="T17" fmla="*/ 185 h 185"/>
              <a:gd name="T18" fmla="*/ 159 w 186"/>
              <a:gd name="T19" fmla="*/ 158 h 185"/>
              <a:gd name="T20" fmla="*/ 186 w 186"/>
              <a:gd name="T21" fmla="*/ 93 h 185"/>
              <a:gd name="T22" fmla="*/ 36 w 186"/>
              <a:gd name="T23" fmla="*/ 74 h 185"/>
              <a:gd name="T24" fmla="*/ 36 w 186"/>
              <a:gd name="T25" fmla="*/ 111 h 185"/>
              <a:gd name="T26" fmla="*/ 60 w 186"/>
              <a:gd name="T27" fmla="*/ 79 h 185"/>
              <a:gd name="T28" fmla="*/ 44 w 186"/>
              <a:gd name="T29" fmla="*/ 72 h 185"/>
              <a:gd name="T30" fmla="*/ 60 w 186"/>
              <a:gd name="T31" fmla="*/ 79 h 185"/>
              <a:gd name="T32" fmla="*/ 44 w 186"/>
              <a:gd name="T33" fmla="*/ 113 h 185"/>
              <a:gd name="T34" fmla="*/ 60 w 186"/>
              <a:gd name="T35" fmla="*/ 107 h 185"/>
              <a:gd name="T36" fmla="*/ 33 w 186"/>
              <a:gd name="T37" fmla="*/ 152 h 185"/>
              <a:gd name="T38" fmla="*/ 61 w 186"/>
              <a:gd name="T39" fmla="*/ 124 h 185"/>
              <a:gd name="T40" fmla="*/ 33 w 186"/>
              <a:gd name="T41" fmla="*/ 152 h 185"/>
              <a:gd name="T42" fmla="*/ 39 w 186"/>
              <a:gd name="T43" fmla="*/ 65 h 185"/>
              <a:gd name="T44" fmla="*/ 66 w 186"/>
              <a:gd name="T45" fmla="*/ 39 h 185"/>
              <a:gd name="T46" fmla="*/ 116 w 186"/>
              <a:gd name="T47" fmla="*/ 60 h 185"/>
              <a:gd name="T48" fmla="*/ 100 w 186"/>
              <a:gd name="T49" fmla="*/ 53 h 185"/>
              <a:gd name="T50" fmla="*/ 116 w 186"/>
              <a:gd name="T51" fmla="*/ 60 h 185"/>
              <a:gd name="T52" fmla="*/ 112 w 186"/>
              <a:gd name="T53" fmla="*/ 35 h 185"/>
              <a:gd name="T54" fmla="*/ 74 w 186"/>
              <a:gd name="T55" fmla="*/ 35 h 185"/>
              <a:gd name="T56" fmla="*/ 73 w 186"/>
              <a:gd name="T57" fmla="*/ 43 h 185"/>
              <a:gd name="T58" fmla="*/ 79 w 186"/>
              <a:gd name="T59" fmla="*/ 59 h 185"/>
              <a:gd name="T60" fmla="*/ 73 w 186"/>
              <a:gd name="T61" fmla="*/ 43 h 185"/>
              <a:gd name="T62" fmla="*/ 79 w 186"/>
              <a:gd name="T63" fmla="*/ 126 h 185"/>
              <a:gd name="T64" fmla="*/ 73 w 186"/>
              <a:gd name="T65" fmla="*/ 142 h 185"/>
              <a:gd name="T66" fmla="*/ 93 w 186"/>
              <a:gd name="T67" fmla="*/ 177 h 185"/>
              <a:gd name="T68" fmla="*/ 93 w 186"/>
              <a:gd name="T69" fmla="*/ 137 h 185"/>
              <a:gd name="T70" fmla="*/ 93 w 186"/>
              <a:gd name="T71" fmla="*/ 177 h 185"/>
              <a:gd name="T72" fmla="*/ 100 w 186"/>
              <a:gd name="T73" fmla="*/ 132 h 185"/>
              <a:gd name="T74" fmla="*/ 116 w 186"/>
              <a:gd name="T75" fmla="*/ 125 h 185"/>
              <a:gd name="T76" fmla="*/ 118 w 186"/>
              <a:gd name="T77" fmla="*/ 103 h 185"/>
              <a:gd name="T78" fmla="*/ 103 w 186"/>
              <a:gd name="T79" fmla="*/ 118 h 185"/>
              <a:gd name="T80" fmla="*/ 83 w 186"/>
              <a:gd name="T81" fmla="*/ 118 h 185"/>
              <a:gd name="T82" fmla="*/ 68 w 186"/>
              <a:gd name="T83" fmla="*/ 103 h 185"/>
              <a:gd name="T84" fmla="*/ 68 w 186"/>
              <a:gd name="T85" fmla="*/ 82 h 185"/>
              <a:gd name="T86" fmla="*/ 83 w 186"/>
              <a:gd name="T87" fmla="*/ 68 h 185"/>
              <a:gd name="T88" fmla="*/ 103 w 186"/>
              <a:gd name="T89" fmla="*/ 68 h 185"/>
              <a:gd name="T90" fmla="*/ 118 w 186"/>
              <a:gd name="T91" fmla="*/ 82 h 185"/>
              <a:gd name="T92" fmla="*/ 118 w 186"/>
              <a:gd name="T93" fmla="*/ 103 h 185"/>
              <a:gd name="T94" fmla="*/ 147 w 186"/>
              <a:gd name="T95" fmla="*/ 65 h 185"/>
              <a:gd name="T96" fmla="*/ 120 w 186"/>
              <a:gd name="T97" fmla="*/ 39 h 185"/>
              <a:gd name="T98" fmla="*/ 133 w 186"/>
              <a:gd name="T99" fmla="*/ 86 h 185"/>
              <a:gd name="T100" fmla="*/ 126 w 186"/>
              <a:gd name="T101" fmla="*/ 69 h 185"/>
              <a:gd name="T102" fmla="*/ 133 w 186"/>
              <a:gd name="T103" fmla="*/ 86 h 185"/>
              <a:gd name="T104" fmla="*/ 142 w 186"/>
              <a:gd name="T105" fmla="*/ 113 h 185"/>
              <a:gd name="T106" fmla="*/ 126 w 186"/>
              <a:gd name="T107" fmla="*/ 107 h 185"/>
              <a:gd name="T108" fmla="*/ 153 w 186"/>
              <a:gd name="T109" fmla="*/ 152 h 185"/>
              <a:gd name="T110" fmla="*/ 125 w 186"/>
              <a:gd name="T111" fmla="*/ 124 h 185"/>
              <a:gd name="T112" fmla="*/ 153 w 186"/>
              <a:gd name="T113" fmla="*/ 152 h 185"/>
              <a:gd name="T114" fmla="*/ 138 w 186"/>
              <a:gd name="T115" fmla="*/ 93 h 185"/>
              <a:gd name="T116" fmla="*/ 177 w 186"/>
              <a:gd name="T117" fmla="*/ 9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6" h="185">
                <a:moveTo>
                  <a:pt x="93" y="84"/>
                </a:moveTo>
                <a:cubicBezTo>
                  <a:pt x="88" y="84"/>
                  <a:pt x="85" y="88"/>
                  <a:pt x="85" y="93"/>
                </a:cubicBezTo>
                <a:cubicBezTo>
                  <a:pt x="85" y="97"/>
                  <a:pt x="88" y="101"/>
                  <a:pt x="93" y="101"/>
                </a:cubicBezTo>
                <a:cubicBezTo>
                  <a:pt x="98" y="101"/>
                  <a:pt x="101" y="97"/>
                  <a:pt x="101" y="93"/>
                </a:cubicBezTo>
                <a:cubicBezTo>
                  <a:pt x="101" y="88"/>
                  <a:pt x="98" y="84"/>
                  <a:pt x="93" y="84"/>
                </a:cubicBezTo>
                <a:close/>
                <a:moveTo>
                  <a:pt x="186" y="93"/>
                </a:moveTo>
                <a:cubicBezTo>
                  <a:pt x="186" y="83"/>
                  <a:pt x="174" y="74"/>
                  <a:pt x="154" y="67"/>
                </a:cubicBezTo>
                <a:cubicBezTo>
                  <a:pt x="163" y="49"/>
                  <a:pt x="166" y="34"/>
                  <a:pt x="159" y="27"/>
                </a:cubicBezTo>
                <a:cubicBezTo>
                  <a:pt x="151" y="20"/>
                  <a:pt x="136" y="22"/>
                  <a:pt x="118" y="32"/>
                </a:cubicBezTo>
                <a:cubicBezTo>
                  <a:pt x="112" y="12"/>
                  <a:pt x="103" y="0"/>
                  <a:pt x="93" y="0"/>
                </a:cubicBezTo>
                <a:cubicBezTo>
                  <a:pt x="83" y="0"/>
                  <a:pt x="74" y="12"/>
                  <a:pt x="68" y="32"/>
                </a:cubicBezTo>
                <a:cubicBezTo>
                  <a:pt x="50" y="22"/>
                  <a:pt x="35" y="20"/>
                  <a:pt x="27" y="27"/>
                </a:cubicBezTo>
                <a:cubicBezTo>
                  <a:pt x="20" y="34"/>
                  <a:pt x="23" y="49"/>
                  <a:pt x="32" y="67"/>
                </a:cubicBezTo>
                <a:cubicBezTo>
                  <a:pt x="12" y="74"/>
                  <a:pt x="0" y="83"/>
                  <a:pt x="0" y="93"/>
                </a:cubicBezTo>
                <a:cubicBezTo>
                  <a:pt x="0" y="103"/>
                  <a:pt x="12" y="112"/>
                  <a:pt x="32" y="118"/>
                </a:cubicBezTo>
                <a:cubicBezTo>
                  <a:pt x="23" y="136"/>
                  <a:pt x="20" y="151"/>
                  <a:pt x="27" y="158"/>
                </a:cubicBezTo>
                <a:cubicBezTo>
                  <a:pt x="35" y="165"/>
                  <a:pt x="50" y="163"/>
                  <a:pt x="68" y="154"/>
                </a:cubicBezTo>
                <a:cubicBezTo>
                  <a:pt x="74" y="173"/>
                  <a:pt x="83" y="185"/>
                  <a:pt x="93" y="185"/>
                </a:cubicBezTo>
                <a:cubicBezTo>
                  <a:pt x="103" y="185"/>
                  <a:pt x="112" y="173"/>
                  <a:pt x="118" y="154"/>
                </a:cubicBezTo>
                <a:cubicBezTo>
                  <a:pt x="136" y="163"/>
                  <a:pt x="151" y="165"/>
                  <a:pt x="159" y="158"/>
                </a:cubicBezTo>
                <a:cubicBezTo>
                  <a:pt x="166" y="151"/>
                  <a:pt x="163" y="136"/>
                  <a:pt x="154" y="118"/>
                </a:cubicBezTo>
                <a:cubicBezTo>
                  <a:pt x="174" y="112"/>
                  <a:pt x="186" y="103"/>
                  <a:pt x="186" y="93"/>
                </a:cubicBezTo>
                <a:close/>
                <a:moveTo>
                  <a:pt x="9" y="93"/>
                </a:moveTo>
                <a:cubicBezTo>
                  <a:pt x="9" y="85"/>
                  <a:pt x="19" y="79"/>
                  <a:pt x="36" y="74"/>
                </a:cubicBezTo>
                <a:cubicBezTo>
                  <a:pt x="39" y="80"/>
                  <a:pt x="43" y="86"/>
                  <a:pt x="48" y="93"/>
                </a:cubicBezTo>
                <a:cubicBezTo>
                  <a:pt x="43" y="99"/>
                  <a:pt x="39" y="105"/>
                  <a:pt x="36" y="111"/>
                </a:cubicBezTo>
                <a:cubicBezTo>
                  <a:pt x="19" y="107"/>
                  <a:pt x="9" y="100"/>
                  <a:pt x="9" y="93"/>
                </a:cubicBezTo>
                <a:close/>
                <a:moveTo>
                  <a:pt x="60" y="79"/>
                </a:moveTo>
                <a:cubicBezTo>
                  <a:pt x="58" y="81"/>
                  <a:pt x="55" y="84"/>
                  <a:pt x="53" y="86"/>
                </a:cubicBezTo>
                <a:cubicBezTo>
                  <a:pt x="50" y="81"/>
                  <a:pt x="46" y="77"/>
                  <a:pt x="44" y="72"/>
                </a:cubicBezTo>
                <a:cubicBezTo>
                  <a:pt x="49" y="71"/>
                  <a:pt x="54" y="70"/>
                  <a:pt x="60" y="69"/>
                </a:cubicBezTo>
                <a:cubicBezTo>
                  <a:pt x="60" y="72"/>
                  <a:pt x="60" y="76"/>
                  <a:pt x="60" y="79"/>
                </a:cubicBezTo>
                <a:close/>
                <a:moveTo>
                  <a:pt x="60" y="116"/>
                </a:moveTo>
                <a:cubicBezTo>
                  <a:pt x="54" y="115"/>
                  <a:pt x="49" y="114"/>
                  <a:pt x="44" y="113"/>
                </a:cubicBezTo>
                <a:cubicBezTo>
                  <a:pt x="46" y="109"/>
                  <a:pt x="50" y="104"/>
                  <a:pt x="53" y="99"/>
                </a:cubicBezTo>
                <a:cubicBezTo>
                  <a:pt x="55" y="102"/>
                  <a:pt x="58" y="104"/>
                  <a:pt x="60" y="107"/>
                </a:cubicBezTo>
                <a:cubicBezTo>
                  <a:pt x="60" y="110"/>
                  <a:pt x="60" y="113"/>
                  <a:pt x="60" y="116"/>
                </a:cubicBezTo>
                <a:close/>
                <a:moveTo>
                  <a:pt x="33" y="152"/>
                </a:moveTo>
                <a:cubicBezTo>
                  <a:pt x="28" y="147"/>
                  <a:pt x="31" y="135"/>
                  <a:pt x="39" y="120"/>
                </a:cubicBezTo>
                <a:cubicBezTo>
                  <a:pt x="46" y="122"/>
                  <a:pt x="53" y="123"/>
                  <a:pt x="61" y="124"/>
                </a:cubicBezTo>
                <a:cubicBezTo>
                  <a:pt x="62" y="132"/>
                  <a:pt x="64" y="140"/>
                  <a:pt x="66" y="146"/>
                </a:cubicBezTo>
                <a:cubicBezTo>
                  <a:pt x="51" y="155"/>
                  <a:pt x="39" y="158"/>
                  <a:pt x="33" y="152"/>
                </a:cubicBezTo>
                <a:close/>
                <a:moveTo>
                  <a:pt x="61" y="61"/>
                </a:moveTo>
                <a:cubicBezTo>
                  <a:pt x="53" y="62"/>
                  <a:pt x="46" y="63"/>
                  <a:pt x="39" y="65"/>
                </a:cubicBezTo>
                <a:cubicBezTo>
                  <a:pt x="31" y="50"/>
                  <a:pt x="28" y="38"/>
                  <a:pt x="33" y="33"/>
                </a:cubicBezTo>
                <a:cubicBezTo>
                  <a:pt x="39" y="28"/>
                  <a:pt x="51" y="31"/>
                  <a:pt x="66" y="39"/>
                </a:cubicBezTo>
                <a:cubicBezTo>
                  <a:pt x="64" y="46"/>
                  <a:pt x="62" y="53"/>
                  <a:pt x="61" y="61"/>
                </a:cubicBezTo>
                <a:close/>
                <a:moveTo>
                  <a:pt x="116" y="60"/>
                </a:moveTo>
                <a:cubicBezTo>
                  <a:pt x="113" y="60"/>
                  <a:pt x="110" y="60"/>
                  <a:pt x="107" y="59"/>
                </a:cubicBezTo>
                <a:cubicBezTo>
                  <a:pt x="104" y="57"/>
                  <a:pt x="102" y="55"/>
                  <a:pt x="100" y="53"/>
                </a:cubicBezTo>
                <a:cubicBezTo>
                  <a:pt x="104" y="49"/>
                  <a:pt x="109" y="46"/>
                  <a:pt x="114" y="43"/>
                </a:cubicBezTo>
                <a:cubicBezTo>
                  <a:pt x="115" y="48"/>
                  <a:pt x="116" y="54"/>
                  <a:pt x="116" y="60"/>
                </a:cubicBezTo>
                <a:close/>
                <a:moveTo>
                  <a:pt x="93" y="8"/>
                </a:moveTo>
                <a:cubicBezTo>
                  <a:pt x="100" y="8"/>
                  <a:pt x="107" y="19"/>
                  <a:pt x="112" y="35"/>
                </a:cubicBezTo>
                <a:cubicBezTo>
                  <a:pt x="106" y="39"/>
                  <a:pt x="99" y="43"/>
                  <a:pt x="93" y="48"/>
                </a:cubicBezTo>
                <a:cubicBezTo>
                  <a:pt x="87" y="43"/>
                  <a:pt x="80" y="39"/>
                  <a:pt x="74" y="35"/>
                </a:cubicBezTo>
                <a:cubicBezTo>
                  <a:pt x="79" y="19"/>
                  <a:pt x="86" y="8"/>
                  <a:pt x="93" y="8"/>
                </a:cubicBezTo>
                <a:close/>
                <a:moveTo>
                  <a:pt x="73" y="43"/>
                </a:moveTo>
                <a:cubicBezTo>
                  <a:pt x="77" y="46"/>
                  <a:pt x="82" y="49"/>
                  <a:pt x="86" y="53"/>
                </a:cubicBezTo>
                <a:cubicBezTo>
                  <a:pt x="84" y="55"/>
                  <a:pt x="82" y="57"/>
                  <a:pt x="79" y="59"/>
                </a:cubicBezTo>
                <a:cubicBezTo>
                  <a:pt x="76" y="60"/>
                  <a:pt x="73" y="60"/>
                  <a:pt x="70" y="60"/>
                </a:cubicBezTo>
                <a:cubicBezTo>
                  <a:pt x="70" y="54"/>
                  <a:pt x="71" y="48"/>
                  <a:pt x="73" y="43"/>
                </a:cubicBezTo>
                <a:close/>
                <a:moveTo>
                  <a:pt x="70" y="125"/>
                </a:moveTo>
                <a:cubicBezTo>
                  <a:pt x="73" y="126"/>
                  <a:pt x="76" y="126"/>
                  <a:pt x="79" y="126"/>
                </a:cubicBezTo>
                <a:cubicBezTo>
                  <a:pt x="82" y="128"/>
                  <a:pt x="84" y="130"/>
                  <a:pt x="86" y="132"/>
                </a:cubicBezTo>
                <a:cubicBezTo>
                  <a:pt x="82" y="136"/>
                  <a:pt x="77" y="139"/>
                  <a:pt x="73" y="142"/>
                </a:cubicBezTo>
                <a:cubicBezTo>
                  <a:pt x="71" y="137"/>
                  <a:pt x="70" y="131"/>
                  <a:pt x="70" y="125"/>
                </a:cubicBezTo>
                <a:close/>
                <a:moveTo>
                  <a:pt x="93" y="177"/>
                </a:moveTo>
                <a:cubicBezTo>
                  <a:pt x="86" y="177"/>
                  <a:pt x="79" y="167"/>
                  <a:pt x="74" y="150"/>
                </a:cubicBezTo>
                <a:cubicBezTo>
                  <a:pt x="80" y="147"/>
                  <a:pt x="87" y="142"/>
                  <a:pt x="93" y="137"/>
                </a:cubicBezTo>
                <a:cubicBezTo>
                  <a:pt x="99" y="142"/>
                  <a:pt x="106" y="147"/>
                  <a:pt x="112" y="150"/>
                </a:cubicBezTo>
                <a:cubicBezTo>
                  <a:pt x="107" y="167"/>
                  <a:pt x="100" y="177"/>
                  <a:pt x="93" y="177"/>
                </a:cubicBezTo>
                <a:close/>
                <a:moveTo>
                  <a:pt x="114" y="142"/>
                </a:moveTo>
                <a:cubicBezTo>
                  <a:pt x="109" y="139"/>
                  <a:pt x="104" y="136"/>
                  <a:pt x="100" y="132"/>
                </a:cubicBezTo>
                <a:cubicBezTo>
                  <a:pt x="102" y="130"/>
                  <a:pt x="104" y="128"/>
                  <a:pt x="107" y="126"/>
                </a:cubicBezTo>
                <a:cubicBezTo>
                  <a:pt x="110" y="126"/>
                  <a:pt x="113" y="126"/>
                  <a:pt x="116" y="125"/>
                </a:cubicBezTo>
                <a:cubicBezTo>
                  <a:pt x="116" y="131"/>
                  <a:pt x="115" y="137"/>
                  <a:pt x="114" y="142"/>
                </a:cubicBezTo>
                <a:close/>
                <a:moveTo>
                  <a:pt x="118" y="103"/>
                </a:moveTo>
                <a:cubicBezTo>
                  <a:pt x="116" y="106"/>
                  <a:pt x="113" y="108"/>
                  <a:pt x="111" y="111"/>
                </a:cubicBezTo>
                <a:cubicBezTo>
                  <a:pt x="108" y="113"/>
                  <a:pt x="106" y="115"/>
                  <a:pt x="103" y="118"/>
                </a:cubicBezTo>
                <a:cubicBezTo>
                  <a:pt x="100" y="118"/>
                  <a:pt x="97" y="118"/>
                  <a:pt x="93" y="118"/>
                </a:cubicBezTo>
                <a:cubicBezTo>
                  <a:pt x="89" y="118"/>
                  <a:pt x="86" y="118"/>
                  <a:pt x="83" y="118"/>
                </a:cubicBezTo>
                <a:cubicBezTo>
                  <a:pt x="80" y="115"/>
                  <a:pt x="78" y="113"/>
                  <a:pt x="75" y="111"/>
                </a:cubicBezTo>
                <a:cubicBezTo>
                  <a:pt x="73" y="108"/>
                  <a:pt x="70" y="106"/>
                  <a:pt x="68" y="103"/>
                </a:cubicBezTo>
                <a:cubicBezTo>
                  <a:pt x="68" y="100"/>
                  <a:pt x="68" y="96"/>
                  <a:pt x="68" y="93"/>
                </a:cubicBezTo>
                <a:cubicBezTo>
                  <a:pt x="68" y="89"/>
                  <a:pt x="68" y="86"/>
                  <a:pt x="68" y="82"/>
                </a:cubicBezTo>
                <a:cubicBezTo>
                  <a:pt x="70" y="80"/>
                  <a:pt x="73" y="77"/>
                  <a:pt x="75" y="75"/>
                </a:cubicBezTo>
                <a:cubicBezTo>
                  <a:pt x="78" y="72"/>
                  <a:pt x="80" y="70"/>
                  <a:pt x="83" y="68"/>
                </a:cubicBezTo>
                <a:cubicBezTo>
                  <a:pt x="86" y="67"/>
                  <a:pt x="89" y="67"/>
                  <a:pt x="93" y="67"/>
                </a:cubicBezTo>
                <a:cubicBezTo>
                  <a:pt x="97" y="67"/>
                  <a:pt x="100" y="67"/>
                  <a:pt x="103" y="68"/>
                </a:cubicBezTo>
                <a:cubicBezTo>
                  <a:pt x="106" y="70"/>
                  <a:pt x="108" y="72"/>
                  <a:pt x="111" y="75"/>
                </a:cubicBezTo>
                <a:cubicBezTo>
                  <a:pt x="113" y="77"/>
                  <a:pt x="116" y="80"/>
                  <a:pt x="118" y="82"/>
                </a:cubicBezTo>
                <a:cubicBezTo>
                  <a:pt x="118" y="86"/>
                  <a:pt x="118" y="89"/>
                  <a:pt x="118" y="93"/>
                </a:cubicBezTo>
                <a:cubicBezTo>
                  <a:pt x="118" y="96"/>
                  <a:pt x="118" y="100"/>
                  <a:pt x="118" y="103"/>
                </a:cubicBezTo>
                <a:close/>
                <a:moveTo>
                  <a:pt x="153" y="33"/>
                </a:moveTo>
                <a:cubicBezTo>
                  <a:pt x="158" y="38"/>
                  <a:pt x="155" y="50"/>
                  <a:pt x="147" y="65"/>
                </a:cubicBezTo>
                <a:cubicBezTo>
                  <a:pt x="140" y="63"/>
                  <a:pt x="133" y="62"/>
                  <a:pt x="125" y="61"/>
                </a:cubicBezTo>
                <a:cubicBezTo>
                  <a:pt x="124" y="53"/>
                  <a:pt x="122" y="46"/>
                  <a:pt x="120" y="39"/>
                </a:cubicBezTo>
                <a:cubicBezTo>
                  <a:pt x="135" y="31"/>
                  <a:pt x="147" y="28"/>
                  <a:pt x="153" y="33"/>
                </a:cubicBezTo>
                <a:close/>
                <a:moveTo>
                  <a:pt x="133" y="86"/>
                </a:moveTo>
                <a:cubicBezTo>
                  <a:pt x="131" y="84"/>
                  <a:pt x="128" y="81"/>
                  <a:pt x="126" y="79"/>
                </a:cubicBezTo>
                <a:cubicBezTo>
                  <a:pt x="126" y="76"/>
                  <a:pt x="126" y="72"/>
                  <a:pt x="126" y="69"/>
                </a:cubicBezTo>
                <a:cubicBezTo>
                  <a:pt x="132" y="70"/>
                  <a:pt x="137" y="71"/>
                  <a:pt x="142" y="72"/>
                </a:cubicBezTo>
                <a:cubicBezTo>
                  <a:pt x="140" y="77"/>
                  <a:pt x="136" y="81"/>
                  <a:pt x="133" y="86"/>
                </a:cubicBezTo>
                <a:close/>
                <a:moveTo>
                  <a:pt x="133" y="99"/>
                </a:moveTo>
                <a:cubicBezTo>
                  <a:pt x="136" y="104"/>
                  <a:pt x="140" y="109"/>
                  <a:pt x="142" y="113"/>
                </a:cubicBezTo>
                <a:cubicBezTo>
                  <a:pt x="137" y="114"/>
                  <a:pt x="132" y="115"/>
                  <a:pt x="126" y="116"/>
                </a:cubicBezTo>
                <a:cubicBezTo>
                  <a:pt x="126" y="113"/>
                  <a:pt x="126" y="110"/>
                  <a:pt x="126" y="107"/>
                </a:cubicBezTo>
                <a:cubicBezTo>
                  <a:pt x="129" y="104"/>
                  <a:pt x="131" y="102"/>
                  <a:pt x="133" y="99"/>
                </a:cubicBezTo>
                <a:close/>
                <a:moveTo>
                  <a:pt x="153" y="152"/>
                </a:moveTo>
                <a:cubicBezTo>
                  <a:pt x="147" y="158"/>
                  <a:pt x="135" y="155"/>
                  <a:pt x="120" y="146"/>
                </a:cubicBezTo>
                <a:cubicBezTo>
                  <a:pt x="122" y="140"/>
                  <a:pt x="124" y="132"/>
                  <a:pt x="125" y="124"/>
                </a:cubicBezTo>
                <a:cubicBezTo>
                  <a:pt x="133" y="123"/>
                  <a:pt x="140" y="122"/>
                  <a:pt x="147" y="120"/>
                </a:cubicBezTo>
                <a:cubicBezTo>
                  <a:pt x="155" y="135"/>
                  <a:pt x="158" y="147"/>
                  <a:pt x="153" y="152"/>
                </a:cubicBezTo>
                <a:close/>
                <a:moveTo>
                  <a:pt x="150" y="111"/>
                </a:moveTo>
                <a:cubicBezTo>
                  <a:pt x="147" y="105"/>
                  <a:pt x="143" y="99"/>
                  <a:pt x="138" y="93"/>
                </a:cubicBezTo>
                <a:cubicBezTo>
                  <a:pt x="143" y="86"/>
                  <a:pt x="147" y="80"/>
                  <a:pt x="150" y="74"/>
                </a:cubicBezTo>
                <a:cubicBezTo>
                  <a:pt x="167" y="79"/>
                  <a:pt x="177" y="85"/>
                  <a:pt x="177" y="93"/>
                </a:cubicBezTo>
                <a:cubicBezTo>
                  <a:pt x="177" y="100"/>
                  <a:pt x="167" y="107"/>
                  <a:pt x="150" y="1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" name="Oval 37"/>
          <p:cNvSpPr>
            <a:spLocks noChangeAspect="1"/>
          </p:cNvSpPr>
          <p:nvPr/>
        </p:nvSpPr>
        <p:spPr>
          <a:xfrm>
            <a:off x="7060764" y="4515596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Freeform: Shape 36"/>
          <p:cNvSpPr/>
          <p:nvPr/>
        </p:nvSpPr>
        <p:spPr bwMode="auto">
          <a:xfrm>
            <a:off x="7245492" y="4699421"/>
            <a:ext cx="310543" cy="312346"/>
          </a:xfrm>
          <a:custGeom>
            <a:avLst/>
            <a:gdLst>
              <a:gd name="T0" fmla="*/ 173 w 189"/>
              <a:gd name="T1" fmla="*/ 17 h 190"/>
              <a:gd name="T2" fmla="*/ 113 w 189"/>
              <a:gd name="T3" fmla="*/ 17 h 190"/>
              <a:gd name="T4" fmla="*/ 101 w 189"/>
              <a:gd name="T5" fmla="*/ 45 h 190"/>
              <a:gd name="T6" fmla="*/ 37 w 189"/>
              <a:gd name="T7" fmla="*/ 117 h 190"/>
              <a:gd name="T8" fmla="*/ 29 w 189"/>
              <a:gd name="T9" fmla="*/ 135 h 190"/>
              <a:gd name="T10" fmla="*/ 33 w 189"/>
              <a:gd name="T11" fmla="*/ 148 h 190"/>
              <a:gd name="T12" fmla="*/ 21 w 189"/>
              <a:gd name="T13" fmla="*/ 174 h 190"/>
              <a:gd name="T14" fmla="*/ 21 w 189"/>
              <a:gd name="T15" fmla="*/ 177 h 190"/>
              <a:gd name="T16" fmla="*/ 4 w 189"/>
              <a:gd name="T17" fmla="*/ 182 h 190"/>
              <a:gd name="T18" fmla="*/ 4 w 189"/>
              <a:gd name="T19" fmla="*/ 181 h 190"/>
              <a:gd name="T20" fmla="*/ 0 w 189"/>
              <a:gd name="T21" fmla="*/ 186 h 190"/>
              <a:gd name="T22" fmla="*/ 4 w 189"/>
              <a:gd name="T23" fmla="*/ 190 h 190"/>
              <a:gd name="T24" fmla="*/ 4 w 189"/>
              <a:gd name="T25" fmla="*/ 190 h 190"/>
              <a:gd name="T26" fmla="*/ 28 w 189"/>
              <a:gd name="T27" fmla="*/ 182 h 190"/>
              <a:gd name="T28" fmla="*/ 29 w 189"/>
              <a:gd name="T29" fmla="*/ 172 h 190"/>
              <a:gd name="T30" fmla="*/ 38 w 189"/>
              <a:gd name="T31" fmla="*/ 154 h 190"/>
              <a:gd name="T32" fmla="*/ 54 w 189"/>
              <a:gd name="T33" fmla="*/ 160 h 190"/>
              <a:gd name="T34" fmla="*/ 72 w 189"/>
              <a:gd name="T35" fmla="*/ 153 h 190"/>
              <a:gd name="T36" fmla="*/ 144 w 189"/>
              <a:gd name="T37" fmla="*/ 89 h 190"/>
              <a:gd name="T38" fmla="*/ 173 w 189"/>
              <a:gd name="T39" fmla="*/ 76 h 190"/>
              <a:gd name="T40" fmla="*/ 173 w 189"/>
              <a:gd name="T41" fmla="*/ 17 h 190"/>
              <a:gd name="T42" fmla="*/ 66 w 189"/>
              <a:gd name="T43" fmla="*/ 147 h 190"/>
              <a:gd name="T44" fmla="*/ 54 w 189"/>
              <a:gd name="T45" fmla="*/ 152 h 190"/>
              <a:gd name="T46" fmla="*/ 38 w 189"/>
              <a:gd name="T47" fmla="*/ 135 h 190"/>
              <a:gd name="T48" fmla="*/ 42 w 189"/>
              <a:gd name="T49" fmla="*/ 123 h 190"/>
              <a:gd name="T50" fmla="*/ 102 w 189"/>
              <a:gd name="T51" fmla="*/ 57 h 190"/>
              <a:gd name="T52" fmla="*/ 113 w 189"/>
              <a:gd name="T53" fmla="*/ 76 h 190"/>
              <a:gd name="T54" fmla="*/ 133 w 189"/>
              <a:gd name="T55" fmla="*/ 87 h 190"/>
              <a:gd name="T56" fmla="*/ 66 w 189"/>
              <a:gd name="T57" fmla="*/ 147 h 190"/>
              <a:gd name="T58" fmla="*/ 167 w 189"/>
              <a:gd name="T59" fmla="*/ 70 h 190"/>
              <a:gd name="T60" fmla="*/ 119 w 189"/>
              <a:gd name="T61" fmla="*/ 70 h 190"/>
              <a:gd name="T62" fmla="*/ 119 w 189"/>
              <a:gd name="T63" fmla="*/ 23 h 190"/>
              <a:gd name="T64" fmla="*/ 167 w 189"/>
              <a:gd name="T65" fmla="*/ 23 h 190"/>
              <a:gd name="T66" fmla="*/ 167 w 189"/>
              <a:gd name="T67" fmla="*/ 70 h 190"/>
              <a:gd name="T68" fmla="*/ 78 w 189"/>
              <a:gd name="T69" fmla="*/ 105 h 190"/>
              <a:gd name="T70" fmla="*/ 84 w 189"/>
              <a:gd name="T71" fmla="*/ 111 h 190"/>
              <a:gd name="T72" fmla="*/ 111 w 189"/>
              <a:gd name="T73" fmla="*/ 90 h 190"/>
              <a:gd name="T74" fmla="*/ 99 w 189"/>
              <a:gd name="T75" fmla="*/ 78 h 190"/>
              <a:gd name="T76" fmla="*/ 78 w 189"/>
              <a:gd name="T77" fmla="*/ 10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9" h="190">
                <a:moveTo>
                  <a:pt x="173" y="17"/>
                </a:moveTo>
                <a:cubicBezTo>
                  <a:pt x="156" y="0"/>
                  <a:pt x="130" y="0"/>
                  <a:pt x="113" y="17"/>
                </a:cubicBezTo>
                <a:cubicBezTo>
                  <a:pt x="105" y="25"/>
                  <a:pt x="101" y="35"/>
                  <a:pt x="101" y="45"/>
                </a:cubicBezTo>
                <a:cubicBezTo>
                  <a:pt x="37" y="117"/>
                  <a:pt x="37" y="117"/>
                  <a:pt x="37" y="117"/>
                </a:cubicBezTo>
                <a:cubicBezTo>
                  <a:pt x="32" y="122"/>
                  <a:pt x="29" y="128"/>
                  <a:pt x="29" y="135"/>
                </a:cubicBezTo>
                <a:cubicBezTo>
                  <a:pt x="29" y="140"/>
                  <a:pt x="30" y="144"/>
                  <a:pt x="33" y="148"/>
                </a:cubicBezTo>
                <a:cubicBezTo>
                  <a:pt x="21" y="155"/>
                  <a:pt x="16" y="161"/>
                  <a:pt x="21" y="174"/>
                </a:cubicBezTo>
                <a:cubicBezTo>
                  <a:pt x="21" y="176"/>
                  <a:pt x="21" y="177"/>
                  <a:pt x="21" y="177"/>
                </a:cubicBezTo>
                <a:cubicBezTo>
                  <a:pt x="19" y="180"/>
                  <a:pt x="10" y="181"/>
                  <a:pt x="4" y="182"/>
                </a:cubicBezTo>
                <a:cubicBezTo>
                  <a:pt x="4" y="182"/>
                  <a:pt x="4" y="181"/>
                  <a:pt x="4" y="181"/>
                </a:cubicBezTo>
                <a:cubicBezTo>
                  <a:pt x="1" y="181"/>
                  <a:pt x="0" y="183"/>
                  <a:pt x="0" y="186"/>
                </a:cubicBezTo>
                <a:cubicBezTo>
                  <a:pt x="0" y="188"/>
                  <a:pt x="1" y="190"/>
                  <a:pt x="4" y="190"/>
                </a:cubicBezTo>
                <a:cubicBezTo>
                  <a:pt x="4" y="190"/>
                  <a:pt x="4" y="190"/>
                  <a:pt x="4" y="190"/>
                </a:cubicBezTo>
                <a:cubicBezTo>
                  <a:pt x="7" y="190"/>
                  <a:pt x="22" y="190"/>
                  <a:pt x="28" y="182"/>
                </a:cubicBezTo>
                <a:cubicBezTo>
                  <a:pt x="29" y="180"/>
                  <a:pt x="30" y="176"/>
                  <a:pt x="29" y="172"/>
                </a:cubicBezTo>
                <a:cubicBezTo>
                  <a:pt x="26" y="164"/>
                  <a:pt x="27" y="161"/>
                  <a:pt x="38" y="154"/>
                </a:cubicBezTo>
                <a:cubicBezTo>
                  <a:pt x="43" y="158"/>
                  <a:pt x="48" y="160"/>
                  <a:pt x="54" y="160"/>
                </a:cubicBezTo>
                <a:cubicBezTo>
                  <a:pt x="61" y="160"/>
                  <a:pt x="68" y="158"/>
                  <a:pt x="72" y="153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55" y="88"/>
                  <a:pt x="165" y="84"/>
                  <a:pt x="173" y="76"/>
                </a:cubicBezTo>
                <a:cubicBezTo>
                  <a:pt x="189" y="60"/>
                  <a:pt x="189" y="33"/>
                  <a:pt x="173" y="17"/>
                </a:cubicBezTo>
                <a:close/>
                <a:moveTo>
                  <a:pt x="66" y="147"/>
                </a:moveTo>
                <a:cubicBezTo>
                  <a:pt x="63" y="150"/>
                  <a:pt x="59" y="152"/>
                  <a:pt x="54" y="152"/>
                </a:cubicBezTo>
                <a:cubicBezTo>
                  <a:pt x="45" y="152"/>
                  <a:pt x="38" y="144"/>
                  <a:pt x="38" y="135"/>
                </a:cubicBezTo>
                <a:cubicBezTo>
                  <a:pt x="38" y="130"/>
                  <a:pt x="39" y="126"/>
                  <a:pt x="42" y="123"/>
                </a:cubicBezTo>
                <a:cubicBezTo>
                  <a:pt x="102" y="57"/>
                  <a:pt x="102" y="57"/>
                  <a:pt x="102" y="57"/>
                </a:cubicBezTo>
                <a:cubicBezTo>
                  <a:pt x="104" y="64"/>
                  <a:pt x="108" y="71"/>
                  <a:pt x="113" y="76"/>
                </a:cubicBezTo>
                <a:cubicBezTo>
                  <a:pt x="119" y="82"/>
                  <a:pt x="126" y="86"/>
                  <a:pt x="133" y="87"/>
                </a:cubicBezTo>
                <a:lnTo>
                  <a:pt x="66" y="147"/>
                </a:lnTo>
                <a:close/>
                <a:moveTo>
                  <a:pt x="167" y="70"/>
                </a:moveTo>
                <a:cubicBezTo>
                  <a:pt x="154" y="84"/>
                  <a:pt x="132" y="84"/>
                  <a:pt x="119" y="70"/>
                </a:cubicBezTo>
                <a:cubicBezTo>
                  <a:pt x="106" y="57"/>
                  <a:pt x="106" y="36"/>
                  <a:pt x="119" y="23"/>
                </a:cubicBezTo>
                <a:cubicBezTo>
                  <a:pt x="132" y="10"/>
                  <a:pt x="154" y="10"/>
                  <a:pt x="167" y="23"/>
                </a:cubicBezTo>
                <a:cubicBezTo>
                  <a:pt x="180" y="36"/>
                  <a:pt x="180" y="57"/>
                  <a:pt x="167" y="70"/>
                </a:cubicBezTo>
                <a:close/>
                <a:moveTo>
                  <a:pt x="78" y="105"/>
                </a:moveTo>
                <a:cubicBezTo>
                  <a:pt x="84" y="111"/>
                  <a:pt x="84" y="111"/>
                  <a:pt x="84" y="111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99" y="78"/>
                  <a:pt x="99" y="78"/>
                  <a:pt x="99" y="78"/>
                </a:cubicBezTo>
                <a:lnTo>
                  <a:pt x="78" y="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4" name="Oval 39"/>
          <p:cNvSpPr>
            <a:spLocks noChangeAspect="1"/>
          </p:cNvSpPr>
          <p:nvPr/>
        </p:nvSpPr>
        <p:spPr>
          <a:xfrm>
            <a:off x="4557131" y="4515596"/>
            <a:ext cx="679993" cy="6799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Freeform: Shape 40"/>
          <p:cNvSpPr/>
          <p:nvPr/>
        </p:nvSpPr>
        <p:spPr bwMode="auto">
          <a:xfrm>
            <a:off x="4801196" y="4705855"/>
            <a:ext cx="191863" cy="299842"/>
          </a:xfrm>
          <a:custGeom>
            <a:avLst/>
            <a:gdLst>
              <a:gd name="T0" fmla="*/ 55 w 118"/>
              <a:gd name="T1" fmla="*/ 118 h 185"/>
              <a:gd name="T2" fmla="*/ 51 w 118"/>
              <a:gd name="T3" fmla="*/ 122 h 185"/>
              <a:gd name="T4" fmla="*/ 55 w 118"/>
              <a:gd name="T5" fmla="*/ 126 h 185"/>
              <a:gd name="T6" fmla="*/ 59 w 118"/>
              <a:gd name="T7" fmla="*/ 122 h 185"/>
              <a:gd name="T8" fmla="*/ 55 w 118"/>
              <a:gd name="T9" fmla="*/ 118 h 185"/>
              <a:gd name="T10" fmla="*/ 46 w 118"/>
              <a:gd name="T11" fmla="*/ 152 h 185"/>
              <a:gd name="T12" fmla="*/ 42 w 118"/>
              <a:gd name="T13" fmla="*/ 156 h 185"/>
              <a:gd name="T14" fmla="*/ 46 w 118"/>
              <a:gd name="T15" fmla="*/ 160 h 185"/>
              <a:gd name="T16" fmla="*/ 51 w 118"/>
              <a:gd name="T17" fmla="*/ 156 h 185"/>
              <a:gd name="T18" fmla="*/ 46 w 118"/>
              <a:gd name="T19" fmla="*/ 152 h 185"/>
              <a:gd name="T20" fmla="*/ 51 w 118"/>
              <a:gd name="T21" fmla="*/ 93 h 185"/>
              <a:gd name="T22" fmla="*/ 42 w 118"/>
              <a:gd name="T23" fmla="*/ 84 h 185"/>
              <a:gd name="T24" fmla="*/ 34 w 118"/>
              <a:gd name="T25" fmla="*/ 93 h 185"/>
              <a:gd name="T26" fmla="*/ 42 w 118"/>
              <a:gd name="T27" fmla="*/ 101 h 185"/>
              <a:gd name="T28" fmla="*/ 51 w 118"/>
              <a:gd name="T29" fmla="*/ 93 h 185"/>
              <a:gd name="T30" fmla="*/ 110 w 118"/>
              <a:gd name="T31" fmla="*/ 0 h 185"/>
              <a:gd name="T32" fmla="*/ 8 w 118"/>
              <a:gd name="T33" fmla="*/ 0 h 185"/>
              <a:gd name="T34" fmla="*/ 0 w 118"/>
              <a:gd name="T35" fmla="*/ 8 h 185"/>
              <a:gd name="T36" fmla="*/ 0 w 118"/>
              <a:gd name="T37" fmla="*/ 17 h 185"/>
              <a:gd name="T38" fmla="*/ 8 w 118"/>
              <a:gd name="T39" fmla="*/ 25 h 185"/>
              <a:gd name="T40" fmla="*/ 17 w 118"/>
              <a:gd name="T41" fmla="*/ 25 h 185"/>
              <a:gd name="T42" fmla="*/ 17 w 118"/>
              <a:gd name="T43" fmla="*/ 143 h 185"/>
              <a:gd name="T44" fmla="*/ 59 w 118"/>
              <a:gd name="T45" fmla="*/ 185 h 185"/>
              <a:gd name="T46" fmla="*/ 101 w 118"/>
              <a:gd name="T47" fmla="*/ 143 h 185"/>
              <a:gd name="T48" fmla="*/ 101 w 118"/>
              <a:gd name="T49" fmla="*/ 25 h 185"/>
              <a:gd name="T50" fmla="*/ 110 w 118"/>
              <a:gd name="T51" fmla="*/ 25 h 185"/>
              <a:gd name="T52" fmla="*/ 118 w 118"/>
              <a:gd name="T53" fmla="*/ 17 h 185"/>
              <a:gd name="T54" fmla="*/ 118 w 118"/>
              <a:gd name="T55" fmla="*/ 8 h 185"/>
              <a:gd name="T56" fmla="*/ 110 w 118"/>
              <a:gd name="T57" fmla="*/ 0 h 185"/>
              <a:gd name="T58" fmla="*/ 93 w 118"/>
              <a:gd name="T59" fmla="*/ 143 h 185"/>
              <a:gd name="T60" fmla="*/ 59 w 118"/>
              <a:gd name="T61" fmla="*/ 177 h 185"/>
              <a:gd name="T62" fmla="*/ 25 w 118"/>
              <a:gd name="T63" fmla="*/ 143 h 185"/>
              <a:gd name="T64" fmla="*/ 25 w 118"/>
              <a:gd name="T65" fmla="*/ 55 h 185"/>
              <a:gd name="T66" fmla="*/ 45 w 118"/>
              <a:gd name="T67" fmla="*/ 59 h 185"/>
              <a:gd name="T68" fmla="*/ 57 w 118"/>
              <a:gd name="T69" fmla="*/ 57 h 185"/>
              <a:gd name="T70" fmla="*/ 82 w 118"/>
              <a:gd name="T71" fmla="*/ 47 h 185"/>
              <a:gd name="T72" fmla="*/ 93 w 118"/>
              <a:gd name="T73" fmla="*/ 43 h 185"/>
              <a:gd name="T74" fmla="*/ 93 w 118"/>
              <a:gd name="T75" fmla="*/ 143 h 185"/>
              <a:gd name="T76" fmla="*/ 93 w 118"/>
              <a:gd name="T77" fmla="*/ 34 h 185"/>
              <a:gd name="T78" fmla="*/ 79 w 118"/>
              <a:gd name="T79" fmla="*/ 40 h 185"/>
              <a:gd name="T80" fmla="*/ 55 w 118"/>
              <a:gd name="T81" fmla="*/ 50 h 185"/>
              <a:gd name="T82" fmla="*/ 25 w 118"/>
              <a:gd name="T83" fmla="*/ 46 h 185"/>
              <a:gd name="T84" fmla="*/ 25 w 118"/>
              <a:gd name="T85" fmla="*/ 25 h 185"/>
              <a:gd name="T86" fmla="*/ 93 w 118"/>
              <a:gd name="T87" fmla="*/ 25 h 185"/>
              <a:gd name="T88" fmla="*/ 93 w 118"/>
              <a:gd name="T89" fmla="*/ 34 h 185"/>
              <a:gd name="T90" fmla="*/ 110 w 118"/>
              <a:gd name="T91" fmla="*/ 17 h 185"/>
              <a:gd name="T92" fmla="*/ 8 w 118"/>
              <a:gd name="T93" fmla="*/ 17 h 185"/>
              <a:gd name="T94" fmla="*/ 8 w 118"/>
              <a:gd name="T95" fmla="*/ 8 h 185"/>
              <a:gd name="T96" fmla="*/ 110 w 118"/>
              <a:gd name="T97" fmla="*/ 8 h 185"/>
              <a:gd name="T98" fmla="*/ 110 w 118"/>
              <a:gd name="T99" fmla="*/ 17 h 185"/>
              <a:gd name="T100" fmla="*/ 72 w 118"/>
              <a:gd name="T101" fmla="*/ 135 h 185"/>
              <a:gd name="T102" fmla="*/ 68 w 118"/>
              <a:gd name="T103" fmla="*/ 139 h 185"/>
              <a:gd name="T104" fmla="*/ 72 w 118"/>
              <a:gd name="T105" fmla="*/ 143 h 185"/>
              <a:gd name="T106" fmla="*/ 76 w 118"/>
              <a:gd name="T107" fmla="*/ 139 h 185"/>
              <a:gd name="T108" fmla="*/ 72 w 118"/>
              <a:gd name="T109" fmla="*/ 135 h 185"/>
              <a:gd name="T110" fmla="*/ 76 w 118"/>
              <a:gd name="T111" fmla="*/ 67 h 185"/>
              <a:gd name="T112" fmla="*/ 68 w 118"/>
              <a:gd name="T113" fmla="*/ 76 h 185"/>
              <a:gd name="T114" fmla="*/ 76 w 118"/>
              <a:gd name="T115" fmla="*/ 84 h 185"/>
              <a:gd name="T116" fmla="*/ 84 w 118"/>
              <a:gd name="T117" fmla="*/ 76 h 185"/>
              <a:gd name="T118" fmla="*/ 76 w 118"/>
              <a:gd name="T119" fmla="*/ 6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8" h="185">
                <a:moveTo>
                  <a:pt x="55" y="118"/>
                </a:moveTo>
                <a:cubicBezTo>
                  <a:pt x="53" y="118"/>
                  <a:pt x="51" y="120"/>
                  <a:pt x="51" y="122"/>
                </a:cubicBezTo>
                <a:cubicBezTo>
                  <a:pt x="51" y="124"/>
                  <a:pt x="53" y="126"/>
                  <a:pt x="55" y="126"/>
                </a:cubicBezTo>
                <a:cubicBezTo>
                  <a:pt x="57" y="126"/>
                  <a:pt x="59" y="124"/>
                  <a:pt x="59" y="122"/>
                </a:cubicBezTo>
                <a:cubicBezTo>
                  <a:pt x="59" y="120"/>
                  <a:pt x="57" y="118"/>
                  <a:pt x="55" y="118"/>
                </a:cubicBezTo>
                <a:close/>
                <a:moveTo>
                  <a:pt x="46" y="152"/>
                </a:moveTo>
                <a:cubicBezTo>
                  <a:pt x="44" y="152"/>
                  <a:pt x="42" y="154"/>
                  <a:pt x="42" y="156"/>
                </a:cubicBezTo>
                <a:cubicBezTo>
                  <a:pt x="42" y="158"/>
                  <a:pt x="44" y="160"/>
                  <a:pt x="46" y="160"/>
                </a:cubicBezTo>
                <a:cubicBezTo>
                  <a:pt x="49" y="160"/>
                  <a:pt x="51" y="158"/>
                  <a:pt x="51" y="156"/>
                </a:cubicBezTo>
                <a:cubicBezTo>
                  <a:pt x="51" y="154"/>
                  <a:pt x="49" y="152"/>
                  <a:pt x="46" y="152"/>
                </a:cubicBezTo>
                <a:close/>
                <a:moveTo>
                  <a:pt x="51" y="93"/>
                </a:moveTo>
                <a:cubicBezTo>
                  <a:pt x="51" y="88"/>
                  <a:pt x="47" y="84"/>
                  <a:pt x="42" y="84"/>
                </a:cubicBezTo>
                <a:cubicBezTo>
                  <a:pt x="38" y="84"/>
                  <a:pt x="34" y="88"/>
                  <a:pt x="34" y="93"/>
                </a:cubicBezTo>
                <a:cubicBezTo>
                  <a:pt x="34" y="97"/>
                  <a:pt x="38" y="101"/>
                  <a:pt x="42" y="101"/>
                </a:cubicBezTo>
                <a:cubicBezTo>
                  <a:pt x="47" y="101"/>
                  <a:pt x="51" y="97"/>
                  <a:pt x="51" y="93"/>
                </a:cubicBezTo>
                <a:close/>
                <a:moveTo>
                  <a:pt x="11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21"/>
                  <a:pt x="4" y="25"/>
                  <a:pt x="8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7" y="166"/>
                  <a:pt x="36" y="185"/>
                  <a:pt x="59" y="185"/>
                </a:cubicBezTo>
                <a:cubicBezTo>
                  <a:pt x="82" y="185"/>
                  <a:pt x="101" y="166"/>
                  <a:pt x="101" y="143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0" y="25"/>
                  <a:pt x="110" y="25"/>
                  <a:pt x="110" y="25"/>
                </a:cubicBezTo>
                <a:cubicBezTo>
                  <a:pt x="114" y="25"/>
                  <a:pt x="118" y="21"/>
                  <a:pt x="118" y="17"/>
                </a:cubicBezTo>
                <a:cubicBezTo>
                  <a:pt x="118" y="8"/>
                  <a:pt x="118" y="8"/>
                  <a:pt x="118" y="8"/>
                </a:cubicBezTo>
                <a:cubicBezTo>
                  <a:pt x="118" y="4"/>
                  <a:pt x="114" y="0"/>
                  <a:pt x="110" y="0"/>
                </a:cubicBezTo>
                <a:close/>
                <a:moveTo>
                  <a:pt x="93" y="143"/>
                </a:moveTo>
                <a:cubicBezTo>
                  <a:pt x="93" y="162"/>
                  <a:pt x="78" y="177"/>
                  <a:pt x="59" y="177"/>
                </a:cubicBezTo>
                <a:cubicBezTo>
                  <a:pt x="40" y="177"/>
                  <a:pt x="25" y="162"/>
                  <a:pt x="25" y="143"/>
                </a:cubicBezTo>
                <a:cubicBezTo>
                  <a:pt x="25" y="55"/>
                  <a:pt x="25" y="55"/>
                  <a:pt x="25" y="55"/>
                </a:cubicBezTo>
                <a:cubicBezTo>
                  <a:pt x="31" y="57"/>
                  <a:pt x="38" y="59"/>
                  <a:pt x="45" y="59"/>
                </a:cubicBezTo>
                <a:cubicBezTo>
                  <a:pt x="49" y="59"/>
                  <a:pt x="53" y="58"/>
                  <a:pt x="57" y="57"/>
                </a:cubicBezTo>
                <a:cubicBezTo>
                  <a:pt x="68" y="54"/>
                  <a:pt x="76" y="50"/>
                  <a:pt x="82" y="47"/>
                </a:cubicBezTo>
                <a:cubicBezTo>
                  <a:pt x="86" y="45"/>
                  <a:pt x="90" y="44"/>
                  <a:pt x="93" y="43"/>
                </a:cubicBezTo>
                <a:lnTo>
                  <a:pt x="93" y="143"/>
                </a:lnTo>
                <a:close/>
                <a:moveTo>
                  <a:pt x="93" y="34"/>
                </a:moveTo>
                <a:cubicBezTo>
                  <a:pt x="88" y="36"/>
                  <a:pt x="84" y="38"/>
                  <a:pt x="79" y="40"/>
                </a:cubicBezTo>
                <a:cubicBezTo>
                  <a:pt x="72" y="43"/>
                  <a:pt x="65" y="46"/>
                  <a:pt x="55" y="50"/>
                </a:cubicBezTo>
                <a:cubicBezTo>
                  <a:pt x="44" y="53"/>
                  <a:pt x="34" y="50"/>
                  <a:pt x="25" y="46"/>
                </a:cubicBezTo>
                <a:cubicBezTo>
                  <a:pt x="25" y="25"/>
                  <a:pt x="25" y="25"/>
                  <a:pt x="25" y="25"/>
                </a:cubicBezTo>
                <a:cubicBezTo>
                  <a:pt x="93" y="25"/>
                  <a:pt x="93" y="25"/>
                  <a:pt x="93" y="25"/>
                </a:cubicBezTo>
                <a:lnTo>
                  <a:pt x="93" y="34"/>
                </a:lnTo>
                <a:close/>
                <a:moveTo>
                  <a:pt x="110" y="17"/>
                </a:moveTo>
                <a:cubicBezTo>
                  <a:pt x="8" y="17"/>
                  <a:pt x="8" y="17"/>
                  <a:pt x="8" y="17"/>
                </a:cubicBezTo>
                <a:cubicBezTo>
                  <a:pt x="8" y="8"/>
                  <a:pt x="8" y="8"/>
                  <a:pt x="8" y="8"/>
                </a:cubicBezTo>
                <a:cubicBezTo>
                  <a:pt x="110" y="8"/>
                  <a:pt x="110" y="8"/>
                  <a:pt x="110" y="8"/>
                </a:cubicBezTo>
                <a:lnTo>
                  <a:pt x="110" y="17"/>
                </a:lnTo>
                <a:close/>
                <a:moveTo>
                  <a:pt x="72" y="135"/>
                </a:moveTo>
                <a:cubicBezTo>
                  <a:pt x="69" y="135"/>
                  <a:pt x="68" y="137"/>
                  <a:pt x="68" y="139"/>
                </a:cubicBezTo>
                <a:cubicBezTo>
                  <a:pt x="68" y="141"/>
                  <a:pt x="69" y="143"/>
                  <a:pt x="72" y="143"/>
                </a:cubicBezTo>
                <a:cubicBezTo>
                  <a:pt x="74" y="143"/>
                  <a:pt x="76" y="141"/>
                  <a:pt x="76" y="139"/>
                </a:cubicBezTo>
                <a:cubicBezTo>
                  <a:pt x="76" y="137"/>
                  <a:pt x="74" y="135"/>
                  <a:pt x="72" y="135"/>
                </a:cubicBezTo>
                <a:close/>
                <a:moveTo>
                  <a:pt x="76" y="67"/>
                </a:moveTo>
                <a:cubicBezTo>
                  <a:pt x="71" y="67"/>
                  <a:pt x="68" y="71"/>
                  <a:pt x="68" y="76"/>
                </a:cubicBezTo>
                <a:cubicBezTo>
                  <a:pt x="68" y="80"/>
                  <a:pt x="71" y="84"/>
                  <a:pt x="76" y="84"/>
                </a:cubicBezTo>
                <a:cubicBezTo>
                  <a:pt x="81" y="84"/>
                  <a:pt x="84" y="80"/>
                  <a:pt x="84" y="76"/>
                </a:cubicBezTo>
                <a:cubicBezTo>
                  <a:pt x="84" y="71"/>
                  <a:pt x="81" y="67"/>
                  <a:pt x="76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sz="135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3600">
                <a:solidFill>
                  <a:srgbClr val="FFFFFF"/>
                </a:solidFill>
                <a:cs typeface="+mn-ea"/>
                <a:sym typeface="+mn-lt"/>
              </a:rPr>
              <a:t>居家防控</a:t>
            </a:r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77"/>
          <p:cNvSpPr txBox="1"/>
          <p:nvPr/>
        </p:nvSpPr>
        <p:spPr>
          <a:xfrm>
            <a:off x="669587" y="1442414"/>
            <a:ext cx="3446648" cy="1235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200000"/>
              </a:lnSpc>
              <a:defRPr sz="200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经常开窗通风，保持居家环境清洁；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TextBox 77"/>
          <p:cNvSpPr txBox="1"/>
          <p:nvPr/>
        </p:nvSpPr>
        <p:spPr>
          <a:xfrm>
            <a:off x="136008" y="3171779"/>
            <a:ext cx="3740319" cy="1235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200000"/>
              </a:lnSpc>
              <a:defRPr sz="200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外出到家、饭前便后、接触生鲜食材后，都应规范清洗双手；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TextBox 77"/>
          <p:cNvSpPr txBox="1"/>
          <p:nvPr/>
        </p:nvSpPr>
        <p:spPr>
          <a:xfrm>
            <a:off x="594790" y="4877126"/>
            <a:ext cx="3755201" cy="1235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200000"/>
              </a:lnSpc>
              <a:defRPr sz="200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生熟要分开，海鲜水产和肉蛋类食物一定要烧熟煮透；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TextBox 77"/>
          <p:cNvSpPr txBox="1"/>
          <p:nvPr/>
        </p:nvSpPr>
        <p:spPr>
          <a:xfrm>
            <a:off x="7849021" y="1486459"/>
            <a:ext cx="4093216" cy="62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200000"/>
              </a:lnSpc>
              <a:defRPr sz="200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两人以上合餐时使用公筷公勺；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TextBox 77"/>
          <p:cNvSpPr txBox="1"/>
          <p:nvPr/>
        </p:nvSpPr>
        <p:spPr>
          <a:xfrm>
            <a:off x="8290717" y="3150547"/>
            <a:ext cx="3561508" cy="1235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200000"/>
              </a:lnSpc>
              <a:defRPr sz="2000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家中常备口罩、免洗手消毒剂等防疫物品；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TextBox 77"/>
          <p:cNvSpPr txBox="1"/>
          <p:nvPr/>
        </p:nvSpPr>
        <p:spPr>
          <a:xfrm>
            <a:off x="8019111" y="4965235"/>
            <a:ext cx="3773756" cy="1235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>
                <a:cs typeface="+mn-ea"/>
                <a:sym typeface="+mn-lt"/>
              </a:rPr>
              <a:t>做好全家人的健康监测，出现发热等症状应及时就医。</a:t>
            </a:r>
            <a:endParaRPr lang="en-US" altLang="zh-CN" sz="20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664311" y="2362510"/>
            <a:ext cx="1401445" cy="1400036"/>
            <a:chOff x="5305425" y="2638424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D7B097">
                <a:alpha val="8902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0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9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8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/>
              <a:endParaRPr lang="zh-CN" altLang="en-US" sz="135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0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9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8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/>
              <a:endParaRPr lang="zh-CN" altLang="en-US" sz="135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30357" y="3227205"/>
            <a:ext cx="1759201" cy="1756384"/>
            <a:chOff x="5102225" y="2441575"/>
            <a:chExt cx="1982788" cy="1979613"/>
          </a:xfrm>
          <a:solidFill>
            <a:srgbClr val="000000">
              <a:alpha val="60000"/>
            </a:srgbClr>
          </a:solidFill>
        </p:grpSpPr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D7B0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0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9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8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/>
              <a:endParaRPr lang="zh-CN" altLang="en-US" sz="135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0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9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8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/>
              <a:endParaRPr lang="zh-CN" altLang="en-US" sz="135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056432" y="2883154"/>
            <a:ext cx="1153551" cy="1170452"/>
            <a:chOff x="5803900" y="2852738"/>
            <a:chExt cx="1300163" cy="1319212"/>
          </a:xfrm>
          <a:solidFill>
            <a:srgbClr val="000000">
              <a:alpha val="60000"/>
            </a:srgbClr>
          </a:solidFill>
        </p:grpSpPr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D7B0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0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9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8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/>
              <a:endParaRPr lang="zh-CN" altLang="en-US" sz="135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0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9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8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/>
              <a:endParaRPr lang="zh-CN" altLang="en-US" sz="135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62080" y="3101930"/>
            <a:ext cx="1401445" cy="1400036"/>
            <a:chOff x="5305425" y="2638425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D7B0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0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9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8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/>
              <a:endParaRPr lang="zh-CN" altLang="en-US" sz="135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0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9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835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/>
              <a:endParaRPr lang="zh-CN" altLang="en-US" sz="135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" name="肘形连接符 74"/>
          <p:cNvCxnSpPr/>
          <p:nvPr/>
        </p:nvCxnSpPr>
        <p:spPr>
          <a:xfrm rot="10800000" flipV="1">
            <a:off x="2623421" y="2914222"/>
            <a:ext cx="1148155" cy="625966"/>
          </a:xfrm>
          <a:prstGeom prst="bentConnector3">
            <a:avLst>
              <a:gd name="adj1" fmla="val 20581"/>
            </a:avLst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7" name="肘形连接符 75"/>
          <p:cNvCxnSpPr/>
          <p:nvPr/>
        </p:nvCxnSpPr>
        <p:spPr>
          <a:xfrm rot="10800000">
            <a:off x="2919866" y="4171047"/>
            <a:ext cx="1855177" cy="426993"/>
          </a:xfrm>
          <a:prstGeom prst="bentConnector3">
            <a:avLst>
              <a:gd name="adj1" fmla="val 21861"/>
            </a:avLst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8" name="肘形连接符 76"/>
          <p:cNvCxnSpPr/>
          <p:nvPr/>
        </p:nvCxnSpPr>
        <p:spPr>
          <a:xfrm rot="10800000" flipV="1">
            <a:off x="7960233" y="3983532"/>
            <a:ext cx="1818172" cy="480731"/>
          </a:xfrm>
          <a:prstGeom prst="bentConnector3">
            <a:avLst>
              <a:gd name="adj1" fmla="val 66889"/>
            </a:avLst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9" name="肘形连接符 77"/>
          <p:cNvCxnSpPr/>
          <p:nvPr/>
        </p:nvCxnSpPr>
        <p:spPr>
          <a:xfrm rot="10800000" flipV="1">
            <a:off x="7043640" y="2312568"/>
            <a:ext cx="1700947" cy="748169"/>
          </a:xfrm>
          <a:prstGeom prst="bentConnector3">
            <a:avLst>
              <a:gd name="adj1" fmla="val 74673"/>
            </a:avLst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1" name="矩形 30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请输入标题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558348" y="2123228"/>
            <a:ext cx="3055954" cy="1121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>
                <a:cs typeface="+mn-ea"/>
                <a:sym typeface="+mn-lt"/>
              </a:rPr>
              <a:t>乘坐电梯或进入其他人员密集场所需佩戴口罩；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205383" y="4306828"/>
            <a:ext cx="3055954" cy="1121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cs typeface="+mn-ea"/>
                <a:sym typeface="+mn-lt"/>
              </a:rPr>
              <a:t>对复印机、电话机等公用办公设施定期进行清洁消毒；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684939" y="1080521"/>
            <a:ext cx="3055954" cy="1121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cs typeface="+mn-ea"/>
                <a:sym typeface="+mn-lt"/>
              </a:rPr>
              <a:t>加强通风换气，保持公共区域和办公区域环境整洁；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560698" y="4505443"/>
            <a:ext cx="3055954" cy="167545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>
                <a:cs typeface="+mn-ea"/>
                <a:sym typeface="+mn-lt"/>
              </a:rPr>
              <a:t>减少会议或控制会议规模，参会者之间留有一定距离，会议期间保持开窗通风。</a:t>
            </a:r>
            <a:endParaRPr lang="en-US" altLang="zh-CN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074491" y="829857"/>
            <a:ext cx="9937657" cy="55079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PA-任意多边形 5"/>
          <p:cNvSpPr/>
          <p:nvPr/>
        </p:nvSpPr>
        <p:spPr>
          <a:xfrm rot="5400000" flipH="1">
            <a:off x="3788290" y="-873667"/>
            <a:ext cx="5467102" cy="8955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1" h="21384" extrusionOk="0">
                <a:moveTo>
                  <a:pt x="21299" y="0"/>
                </a:moveTo>
                <a:cubicBezTo>
                  <a:pt x="21299" y="0"/>
                  <a:pt x="21600" y="6551"/>
                  <a:pt x="14689" y="9227"/>
                </a:cubicBezTo>
                <a:cubicBezTo>
                  <a:pt x="10992" y="10657"/>
                  <a:pt x="8848" y="10142"/>
                  <a:pt x="5772" y="16632"/>
                </a:cubicBezTo>
                <a:cubicBezTo>
                  <a:pt x="3412" y="21600"/>
                  <a:pt x="0" y="21383"/>
                  <a:pt x="0" y="21383"/>
                </a:cubicBezTo>
                <a:cubicBezTo>
                  <a:pt x="0" y="0"/>
                  <a:pt x="0" y="0"/>
                  <a:pt x="0" y="0"/>
                </a:cubicBezTo>
                <a:lnTo>
                  <a:pt x="21299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  <a:alpha val="40000"/>
            </a:schemeClr>
          </a:solidFill>
          <a:ln w="12700">
            <a:miter lim="400000"/>
          </a:ln>
          <a:effectLst/>
        </p:spPr>
        <p:txBody>
          <a:bodyPr tIns="91439" bIns="91439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600" b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endParaRPr kumimoji="0" sz="3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762056" y="2710226"/>
            <a:ext cx="4698672" cy="1954357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800" dirty="0">
                <a:solidFill>
                  <a:schemeClr val="accent1">
                    <a:lumMod val="7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外出防控</a:t>
            </a:r>
            <a:endParaRPr lang="zh-CN" altLang="en-US" sz="8800" dirty="0">
              <a:solidFill>
                <a:schemeClr val="accent1">
                  <a:lumMod val="7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554998" y="4639256"/>
            <a:ext cx="4950816" cy="3195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云形标注 2"/>
          <p:cNvSpPr/>
          <p:nvPr/>
        </p:nvSpPr>
        <p:spPr>
          <a:xfrm>
            <a:off x="4805268" y="966467"/>
            <a:ext cx="2559332" cy="1941440"/>
          </a:xfrm>
          <a:prstGeom prst="cloudCallou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17"/>
          <p:cNvSpPr txBox="1"/>
          <p:nvPr/>
        </p:nvSpPr>
        <p:spPr>
          <a:xfrm>
            <a:off x="4985458" y="1391758"/>
            <a:ext cx="21251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8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316415" y="95435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432060" y="0"/>
            <a:ext cx="0" cy="1018897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9490004" y="882381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9601200" y="0"/>
            <a:ext cx="1760" cy="936078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309802" y="4860221"/>
            <a:ext cx="1383662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商场防控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181485" y="4860221"/>
            <a:ext cx="1383662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公共交通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309802" y="5278322"/>
            <a:ext cx="1156035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电影院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81485" y="5278322"/>
            <a:ext cx="1383662" cy="369308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外出旅游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99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  <p:bldP spid="18" grpId="0"/>
      <p:bldP spid="23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等腰三角形 3"/>
          <p:cNvSpPr/>
          <p:nvPr/>
        </p:nvSpPr>
        <p:spPr>
          <a:xfrm rot="1394713">
            <a:off x="4375832" y="1834237"/>
            <a:ext cx="3440337" cy="2465626"/>
          </a:xfrm>
          <a:custGeom>
            <a:avLst/>
            <a:gdLst>
              <a:gd name="connsiteX0" fmla="*/ 0 w 2088232"/>
              <a:gd name="connsiteY0" fmla="*/ 1800200 h 1800200"/>
              <a:gd name="connsiteX1" fmla="*/ 1044116 w 2088232"/>
              <a:gd name="connsiteY1" fmla="*/ 0 h 1800200"/>
              <a:gd name="connsiteX2" fmla="*/ 2088232 w 2088232"/>
              <a:gd name="connsiteY2" fmla="*/ 1800200 h 1800200"/>
              <a:gd name="connsiteX3" fmla="*/ 0 w 2088232"/>
              <a:gd name="connsiteY3" fmla="*/ 1800200 h 1800200"/>
              <a:gd name="connsiteX0-1" fmla="*/ 447800 w 2536032"/>
              <a:gd name="connsiteY0-2" fmla="*/ 2233337 h 2233337"/>
              <a:gd name="connsiteX1-3" fmla="*/ 0 w 2536032"/>
              <a:gd name="connsiteY1-4" fmla="*/ 0 h 2233337"/>
              <a:gd name="connsiteX2-5" fmla="*/ 2536032 w 2536032"/>
              <a:gd name="connsiteY2-6" fmla="*/ 2233337 h 2233337"/>
              <a:gd name="connsiteX3-7" fmla="*/ 447800 w 2536032"/>
              <a:gd name="connsiteY3-8" fmla="*/ 2233337 h 2233337"/>
              <a:gd name="connsiteX0-9" fmla="*/ 447800 w 2632284"/>
              <a:gd name="connsiteY0-10" fmla="*/ 2233337 h 2233337"/>
              <a:gd name="connsiteX1-11" fmla="*/ 0 w 2632284"/>
              <a:gd name="connsiteY1-12" fmla="*/ 0 h 2233337"/>
              <a:gd name="connsiteX2-13" fmla="*/ 2632284 w 2632284"/>
              <a:gd name="connsiteY2-14" fmla="*/ 1431231 h 2233337"/>
              <a:gd name="connsiteX3-15" fmla="*/ 447800 w 2632284"/>
              <a:gd name="connsiteY3-16" fmla="*/ 2233337 h 2233337"/>
              <a:gd name="connsiteX0-17" fmla="*/ 447800 w 2632284"/>
              <a:gd name="connsiteY0-18" fmla="*/ 2233337 h 2233337"/>
              <a:gd name="connsiteX1-19" fmla="*/ 0 w 2632284"/>
              <a:gd name="connsiteY1-20" fmla="*/ 0 h 2233337"/>
              <a:gd name="connsiteX2-21" fmla="*/ 2632284 w 2632284"/>
              <a:gd name="connsiteY2-22" fmla="*/ 1431231 h 2233337"/>
              <a:gd name="connsiteX3-23" fmla="*/ 1617785 w 2632284"/>
              <a:gd name="connsiteY3-24" fmla="*/ 1764288 h 2233337"/>
              <a:gd name="connsiteX4" fmla="*/ 447800 w 2632284"/>
              <a:gd name="connsiteY4" fmla="*/ 2233337 h 2233337"/>
              <a:gd name="connsiteX0-25" fmla="*/ 447800 w 2632284"/>
              <a:gd name="connsiteY0-26" fmla="*/ 2233337 h 2233337"/>
              <a:gd name="connsiteX1-27" fmla="*/ 0 w 2632284"/>
              <a:gd name="connsiteY1-28" fmla="*/ 0 h 2233337"/>
              <a:gd name="connsiteX2-29" fmla="*/ 2632284 w 2632284"/>
              <a:gd name="connsiteY2-30" fmla="*/ 1431231 h 2233337"/>
              <a:gd name="connsiteX3-31" fmla="*/ 2612395 w 2632284"/>
              <a:gd name="connsiteY3-32" fmla="*/ 1844498 h 2233337"/>
              <a:gd name="connsiteX4-33" fmla="*/ 447800 w 2632284"/>
              <a:gd name="connsiteY4-34" fmla="*/ 2233337 h 2233337"/>
              <a:gd name="connsiteX0-35" fmla="*/ 1570748 w 2632284"/>
              <a:gd name="connsiteY0-36" fmla="*/ 1286853 h 1844498"/>
              <a:gd name="connsiteX1-37" fmla="*/ 0 w 2632284"/>
              <a:gd name="connsiteY1-38" fmla="*/ 0 h 1844498"/>
              <a:gd name="connsiteX2-39" fmla="*/ 2632284 w 2632284"/>
              <a:gd name="connsiteY2-40" fmla="*/ 1431231 h 1844498"/>
              <a:gd name="connsiteX3-41" fmla="*/ 2612395 w 2632284"/>
              <a:gd name="connsiteY3-42" fmla="*/ 1844498 h 1844498"/>
              <a:gd name="connsiteX4-43" fmla="*/ 1570748 w 2632284"/>
              <a:gd name="connsiteY4-44" fmla="*/ 1286853 h 1844498"/>
              <a:gd name="connsiteX0-45" fmla="*/ 2196390 w 2632284"/>
              <a:gd name="connsiteY0-46" fmla="*/ 1912495 h 1912495"/>
              <a:gd name="connsiteX1-47" fmla="*/ 0 w 2632284"/>
              <a:gd name="connsiteY1-48" fmla="*/ 0 h 1912495"/>
              <a:gd name="connsiteX2-49" fmla="*/ 2632284 w 2632284"/>
              <a:gd name="connsiteY2-50" fmla="*/ 1431231 h 1912495"/>
              <a:gd name="connsiteX3-51" fmla="*/ 2612395 w 2632284"/>
              <a:gd name="connsiteY3-52" fmla="*/ 1844498 h 1912495"/>
              <a:gd name="connsiteX4-53" fmla="*/ 2196390 w 2632284"/>
              <a:gd name="connsiteY4-54" fmla="*/ 1912495 h 1912495"/>
              <a:gd name="connsiteX0-55" fmla="*/ 2196390 w 2632284"/>
              <a:gd name="connsiteY0-56" fmla="*/ 1912495 h 1924709"/>
              <a:gd name="connsiteX1-57" fmla="*/ 0 w 2632284"/>
              <a:gd name="connsiteY1-58" fmla="*/ 0 h 1924709"/>
              <a:gd name="connsiteX2-59" fmla="*/ 2632284 w 2632284"/>
              <a:gd name="connsiteY2-60" fmla="*/ 1431231 h 1924709"/>
              <a:gd name="connsiteX3-61" fmla="*/ 2355722 w 2632284"/>
              <a:gd name="connsiteY3-62" fmla="*/ 1924709 h 1924709"/>
              <a:gd name="connsiteX4-63" fmla="*/ 2196390 w 2632284"/>
              <a:gd name="connsiteY4-64" fmla="*/ 1912495 h 1924709"/>
              <a:gd name="connsiteX0-65" fmla="*/ 2244516 w 2632284"/>
              <a:gd name="connsiteY0-66" fmla="*/ 1527484 h 1924709"/>
              <a:gd name="connsiteX1-67" fmla="*/ 0 w 2632284"/>
              <a:gd name="connsiteY1-68" fmla="*/ 0 h 1924709"/>
              <a:gd name="connsiteX2-69" fmla="*/ 2632284 w 2632284"/>
              <a:gd name="connsiteY2-70" fmla="*/ 1431231 h 1924709"/>
              <a:gd name="connsiteX3-71" fmla="*/ 2355722 w 2632284"/>
              <a:gd name="connsiteY3-72" fmla="*/ 1924709 h 1924709"/>
              <a:gd name="connsiteX4-73" fmla="*/ 2244516 w 2632284"/>
              <a:gd name="connsiteY4-74" fmla="*/ 1527484 h 1924709"/>
              <a:gd name="connsiteX0-75" fmla="*/ 2244516 w 2728537"/>
              <a:gd name="connsiteY0-76" fmla="*/ 1527484 h 1924709"/>
              <a:gd name="connsiteX1-77" fmla="*/ 0 w 2728537"/>
              <a:gd name="connsiteY1-78" fmla="*/ 0 h 1924709"/>
              <a:gd name="connsiteX2-79" fmla="*/ 2728537 w 2728537"/>
              <a:gd name="connsiteY2-80" fmla="*/ 1174558 h 1924709"/>
              <a:gd name="connsiteX3-81" fmla="*/ 2355722 w 2728537"/>
              <a:gd name="connsiteY3-82" fmla="*/ 1924709 h 1924709"/>
              <a:gd name="connsiteX4-83" fmla="*/ 2244516 w 2728537"/>
              <a:gd name="connsiteY4-84" fmla="*/ 1527484 h 1924709"/>
              <a:gd name="connsiteX0-85" fmla="*/ 2244516 w 2849134"/>
              <a:gd name="connsiteY0-86" fmla="*/ 1530200 h 1927425"/>
              <a:gd name="connsiteX1-87" fmla="*/ 0 w 2849134"/>
              <a:gd name="connsiteY1-88" fmla="*/ 2716 h 1927425"/>
              <a:gd name="connsiteX2-89" fmla="*/ 2728537 w 2849134"/>
              <a:gd name="connsiteY2-90" fmla="*/ 1177274 h 1927425"/>
              <a:gd name="connsiteX3-91" fmla="*/ 2355722 w 2849134"/>
              <a:gd name="connsiteY3-92" fmla="*/ 1927425 h 1927425"/>
              <a:gd name="connsiteX4-93" fmla="*/ 2244516 w 2849134"/>
              <a:gd name="connsiteY4-94" fmla="*/ 1530200 h 1927425"/>
              <a:gd name="connsiteX0-95" fmla="*/ 2244516 w 2776007"/>
              <a:gd name="connsiteY0-96" fmla="*/ 1530941 h 1928166"/>
              <a:gd name="connsiteX1-97" fmla="*/ 0 w 2776007"/>
              <a:gd name="connsiteY1-98" fmla="*/ 3457 h 1928166"/>
              <a:gd name="connsiteX2-99" fmla="*/ 2728537 w 2776007"/>
              <a:gd name="connsiteY2-100" fmla="*/ 1178015 h 1928166"/>
              <a:gd name="connsiteX3-101" fmla="*/ 2355722 w 2776007"/>
              <a:gd name="connsiteY3-102" fmla="*/ 1928166 h 1928166"/>
              <a:gd name="connsiteX4-103" fmla="*/ 2244516 w 2776007"/>
              <a:gd name="connsiteY4-104" fmla="*/ 1530941 h 1928166"/>
              <a:gd name="connsiteX0-105" fmla="*/ 2196390 w 2776007"/>
              <a:gd name="connsiteY0-106" fmla="*/ 969468 h 1928166"/>
              <a:gd name="connsiteX1-107" fmla="*/ 0 w 2776007"/>
              <a:gd name="connsiteY1-108" fmla="*/ 3457 h 1928166"/>
              <a:gd name="connsiteX2-109" fmla="*/ 2728537 w 2776007"/>
              <a:gd name="connsiteY2-110" fmla="*/ 1178015 h 1928166"/>
              <a:gd name="connsiteX3-111" fmla="*/ 2355722 w 2776007"/>
              <a:gd name="connsiteY3-112" fmla="*/ 1928166 h 1928166"/>
              <a:gd name="connsiteX4-113" fmla="*/ 2196390 w 2776007"/>
              <a:gd name="connsiteY4-114" fmla="*/ 969468 h 1928166"/>
              <a:gd name="connsiteX0-115" fmla="*/ 2196390 w 2775107"/>
              <a:gd name="connsiteY0-116" fmla="*/ 969468 h 1928166"/>
              <a:gd name="connsiteX1-117" fmla="*/ 0 w 2775107"/>
              <a:gd name="connsiteY1-118" fmla="*/ 3457 h 1928166"/>
              <a:gd name="connsiteX2-119" fmla="*/ 2728537 w 2775107"/>
              <a:gd name="connsiteY2-120" fmla="*/ 1178015 h 1928166"/>
              <a:gd name="connsiteX3-121" fmla="*/ 2355722 w 2775107"/>
              <a:gd name="connsiteY3-122" fmla="*/ 1928166 h 1928166"/>
              <a:gd name="connsiteX4-123" fmla="*/ 2323637 w 2775107"/>
              <a:gd name="connsiteY4-124" fmla="*/ 1912124 h 1928166"/>
              <a:gd name="connsiteX5" fmla="*/ 2196390 w 2775107"/>
              <a:gd name="connsiteY5" fmla="*/ 969468 h 1928166"/>
              <a:gd name="connsiteX0-125" fmla="*/ 2196390 w 2775107"/>
              <a:gd name="connsiteY0-126" fmla="*/ 969468 h 1928166"/>
              <a:gd name="connsiteX1-127" fmla="*/ 0 w 2775107"/>
              <a:gd name="connsiteY1-128" fmla="*/ 3457 h 1928166"/>
              <a:gd name="connsiteX2-129" fmla="*/ 2728537 w 2775107"/>
              <a:gd name="connsiteY2-130" fmla="*/ 1178015 h 1928166"/>
              <a:gd name="connsiteX3-131" fmla="*/ 2355722 w 2775107"/>
              <a:gd name="connsiteY3-132" fmla="*/ 1928166 h 1928166"/>
              <a:gd name="connsiteX4-133" fmla="*/ 2500101 w 2775107"/>
              <a:gd name="connsiteY4-134" fmla="*/ 1430861 h 1928166"/>
              <a:gd name="connsiteX5-135" fmla="*/ 2196390 w 2775107"/>
              <a:gd name="connsiteY5-136" fmla="*/ 969468 h 1928166"/>
              <a:gd name="connsiteX0-137" fmla="*/ 2196390 w 2775107"/>
              <a:gd name="connsiteY0-138" fmla="*/ 1081763 h 1928166"/>
              <a:gd name="connsiteX1-139" fmla="*/ 0 w 2775107"/>
              <a:gd name="connsiteY1-140" fmla="*/ 3457 h 1928166"/>
              <a:gd name="connsiteX2-141" fmla="*/ 2728537 w 2775107"/>
              <a:gd name="connsiteY2-142" fmla="*/ 1178015 h 1928166"/>
              <a:gd name="connsiteX3-143" fmla="*/ 2355722 w 2775107"/>
              <a:gd name="connsiteY3-144" fmla="*/ 1928166 h 1928166"/>
              <a:gd name="connsiteX4-145" fmla="*/ 2500101 w 2775107"/>
              <a:gd name="connsiteY4-146" fmla="*/ 1430861 h 1928166"/>
              <a:gd name="connsiteX5-147" fmla="*/ 2196390 w 2775107"/>
              <a:gd name="connsiteY5-148" fmla="*/ 1081763 h 1928166"/>
              <a:gd name="connsiteX0-149" fmla="*/ 2199445 w 2778162"/>
              <a:gd name="connsiteY0-150" fmla="*/ 1081763 h 1928166"/>
              <a:gd name="connsiteX1-151" fmla="*/ 3055 w 2778162"/>
              <a:gd name="connsiteY1-152" fmla="*/ 3457 h 1928166"/>
              <a:gd name="connsiteX2-153" fmla="*/ 2731592 w 2778162"/>
              <a:gd name="connsiteY2-154" fmla="*/ 1178015 h 1928166"/>
              <a:gd name="connsiteX3-155" fmla="*/ 2358777 w 2778162"/>
              <a:gd name="connsiteY3-156" fmla="*/ 1928166 h 1928166"/>
              <a:gd name="connsiteX4-157" fmla="*/ 2503156 w 2778162"/>
              <a:gd name="connsiteY4-158" fmla="*/ 1430861 h 1928166"/>
              <a:gd name="connsiteX5-159" fmla="*/ 2199445 w 2778162"/>
              <a:gd name="connsiteY5-160" fmla="*/ 1081763 h 1928166"/>
              <a:gd name="connsiteX0-161" fmla="*/ 2199445 w 2778162"/>
              <a:gd name="connsiteY0-162" fmla="*/ 1081763 h 1928166"/>
              <a:gd name="connsiteX1-163" fmla="*/ 3055 w 2778162"/>
              <a:gd name="connsiteY1-164" fmla="*/ 3457 h 1928166"/>
              <a:gd name="connsiteX2-165" fmla="*/ 2731592 w 2778162"/>
              <a:gd name="connsiteY2-166" fmla="*/ 1178015 h 1928166"/>
              <a:gd name="connsiteX3-167" fmla="*/ 2358777 w 2778162"/>
              <a:gd name="connsiteY3-168" fmla="*/ 1928166 h 1928166"/>
              <a:gd name="connsiteX4-169" fmla="*/ 2503156 w 2778162"/>
              <a:gd name="connsiteY4-170" fmla="*/ 1430861 h 1928166"/>
              <a:gd name="connsiteX5-171" fmla="*/ 2199445 w 2778162"/>
              <a:gd name="connsiteY5-172" fmla="*/ 1081763 h 1928166"/>
              <a:gd name="connsiteX0-173" fmla="*/ 2199421 w 2778138"/>
              <a:gd name="connsiteY0-174" fmla="*/ 1081763 h 1928166"/>
              <a:gd name="connsiteX1-175" fmla="*/ 3031 w 2778138"/>
              <a:gd name="connsiteY1-176" fmla="*/ 3457 h 1928166"/>
              <a:gd name="connsiteX2-177" fmla="*/ 2731568 w 2778138"/>
              <a:gd name="connsiteY2-178" fmla="*/ 1178015 h 1928166"/>
              <a:gd name="connsiteX3-179" fmla="*/ 2358753 w 2778138"/>
              <a:gd name="connsiteY3-180" fmla="*/ 1928166 h 1928166"/>
              <a:gd name="connsiteX4-181" fmla="*/ 2406879 w 2778138"/>
              <a:gd name="connsiteY4-182" fmla="*/ 1446903 h 1928166"/>
              <a:gd name="connsiteX5-183" fmla="*/ 2199421 w 2778138"/>
              <a:gd name="connsiteY5-184" fmla="*/ 1081763 h 1928166"/>
              <a:gd name="connsiteX0-185" fmla="*/ 2199421 w 2778138"/>
              <a:gd name="connsiteY0-186" fmla="*/ 1081763 h 1928166"/>
              <a:gd name="connsiteX1-187" fmla="*/ 3031 w 2778138"/>
              <a:gd name="connsiteY1-188" fmla="*/ 3457 h 1928166"/>
              <a:gd name="connsiteX2-189" fmla="*/ 2731568 w 2778138"/>
              <a:gd name="connsiteY2-190" fmla="*/ 1178015 h 1928166"/>
              <a:gd name="connsiteX3-191" fmla="*/ 2358753 w 2778138"/>
              <a:gd name="connsiteY3-192" fmla="*/ 1928166 h 1928166"/>
              <a:gd name="connsiteX4-193" fmla="*/ 2406879 w 2778138"/>
              <a:gd name="connsiteY4-194" fmla="*/ 1446903 h 1928166"/>
              <a:gd name="connsiteX5-195" fmla="*/ 2199421 w 2778138"/>
              <a:gd name="connsiteY5-196" fmla="*/ 1081763 h 1928166"/>
              <a:gd name="connsiteX0-197" fmla="*/ 2199421 w 2778138"/>
              <a:gd name="connsiteY0-198" fmla="*/ 1081763 h 1928166"/>
              <a:gd name="connsiteX1-199" fmla="*/ 3031 w 2778138"/>
              <a:gd name="connsiteY1-200" fmla="*/ 3457 h 1928166"/>
              <a:gd name="connsiteX2-201" fmla="*/ 2731568 w 2778138"/>
              <a:gd name="connsiteY2-202" fmla="*/ 1178015 h 1928166"/>
              <a:gd name="connsiteX3-203" fmla="*/ 2358753 w 2778138"/>
              <a:gd name="connsiteY3-204" fmla="*/ 1928166 h 1928166"/>
              <a:gd name="connsiteX4-205" fmla="*/ 2199421 w 2778138"/>
              <a:gd name="connsiteY4-206" fmla="*/ 1081763 h 1928166"/>
              <a:gd name="connsiteX0-207" fmla="*/ 2071047 w 2778351"/>
              <a:gd name="connsiteY0-208" fmla="*/ 1129388 h 1928166"/>
              <a:gd name="connsiteX1-209" fmla="*/ 3244 w 2778351"/>
              <a:gd name="connsiteY1-210" fmla="*/ 3457 h 1928166"/>
              <a:gd name="connsiteX2-211" fmla="*/ 2731781 w 2778351"/>
              <a:gd name="connsiteY2-212" fmla="*/ 1178015 h 1928166"/>
              <a:gd name="connsiteX3-213" fmla="*/ 2358966 w 2778351"/>
              <a:gd name="connsiteY3-214" fmla="*/ 1928166 h 1928166"/>
              <a:gd name="connsiteX4-215" fmla="*/ 2071047 w 2778351"/>
              <a:gd name="connsiteY4-216" fmla="*/ 1129388 h 1928166"/>
              <a:gd name="connsiteX0-217" fmla="*/ 2071008 w 2835081"/>
              <a:gd name="connsiteY0-218" fmla="*/ 1128691 h 2017957"/>
              <a:gd name="connsiteX1-219" fmla="*/ 3205 w 2835081"/>
              <a:gd name="connsiteY1-220" fmla="*/ 2760 h 2017957"/>
              <a:gd name="connsiteX2-221" fmla="*/ 2731742 w 2835081"/>
              <a:gd name="connsiteY2-222" fmla="*/ 1177318 h 2017957"/>
              <a:gd name="connsiteX3-223" fmla="*/ 2268440 w 2835081"/>
              <a:gd name="connsiteY3-224" fmla="*/ 2017957 h 2017957"/>
              <a:gd name="connsiteX4-225" fmla="*/ 2071008 w 2835081"/>
              <a:gd name="connsiteY4-226" fmla="*/ 1128691 h 2017957"/>
              <a:gd name="connsiteX0-227" fmla="*/ 2071008 w 2837054"/>
              <a:gd name="connsiteY0-228" fmla="*/ 1128691 h 2018318"/>
              <a:gd name="connsiteX1-229" fmla="*/ 3205 w 2837054"/>
              <a:gd name="connsiteY1-230" fmla="*/ 2760 h 2018318"/>
              <a:gd name="connsiteX2-231" fmla="*/ 2731742 w 2837054"/>
              <a:gd name="connsiteY2-232" fmla="*/ 1177318 h 2018318"/>
              <a:gd name="connsiteX3-233" fmla="*/ 2268440 w 2837054"/>
              <a:gd name="connsiteY3-234" fmla="*/ 2017957 h 2018318"/>
              <a:gd name="connsiteX4-235" fmla="*/ 2071008 w 2837054"/>
              <a:gd name="connsiteY4-236" fmla="*/ 1128691 h 2018318"/>
              <a:gd name="connsiteX0-237" fmla="*/ 1871371 w 2842856"/>
              <a:gd name="connsiteY0-238" fmla="*/ 1128691 h 2018051"/>
              <a:gd name="connsiteX1-239" fmla="*/ 3593 w 2842856"/>
              <a:gd name="connsiteY1-240" fmla="*/ 2760 h 2018051"/>
              <a:gd name="connsiteX2-241" fmla="*/ 2732130 w 2842856"/>
              <a:gd name="connsiteY2-242" fmla="*/ 1177318 h 2018051"/>
              <a:gd name="connsiteX3-243" fmla="*/ 2268828 w 2842856"/>
              <a:gd name="connsiteY3-244" fmla="*/ 2017957 h 2018051"/>
              <a:gd name="connsiteX4-245" fmla="*/ 1871371 w 2842856"/>
              <a:gd name="connsiteY4-246" fmla="*/ 1128691 h 2018051"/>
              <a:gd name="connsiteX0-247" fmla="*/ 1871331 w 2842816"/>
              <a:gd name="connsiteY0-248" fmla="*/ 1128691 h 2018051"/>
              <a:gd name="connsiteX1-249" fmla="*/ 3553 w 2842816"/>
              <a:gd name="connsiteY1-250" fmla="*/ 2760 h 2018051"/>
              <a:gd name="connsiteX2-251" fmla="*/ 2732090 w 2842816"/>
              <a:gd name="connsiteY2-252" fmla="*/ 1177318 h 2018051"/>
              <a:gd name="connsiteX3-253" fmla="*/ 2268788 w 2842816"/>
              <a:gd name="connsiteY3-254" fmla="*/ 2017957 h 2018051"/>
              <a:gd name="connsiteX4-255" fmla="*/ 1871331 w 2842816"/>
              <a:gd name="connsiteY4-256" fmla="*/ 1128691 h 2018051"/>
              <a:gd name="connsiteX0-257" fmla="*/ 2429238 w 2832988"/>
              <a:gd name="connsiteY0-258" fmla="*/ 1344591 h 2019144"/>
              <a:gd name="connsiteX1-259" fmla="*/ 2660 w 2832988"/>
              <a:gd name="connsiteY1-260" fmla="*/ 2760 h 2019144"/>
              <a:gd name="connsiteX2-261" fmla="*/ 2731197 w 2832988"/>
              <a:gd name="connsiteY2-262" fmla="*/ 1177318 h 2019144"/>
              <a:gd name="connsiteX3-263" fmla="*/ 2267895 w 2832988"/>
              <a:gd name="connsiteY3-264" fmla="*/ 2017957 h 2019144"/>
              <a:gd name="connsiteX4-265" fmla="*/ 2429238 w 2832988"/>
              <a:gd name="connsiteY4-266" fmla="*/ 1344591 h 2019144"/>
              <a:gd name="connsiteX0-267" fmla="*/ 2391183 w 2833601"/>
              <a:gd name="connsiteY0-268" fmla="*/ 1293791 h 2018493"/>
              <a:gd name="connsiteX1-269" fmla="*/ 2705 w 2833601"/>
              <a:gd name="connsiteY1-270" fmla="*/ 2760 h 2018493"/>
              <a:gd name="connsiteX2-271" fmla="*/ 2731242 w 2833601"/>
              <a:gd name="connsiteY2-272" fmla="*/ 1177318 h 2018493"/>
              <a:gd name="connsiteX3-273" fmla="*/ 2267940 w 2833601"/>
              <a:gd name="connsiteY3-274" fmla="*/ 2017957 h 2018493"/>
              <a:gd name="connsiteX4-275" fmla="*/ 2391183 w 2833601"/>
              <a:gd name="connsiteY4-276" fmla="*/ 1293791 h 2018493"/>
              <a:gd name="connsiteX0-277" fmla="*/ 2391050 w 2833468"/>
              <a:gd name="connsiteY0-278" fmla="*/ 1293791 h 2018534"/>
              <a:gd name="connsiteX1-279" fmla="*/ 2572 w 2833468"/>
              <a:gd name="connsiteY1-280" fmla="*/ 2760 h 2018534"/>
              <a:gd name="connsiteX2-281" fmla="*/ 2731109 w 2833468"/>
              <a:gd name="connsiteY2-282" fmla="*/ 1177318 h 2018534"/>
              <a:gd name="connsiteX3-283" fmla="*/ 2267807 w 2833468"/>
              <a:gd name="connsiteY3-284" fmla="*/ 2017957 h 2018534"/>
              <a:gd name="connsiteX4-285" fmla="*/ 2391050 w 2833468"/>
              <a:gd name="connsiteY4-286" fmla="*/ 1293791 h 2018534"/>
              <a:gd name="connsiteX0-287" fmla="*/ 1845836 w 2255024"/>
              <a:gd name="connsiteY0-288" fmla="*/ 1065890 h 1790669"/>
              <a:gd name="connsiteX1-289" fmla="*/ 3458 w 2255024"/>
              <a:gd name="connsiteY1-290" fmla="*/ 3459 h 1790669"/>
              <a:gd name="connsiteX2-291" fmla="*/ 2185895 w 2255024"/>
              <a:gd name="connsiteY2-292" fmla="*/ 949417 h 1790669"/>
              <a:gd name="connsiteX3-293" fmla="*/ 1722593 w 2255024"/>
              <a:gd name="connsiteY3-294" fmla="*/ 1790056 h 1790669"/>
              <a:gd name="connsiteX4-295" fmla="*/ 1845836 w 2255024"/>
              <a:gd name="connsiteY4-296" fmla="*/ 1065890 h 1790669"/>
              <a:gd name="connsiteX0-297" fmla="*/ 1845831 w 2252960"/>
              <a:gd name="connsiteY0-298" fmla="*/ 1065905 h 1813046"/>
              <a:gd name="connsiteX1-299" fmla="*/ 3453 w 2252960"/>
              <a:gd name="connsiteY1-300" fmla="*/ 3474 h 1813046"/>
              <a:gd name="connsiteX2-301" fmla="*/ 2185890 w 2252960"/>
              <a:gd name="connsiteY2-302" fmla="*/ 949432 h 1813046"/>
              <a:gd name="connsiteX3-303" fmla="*/ 1707168 w 2252960"/>
              <a:gd name="connsiteY3-304" fmla="*/ 1812457 h 1813046"/>
              <a:gd name="connsiteX4-305" fmla="*/ 1845831 w 2252960"/>
              <a:gd name="connsiteY4-306" fmla="*/ 1065905 h 1813046"/>
              <a:gd name="connsiteX0-307" fmla="*/ 1845785 w 2236910"/>
              <a:gd name="connsiteY0-308" fmla="*/ 1065901 h 1805931"/>
              <a:gd name="connsiteX1-309" fmla="*/ 3407 w 2236910"/>
              <a:gd name="connsiteY1-310" fmla="*/ 3470 h 1805931"/>
              <a:gd name="connsiteX2-311" fmla="*/ 2185844 w 2236910"/>
              <a:gd name="connsiteY2-312" fmla="*/ 949428 h 1805931"/>
              <a:gd name="connsiteX3-313" fmla="*/ 1568999 w 2236910"/>
              <a:gd name="connsiteY3-314" fmla="*/ 1805335 h 1805931"/>
              <a:gd name="connsiteX4-315" fmla="*/ 1845785 w 2236910"/>
              <a:gd name="connsiteY4-316" fmla="*/ 1065901 h 1805931"/>
              <a:gd name="connsiteX0-317" fmla="*/ 1938962 w 2235995"/>
              <a:gd name="connsiteY0-318" fmla="*/ 1042182 h 1805700"/>
              <a:gd name="connsiteX1-319" fmla="*/ 3233 w 2235995"/>
              <a:gd name="connsiteY1-320" fmla="*/ 3470 h 1805700"/>
              <a:gd name="connsiteX2-321" fmla="*/ 2185670 w 2235995"/>
              <a:gd name="connsiteY2-322" fmla="*/ 949428 h 1805700"/>
              <a:gd name="connsiteX3-323" fmla="*/ 1568825 w 2235995"/>
              <a:gd name="connsiteY3-324" fmla="*/ 1805335 h 1805700"/>
              <a:gd name="connsiteX4-325" fmla="*/ 1938962 w 2235995"/>
              <a:gd name="connsiteY4-326" fmla="*/ 1042182 h 1805700"/>
              <a:gd name="connsiteX0-327" fmla="*/ 1938944 w 2230169"/>
              <a:gd name="connsiteY0-328" fmla="*/ 1042118 h 1719316"/>
              <a:gd name="connsiteX1-329" fmla="*/ 3215 w 2230169"/>
              <a:gd name="connsiteY1-330" fmla="*/ 3406 h 1719316"/>
              <a:gd name="connsiteX2-331" fmla="*/ 2185652 w 2230169"/>
              <a:gd name="connsiteY2-332" fmla="*/ 949364 h 1719316"/>
              <a:gd name="connsiteX3-333" fmla="*/ 1507283 w 2230169"/>
              <a:gd name="connsiteY3-334" fmla="*/ 1718888 h 1719316"/>
              <a:gd name="connsiteX4-335" fmla="*/ 1938944 w 2230169"/>
              <a:gd name="connsiteY4-336" fmla="*/ 1042118 h 1719316"/>
              <a:gd name="connsiteX0-337" fmla="*/ 2190989 w 2494600"/>
              <a:gd name="connsiteY0-338" fmla="*/ 1138605 h 1815820"/>
              <a:gd name="connsiteX1-339" fmla="*/ 2884 w 2494600"/>
              <a:gd name="connsiteY1-340" fmla="*/ 3079 h 1815820"/>
              <a:gd name="connsiteX2-341" fmla="*/ 2437697 w 2494600"/>
              <a:gd name="connsiteY2-342" fmla="*/ 1045851 h 1815820"/>
              <a:gd name="connsiteX3-343" fmla="*/ 1759328 w 2494600"/>
              <a:gd name="connsiteY3-344" fmla="*/ 1815375 h 1815820"/>
              <a:gd name="connsiteX4-345" fmla="*/ 2190989 w 2494600"/>
              <a:gd name="connsiteY4-346" fmla="*/ 1138605 h 1815820"/>
              <a:gd name="connsiteX0-347" fmla="*/ 2268337 w 2575905"/>
              <a:gd name="connsiteY0-348" fmla="*/ 1169845 h 1847066"/>
              <a:gd name="connsiteX1-349" fmla="*/ 2795 w 2575905"/>
              <a:gd name="connsiteY1-350" fmla="*/ 2987 h 1847066"/>
              <a:gd name="connsiteX2-351" fmla="*/ 2515045 w 2575905"/>
              <a:gd name="connsiteY2-352" fmla="*/ 1077091 h 1847066"/>
              <a:gd name="connsiteX3-353" fmla="*/ 1836676 w 2575905"/>
              <a:gd name="connsiteY3-354" fmla="*/ 1846615 h 1847066"/>
              <a:gd name="connsiteX4-355" fmla="*/ 2268337 w 2575905"/>
              <a:gd name="connsiteY4-356" fmla="*/ 1169845 h 1847066"/>
              <a:gd name="connsiteX0-357" fmla="*/ 2288871 w 2575709"/>
              <a:gd name="connsiteY0-358" fmla="*/ 1139997 h 1846812"/>
              <a:gd name="connsiteX1-359" fmla="*/ 2770 w 2575709"/>
              <a:gd name="connsiteY1-360" fmla="*/ 2987 h 1846812"/>
              <a:gd name="connsiteX2-361" fmla="*/ 2515020 w 2575709"/>
              <a:gd name="connsiteY2-362" fmla="*/ 1077091 h 1846812"/>
              <a:gd name="connsiteX3-363" fmla="*/ 1836651 w 2575709"/>
              <a:gd name="connsiteY3-364" fmla="*/ 1846615 h 1846812"/>
              <a:gd name="connsiteX4-365" fmla="*/ 2288871 w 2575709"/>
              <a:gd name="connsiteY4-366" fmla="*/ 1139997 h 1846812"/>
              <a:gd name="connsiteX0-367" fmla="*/ 1335577 w 1579877"/>
              <a:gd name="connsiteY0-368" fmla="*/ 802755 h 1509546"/>
              <a:gd name="connsiteX1-369" fmla="*/ 4422 w 1579877"/>
              <a:gd name="connsiteY1-370" fmla="*/ 4420 h 1509546"/>
              <a:gd name="connsiteX2-371" fmla="*/ 1561726 w 1579877"/>
              <a:gd name="connsiteY2-372" fmla="*/ 739849 h 1509546"/>
              <a:gd name="connsiteX3-373" fmla="*/ 883357 w 1579877"/>
              <a:gd name="connsiteY3-374" fmla="*/ 1509373 h 1509546"/>
              <a:gd name="connsiteX4-375" fmla="*/ 1335577 w 1579877"/>
              <a:gd name="connsiteY4-376" fmla="*/ 802755 h 1509546"/>
              <a:gd name="connsiteX0-377" fmla="*/ 1452344 w 1700970"/>
              <a:gd name="connsiteY0-378" fmla="*/ 871990 h 1578786"/>
              <a:gd name="connsiteX1-379" fmla="*/ 4119 w 1700970"/>
              <a:gd name="connsiteY1-380" fmla="*/ 4023 h 1578786"/>
              <a:gd name="connsiteX2-381" fmla="*/ 1678493 w 1700970"/>
              <a:gd name="connsiteY2-382" fmla="*/ 809084 h 1578786"/>
              <a:gd name="connsiteX3-383" fmla="*/ 1000124 w 1700970"/>
              <a:gd name="connsiteY3-384" fmla="*/ 1578608 h 1578786"/>
              <a:gd name="connsiteX4-385" fmla="*/ 1452344 w 1700970"/>
              <a:gd name="connsiteY4-386" fmla="*/ 871990 h 1578786"/>
              <a:gd name="connsiteX0-387" fmla="*/ 1452303 w 1700929"/>
              <a:gd name="connsiteY0-388" fmla="*/ 871990 h 1578782"/>
              <a:gd name="connsiteX1-389" fmla="*/ 4078 w 1700929"/>
              <a:gd name="connsiteY1-390" fmla="*/ 4023 h 1578782"/>
              <a:gd name="connsiteX2-391" fmla="*/ 1678452 w 1700929"/>
              <a:gd name="connsiteY2-392" fmla="*/ 809084 h 1578782"/>
              <a:gd name="connsiteX3-393" fmla="*/ 1000083 w 1700929"/>
              <a:gd name="connsiteY3-394" fmla="*/ 1578608 h 1578782"/>
              <a:gd name="connsiteX4-395" fmla="*/ 1452303 w 1700929"/>
              <a:gd name="connsiteY4-396" fmla="*/ 871990 h 1578782"/>
              <a:gd name="connsiteX0-397" fmla="*/ 1452303 w 1700929"/>
              <a:gd name="connsiteY0-398" fmla="*/ 868267 h 1575059"/>
              <a:gd name="connsiteX1-399" fmla="*/ 4078 w 1700929"/>
              <a:gd name="connsiteY1-400" fmla="*/ 300 h 1575059"/>
              <a:gd name="connsiteX2-401" fmla="*/ 1678452 w 1700929"/>
              <a:gd name="connsiteY2-402" fmla="*/ 805361 h 1575059"/>
              <a:gd name="connsiteX3-403" fmla="*/ 1000083 w 1700929"/>
              <a:gd name="connsiteY3-404" fmla="*/ 1574885 h 1575059"/>
              <a:gd name="connsiteX4-405" fmla="*/ 1452303 w 1700929"/>
              <a:gd name="connsiteY4-406" fmla="*/ 868267 h 1575059"/>
              <a:gd name="connsiteX0-407" fmla="*/ 1463294 w 1711920"/>
              <a:gd name="connsiteY0-408" fmla="*/ 876189 h 1582981"/>
              <a:gd name="connsiteX1-409" fmla="*/ 15069 w 1711920"/>
              <a:gd name="connsiteY1-410" fmla="*/ 8222 h 1582981"/>
              <a:gd name="connsiteX2-411" fmla="*/ 1689443 w 1711920"/>
              <a:gd name="connsiteY2-412" fmla="*/ 813283 h 1582981"/>
              <a:gd name="connsiteX3-413" fmla="*/ 1011074 w 1711920"/>
              <a:gd name="connsiteY3-414" fmla="*/ 1582807 h 1582981"/>
              <a:gd name="connsiteX4-415" fmla="*/ 1463294 w 1711920"/>
              <a:gd name="connsiteY4-416" fmla="*/ 876189 h 1582981"/>
              <a:gd name="connsiteX0-417" fmla="*/ 1463294 w 1711920"/>
              <a:gd name="connsiteY0-418" fmla="*/ 876189 h 1582981"/>
              <a:gd name="connsiteX1-419" fmla="*/ 15069 w 1711920"/>
              <a:gd name="connsiteY1-420" fmla="*/ 8222 h 1582981"/>
              <a:gd name="connsiteX2-421" fmla="*/ 1689443 w 1711920"/>
              <a:gd name="connsiteY2-422" fmla="*/ 813283 h 1582981"/>
              <a:gd name="connsiteX3-423" fmla="*/ 1011074 w 1711920"/>
              <a:gd name="connsiteY3-424" fmla="*/ 1582807 h 1582981"/>
              <a:gd name="connsiteX4-425" fmla="*/ 1463294 w 1711920"/>
              <a:gd name="connsiteY4-426" fmla="*/ 876189 h 1582981"/>
              <a:gd name="connsiteX0-427" fmla="*/ 1463457 w 1712466"/>
              <a:gd name="connsiteY0-428" fmla="*/ 876342 h 1608429"/>
              <a:gd name="connsiteX1-429" fmla="*/ 15232 w 1712466"/>
              <a:gd name="connsiteY1-430" fmla="*/ 8375 h 1608429"/>
              <a:gd name="connsiteX2-431" fmla="*/ 1689606 w 1712466"/>
              <a:gd name="connsiteY2-432" fmla="*/ 813436 h 1608429"/>
              <a:gd name="connsiteX3-433" fmla="*/ 1026739 w 1712466"/>
              <a:gd name="connsiteY3-434" fmla="*/ 1608259 h 1608429"/>
              <a:gd name="connsiteX4-435" fmla="*/ 1463457 w 1712466"/>
              <a:gd name="connsiteY4-436" fmla="*/ 876342 h 1608429"/>
              <a:gd name="connsiteX0-437" fmla="*/ 1463457 w 1712748"/>
              <a:gd name="connsiteY0-438" fmla="*/ 876342 h 1608456"/>
              <a:gd name="connsiteX1-439" fmla="*/ 15232 w 1712748"/>
              <a:gd name="connsiteY1-440" fmla="*/ 8375 h 1608456"/>
              <a:gd name="connsiteX2-441" fmla="*/ 1689606 w 1712748"/>
              <a:gd name="connsiteY2-442" fmla="*/ 813436 h 1608456"/>
              <a:gd name="connsiteX3-443" fmla="*/ 1026739 w 1712748"/>
              <a:gd name="connsiteY3-444" fmla="*/ 1608259 h 1608456"/>
              <a:gd name="connsiteX4-445" fmla="*/ 1463457 w 1712748"/>
              <a:gd name="connsiteY4-446" fmla="*/ 876342 h 1608456"/>
              <a:gd name="connsiteX0-447" fmla="*/ 1463457 w 1714372"/>
              <a:gd name="connsiteY0-448" fmla="*/ 876342 h 1612123"/>
              <a:gd name="connsiteX1-449" fmla="*/ 15232 w 1714372"/>
              <a:gd name="connsiteY1-450" fmla="*/ 8375 h 1612123"/>
              <a:gd name="connsiteX2-451" fmla="*/ 1689606 w 1714372"/>
              <a:gd name="connsiteY2-452" fmla="*/ 813436 h 1612123"/>
              <a:gd name="connsiteX3-453" fmla="*/ 1026739 w 1714372"/>
              <a:gd name="connsiteY3-454" fmla="*/ 1608259 h 1612123"/>
              <a:gd name="connsiteX4-455" fmla="*/ 1463457 w 1714372"/>
              <a:gd name="connsiteY4-456" fmla="*/ 876342 h 1612123"/>
              <a:gd name="connsiteX0-457" fmla="*/ 1463432 w 1713857"/>
              <a:gd name="connsiteY0-458" fmla="*/ 876366 h 1625932"/>
              <a:gd name="connsiteX1-459" fmla="*/ 15207 w 1713857"/>
              <a:gd name="connsiteY1-460" fmla="*/ 8399 h 1625932"/>
              <a:gd name="connsiteX2-461" fmla="*/ 1689581 w 1713857"/>
              <a:gd name="connsiteY2-462" fmla="*/ 813460 h 1625932"/>
              <a:gd name="connsiteX3-463" fmla="*/ 1009765 w 1713857"/>
              <a:gd name="connsiteY3-464" fmla="*/ 1622147 h 1625932"/>
              <a:gd name="connsiteX4-465" fmla="*/ 1463432 w 1713857"/>
              <a:gd name="connsiteY4-466" fmla="*/ 876366 h 1625932"/>
              <a:gd name="connsiteX0-467" fmla="*/ 1463432 w 1713774"/>
              <a:gd name="connsiteY0-468" fmla="*/ 876366 h 1628865"/>
              <a:gd name="connsiteX1-469" fmla="*/ 15207 w 1713774"/>
              <a:gd name="connsiteY1-470" fmla="*/ 8399 h 1628865"/>
              <a:gd name="connsiteX2-471" fmla="*/ 1689581 w 1713774"/>
              <a:gd name="connsiteY2-472" fmla="*/ 813460 h 1628865"/>
              <a:gd name="connsiteX3-473" fmla="*/ 1009765 w 1713774"/>
              <a:gd name="connsiteY3-474" fmla="*/ 1622147 h 1628865"/>
              <a:gd name="connsiteX4-475" fmla="*/ 1463432 w 1713774"/>
              <a:gd name="connsiteY4-476" fmla="*/ 876366 h 1628865"/>
              <a:gd name="connsiteX0-477" fmla="*/ 1463433 w 1713813"/>
              <a:gd name="connsiteY0-478" fmla="*/ 876382 h 1637678"/>
              <a:gd name="connsiteX1-479" fmla="*/ 15208 w 1713813"/>
              <a:gd name="connsiteY1-480" fmla="*/ 8415 h 1637678"/>
              <a:gd name="connsiteX2-481" fmla="*/ 1689582 w 1713813"/>
              <a:gd name="connsiteY2-482" fmla="*/ 813476 h 1637678"/>
              <a:gd name="connsiteX3-483" fmla="*/ 1011126 w 1713813"/>
              <a:gd name="connsiteY3-484" fmla="*/ 1631040 h 1637678"/>
              <a:gd name="connsiteX4-485" fmla="*/ 1463433 w 1713813"/>
              <a:gd name="connsiteY4-486" fmla="*/ 876382 h 1637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33" y="connsiteY4-34"/>
              </a:cxn>
            </a:cxnLst>
            <a:rect l="l" t="t" r="r" b="b"/>
            <a:pathLst>
              <a:path w="1713813" h="1637678">
                <a:moveTo>
                  <a:pt x="1463433" y="876382"/>
                </a:moveTo>
                <a:cubicBezTo>
                  <a:pt x="1297447" y="605945"/>
                  <a:pt x="-164065" y="-83769"/>
                  <a:pt x="15208" y="8415"/>
                </a:cubicBezTo>
                <a:cubicBezTo>
                  <a:pt x="111554" y="34655"/>
                  <a:pt x="1523581" y="551045"/>
                  <a:pt x="1689582" y="813476"/>
                </a:cubicBezTo>
                <a:cubicBezTo>
                  <a:pt x="1855583" y="1075907"/>
                  <a:pt x="1118159" y="1557382"/>
                  <a:pt x="1011126" y="1631040"/>
                </a:cubicBezTo>
                <a:cubicBezTo>
                  <a:pt x="904093" y="1704698"/>
                  <a:pt x="1629419" y="1146819"/>
                  <a:pt x="1463433" y="876382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rgbClr val="B4BADD"/>
              </a:solidFill>
              <a:cs typeface="+mn-ea"/>
              <a:sym typeface="+mn-lt"/>
            </a:endParaRPr>
          </a:p>
        </p:txBody>
      </p:sp>
      <p:sp>
        <p:nvSpPr>
          <p:cNvPr id="3" name="等腰三角形 3"/>
          <p:cNvSpPr/>
          <p:nvPr/>
        </p:nvSpPr>
        <p:spPr>
          <a:xfrm rot="8594713">
            <a:off x="4793775" y="2558137"/>
            <a:ext cx="3440337" cy="2465626"/>
          </a:xfrm>
          <a:custGeom>
            <a:avLst/>
            <a:gdLst>
              <a:gd name="connsiteX0" fmla="*/ 0 w 2088232"/>
              <a:gd name="connsiteY0" fmla="*/ 1800200 h 1800200"/>
              <a:gd name="connsiteX1" fmla="*/ 1044116 w 2088232"/>
              <a:gd name="connsiteY1" fmla="*/ 0 h 1800200"/>
              <a:gd name="connsiteX2" fmla="*/ 2088232 w 2088232"/>
              <a:gd name="connsiteY2" fmla="*/ 1800200 h 1800200"/>
              <a:gd name="connsiteX3" fmla="*/ 0 w 2088232"/>
              <a:gd name="connsiteY3" fmla="*/ 1800200 h 1800200"/>
              <a:gd name="connsiteX0-1" fmla="*/ 447800 w 2536032"/>
              <a:gd name="connsiteY0-2" fmla="*/ 2233337 h 2233337"/>
              <a:gd name="connsiteX1-3" fmla="*/ 0 w 2536032"/>
              <a:gd name="connsiteY1-4" fmla="*/ 0 h 2233337"/>
              <a:gd name="connsiteX2-5" fmla="*/ 2536032 w 2536032"/>
              <a:gd name="connsiteY2-6" fmla="*/ 2233337 h 2233337"/>
              <a:gd name="connsiteX3-7" fmla="*/ 447800 w 2536032"/>
              <a:gd name="connsiteY3-8" fmla="*/ 2233337 h 2233337"/>
              <a:gd name="connsiteX0-9" fmla="*/ 447800 w 2632284"/>
              <a:gd name="connsiteY0-10" fmla="*/ 2233337 h 2233337"/>
              <a:gd name="connsiteX1-11" fmla="*/ 0 w 2632284"/>
              <a:gd name="connsiteY1-12" fmla="*/ 0 h 2233337"/>
              <a:gd name="connsiteX2-13" fmla="*/ 2632284 w 2632284"/>
              <a:gd name="connsiteY2-14" fmla="*/ 1431231 h 2233337"/>
              <a:gd name="connsiteX3-15" fmla="*/ 447800 w 2632284"/>
              <a:gd name="connsiteY3-16" fmla="*/ 2233337 h 2233337"/>
              <a:gd name="connsiteX0-17" fmla="*/ 447800 w 2632284"/>
              <a:gd name="connsiteY0-18" fmla="*/ 2233337 h 2233337"/>
              <a:gd name="connsiteX1-19" fmla="*/ 0 w 2632284"/>
              <a:gd name="connsiteY1-20" fmla="*/ 0 h 2233337"/>
              <a:gd name="connsiteX2-21" fmla="*/ 2632284 w 2632284"/>
              <a:gd name="connsiteY2-22" fmla="*/ 1431231 h 2233337"/>
              <a:gd name="connsiteX3-23" fmla="*/ 1617785 w 2632284"/>
              <a:gd name="connsiteY3-24" fmla="*/ 1764288 h 2233337"/>
              <a:gd name="connsiteX4" fmla="*/ 447800 w 2632284"/>
              <a:gd name="connsiteY4" fmla="*/ 2233337 h 2233337"/>
              <a:gd name="connsiteX0-25" fmla="*/ 447800 w 2632284"/>
              <a:gd name="connsiteY0-26" fmla="*/ 2233337 h 2233337"/>
              <a:gd name="connsiteX1-27" fmla="*/ 0 w 2632284"/>
              <a:gd name="connsiteY1-28" fmla="*/ 0 h 2233337"/>
              <a:gd name="connsiteX2-29" fmla="*/ 2632284 w 2632284"/>
              <a:gd name="connsiteY2-30" fmla="*/ 1431231 h 2233337"/>
              <a:gd name="connsiteX3-31" fmla="*/ 2612395 w 2632284"/>
              <a:gd name="connsiteY3-32" fmla="*/ 1844498 h 2233337"/>
              <a:gd name="connsiteX4-33" fmla="*/ 447800 w 2632284"/>
              <a:gd name="connsiteY4-34" fmla="*/ 2233337 h 2233337"/>
              <a:gd name="connsiteX0-35" fmla="*/ 1570748 w 2632284"/>
              <a:gd name="connsiteY0-36" fmla="*/ 1286853 h 1844498"/>
              <a:gd name="connsiteX1-37" fmla="*/ 0 w 2632284"/>
              <a:gd name="connsiteY1-38" fmla="*/ 0 h 1844498"/>
              <a:gd name="connsiteX2-39" fmla="*/ 2632284 w 2632284"/>
              <a:gd name="connsiteY2-40" fmla="*/ 1431231 h 1844498"/>
              <a:gd name="connsiteX3-41" fmla="*/ 2612395 w 2632284"/>
              <a:gd name="connsiteY3-42" fmla="*/ 1844498 h 1844498"/>
              <a:gd name="connsiteX4-43" fmla="*/ 1570748 w 2632284"/>
              <a:gd name="connsiteY4-44" fmla="*/ 1286853 h 1844498"/>
              <a:gd name="connsiteX0-45" fmla="*/ 2196390 w 2632284"/>
              <a:gd name="connsiteY0-46" fmla="*/ 1912495 h 1912495"/>
              <a:gd name="connsiteX1-47" fmla="*/ 0 w 2632284"/>
              <a:gd name="connsiteY1-48" fmla="*/ 0 h 1912495"/>
              <a:gd name="connsiteX2-49" fmla="*/ 2632284 w 2632284"/>
              <a:gd name="connsiteY2-50" fmla="*/ 1431231 h 1912495"/>
              <a:gd name="connsiteX3-51" fmla="*/ 2612395 w 2632284"/>
              <a:gd name="connsiteY3-52" fmla="*/ 1844498 h 1912495"/>
              <a:gd name="connsiteX4-53" fmla="*/ 2196390 w 2632284"/>
              <a:gd name="connsiteY4-54" fmla="*/ 1912495 h 1912495"/>
              <a:gd name="connsiteX0-55" fmla="*/ 2196390 w 2632284"/>
              <a:gd name="connsiteY0-56" fmla="*/ 1912495 h 1924709"/>
              <a:gd name="connsiteX1-57" fmla="*/ 0 w 2632284"/>
              <a:gd name="connsiteY1-58" fmla="*/ 0 h 1924709"/>
              <a:gd name="connsiteX2-59" fmla="*/ 2632284 w 2632284"/>
              <a:gd name="connsiteY2-60" fmla="*/ 1431231 h 1924709"/>
              <a:gd name="connsiteX3-61" fmla="*/ 2355722 w 2632284"/>
              <a:gd name="connsiteY3-62" fmla="*/ 1924709 h 1924709"/>
              <a:gd name="connsiteX4-63" fmla="*/ 2196390 w 2632284"/>
              <a:gd name="connsiteY4-64" fmla="*/ 1912495 h 1924709"/>
              <a:gd name="connsiteX0-65" fmla="*/ 2244516 w 2632284"/>
              <a:gd name="connsiteY0-66" fmla="*/ 1527484 h 1924709"/>
              <a:gd name="connsiteX1-67" fmla="*/ 0 w 2632284"/>
              <a:gd name="connsiteY1-68" fmla="*/ 0 h 1924709"/>
              <a:gd name="connsiteX2-69" fmla="*/ 2632284 w 2632284"/>
              <a:gd name="connsiteY2-70" fmla="*/ 1431231 h 1924709"/>
              <a:gd name="connsiteX3-71" fmla="*/ 2355722 w 2632284"/>
              <a:gd name="connsiteY3-72" fmla="*/ 1924709 h 1924709"/>
              <a:gd name="connsiteX4-73" fmla="*/ 2244516 w 2632284"/>
              <a:gd name="connsiteY4-74" fmla="*/ 1527484 h 1924709"/>
              <a:gd name="connsiteX0-75" fmla="*/ 2244516 w 2728537"/>
              <a:gd name="connsiteY0-76" fmla="*/ 1527484 h 1924709"/>
              <a:gd name="connsiteX1-77" fmla="*/ 0 w 2728537"/>
              <a:gd name="connsiteY1-78" fmla="*/ 0 h 1924709"/>
              <a:gd name="connsiteX2-79" fmla="*/ 2728537 w 2728537"/>
              <a:gd name="connsiteY2-80" fmla="*/ 1174558 h 1924709"/>
              <a:gd name="connsiteX3-81" fmla="*/ 2355722 w 2728537"/>
              <a:gd name="connsiteY3-82" fmla="*/ 1924709 h 1924709"/>
              <a:gd name="connsiteX4-83" fmla="*/ 2244516 w 2728537"/>
              <a:gd name="connsiteY4-84" fmla="*/ 1527484 h 1924709"/>
              <a:gd name="connsiteX0-85" fmla="*/ 2244516 w 2849134"/>
              <a:gd name="connsiteY0-86" fmla="*/ 1530200 h 1927425"/>
              <a:gd name="connsiteX1-87" fmla="*/ 0 w 2849134"/>
              <a:gd name="connsiteY1-88" fmla="*/ 2716 h 1927425"/>
              <a:gd name="connsiteX2-89" fmla="*/ 2728537 w 2849134"/>
              <a:gd name="connsiteY2-90" fmla="*/ 1177274 h 1927425"/>
              <a:gd name="connsiteX3-91" fmla="*/ 2355722 w 2849134"/>
              <a:gd name="connsiteY3-92" fmla="*/ 1927425 h 1927425"/>
              <a:gd name="connsiteX4-93" fmla="*/ 2244516 w 2849134"/>
              <a:gd name="connsiteY4-94" fmla="*/ 1530200 h 1927425"/>
              <a:gd name="connsiteX0-95" fmla="*/ 2244516 w 2776007"/>
              <a:gd name="connsiteY0-96" fmla="*/ 1530941 h 1928166"/>
              <a:gd name="connsiteX1-97" fmla="*/ 0 w 2776007"/>
              <a:gd name="connsiteY1-98" fmla="*/ 3457 h 1928166"/>
              <a:gd name="connsiteX2-99" fmla="*/ 2728537 w 2776007"/>
              <a:gd name="connsiteY2-100" fmla="*/ 1178015 h 1928166"/>
              <a:gd name="connsiteX3-101" fmla="*/ 2355722 w 2776007"/>
              <a:gd name="connsiteY3-102" fmla="*/ 1928166 h 1928166"/>
              <a:gd name="connsiteX4-103" fmla="*/ 2244516 w 2776007"/>
              <a:gd name="connsiteY4-104" fmla="*/ 1530941 h 1928166"/>
              <a:gd name="connsiteX0-105" fmla="*/ 2196390 w 2776007"/>
              <a:gd name="connsiteY0-106" fmla="*/ 969468 h 1928166"/>
              <a:gd name="connsiteX1-107" fmla="*/ 0 w 2776007"/>
              <a:gd name="connsiteY1-108" fmla="*/ 3457 h 1928166"/>
              <a:gd name="connsiteX2-109" fmla="*/ 2728537 w 2776007"/>
              <a:gd name="connsiteY2-110" fmla="*/ 1178015 h 1928166"/>
              <a:gd name="connsiteX3-111" fmla="*/ 2355722 w 2776007"/>
              <a:gd name="connsiteY3-112" fmla="*/ 1928166 h 1928166"/>
              <a:gd name="connsiteX4-113" fmla="*/ 2196390 w 2776007"/>
              <a:gd name="connsiteY4-114" fmla="*/ 969468 h 1928166"/>
              <a:gd name="connsiteX0-115" fmla="*/ 2196390 w 2775107"/>
              <a:gd name="connsiteY0-116" fmla="*/ 969468 h 1928166"/>
              <a:gd name="connsiteX1-117" fmla="*/ 0 w 2775107"/>
              <a:gd name="connsiteY1-118" fmla="*/ 3457 h 1928166"/>
              <a:gd name="connsiteX2-119" fmla="*/ 2728537 w 2775107"/>
              <a:gd name="connsiteY2-120" fmla="*/ 1178015 h 1928166"/>
              <a:gd name="connsiteX3-121" fmla="*/ 2355722 w 2775107"/>
              <a:gd name="connsiteY3-122" fmla="*/ 1928166 h 1928166"/>
              <a:gd name="connsiteX4-123" fmla="*/ 2323637 w 2775107"/>
              <a:gd name="connsiteY4-124" fmla="*/ 1912124 h 1928166"/>
              <a:gd name="connsiteX5" fmla="*/ 2196390 w 2775107"/>
              <a:gd name="connsiteY5" fmla="*/ 969468 h 1928166"/>
              <a:gd name="connsiteX0-125" fmla="*/ 2196390 w 2775107"/>
              <a:gd name="connsiteY0-126" fmla="*/ 969468 h 1928166"/>
              <a:gd name="connsiteX1-127" fmla="*/ 0 w 2775107"/>
              <a:gd name="connsiteY1-128" fmla="*/ 3457 h 1928166"/>
              <a:gd name="connsiteX2-129" fmla="*/ 2728537 w 2775107"/>
              <a:gd name="connsiteY2-130" fmla="*/ 1178015 h 1928166"/>
              <a:gd name="connsiteX3-131" fmla="*/ 2355722 w 2775107"/>
              <a:gd name="connsiteY3-132" fmla="*/ 1928166 h 1928166"/>
              <a:gd name="connsiteX4-133" fmla="*/ 2500101 w 2775107"/>
              <a:gd name="connsiteY4-134" fmla="*/ 1430861 h 1928166"/>
              <a:gd name="connsiteX5-135" fmla="*/ 2196390 w 2775107"/>
              <a:gd name="connsiteY5-136" fmla="*/ 969468 h 1928166"/>
              <a:gd name="connsiteX0-137" fmla="*/ 2196390 w 2775107"/>
              <a:gd name="connsiteY0-138" fmla="*/ 1081763 h 1928166"/>
              <a:gd name="connsiteX1-139" fmla="*/ 0 w 2775107"/>
              <a:gd name="connsiteY1-140" fmla="*/ 3457 h 1928166"/>
              <a:gd name="connsiteX2-141" fmla="*/ 2728537 w 2775107"/>
              <a:gd name="connsiteY2-142" fmla="*/ 1178015 h 1928166"/>
              <a:gd name="connsiteX3-143" fmla="*/ 2355722 w 2775107"/>
              <a:gd name="connsiteY3-144" fmla="*/ 1928166 h 1928166"/>
              <a:gd name="connsiteX4-145" fmla="*/ 2500101 w 2775107"/>
              <a:gd name="connsiteY4-146" fmla="*/ 1430861 h 1928166"/>
              <a:gd name="connsiteX5-147" fmla="*/ 2196390 w 2775107"/>
              <a:gd name="connsiteY5-148" fmla="*/ 1081763 h 1928166"/>
              <a:gd name="connsiteX0-149" fmla="*/ 2199445 w 2778162"/>
              <a:gd name="connsiteY0-150" fmla="*/ 1081763 h 1928166"/>
              <a:gd name="connsiteX1-151" fmla="*/ 3055 w 2778162"/>
              <a:gd name="connsiteY1-152" fmla="*/ 3457 h 1928166"/>
              <a:gd name="connsiteX2-153" fmla="*/ 2731592 w 2778162"/>
              <a:gd name="connsiteY2-154" fmla="*/ 1178015 h 1928166"/>
              <a:gd name="connsiteX3-155" fmla="*/ 2358777 w 2778162"/>
              <a:gd name="connsiteY3-156" fmla="*/ 1928166 h 1928166"/>
              <a:gd name="connsiteX4-157" fmla="*/ 2503156 w 2778162"/>
              <a:gd name="connsiteY4-158" fmla="*/ 1430861 h 1928166"/>
              <a:gd name="connsiteX5-159" fmla="*/ 2199445 w 2778162"/>
              <a:gd name="connsiteY5-160" fmla="*/ 1081763 h 1928166"/>
              <a:gd name="connsiteX0-161" fmla="*/ 2199445 w 2778162"/>
              <a:gd name="connsiteY0-162" fmla="*/ 1081763 h 1928166"/>
              <a:gd name="connsiteX1-163" fmla="*/ 3055 w 2778162"/>
              <a:gd name="connsiteY1-164" fmla="*/ 3457 h 1928166"/>
              <a:gd name="connsiteX2-165" fmla="*/ 2731592 w 2778162"/>
              <a:gd name="connsiteY2-166" fmla="*/ 1178015 h 1928166"/>
              <a:gd name="connsiteX3-167" fmla="*/ 2358777 w 2778162"/>
              <a:gd name="connsiteY3-168" fmla="*/ 1928166 h 1928166"/>
              <a:gd name="connsiteX4-169" fmla="*/ 2503156 w 2778162"/>
              <a:gd name="connsiteY4-170" fmla="*/ 1430861 h 1928166"/>
              <a:gd name="connsiteX5-171" fmla="*/ 2199445 w 2778162"/>
              <a:gd name="connsiteY5-172" fmla="*/ 1081763 h 1928166"/>
              <a:gd name="connsiteX0-173" fmla="*/ 2199421 w 2778138"/>
              <a:gd name="connsiteY0-174" fmla="*/ 1081763 h 1928166"/>
              <a:gd name="connsiteX1-175" fmla="*/ 3031 w 2778138"/>
              <a:gd name="connsiteY1-176" fmla="*/ 3457 h 1928166"/>
              <a:gd name="connsiteX2-177" fmla="*/ 2731568 w 2778138"/>
              <a:gd name="connsiteY2-178" fmla="*/ 1178015 h 1928166"/>
              <a:gd name="connsiteX3-179" fmla="*/ 2358753 w 2778138"/>
              <a:gd name="connsiteY3-180" fmla="*/ 1928166 h 1928166"/>
              <a:gd name="connsiteX4-181" fmla="*/ 2406879 w 2778138"/>
              <a:gd name="connsiteY4-182" fmla="*/ 1446903 h 1928166"/>
              <a:gd name="connsiteX5-183" fmla="*/ 2199421 w 2778138"/>
              <a:gd name="connsiteY5-184" fmla="*/ 1081763 h 1928166"/>
              <a:gd name="connsiteX0-185" fmla="*/ 2199421 w 2778138"/>
              <a:gd name="connsiteY0-186" fmla="*/ 1081763 h 1928166"/>
              <a:gd name="connsiteX1-187" fmla="*/ 3031 w 2778138"/>
              <a:gd name="connsiteY1-188" fmla="*/ 3457 h 1928166"/>
              <a:gd name="connsiteX2-189" fmla="*/ 2731568 w 2778138"/>
              <a:gd name="connsiteY2-190" fmla="*/ 1178015 h 1928166"/>
              <a:gd name="connsiteX3-191" fmla="*/ 2358753 w 2778138"/>
              <a:gd name="connsiteY3-192" fmla="*/ 1928166 h 1928166"/>
              <a:gd name="connsiteX4-193" fmla="*/ 2406879 w 2778138"/>
              <a:gd name="connsiteY4-194" fmla="*/ 1446903 h 1928166"/>
              <a:gd name="connsiteX5-195" fmla="*/ 2199421 w 2778138"/>
              <a:gd name="connsiteY5-196" fmla="*/ 1081763 h 1928166"/>
              <a:gd name="connsiteX0-197" fmla="*/ 2199421 w 2778138"/>
              <a:gd name="connsiteY0-198" fmla="*/ 1081763 h 1928166"/>
              <a:gd name="connsiteX1-199" fmla="*/ 3031 w 2778138"/>
              <a:gd name="connsiteY1-200" fmla="*/ 3457 h 1928166"/>
              <a:gd name="connsiteX2-201" fmla="*/ 2731568 w 2778138"/>
              <a:gd name="connsiteY2-202" fmla="*/ 1178015 h 1928166"/>
              <a:gd name="connsiteX3-203" fmla="*/ 2358753 w 2778138"/>
              <a:gd name="connsiteY3-204" fmla="*/ 1928166 h 1928166"/>
              <a:gd name="connsiteX4-205" fmla="*/ 2199421 w 2778138"/>
              <a:gd name="connsiteY4-206" fmla="*/ 1081763 h 1928166"/>
              <a:gd name="connsiteX0-207" fmla="*/ 2071047 w 2778351"/>
              <a:gd name="connsiteY0-208" fmla="*/ 1129388 h 1928166"/>
              <a:gd name="connsiteX1-209" fmla="*/ 3244 w 2778351"/>
              <a:gd name="connsiteY1-210" fmla="*/ 3457 h 1928166"/>
              <a:gd name="connsiteX2-211" fmla="*/ 2731781 w 2778351"/>
              <a:gd name="connsiteY2-212" fmla="*/ 1178015 h 1928166"/>
              <a:gd name="connsiteX3-213" fmla="*/ 2358966 w 2778351"/>
              <a:gd name="connsiteY3-214" fmla="*/ 1928166 h 1928166"/>
              <a:gd name="connsiteX4-215" fmla="*/ 2071047 w 2778351"/>
              <a:gd name="connsiteY4-216" fmla="*/ 1129388 h 1928166"/>
              <a:gd name="connsiteX0-217" fmla="*/ 2071008 w 2835081"/>
              <a:gd name="connsiteY0-218" fmla="*/ 1128691 h 2017957"/>
              <a:gd name="connsiteX1-219" fmla="*/ 3205 w 2835081"/>
              <a:gd name="connsiteY1-220" fmla="*/ 2760 h 2017957"/>
              <a:gd name="connsiteX2-221" fmla="*/ 2731742 w 2835081"/>
              <a:gd name="connsiteY2-222" fmla="*/ 1177318 h 2017957"/>
              <a:gd name="connsiteX3-223" fmla="*/ 2268440 w 2835081"/>
              <a:gd name="connsiteY3-224" fmla="*/ 2017957 h 2017957"/>
              <a:gd name="connsiteX4-225" fmla="*/ 2071008 w 2835081"/>
              <a:gd name="connsiteY4-226" fmla="*/ 1128691 h 2017957"/>
              <a:gd name="connsiteX0-227" fmla="*/ 2071008 w 2837054"/>
              <a:gd name="connsiteY0-228" fmla="*/ 1128691 h 2018318"/>
              <a:gd name="connsiteX1-229" fmla="*/ 3205 w 2837054"/>
              <a:gd name="connsiteY1-230" fmla="*/ 2760 h 2018318"/>
              <a:gd name="connsiteX2-231" fmla="*/ 2731742 w 2837054"/>
              <a:gd name="connsiteY2-232" fmla="*/ 1177318 h 2018318"/>
              <a:gd name="connsiteX3-233" fmla="*/ 2268440 w 2837054"/>
              <a:gd name="connsiteY3-234" fmla="*/ 2017957 h 2018318"/>
              <a:gd name="connsiteX4-235" fmla="*/ 2071008 w 2837054"/>
              <a:gd name="connsiteY4-236" fmla="*/ 1128691 h 2018318"/>
              <a:gd name="connsiteX0-237" fmla="*/ 1871371 w 2842856"/>
              <a:gd name="connsiteY0-238" fmla="*/ 1128691 h 2018051"/>
              <a:gd name="connsiteX1-239" fmla="*/ 3593 w 2842856"/>
              <a:gd name="connsiteY1-240" fmla="*/ 2760 h 2018051"/>
              <a:gd name="connsiteX2-241" fmla="*/ 2732130 w 2842856"/>
              <a:gd name="connsiteY2-242" fmla="*/ 1177318 h 2018051"/>
              <a:gd name="connsiteX3-243" fmla="*/ 2268828 w 2842856"/>
              <a:gd name="connsiteY3-244" fmla="*/ 2017957 h 2018051"/>
              <a:gd name="connsiteX4-245" fmla="*/ 1871371 w 2842856"/>
              <a:gd name="connsiteY4-246" fmla="*/ 1128691 h 2018051"/>
              <a:gd name="connsiteX0-247" fmla="*/ 1871331 w 2842816"/>
              <a:gd name="connsiteY0-248" fmla="*/ 1128691 h 2018051"/>
              <a:gd name="connsiteX1-249" fmla="*/ 3553 w 2842816"/>
              <a:gd name="connsiteY1-250" fmla="*/ 2760 h 2018051"/>
              <a:gd name="connsiteX2-251" fmla="*/ 2732090 w 2842816"/>
              <a:gd name="connsiteY2-252" fmla="*/ 1177318 h 2018051"/>
              <a:gd name="connsiteX3-253" fmla="*/ 2268788 w 2842816"/>
              <a:gd name="connsiteY3-254" fmla="*/ 2017957 h 2018051"/>
              <a:gd name="connsiteX4-255" fmla="*/ 1871331 w 2842816"/>
              <a:gd name="connsiteY4-256" fmla="*/ 1128691 h 2018051"/>
              <a:gd name="connsiteX0-257" fmla="*/ 2429238 w 2832988"/>
              <a:gd name="connsiteY0-258" fmla="*/ 1344591 h 2019144"/>
              <a:gd name="connsiteX1-259" fmla="*/ 2660 w 2832988"/>
              <a:gd name="connsiteY1-260" fmla="*/ 2760 h 2019144"/>
              <a:gd name="connsiteX2-261" fmla="*/ 2731197 w 2832988"/>
              <a:gd name="connsiteY2-262" fmla="*/ 1177318 h 2019144"/>
              <a:gd name="connsiteX3-263" fmla="*/ 2267895 w 2832988"/>
              <a:gd name="connsiteY3-264" fmla="*/ 2017957 h 2019144"/>
              <a:gd name="connsiteX4-265" fmla="*/ 2429238 w 2832988"/>
              <a:gd name="connsiteY4-266" fmla="*/ 1344591 h 2019144"/>
              <a:gd name="connsiteX0-267" fmla="*/ 2391183 w 2833601"/>
              <a:gd name="connsiteY0-268" fmla="*/ 1293791 h 2018493"/>
              <a:gd name="connsiteX1-269" fmla="*/ 2705 w 2833601"/>
              <a:gd name="connsiteY1-270" fmla="*/ 2760 h 2018493"/>
              <a:gd name="connsiteX2-271" fmla="*/ 2731242 w 2833601"/>
              <a:gd name="connsiteY2-272" fmla="*/ 1177318 h 2018493"/>
              <a:gd name="connsiteX3-273" fmla="*/ 2267940 w 2833601"/>
              <a:gd name="connsiteY3-274" fmla="*/ 2017957 h 2018493"/>
              <a:gd name="connsiteX4-275" fmla="*/ 2391183 w 2833601"/>
              <a:gd name="connsiteY4-276" fmla="*/ 1293791 h 2018493"/>
              <a:gd name="connsiteX0-277" fmla="*/ 2391050 w 2833468"/>
              <a:gd name="connsiteY0-278" fmla="*/ 1293791 h 2018534"/>
              <a:gd name="connsiteX1-279" fmla="*/ 2572 w 2833468"/>
              <a:gd name="connsiteY1-280" fmla="*/ 2760 h 2018534"/>
              <a:gd name="connsiteX2-281" fmla="*/ 2731109 w 2833468"/>
              <a:gd name="connsiteY2-282" fmla="*/ 1177318 h 2018534"/>
              <a:gd name="connsiteX3-283" fmla="*/ 2267807 w 2833468"/>
              <a:gd name="connsiteY3-284" fmla="*/ 2017957 h 2018534"/>
              <a:gd name="connsiteX4-285" fmla="*/ 2391050 w 2833468"/>
              <a:gd name="connsiteY4-286" fmla="*/ 1293791 h 2018534"/>
              <a:gd name="connsiteX0-287" fmla="*/ 1845836 w 2255024"/>
              <a:gd name="connsiteY0-288" fmla="*/ 1065890 h 1790669"/>
              <a:gd name="connsiteX1-289" fmla="*/ 3458 w 2255024"/>
              <a:gd name="connsiteY1-290" fmla="*/ 3459 h 1790669"/>
              <a:gd name="connsiteX2-291" fmla="*/ 2185895 w 2255024"/>
              <a:gd name="connsiteY2-292" fmla="*/ 949417 h 1790669"/>
              <a:gd name="connsiteX3-293" fmla="*/ 1722593 w 2255024"/>
              <a:gd name="connsiteY3-294" fmla="*/ 1790056 h 1790669"/>
              <a:gd name="connsiteX4-295" fmla="*/ 1845836 w 2255024"/>
              <a:gd name="connsiteY4-296" fmla="*/ 1065890 h 1790669"/>
              <a:gd name="connsiteX0-297" fmla="*/ 1845831 w 2252960"/>
              <a:gd name="connsiteY0-298" fmla="*/ 1065905 h 1813046"/>
              <a:gd name="connsiteX1-299" fmla="*/ 3453 w 2252960"/>
              <a:gd name="connsiteY1-300" fmla="*/ 3474 h 1813046"/>
              <a:gd name="connsiteX2-301" fmla="*/ 2185890 w 2252960"/>
              <a:gd name="connsiteY2-302" fmla="*/ 949432 h 1813046"/>
              <a:gd name="connsiteX3-303" fmla="*/ 1707168 w 2252960"/>
              <a:gd name="connsiteY3-304" fmla="*/ 1812457 h 1813046"/>
              <a:gd name="connsiteX4-305" fmla="*/ 1845831 w 2252960"/>
              <a:gd name="connsiteY4-306" fmla="*/ 1065905 h 1813046"/>
              <a:gd name="connsiteX0-307" fmla="*/ 1845785 w 2236910"/>
              <a:gd name="connsiteY0-308" fmla="*/ 1065901 h 1805931"/>
              <a:gd name="connsiteX1-309" fmla="*/ 3407 w 2236910"/>
              <a:gd name="connsiteY1-310" fmla="*/ 3470 h 1805931"/>
              <a:gd name="connsiteX2-311" fmla="*/ 2185844 w 2236910"/>
              <a:gd name="connsiteY2-312" fmla="*/ 949428 h 1805931"/>
              <a:gd name="connsiteX3-313" fmla="*/ 1568999 w 2236910"/>
              <a:gd name="connsiteY3-314" fmla="*/ 1805335 h 1805931"/>
              <a:gd name="connsiteX4-315" fmla="*/ 1845785 w 2236910"/>
              <a:gd name="connsiteY4-316" fmla="*/ 1065901 h 1805931"/>
              <a:gd name="connsiteX0-317" fmla="*/ 1938962 w 2235995"/>
              <a:gd name="connsiteY0-318" fmla="*/ 1042182 h 1805700"/>
              <a:gd name="connsiteX1-319" fmla="*/ 3233 w 2235995"/>
              <a:gd name="connsiteY1-320" fmla="*/ 3470 h 1805700"/>
              <a:gd name="connsiteX2-321" fmla="*/ 2185670 w 2235995"/>
              <a:gd name="connsiteY2-322" fmla="*/ 949428 h 1805700"/>
              <a:gd name="connsiteX3-323" fmla="*/ 1568825 w 2235995"/>
              <a:gd name="connsiteY3-324" fmla="*/ 1805335 h 1805700"/>
              <a:gd name="connsiteX4-325" fmla="*/ 1938962 w 2235995"/>
              <a:gd name="connsiteY4-326" fmla="*/ 1042182 h 1805700"/>
              <a:gd name="connsiteX0-327" fmla="*/ 1938944 w 2230169"/>
              <a:gd name="connsiteY0-328" fmla="*/ 1042118 h 1719316"/>
              <a:gd name="connsiteX1-329" fmla="*/ 3215 w 2230169"/>
              <a:gd name="connsiteY1-330" fmla="*/ 3406 h 1719316"/>
              <a:gd name="connsiteX2-331" fmla="*/ 2185652 w 2230169"/>
              <a:gd name="connsiteY2-332" fmla="*/ 949364 h 1719316"/>
              <a:gd name="connsiteX3-333" fmla="*/ 1507283 w 2230169"/>
              <a:gd name="connsiteY3-334" fmla="*/ 1718888 h 1719316"/>
              <a:gd name="connsiteX4-335" fmla="*/ 1938944 w 2230169"/>
              <a:gd name="connsiteY4-336" fmla="*/ 1042118 h 1719316"/>
              <a:gd name="connsiteX0-337" fmla="*/ 2190989 w 2494600"/>
              <a:gd name="connsiteY0-338" fmla="*/ 1138605 h 1815820"/>
              <a:gd name="connsiteX1-339" fmla="*/ 2884 w 2494600"/>
              <a:gd name="connsiteY1-340" fmla="*/ 3079 h 1815820"/>
              <a:gd name="connsiteX2-341" fmla="*/ 2437697 w 2494600"/>
              <a:gd name="connsiteY2-342" fmla="*/ 1045851 h 1815820"/>
              <a:gd name="connsiteX3-343" fmla="*/ 1759328 w 2494600"/>
              <a:gd name="connsiteY3-344" fmla="*/ 1815375 h 1815820"/>
              <a:gd name="connsiteX4-345" fmla="*/ 2190989 w 2494600"/>
              <a:gd name="connsiteY4-346" fmla="*/ 1138605 h 1815820"/>
              <a:gd name="connsiteX0-347" fmla="*/ 2268337 w 2575905"/>
              <a:gd name="connsiteY0-348" fmla="*/ 1169845 h 1847066"/>
              <a:gd name="connsiteX1-349" fmla="*/ 2795 w 2575905"/>
              <a:gd name="connsiteY1-350" fmla="*/ 2987 h 1847066"/>
              <a:gd name="connsiteX2-351" fmla="*/ 2515045 w 2575905"/>
              <a:gd name="connsiteY2-352" fmla="*/ 1077091 h 1847066"/>
              <a:gd name="connsiteX3-353" fmla="*/ 1836676 w 2575905"/>
              <a:gd name="connsiteY3-354" fmla="*/ 1846615 h 1847066"/>
              <a:gd name="connsiteX4-355" fmla="*/ 2268337 w 2575905"/>
              <a:gd name="connsiteY4-356" fmla="*/ 1169845 h 1847066"/>
              <a:gd name="connsiteX0-357" fmla="*/ 2288871 w 2575709"/>
              <a:gd name="connsiteY0-358" fmla="*/ 1139997 h 1846812"/>
              <a:gd name="connsiteX1-359" fmla="*/ 2770 w 2575709"/>
              <a:gd name="connsiteY1-360" fmla="*/ 2987 h 1846812"/>
              <a:gd name="connsiteX2-361" fmla="*/ 2515020 w 2575709"/>
              <a:gd name="connsiteY2-362" fmla="*/ 1077091 h 1846812"/>
              <a:gd name="connsiteX3-363" fmla="*/ 1836651 w 2575709"/>
              <a:gd name="connsiteY3-364" fmla="*/ 1846615 h 1846812"/>
              <a:gd name="connsiteX4-365" fmla="*/ 2288871 w 2575709"/>
              <a:gd name="connsiteY4-366" fmla="*/ 1139997 h 1846812"/>
              <a:gd name="connsiteX0-367" fmla="*/ 1335577 w 1579877"/>
              <a:gd name="connsiteY0-368" fmla="*/ 802755 h 1509546"/>
              <a:gd name="connsiteX1-369" fmla="*/ 4422 w 1579877"/>
              <a:gd name="connsiteY1-370" fmla="*/ 4420 h 1509546"/>
              <a:gd name="connsiteX2-371" fmla="*/ 1561726 w 1579877"/>
              <a:gd name="connsiteY2-372" fmla="*/ 739849 h 1509546"/>
              <a:gd name="connsiteX3-373" fmla="*/ 883357 w 1579877"/>
              <a:gd name="connsiteY3-374" fmla="*/ 1509373 h 1509546"/>
              <a:gd name="connsiteX4-375" fmla="*/ 1335577 w 1579877"/>
              <a:gd name="connsiteY4-376" fmla="*/ 802755 h 1509546"/>
              <a:gd name="connsiteX0-377" fmla="*/ 1452344 w 1700970"/>
              <a:gd name="connsiteY0-378" fmla="*/ 871990 h 1578786"/>
              <a:gd name="connsiteX1-379" fmla="*/ 4119 w 1700970"/>
              <a:gd name="connsiteY1-380" fmla="*/ 4023 h 1578786"/>
              <a:gd name="connsiteX2-381" fmla="*/ 1678493 w 1700970"/>
              <a:gd name="connsiteY2-382" fmla="*/ 809084 h 1578786"/>
              <a:gd name="connsiteX3-383" fmla="*/ 1000124 w 1700970"/>
              <a:gd name="connsiteY3-384" fmla="*/ 1578608 h 1578786"/>
              <a:gd name="connsiteX4-385" fmla="*/ 1452344 w 1700970"/>
              <a:gd name="connsiteY4-386" fmla="*/ 871990 h 1578786"/>
              <a:gd name="connsiteX0-387" fmla="*/ 1452303 w 1700929"/>
              <a:gd name="connsiteY0-388" fmla="*/ 871990 h 1578782"/>
              <a:gd name="connsiteX1-389" fmla="*/ 4078 w 1700929"/>
              <a:gd name="connsiteY1-390" fmla="*/ 4023 h 1578782"/>
              <a:gd name="connsiteX2-391" fmla="*/ 1678452 w 1700929"/>
              <a:gd name="connsiteY2-392" fmla="*/ 809084 h 1578782"/>
              <a:gd name="connsiteX3-393" fmla="*/ 1000083 w 1700929"/>
              <a:gd name="connsiteY3-394" fmla="*/ 1578608 h 1578782"/>
              <a:gd name="connsiteX4-395" fmla="*/ 1452303 w 1700929"/>
              <a:gd name="connsiteY4-396" fmla="*/ 871990 h 1578782"/>
              <a:gd name="connsiteX0-397" fmla="*/ 1452303 w 1700929"/>
              <a:gd name="connsiteY0-398" fmla="*/ 868267 h 1575059"/>
              <a:gd name="connsiteX1-399" fmla="*/ 4078 w 1700929"/>
              <a:gd name="connsiteY1-400" fmla="*/ 300 h 1575059"/>
              <a:gd name="connsiteX2-401" fmla="*/ 1678452 w 1700929"/>
              <a:gd name="connsiteY2-402" fmla="*/ 805361 h 1575059"/>
              <a:gd name="connsiteX3-403" fmla="*/ 1000083 w 1700929"/>
              <a:gd name="connsiteY3-404" fmla="*/ 1574885 h 1575059"/>
              <a:gd name="connsiteX4-405" fmla="*/ 1452303 w 1700929"/>
              <a:gd name="connsiteY4-406" fmla="*/ 868267 h 1575059"/>
              <a:gd name="connsiteX0-407" fmla="*/ 1463294 w 1711920"/>
              <a:gd name="connsiteY0-408" fmla="*/ 876189 h 1582981"/>
              <a:gd name="connsiteX1-409" fmla="*/ 15069 w 1711920"/>
              <a:gd name="connsiteY1-410" fmla="*/ 8222 h 1582981"/>
              <a:gd name="connsiteX2-411" fmla="*/ 1689443 w 1711920"/>
              <a:gd name="connsiteY2-412" fmla="*/ 813283 h 1582981"/>
              <a:gd name="connsiteX3-413" fmla="*/ 1011074 w 1711920"/>
              <a:gd name="connsiteY3-414" fmla="*/ 1582807 h 1582981"/>
              <a:gd name="connsiteX4-415" fmla="*/ 1463294 w 1711920"/>
              <a:gd name="connsiteY4-416" fmla="*/ 876189 h 1582981"/>
              <a:gd name="connsiteX0-417" fmla="*/ 1463294 w 1711920"/>
              <a:gd name="connsiteY0-418" fmla="*/ 876189 h 1582981"/>
              <a:gd name="connsiteX1-419" fmla="*/ 15069 w 1711920"/>
              <a:gd name="connsiteY1-420" fmla="*/ 8222 h 1582981"/>
              <a:gd name="connsiteX2-421" fmla="*/ 1689443 w 1711920"/>
              <a:gd name="connsiteY2-422" fmla="*/ 813283 h 1582981"/>
              <a:gd name="connsiteX3-423" fmla="*/ 1011074 w 1711920"/>
              <a:gd name="connsiteY3-424" fmla="*/ 1582807 h 1582981"/>
              <a:gd name="connsiteX4-425" fmla="*/ 1463294 w 1711920"/>
              <a:gd name="connsiteY4-426" fmla="*/ 876189 h 1582981"/>
              <a:gd name="connsiteX0-427" fmla="*/ 1463457 w 1712466"/>
              <a:gd name="connsiteY0-428" fmla="*/ 876342 h 1608429"/>
              <a:gd name="connsiteX1-429" fmla="*/ 15232 w 1712466"/>
              <a:gd name="connsiteY1-430" fmla="*/ 8375 h 1608429"/>
              <a:gd name="connsiteX2-431" fmla="*/ 1689606 w 1712466"/>
              <a:gd name="connsiteY2-432" fmla="*/ 813436 h 1608429"/>
              <a:gd name="connsiteX3-433" fmla="*/ 1026739 w 1712466"/>
              <a:gd name="connsiteY3-434" fmla="*/ 1608259 h 1608429"/>
              <a:gd name="connsiteX4-435" fmla="*/ 1463457 w 1712466"/>
              <a:gd name="connsiteY4-436" fmla="*/ 876342 h 1608429"/>
              <a:gd name="connsiteX0-437" fmla="*/ 1463457 w 1712748"/>
              <a:gd name="connsiteY0-438" fmla="*/ 876342 h 1608456"/>
              <a:gd name="connsiteX1-439" fmla="*/ 15232 w 1712748"/>
              <a:gd name="connsiteY1-440" fmla="*/ 8375 h 1608456"/>
              <a:gd name="connsiteX2-441" fmla="*/ 1689606 w 1712748"/>
              <a:gd name="connsiteY2-442" fmla="*/ 813436 h 1608456"/>
              <a:gd name="connsiteX3-443" fmla="*/ 1026739 w 1712748"/>
              <a:gd name="connsiteY3-444" fmla="*/ 1608259 h 1608456"/>
              <a:gd name="connsiteX4-445" fmla="*/ 1463457 w 1712748"/>
              <a:gd name="connsiteY4-446" fmla="*/ 876342 h 1608456"/>
              <a:gd name="connsiteX0-447" fmla="*/ 1463457 w 1714372"/>
              <a:gd name="connsiteY0-448" fmla="*/ 876342 h 1612123"/>
              <a:gd name="connsiteX1-449" fmla="*/ 15232 w 1714372"/>
              <a:gd name="connsiteY1-450" fmla="*/ 8375 h 1612123"/>
              <a:gd name="connsiteX2-451" fmla="*/ 1689606 w 1714372"/>
              <a:gd name="connsiteY2-452" fmla="*/ 813436 h 1612123"/>
              <a:gd name="connsiteX3-453" fmla="*/ 1026739 w 1714372"/>
              <a:gd name="connsiteY3-454" fmla="*/ 1608259 h 1612123"/>
              <a:gd name="connsiteX4-455" fmla="*/ 1463457 w 1714372"/>
              <a:gd name="connsiteY4-456" fmla="*/ 876342 h 1612123"/>
              <a:gd name="connsiteX0-457" fmla="*/ 1463432 w 1713857"/>
              <a:gd name="connsiteY0-458" fmla="*/ 876366 h 1625932"/>
              <a:gd name="connsiteX1-459" fmla="*/ 15207 w 1713857"/>
              <a:gd name="connsiteY1-460" fmla="*/ 8399 h 1625932"/>
              <a:gd name="connsiteX2-461" fmla="*/ 1689581 w 1713857"/>
              <a:gd name="connsiteY2-462" fmla="*/ 813460 h 1625932"/>
              <a:gd name="connsiteX3-463" fmla="*/ 1009765 w 1713857"/>
              <a:gd name="connsiteY3-464" fmla="*/ 1622147 h 1625932"/>
              <a:gd name="connsiteX4-465" fmla="*/ 1463432 w 1713857"/>
              <a:gd name="connsiteY4-466" fmla="*/ 876366 h 1625932"/>
              <a:gd name="connsiteX0-467" fmla="*/ 1463432 w 1713774"/>
              <a:gd name="connsiteY0-468" fmla="*/ 876366 h 1628865"/>
              <a:gd name="connsiteX1-469" fmla="*/ 15207 w 1713774"/>
              <a:gd name="connsiteY1-470" fmla="*/ 8399 h 1628865"/>
              <a:gd name="connsiteX2-471" fmla="*/ 1689581 w 1713774"/>
              <a:gd name="connsiteY2-472" fmla="*/ 813460 h 1628865"/>
              <a:gd name="connsiteX3-473" fmla="*/ 1009765 w 1713774"/>
              <a:gd name="connsiteY3-474" fmla="*/ 1622147 h 1628865"/>
              <a:gd name="connsiteX4-475" fmla="*/ 1463432 w 1713774"/>
              <a:gd name="connsiteY4-476" fmla="*/ 876366 h 1628865"/>
              <a:gd name="connsiteX0-477" fmla="*/ 1463433 w 1713813"/>
              <a:gd name="connsiteY0-478" fmla="*/ 876382 h 1637678"/>
              <a:gd name="connsiteX1-479" fmla="*/ 15208 w 1713813"/>
              <a:gd name="connsiteY1-480" fmla="*/ 8415 h 1637678"/>
              <a:gd name="connsiteX2-481" fmla="*/ 1689582 w 1713813"/>
              <a:gd name="connsiteY2-482" fmla="*/ 813476 h 1637678"/>
              <a:gd name="connsiteX3-483" fmla="*/ 1011126 w 1713813"/>
              <a:gd name="connsiteY3-484" fmla="*/ 1631040 h 1637678"/>
              <a:gd name="connsiteX4-485" fmla="*/ 1463433 w 1713813"/>
              <a:gd name="connsiteY4-486" fmla="*/ 876382 h 1637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33" y="connsiteY4-34"/>
              </a:cxn>
            </a:cxnLst>
            <a:rect l="l" t="t" r="r" b="b"/>
            <a:pathLst>
              <a:path w="1713813" h="1637678">
                <a:moveTo>
                  <a:pt x="1463433" y="876382"/>
                </a:moveTo>
                <a:cubicBezTo>
                  <a:pt x="1297447" y="605945"/>
                  <a:pt x="-164065" y="-83769"/>
                  <a:pt x="15208" y="8415"/>
                </a:cubicBezTo>
                <a:cubicBezTo>
                  <a:pt x="111554" y="34655"/>
                  <a:pt x="1523581" y="551045"/>
                  <a:pt x="1689582" y="813476"/>
                </a:cubicBezTo>
                <a:cubicBezTo>
                  <a:pt x="1855583" y="1075907"/>
                  <a:pt x="1118159" y="1557382"/>
                  <a:pt x="1011126" y="1631040"/>
                </a:cubicBezTo>
                <a:cubicBezTo>
                  <a:pt x="904093" y="1704698"/>
                  <a:pt x="1629419" y="1146819"/>
                  <a:pt x="1463433" y="876382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rgbClr val="B4BADD"/>
              </a:solidFill>
              <a:cs typeface="+mn-ea"/>
              <a:sym typeface="+mn-lt"/>
            </a:endParaRPr>
          </a:p>
        </p:txBody>
      </p:sp>
      <p:sp>
        <p:nvSpPr>
          <p:cNvPr id="4" name="等腰三角形 3"/>
          <p:cNvSpPr/>
          <p:nvPr/>
        </p:nvSpPr>
        <p:spPr>
          <a:xfrm rot="15794713">
            <a:off x="3957888" y="2558137"/>
            <a:ext cx="3440337" cy="2465626"/>
          </a:xfrm>
          <a:custGeom>
            <a:avLst/>
            <a:gdLst>
              <a:gd name="connsiteX0" fmla="*/ 0 w 2088232"/>
              <a:gd name="connsiteY0" fmla="*/ 1800200 h 1800200"/>
              <a:gd name="connsiteX1" fmla="*/ 1044116 w 2088232"/>
              <a:gd name="connsiteY1" fmla="*/ 0 h 1800200"/>
              <a:gd name="connsiteX2" fmla="*/ 2088232 w 2088232"/>
              <a:gd name="connsiteY2" fmla="*/ 1800200 h 1800200"/>
              <a:gd name="connsiteX3" fmla="*/ 0 w 2088232"/>
              <a:gd name="connsiteY3" fmla="*/ 1800200 h 1800200"/>
              <a:gd name="connsiteX0-1" fmla="*/ 447800 w 2536032"/>
              <a:gd name="connsiteY0-2" fmla="*/ 2233337 h 2233337"/>
              <a:gd name="connsiteX1-3" fmla="*/ 0 w 2536032"/>
              <a:gd name="connsiteY1-4" fmla="*/ 0 h 2233337"/>
              <a:gd name="connsiteX2-5" fmla="*/ 2536032 w 2536032"/>
              <a:gd name="connsiteY2-6" fmla="*/ 2233337 h 2233337"/>
              <a:gd name="connsiteX3-7" fmla="*/ 447800 w 2536032"/>
              <a:gd name="connsiteY3-8" fmla="*/ 2233337 h 2233337"/>
              <a:gd name="connsiteX0-9" fmla="*/ 447800 w 2632284"/>
              <a:gd name="connsiteY0-10" fmla="*/ 2233337 h 2233337"/>
              <a:gd name="connsiteX1-11" fmla="*/ 0 w 2632284"/>
              <a:gd name="connsiteY1-12" fmla="*/ 0 h 2233337"/>
              <a:gd name="connsiteX2-13" fmla="*/ 2632284 w 2632284"/>
              <a:gd name="connsiteY2-14" fmla="*/ 1431231 h 2233337"/>
              <a:gd name="connsiteX3-15" fmla="*/ 447800 w 2632284"/>
              <a:gd name="connsiteY3-16" fmla="*/ 2233337 h 2233337"/>
              <a:gd name="connsiteX0-17" fmla="*/ 447800 w 2632284"/>
              <a:gd name="connsiteY0-18" fmla="*/ 2233337 h 2233337"/>
              <a:gd name="connsiteX1-19" fmla="*/ 0 w 2632284"/>
              <a:gd name="connsiteY1-20" fmla="*/ 0 h 2233337"/>
              <a:gd name="connsiteX2-21" fmla="*/ 2632284 w 2632284"/>
              <a:gd name="connsiteY2-22" fmla="*/ 1431231 h 2233337"/>
              <a:gd name="connsiteX3-23" fmla="*/ 1617785 w 2632284"/>
              <a:gd name="connsiteY3-24" fmla="*/ 1764288 h 2233337"/>
              <a:gd name="connsiteX4" fmla="*/ 447800 w 2632284"/>
              <a:gd name="connsiteY4" fmla="*/ 2233337 h 2233337"/>
              <a:gd name="connsiteX0-25" fmla="*/ 447800 w 2632284"/>
              <a:gd name="connsiteY0-26" fmla="*/ 2233337 h 2233337"/>
              <a:gd name="connsiteX1-27" fmla="*/ 0 w 2632284"/>
              <a:gd name="connsiteY1-28" fmla="*/ 0 h 2233337"/>
              <a:gd name="connsiteX2-29" fmla="*/ 2632284 w 2632284"/>
              <a:gd name="connsiteY2-30" fmla="*/ 1431231 h 2233337"/>
              <a:gd name="connsiteX3-31" fmla="*/ 2612395 w 2632284"/>
              <a:gd name="connsiteY3-32" fmla="*/ 1844498 h 2233337"/>
              <a:gd name="connsiteX4-33" fmla="*/ 447800 w 2632284"/>
              <a:gd name="connsiteY4-34" fmla="*/ 2233337 h 2233337"/>
              <a:gd name="connsiteX0-35" fmla="*/ 1570748 w 2632284"/>
              <a:gd name="connsiteY0-36" fmla="*/ 1286853 h 1844498"/>
              <a:gd name="connsiteX1-37" fmla="*/ 0 w 2632284"/>
              <a:gd name="connsiteY1-38" fmla="*/ 0 h 1844498"/>
              <a:gd name="connsiteX2-39" fmla="*/ 2632284 w 2632284"/>
              <a:gd name="connsiteY2-40" fmla="*/ 1431231 h 1844498"/>
              <a:gd name="connsiteX3-41" fmla="*/ 2612395 w 2632284"/>
              <a:gd name="connsiteY3-42" fmla="*/ 1844498 h 1844498"/>
              <a:gd name="connsiteX4-43" fmla="*/ 1570748 w 2632284"/>
              <a:gd name="connsiteY4-44" fmla="*/ 1286853 h 1844498"/>
              <a:gd name="connsiteX0-45" fmla="*/ 2196390 w 2632284"/>
              <a:gd name="connsiteY0-46" fmla="*/ 1912495 h 1912495"/>
              <a:gd name="connsiteX1-47" fmla="*/ 0 w 2632284"/>
              <a:gd name="connsiteY1-48" fmla="*/ 0 h 1912495"/>
              <a:gd name="connsiteX2-49" fmla="*/ 2632284 w 2632284"/>
              <a:gd name="connsiteY2-50" fmla="*/ 1431231 h 1912495"/>
              <a:gd name="connsiteX3-51" fmla="*/ 2612395 w 2632284"/>
              <a:gd name="connsiteY3-52" fmla="*/ 1844498 h 1912495"/>
              <a:gd name="connsiteX4-53" fmla="*/ 2196390 w 2632284"/>
              <a:gd name="connsiteY4-54" fmla="*/ 1912495 h 1912495"/>
              <a:gd name="connsiteX0-55" fmla="*/ 2196390 w 2632284"/>
              <a:gd name="connsiteY0-56" fmla="*/ 1912495 h 1924709"/>
              <a:gd name="connsiteX1-57" fmla="*/ 0 w 2632284"/>
              <a:gd name="connsiteY1-58" fmla="*/ 0 h 1924709"/>
              <a:gd name="connsiteX2-59" fmla="*/ 2632284 w 2632284"/>
              <a:gd name="connsiteY2-60" fmla="*/ 1431231 h 1924709"/>
              <a:gd name="connsiteX3-61" fmla="*/ 2355722 w 2632284"/>
              <a:gd name="connsiteY3-62" fmla="*/ 1924709 h 1924709"/>
              <a:gd name="connsiteX4-63" fmla="*/ 2196390 w 2632284"/>
              <a:gd name="connsiteY4-64" fmla="*/ 1912495 h 1924709"/>
              <a:gd name="connsiteX0-65" fmla="*/ 2244516 w 2632284"/>
              <a:gd name="connsiteY0-66" fmla="*/ 1527484 h 1924709"/>
              <a:gd name="connsiteX1-67" fmla="*/ 0 w 2632284"/>
              <a:gd name="connsiteY1-68" fmla="*/ 0 h 1924709"/>
              <a:gd name="connsiteX2-69" fmla="*/ 2632284 w 2632284"/>
              <a:gd name="connsiteY2-70" fmla="*/ 1431231 h 1924709"/>
              <a:gd name="connsiteX3-71" fmla="*/ 2355722 w 2632284"/>
              <a:gd name="connsiteY3-72" fmla="*/ 1924709 h 1924709"/>
              <a:gd name="connsiteX4-73" fmla="*/ 2244516 w 2632284"/>
              <a:gd name="connsiteY4-74" fmla="*/ 1527484 h 1924709"/>
              <a:gd name="connsiteX0-75" fmla="*/ 2244516 w 2728537"/>
              <a:gd name="connsiteY0-76" fmla="*/ 1527484 h 1924709"/>
              <a:gd name="connsiteX1-77" fmla="*/ 0 w 2728537"/>
              <a:gd name="connsiteY1-78" fmla="*/ 0 h 1924709"/>
              <a:gd name="connsiteX2-79" fmla="*/ 2728537 w 2728537"/>
              <a:gd name="connsiteY2-80" fmla="*/ 1174558 h 1924709"/>
              <a:gd name="connsiteX3-81" fmla="*/ 2355722 w 2728537"/>
              <a:gd name="connsiteY3-82" fmla="*/ 1924709 h 1924709"/>
              <a:gd name="connsiteX4-83" fmla="*/ 2244516 w 2728537"/>
              <a:gd name="connsiteY4-84" fmla="*/ 1527484 h 1924709"/>
              <a:gd name="connsiteX0-85" fmla="*/ 2244516 w 2849134"/>
              <a:gd name="connsiteY0-86" fmla="*/ 1530200 h 1927425"/>
              <a:gd name="connsiteX1-87" fmla="*/ 0 w 2849134"/>
              <a:gd name="connsiteY1-88" fmla="*/ 2716 h 1927425"/>
              <a:gd name="connsiteX2-89" fmla="*/ 2728537 w 2849134"/>
              <a:gd name="connsiteY2-90" fmla="*/ 1177274 h 1927425"/>
              <a:gd name="connsiteX3-91" fmla="*/ 2355722 w 2849134"/>
              <a:gd name="connsiteY3-92" fmla="*/ 1927425 h 1927425"/>
              <a:gd name="connsiteX4-93" fmla="*/ 2244516 w 2849134"/>
              <a:gd name="connsiteY4-94" fmla="*/ 1530200 h 1927425"/>
              <a:gd name="connsiteX0-95" fmla="*/ 2244516 w 2776007"/>
              <a:gd name="connsiteY0-96" fmla="*/ 1530941 h 1928166"/>
              <a:gd name="connsiteX1-97" fmla="*/ 0 w 2776007"/>
              <a:gd name="connsiteY1-98" fmla="*/ 3457 h 1928166"/>
              <a:gd name="connsiteX2-99" fmla="*/ 2728537 w 2776007"/>
              <a:gd name="connsiteY2-100" fmla="*/ 1178015 h 1928166"/>
              <a:gd name="connsiteX3-101" fmla="*/ 2355722 w 2776007"/>
              <a:gd name="connsiteY3-102" fmla="*/ 1928166 h 1928166"/>
              <a:gd name="connsiteX4-103" fmla="*/ 2244516 w 2776007"/>
              <a:gd name="connsiteY4-104" fmla="*/ 1530941 h 1928166"/>
              <a:gd name="connsiteX0-105" fmla="*/ 2196390 w 2776007"/>
              <a:gd name="connsiteY0-106" fmla="*/ 969468 h 1928166"/>
              <a:gd name="connsiteX1-107" fmla="*/ 0 w 2776007"/>
              <a:gd name="connsiteY1-108" fmla="*/ 3457 h 1928166"/>
              <a:gd name="connsiteX2-109" fmla="*/ 2728537 w 2776007"/>
              <a:gd name="connsiteY2-110" fmla="*/ 1178015 h 1928166"/>
              <a:gd name="connsiteX3-111" fmla="*/ 2355722 w 2776007"/>
              <a:gd name="connsiteY3-112" fmla="*/ 1928166 h 1928166"/>
              <a:gd name="connsiteX4-113" fmla="*/ 2196390 w 2776007"/>
              <a:gd name="connsiteY4-114" fmla="*/ 969468 h 1928166"/>
              <a:gd name="connsiteX0-115" fmla="*/ 2196390 w 2775107"/>
              <a:gd name="connsiteY0-116" fmla="*/ 969468 h 1928166"/>
              <a:gd name="connsiteX1-117" fmla="*/ 0 w 2775107"/>
              <a:gd name="connsiteY1-118" fmla="*/ 3457 h 1928166"/>
              <a:gd name="connsiteX2-119" fmla="*/ 2728537 w 2775107"/>
              <a:gd name="connsiteY2-120" fmla="*/ 1178015 h 1928166"/>
              <a:gd name="connsiteX3-121" fmla="*/ 2355722 w 2775107"/>
              <a:gd name="connsiteY3-122" fmla="*/ 1928166 h 1928166"/>
              <a:gd name="connsiteX4-123" fmla="*/ 2323637 w 2775107"/>
              <a:gd name="connsiteY4-124" fmla="*/ 1912124 h 1928166"/>
              <a:gd name="connsiteX5" fmla="*/ 2196390 w 2775107"/>
              <a:gd name="connsiteY5" fmla="*/ 969468 h 1928166"/>
              <a:gd name="connsiteX0-125" fmla="*/ 2196390 w 2775107"/>
              <a:gd name="connsiteY0-126" fmla="*/ 969468 h 1928166"/>
              <a:gd name="connsiteX1-127" fmla="*/ 0 w 2775107"/>
              <a:gd name="connsiteY1-128" fmla="*/ 3457 h 1928166"/>
              <a:gd name="connsiteX2-129" fmla="*/ 2728537 w 2775107"/>
              <a:gd name="connsiteY2-130" fmla="*/ 1178015 h 1928166"/>
              <a:gd name="connsiteX3-131" fmla="*/ 2355722 w 2775107"/>
              <a:gd name="connsiteY3-132" fmla="*/ 1928166 h 1928166"/>
              <a:gd name="connsiteX4-133" fmla="*/ 2500101 w 2775107"/>
              <a:gd name="connsiteY4-134" fmla="*/ 1430861 h 1928166"/>
              <a:gd name="connsiteX5-135" fmla="*/ 2196390 w 2775107"/>
              <a:gd name="connsiteY5-136" fmla="*/ 969468 h 1928166"/>
              <a:gd name="connsiteX0-137" fmla="*/ 2196390 w 2775107"/>
              <a:gd name="connsiteY0-138" fmla="*/ 1081763 h 1928166"/>
              <a:gd name="connsiteX1-139" fmla="*/ 0 w 2775107"/>
              <a:gd name="connsiteY1-140" fmla="*/ 3457 h 1928166"/>
              <a:gd name="connsiteX2-141" fmla="*/ 2728537 w 2775107"/>
              <a:gd name="connsiteY2-142" fmla="*/ 1178015 h 1928166"/>
              <a:gd name="connsiteX3-143" fmla="*/ 2355722 w 2775107"/>
              <a:gd name="connsiteY3-144" fmla="*/ 1928166 h 1928166"/>
              <a:gd name="connsiteX4-145" fmla="*/ 2500101 w 2775107"/>
              <a:gd name="connsiteY4-146" fmla="*/ 1430861 h 1928166"/>
              <a:gd name="connsiteX5-147" fmla="*/ 2196390 w 2775107"/>
              <a:gd name="connsiteY5-148" fmla="*/ 1081763 h 1928166"/>
              <a:gd name="connsiteX0-149" fmla="*/ 2199445 w 2778162"/>
              <a:gd name="connsiteY0-150" fmla="*/ 1081763 h 1928166"/>
              <a:gd name="connsiteX1-151" fmla="*/ 3055 w 2778162"/>
              <a:gd name="connsiteY1-152" fmla="*/ 3457 h 1928166"/>
              <a:gd name="connsiteX2-153" fmla="*/ 2731592 w 2778162"/>
              <a:gd name="connsiteY2-154" fmla="*/ 1178015 h 1928166"/>
              <a:gd name="connsiteX3-155" fmla="*/ 2358777 w 2778162"/>
              <a:gd name="connsiteY3-156" fmla="*/ 1928166 h 1928166"/>
              <a:gd name="connsiteX4-157" fmla="*/ 2503156 w 2778162"/>
              <a:gd name="connsiteY4-158" fmla="*/ 1430861 h 1928166"/>
              <a:gd name="connsiteX5-159" fmla="*/ 2199445 w 2778162"/>
              <a:gd name="connsiteY5-160" fmla="*/ 1081763 h 1928166"/>
              <a:gd name="connsiteX0-161" fmla="*/ 2199445 w 2778162"/>
              <a:gd name="connsiteY0-162" fmla="*/ 1081763 h 1928166"/>
              <a:gd name="connsiteX1-163" fmla="*/ 3055 w 2778162"/>
              <a:gd name="connsiteY1-164" fmla="*/ 3457 h 1928166"/>
              <a:gd name="connsiteX2-165" fmla="*/ 2731592 w 2778162"/>
              <a:gd name="connsiteY2-166" fmla="*/ 1178015 h 1928166"/>
              <a:gd name="connsiteX3-167" fmla="*/ 2358777 w 2778162"/>
              <a:gd name="connsiteY3-168" fmla="*/ 1928166 h 1928166"/>
              <a:gd name="connsiteX4-169" fmla="*/ 2503156 w 2778162"/>
              <a:gd name="connsiteY4-170" fmla="*/ 1430861 h 1928166"/>
              <a:gd name="connsiteX5-171" fmla="*/ 2199445 w 2778162"/>
              <a:gd name="connsiteY5-172" fmla="*/ 1081763 h 1928166"/>
              <a:gd name="connsiteX0-173" fmla="*/ 2199421 w 2778138"/>
              <a:gd name="connsiteY0-174" fmla="*/ 1081763 h 1928166"/>
              <a:gd name="connsiteX1-175" fmla="*/ 3031 w 2778138"/>
              <a:gd name="connsiteY1-176" fmla="*/ 3457 h 1928166"/>
              <a:gd name="connsiteX2-177" fmla="*/ 2731568 w 2778138"/>
              <a:gd name="connsiteY2-178" fmla="*/ 1178015 h 1928166"/>
              <a:gd name="connsiteX3-179" fmla="*/ 2358753 w 2778138"/>
              <a:gd name="connsiteY3-180" fmla="*/ 1928166 h 1928166"/>
              <a:gd name="connsiteX4-181" fmla="*/ 2406879 w 2778138"/>
              <a:gd name="connsiteY4-182" fmla="*/ 1446903 h 1928166"/>
              <a:gd name="connsiteX5-183" fmla="*/ 2199421 w 2778138"/>
              <a:gd name="connsiteY5-184" fmla="*/ 1081763 h 1928166"/>
              <a:gd name="connsiteX0-185" fmla="*/ 2199421 w 2778138"/>
              <a:gd name="connsiteY0-186" fmla="*/ 1081763 h 1928166"/>
              <a:gd name="connsiteX1-187" fmla="*/ 3031 w 2778138"/>
              <a:gd name="connsiteY1-188" fmla="*/ 3457 h 1928166"/>
              <a:gd name="connsiteX2-189" fmla="*/ 2731568 w 2778138"/>
              <a:gd name="connsiteY2-190" fmla="*/ 1178015 h 1928166"/>
              <a:gd name="connsiteX3-191" fmla="*/ 2358753 w 2778138"/>
              <a:gd name="connsiteY3-192" fmla="*/ 1928166 h 1928166"/>
              <a:gd name="connsiteX4-193" fmla="*/ 2406879 w 2778138"/>
              <a:gd name="connsiteY4-194" fmla="*/ 1446903 h 1928166"/>
              <a:gd name="connsiteX5-195" fmla="*/ 2199421 w 2778138"/>
              <a:gd name="connsiteY5-196" fmla="*/ 1081763 h 1928166"/>
              <a:gd name="connsiteX0-197" fmla="*/ 2199421 w 2778138"/>
              <a:gd name="connsiteY0-198" fmla="*/ 1081763 h 1928166"/>
              <a:gd name="connsiteX1-199" fmla="*/ 3031 w 2778138"/>
              <a:gd name="connsiteY1-200" fmla="*/ 3457 h 1928166"/>
              <a:gd name="connsiteX2-201" fmla="*/ 2731568 w 2778138"/>
              <a:gd name="connsiteY2-202" fmla="*/ 1178015 h 1928166"/>
              <a:gd name="connsiteX3-203" fmla="*/ 2358753 w 2778138"/>
              <a:gd name="connsiteY3-204" fmla="*/ 1928166 h 1928166"/>
              <a:gd name="connsiteX4-205" fmla="*/ 2199421 w 2778138"/>
              <a:gd name="connsiteY4-206" fmla="*/ 1081763 h 1928166"/>
              <a:gd name="connsiteX0-207" fmla="*/ 2071047 w 2778351"/>
              <a:gd name="connsiteY0-208" fmla="*/ 1129388 h 1928166"/>
              <a:gd name="connsiteX1-209" fmla="*/ 3244 w 2778351"/>
              <a:gd name="connsiteY1-210" fmla="*/ 3457 h 1928166"/>
              <a:gd name="connsiteX2-211" fmla="*/ 2731781 w 2778351"/>
              <a:gd name="connsiteY2-212" fmla="*/ 1178015 h 1928166"/>
              <a:gd name="connsiteX3-213" fmla="*/ 2358966 w 2778351"/>
              <a:gd name="connsiteY3-214" fmla="*/ 1928166 h 1928166"/>
              <a:gd name="connsiteX4-215" fmla="*/ 2071047 w 2778351"/>
              <a:gd name="connsiteY4-216" fmla="*/ 1129388 h 1928166"/>
              <a:gd name="connsiteX0-217" fmla="*/ 2071008 w 2835081"/>
              <a:gd name="connsiteY0-218" fmla="*/ 1128691 h 2017957"/>
              <a:gd name="connsiteX1-219" fmla="*/ 3205 w 2835081"/>
              <a:gd name="connsiteY1-220" fmla="*/ 2760 h 2017957"/>
              <a:gd name="connsiteX2-221" fmla="*/ 2731742 w 2835081"/>
              <a:gd name="connsiteY2-222" fmla="*/ 1177318 h 2017957"/>
              <a:gd name="connsiteX3-223" fmla="*/ 2268440 w 2835081"/>
              <a:gd name="connsiteY3-224" fmla="*/ 2017957 h 2017957"/>
              <a:gd name="connsiteX4-225" fmla="*/ 2071008 w 2835081"/>
              <a:gd name="connsiteY4-226" fmla="*/ 1128691 h 2017957"/>
              <a:gd name="connsiteX0-227" fmla="*/ 2071008 w 2837054"/>
              <a:gd name="connsiteY0-228" fmla="*/ 1128691 h 2018318"/>
              <a:gd name="connsiteX1-229" fmla="*/ 3205 w 2837054"/>
              <a:gd name="connsiteY1-230" fmla="*/ 2760 h 2018318"/>
              <a:gd name="connsiteX2-231" fmla="*/ 2731742 w 2837054"/>
              <a:gd name="connsiteY2-232" fmla="*/ 1177318 h 2018318"/>
              <a:gd name="connsiteX3-233" fmla="*/ 2268440 w 2837054"/>
              <a:gd name="connsiteY3-234" fmla="*/ 2017957 h 2018318"/>
              <a:gd name="connsiteX4-235" fmla="*/ 2071008 w 2837054"/>
              <a:gd name="connsiteY4-236" fmla="*/ 1128691 h 2018318"/>
              <a:gd name="connsiteX0-237" fmla="*/ 1871371 w 2842856"/>
              <a:gd name="connsiteY0-238" fmla="*/ 1128691 h 2018051"/>
              <a:gd name="connsiteX1-239" fmla="*/ 3593 w 2842856"/>
              <a:gd name="connsiteY1-240" fmla="*/ 2760 h 2018051"/>
              <a:gd name="connsiteX2-241" fmla="*/ 2732130 w 2842856"/>
              <a:gd name="connsiteY2-242" fmla="*/ 1177318 h 2018051"/>
              <a:gd name="connsiteX3-243" fmla="*/ 2268828 w 2842856"/>
              <a:gd name="connsiteY3-244" fmla="*/ 2017957 h 2018051"/>
              <a:gd name="connsiteX4-245" fmla="*/ 1871371 w 2842856"/>
              <a:gd name="connsiteY4-246" fmla="*/ 1128691 h 2018051"/>
              <a:gd name="connsiteX0-247" fmla="*/ 1871331 w 2842816"/>
              <a:gd name="connsiteY0-248" fmla="*/ 1128691 h 2018051"/>
              <a:gd name="connsiteX1-249" fmla="*/ 3553 w 2842816"/>
              <a:gd name="connsiteY1-250" fmla="*/ 2760 h 2018051"/>
              <a:gd name="connsiteX2-251" fmla="*/ 2732090 w 2842816"/>
              <a:gd name="connsiteY2-252" fmla="*/ 1177318 h 2018051"/>
              <a:gd name="connsiteX3-253" fmla="*/ 2268788 w 2842816"/>
              <a:gd name="connsiteY3-254" fmla="*/ 2017957 h 2018051"/>
              <a:gd name="connsiteX4-255" fmla="*/ 1871331 w 2842816"/>
              <a:gd name="connsiteY4-256" fmla="*/ 1128691 h 2018051"/>
              <a:gd name="connsiteX0-257" fmla="*/ 2429238 w 2832988"/>
              <a:gd name="connsiteY0-258" fmla="*/ 1344591 h 2019144"/>
              <a:gd name="connsiteX1-259" fmla="*/ 2660 w 2832988"/>
              <a:gd name="connsiteY1-260" fmla="*/ 2760 h 2019144"/>
              <a:gd name="connsiteX2-261" fmla="*/ 2731197 w 2832988"/>
              <a:gd name="connsiteY2-262" fmla="*/ 1177318 h 2019144"/>
              <a:gd name="connsiteX3-263" fmla="*/ 2267895 w 2832988"/>
              <a:gd name="connsiteY3-264" fmla="*/ 2017957 h 2019144"/>
              <a:gd name="connsiteX4-265" fmla="*/ 2429238 w 2832988"/>
              <a:gd name="connsiteY4-266" fmla="*/ 1344591 h 2019144"/>
              <a:gd name="connsiteX0-267" fmla="*/ 2391183 w 2833601"/>
              <a:gd name="connsiteY0-268" fmla="*/ 1293791 h 2018493"/>
              <a:gd name="connsiteX1-269" fmla="*/ 2705 w 2833601"/>
              <a:gd name="connsiteY1-270" fmla="*/ 2760 h 2018493"/>
              <a:gd name="connsiteX2-271" fmla="*/ 2731242 w 2833601"/>
              <a:gd name="connsiteY2-272" fmla="*/ 1177318 h 2018493"/>
              <a:gd name="connsiteX3-273" fmla="*/ 2267940 w 2833601"/>
              <a:gd name="connsiteY3-274" fmla="*/ 2017957 h 2018493"/>
              <a:gd name="connsiteX4-275" fmla="*/ 2391183 w 2833601"/>
              <a:gd name="connsiteY4-276" fmla="*/ 1293791 h 2018493"/>
              <a:gd name="connsiteX0-277" fmla="*/ 2391050 w 2833468"/>
              <a:gd name="connsiteY0-278" fmla="*/ 1293791 h 2018534"/>
              <a:gd name="connsiteX1-279" fmla="*/ 2572 w 2833468"/>
              <a:gd name="connsiteY1-280" fmla="*/ 2760 h 2018534"/>
              <a:gd name="connsiteX2-281" fmla="*/ 2731109 w 2833468"/>
              <a:gd name="connsiteY2-282" fmla="*/ 1177318 h 2018534"/>
              <a:gd name="connsiteX3-283" fmla="*/ 2267807 w 2833468"/>
              <a:gd name="connsiteY3-284" fmla="*/ 2017957 h 2018534"/>
              <a:gd name="connsiteX4-285" fmla="*/ 2391050 w 2833468"/>
              <a:gd name="connsiteY4-286" fmla="*/ 1293791 h 2018534"/>
              <a:gd name="connsiteX0-287" fmla="*/ 1845836 w 2255024"/>
              <a:gd name="connsiteY0-288" fmla="*/ 1065890 h 1790669"/>
              <a:gd name="connsiteX1-289" fmla="*/ 3458 w 2255024"/>
              <a:gd name="connsiteY1-290" fmla="*/ 3459 h 1790669"/>
              <a:gd name="connsiteX2-291" fmla="*/ 2185895 w 2255024"/>
              <a:gd name="connsiteY2-292" fmla="*/ 949417 h 1790669"/>
              <a:gd name="connsiteX3-293" fmla="*/ 1722593 w 2255024"/>
              <a:gd name="connsiteY3-294" fmla="*/ 1790056 h 1790669"/>
              <a:gd name="connsiteX4-295" fmla="*/ 1845836 w 2255024"/>
              <a:gd name="connsiteY4-296" fmla="*/ 1065890 h 1790669"/>
              <a:gd name="connsiteX0-297" fmla="*/ 1845831 w 2252960"/>
              <a:gd name="connsiteY0-298" fmla="*/ 1065905 h 1813046"/>
              <a:gd name="connsiteX1-299" fmla="*/ 3453 w 2252960"/>
              <a:gd name="connsiteY1-300" fmla="*/ 3474 h 1813046"/>
              <a:gd name="connsiteX2-301" fmla="*/ 2185890 w 2252960"/>
              <a:gd name="connsiteY2-302" fmla="*/ 949432 h 1813046"/>
              <a:gd name="connsiteX3-303" fmla="*/ 1707168 w 2252960"/>
              <a:gd name="connsiteY3-304" fmla="*/ 1812457 h 1813046"/>
              <a:gd name="connsiteX4-305" fmla="*/ 1845831 w 2252960"/>
              <a:gd name="connsiteY4-306" fmla="*/ 1065905 h 1813046"/>
              <a:gd name="connsiteX0-307" fmla="*/ 1845785 w 2236910"/>
              <a:gd name="connsiteY0-308" fmla="*/ 1065901 h 1805931"/>
              <a:gd name="connsiteX1-309" fmla="*/ 3407 w 2236910"/>
              <a:gd name="connsiteY1-310" fmla="*/ 3470 h 1805931"/>
              <a:gd name="connsiteX2-311" fmla="*/ 2185844 w 2236910"/>
              <a:gd name="connsiteY2-312" fmla="*/ 949428 h 1805931"/>
              <a:gd name="connsiteX3-313" fmla="*/ 1568999 w 2236910"/>
              <a:gd name="connsiteY3-314" fmla="*/ 1805335 h 1805931"/>
              <a:gd name="connsiteX4-315" fmla="*/ 1845785 w 2236910"/>
              <a:gd name="connsiteY4-316" fmla="*/ 1065901 h 1805931"/>
              <a:gd name="connsiteX0-317" fmla="*/ 1938962 w 2235995"/>
              <a:gd name="connsiteY0-318" fmla="*/ 1042182 h 1805700"/>
              <a:gd name="connsiteX1-319" fmla="*/ 3233 w 2235995"/>
              <a:gd name="connsiteY1-320" fmla="*/ 3470 h 1805700"/>
              <a:gd name="connsiteX2-321" fmla="*/ 2185670 w 2235995"/>
              <a:gd name="connsiteY2-322" fmla="*/ 949428 h 1805700"/>
              <a:gd name="connsiteX3-323" fmla="*/ 1568825 w 2235995"/>
              <a:gd name="connsiteY3-324" fmla="*/ 1805335 h 1805700"/>
              <a:gd name="connsiteX4-325" fmla="*/ 1938962 w 2235995"/>
              <a:gd name="connsiteY4-326" fmla="*/ 1042182 h 1805700"/>
              <a:gd name="connsiteX0-327" fmla="*/ 1938944 w 2230169"/>
              <a:gd name="connsiteY0-328" fmla="*/ 1042118 h 1719316"/>
              <a:gd name="connsiteX1-329" fmla="*/ 3215 w 2230169"/>
              <a:gd name="connsiteY1-330" fmla="*/ 3406 h 1719316"/>
              <a:gd name="connsiteX2-331" fmla="*/ 2185652 w 2230169"/>
              <a:gd name="connsiteY2-332" fmla="*/ 949364 h 1719316"/>
              <a:gd name="connsiteX3-333" fmla="*/ 1507283 w 2230169"/>
              <a:gd name="connsiteY3-334" fmla="*/ 1718888 h 1719316"/>
              <a:gd name="connsiteX4-335" fmla="*/ 1938944 w 2230169"/>
              <a:gd name="connsiteY4-336" fmla="*/ 1042118 h 1719316"/>
              <a:gd name="connsiteX0-337" fmla="*/ 2190989 w 2494600"/>
              <a:gd name="connsiteY0-338" fmla="*/ 1138605 h 1815820"/>
              <a:gd name="connsiteX1-339" fmla="*/ 2884 w 2494600"/>
              <a:gd name="connsiteY1-340" fmla="*/ 3079 h 1815820"/>
              <a:gd name="connsiteX2-341" fmla="*/ 2437697 w 2494600"/>
              <a:gd name="connsiteY2-342" fmla="*/ 1045851 h 1815820"/>
              <a:gd name="connsiteX3-343" fmla="*/ 1759328 w 2494600"/>
              <a:gd name="connsiteY3-344" fmla="*/ 1815375 h 1815820"/>
              <a:gd name="connsiteX4-345" fmla="*/ 2190989 w 2494600"/>
              <a:gd name="connsiteY4-346" fmla="*/ 1138605 h 1815820"/>
              <a:gd name="connsiteX0-347" fmla="*/ 2268337 w 2575905"/>
              <a:gd name="connsiteY0-348" fmla="*/ 1169845 h 1847066"/>
              <a:gd name="connsiteX1-349" fmla="*/ 2795 w 2575905"/>
              <a:gd name="connsiteY1-350" fmla="*/ 2987 h 1847066"/>
              <a:gd name="connsiteX2-351" fmla="*/ 2515045 w 2575905"/>
              <a:gd name="connsiteY2-352" fmla="*/ 1077091 h 1847066"/>
              <a:gd name="connsiteX3-353" fmla="*/ 1836676 w 2575905"/>
              <a:gd name="connsiteY3-354" fmla="*/ 1846615 h 1847066"/>
              <a:gd name="connsiteX4-355" fmla="*/ 2268337 w 2575905"/>
              <a:gd name="connsiteY4-356" fmla="*/ 1169845 h 1847066"/>
              <a:gd name="connsiteX0-357" fmla="*/ 2288871 w 2575709"/>
              <a:gd name="connsiteY0-358" fmla="*/ 1139997 h 1846812"/>
              <a:gd name="connsiteX1-359" fmla="*/ 2770 w 2575709"/>
              <a:gd name="connsiteY1-360" fmla="*/ 2987 h 1846812"/>
              <a:gd name="connsiteX2-361" fmla="*/ 2515020 w 2575709"/>
              <a:gd name="connsiteY2-362" fmla="*/ 1077091 h 1846812"/>
              <a:gd name="connsiteX3-363" fmla="*/ 1836651 w 2575709"/>
              <a:gd name="connsiteY3-364" fmla="*/ 1846615 h 1846812"/>
              <a:gd name="connsiteX4-365" fmla="*/ 2288871 w 2575709"/>
              <a:gd name="connsiteY4-366" fmla="*/ 1139997 h 1846812"/>
              <a:gd name="connsiteX0-367" fmla="*/ 1335577 w 1579877"/>
              <a:gd name="connsiteY0-368" fmla="*/ 802755 h 1509546"/>
              <a:gd name="connsiteX1-369" fmla="*/ 4422 w 1579877"/>
              <a:gd name="connsiteY1-370" fmla="*/ 4420 h 1509546"/>
              <a:gd name="connsiteX2-371" fmla="*/ 1561726 w 1579877"/>
              <a:gd name="connsiteY2-372" fmla="*/ 739849 h 1509546"/>
              <a:gd name="connsiteX3-373" fmla="*/ 883357 w 1579877"/>
              <a:gd name="connsiteY3-374" fmla="*/ 1509373 h 1509546"/>
              <a:gd name="connsiteX4-375" fmla="*/ 1335577 w 1579877"/>
              <a:gd name="connsiteY4-376" fmla="*/ 802755 h 1509546"/>
              <a:gd name="connsiteX0-377" fmla="*/ 1452344 w 1700970"/>
              <a:gd name="connsiteY0-378" fmla="*/ 871990 h 1578786"/>
              <a:gd name="connsiteX1-379" fmla="*/ 4119 w 1700970"/>
              <a:gd name="connsiteY1-380" fmla="*/ 4023 h 1578786"/>
              <a:gd name="connsiteX2-381" fmla="*/ 1678493 w 1700970"/>
              <a:gd name="connsiteY2-382" fmla="*/ 809084 h 1578786"/>
              <a:gd name="connsiteX3-383" fmla="*/ 1000124 w 1700970"/>
              <a:gd name="connsiteY3-384" fmla="*/ 1578608 h 1578786"/>
              <a:gd name="connsiteX4-385" fmla="*/ 1452344 w 1700970"/>
              <a:gd name="connsiteY4-386" fmla="*/ 871990 h 1578786"/>
              <a:gd name="connsiteX0-387" fmla="*/ 1452303 w 1700929"/>
              <a:gd name="connsiteY0-388" fmla="*/ 871990 h 1578782"/>
              <a:gd name="connsiteX1-389" fmla="*/ 4078 w 1700929"/>
              <a:gd name="connsiteY1-390" fmla="*/ 4023 h 1578782"/>
              <a:gd name="connsiteX2-391" fmla="*/ 1678452 w 1700929"/>
              <a:gd name="connsiteY2-392" fmla="*/ 809084 h 1578782"/>
              <a:gd name="connsiteX3-393" fmla="*/ 1000083 w 1700929"/>
              <a:gd name="connsiteY3-394" fmla="*/ 1578608 h 1578782"/>
              <a:gd name="connsiteX4-395" fmla="*/ 1452303 w 1700929"/>
              <a:gd name="connsiteY4-396" fmla="*/ 871990 h 1578782"/>
              <a:gd name="connsiteX0-397" fmla="*/ 1452303 w 1700929"/>
              <a:gd name="connsiteY0-398" fmla="*/ 868267 h 1575059"/>
              <a:gd name="connsiteX1-399" fmla="*/ 4078 w 1700929"/>
              <a:gd name="connsiteY1-400" fmla="*/ 300 h 1575059"/>
              <a:gd name="connsiteX2-401" fmla="*/ 1678452 w 1700929"/>
              <a:gd name="connsiteY2-402" fmla="*/ 805361 h 1575059"/>
              <a:gd name="connsiteX3-403" fmla="*/ 1000083 w 1700929"/>
              <a:gd name="connsiteY3-404" fmla="*/ 1574885 h 1575059"/>
              <a:gd name="connsiteX4-405" fmla="*/ 1452303 w 1700929"/>
              <a:gd name="connsiteY4-406" fmla="*/ 868267 h 1575059"/>
              <a:gd name="connsiteX0-407" fmla="*/ 1463294 w 1711920"/>
              <a:gd name="connsiteY0-408" fmla="*/ 876189 h 1582981"/>
              <a:gd name="connsiteX1-409" fmla="*/ 15069 w 1711920"/>
              <a:gd name="connsiteY1-410" fmla="*/ 8222 h 1582981"/>
              <a:gd name="connsiteX2-411" fmla="*/ 1689443 w 1711920"/>
              <a:gd name="connsiteY2-412" fmla="*/ 813283 h 1582981"/>
              <a:gd name="connsiteX3-413" fmla="*/ 1011074 w 1711920"/>
              <a:gd name="connsiteY3-414" fmla="*/ 1582807 h 1582981"/>
              <a:gd name="connsiteX4-415" fmla="*/ 1463294 w 1711920"/>
              <a:gd name="connsiteY4-416" fmla="*/ 876189 h 1582981"/>
              <a:gd name="connsiteX0-417" fmla="*/ 1463294 w 1711920"/>
              <a:gd name="connsiteY0-418" fmla="*/ 876189 h 1582981"/>
              <a:gd name="connsiteX1-419" fmla="*/ 15069 w 1711920"/>
              <a:gd name="connsiteY1-420" fmla="*/ 8222 h 1582981"/>
              <a:gd name="connsiteX2-421" fmla="*/ 1689443 w 1711920"/>
              <a:gd name="connsiteY2-422" fmla="*/ 813283 h 1582981"/>
              <a:gd name="connsiteX3-423" fmla="*/ 1011074 w 1711920"/>
              <a:gd name="connsiteY3-424" fmla="*/ 1582807 h 1582981"/>
              <a:gd name="connsiteX4-425" fmla="*/ 1463294 w 1711920"/>
              <a:gd name="connsiteY4-426" fmla="*/ 876189 h 1582981"/>
              <a:gd name="connsiteX0-427" fmla="*/ 1463457 w 1712466"/>
              <a:gd name="connsiteY0-428" fmla="*/ 876342 h 1608429"/>
              <a:gd name="connsiteX1-429" fmla="*/ 15232 w 1712466"/>
              <a:gd name="connsiteY1-430" fmla="*/ 8375 h 1608429"/>
              <a:gd name="connsiteX2-431" fmla="*/ 1689606 w 1712466"/>
              <a:gd name="connsiteY2-432" fmla="*/ 813436 h 1608429"/>
              <a:gd name="connsiteX3-433" fmla="*/ 1026739 w 1712466"/>
              <a:gd name="connsiteY3-434" fmla="*/ 1608259 h 1608429"/>
              <a:gd name="connsiteX4-435" fmla="*/ 1463457 w 1712466"/>
              <a:gd name="connsiteY4-436" fmla="*/ 876342 h 1608429"/>
              <a:gd name="connsiteX0-437" fmla="*/ 1463457 w 1712748"/>
              <a:gd name="connsiteY0-438" fmla="*/ 876342 h 1608456"/>
              <a:gd name="connsiteX1-439" fmla="*/ 15232 w 1712748"/>
              <a:gd name="connsiteY1-440" fmla="*/ 8375 h 1608456"/>
              <a:gd name="connsiteX2-441" fmla="*/ 1689606 w 1712748"/>
              <a:gd name="connsiteY2-442" fmla="*/ 813436 h 1608456"/>
              <a:gd name="connsiteX3-443" fmla="*/ 1026739 w 1712748"/>
              <a:gd name="connsiteY3-444" fmla="*/ 1608259 h 1608456"/>
              <a:gd name="connsiteX4-445" fmla="*/ 1463457 w 1712748"/>
              <a:gd name="connsiteY4-446" fmla="*/ 876342 h 1608456"/>
              <a:gd name="connsiteX0-447" fmla="*/ 1463457 w 1714372"/>
              <a:gd name="connsiteY0-448" fmla="*/ 876342 h 1612123"/>
              <a:gd name="connsiteX1-449" fmla="*/ 15232 w 1714372"/>
              <a:gd name="connsiteY1-450" fmla="*/ 8375 h 1612123"/>
              <a:gd name="connsiteX2-451" fmla="*/ 1689606 w 1714372"/>
              <a:gd name="connsiteY2-452" fmla="*/ 813436 h 1612123"/>
              <a:gd name="connsiteX3-453" fmla="*/ 1026739 w 1714372"/>
              <a:gd name="connsiteY3-454" fmla="*/ 1608259 h 1612123"/>
              <a:gd name="connsiteX4-455" fmla="*/ 1463457 w 1714372"/>
              <a:gd name="connsiteY4-456" fmla="*/ 876342 h 1612123"/>
              <a:gd name="connsiteX0-457" fmla="*/ 1463432 w 1713857"/>
              <a:gd name="connsiteY0-458" fmla="*/ 876366 h 1625932"/>
              <a:gd name="connsiteX1-459" fmla="*/ 15207 w 1713857"/>
              <a:gd name="connsiteY1-460" fmla="*/ 8399 h 1625932"/>
              <a:gd name="connsiteX2-461" fmla="*/ 1689581 w 1713857"/>
              <a:gd name="connsiteY2-462" fmla="*/ 813460 h 1625932"/>
              <a:gd name="connsiteX3-463" fmla="*/ 1009765 w 1713857"/>
              <a:gd name="connsiteY3-464" fmla="*/ 1622147 h 1625932"/>
              <a:gd name="connsiteX4-465" fmla="*/ 1463432 w 1713857"/>
              <a:gd name="connsiteY4-466" fmla="*/ 876366 h 1625932"/>
              <a:gd name="connsiteX0-467" fmla="*/ 1463432 w 1713774"/>
              <a:gd name="connsiteY0-468" fmla="*/ 876366 h 1628865"/>
              <a:gd name="connsiteX1-469" fmla="*/ 15207 w 1713774"/>
              <a:gd name="connsiteY1-470" fmla="*/ 8399 h 1628865"/>
              <a:gd name="connsiteX2-471" fmla="*/ 1689581 w 1713774"/>
              <a:gd name="connsiteY2-472" fmla="*/ 813460 h 1628865"/>
              <a:gd name="connsiteX3-473" fmla="*/ 1009765 w 1713774"/>
              <a:gd name="connsiteY3-474" fmla="*/ 1622147 h 1628865"/>
              <a:gd name="connsiteX4-475" fmla="*/ 1463432 w 1713774"/>
              <a:gd name="connsiteY4-476" fmla="*/ 876366 h 1628865"/>
              <a:gd name="connsiteX0-477" fmla="*/ 1463433 w 1713813"/>
              <a:gd name="connsiteY0-478" fmla="*/ 876382 h 1637678"/>
              <a:gd name="connsiteX1-479" fmla="*/ 15208 w 1713813"/>
              <a:gd name="connsiteY1-480" fmla="*/ 8415 h 1637678"/>
              <a:gd name="connsiteX2-481" fmla="*/ 1689582 w 1713813"/>
              <a:gd name="connsiteY2-482" fmla="*/ 813476 h 1637678"/>
              <a:gd name="connsiteX3-483" fmla="*/ 1011126 w 1713813"/>
              <a:gd name="connsiteY3-484" fmla="*/ 1631040 h 1637678"/>
              <a:gd name="connsiteX4-485" fmla="*/ 1463433 w 1713813"/>
              <a:gd name="connsiteY4-486" fmla="*/ 876382 h 163767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33" y="connsiteY4-34"/>
              </a:cxn>
            </a:cxnLst>
            <a:rect l="l" t="t" r="r" b="b"/>
            <a:pathLst>
              <a:path w="1713813" h="1637678">
                <a:moveTo>
                  <a:pt x="1463433" y="876382"/>
                </a:moveTo>
                <a:cubicBezTo>
                  <a:pt x="1297447" y="605945"/>
                  <a:pt x="-164065" y="-83769"/>
                  <a:pt x="15208" y="8415"/>
                </a:cubicBezTo>
                <a:cubicBezTo>
                  <a:pt x="111554" y="34655"/>
                  <a:pt x="1523581" y="551045"/>
                  <a:pt x="1689582" y="813476"/>
                </a:cubicBezTo>
                <a:cubicBezTo>
                  <a:pt x="1855583" y="1075907"/>
                  <a:pt x="1118159" y="1557382"/>
                  <a:pt x="1011126" y="1631040"/>
                </a:cubicBezTo>
                <a:cubicBezTo>
                  <a:pt x="904093" y="1704698"/>
                  <a:pt x="1629419" y="1146819"/>
                  <a:pt x="1463433" y="876382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6350" cmpd="sng">
            <a:solidFill>
              <a:schemeClr val="bg1"/>
            </a:solidFill>
            <a:round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rgbClr val="B4BADD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88272" y="1773881"/>
            <a:ext cx="376586" cy="37658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315426" y="1224186"/>
            <a:ext cx="376586" cy="37658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276925" y="5110722"/>
            <a:ext cx="376586" cy="37658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3600">
                <a:solidFill>
                  <a:srgbClr val="FFFFFF"/>
                </a:solidFill>
                <a:cs typeface="+mn-ea"/>
                <a:sym typeface="+mn-lt"/>
              </a:rPr>
              <a:t>公共交通</a:t>
            </a:r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976415" y="1920920"/>
            <a:ext cx="3696869" cy="17876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2400">
                <a:cs typeface="+mn-ea"/>
                <a:sym typeface="+mn-lt"/>
              </a:rPr>
              <a:t>乘坐电梯或进入其他人员密集场所需佩戴口罩；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003388" y="1095566"/>
            <a:ext cx="3956570" cy="17876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2400" dirty="0">
                <a:cs typeface="+mn-ea"/>
                <a:sym typeface="+mn-lt"/>
              </a:rPr>
              <a:t>对复印机、电话机等公用办公设施定期进行清洁消毒；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967321" y="4601387"/>
            <a:ext cx="3949222" cy="1787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sz="2400">
                <a:cs typeface="+mn-ea"/>
                <a:sym typeface="+mn-lt"/>
              </a:rPr>
              <a:t>加强通风换气，保持公共区域和办公区域环境整洁；</a:t>
            </a:r>
            <a:endParaRPr lang="en-US" altLang="zh-CN" sz="24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9" grpId="0" bldLvl="0" animBg="1"/>
      <p:bldP spid="10" grpId="0" bldLvl="0" animBg="1"/>
      <p:bldP spid="11" grpId="0" bldLvl="0" animBg="1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千图设计师MC：ID 29795607库_组合 3"/>
          <p:cNvGrpSpPr/>
          <p:nvPr/>
        </p:nvGrpSpPr>
        <p:grpSpPr>
          <a:xfrm>
            <a:off x="3551009" y="873014"/>
            <a:ext cx="5111973" cy="5111973"/>
            <a:chOff x="3540015" y="873014"/>
            <a:chExt cx="5111973" cy="5111973"/>
          </a:xfrm>
        </p:grpSpPr>
        <p:grpSp>
          <p:nvGrpSpPr>
            <p:cNvPr id="11" name="组合 10"/>
            <p:cNvGrpSpPr/>
            <p:nvPr/>
          </p:nvGrpSpPr>
          <p:grpSpPr>
            <a:xfrm>
              <a:off x="5607052" y="873014"/>
              <a:ext cx="977898" cy="2289149"/>
              <a:chOff x="5607052" y="873014"/>
              <a:chExt cx="977898" cy="2289149"/>
            </a:xfrm>
          </p:grpSpPr>
          <p:sp>
            <p:nvSpPr>
              <p:cNvPr id="27" name="箭头: 五边形 26"/>
              <p:cNvSpPr/>
              <p:nvPr/>
            </p:nvSpPr>
            <p:spPr bwMode="auto">
              <a:xfrm rot="16200000">
                <a:off x="5195901" y="1323114"/>
                <a:ext cx="1800200" cy="900000"/>
              </a:xfrm>
              <a:prstGeom prst="homePlat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 bwMode="auto">
              <a:xfrm>
                <a:off x="5607052" y="2184265"/>
                <a:ext cx="977898" cy="97789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 bwMode="auto">
              <a:xfrm>
                <a:off x="5689601" y="2266814"/>
                <a:ext cx="812800" cy="812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  <a:round/>
              </a:ln>
            </p:spPr>
            <p:txBody>
              <a:bodyPr vert="horz" wrap="none" lIns="91440" tIns="45720" rIns="91440" bIns="45720" anchor="ctr" anchorCtr="1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en-US" altLang="zh-CN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540015" y="2940052"/>
              <a:ext cx="2289149" cy="977898"/>
              <a:chOff x="3540015" y="2940052"/>
              <a:chExt cx="2289149" cy="977898"/>
            </a:xfrm>
          </p:grpSpPr>
          <p:sp>
            <p:nvSpPr>
              <p:cNvPr id="23" name="箭头: 五边形 22"/>
              <p:cNvSpPr/>
              <p:nvPr/>
            </p:nvSpPr>
            <p:spPr bwMode="auto">
              <a:xfrm rot="10800000" flipV="1">
                <a:off x="3540015" y="2979001"/>
                <a:ext cx="1800200" cy="900000"/>
              </a:xfrm>
              <a:prstGeom prst="homePlat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 bwMode="auto">
              <a:xfrm rot="5400000" flipV="1">
                <a:off x="4851266" y="2940052"/>
                <a:ext cx="977898" cy="97789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 bwMode="auto">
              <a:xfrm rot="10800000" flipV="1">
                <a:off x="4933815" y="3022601"/>
                <a:ext cx="812800" cy="8128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  <a:round/>
              </a:ln>
            </p:spPr>
            <p:txBody>
              <a:bodyPr vert="horz" wrap="none" lIns="91440" tIns="45720" rIns="91440" bIns="45720" anchor="ctr" anchorCtr="1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en-US" altLang="zh-CN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6362839" y="2940052"/>
              <a:ext cx="2289149" cy="977898"/>
              <a:chOff x="6362839" y="2940052"/>
              <a:chExt cx="2289149" cy="977898"/>
            </a:xfrm>
          </p:grpSpPr>
          <p:sp>
            <p:nvSpPr>
              <p:cNvPr id="19" name="箭头: 五边形 18"/>
              <p:cNvSpPr/>
              <p:nvPr/>
            </p:nvSpPr>
            <p:spPr bwMode="auto">
              <a:xfrm>
                <a:off x="6851788" y="2979001"/>
                <a:ext cx="1800200" cy="900000"/>
              </a:xfrm>
              <a:prstGeom prst="homePlat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 bwMode="auto">
              <a:xfrm rot="5400000">
                <a:off x="6362839" y="2940052"/>
                <a:ext cx="977898" cy="97789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 bwMode="auto">
              <a:xfrm>
                <a:off x="6445387" y="3022602"/>
                <a:ext cx="812800" cy="81279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  <a:round/>
              </a:ln>
            </p:spPr>
            <p:txBody>
              <a:bodyPr vert="horz" wrap="none" lIns="91440" tIns="45720" rIns="91440" bIns="45720" anchor="ctr" anchorCtr="1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en-US" altLang="zh-CN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607052" y="3695838"/>
              <a:ext cx="977898" cy="2289149"/>
              <a:chOff x="5607052" y="3695838"/>
              <a:chExt cx="977898" cy="2289149"/>
            </a:xfrm>
          </p:grpSpPr>
          <p:sp>
            <p:nvSpPr>
              <p:cNvPr id="15" name="箭头: 五边形 14"/>
              <p:cNvSpPr/>
              <p:nvPr/>
            </p:nvSpPr>
            <p:spPr bwMode="auto">
              <a:xfrm rot="5400000" flipV="1">
                <a:off x="5195901" y="4634887"/>
                <a:ext cx="1800200" cy="900000"/>
              </a:xfrm>
              <a:prstGeom prst="homePlat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 bwMode="auto">
              <a:xfrm flipV="1">
                <a:off x="5607052" y="3695838"/>
                <a:ext cx="977898" cy="97789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5689601" y="3778387"/>
                <a:ext cx="812800" cy="81279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  <a:round/>
              </a:ln>
            </p:spPr>
            <p:txBody>
              <a:bodyPr vert="horz" wrap="none" lIns="91440" tIns="45720" rIns="91440" bIns="45720" anchor="ctr" anchorCtr="1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en-US" altLang="zh-CN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9" name="矩形 38"/>
          <p:cNvSpPr/>
          <p:nvPr/>
        </p:nvSpPr>
        <p:spPr>
          <a:xfrm>
            <a:off x="255495" y="240249"/>
            <a:ext cx="3066437" cy="60002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3600">
                <a:solidFill>
                  <a:srgbClr val="FFFFFF"/>
                </a:solidFill>
                <a:cs typeface="+mn-ea"/>
                <a:sym typeface="+mn-lt"/>
              </a:rPr>
              <a:t>电影院</a:t>
            </a:r>
            <a:endParaRPr lang="zh-CN" altLang="en-US" sz="36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32437" y="331047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448082" y="0"/>
            <a:ext cx="0" cy="395592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>
            <a:off x="3029618" y="313022"/>
            <a:ext cx="225911" cy="225911"/>
          </a:xfrm>
          <a:prstGeom prst="ellipse">
            <a:avLst/>
          </a:prstGeom>
          <a:solidFill>
            <a:srgbClr val="595959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3142574" y="0"/>
            <a:ext cx="0" cy="366719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814962" y="1070902"/>
            <a:ext cx="3942934" cy="17876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2400">
                <a:cs typeface="+mn-ea"/>
                <a:sym typeface="+mn-lt"/>
              </a:rPr>
              <a:t>提前预约购票，并准备好健康码，配合测量体温；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63113" y="3992251"/>
            <a:ext cx="3627299" cy="17876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2400">
                <a:cs typeface="+mn-ea"/>
                <a:sym typeface="+mn-lt"/>
              </a:rPr>
              <a:t>观影观剧期间全程佩戴口罩，并尽量减少饮食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943881" y="1010164"/>
            <a:ext cx="3412234" cy="17876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2400">
                <a:cs typeface="+mn-ea"/>
                <a:sym typeface="+mn-lt"/>
              </a:rPr>
              <a:t>有序入场和退场，避免拥挤，保持社交距离</a:t>
            </a:r>
            <a:endParaRPr lang="en-US" altLang="zh-CN" sz="2400" dirty="0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968942" y="3992251"/>
            <a:ext cx="3700862" cy="17876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2400">
                <a:cs typeface="+mn-ea"/>
                <a:sym typeface="+mn-lt"/>
              </a:rPr>
              <a:t>接触公共物品后及时洗手，不用脏手触摸眼口鼻</a:t>
            </a:r>
            <a:endParaRPr lang="en-US" altLang="zh-CN" sz="2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</p:bldLst>
  </p:timing>
</p:sld>
</file>

<file path=ppt/tags/tag1.xml><?xml version="1.0" encoding="utf-8"?>
<p:tagLst xmlns:p="http://schemas.openxmlformats.org/presentationml/2006/main">
  <p:tag name="ISLIDE.ICON" val="#407153;#405331;#405331;#407153;#405340;#405331;#405338;"/>
</p:tagLst>
</file>

<file path=ppt/tags/tag10.xml><?xml version="1.0" encoding="utf-8"?>
<p:tagLst xmlns:p="http://schemas.openxmlformats.org/presentationml/2006/main">
  <p:tag name="MH" val="20161022192605"/>
  <p:tag name="MH_LIBRARY" val="GRAPHIC"/>
  <p:tag name="MH_TYPE" val="Text"/>
  <p:tag name="MH_ORDER" val="4"/>
  <p:tag name="PA" val="v3.0.1"/>
</p:tagLst>
</file>

<file path=ppt/tags/tag11.xml><?xml version="1.0" encoding="utf-8"?>
<p:tagLst xmlns:p="http://schemas.openxmlformats.org/presentationml/2006/main">
  <p:tag name="ISLIDE.ICON" val="#407153;#405331;#405331;#407153;#405340;#405331;#405338;"/>
</p:tagLst>
</file>

<file path=ppt/tags/tag12.xml><?xml version="1.0" encoding="utf-8"?>
<p:tagLst xmlns:p="http://schemas.openxmlformats.org/presentationml/2006/main">
  <p:tag name="ISLIDE.ICON" val="#407153;#405331;#405331;#407153;#405340;#405331;#405338;"/>
</p:tagLst>
</file>

<file path=ppt/tags/tag13.xml><?xml version="1.0" encoding="utf-8"?>
<p:tagLst xmlns:p="http://schemas.openxmlformats.org/presentationml/2006/main">
  <p:tag name="ISLIDE.ICON" val="#407153;#405331;#405331;#407153;#405340;#405331;#405338;"/>
</p:tagLst>
</file>

<file path=ppt/tags/tag14.xml><?xml version="1.0" encoding="utf-8"?>
<p:tagLst xmlns:p="http://schemas.openxmlformats.org/presentationml/2006/main">
  <p:tag name="ISLIDE.ICON" val="#407153;#405331;#405331;#407153;#405340;#405331;#405338;"/>
</p:tagLst>
</file>

<file path=ppt/tags/tag15.xml><?xml version="1.0" encoding="utf-8"?>
<p:tagLst xmlns:p="http://schemas.openxmlformats.org/presentationml/2006/main">
  <p:tag name="PA" val="v3.0.0"/>
</p:tagLst>
</file>

<file path=ppt/tags/tag16.xml><?xml version="1.0" encoding="utf-8"?>
<p:tagLst xmlns:p="http://schemas.openxmlformats.org/presentationml/2006/main">
  <p:tag name="PA" val="v3.0.0"/>
</p:tagLst>
</file>

<file path=ppt/tags/tag17.xml><?xml version="1.0" encoding="utf-8"?>
<p:tagLst xmlns:p="http://schemas.openxmlformats.org/presentationml/2006/main">
  <p:tag name="PA" val="v3.0.0"/>
</p:tagLst>
</file>

<file path=ppt/tags/tag18.xml><?xml version="1.0" encoding="utf-8"?>
<p:tagLst xmlns:p="http://schemas.openxmlformats.org/presentationml/2006/main">
  <p:tag name="PA" val="v3.0.0"/>
</p:tagLst>
</file>

<file path=ppt/tags/tag19.xml><?xml version="1.0" encoding="utf-8"?>
<p:tagLst xmlns:p="http://schemas.openxmlformats.org/presentationml/2006/main">
  <p:tag name="PA" val="v3.0.0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  <p:tag name="PA" val="v3.0.1"/>
</p:tagLst>
</file>

<file path=ppt/tags/tag20.xml><?xml version="1.0" encoding="utf-8"?>
<p:tagLst xmlns:p="http://schemas.openxmlformats.org/presentationml/2006/main">
  <p:tag name="PA" val="v3.0.0"/>
</p:tagLst>
</file>

<file path=ppt/tags/tag21.xml><?xml version="1.0" encoding="utf-8"?>
<p:tagLst xmlns:p="http://schemas.openxmlformats.org/presentationml/2006/main">
  <p:tag name="PA" val="v3.0.0"/>
</p:tagLst>
</file>

<file path=ppt/tags/tag22.xml><?xml version="1.0" encoding="utf-8"?>
<p:tagLst xmlns:p="http://schemas.openxmlformats.org/presentationml/2006/main">
  <p:tag name="ISLIDE.ICON" val="#407153;#405331;#405331;#407153;#405340;#405331;#405338;"/>
</p:tagLst>
</file>

<file path=ppt/tags/tag23.xml><?xml version="1.0" encoding="utf-8"?>
<p:tagLst xmlns:p="http://schemas.openxmlformats.org/presentationml/2006/main">
  <p:tag name="ISLIDE.ICON" val="#407153;#405331;#405331;#407153;#405340;#405331;#405338;"/>
</p:tagLst>
</file>

<file path=ppt/tags/tag3.xml><?xml version="1.0" encoding="utf-8"?>
<p:tagLst xmlns:p="http://schemas.openxmlformats.org/presentationml/2006/main">
  <p:tag name="MH" val="20161022203400"/>
  <p:tag name="MH_LIBRARY" val="GRAPHIC"/>
  <p:tag name="MH_TYPE" val="Other"/>
  <p:tag name="MH_ORDER" val="1"/>
  <p:tag name="PA" val="v3.0.1"/>
</p:tagLst>
</file>

<file path=ppt/tags/tag4.xml><?xml version="1.0" encoding="utf-8"?>
<p:tagLst xmlns:p="http://schemas.openxmlformats.org/presentationml/2006/main">
  <p:tag name="MH" val="20161022203400"/>
  <p:tag name="MH_LIBRARY" val="GRAPHIC"/>
  <p:tag name="MH_TYPE" val="Other"/>
  <p:tag name="MH_ORDER" val="2"/>
  <p:tag name="PA" val="v3.0.1"/>
</p:tagLst>
</file>

<file path=ppt/tags/tag5.xml><?xml version="1.0" encoding="utf-8"?>
<p:tagLst xmlns:p="http://schemas.openxmlformats.org/presentationml/2006/main">
  <p:tag name="MH" val="20161022203400"/>
  <p:tag name="MH_LIBRARY" val="GRAPHIC"/>
  <p:tag name="MH_TYPE" val="Other"/>
  <p:tag name="MH_ORDER" val="3"/>
  <p:tag name="PA" val="v3.0.1"/>
</p:tagLst>
</file>

<file path=ppt/tags/tag6.xml><?xml version="1.0" encoding="utf-8"?>
<p:tagLst xmlns:p="http://schemas.openxmlformats.org/presentationml/2006/main">
  <p:tag name="MH" val="20161022203400"/>
  <p:tag name="MH_LIBRARY" val="GRAPHIC"/>
  <p:tag name="MH_TYPE" val="Other"/>
  <p:tag name="MH_ORDER" val="4"/>
  <p:tag name="PA" val="v3.0.1"/>
</p:tagLst>
</file>

<file path=ppt/tags/tag7.xml><?xml version="1.0" encoding="utf-8"?>
<p:tagLst xmlns:p="http://schemas.openxmlformats.org/presentationml/2006/main">
  <p:tag name="MH" val="20161022192605"/>
  <p:tag name="MH_LIBRARY" val="GRAPHIC"/>
  <p:tag name="MH_TYPE" val="Text"/>
  <p:tag name="MH_ORDER" val="1"/>
  <p:tag name="PA" val="v3.0.1"/>
</p:tagLst>
</file>

<file path=ppt/tags/tag8.xml><?xml version="1.0" encoding="utf-8"?>
<p:tagLst xmlns:p="http://schemas.openxmlformats.org/presentationml/2006/main">
  <p:tag name="MH" val="20161022192605"/>
  <p:tag name="MH_LIBRARY" val="GRAPHIC"/>
  <p:tag name="MH_TYPE" val="Text"/>
  <p:tag name="MH_ORDER" val="2"/>
  <p:tag name="PA" val="v3.0.1"/>
</p:tagLst>
</file>

<file path=ppt/tags/tag9.xml><?xml version="1.0" encoding="utf-8"?>
<p:tagLst xmlns:p="http://schemas.openxmlformats.org/presentationml/2006/main">
  <p:tag name="MH" val="20161022192605"/>
  <p:tag name="MH_LIBRARY" val="GRAPHIC"/>
  <p:tag name="MH_TYPE" val="Text"/>
  <p:tag name="MH_ORDER" val="3"/>
  <p:tag name="PA" val="v3.0.1"/>
</p:tagLst>
</file>

<file path=ppt/theme/theme1.xml><?xml version="1.0" encoding="utf-8"?>
<a:theme xmlns:a="http://schemas.openxmlformats.org/drawingml/2006/main" name="office主题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AF2C34"/>
      </a:accent1>
      <a:accent2>
        <a:srgbClr val="C03A43"/>
      </a:accent2>
      <a:accent3>
        <a:srgbClr val="B83F52"/>
      </a:accent3>
      <a:accent4>
        <a:srgbClr val="D65447"/>
      </a:accent4>
      <a:accent5>
        <a:srgbClr val="C76773"/>
      </a:accent5>
      <a:accent6>
        <a:srgbClr val="E48C9B"/>
      </a:accent6>
      <a:hlink>
        <a:srgbClr val="AF2C34"/>
      </a:hlink>
      <a:folHlink>
        <a:srgbClr val="BFBFBF"/>
      </a:folHlink>
    </a:clrScheme>
    <a:fontScheme name="kppfdnt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1623</Words>
  <Application>WPS 演示</Application>
  <PresentationFormat>自定义</PresentationFormat>
  <Paragraphs>183</Paragraphs>
  <Slides>19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等线</vt:lpstr>
      <vt:lpstr>Arial</vt:lpstr>
      <vt:lpstr>方正正黑简体</vt:lpstr>
      <vt:lpstr>黑体</vt:lpstr>
      <vt:lpstr>思源黑体 CN Normal</vt:lpstr>
      <vt:lpstr>微软雅黑</vt:lpstr>
      <vt:lpstr>Arial Unicode MS</vt:lpstr>
      <vt:lpstr>Calibri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冬季疫情防控</dc:title>
  <dc:creator>第一PPT</dc:creator>
  <cp:keywords>www.1ppt.com</cp:keywords>
  <dc:description>www.1ppt.com</dc:description>
  <cp:lastModifiedBy>铭</cp:lastModifiedBy>
  <cp:revision>23</cp:revision>
  <dcterms:created xsi:type="dcterms:W3CDTF">2021-01-07T06:10:00Z</dcterms:created>
  <dcterms:modified xsi:type="dcterms:W3CDTF">2022-01-21T01:35:06Z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EF27A23DED084BCCAD6770C49B90F45A</vt:lpwstr>
  </property>
  <property fmtid="{D5CDD505-2E9C-101B-9397-08002B2CF9AE}" pid="3" name="KSOProductBuildVer">
    <vt:lpwstr>2052-11.1.0.11194</vt:lpwstr>
  </property>
</Properties>
</file>