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749" r:id="rId4"/>
  </p:sldMasterIdLst>
  <p:notesMasterIdLst>
    <p:notesMasterId r:id="rId20"/>
  </p:notesMasterIdLst>
  <p:sldIdLst>
    <p:sldId id="381" r:id="rId5"/>
    <p:sldId id="382" r:id="rId6"/>
    <p:sldId id="383" r:id="rId7"/>
    <p:sldId id="343" r:id="rId8"/>
    <p:sldId id="337" r:id="rId9"/>
    <p:sldId id="352" r:id="rId10"/>
    <p:sldId id="363" r:id="rId11"/>
    <p:sldId id="339" r:id="rId12"/>
    <p:sldId id="353" r:id="rId13"/>
    <p:sldId id="349" r:id="rId14"/>
    <p:sldId id="386" r:id="rId15"/>
    <p:sldId id="362" r:id="rId16"/>
    <p:sldId id="364" r:id="rId17"/>
    <p:sldId id="368" r:id="rId18"/>
    <p:sldId id="385" r:id="rId19"/>
  </p:sldIdLst>
  <p:sldSz cx="12192000" cy="6858000"/>
  <p:notesSz cx="6858000" cy="9144000"/>
  <p:custDataLst>
    <p:tags r:id="rId2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56A4"/>
    <a:srgbClr val="98CDF7"/>
    <a:srgbClr val="105479"/>
    <a:srgbClr val="EBF1F4"/>
    <a:srgbClr val="3993CB"/>
    <a:srgbClr val="574390"/>
    <a:srgbClr val="CDBF97"/>
    <a:srgbClr val="8D7545"/>
    <a:srgbClr val="ECE8E5"/>
    <a:srgbClr val="E4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7" autoAdjust="0"/>
    <p:restoredTop sz="94660"/>
  </p:normalViewPr>
  <p:slideViewPr>
    <p:cSldViewPr snapToGrid="0">
      <p:cViewPr varScale="1">
        <p:scale>
          <a:sx n="98" d="100"/>
          <a:sy n="98" d="100"/>
        </p:scale>
        <p:origin x="84" y="6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4" Type="http://schemas.openxmlformats.org/officeDocument/2006/relationships/tags" Target="tags/tag3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ur mission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5290000"/>
            <a:ext cx="7346600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14" name="Shape 114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15" name="Shape 115"/>
          <p:cNvSpPr/>
          <p:nvPr/>
        </p:nvSpPr>
        <p:spPr>
          <a:xfrm>
            <a:off x="-1" y="2383598"/>
            <a:ext cx="4064001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4064000" y="2383598"/>
            <a:ext cx="4064000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8128000" y="2383598"/>
            <a:ext cx="4064000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8" name="Shape 118"/>
          <p:cNvSpPr>
            <a:spLocks noGrp="1"/>
          </p:cNvSpPr>
          <p:nvPr>
            <p:ph type="pic" sz="quarter" idx="13"/>
          </p:nvPr>
        </p:nvSpPr>
        <p:spPr>
          <a:xfrm>
            <a:off x="-1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19" name="Shape 119"/>
          <p:cNvSpPr>
            <a:spLocks noGrp="1"/>
          </p:cNvSpPr>
          <p:nvPr>
            <p:ph type="pic" sz="quarter" idx="14"/>
          </p:nvPr>
        </p:nvSpPr>
        <p:spPr>
          <a:xfrm>
            <a:off x="4064000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0" name="Shape 120"/>
          <p:cNvSpPr>
            <a:spLocks noGrp="1"/>
          </p:cNvSpPr>
          <p:nvPr>
            <p:ph type="pic" sz="quarter" idx="15"/>
          </p:nvPr>
        </p:nvSpPr>
        <p:spPr>
          <a:xfrm>
            <a:off x="8128000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Our mission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5290000"/>
            <a:ext cx="7346600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14" name="Shape 114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15" name="Shape 115"/>
          <p:cNvSpPr/>
          <p:nvPr/>
        </p:nvSpPr>
        <p:spPr>
          <a:xfrm>
            <a:off x="-1" y="2383598"/>
            <a:ext cx="4064001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4064000" y="2383598"/>
            <a:ext cx="4064000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8128000" y="2383598"/>
            <a:ext cx="4064000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8" name="Shape 118"/>
          <p:cNvSpPr>
            <a:spLocks noGrp="1"/>
          </p:cNvSpPr>
          <p:nvPr>
            <p:ph type="pic" sz="quarter" idx="13"/>
          </p:nvPr>
        </p:nvSpPr>
        <p:spPr>
          <a:xfrm>
            <a:off x="-1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19" name="Shape 119"/>
          <p:cNvSpPr>
            <a:spLocks noGrp="1"/>
          </p:cNvSpPr>
          <p:nvPr>
            <p:ph type="pic" sz="quarter" idx="14"/>
          </p:nvPr>
        </p:nvSpPr>
        <p:spPr>
          <a:xfrm>
            <a:off x="4064000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0" name="Shape 120"/>
          <p:cNvSpPr>
            <a:spLocks noGrp="1"/>
          </p:cNvSpPr>
          <p:nvPr>
            <p:ph type="pic" sz="quarter" idx="15"/>
          </p:nvPr>
        </p:nvSpPr>
        <p:spPr>
          <a:xfrm>
            <a:off x="8128000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ur mission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7401856" y="-6275"/>
            <a:ext cx="4795666" cy="6870550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29" name="Shape 129"/>
          <p:cNvSpPr>
            <a:spLocks noGrp="1"/>
          </p:cNvSpPr>
          <p:nvPr>
            <p:ph type="pic" sz="half" idx="13"/>
          </p:nvPr>
        </p:nvSpPr>
        <p:spPr>
          <a:xfrm>
            <a:off x="7401770" y="-6275"/>
            <a:ext cx="4795752" cy="68705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30" name="Shape 130"/>
          <p:cNvSpPr>
            <a:spLocks noGrp="1"/>
          </p:cNvSpPr>
          <p:nvPr>
            <p:ph type="title" hasCustomPrompt="1"/>
          </p:nvPr>
        </p:nvSpPr>
        <p:spPr>
          <a:xfrm>
            <a:off x="8320784" y="2439191"/>
            <a:ext cx="2122223" cy="107677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31" name="Shape 13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ients about u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650941" y="2439879"/>
            <a:ext cx="1587500" cy="15875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302249" y="2439878"/>
            <a:ext cx="1587500" cy="15875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953557" y="2439878"/>
            <a:ext cx="1587500" cy="15875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8" name="Shape 138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42" name="Shape 142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lients about u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pic" sz="half" idx="13"/>
          </p:nvPr>
        </p:nvSpPr>
        <p:spPr>
          <a:xfrm>
            <a:off x="2005936" y="1142450"/>
            <a:ext cx="4573101" cy="4573100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50" name="Shape 150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rtn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17982" y="850982"/>
            <a:ext cx="5156002" cy="515600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58" name="Shape 1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icing plan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/>
        </p:nvSpPr>
        <p:spPr>
          <a:xfrm>
            <a:off x="3238804" y="2555875"/>
            <a:ext cx="1746251" cy="1746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3481422" y="4680886"/>
            <a:ext cx="1257301" cy="1257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3481422" y="919770"/>
            <a:ext cx="1257301" cy="1257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71" name="Shape 1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238804" y="2555832"/>
            <a:ext cx="1746250" cy="1746294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481422" y="919770"/>
            <a:ext cx="1257301" cy="12573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3481421" y="4680886"/>
            <a:ext cx="1257301" cy="12573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icing plan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/>
          </p:cNvSpPr>
          <p:nvPr>
            <p:ph type="title" hasCustomPrompt="1"/>
          </p:nvPr>
        </p:nvSpPr>
        <p:spPr>
          <a:xfrm>
            <a:off x="3866985" y="7422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79" name="Shape 179"/>
          <p:cNvSpPr>
            <a:spLocks noGrp="1"/>
          </p:cNvSpPr>
          <p:nvPr>
            <p:ph type="pic" sz="quarter" idx="13"/>
          </p:nvPr>
        </p:nvSpPr>
        <p:spPr>
          <a:xfrm>
            <a:off x="4384278" y="2200840"/>
            <a:ext cx="3423373" cy="395918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80" name="Shape 180"/>
          <p:cNvSpPr>
            <a:spLocks noGrp="1"/>
          </p:cNvSpPr>
          <p:nvPr>
            <p:ph type="pic" sz="quarter" idx="14"/>
          </p:nvPr>
        </p:nvSpPr>
        <p:spPr>
          <a:xfrm>
            <a:off x="8097622" y="2318732"/>
            <a:ext cx="3219538" cy="37234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81" name="Shape 181"/>
          <p:cNvSpPr>
            <a:spLocks noGrp="1"/>
          </p:cNvSpPr>
          <p:nvPr>
            <p:ph type="pic" sz="quarter" idx="15"/>
          </p:nvPr>
        </p:nvSpPr>
        <p:spPr>
          <a:xfrm>
            <a:off x="874928" y="2318732"/>
            <a:ext cx="3219537" cy="37234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82" name="Shape 182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ny history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90" name="Shape 190"/>
          <p:cNvSpPr>
            <a:spLocks noGrp="1"/>
          </p:cNvSpPr>
          <p:nvPr>
            <p:ph type="pic" sz="quarter" idx="13"/>
          </p:nvPr>
        </p:nvSpPr>
        <p:spPr>
          <a:xfrm>
            <a:off x="5365750" y="2698765"/>
            <a:ext cx="1460501" cy="14605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91" name="Shape 191"/>
          <p:cNvSpPr>
            <a:spLocks noGrp="1"/>
          </p:cNvSpPr>
          <p:nvPr>
            <p:ph type="pic" sz="quarter" idx="14"/>
          </p:nvPr>
        </p:nvSpPr>
        <p:spPr>
          <a:xfrm>
            <a:off x="8847960" y="2698765"/>
            <a:ext cx="1460501" cy="14605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92" name="Shape 192"/>
          <p:cNvSpPr>
            <a:spLocks noGrp="1"/>
          </p:cNvSpPr>
          <p:nvPr>
            <p:ph type="pic" sz="quarter" idx="15"/>
          </p:nvPr>
        </p:nvSpPr>
        <p:spPr>
          <a:xfrm>
            <a:off x="1883540" y="2698765"/>
            <a:ext cx="1460501" cy="14605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93" name="Shape 193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ny history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pic" sz="quarter" idx="13"/>
          </p:nvPr>
        </p:nvSpPr>
        <p:spPr>
          <a:xfrm>
            <a:off x="2493809" y="2698765"/>
            <a:ext cx="1460501" cy="14605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4"/>
          </p:nvPr>
        </p:nvSpPr>
        <p:spPr>
          <a:xfrm>
            <a:off x="2589059" y="924288"/>
            <a:ext cx="1270001" cy="12700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5"/>
          </p:nvPr>
        </p:nvSpPr>
        <p:spPr>
          <a:xfrm>
            <a:off x="2589059" y="4663660"/>
            <a:ext cx="1270001" cy="12700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03" name="Shape 2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Bas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2" name="Shape 12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rvices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263867" y="1698975"/>
            <a:ext cx="3664267" cy="3664267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rvic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22" name="Shape 222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890306" y="2392581"/>
            <a:ext cx="2142882" cy="214288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5024559" y="2392581"/>
            <a:ext cx="2142882" cy="214288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8158813" y="2392581"/>
            <a:ext cx="2142882" cy="214288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rvic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/>
        </p:nvSpPr>
        <p:spPr>
          <a:xfrm>
            <a:off x="2013866" y="853615"/>
            <a:ext cx="1898651" cy="1898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007516" y="856790"/>
            <a:ext cx="1905001" cy="190182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30" name="Shape 230"/>
          <p:cNvSpPr/>
          <p:nvPr/>
        </p:nvSpPr>
        <p:spPr>
          <a:xfrm>
            <a:off x="5143500" y="853615"/>
            <a:ext cx="1898650" cy="1898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8282659" y="856790"/>
            <a:ext cx="1898651" cy="1898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235" name="Shape 235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153025" y="850440"/>
            <a:ext cx="1905001" cy="190182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273134" y="856790"/>
            <a:ext cx="1905001" cy="190182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rvice (3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pic" idx="13"/>
          </p:nvPr>
        </p:nvSpPr>
        <p:spPr>
          <a:xfrm>
            <a:off x="-30125" y="-4123"/>
            <a:ext cx="12252250" cy="686624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43" name="Shape 2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rvice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pic" sz="half" idx="13"/>
          </p:nvPr>
        </p:nvSpPr>
        <p:spPr>
          <a:xfrm>
            <a:off x="698" y="-37427"/>
            <a:ext cx="3421666" cy="691288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51" name="Shape 25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fographic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5" name="Shape 258"/>
          <p:cNvSpPr>
            <a:spLocks noGrp="1"/>
          </p:cNvSpPr>
          <p:nvPr>
            <p:ph type="pic" sz="quarter" idx="14"/>
          </p:nvPr>
        </p:nvSpPr>
        <p:spPr>
          <a:xfrm>
            <a:off x="4760537" y="1029840"/>
            <a:ext cx="2670927" cy="3085792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fographic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/>
          </p:cNvSpPr>
          <p:nvPr>
            <p:ph type="title" hasCustomPrompt="1"/>
          </p:nvPr>
        </p:nvSpPr>
        <p:spPr>
          <a:xfrm>
            <a:off x="2285067" y="843812"/>
            <a:ext cx="7621866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68" name="Shape 268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242938" y="2792920"/>
            <a:ext cx="1706125" cy="1706125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fographic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/>
          <p:nvPr/>
        </p:nvSpPr>
        <p:spPr>
          <a:xfrm>
            <a:off x="-6386" y="-6275"/>
            <a:ext cx="5364957" cy="6870550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276" name="Shape 276"/>
          <p:cNvSpPr>
            <a:spLocks noGrp="1"/>
          </p:cNvSpPr>
          <p:nvPr>
            <p:ph type="pic" idx="13"/>
          </p:nvPr>
        </p:nvSpPr>
        <p:spPr>
          <a:xfrm>
            <a:off x="-6386" y="-6275"/>
            <a:ext cx="5364957" cy="687054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77" name="Shape 277"/>
          <p:cNvSpPr>
            <a:spLocks noGrp="1"/>
          </p:cNvSpPr>
          <p:nvPr>
            <p:ph type="title" hasCustomPrompt="1"/>
          </p:nvPr>
        </p:nvSpPr>
        <p:spPr>
          <a:xfrm>
            <a:off x="1053826" y="2316382"/>
            <a:ext cx="3244533" cy="1322388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5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78" name="Shape 278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/>
          </p:cNvSpPr>
          <p:nvPr>
            <p:ph type="pic" idx="13"/>
          </p:nvPr>
        </p:nvSpPr>
        <p:spPr>
          <a:xfrm>
            <a:off x="-953" y="-2962"/>
            <a:ext cx="12193905" cy="471297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86" name="Shape 286"/>
          <p:cNvSpPr>
            <a:spLocks noGrp="1"/>
          </p:cNvSpPr>
          <p:nvPr>
            <p:ph type="pic" sz="quarter" idx="14"/>
          </p:nvPr>
        </p:nvSpPr>
        <p:spPr>
          <a:xfrm>
            <a:off x="-1312" y="4699592"/>
            <a:ext cx="4064001" cy="216206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87" name="Shape 287"/>
          <p:cNvSpPr>
            <a:spLocks noGrp="1"/>
          </p:cNvSpPr>
          <p:nvPr>
            <p:ph type="pic" sz="quarter" idx="15"/>
          </p:nvPr>
        </p:nvSpPr>
        <p:spPr>
          <a:xfrm>
            <a:off x="4064000" y="4699592"/>
            <a:ext cx="4064000" cy="216206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88" name="Shape 288"/>
          <p:cNvSpPr>
            <a:spLocks noGrp="1"/>
          </p:cNvSpPr>
          <p:nvPr>
            <p:ph type="pic" sz="quarter" idx="16"/>
          </p:nvPr>
        </p:nvSpPr>
        <p:spPr>
          <a:xfrm>
            <a:off x="8126535" y="4699592"/>
            <a:ext cx="4064001" cy="216206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89" name="Shape 2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/>
          </p:cNvSpPr>
          <p:nvPr>
            <p:ph type="pic" idx="13"/>
          </p:nvPr>
        </p:nvSpPr>
        <p:spPr>
          <a:xfrm>
            <a:off x="6416639" y="-1976"/>
            <a:ext cx="5776755" cy="686195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97" name="Shape 297"/>
          <p:cNvSpPr>
            <a:spLocks noGrp="1"/>
          </p:cNvSpPr>
          <p:nvPr>
            <p:ph type="title" hasCustomPrompt="1"/>
          </p:nvPr>
        </p:nvSpPr>
        <p:spPr>
          <a:xfrm>
            <a:off x="5342946" y="2767806"/>
            <a:ext cx="264064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98" name="Shape 2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as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/>
          </p:cNvSpPr>
          <p:nvPr>
            <p:ph type="body" sz="quarter" idx="1" hasCustomPrompt="1"/>
          </p:nvPr>
        </p:nvSpPr>
        <p:spPr>
          <a:xfrm>
            <a:off x="1408606" y="3455895"/>
            <a:ext cx="4966225" cy="14208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06" name="Shape 306"/>
          <p:cNvSpPr>
            <a:spLocks noGrp="1"/>
          </p:cNvSpPr>
          <p:nvPr>
            <p:ph type="title" hasCustomPrompt="1"/>
          </p:nvPr>
        </p:nvSpPr>
        <p:spPr>
          <a:xfrm>
            <a:off x="1393036" y="1981292"/>
            <a:ext cx="4554454" cy="830898"/>
          </a:xfrm>
          <a:prstGeom prst="rect">
            <a:avLst/>
          </a:prstGeom>
        </p:spPr>
        <p:txBody>
          <a:bodyPr anchor="t"/>
          <a:lstStyle>
            <a:lvl1pPr algn="l">
              <a:defRPr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07" name="Shape 307"/>
          <p:cNvSpPr/>
          <p:nvPr/>
        </p:nvSpPr>
        <p:spPr>
          <a:xfrm>
            <a:off x="7815844" y="3308350"/>
            <a:ext cx="4405950" cy="3568387"/>
          </a:xfrm>
          <a:prstGeom prst="rect">
            <a:avLst/>
          </a:prstGeom>
          <a:solidFill>
            <a:srgbClr val="A4CAD3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308" name="Shape 308"/>
          <p:cNvSpPr>
            <a:spLocks noGrp="1"/>
          </p:cNvSpPr>
          <p:nvPr>
            <p:ph type="pic" sz="quarter" idx="13"/>
          </p:nvPr>
        </p:nvSpPr>
        <p:spPr>
          <a:xfrm>
            <a:off x="7815844" y="3308350"/>
            <a:ext cx="4405950" cy="356838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09" name="Shape 309"/>
          <p:cNvSpPr>
            <a:spLocks noGrp="1"/>
          </p:cNvSpPr>
          <p:nvPr>
            <p:ph type="pic" sz="quarter" idx="14"/>
          </p:nvPr>
        </p:nvSpPr>
        <p:spPr>
          <a:xfrm>
            <a:off x="7813087" y="-5949"/>
            <a:ext cx="4398790" cy="331292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10" name="Shape 3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/>
          </p:cNvSpPr>
          <p:nvPr>
            <p:ph type="title" hasCustomPrompt="1"/>
          </p:nvPr>
        </p:nvSpPr>
        <p:spPr>
          <a:xfrm>
            <a:off x="3300354" y="3038263"/>
            <a:ext cx="5591292" cy="7064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18" name="Shape 318"/>
          <p:cNvSpPr>
            <a:spLocks noGrp="1"/>
          </p:cNvSpPr>
          <p:nvPr>
            <p:ph type="pic" sz="quarter" idx="13"/>
          </p:nvPr>
        </p:nvSpPr>
        <p:spPr>
          <a:xfrm>
            <a:off x="4064000" y="-7120"/>
            <a:ext cx="4064000" cy="197377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19" name="Shape 319"/>
          <p:cNvSpPr>
            <a:spLocks noGrp="1"/>
          </p:cNvSpPr>
          <p:nvPr>
            <p:ph type="pic" sz="quarter" idx="14"/>
          </p:nvPr>
        </p:nvSpPr>
        <p:spPr>
          <a:xfrm>
            <a:off x="-1312" y="-7120"/>
            <a:ext cx="4064001" cy="197231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20" name="Shape 320"/>
          <p:cNvSpPr>
            <a:spLocks noGrp="1"/>
          </p:cNvSpPr>
          <p:nvPr>
            <p:ph type="pic" sz="quarter" idx="15"/>
          </p:nvPr>
        </p:nvSpPr>
        <p:spPr>
          <a:xfrm>
            <a:off x="8129004" y="-7120"/>
            <a:ext cx="4064001" cy="19727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21" name="Shape 321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4456671"/>
            <a:ext cx="7346600" cy="9445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22" name="Shape 322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/>
        </p:nvSpPr>
        <p:spPr>
          <a:xfrm>
            <a:off x="1642500" y="881092"/>
            <a:ext cx="5778419" cy="5095817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330" name="Shape 330"/>
          <p:cNvSpPr>
            <a:spLocks noGrp="1"/>
          </p:cNvSpPr>
          <p:nvPr>
            <p:ph type="body" sz="quarter" idx="1" hasCustomPrompt="1"/>
          </p:nvPr>
        </p:nvSpPr>
        <p:spPr>
          <a:xfrm>
            <a:off x="2836044" y="3232603"/>
            <a:ext cx="3480232" cy="165893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31" name="Shape 331"/>
          <p:cNvSpPr>
            <a:spLocks noGrp="1"/>
          </p:cNvSpPr>
          <p:nvPr>
            <p:ph type="title" hasCustomPrompt="1"/>
          </p:nvPr>
        </p:nvSpPr>
        <p:spPr>
          <a:xfrm>
            <a:off x="2786600" y="1966459"/>
            <a:ext cx="3579120" cy="581978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32" name="Shape 332"/>
          <p:cNvSpPr>
            <a:spLocks noGrp="1"/>
          </p:cNvSpPr>
          <p:nvPr>
            <p:ph type="pic" sz="quarter" idx="13"/>
          </p:nvPr>
        </p:nvSpPr>
        <p:spPr>
          <a:xfrm>
            <a:off x="7411351" y="881092"/>
            <a:ext cx="2056227" cy="50958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33" name="Shape 333"/>
          <p:cNvSpPr>
            <a:spLocks noGrp="1"/>
          </p:cNvSpPr>
          <p:nvPr>
            <p:ph type="pic" sz="quarter" idx="14"/>
          </p:nvPr>
        </p:nvSpPr>
        <p:spPr>
          <a:xfrm>
            <a:off x="9461554" y="881092"/>
            <a:ext cx="2729129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34" name="Shape 334"/>
          <p:cNvSpPr>
            <a:spLocks noGrp="1"/>
          </p:cNvSpPr>
          <p:nvPr>
            <p:ph type="pic" sz="quarter" idx="15"/>
          </p:nvPr>
        </p:nvSpPr>
        <p:spPr>
          <a:xfrm>
            <a:off x="9461554" y="3431412"/>
            <a:ext cx="2729129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35" name="Shape 3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/>
          <p:nvPr/>
        </p:nvSpPr>
        <p:spPr>
          <a:xfrm>
            <a:off x="-15312" y="869950"/>
            <a:ext cx="10623551" cy="51181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343" name="Shape 343"/>
          <p:cNvSpPr>
            <a:spLocks noGrp="1"/>
          </p:cNvSpPr>
          <p:nvPr>
            <p:ph type="pic" idx="13"/>
          </p:nvPr>
        </p:nvSpPr>
        <p:spPr>
          <a:xfrm>
            <a:off x="-14518" y="869851"/>
            <a:ext cx="10622056" cy="511824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44" name="Shape 344"/>
          <p:cNvSpPr>
            <a:spLocks noGrp="1"/>
          </p:cNvSpPr>
          <p:nvPr>
            <p:ph type="title" hasCustomPrompt="1"/>
          </p:nvPr>
        </p:nvSpPr>
        <p:spPr>
          <a:xfrm>
            <a:off x="585051" y="2644997"/>
            <a:ext cx="3048299" cy="1568006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45" name="Shape 3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/>
          </p:cNvSpPr>
          <p:nvPr>
            <p:ph type="body" sz="quarter" idx="1" hasCustomPrompt="1"/>
          </p:nvPr>
        </p:nvSpPr>
        <p:spPr>
          <a:xfrm>
            <a:off x="7436411" y="4249340"/>
            <a:ext cx="3813997" cy="14208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53" name="Shape 353"/>
          <p:cNvSpPr>
            <a:spLocks noGrp="1"/>
          </p:cNvSpPr>
          <p:nvPr>
            <p:ph type="title" hasCustomPrompt="1"/>
          </p:nvPr>
        </p:nvSpPr>
        <p:spPr>
          <a:xfrm>
            <a:off x="9341420" y="1057728"/>
            <a:ext cx="1723200" cy="1812089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54" name="Shape 354"/>
          <p:cNvSpPr>
            <a:spLocks noGrp="1"/>
          </p:cNvSpPr>
          <p:nvPr>
            <p:ph type="pic" sz="quarter" idx="13"/>
          </p:nvPr>
        </p:nvSpPr>
        <p:spPr>
          <a:xfrm>
            <a:off x="-13672" y="1972133"/>
            <a:ext cx="6300973" cy="253087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55" name="Shape 355"/>
          <p:cNvSpPr>
            <a:spLocks noGrp="1"/>
          </p:cNvSpPr>
          <p:nvPr>
            <p:ph type="pic" sz="quarter" idx="14"/>
          </p:nvPr>
        </p:nvSpPr>
        <p:spPr>
          <a:xfrm>
            <a:off x="4589714" y="-23138"/>
            <a:ext cx="3701573" cy="32385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56" name="Shape 356"/>
          <p:cNvSpPr>
            <a:spLocks noGrp="1"/>
          </p:cNvSpPr>
          <p:nvPr>
            <p:ph type="pic" sz="quarter" idx="15"/>
          </p:nvPr>
        </p:nvSpPr>
        <p:spPr>
          <a:xfrm>
            <a:off x="-27177" y="-22703"/>
            <a:ext cx="4996546" cy="280085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57" name="Shape 357"/>
          <p:cNvSpPr/>
          <p:nvPr/>
        </p:nvSpPr>
        <p:spPr>
          <a:xfrm>
            <a:off x="912535" y="5474798"/>
            <a:ext cx="541983" cy="54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358" name="Shape 358"/>
          <p:cNvSpPr>
            <a:spLocks noGrp="1"/>
          </p:cNvSpPr>
          <p:nvPr>
            <p:ph type="sldNum" sz="quarter" idx="2"/>
          </p:nvPr>
        </p:nvSpPr>
        <p:spPr>
          <a:xfrm>
            <a:off x="1074001" y="5633870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7342431" y="-445989"/>
            <a:ext cx="7935530" cy="7749977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65" name="Shape 365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66" name="Shape 366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68" name="Shape 3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>
            <a:spLocks noGrp="1"/>
          </p:cNvSpPr>
          <p:nvPr>
            <p:ph type="body" sz="quarter" idx="1" hasCustomPrompt="1"/>
          </p:nvPr>
        </p:nvSpPr>
        <p:spPr>
          <a:xfrm>
            <a:off x="5123900" y="1415034"/>
            <a:ext cx="5011869" cy="11826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76" name="Shape 376"/>
          <p:cNvSpPr>
            <a:spLocks noGrp="1"/>
          </p:cNvSpPr>
          <p:nvPr>
            <p:ph type="title" hasCustomPrompt="1"/>
          </p:nvPr>
        </p:nvSpPr>
        <p:spPr>
          <a:xfrm>
            <a:off x="1961913" y="1253820"/>
            <a:ext cx="2197528" cy="1690334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77" name="Shape 377"/>
          <p:cNvSpPr>
            <a:spLocks noGrp="1"/>
          </p:cNvSpPr>
          <p:nvPr>
            <p:ph type="pic" sz="half" idx="13"/>
          </p:nvPr>
        </p:nvSpPr>
        <p:spPr>
          <a:xfrm>
            <a:off x="-1" y="4560292"/>
            <a:ext cx="12192001" cy="23193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78" name="Shape 3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0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>
            <a:spLocks noGrp="1"/>
          </p:cNvSpPr>
          <p:nvPr>
            <p:ph type="pic" sz="quarter" idx="13"/>
          </p:nvPr>
        </p:nvSpPr>
        <p:spPr>
          <a:xfrm>
            <a:off x="6691712" y="882425"/>
            <a:ext cx="1930401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86" name="Shape 386"/>
          <p:cNvSpPr>
            <a:spLocks noGrp="1"/>
          </p:cNvSpPr>
          <p:nvPr>
            <p:ph type="pic" sz="quarter" idx="14"/>
          </p:nvPr>
        </p:nvSpPr>
        <p:spPr>
          <a:xfrm>
            <a:off x="6691712" y="3429225"/>
            <a:ext cx="1930401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87" name="Shape 387"/>
          <p:cNvSpPr>
            <a:spLocks noGrp="1"/>
          </p:cNvSpPr>
          <p:nvPr>
            <p:ph type="pic" sz="quarter" idx="15"/>
          </p:nvPr>
        </p:nvSpPr>
        <p:spPr>
          <a:xfrm>
            <a:off x="8619099" y="882425"/>
            <a:ext cx="1930401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88" name="Shape 388"/>
          <p:cNvSpPr>
            <a:spLocks noGrp="1"/>
          </p:cNvSpPr>
          <p:nvPr>
            <p:ph type="pic" sz="quarter" idx="16"/>
          </p:nvPr>
        </p:nvSpPr>
        <p:spPr>
          <a:xfrm>
            <a:off x="8619099" y="3429224"/>
            <a:ext cx="1930401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89" name="Shape 3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>
            <a:spLocks noGrp="1"/>
          </p:cNvSpPr>
          <p:nvPr>
            <p:ph type="pic" sz="quarter" idx="13"/>
          </p:nvPr>
        </p:nvSpPr>
        <p:spPr>
          <a:xfrm>
            <a:off x="1710350" y="1027718"/>
            <a:ext cx="2338543" cy="23385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97" name="Shape 397"/>
          <p:cNvSpPr>
            <a:spLocks noGrp="1"/>
          </p:cNvSpPr>
          <p:nvPr>
            <p:ph type="pic" sz="quarter" idx="14"/>
          </p:nvPr>
        </p:nvSpPr>
        <p:spPr>
          <a:xfrm>
            <a:off x="4176133" y="1027718"/>
            <a:ext cx="2338542" cy="23385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98" name="Shape 398"/>
          <p:cNvSpPr>
            <a:spLocks noGrp="1"/>
          </p:cNvSpPr>
          <p:nvPr>
            <p:ph type="pic" sz="quarter" idx="15"/>
          </p:nvPr>
        </p:nvSpPr>
        <p:spPr>
          <a:xfrm>
            <a:off x="1710350" y="3491741"/>
            <a:ext cx="2338543" cy="233854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99" name="Shape 399"/>
          <p:cNvSpPr>
            <a:spLocks noGrp="1"/>
          </p:cNvSpPr>
          <p:nvPr>
            <p:ph type="pic" sz="quarter" idx="16"/>
          </p:nvPr>
        </p:nvSpPr>
        <p:spPr>
          <a:xfrm>
            <a:off x="4176132" y="3491740"/>
            <a:ext cx="2338543" cy="23385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00" name="Shape 400"/>
          <p:cNvSpPr>
            <a:spLocks noGrp="1"/>
          </p:cNvSpPr>
          <p:nvPr>
            <p:ph type="body" sz="quarter" idx="1" hasCustomPrompt="1"/>
          </p:nvPr>
        </p:nvSpPr>
        <p:spPr>
          <a:xfrm>
            <a:off x="76410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01" name="Shape 401"/>
          <p:cNvSpPr>
            <a:spLocks noGrp="1"/>
          </p:cNvSpPr>
          <p:nvPr>
            <p:ph type="title" hasCustomPrompt="1"/>
          </p:nvPr>
        </p:nvSpPr>
        <p:spPr>
          <a:xfrm>
            <a:off x="7609664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02" name="Shape 4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>
            <a:spLocks noGrp="1"/>
          </p:cNvSpPr>
          <p:nvPr>
            <p:ph type="pic" sz="quarter" idx="13"/>
          </p:nvPr>
        </p:nvSpPr>
        <p:spPr>
          <a:xfrm>
            <a:off x="1556352" y="924121"/>
            <a:ext cx="2921001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10" name="Shape 410"/>
          <p:cNvSpPr>
            <a:spLocks noGrp="1"/>
          </p:cNvSpPr>
          <p:nvPr>
            <p:ph type="pic" sz="quarter" idx="14"/>
          </p:nvPr>
        </p:nvSpPr>
        <p:spPr>
          <a:xfrm>
            <a:off x="4635500" y="924121"/>
            <a:ext cx="2921000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11" name="Shape 411"/>
          <p:cNvSpPr>
            <a:spLocks noGrp="1"/>
          </p:cNvSpPr>
          <p:nvPr>
            <p:ph type="pic" sz="quarter" idx="15"/>
          </p:nvPr>
        </p:nvSpPr>
        <p:spPr>
          <a:xfrm>
            <a:off x="7714648" y="924121"/>
            <a:ext cx="2921001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12" name="Shape 4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out u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pic" idx="13"/>
          </p:nvPr>
        </p:nvSpPr>
        <p:spPr>
          <a:xfrm>
            <a:off x="2622655" y="-8957"/>
            <a:ext cx="9568148" cy="452468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6" name="Shape 46"/>
          <p:cNvSpPr>
            <a:spLocks noGrp="1"/>
          </p:cNvSpPr>
          <p:nvPr>
            <p:ph type="title" hasCustomPrompt="1"/>
          </p:nvPr>
        </p:nvSpPr>
        <p:spPr>
          <a:xfrm>
            <a:off x="3341240" y="2355328"/>
            <a:ext cx="2972977" cy="1568006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 hasCustomPrompt="1"/>
          </p:nvPr>
        </p:nvSpPr>
        <p:spPr>
          <a:xfrm>
            <a:off x="3354662" y="5304787"/>
            <a:ext cx="5775376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8" name="Shape 48"/>
          <p:cNvSpPr/>
          <p:nvPr/>
        </p:nvSpPr>
        <p:spPr>
          <a:xfrm>
            <a:off x="1037447" y="5387015"/>
            <a:ext cx="541983" cy="54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1198913" y="5546087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20" name="Shape 420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21" name="Shape 421"/>
          <p:cNvSpPr>
            <a:spLocks noGrp="1"/>
          </p:cNvSpPr>
          <p:nvPr>
            <p:ph type="pic" sz="quarter" idx="13"/>
          </p:nvPr>
        </p:nvSpPr>
        <p:spPr>
          <a:xfrm>
            <a:off x="8167438" y="2572685"/>
            <a:ext cx="2982630" cy="298263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22" name="Shape 422"/>
          <p:cNvSpPr>
            <a:spLocks noGrp="1"/>
          </p:cNvSpPr>
          <p:nvPr>
            <p:ph type="pic" sz="quarter" idx="14"/>
          </p:nvPr>
        </p:nvSpPr>
        <p:spPr>
          <a:xfrm>
            <a:off x="7532439" y="1937685"/>
            <a:ext cx="2982630" cy="298263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23" name="Shape 423"/>
          <p:cNvSpPr>
            <a:spLocks noGrp="1"/>
          </p:cNvSpPr>
          <p:nvPr>
            <p:ph type="pic" sz="quarter" idx="15"/>
          </p:nvPr>
        </p:nvSpPr>
        <p:spPr>
          <a:xfrm>
            <a:off x="6897438" y="1302685"/>
            <a:ext cx="2982631" cy="298263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24" name="Shape 4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>
            <a:spLocks noGrp="1"/>
          </p:cNvSpPr>
          <p:nvPr>
            <p:ph type="pic" sz="quarter" idx="13"/>
          </p:nvPr>
        </p:nvSpPr>
        <p:spPr>
          <a:xfrm>
            <a:off x="5698745" y="886988"/>
            <a:ext cx="2727011" cy="200166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32" name="Shape 432"/>
          <p:cNvSpPr>
            <a:spLocks noGrp="1"/>
          </p:cNvSpPr>
          <p:nvPr>
            <p:ph type="pic" sz="quarter" idx="14"/>
          </p:nvPr>
        </p:nvSpPr>
        <p:spPr>
          <a:xfrm>
            <a:off x="8550714" y="886988"/>
            <a:ext cx="2071418" cy="200166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33" name="Shape 433"/>
          <p:cNvSpPr>
            <a:spLocks noGrp="1"/>
          </p:cNvSpPr>
          <p:nvPr>
            <p:ph type="pic" sz="quarter" idx="15"/>
          </p:nvPr>
        </p:nvSpPr>
        <p:spPr>
          <a:xfrm>
            <a:off x="5698746" y="3015870"/>
            <a:ext cx="4923235" cy="295399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34" name="Shape 4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>
            <a:spLocks noGrp="1"/>
          </p:cNvSpPr>
          <p:nvPr>
            <p:ph type="body" sz="quarter" idx="1" hasCustomPrompt="1"/>
          </p:nvPr>
        </p:nvSpPr>
        <p:spPr>
          <a:xfrm>
            <a:off x="1659389" y="3673411"/>
            <a:ext cx="2650245" cy="165893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42" name="Shape 442"/>
          <p:cNvSpPr>
            <a:spLocks noGrp="1"/>
          </p:cNvSpPr>
          <p:nvPr>
            <p:ph type="title" hasCustomPrompt="1"/>
          </p:nvPr>
        </p:nvSpPr>
        <p:spPr>
          <a:xfrm>
            <a:off x="1632005" y="1525651"/>
            <a:ext cx="2616112" cy="107677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43" name="Shape 443"/>
          <p:cNvSpPr>
            <a:spLocks noGrp="1"/>
          </p:cNvSpPr>
          <p:nvPr>
            <p:ph type="pic" sz="quarter" idx="13"/>
          </p:nvPr>
        </p:nvSpPr>
        <p:spPr>
          <a:xfrm>
            <a:off x="9443523" y="882650"/>
            <a:ext cx="1905001" cy="5092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44" name="Shape 444"/>
          <p:cNvSpPr>
            <a:spLocks noGrp="1"/>
          </p:cNvSpPr>
          <p:nvPr>
            <p:ph type="pic" sz="quarter" idx="14"/>
          </p:nvPr>
        </p:nvSpPr>
        <p:spPr>
          <a:xfrm>
            <a:off x="5370807" y="881282"/>
            <a:ext cx="1905001" cy="2489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45" name="Shape 445"/>
          <p:cNvSpPr>
            <a:spLocks noGrp="1"/>
          </p:cNvSpPr>
          <p:nvPr>
            <p:ph type="pic" sz="quarter" idx="15"/>
          </p:nvPr>
        </p:nvSpPr>
        <p:spPr>
          <a:xfrm>
            <a:off x="7412979" y="881282"/>
            <a:ext cx="1905001" cy="2489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46" name="Shape 446"/>
          <p:cNvSpPr>
            <a:spLocks noGrp="1"/>
          </p:cNvSpPr>
          <p:nvPr>
            <p:ph type="pic" sz="quarter" idx="16"/>
          </p:nvPr>
        </p:nvSpPr>
        <p:spPr>
          <a:xfrm>
            <a:off x="5370807" y="3497023"/>
            <a:ext cx="3944286" cy="247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47" name="Shape 4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>
            <a:spLocks noGrp="1"/>
          </p:cNvSpPr>
          <p:nvPr>
            <p:ph type="body" sz="quarter" idx="1" hasCustomPrompt="1"/>
          </p:nvPr>
        </p:nvSpPr>
        <p:spPr>
          <a:xfrm>
            <a:off x="1273653" y="3169745"/>
            <a:ext cx="5274141" cy="14208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r">
              <a:buSzTx/>
              <a:buNone/>
              <a:defRPr/>
            </a:lvl1pPr>
            <a:lvl2pPr marL="0" indent="114300" algn="r">
              <a:buSzTx/>
              <a:buNone/>
              <a:defRPr/>
            </a:lvl2pPr>
            <a:lvl3pPr marL="0" indent="228600" algn="r">
              <a:buSzTx/>
              <a:buNone/>
              <a:defRPr/>
            </a:lvl3pPr>
            <a:lvl4pPr marL="0" indent="342900" algn="r">
              <a:buSzTx/>
              <a:buNone/>
              <a:defRPr/>
            </a:lvl4pPr>
            <a:lvl5pPr marL="0" indent="457200" algn="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55" name="Shape 455"/>
          <p:cNvSpPr>
            <a:spLocks noGrp="1"/>
          </p:cNvSpPr>
          <p:nvPr>
            <p:ph type="title" hasCustomPrompt="1"/>
          </p:nvPr>
        </p:nvSpPr>
        <p:spPr>
          <a:xfrm>
            <a:off x="2335536" y="1657329"/>
            <a:ext cx="4225840" cy="830898"/>
          </a:xfrm>
          <a:prstGeom prst="rect">
            <a:avLst/>
          </a:prstGeom>
        </p:spPr>
        <p:txBody>
          <a:bodyPr anchor="t"/>
          <a:lstStyle>
            <a:lvl1pPr algn="r">
              <a:defRPr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56" name="Shape 456"/>
          <p:cNvSpPr>
            <a:spLocks noGrp="1"/>
          </p:cNvSpPr>
          <p:nvPr>
            <p:ph type="pic" idx="13"/>
          </p:nvPr>
        </p:nvSpPr>
        <p:spPr>
          <a:xfrm>
            <a:off x="6345983" y="-45417"/>
            <a:ext cx="5866113" cy="69488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57" name="Shape 4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1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042836" y="0"/>
            <a:ext cx="4636070" cy="4629150"/>
          </a:xfrm>
          <a:custGeom>
            <a:avLst/>
            <a:gdLst>
              <a:gd name="connsiteX0" fmla="*/ 0 w 9256713"/>
              <a:gd name="connsiteY0" fmla="*/ 9258300 h 9258300"/>
              <a:gd name="connsiteX1" fmla="*/ 0 w 9256713"/>
              <a:gd name="connsiteY1" fmla="*/ 0 h 9258300"/>
              <a:gd name="connsiteX2" fmla="*/ 9256713 w 9256713"/>
              <a:gd name="connsiteY2" fmla="*/ 9258300 h 9258300"/>
              <a:gd name="connsiteX3" fmla="*/ 0 w 9256713"/>
              <a:gd name="connsiteY3" fmla="*/ 9258300 h 9258300"/>
              <a:gd name="connsiteX0-1" fmla="*/ 9245600 w 9256713"/>
              <a:gd name="connsiteY0-2" fmla="*/ 80433 h 9258300"/>
              <a:gd name="connsiteX1-3" fmla="*/ 0 w 9256713"/>
              <a:gd name="connsiteY1-4" fmla="*/ 0 h 9258300"/>
              <a:gd name="connsiteX2-5" fmla="*/ 9256713 w 9256713"/>
              <a:gd name="connsiteY2-6" fmla="*/ 9258300 h 9258300"/>
              <a:gd name="connsiteX3-7" fmla="*/ 9245600 w 9256713"/>
              <a:gd name="connsiteY3-8" fmla="*/ 80433 h 9258300"/>
              <a:gd name="connsiteX0-9" fmla="*/ 9271726 w 9272140"/>
              <a:gd name="connsiteY0-10" fmla="*/ 2055 h 9258300"/>
              <a:gd name="connsiteX1-11" fmla="*/ 0 w 9272140"/>
              <a:gd name="connsiteY1-12" fmla="*/ 0 h 9258300"/>
              <a:gd name="connsiteX2-13" fmla="*/ 9256713 w 9272140"/>
              <a:gd name="connsiteY2-14" fmla="*/ 9258300 h 9258300"/>
              <a:gd name="connsiteX3-15" fmla="*/ 9271726 w 9272140"/>
              <a:gd name="connsiteY3-16" fmla="*/ 2055 h 9258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272140" h="9258300">
                <a:moveTo>
                  <a:pt x="9271726" y="2055"/>
                </a:moveTo>
                <a:lnTo>
                  <a:pt x="0" y="0"/>
                </a:lnTo>
                <a:lnTo>
                  <a:pt x="9256713" y="9258300"/>
                </a:lnTo>
                <a:cubicBezTo>
                  <a:pt x="9253009" y="6199011"/>
                  <a:pt x="9275430" y="3061344"/>
                  <a:pt x="9271726" y="205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47034" y="2227388"/>
            <a:ext cx="4628357" cy="4629150"/>
          </a:xfrm>
          <a:prstGeom prst="rtTriangle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66" name="Shape 4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8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8400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4" name="Shape 474"/>
          <p:cNvSpPr>
            <a:spLocks noGrp="1"/>
          </p:cNvSpPr>
          <p:nvPr>
            <p:ph type="pic" sz="quarter" idx="14"/>
          </p:nvPr>
        </p:nvSpPr>
        <p:spPr>
          <a:xfrm>
            <a:off x="2437976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5" name="Shape 475"/>
          <p:cNvSpPr>
            <a:spLocks noGrp="1"/>
          </p:cNvSpPr>
          <p:nvPr>
            <p:ph type="pic" sz="quarter" idx="15"/>
          </p:nvPr>
        </p:nvSpPr>
        <p:spPr>
          <a:xfrm>
            <a:off x="4875997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6" name="Shape 476"/>
          <p:cNvSpPr>
            <a:spLocks noGrp="1"/>
          </p:cNvSpPr>
          <p:nvPr>
            <p:ph type="pic" sz="quarter" idx="16"/>
          </p:nvPr>
        </p:nvSpPr>
        <p:spPr>
          <a:xfrm>
            <a:off x="7313973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7" name="Shape 477"/>
          <p:cNvSpPr>
            <a:spLocks noGrp="1"/>
          </p:cNvSpPr>
          <p:nvPr>
            <p:ph type="pic" sz="quarter" idx="17"/>
          </p:nvPr>
        </p:nvSpPr>
        <p:spPr>
          <a:xfrm>
            <a:off x="9751993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8" name="Shape 478"/>
          <p:cNvSpPr>
            <a:spLocks noGrp="1"/>
          </p:cNvSpPr>
          <p:nvPr>
            <p:ph type="pic" sz="quarter" idx="18"/>
          </p:nvPr>
        </p:nvSpPr>
        <p:spPr>
          <a:xfrm>
            <a:off x="0" y="1714500"/>
            <a:ext cx="2438400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9" name="Shape 479"/>
          <p:cNvSpPr>
            <a:spLocks noGrp="1"/>
          </p:cNvSpPr>
          <p:nvPr>
            <p:ph type="pic" sz="quarter" idx="19"/>
          </p:nvPr>
        </p:nvSpPr>
        <p:spPr>
          <a:xfrm>
            <a:off x="9751994" y="171450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0" name="Shape 480"/>
          <p:cNvSpPr>
            <a:spLocks noGrp="1"/>
          </p:cNvSpPr>
          <p:nvPr>
            <p:ph type="pic" sz="quarter" idx="20"/>
          </p:nvPr>
        </p:nvSpPr>
        <p:spPr>
          <a:xfrm>
            <a:off x="0" y="3428548"/>
            <a:ext cx="2438400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1" name="Shape 481"/>
          <p:cNvSpPr>
            <a:spLocks noGrp="1"/>
          </p:cNvSpPr>
          <p:nvPr>
            <p:ph type="pic" sz="quarter" idx="21"/>
          </p:nvPr>
        </p:nvSpPr>
        <p:spPr>
          <a:xfrm>
            <a:off x="9751993" y="3428547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2" name="Shape 482"/>
          <p:cNvSpPr>
            <a:spLocks noGrp="1"/>
          </p:cNvSpPr>
          <p:nvPr>
            <p:ph type="pic" sz="quarter" idx="22"/>
          </p:nvPr>
        </p:nvSpPr>
        <p:spPr>
          <a:xfrm>
            <a:off x="0" y="5141949"/>
            <a:ext cx="2438400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3" name="Shape 483"/>
          <p:cNvSpPr>
            <a:spLocks noGrp="1"/>
          </p:cNvSpPr>
          <p:nvPr>
            <p:ph type="pic" sz="quarter" idx="23"/>
          </p:nvPr>
        </p:nvSpPr>
        <p:spPr>
          <a:xfrm>
            <a:off x="2437976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4" name="Shape 484"/>
          <p:cNvSpPr>
            <a:spLocks noGrp="1"/>
          </p:cNvSpPr>
          <p:nvPr>
            <p:ph type="pic" sz="quarter" idx="24"/>
          </p:nvPr>
        </p:nvSpPr>
        <p:spPr>
          <a:xfrm>
            <a:off x="4875997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5" name="Shape 485"/>
          <p:cNvSpPr>
            <a:spLocks noGrp="1"/>
          </p:cNvSpPr>
          <p:nvPr>
            <p:ph type="pic" sz="quarter" idx="25"/>
          </p:nvPr>
        </p:nvSpPr>
        <p:spPr>
          <a:xfrm>
            <a:off x="7313973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6" name="Shape 486"/>
          <p:cNvSpPr>
            <a:spLocks noGrp="1"/>
          </p:cNvSpPr>
          <p:nvPr>
            <p:ph type="pic" sz="quarter" idx="26"/>
          </p:nvPr>
        </p:nvSpPr>
        <p:spPr>
          <a:xfrm>
            <a:off x="9751993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7" name="Shape 4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8400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5" name="Shape 495"/>
          <p:cNvSpPr>
            <a:spLocks noGrp="1"/>
          </p:cNvSpPr>
          <p:nvPr>
            <p:ph type="pic" sz="quarter" idx="14"/>
          </p:nvPr>
        </p:nvSpPr>
        <p:spPr>
          <a:xfrm>
            <a:off x="2437976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6" name="Shape 496"/>
          <p:cNvSpPr>
            <a:spLocks noGrp="1"/>
          </p:cNvSpPr>
          <p:nvPr>
            <p:ph type="pic" sz="quarter" idx="15"/>
          </p:nvPr>
        </p:nvSpPr>
        <p:spPr>
          <a:xfrm>
            <a:off x="4875997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7" name="Shape 497"/>
          <p:cNvSpPr>
            <a:spLocks noGrp="1"/>
          </p:cNvSpPr>
          <p:nvPr>
            <p:ph type="pic" sz="quarter" idx="16"/>
          </p:nvPr>
        </p:nvSpPr>
        <p:spPr>
          <a:xfrm>
            <a:off x="7313973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8" name="Shape 498"/>
          <p:cNvSpPr>
            <a:spLocks noGrp="1"/>
          </p:cNvSpPr>
          <p:nvPr>
            <p:ph type="pic" sz="quarter" idx="17"/>
          </p:nvPr>
        </p:nvSpPr>
        <p:spPr>
          <a:xfrm>
            <a:off x="9751994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9" name="Shape 499"/>
          <p:cNvSpPr>
            <a:spLocks noGrp="1"/>
          </p:cNvSpPr>
          <p:nvPr>
            <p:ph type="pic" sz="quarter" idx="18"/>
          </p:nvPr>
        </p:nvSpPr>
        <p:spPr>
          <a:xfrm>
            <a:off x="0" y="1714500"/>
            <a:ext cx="2438400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0" name="Shape 500"/>
          <p:cNvSpPr>
            <a:spLocks noGrp="1"/>
          </p:cNvSpPr>
          <p:nvPr>
            <p:ph type="pic" sz="quarter" idx="19"/>
          </p:nvPr>
        </p:nvSpPr>
        <p:spPr>
          <a:xfrm>
            <a:off x="9751994" y="171450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1" name="Shape 501"/>
          <p:cNvSpPr>
            <a:spLocks noGrp="1"/>
          </p:cNvSpPr>
          <p:nvPr>
            <p:ph type="pic" sz="quarter" idx="20"/>
          </p:nvPr>
        </p:nvSpPr>
        <p:spPr>
          <a:xfrm>
            <a:off x="0" y="3428548"/>
            <a:ext cx="2438400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2" name="Shape 502"/>
          <p:cNvSpPr>
            <a:spLocks noGrp="1"/>
          </p:cNvSpPr>
          <p:nvPr>
            <p:ph type="pic" sz="quarter" idx="21"/>
          </p:nvPr>
        </p:nvSpPr>
        <p:spPr>
          <a:xfrm>
            <a:off x="9751993" y="3428547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3" name="Shape 503"/>
          <p:cNvSpPr>
            <a:spLocks noGrp="1"/>
          </p:cNvSpPr>
          <p:nvPr>
            <p:ph type="pic" sz="quarter" idx="22"/>
          </p:nvPr>
        </p:nvSpPr>
        <p:spPr>
          <a:xfrm>
            <a:off x="0" y="5141949"/>
            <a:ext cx="2438400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4" name="Shape 504"/>
          <p:cNvSpPr>
            <a:spLocks noGrp="1"/>
          </p:cNvSpPr>
          <p:nvPr>
            <p:ph type="pic" sz="quarter" idx="23"/>
          </p:nvPr>
        </p:nvSpPr>
        <p:spPr>
          <a:xfrm>
            <a:off x="2437976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5" name="Shape 505"/>
          <p:cNvSpPr>
            <a:spLocks noGrp="1"/>
          </p:cNvSpPr>
          <p:nvPr>
            <p:ph type="pic" sz="quarter" idx="24"/>
          </p:nvPr>
        </p:nvSpPr>
        <p:spPr>
          <a:xfrm>
            <a:off x="4875997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6" name="Shape 506"/>
          <p:cNvSpPr>
            <a:spLocks noGrp="1"/>
          </p:cNvSpPr>
          <p:nvPr>
            <p:ph type="pic" sz="quarter" idx="25"/>
          </p:nvPr>
        </p:nvSpPr>
        <p:spPr>
          <a:xfrm>
            <a:off x="7313972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7" name="Shape 507"/>
          <p:cNvSpPr>
            <a:spLocks noGrp="1"/>
          </p:cNvSpPr>
          <p:nvPr>
            <p:ph type="pic" sz="quarter" idx="26"/>
          </p:nvPr>
        </p:nvSpPr>
        <p:spPr>
          <a:xfrm>
            <a:off x="9751993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8" name="Shape 5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2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664687" y="939962"/>
            <a:ext cx="2492541" cy="4967897"/>
          </a:xfrm>
          <a:custGeom>
            <a:avLst/>
            <a:gdLst>
              <a:gd name="connsiteX0" fmla="*/ 5 w 4983163"/>
              <a:gd name="connsiteY0" fmla="*/ 3807773 h 9968905"/>
              <a:gd name="connsiteX1" fmla="*/ 2491582 w 4983163"/>
              <a:gd name="connsiteY1" fmla="*/ 0 h 9968905"/>
              <a:gd name="connsiteX2" fmla="*/ 4983158 w 4983163"/>
              <a:gd name="connsiteY2" fmla="*/ 3807773 h 9968905"/>
              <a:gd name="connsiteX3" fmla="*/ 4031460 w 4983163"/>
              <a:gd name="connsiteY3" fmla="*/ 9968880 h 9968905"/>
              <a:gd name="connsiteX4" fmla="*/ 951703 w 4983163"/>
              <a:gd name="connsiteY4" fmla="*/ 9968880 h 9968905"/>
              <a:gd name="connsiteX5" fmla="*/ 5 w 4983163"/>
              <a:gd name="connsiteY5" fmla="*/ 3807773 h 9968905"/>
              <a:gd name="connsiteX0-1" fmla="*/ 0 w 4983153"/>
              <a:gd name="connsiteY0-2" fmla="*/ 3788723 h 9949830"/>
              <a:gd name="connsiteX1-3" fmla="*/ 4949027 w 4983153"/>
              <a:gd name="connsiteY1-4" fmla="*/ 0 h 9949830"/>
              <a:gd name="connsiteX2-5" fmla="*/ 4983153 w 4983153"/>
              <a:gd name="connsiteY2-6" fmla="*/ 3788723 h 9949830"/>
              <a:gd name="connsiteX3-7" fmla="*/ 4031455 w 4983153"/>
              <a:gd name="connsiteY3-8" fmla="*/ 9949830 h 9949830"/>
              <a:gd name="connsiteX4-9" fmla="*/ 951698 w 4983153"/>
              <a:gd name="connsiteY4-10" fmla="*/ 9949830 h 9949830"/>
              <a:gd name="connsiteX5-11" fmla="*/ 0 w 4983153"/>
              <a:gd name="connsiteY5-12" fmla="*/ 3788723 h 9949830"/>
              <a:gd name="connsiteX0-13" fmla="*/ 0 w 4983153"/>
              <a:gd name="connsiteY0-14" fmla="*/ 3788723 h 9949830"/>
              <a:gd name="connsiteX1-15" fmla="*/ 4949027 w 4983153"/>
              <a:gd name="connsiteY1-16" fmla="*/ 0 h 9949830"/>
              <a:gd name="connsiteX2-17" fmla="*/ 4983153 w 4983153"/>
              <a:gd name="connsiteY2-18" fmla="*/ 3788723 h 9949830"/>
              <a:gd name="connsiteX3-19" fmla="*/ 4964905 w 4983153"/>
              <a:gd name="connsiteY3-20" fmla="*/ 9930780 h 9949830"/>
              <a:gd name="connsiteX4-21" fmla="*/ 951698 w 4983153"/>
              <a:gd name="connsiteY4-22" fmla="*/ 9949830 h 9949830"/>
              <a:gd name="connsiteX5-23" fmla="*/ 0 w 4983153"/>
              <a:gd name="connsiteY5-24" fmla="*/ 3788723 h 9949830"/>
              <a:gd name="connsiteX0-25" fmla="*/ 0 w 4983153"/>
              <a:gd name="connsiteY0-26" fmla="*/ 3788723 h 9930780"/>
              <a:gd name="connsiteX1-27" fmla="*/ 4949027 w 4983153"/>
              <a:gd name="connsiteY1-28" fmla="*/ 0 h 9930780"/>
              <a:gd name="connsiteX2-29" fmla="*/ 4983153 w 4983153"/>
              <a:gd name="connsiteY2-30" fmla="*/ 3788723 h 9930780"/>
              <a:gd name="connsiteX3-31" fmla="*/ 4964905 w 4983153"/>
              <a:gd name="connsiteY3-32" fmla="*/ 9930780 h 9930780"/>
              <a:gd name="connsiteX4-33" fmla="*/ 1466048 w 4983153"/>
              <a:gd name="connsiteY4-34" fmla="*/ 8502030 h 9930780"/>
              <a:gd name="connsiteX5-35" fmla="*/ 0 w 4983153"/>
              <a:gd name="connsiteY5-36" fmla="*/ 3788723 h 9930780"/>
              <a:gd name="connsiteX0-37" fmla="*/ 0 w 3573453"/>
              <a:gd name="connsiteY0-38" fmla="*/ 1483673 h 9930780"/>
              <a:gd name="connsiteX1-39" fmla="*/ 3539327 w 3573453"/>
              <a:gd name="connsiteY1-40" fmla="*/ 0 h 9930780"/>
              <a:gd name="connsiteX2-41" fmla="*/ 3573453 w 3573453"/>
              <a:gd name="connsiteY2-42" fmla="*/ 3788723 h 9930780"/>
              <a:gd name="connsiteX3-43" fmla="*/ 3555205 w 3573453"/>
              <a:gd name="connsiteY3-44" fmla="*/ 9930780 h 9930780"/>
              <a:gd name="connsiteX4-45" fmla="*/ 56348 w 3573453"/>
              <a:gd name="connsiteY4-46" fmla="*/ 8502030 h 9930780"/>
              <a:gd name="connsiteX5-47" fmla="*/ 0 w 3573453"/>
              <a:gd name="connsiteY5-48" fmla="*/ 1483673 h 9930780"/>
              <a:gd name="connsiteX0-49" fmla="*/ 1391452 w 4964905"/>
              <a:gd name="connsiteY0-50" fmla="*/ 1483673 h 9930780"/>
              <a:gd name="connsiteX1-51" fmla="*/ 4930779 w 4964905"/>
              <a:gd name="connsiteY1-52" fmla="*/ 0 h 9930780"/>
              <a:gd name="connsiteX2-53" fmla="*/ 4964905 w 4964905"/>
              <a:gd name="connsiteY2-54" fmla="*/ 3788723 h 9930780"/>
              <a:gd name="connsiteX3-55" fmla="*/ 4946657 w 4964905"/>
              <a:gd name="connsiteY3-56" fmla="*/ 9930780 h 9930780"/>
              <a:gd name="connsiteX4-57" fmla="*/ 0 w 4964905"/>
              <a:gd name="connsiteY4-58" fmla="*/ 4958730 h 9930780"/>
              <a:gd name="connsiteX5-59" fmla="*/ 1391452 w 4964905"/>
              <a:gd name="connsiteY5-60" fmla="*/ 1483673 h 9930780"/>
              <a:gd name="connsiteX0-61" fmla="*/ 1391452 w 4964905"/>
              <a:gd name="connsiteY0-62" fmla="*/ 1483673 h 8521080"/>
              <a:gd name="connsiteX1-63" fmla="*/ 4930779 w 4964905"/>
              <a:gd name="connsiteY1-64" fmla="*/ 0 h 8521080"/>
              <a:gd name="connsiteX2-65" fmla="*/ 4964905 w 4964905"/>
              <a:gd name="connsiteY2-66" fmla="*/ 3788723 h 8521080"/>
              <a:gd name="connsiteX3-67" fmla="*/ 1441457 w 4964905"/>
              <a:gd name="connsiteY3-68" fmla="*/ 8521080 h 8521080"/>
              <a:gd name="connsiteX4-69" fmla="*/ 0 w 4964905"/>
              <a:gd name="connsiteY4-70" fmla="*/ 4958730 h 8521080"/>
              <a:gd name="connsiteX5-71" fmla="*/ 1391452 w 4964905"/>
              <a:gd name="connsiteY5-72" fmla="*/ 1483673 h 8521080"/>
              <a:gd name="connsiteX0-73" fmla="*/ 1391452 w 4945855"/>
              <a:gd name="connsiteY0-74" fmla="*/ 1483673 h 10317252"/>
              <a:gd name="connsiteX1-75" fmla="*/ 4930779 w 4945855"/>
              <a:gd name="connsiteY1-76" fmla="*/ 0 h 10317252"/>
              <a:gd name="connsiteX2-77" fmla="*/ 4945855 w 4945855"/>
              <a:gd name="connsiteY2-78" fmla="*/ 9846623 h 10317252"/>
              <a:gd name="connsiteX3-79" fmla="*/ 1441457 w 4945855"/>
              <a:gd name="connsiteY3-80" fmla="*/ 8521080 h 10317252"/>
              <a:gd name="connsiteX4-81" fmla="*/ 0 w 4945855"/>
              <a:gd name="connsiteY4-82" fmla="*/ 4958730 h 10317252"/>
              <a:gd name="connsiteX5-83" fmla="*/ 1391452 w 4945855"/>
              <a:gd name="connsiteY5-84" fmla="*/ 1483673 h 10317252"/>
              <a:gd name="connsiteX0-85" fmla="*/ 1391452 w 4945855"/>
              <a:gd name="connsiteY0-86" fmla="*/ 1483673 h 10563688"/>
              <a:gd name="connsiteX1-87" fmla="*/ 4930779 w 4945855"/>
              <a:gd name="connsiteY1-88" fmla="*/ 0 h 10563688"/>
              <a:gd name="connsiteX2-89" fmla="*/ 4945855 w 4945855"/>
              <a:gd name="connsiteY2-90" fmla="*/ 9846623 h 10563688"/>
              <a:gd name="connsiteX3-91" fmla="*/ 1441457 w 4945855"/>
              <a:gd name="connsiteY3-92" fmla="*/ 8521080 h 10563688"/>
              <a:gd name="connsiteX4-93" fmla="*/ 0 w 4945855"/>
              <a:gd name="connsiteY4-94" fmla="*/ 4958730 h 10563688"/>
              <a:gd name="connsiteX5-95" fmla="*/ 1391452 w 4945855"/>
              <a:gd name="connsiteY5-96" fmla="*/ 1483673 h 10563688"/>
              <a:gd name="connsiteX0-97" fmla="*/ 1391452 w 4945855"/>
              <a:gd name="connsiteY0-98" fmla="*/ 1483673 h 10627890"/>
              <a:gd name="connsiteX1-99" fmla="*/ 4930779 w 4945855"/>
              <a:gd name="connsiteY1-100" fmla="*/ 0 h 10627890"/>
              <a:gd name="connsiteX2-101" fmla="*/ 4945855 w 4945855"/>
              <a:gd name="connsiteY2-102" fmla="*/ 9922823 h 10627890"/>
              <a:gd name="connsiteX3-103" fmla="*/ 1441457 w 4945855"/>
              <a:gd name="connsiteY3-104" fmla="*/ 8521080 h 10627890"/>
              <a:gd name="connsiteX4-105" fmla="*/ 0 w 4945855"/>
              <a:gd name="connsiteY4-106" fmla="*/ 4958730 h 10627890"/>
              <a:gd name="connsiteX5-107" fmla="*/ 1391452 w 4945855"/>
              <a:gd name="connsiteY5-108" fmla="*/ 1483673 h 10627890"/>
              <a:gd name="connsiteX0-109" fmla="*/ 1391452 w 4945855"/>
              <a:gd name="connsiteY0-110" fmla="*/ 1483673 h 9922823"/>
              <a:gd name="connsiteX1-111" fmla="*/ 4930779 w 4945855"/>
              <a:gd name="connsiteY1-112" fmla="*/ 0 h 9922823"/>
              <a:gd name="connsiteX2-113" fmla="*/ 4945855 w 4945855"/>
              <a:gd name="connsiteY2-114" fmla="*/ 9922823 h 9922823"/>
              <a:gd name="connsiteX3-115" fmla="*/ 1441457 w 4945855"/>
              <a:gd name="connsiteY3-116" fmla="*/ 8521080 h 9922823"/>
              <a:gd name="connsiteX4-117" fmla="*/ 0 w 4945855"/>
              <a:gd name="connsiteY4-118" fmla="*/ 4958730 h 9922823"/>
              <a:gd name="connsiteX5-119" fmla="*/ 1391452 w 4945855"/>
              <a:gd name="connsiteY5-120" fmla="*/ 1483673 h 9922823"/>
              <a:gd name="connsiteX0-121" fmla="*/ 1391452 w 4963823"/>
              <a:gd name="connsiteY0-122" fmla="*/ 1496643 h 9935793"/>
              <a:gd name="connsiteX1-123" fmla="*/ 4963205 w 4963823"/>
              <a:gd name="connsiteY1-124" fmla="*/ 0 h 9935793"/>
              <a:gd name="connsiteX2-125" fmla="*/ 4945855 w 4963823"/>
              <a:gd name="connsiteY2-126" fmla="*/ 9935793 h 9935793"/>
              <a:gd name="connsiteX3-127" fmla="*/ 1441457 w 4963823"/>
              <a:gd name="connsiteY3-128" fmla="*/ 8534050 h 9935793"/>
              <a:gd name="connsiteX4-129" fmla="*/ 0 w 4963823"/>
              <a:gd name="connsiteY4-130" fmla="*/ 4971700 h 9935793"/>
              <a:gd name="connsiteX5-131" fmla="*/ 1391452 w 4963823"/>
              <a:gd name="connsiteY5-132" fmla="*/ 1496643 h 9935793"/>
              <a:gd name="connsiteX0-133" fmla="*/ 1430362 w 4963823"/>
              <a:gd name="connsiteY0-134" fmla="*/ 1457732 h 9935793"/>
              <a:gd name="connsiteX1-135" fmla="*/ 4963205 w 4963823"/>
              <a:gd name="connsiteY1-136" fmla="*/ 0 h 9935793"/>
              <a:gd name="connsiteX2-137" fmla="*/ 4945855 w 4963823"/>
              <a:gd name="connsiteY2-138" fmla="*/ 9935793 h 9935793"/>
              <a:gd name="connsiteX3-139" fmla="*/ 1441457 w 4963823"/>
              <a:gd name="connsiteY3-140" fmla="*/ 8534050 h 9935793"/>
              <a:gd name="connsiteX4-141" fmla="*/ 0 w 4963823"/>
              <a:gd name="connsiteY4-142" fmla="*/ 4971700 h 9935793"/>
              <a:gd name="connsiteX5-143" fmla="*/ 1430362 w 4963823"/>
              <a:gd name="connsiteY5-144" fmla="*/ 1457732 h 9935793"/>
              <a:gd name="connsiteX0-145" fmla="*/ 1449817 w 4983278"/>
              <a:gd name="connsiteY0-146" fmla="*/ 1457732 h 9935793"/>
              <a:gd name="connsiteX1-147" fmla="*/ 4982660 w 4983278"/>
              <a:gd name="connsiteY1-148" fmla="*/ 0 h 9935793"/>
              <a:gd name="connsiteX2-149" fmla="*/ 4965310 w 4983278"/>
              <a:gd name="connsiteY2-150" fmla="*/ 9935793 h 9935793"/>
              <a:gd name="connsiteX3-151" fmla="*/ 1460912 w 4983278"/>
              <a:gd name="connsiteY3-152" fmla="*/ 8534050 h 9935793"/>
              <a:gd name="connsiteX4-153" fmla="*/ 0 w 4983278"/>
              <a:gd name="connsiteY4-154" fmla="*/ 4984671 h 9935793"/>
              <a:gd name="connsiteX5-155" fmla="*/ 1449817 w 4983278"/>
              <a:gd name="connsiteY5-156" fmla="*/ 1457732 h 9935793"/>
              <a:gd name="connsiteX0-157" fmla="*/ 1449817 w 4983278"/>
              <a:gd name="connsiteY0-158" fmla="*/ 1457732 h 9935793"/>
              <a:gd name="connsiteX1-159" fmla="*/ 4982660 w 4983278"/>
              <a:gd name="connsiteY1-160" fmla="*/ 0 h 9935793"/>
              <a:gd name="connsiteX2-161" fmla="*/ 4965310 w 4983278"/>
              <a:gd name="connsiteY2-162" fmla="*/ 9935793 h 9935793"/>
              <a:gd name="connsiteX3-163" fmla="*/ 1454427 w 4983278"/>
              <a:gd name="connsiteY3-164" fmla="*/ 8501624 h 9935793"/>
              <a:gd name="connsiteX4-165" fmla="*/ 0 w 4983278"/>
              <a:gd name="connsiteY4-166" fmla="*/ 4984671 h 9935793"/>
              <a:gd name="connsiteX5-167" fmla="*/ 1449817 w 4983278"/>
              <a:gd name="connsiteY5-168" fmla="*/ 1457732 h 9935793"/>
              <a:gd name="connsiteX0-169" fmla="*/ 1449817 w 4983278"/>
              <a:gd name="connsiteY0-170" fmla="*/ 1457732 h 9935793"/>
              <a:gd name="connsiteX1-171" fmla="*/ 4982660 w 4983278"/>
              <a:gd name="connsiteY1-172" fmla="*/ 0 h 9935793"/>
              <a:gd name="connsiteX2-173" fmla="*/ 4965310 w 4983278"/>
              <a:gd name="connsiteY2-174" fmla="*/ 9935793 h 9935793"/>
              <a:gd name="connsiteX3-175" fmla="*/ 1454427 w 4983278"/>
              <a:gd name="connsiteY3-176" fmla="*/ 8501624 h 9935793"/>
              <a:gd name="connsiteX4-177" fmla="*/ 0 w 4983278"/>
              <a:gd name="connsiteY4-178" fmla="*/ 4984671 h 9935793"/>
              <a:gd name="connsiteX5-179" fmla="*/ 1449817 w 4983278"/>
              <a:gd name="connsiteY5-180" fmla="*/ 1457732 h 9935793"/>
              <a:gd name="connsiteX0-181" fmla="*/ 1449817 w 4983278"/>
              <a:gd name="connsiteY0-182" fmla="*/ 1457732 h 9935793"/>
              <a:gd name="connsiteX1-183" fmla="*/ 4982660 w 4983278"/>
              <a:gd name="connsiteY1-184" fmla="*/ 0 h 9935793"/>
              <a:gd name="connsiteX2-185" fmla="*/ 4965310 w 4983278"/>
              <a:gd name="connsiteY2-186" fmla="*/ 9935793 h 9935793"/>
              <a:gd name="connsiteX3-187" fmla="*/ 1454427 w 4983278"/>
              <a:gd name="connsiteY3-188" fmla="*/ 8501624 h 9935793"/>
              <a:gd name="connsiteX4-189" fmla="*/ 0 w 4983278"/>
              <a:gd name="connsiteY4-190" fmla="*/ 4984671 h 9935793"/>
              <a:gd name="connsiteX5-191" fmla="*/ 1449817 w 4983278"/>
              <a:gd name="connsiteY5-192" fmla="*/ 1457732 h 9935793"/>
              <a:gd name="connsiteX0-193" fmla="*/ 1449817 w 4983278"/>
              <a:gd name="connsiteY0-194" fmla="*/ 1457732 h 9935793"/>
              <a:gd name="connsiteX1-195" fmla="*/ 4982660 w 4983278"/>
              <a:gd name="connsiteY1-196" fmla="*/ 0 h 9935793"/>
              <a:gd name="connsiteX2-197" fmla="*/ 4965310 w 4983278"/>
              <a:gd name="connsiteY2-198" fmla="*/ 9935793 h 9935793"/>
              <a:gd name="connsiteX3-199" fmla="*/ 1454427 w 4983278"/>
              <a:gd name="connsiteY3-200" fmla="*/ 8501624 h 9935793"/>
              <a:gd name="connsiteX4-201" fmla="*/ 0 w 4983278"/>
              <a:gd name="connsiteY4-202" fmla="*/ 4984671 h 9935793"/>
              <a:gd name="connsiteX5-203" fmla="*/ 1449817 w 4983278"/>
              <a:gd name="connsiteY5-204" fmla="*/ 1457732 h 9935793"/>
              <a:gd name="connsiteX0-205" fmla="*/ 1449817 w 4983278"/>
              <a:gd name="connsiteY0-206" fmla="*/ 1457732 h 9935793"/>
              <a:gd name="connsiteX1-207" fmla="*/ 4982660 w 4983278"/>
              <a:gd name="connsiteY1-208" fmla="*/ 0 h 9935793"/>
              <a:gd name="connsiteX2-209" fmla="*/ 4965310 w 4983278"/>
              <a:gd name="connsiteY2-210" fmla="*/ 9935793 h 9935793"/>
              <a:gd name="connsiteX3-211" fmla="*/ 1454427 w 4983278"/>
              <a:gd name="connsiteY3-212" fmla="*/ 8501624 h 9935793"/>
              <a:gd name="connsiteX4-213" fmla="*/ 0 w 4983278"/>
              <a:gd name="connsiteY4-214" fmla="*/ 4984671 h 9935793"/>
              <a:gd name="connsiteX5-215" fmla="*/ 1449817 w 4983278"/>
              <a:gd name="connsiteY5-216" fmla="*/ 1457732 h 9935793"/>
              <a:gd name="connsiteX0-217" fmla="*/ 1449817 w 4985081"/>
              <a:gd name="connsiteY0-218" fmla="*/ 1457732 h 9935793"/>
              <a:gd name="connsiteX1-219" fmla="*/ 4982660 w 4985081"/>
              <a:gd name="connsiteY1-220" fmla="*/ 0 h 9935793"/>
              <a:gd name="connsiteX2-221" fmla="*/ 4965310 w 4985081"/>
              <a:gd name="connsiteY2-222" fmla="*/ 9935793 h 9935793"/>
              <a:gd name="connsiteX3-223" fmla="*/ 1454427 w 4985081"/>
              <a:gd name="connsiteY3-224" fmla="*/ 8501624 h 9935793"/>
              <a:gd name="connsiteX4-225" fmla="*/ 0 w 4985081"/>
              <a:gd name="connsiteY4-226" fmla="*/ 4984671 h 9935793"/>
              <a:gd name="connsiteX5-227" fmla="*/ 1449817 w 4985081"/>
              <a:gd name="connsiteY5-228" fmla="*/ 1457732 h 99357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4985081" h="9935793">
                <a:moveTo>
                  <a:pt x="1449817" y="1457732"/>
                </a:moveTo>
                <a:lnTo>
                  <a:pt x="4982660" y="0"/>
                </a:lnTo>
                <a:cubicBezTo>
                  <a:pt x="4987685" y="3282208"/>
                  <a:pt x="4986225" y="6640615"/>
                  <a:pt x="4965310" y="9935793"/>
                </a:cubicBezTo>
                <a:cubicBezTo>
                  <a:pt x="3695847" y="9448279"/>
                  <a:pt x="2716999" y="9002109"/>
                  <a:pt x="1454427" y="8501624"/>
                </a:cubicBezTo>
                <a:lnTo>
                  <a:pt x="0" y="4984671"/>
                </a:lnTo>
                <a:lnTo>
                  <a:pt x="1449817" y="1457732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16" name="Shape 516"/>
          <p:cNvSpPr>
            <a:spLocks noGrp="1"/>
          </p:cNvSpPr>
          <p:nvPr>
            <p:ph type="pic" sz="quarter" idx="14"/>
          </p:nvPr>
        </p:nvSpPr>
        <p:spPr>
          <a:xfrm>
            <a:off x="4370862" y="942721"/>
            <a:ext cx="2483526" cy="4978296"/>
          </a:xfrm>
          <a:custGeom>
            <a:avLst/>
            <a:gdLst>
              <a:gd name="connsiteX0" fmla="*/ 4 w 3533183"/>
              <a:gd name="connsiteY0" fmla="*/ 3807509 h 9968214"/>
              <a:gd name="connsiteX1" fmla="*/ 1766592 w 3533183"/>
              <a:gd name="connsiteY1" fmla="*/ 0 h 9968214"/>
              <a:gd name="connsiteX2" fmla="*/ 3533179 w 3533183"/>
              <a:gd name="connsiteY2" fmla="*/ 3807509 h 9968214"/>
              <a:gd name="connsiteX3" fmla="*/ 2858403 w 3533183"/>
              <a:gd name="connsiteY3" fmla="*/ 9968189 h 9968214"/>
              <a:gd name="connsiteX4" fmla="*/ 674780 w 3533183"/>
              <a:gd name="connsiteY4" fmla="*/ 9968189 h 9968214"/>
              <a:gd name="connsiteX5" fmla="*/ 4 w 3533183"/>
              <a:gd name="connsiteY5" fmla="*/ 3807509 h 9968214"/>
              <a:gd name="connsiteX0-1" fmla="*/ 0 w 3549503"/>
              <a:gd name="connsiteY0-2" fmla="*/ 51938 h 9968189"/>
              <a:gd name="connsiteX1-3" fmla="*/ 1782916 w 3549503"/>
              <a:gd name="connsiteY1-4" fmla="*/ 0 h 9968189"/>
              <a:gd name="connsiteX2-5" fmla="*/ 3549503 w 3549503"/>
              <a:gd name="connsiteY2-6" fmla="*/ 3807509 h 9968189"/>
              <a:gd name="connsiteX3-7" fmla="*/ 2874727 w 3549503"/>
              <a:gd name="connsiteY3-8" fmla="*/ 9968189 h 9968189"/>
              <a:gd name="connsiteX4-9" fmla="*/ 691104 w 3549503"/>
              <a:gd name="connsiteY4-10" fmla="*/ 9968189 h 9968189"/>
              <a:gd name="connsiteX5-11" fmla="*/ 0 w 3549503"/>
              <a:gd name="connsiteY5-12" fmla="*/ 51938 h 9968189"/>
              <a:gd name="connsiteX0-13" fmla="*/ 0 w 3549503"/>
              <a:gd name="connsiteY0-14" fmla="*/ 51938 h 9968189"/>
              <a:gd name="connsiteX1-15" fmla="*/ 1782916 w 3549503"/>
              <a:gd name="connsiteY1-16" fmla="*/ 0 h 9968189"/>
              <a:gd name="connsiteX2-17" fmla="*/ 3549503 w 3549503"/>
              <a:gd name="connsiteY2-18" fmla="*/ 3807509 h 9968189"/>
              <a:gd name="connsiteX3-19" fmla="*/ 2874727 w 3549503"/>
              <a:gd name="connsiteY3-20" fmla="*/ 9968189 h 9968189"/>
              <a:gd name="connsiteX4-21" fmla="*/ 21632 w 3549503"/>
              <a:gd name="connsiteY4-22" fmla="*/ 9968189 h 9968189"/>
              <a:gd name="connsiteX5-23" fmla="*/ 0 w 3549503"/>
              <a:gd name="connsiteY5-24" fmla="*/ 51938 h 9968189"/>
              <a:gd name="connsiteX0-25" fmla="*/ 0 w 3549503"/>
              <a:gd name="connsiteY0-26" fmla="*/ 51938 h 9968189"/>
              <a:gd name="connsiteX1-27" fmla="*/ 1782916 w 3549503"/>
              <a:gd name="connsiteY1-28" fmla="*/ 0 h 9968189"/>
              <a:gd name="connsiteX2-29" fmla="*/ 3549503 w 3549503"/>
              <a:gd name="connsiteY2-30" fmla="*/ 3807509 h 9968189"/>
              <a:gd name="connsiteX3-31" fmla="*/ 3511541 w 3549503"/>
              <a:gd name="connsiteY3-32" fmla="*/ 8514946 h 9968189"/>
              <a:gd name="connsiteX4-33" fmla="*/ 21632 w 3549503"/>
              <a:gd name="connsiteY4-34" fmla="*/ 9968189 h 9968189"/>
              <a:gd name="connsiteX5-35" fmla="*/ 0 w 3549503"/>
              <a:gd name="connsiteY5-36" fmla="*/ 51938 h 9968189"/>
              <a:gd name="connsiteX0-37" fmla="*/ 0 w 3549503"/>
              <a:gd name="connsiteY0-38" fmla="*/ 0 h 9916251"/>
              <a:gd name="connsiteX1-39" fmla="*/ 3546402 w 3549503"/>
              <a:gd name="connsiteY1-40" fmla="*/ 1417634 h 9916251"/>
              <a:gd name="connsiteX2-41" fmla="*/ 3549503 w 3549503"/>
              <a:gd name="connsiteY2-42" fmla="*/ 3755571 h 9916251"/>
              <a:gd name="connsiteX3-43" fmla="*/ 3511541 w 3549503"/>
              <a:gd name="connsiteY3-44" fmla="*/ 8463008 h 9916251"/>
              <a:gd name="connsiteX4-45" fmla="*/ 21632 w 3549503"/>
              <a:gd name="connsiteY4-46" fmla="*/ 9916251 h 9916251"/>
              <a:gd name="connsiteX5-47" fmla="*/ 0 w 3549503"/>
              <a:gd name="connsiteY5-48" fmla="*/ 0 h 9916251"/>
              <a:gd name="connsiteX0-49" fmla="*/ 0 w 4986417"/>
              <a:gd name="connsiteY0-50" fmla="*/ 0 h 9916251"/>
              <a:gd name="connsiteX1-51" fmla="*/ 3546402 w 4986417"/>
              <a:gd name="connsiteY1-52" fmla="*/ 1417634 h 9916251"/>
              <a:gd name="connsiteX2-53" fmla="*/ 4986417 w 4986417"/>
              <a:gd name="connsiteY2-54" fmla="*/ 4996542 h 9916251"/>
              <a:gd name="connsiteX3-55" fmla="*/ 3511541 w 4986417"/>
              <a:gd name="connsiteY3-56" fmla="*/ 8463008 h 9916251"/>
              <a:gd name="connsiteX4-57" fmla="*/ 21632 w 4986417"/>
              <a:gd name="connsiteY4-58" fmla="*/ 9916251 h 9916251"/>
              <a:gd name="connsiteX5-59" fmla="*/ 0 w 4986417"/>
              <a:gd name="connsiteY5-60" fmla="*/ 0 h 9916251"/>
              <a:gd name="connsiteX0-61" fmla="*/ 0 w 4986417"/>
              <a:gd name="connsiteY0-62" fmla="*/ 0 h 9916251"/>
              <a:gd name="connsiteX1-63" fmla="*/ 3546402 w 4986417"/>
              <a:gd name="connsiteY1-64" fmla="*/ 1417634 h 9916251"/>
              <a:gd name="connsiteX2-65" fmla="*/ 4986417 w 4986417"/>
              <a:gd name="connsiteY2-66" fmla="*/ 4996542 h 9916251"/>
              <a:gd name="connsiteX3-67" fmla="*/ 3511541 w 4986417"/>
              <a:gd name="connsiteY3-68" fmla="*/ 8463008 h 9916251"/>
              <a:gd name="connsiteX4-69" fmla="*/ 21632 w 4986417"/>
              <a:gd name="connsiteY4-70" fmla="*/ 9916251 h 9916251"/>
              <a:gd name="connsiteX5-71" fmla="*/ 0 w 4986417"/>
              <a:gd name="connsiteY5-72" fmla="*/ 0 h 9916251"/>
              <a:gd name="connsiteX0-73" fmla="*/ 0 w 4986417"/>
              <a:gd name="connsiteY0-74" fmla="*/ 0 h 9916251"/>
              <a:gd name="connsiteX1-75" fmla="*/ 3546402 w 4986417"/>
              <a:gd name="connsiteY1-76" fmla="*/ 1417634 h 9916251"/>
              <a:gd name="connsiteX2-77" fmla="*/ 4986417 w 4986417"/>
              <a:gd name="connsiteY2-78" fmla="*/ 4996542 h 9916251"/>
              <a:gd name="connsiteX3-79" fmla="*/ 3511541 w 4986417"/>
              <a:gd name="connsiteY3-80" fmla="*/ 8463008 h 9916251"/>
              <a:gd name="connsiteX4-81" fmla="*/ 21632 w 4986417"/>
              <a:gd name="connsiteY4-82" fmla="*/ 9916251 h 9916251"/>
              <a:gd name="connsiteX5-83" fmla="*/ 0 w 4986417"/>
              <a:gd name="connsiteY5-84" fmla="*/ 0 h 9916251"/>
              <a:gd name="connsiteX0-85" fmla="*/ 0 w 4986417"/>
              <a:gd name="connsiteY0-86" fmla="*/ 0 h 9916251"/>
              <a:gd name="connsiteX1-87" fmla="*/ 3546402 w 4986417"/>
              <a:gd name="connsiteY1-88" fmla="*/ 1417634 h 9916251"/>
              <a:gd name="connsiteX2-89" fmla="*/ 4986417 w 4986417"/>
              <a:gd name="connsiteY2-90" fmla="*/ 4996542 h 9916251"/>
              <a:gd name="connsiteX3-91" fmla="*/ 3511541 w 4986417"/>
              <a:gd name="connsiteY3-92" fmla="*/ 8463008 h 9916251"/>
              <a:gd name="connsiteX4-93" fmla="*/ 21632 w 4986417"/>
              <a:gd name="connsiteY4-94" fmla="*/ 9916251 h 9916251"/>
              <a:gd name="connsiteX5-95" fmla="*/ 0 w 4986417"/>
              <a:gd name="connsiteY5-96" fmla="*/ 0 h 9916251"/>
              <a:gd name="connsiteX0-97" fmla="*/ 804 w 4967051"/>
              <a:gd name="connsiteY0-98" fmla="*/ 0 h 9956592"/>
              <a:gd name="connsiteX1-99" fmla="*/ 3527036 w 4967051"/>
              <a:gd name="connsiteY1-100" fmla="*/ 1457975 h 9956592"/>
              <a:gd name="connsiteX2-101" fmla="*/ 4967051 w 4967051"/>
              <a:gd name="connsiteY2-102" fmla="*/ 5036883 h 9956592"/>
              <a:gd name="connsiteX3-103" fmla="*/ 3492175 w 4967051"/>
              <a:gd name="connsiteY3-104" fmla="*/ 8503349 h 9956592"/>
              <a:gd name="connsiteX4-105" fmla="*/ 2266 w 4967051"/>
              <a:gd name="connsiteY4-106" fmla="*/ 9956592 h 9956592"/>
              <a:gd name="connsiteX5-107" fmla="*/ 804 w 4967051"/>
              <a:gd name="connsiteY5-108" fmla="*/ 0 h 9956592"/>
              <a:gd name="connsiteX0-109" fmla="*/ 804 w 4967051"/>
              <a:gd name="connsiteY0-110" fmla="*/ 0 h 9956592"/>
              <a:gd name="connsiteX1-111" fmla="*/ 3527036 w 4967051"/>
              <a:gd name="connsiteY1-112" fmla="*/ 1457975 h 9956592"/>
              <a:gd name="connsiteX2-113" fmla="*/ 4967051 w 4967051"/>
              <a:gd name="connsiteY2-114" fmla="*/ 4962925 h 9956592"/>
              <a:gd name="connsiteX3-115" fmla="*/ 3492175 w 4967051"/>
              <a:gd name="connsiteY3-116" fmla="*/ 8503349 h 9956592"/>
              <a:gd name="connsiteX4-117" fmla="*/ 2266 w 4967051"/>
              <a:gd name="connsiteY4-118" fmla="*/ 9956592 h 9956592"/>
              <a:gd name="connsiteX5-119" fmla="*/ 804 w 4967051"/>
              <a:gd name="connsiteY5-120" fmla="*/ 0 h 9956592"/>
              <a:gd name="connsiteX0-121" fmla="*/ 804 w 4967051"/>
              <a:gd name="connsiteY0-122" fmla="*/ 0 h 9956592"/>
              <a:gd name="connsiteX1-123" fmla="*/ 3527036 w 4967051"/>
              <a:gd name="connsiteY1-124" fmla="*/ 1457975 h 9956592"/>
              <a:gd name="connsiteX2-125" fmla="*/ 4967051 w 4967051"/>
              <a:gd name="connsiteY2-126" fmla="*/ 4962925 h 9956592"/>
              <a:gd name="connsiteX3-127" fmla="*/ 3519069 w 4967051"/>
              <a:gd name="connsiteY3-128" fmla="*/ 8489902 h 9956592"/>
              <a:gd name="connsiteX4-129" fmla="*/ 2266 w 4967051"/>
              <a:gd name="connsiteY4-130" fmla="*/ 9956592 h 9956592"/>
              <a:gd name="connsiteX5-131" fmla="*/ 804 w 4967051"/>
              <a:gd name="connsiteY5-132" fmla="*/ 0 h 9956592"/>
              <a:gd name="connsiteX0-133" fmla="*/ 804 w 4967051"/>
              <a:gd name="connsiteY0-134" fmla="*/ 0 h 9956592"/>
              <a:gd name="connsiteX1-135" fmla="*/ 3527036 w 4967051"/>
              <a:gd name="connsiteY1-136" fmla="*/ 1457975 h 9956592"/>
              <a:gd name="connsiteX2-137" fmla="*/ 4967051 w 4967051"/>
              <a:gd name="connsiteY2-138" fmla="*/ 4962925 h 9956592"/>
              <a:gd name="connsiteX3-139" fmla="*/ 3519069 w 4967051"/>
              <a:gd name="connsiteY3-140" fmla="*/ 8489902 h 9956592"/>
              <a:gd name="connsiteX4-141" fmla="*/ 2266 w 4967051"/>
              <a:gd name="connsiteY4-142" fmla="*/ 9956592 h 9956592"/>
              <a:gd name="connsiteX5-143" fmla="*/ 804 w 4967051"/>
              <a:gd name="connsiteY5-144" fmla="*/ 0 h 9956592"/>
              <a:gd name="connsiteX0-145" fmla="*/ 804 w 4967051"/>
              <a:gd name="connsiteY0-146" fmla="*/ 0 h 9956592"/>
              <a:gd name="connsiteX1-147" fmla="*/ 3527036 w 4967051"/>
              <a:gd name="connsiteY1-148" fmla="*/ 1457975 h 9956592"/>
              <a:gd name="connsiteX2-149" fmla="*/ 4967051 w 4967051"/>
              <a:gd name="connsiteY2-150" fmla="*/ 4962925 h 9956592"/>
              <a:gd name="connsiteX3-151" fmla="*/ 3519069 w 4967051"/>
              <a:gd name="connsiteY3-152" fmla="*/ 8489902 h 9956592"/>
              <a:gd name="connsiteX4-153" fmla="*/ 2266 w 4967051"/>
              <a:gd name="connsiteY4-154" fmla="*/ 9956592 h 9956592"/>
              <a:gd name="connsiteX5-155" fmla="*/ 804 w 4967051"/>
              <a:gd name="connsiteY5-156" fmla="*/ 0 h 995659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4967051" h="9956592">
                <a:moveTo>
                  <a:pt x="804" y="0"/>
                </a:moveTo>
                <a:lnTo>
                  <a:pt x="3527036" y="1457975"/>
                </a:lnTo>
                <a:cubicBezTo>
                  <a:pt x="3780682" y="2203670"/>
                  <a:pt x="4723010" y="4199942"/>
                  <a:pt x="4967051" y="4962925"/>
                </a:cubicBezTo>
                <a:lnTo>
                  <a:pt x="3519069" y="8489902"/>
                </a:lnTo>
                <a:lnTo>
                  <a:pt x="2266" y="9956592"/>
                </a:lnTo>
                <a:cubicBezTo>
                  <a:pt x="-4945" y="6651175"/>
                  <a:pt x="8015" y="3305417"/>
                  <a:pt x="804" y="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761778" y="1947992"/>
            <a:ext cx="2962077" cy="2962049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18" name="Shape 5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Shape 525"/>
          <p:cNvSpPr>
            <a:spLocks noGrp="1"/>
          </p:cNvSpPr>
          <p:nvPr>
            <p:ph type="body" sz="quarter" idx="1" hasCustomPrompt="1"/>
          </p:nvPr>
        </p:nvSpPr>
        <p:spPr>
          <a:xfrm>
            <a:off x="5123900" y="1415034"/>
            <a:ext cx="5011869" cy="11826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526" name="Shape 526"/>
          <p:cNvSpPr>
            <a:spLocks noGrp="1"/>
          </p:cNvSpPr>
          <p:nvPr>
            <p:ph type="title" hasCustomPrompt="1"/>
          </p:nvPr>
        </p:nvSpPr>
        <p:spPr>
          <a:xfrm>
            <a:off x="1961913" y="1253820"/>
            <a:ext cx="2197528" cy="1690334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527" name="Shape 527"/>
          <p:cNvSpPr>
            <a:spLocks noGrp="1"/>
          </p:cNvSpPr>
          <p:nvPr>
            <p:ph type="pic" sz="quarter" idx="13"/>
          </p:nvPr>
        </p:nvSpPr>
        <p:spPr>
          <a:xfrm>
            <a:off x="785791" y="3670015"/>
            <a:ext cx="3838005" cy="13223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28" name="Shape 528"/>
          <p:cNvSpPr>
            <a:spLocks noGrp="1"/>
          </p:cNvSpPr>
          <p:nvPr>
            <p:ph type="pic" sz="quarter" idx="14"/>
          </p:nvPr>
        </p:nvSpPr>
        <p:spPr>
          <a:xfrm>
            <a:off x="785791" y="5050901"/>
            <a:ext cx="3838005" cy="18157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29" name="Shape 529"/>
          <p:cNvSpPr>
            <a:spLocks noGrp="1"/>
          </p:cNvSpPr>
          <p:nvPr>
            <p:ph type="pic" sz="quarter" idx="15"/>
          </p:nvPr>
        </p:nvSpPr>
        <p:spPr>
          <a:xfrm>
            <a:off x="4690451" y="3668460"/>
            <a:ext cx="1592388" cy="32187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30" name="Shape 530"/>
          <p:cNvSpPr>
            <a:spLocks noGrp="1"/>
          </p:cNvSpPr>
          <p:nvPr>
            <p:ph type="pic" sz="quarter" idx="16"/>
          </p:nvPr>
        </p:nvSpPr>
        <p:spPr>
          <a:xfrm>
            <a:off x="6349495" y="3668460"/>
            <a:ext cx="1592387" cy="32187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31" name="Shape 531"/>
          <p:cNvSpPr>
            <a:spLocks noGrp="1"/>
          </p:cNvSpPr>
          <p:nvPr>
            <p:ph type="pic" sz="quarter" idx="17"/>
          </p:nvPr>
        </p:nvSpPr>
        <p:spPr>
          <a:xfrm>
            <a:off x="8008538" y="3668460"/>
            <a:ext cx="3397672" cy="32187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32" name="Shape 5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>
            <a:spLocks noGrp="1"/>
          </p:cNvSpPr>
          <p:nvPr>
            <p:ph type="pic" sz="half" idx="13"/>
          </p:nvPr>
        </p:nvSpPr>
        <p:spPr>
          <a:xfrm>
            <a:off x="1651362" y="886989"/>
            <a:ext cx="4443778" cy="508402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40" name="Shape 540"/>
          <p:cNvSpPr>
            <a:spLocks noGrp="1"/>
          </p:cNvSpPr>
          <p:nvPr>
            <p:ph type="pic" sz="half" idx="14"/>
          </p:nvPr>
        </p:nvSpPr>
        <p:spPr>
          <a:xfrm>
            <a:off x="6094050" y="886988"/>
            <a:ext cx="4446653" cy="508402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41" name="Shape 5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out u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 hasCustomPrompt="1"/>
          </p:nvPr>
        </p:nvSpPr>
        <p:spPr>
          <a:xfrm>
            <a:off x="3866985" y="98986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57" name="Shape 57"/>
          <p:cNvSpPr>
            <a:spLocks noGrp="1"/>
          </p:cNvSpPr>
          <p:nvPr>
            <p:ph type="body" sz="quarter" idx="1" hasCustomPrompt="1"/>
          </p:nvPr>
        </p:nvSpPr>
        <p:spPr>
          <a:xfrm>
            <a:off x="2663518" y="5220249"/>
            <a:ext cx="6864965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58" name="Shape 58"/>
          <p:cNvSpPr>
            <a:spLocks noGrp="1"/>
          </p:cNvSpPr>
          <p:nvPr>
            <p:ph type="pic" sz="half" idx="13"/>
          </p:nvPr>
        </p:nvSpPr>
        <p:spPr>
          <a:xfrm>
            <a:off x="-1266" y="2475726"/>
            <a:ext cx="12194531" cy="203103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xfrm>
            <a:off x="1198913" y="5546087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3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>
            <a:spLocks noGrp="1"/>
          </p:cNvSpPr>
          <p:nvPr>
            <p:ph type="pic" sz="quarter" idx="13"/>
          </p:nvPr>
        </p:nvSpPr>
        <p:spPr>
          <a:xfrm>
            <a:off x="1556352" y="924121"/>
            <a:ext cx="2921000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49" name="Shape 549"/>
          <p:cNvSpPr>
            <a:spLocks noGrp="1"/>
          </p:cNvSpPr>
          <p:nvPr>
            <p:ph type="pic" sz="quarter" idx="14"/>
          </p:nvPr>
        </p:nvSpPr>
        <p:spPr>
          <a:xfrm>
            <a:off x="4635500" y="924121"/>
            <a:ext cx="2921000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50" name="Shape 550"/>
          <p:cNvSpPr>
            <a:spLocks noGrp="1"/>
          </p:cNvSpPr>
          <p:nvPr>
            <p:ph type="pic" sz="quarter" idx="15"/>
          </p:nvPr>
        </p:nvSpPr>
        <p:spPr>
          <a:xfrm>
            <a:off x="7714648" y="924121"/>
            <a:ext cx="2921000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51" name="Shape 551"/>
          <p:cNvSpPr>
            <a:spLocks noGrp="1"/>
          </p:cNvSpPr>
          <p:nvPr>
            <p:ph type="pic" sz="quarter" idx="16"/>
          </p:nvPr>
        </p:nvSpPr>
        <p:spPr>
          <a:xfrm>
            <a:off x="-25356" y="924121"/>
            <a:ext cx="1423559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52" name="Shape 552"/>
          <p:cNvSpPr>
            <a:spLocks noGrp="1"/>
          </p:cNvSpPr>
          <p:nvPr>
            <p:ph type="pic" sz="quarter" idx="17"/>
          </p:nvPr>
        </p:nvSpPr>
        <p:spPr>
          <a:xfrm>
            <a:off x="10793797" y="924121"/>
            <a:ext cx="1409067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53" name="Shape 5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/>
          <p:nvPr/>
        </p:nvSpPr>
        <p:spPr>
          <a:xfrm>
            <a:off x="1642500" y="881092"/>
            <a:ext cx="8907000" cy="5095817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561" name="Shape 561"/>
          <p:cNvSpPr>
            <a:spLocks noGrp="1"/>
          </p:cNvSpPr>
          <p:nvPr>
            <p:ph type="pic" idx="13"/>
          </p:nvPr>
        </p:nvSpPr>
        <p:spPr>
          <a:xfrm>
            <a:off x="1642467" y="881092"/>
            <a:ext cx="8907000" cy="50958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62" name="Shape 5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s placeholder (1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Shape 569"/>
          <p:cNvSpPr>
            <a:spLocks noGrp="1"/>
          </p:cNvSpPr>
          <p:nvPr>
            <p:ph type="pic" idx="13"/>
          </p:nvPr>
        </p:nvSpPr>
        <p:spPr>
          <a:xfrm>
            <a:off x="-24882" y="-18241"/>
            <a:ext cx="12241763" cy="68944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70" name="Shape 5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Shape 577"/>
          <p:cNvSpPr>
            <a:spLocks noGrp="1"/>
          </p:cNvSpPr>
          <p:nvPr>
            <p:ph type="pic" sz="quarter" idx="13"/>
          </p:nvPr>
        </p:nvSpPr>
        <p:spPr>
          <a:xfrm>
            <a:off x="4644827" y="1187053"/>
            <a:ext cx="2902341" cy="448390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78" name="Shape 5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Shape 585"/>
          <p:cNvSpPr>
            <a:spLocks noGrp="1"/>
          </p:cNvSpPr>
          <p:nvPr>
            <p:ph type="pic" sz="quarter" idx="13"/>
          </p:nvPr>
        </p:nvSpPr>
        <p:spPr>
          <a:xfrm>
            <a:off x="1817870" y="592969"/>
            <a:ext cx="2902341" cy="419023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86" name="Shape 586"/>
          <p:cNvSpPr>
            <a:spLocks noGrp="1"/>
          </p:cNvSpPr>
          <p:nvPr>
            <p:ph type="pic" sz="quarter" idx="14"/>
          </p:nvPr>
        </p:nvSpPr>
        <p:spPr>
          <a:xfrm>
            <a:off x="3108527" y="2074743"/>
            <a:ext cx="2902341" cy="41901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87" name="Shape 587"/>
          <p:cNvSpPr>
            <a:spLocks noGrp="1"/>
          </p:cNvSpPr>
          <p:nvPr>
            <p:ph type="pic" sz="quarter" idx="15"/>
          </p:nvPr>
        </p:nvSpPr>
        <p:spPr>
          <a:xfrm>
            <a:off x="2478042" y="1333500"/>
            <a:ext cx="2902341" cy="41910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88" name="Shape 5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Shape 595"/>
          <p:cNvSpPr>
            <a:spLocks noGrp="1"/>
          </p:cNvSpPr>
          <p:nvPr>
            <p:ph type="pic" sz="half" idx="13"/>
          </p:nvPr>
        </p:nvSpPr>
        <p:spPr>
          <a:xfrm>
            <a:off x="6096015" y="-603"/>
            <a:ext cx="6096001" cy="3429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96" name="Shape 596"/>
          <p:cNvSpPr>
            <a:spLocks noGrp="1"/>
          </p:cNvSpPr>
          <p:nvPr>
            <p:ph type="pic" sz="half" idx="14"/>
          </p:nvPr>
        </p:nvSpPr>
        <p:spPr>
          <a:xfrm>
            <a:off x="-725" y="3429345"/>
            <a:ext cx="6096001" cy="3429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97" name="Shape 5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Shape 604"/>
          <p:cNvSpPr>
            <a:spLocks noGrp="1"/>
          </p:cNvSpPr>
          <p:nvPr>
            <p:ph type="pic" sz="quarter" idx="13"/>
          </p:nvPr>
        </p:nvSpPr>
        <p:spPr>
          <a:xfrm>
            <a:off x="7661694" y="201290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5" name="Shape 605"/>
          <p:cNvSpPr>
            <a:spLocks noGrp="1"/>
          </p:cNvSpPr>
          <p:nvPr>
            <p:ph type="pic" sz="quarter" idx="14"/>
          </p:nvPr>
        </p:nvSpPr>
        <p:spPr>
          <a:xfrm>
            <a:off x="6171528" y="350249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6" name="Shape 606"/>
          <p:cNvSpPr>
            <a:spLocks noGrp="1"/>
          </p:cNvSpPr>
          <p:nvPr>
            <p:ph type="pic" sz="quarter" idx="15"/>
          </p:nvPr>
        </p:nvSpPr>
        <p:spPr>
          <a:xfrm>
            <a:off x="4679902" y="5014474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7" name="Shape 607"/>
          <p:cNvSpPr>
            <a:spLocks noGrp="1"/>
          </p:cNvSpPr>
          <p:nvPr>
            <p:ph type="pic" sz="quarter" idx="16"/>
          </p:nvPr>
        </p:nvSpPr>
        <p:spPr>
          <a:xfrm>
            <a:off x="6171528" y="521107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8" name="Shape 608"/>
          <p:cNvSpPr>
            <a:spLocks noGrp="1"/>
          </p:cNvSpPr>
          <p:nvPr>
            <p:ph type="pic" sz="quarter" idx="17"/>
          </p:nvPr>
        </p:nvSpPr>
        <p:spPr>
          <a:xfrm>
            <a:off x="4679901" y="-988672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9" name="Shape 609"/>
          <p:cNvSpPr>
            <a:spLocks noGrp="1"/>
          </p:cNvSpPr>
          <p:nvPr>
            <p:ph type="pic" sz="quarter" idx="18"/>
          </p:nvPr>
        </p:nvSpPr>
        <p:spPr>
          <a:xfrm>
            <a:off x="4679902" y="201290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10" name="Shape 610"/>
          <p:cNvSpPr>
            <a:spLocks noGrp="1"/>
          </p:cNvSpPr>
          <p:nvPr>
            <p:ph type="pic" sz="quarter" idx="19"/>
          </p:nvPr>
        </p:nvSpPr>
        <p:spPr>
          <a:xfrm>
            <a:off x="3190775" y="521107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11" name="Shape 611"/>
          <p:cNvSpPr>
            <a:spLocks noGrp="1"/>
          </p:cNvSpPr>
          <p:nvPr>
            <p:ph type="pic" sz="quarter" idx="20"/>
          </p:nvPr>
        </p:nvSpPr>
        <p:spPr>
          <a:xfrm>
            <a:off x="3190775" y="350249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12" name="Shape 612"/>
          <p:cNvSpPr>
            <a:spLocks noGrp="1"/>
          </p:cNvSpPr>
          <p:nvPr>
            <p:ph type="pic" sz="quarter" idx="21"/>
          </p:nvPr>
        </p:nvSpPr>
        <p:spPr>
          <a:xfrm>
            <a:off x="1698109" y="201290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13" name="Shape 6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hape 620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2097121"/>
            <a:ext cx="7346600" cy="9445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621" name="Shape 621"/>
          <p:cNvSpPr>
            <a:spLocks noGrp="1"/>
          </p:cNvSpPr>
          <p:nvPr>
            <p:ph type="title" hasCustomPrompt="1"/>
          </p:nvPr>
        </p:nvSpPr>
        <p:spPr>
          <a:xfrm>
            <a:off x="2285067" y="1116862"/>
            <a:ext cx="7621866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22" name="Shape 622"/>
          <p:cNvSpPr/>
          <p:nvPr/>
        </p:nvSpPr>
        <p:spPr>
          <a:xfrm>
            <a:off x="1314450" y="3750656"/>
            <a:ext cx="9563101" cy="3111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623" name="Shape 623"/>
          <p:cNvSpPr>
            <a:spLocks noGrp="1"/>
          </p:cNvSpPr>
          <p:nvPr>
            <p:ph type="pic" sz="half" idx="13"/>
          </p:nvPr>
        </p:nvSpPr>
        <p:spPr>
          <a:xfrm>
            <a:off x="1315943" y="3751252"/>
            <a:ext cx="9560114" cy="31104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24" name="Shape 62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3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11417" y="844451"/>
            <a:ext cx="5169099" cy="5169065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563720" y="-3790010"/>
            <a:ext cx="5169099" cy="5169065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5459148" y="5478911"/>
            <a:ext cx="5169099" cy="5169065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34" name="Shape 6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3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728274" y="3470115"/>
            <a:ext cx="3389467" cy="3371159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78934" h="6742317">
                <a:moveTo>
                  <a:pt x="3520" y="0"/>
                </a:moveTo>
                <a:lnTo>
                  <a:pt x="6778934" y="3361678"/>
                </a:lnTo>
                <a:lnTo>
                  <a:pt x="0" y="6742317"/>
                </a:lnTo>
                <a:cubicBezTo>
                  <a:pt x="1173" y="4494878"/>
                  <a:pt x="2347" y="2247439"/>
                  <a:pt x="352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778272" y="5281867"/>
            <a:ext cx="3389467" cy="3371159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78934" h="6742317">
                <a:moveTo>
                  <a:pt x="3520" y="0"/>
                </a:moveTo>
                <a:lnTo>
                  <a:pt x="6778934" y="3361678"/>
                </a:lnTo>
                <a:lnTo>
                  <a:pt x="0" y="6742317"/>
                </a:lnTo>
                <a:cubicBezTo>
                  <a:pt x="1173" y="4494878"/>
                  <a:pt x="2347" y="2247439"/>
                  <a:pt x="352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34820" y="5281867"/>
            <a:ext cx="3389467" cy="3371159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78934" h="6742317">
                <a:moveTo>
                  <a:pt x="3520" y="0"/>
                </a:moveTo>
                <a:lnTo>
                  <a:pt x="6778934" y="3361678"/>
                </a:lnTo>
                <a:lnTo>
                  <a:pt x="0" y="6742317"/>
                </a:lnTo>
                <a:cubicBezTo>
                  <a:pt x="1173" y="4494878"/>
                  <a:pt x="2347" y="2247439"/>
                  <a:pt x="352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38960" y="3461900"/>
            <a:ext cx="3389467" cy="3371159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78934" h="6742317">
                <a:moveTo>
                  <a:pt x="3520" y="0"/>
                </a:moveTo>
                <a:lnTo>
                  <a:pt x="6778934" y="3361678"/>
                </a:lnTo>
                <a:lnTo>
                  <a:pt x="0" y="6742317"/>
                </a:lnTo>
                <a:cubicBezTo>
                  <a:pt x="1173" y="4494878"/>
                  <a:pt x="2347" y="2247439"/>
                  <a:pt x="352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251785" y="3461114"/>
            <a:ext cx="3382893" cy="3386693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  <a:gd name="connsiteX0-33" fmla="*/ 3520 w 5626329"/>
              <a:gd name="connsiteY0-34" fmla="*/ 0 h 6742317"/>
              <a:gd name="connsiteX1-35" fmla="*/ 5626329 w 5626329"/>
              <a:gd name="connsiteY1-36" fmla="*/ 288064 h 6742317"/>
              <a:gd name="connsiteX2-37" fmla="*/ 0 w 5626329"/>
              <a:gd name="connsiteY2-38" fmla="*/ 6742317 h 6742317"/>
              <a:gd name="connsiteX3-39" fmla="*/ 3520 w 5626329"/>
              <a:gd name="connsiteY3-40" fmla="*/ 0 h 6742317"/>
              <a:gd name="connsiteX0-41" fmla="*/ 1 w 5622810"/>
              <a:gd name="connsiteY0-42" fmla="*/ 0 h 6926733"/>
              <a:gd name="connsiteX1-43" fmla="*/ 5622810 w 5622810"/>
              <a:gd name="connsiteY1-44" fmla="*/ 288064 h 6926733"/>
              <a:gd name="connsiteX2-45" fmla="*/ 4745213 w 5622810"/>
              <a:gd name="connsiteY2-46" fmla="*/ 6926733 h 6926733"/>
              <a:gd name="connsiteX3-47" fmla="*/ 1 w 5622810"/>
              <a:gd name="connsiteY3-48" fmla="*/ 0 h 6926733"/>
              <a:gd name="connsiteX0-49" fmla="*/ 1 w 5622810"/>
              <a:gd name="connsiteY0-50" fmla="*/ 0 h 7041994"/>
              <a:gd name="connsiteX1-51" fmla="*/ 5622810 w 5622810"/>
              <a:gd name="connsiteY1-52" fmla="*/ 288064 h 7041994"/>
              <a:gd name="connsiteX2-53" fmla="*/ 5621193 w 5622810"/>
              <a:gd name="connsiteY2-54" fmla="*/ 7041994 h 7041994"/>
              <a:gd name="connsiteX3-55" fmla="*/ 1 w 5622810"/>
              <a:gd name="connsiteY3-56" fmla="*/ 0 h 7041994"/>
              <a:gd name="connsiteX0-57" fmla="*/ 0 w 6729310"/>
              <a:gd name="connsiteY0-58" fmla="*/ 3369536 h 6753930"/>
              <a:gd name="connsiteX1-59" fmla="*/ 6729310 w 6729310"/>
              <a:gd name="connsiteY1-60" fmla="*/ 0 h 6753930"/>
              <a:gd name="connsiteX2-61" fmla="*/ 6727693 w 6729310"/>
              <a:gd name="connsiteY2-62" fmla="*/ 6753930 h 6753930"/>
              <a:gd name="connsiteX3-63" fmla="*/ 0 w 6729310"/>
              <a:gd name="connsiteY3-64" fmla="*/ 3369536 h 6753930"/>
              <a:gd name="connsiteX0-65" fmla="*/ 0 w 6729310"/>
              <a:gd name="connsiteY0-66" fmla="*/ 3369536 h 6753930"/>
              <a:gd name="connsiteX1-67" fmla="*/ 6729310 w 6729310"/>
              <a:gd name="connsiteY1-68" fmla="*/ 0 h 6753930"/>
              <a:gd name="connsiteX2-69" fmla="*/ 6727693 w 6729310"/>
              <a:gd name="connsiteY2-70" fmla="*/ 6753930 h 6753930"/>
              <a:gd name="connsiteX3-71" fmla="*/ 0 w 6729310"/>
              <a:gd name="connsiteY3-72" fmla="*/ 3369536 h 6753930"/>
              <a:gd name="connsiteX0-73" fmla="*/ 0 w 6729310"/>
              <a:gd name="connsiteY0-74" fmla="*/ 3369536 h 5996284"/>
              <a:gd name="connsiteX1-75" fmla="*/ 6729310 w 6729310"/>
              <a:gd name="connsiteY1-76" fmla="*/ 0 h 5996284"/>
              <a:gd name="connsiteX2-77" fmla="*/ 6283556 w 6729310"/>
              <a:gd name="connsiteY2-78" fmla="*/ 5996284 h 5996284"/>
              <a:gd name="connsiteX3-79" fmla="*/ 0 w 6729310"/>
              <a:gd name="connsiteY3-80" fmla="*/ 3369536 h 5996284"/>
              <a:gd name="connsiteX0-81" fmla="*/ 0 w 6729310"/>
              <a:gd name="connsiteY0-82" fmla="*/ 3369536 h 5996284"/>
              <a:gd name="connsiteX1-83" fmla="*/ 6729310 w 6729310"/>
              <a:gd name="connsiteY1-84" fmla="*/ 0 h 5996284"/>
              <a:gd name="connsiteX2-85" fmla="*/ 6283556 w 6729310"/>
              <a:gd name="connsiteY2-86" fmla="*/ 5996284 h 5996284"/>
              <a:gd name="connsiteX3-87" fmla="*/ 0 w 6729310"/>
              <a:gd name="connsiteY3-88" fmla="*/ 3369536 h 5996284"/>
              <a:gd name="connsiteX0-89" fmla="*/ 0 w 6729310"/>
              <a:gd name="connsiteY0-90" fmla="*/ 3369536 h 6766992"/>
              <a:gd name="connsiteX1-91" fmla="*/ 6729310 w 6729310"/>
              <a:gd name="connsiteY1-92" fmla="*/ 0 h 6766992"/>
              <a:gd name="connsiteX2-93" fmla="*/ 6714631 w 6729310"/>
              <a:gd name="connsiteY2-94" fmla="*/ 6766992 h 6766992"/>
              <a:gd name="connsiteX3-95" fmla="*/ 0 w 6729310"/>
              <a:gd name="connsiteY3-96" fmla="*/ 3369536 h 6766992"/>
              <a:gd name="connsiteX0-97" fmla="*/ 0 w 6733814"/>
              <a:gd name="connsiteY0-98" fmla="*/ 3369536 h 6773386"/>
              <a:gd name="connsiteX1-99" fmla="*/ 6729310 w 6733814"/>
              <a:gd name="connsiteY1-100" fmla="*/ 0 h 6773386"/>
              <a:gd name="connsiteX2-101" fmla="*/ 6733814 w 6733814"/>
              <a:gd name="connsiteY2-102" fmla="*/ 6773386 h 6773386"/>
              <a:gd name="connsiteX3-103" fmla="*/ 0 w 6733814"/>
              <a:gd name="connsiteY3-104" fmla="*/ 3369536 h 6773386"/>
              <a:gd name="connsiteX0-105" fmla="*/ 0 w 6733814"/>
              <a:gd name="connsiteY0-106" fmla="*/ 3369536 h 6773386"/>
              <a:gd name="connsiteX1-107" fmla="*/ 6729310 w 6733814"/>
              <a:gd name="connsiteY1-108" fmla="*/ 0 h 6773386"/>
              <a:gd name="connsiteX2-109" fmla="*/ 6733814 w 6733814"/>
              <a:gd name="connsiteY2-110" fmla="*/ 6773386 h 6773386"/>
              <a:gd name="connsiteX3-111" fmla="*/ 0 w 6733814"/>
              <a:gd name="connsiteY3-112" fmla="*/ 3369536 h 6773386"/>
              <a:gd name="connsiteX0-113" fmla="*/ 0 w 6733814"/>
              <a:gd name="connsiteY0-114" fmla="*/ 3369536 h 6773386"/>
              <a:gd name="connsiteX1-115" fmla="*/ 6729310 w 6733814"/>
              <a:gd name="connsiteY1-116" fmla="*/ 0 h 6773386"/>
              <a:gd name="connsiteX2-117" fmla="*/ 6733814 w 6733814"/>
              <a:gd name="connsiteY2-118" fmla="*/ 6773386 h 6773386"/>
              <a:gd name="connsiteX3-119" fmla="*/ 0 w 6733814"/>
              <a:gd name="connsiteY3-120" fmla="*/ 3369536 h 6773386"/>
              <a:gd name="connsiteX0-121" fmla="*/ 0 w 6765786"/>
              <a:gd name="connsiteY0-122" fmla="*/ 3401508 h 6773386"/>
              <a:gd name="connsiteX1-123" fmla="*/ 6761282 w 6765786"/>
              <a:gd name="connsiteY1-124" fmla="*/ 0 h 6773386"/>
              <a:gd name="connsiteX2-125" fmla="*/ 6765786 w 6765786"/>
              <a:gd name="connsiteY2-126" fmla="*/ 6773386 h 6773386"/>
              <a:gd name="connsiteX3-127" fmla="*/ 0 w 6765786"/>
              <a:gd name="connsiteY3-128" fmla="*/ 3401508 h 6773386"/>
              <a:gd name="connsiteX0-129" fmla="*/ 0 w 6765786"/>
              <a:gd name="connsiteY0-130" fmla="*/ 3382325 h 6773386"/>
              <a:gd name="connsiteX1-131" fmla="*/ 6761282 w 6765786"/>
              <a:gd name="connsiteY1-132" fmla="*/ 0 h 6773386"/>
              <a:gd name="connsiteX2-133" fmla="*/ 6765786 w 6765786"/>
              <a:gd name="connsiteY2-134" fmla="*/ 6773386 h 6773386"/>
              <a:gd name="connsiteX3-135" fmla="*/ 0 w 6765786"/>
              <a:gd name="connsiteY3-136" fmla="*/ 3382325 h 6773386"/>
              <a:gd name="connsiteX0-137" fmla="*/ 0 w 6765786"/>
              <a:gd name="connsiteY0-138" fmla="*/ 3382325 h 6773386"/>
              <a:gd name="connsiteX1-139" fmla="*/ 6761282 w 6765786"/>
              <a:gd name="connsiteY1-140" fmla="*/ 0 h 6773386"/>
              <a:gd name="connsiteX2-141" fmla="*/ 6765786 w 6765786"/>
              <a:gd name="connsiteY2-142" fmla="*/ 6773386 h 6773386"/>
              <a:gd name="connsiteX3-143" fmla="*/ 0 w 6765786"/>
              <a:gd name="connsiteY3-144" fmla="*/ 3382325 h 67733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65786" h="6773386">
                <a:moveTo>
                  <a:pt x="0" y="3382325"/>
                </a:moveTo>
                <a:lnTo>
                  <a:pt x="6761282" y="0"/>
                </a:lnTo>
                <a:cubicBezTo>
                  <a:pt x="6762783" y="2257795"/>
                  <a:pt x="6764285" y="4515591"/>
                  <a:pt x="6765786" y="6773386"/>
                </a:cubicBezTo>
                <a:cubicBezTo>
                  <a:pt x="5439846" y="6078417"/>
                  <a:pt x="1986251" y="4402037"/>
                  <a:pt x="0" y="338232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28569" y="5284530"/>
            <a:ext cx="3382893" cy="3386693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  <a:gd name="connsiteX0-33" fmla="*/ 3520 w 5626329"/>
              <a:gd name="connsiteY0-34" fmla="*/ 0 h 6742317"/>
              <a:gd name="connsiteX1-35" fmla="*/ 5626329 w 5626329"/>
              <a:gd name="connsiteY1-36" fmla="*/ 288064 h 6742317"/>
              <a:gd name="connsiteX2-37" fmla="*/ 0 w 5626329"/>
              <a:gd name="connsiteY2-38" fmla="*/ 6742317 h 6742317"/>
              <a:gd name="connsiteX3-39" fmla="*/ 3520 w 5626329"/>
              <a:gd name="connsiteY3-40" fmla="*/ 0 h 6742317"/>
              <a:gd name="connsiteX0-41" fmla="*/ 1 w 5622810"/>
              <a:gd name="connsiteY0-42" fmla="*/ 0 h 6926733"/>
              <a:gd name="connsiteX1-43" fmla="*/ 5622810 w 5622810"/>
              <a:gd name="connsiteY1-44" fmla="*/ 288064 h 6926733"/>
              <a:gd name="connsiteX2-45" fmla="*/ 4745213 w 5622810"/>
              <a:gd name="connsiteY2-46" fmla="*/ 6926733 h 6926733"/>
              <a:gd name="connsiteX3-47" fmla="*/ 1 w 5622810"/>
              <a:gd name="connsiteY3-48" fmla="*/ 0 h 6926733"/>
              <a:gd name="connsiteX0-49" fmla="*/ 1 w 5622810"/>
              <a:gd name="connsiteY0-50" fmla="*/ 0 h 7041994"/>
              <a:gd name="connsiteX1-51" fmla="*/ 5622810 w 5622810"/>
              <a:gd name="connsiteY1-52" fmla="*/ 288064 h 7041994"/>
              <a:gd name="connsiteX2-53" fmla="*/ 5621193 w 5622810"/>
              <a:gd name="connsiteY2-54" fmla="*/ 7041994 h 7041994"/>
              <a:gd name="connsiteX3-55" fmla="*/ 1 w 5622810"/>
              <a:gd name="connsiteY3-56" fmla="*/ 0 h 7041994"/>
              <a:gd name="connsiteX0-57" fmla="*/ 0 w 6729310"/>
              <a:gd name="connsiteY0-58" fmla="*/ 3369536 h 6753930"/>
              <a:gd name="connsiteX1-59" fmla="*/ 6729310 w 6729310"/>
              <a:gd name="connsiteY1-60" fmla="*/ 0 h 6753930"/>
              <a:gd name="connsiteX2-61" fmla="*/ 6727693 w 6729310"/>
              <a:gd name="connsiteY2-62" fmla="*/ 6753930 h 6753930"/>
              <a:gd name="connsiteX3-63" fmla="*/ 0 w 6729310"/>
              <a:gd name="connsiteY3-64" fmla="*/ 3369536 h 6753930"/>
              <a:gd name="connsiteX0-65" fmla="*/ 0 w 6729310"/>
              <a:gd name="connsiteY0-66" fmla="*/ 3369536 h 6753930"/>
              <a:gd name="connsiteX1-67" fmla="*/ 6729310 w 6729310"/>
              <a:gd name="connsiteY1-68" fmla="*/ 0 h 6753930"/>
              <a:gd name="connsiteX2-69" fmla="*/ 6727693 w 6729310"/>
              <a:gd name="connsiteY2-70" fmla="*/ 6753930 h 6753930"/>
              <a:gd name="connsiteX3-71" fmla="*/ 0 w 6729310"/>
              <a:gd name="connsiteY3-72" fmla="*/ 3369536 h 6753930"/>
              <a:gd name="connsiteX0-73" fmla="*/ 0 w 6729310"/>
              <a:gd name="connsiteY0-74" fmla="*/ 3369536 h 5996284"/>
              <a:gd name="connsiteX1-75" fmla="*/ 6729310 w 6729310"/>
              <a:gd name="connsiteY1-76" fmla="*/ 0 h 5996284"/>
              <a:gd name="connsiteX2-77" fmla="*/ 6283556 w 6729310"/>
              <a:gd name="connsiteY2-78" fmla="*/ 5996284 h 5996284"/>
              <a:gd name="connsiteX3-79" fmla="*/ 0 w 6729310"/>
              <a:gd name="connsiteY3-80" fmla="*/ 3369536 h 5996284"/>
              <a:gd name="connsiteX0-81" fmla="*/ 0 w 6729310"/>
              <a:gd name="connsiteY0-82" fmla="*/ 3369536 h 5996284"/>
              <a:gd name="connsiteX1-83" fmla="*/ 6729310 w 6729310"/>
              <a:gd name="connsiteY1-84" fmla="*/ 0 h 5996284"/>
              <a:gd name="connsiteX2-85" fmla="*/ 6283556 w 6729310"/>
              <a:gd name="connsiteY2-86" fmla="*/ 5996284 h 5996284"/>
              <a:gd name="connsiteX3-87" fmla="*/ 0 w 6729310"/>
              <a:gd name="connsiteY3-88" fmla="*/ 3369536 h 5996284"/>
              <a:gd name="connsiteX0-89" fmla="*/ 0 w 6729310"/>
              <a:gd name="connsiteY0-90" fmla="*/ 3369536 h 6766992"/>
              <a:gd name="connsiteX1-91" fmla="*/ 6729310 w 6729310"/>
              <a:gd name="connsiteY1-92" fmla="*/ 0 h 6766992"/>
              <a:gd name="connsiteX2-93" fmla="*/ 6714631 w 6729310"/>
              <a:gd name="connsiteY2-94" fmla="*/ 6766992 h 6766992"/>
              <a:gd name="connsiteX3-95" fmla="*/ 0 w 6729310"/>
              <a:gd name="connsiteY3-96" fmla="*/ 3369536 h 6766992"/>
              <a:gd name="connsiteX0-97" fmla="*/ 0 w 6733814"/>
              <a:gd name="connsiteY0-98" fmla="*/ 3369536 h 6773386"/>
              <a:gd name="connsiteX1-99" fmla="*/ 6729310 w 6733814"/>
              <a:gd name="connsiteY1-100" fmla="*/ 0 h 6773386"/>
              <a:gd name="connsiteX2-101" fmla="*/ 6733814 w 6733814"/>
              <a:gd name="connsiteY2-102" fmla="*/ 6773386 h 6773386"/>
              <a:gd name="connsiteX3-103" fmla="*/ 0 w 6733814"/>
              <a:gd name="connsiteY3-104" fmla="*/ 3369536 h 6773386"/>
              <a:gd name="connsiteX0-105" fmla="*/ 0 w 6733814"/>
              <a:gd name="connsiteY0-106" fmla="*/ 3369536 h 6773386"/>
              <a:gd name="connsiteX1-107" fmla="*/ 6729310 w 6733814"/>
              <a:gd name="connsiteY1-108" fmla="*/ 0 h 6773386"/>
              <a:gd name="connsiteX2-109" fmla="*/ 6733814 w 6733814"/>
              <a:gd name="connsiteY2-110" fmla="*/ 6773386 h 6773386"/>
              <a:gd name="connsiteX3-111" fmla="*/ 0 w 6733814"/>
              <a:gd name="connsiteY3-112" fmla="*/ 3369536 h 6773386"/>
              <a:gd name="connsiteX0-113" fmla="*/ 0 w 6733814"/>
              <a:gd name="connsiteY0-114" fmla="*/ 3369536 h 6773386"/>
              <a:gd name="connsiteX1-115" fmla="*/ 6729310 w 6733814"/>
              <a:gd name="connsiteY1-116" fmla="*/ 0 h 6773386"/>
              <a:gd name="connsiteX2-117" fmla="*/ 6733814 w 6733814"/>
              <a:gd name="connsiteY2-118" fmla="*/ 6773386 h 6773386"/>
              <a:gd name="connsiteX3-119" fmla="*/ 0 w 6733814"/>
              <a:gd name="connsiteY3-120" fmla="*/ 3369536 h 6773386"/>
              <a:gd name="connsiteX0-121" fmla="*/ 0 w 6765786"/>
              <a:gd name="connsiteY0-122" fmla="*/ 3401508 h 6773386"/>
              <a:gd name="connsiteX1-123" fmla="*/ 6761282 w 6765786"/>
              <a:gd name="connsiteY1-124" fmla="*/ 0 h 6773386"/>
              <a:gd name="connsiteX2-125" fmla="*/ 6765786 w 6765786"/>
              <a:gd name="connsiteY2-126" fmla="*/ 6773386 h 6773386"/>
              <a:gd name="connsiteX3-127" fmla="*/ 0 w 6765786"/>
              <a:gd name="connsiteY3-128" fmla="*/ 3401508 h 6773386"/>
              <a:gd name="connsiteX0-129" fmla="*/ 0 w 6765786"/>
              <a:gd name="connsiteY0-130" fmla="*/ 3382325 h 6773386"/>
              <a:gd name="connsiteX1-131" fmla="*/ 6761282 w 6765786"/>
              <a:gd name="connsiteY1-132" fmla="*/ 0 h 6773386"/>
              <a:gd name="connsiteX2-133" fmla="*/ 6765786 w 6765786"/>
              <a:gd name="connsiteY2-134" fmla="*/ 6773386 h 6773386"/>
              <a:gd name="connsiteX3-135" fmla="*/ 0 w 6765786"/>
              <a:gd name="connsiteY3-136" fmla="*/ 3382325 h 6773386"/>
              <a:gd name="connsiteX0-137" fmla="*/ 0 w 6765786"/>
              <a:gd name="connsiteY0-138" fmla="*/ 3382325 h 6773386"/>
              <a:gd name="connsiteX1-139" fmla="*/ 6761282 w 6765786"/>
              <a:gd name="connsiteY1-140" fmla="*/ 0 h 6773386"/>
              <a:gd name="connsiteX2-141" fmla="*/ 6765786 w 6765786"/>
              <a:gd name="connsiteY2-142" fmla="*/ 6773386 h 6773386"/>
              <a:gd name="connsiteX3-143" fmla="*/ 0 w 6765786"/>
              <a:gd name="connsiteY3-144" fmla="*/ 3382325 h 67733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65786" h="6773386">
                <a:moveTo>
                  <a:pt x="0" y="3382325"/>
                </a:moveTo>
                <a:lnTo>
                  <a:pt x="6761282" y="0"/>
                </a:lnTo>
                <a:cubicBezTo>
                  <a:pt x="6762783" y="2257795"/>
                  <a:pt x="6764285" y="4515591"/>
                  <a:pt x="6765786" y="6773386"/>
                </a:cubicBezTo>
                <a:cubicBezTo>
                  <a:pt x="5439846" y="6078417"/>
                  <a:pt x="1986251" y="4402037"/>
                  <a:pt x="0" y="338232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2775001" y="5266332"/>
            <a:ext cx="3382893" cy="3386693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  <a:gd name="connsiteX0-33" fmla="*/ 3520 w 5626329"/>
              <a:gd name="connsiteY0-34" fmla="*/ 0 h 6742317"/>
              <a:gd name="connsiteX1-35" fmla="*/ 5626329 w 5626329"/>
              <a:gd name="connsiteY1-36" fmla="*/ 288064 h 6742317"/>
              <a:gd name="connsiteX2-37" fmla="*/ 0 w 5626329"/>
              <a:gd name="connsiteY2-38" fmla="*/ 6742317 h 6742317"/>
              <a:gd name="connsiteX3-39" fmla="*/ 3520 w 5626329"/>
              <a:gd name="connsiteY3-40" fmla="*/ 0 h 6742317"/>
              <a:gd name="connsiteX0-41" fmla="*/ 1 w 5622810"/>
              <a:gd name="connsiteY0-42" fmla="*/ 0 h 6926733"/>
              <a:gd name="connsiteX1-43" fmla="*/ 5622810 w 5622810"/>
              <a:gd name="connsiteY1-44" fmla="*/ 288064 h 6926733"/>
              <a:gd name="connsiteX2-45" fmla="*/ 4745213 w 5622810"/>
              <a:gd name="connsiteY2-46" fmla="*/ 6926733 h 6926733"/>
              <a:gd name="connsiteX3-47" fmla="*/ 1 w 5622810"/>
              <a:gd name="connsiteY3-48" fmla="*/ 0 h 6926733"/>
              <a:gd name="connsiteX0-49" fmla="*/ 1 w 5622810"/>
              <a:gd name="connsiteY0-50" fmla="*/ 0 h 7041994"/>
              <a:gd name="connsiteX1-51" fmla="*/ 5622810 w 5622810"/>
              <a:gd name="connsiteY1-52" fmla="*/ 288064 h 7041994"/>
              <a:gd name="connsiteX2-53" fmla="*/ 5621193 w 5622810"/>
              <a:gd name="connsiteY2-54" fmla="*/ 7041994 h 7041994"/>
              <a:gd name="connsiteX3-55" fmla="*/ 1 w 5622810"/>
              <a:gd name="connsiteY3-56" fmla="*/ 0 h 7041994"/>
              <a:gd name="connsiteX0-57" fmla="*/ 0 w 6729310"/>
              <a:gd name="connsiteY0-58" fmla="*/ 3369536 h 6753930"/>
              <a:gd name="connsiteX1-59" fmla="*/ 6729310 w 6729310"/>
              <a:gd name="connsiteY1-60" fmla="*/ 0 h 6753930"/>
              <a:gd name="connsiteX2-61" fmla="*/ 6727693 w 6729310"/>
              <a:gd name="connsiteY2-62" fmla="*/ 6753930 h 6753930"/>
              <a:gd name="connsiteX3-63" fmla="*/ 0 w 6729310"/>
              <a:gd name="connsiteY3-64" fmla="*/ 3369536 h 6753930"/>
              <a:gd name="connsiteX0-65" fmla="*/ 0 w 6729310"/>
              <a:gd name="connsiteY0-66" fmla="*/ 3369536 h 6753930"/>
              <a:gd name="connsiteX1-67" fmla="*/ 6729310 w 6729310"/>
              <a:gd name="connsiteY1-68" fmla="*/ 0 h 6753930"/>
              <a:gd name="connsiteX2-69" fmla="*/ 6727693 w 6729310"/>
              <a:gd name="connsiteY2-70" fmla="*/ 6753930 h 6753930"/>
              <a:gd name="connsiteX3-71" fmla="*/ 0 w 6729310"/>
              <a:gd name="connsiteY3-72" fmla="*/ 3369536 h 6753930"/>
              <a:gd name="connsiteX0-73" fmla="*/ 0 w 6729310"/>
              <a:gd name="connsiteY0-74" fmla="*/ 3369536 h 5996284"/>
              <a:gd name="connsiteX1-75" fmla="*/ 6729310 w 6729310"/>
              <a:gd name="connsiteY1-76" fmla="*/ 0 h 5996284"/>
              <a:gd name="connsiteX2-77" fmla="*/ 6283556 w 6729310"/>
              <a:gd name="connsiteY2-78" fmla="*/ 5996284 h 5996284"/>
              <a:gd name="connsiteX3-79" fmla="*/ 0 w 6729310"/>
              <a:gd name="connsiteY3-80" fmla="*/ 3369536 h 5996284"/>
              <a:gd name="connsiteX0-81" fmla="*/ 0 w 6729310"/>
              <a:gd name="connsiteY0-82" fmla="*/ 3369536 h 5996284"/>
              <a:gd name="connsiteX1-83" fmla="*/ 6729310 w 6729310"/>
              <a:gd name="connsiteY1-84" fmla="*/ 0 h 5996284"/>
              <a:gd name="connsiteX2-85" fmla="*/ 6283556 w 6729310"/>
              <a:gd name="connsiteY2-86" fmla="*/ 5996284 h 5996284"/>
              <a:gd name="connsiteX3-87" fmla="*/ 0 w 6729310"/>
              <a:gd name="connsiteY3-88" fmla="*/ 3369536 h 5996284"/>
              <a:gd name="connsiteX0-89" fmla="*/ 0 w 6729310"/>
              <a:gd name="connsiteY0-90" fmla="*/ 3369536 h 6766992"/>
              <a:gd name="connsiteX1-91" fmla="*/ 6729310 w 6729310"/>
              <a:gd name="connsiteY1-92" fmla="*/ 0 h 6766992"/>
              <a:gd name="connsiteX2-93" fmla="*/ 6714631 w 6729310"/>
              <a:gd name="connsiteY2-94" fmla="*/ 6766992 h 6766992"/>
              <a:gd name="connsiteX3-95" fmla="*/ 0 w 6729310"/>
              <a:gd name="connsiteY3-96" fmla="*/ 3369536 h 6766992"/>
              <a:gd name="connsiteX0-97" fmla="*/ 0 w 6733814"/>
              <a:gd name="connsiteY0-98" fmla="*/ 3369536 h 6773386"/>
              <a:gd name="connsiteX1-99" fmla="*/ 6729310 w 6733814"/>
              <a:gd name="connsiteY1-100" fmla="*/ 0 h 6773386"/>
              <a:gd name="connsiteX2-101" fmla="*/ 6733814 w 6733814"/>
              <a:gd name="connsiteY2-102" fmla="*/ 6773386 h 6773386"/>
              <a:gd name="connsiteX3-103" fmla="*/ 0 w 6733814"/>
              <a:gd name="connsiteY3-104" fmla="*/ 3369536 h 6773386"/>
              <a:gd name="connsiteX0-105" fmla="*/ 0 w 6733814"/>
              <a:gd name="connsiteY0-106" fmla="*/ 3369536 h 6773386"/>
              <a:gd name="connsiteX1-107" fmla="*/ 6729310 w 6733814"/>
              <a:gd name="connsiteY1-108" fmla="*/ 0 h 6773386"/>
              <a:gd name="connsiteX2-109" fmla="*/ 6733814 w 6733814"/>
              <a:gd name="connsiteY2-110" fmla="*/ 6773386 h 6773386"/>
              <a:gd name="connsiteX3-111" fmla="*/ 0 w 6733814"/>
              <a:gd name="connsiteY3-112" fmla="*/ 3369536 h 6773386"/>
              <a:gd name="connsiteX0-113" fmla="*/ 0 w 6733814"/>
              <a:gd name="connsiteY0-114" fmla="*/ 3369536 h 6773386"/>
              <a:gd name="connsiteX1-115" fmla="*/ 6729310 w 6733814"/>
              <a:gd name="connsiteY1-116" fmla="*/ 0 h 6773386"/>
              <a:gd name="connsiteX2-117" fmla="*/ 6733814 w 6733814"/>
              <a:gd name="connsiteY2-118" fmla="*/ 6773386 h 6773386"/>
              <a:gd name="connsiteX3-119" fmla="*/ 0 w 6733814"/>
              <a:gd name="connsiteY3-120" fmla="*/ 3369536 h 6773386"/>
              <a:gd name="connsiteX0-121" fmla="*/ 0 w 6765786"/>
              <a:gd name="connsiteY0-122" fmla="*/ 3401508 h 6773386"/>
              <a:gd name="connsiteX1-123" fmla="*/ 6761282 w 6765786"/>
              <a:gd name="connsiteY1-124" fmla="*/ 0 h 6773386"/>
              <a:gd name="connsiteX2-125" fmla="*/ 6765786 w 6765786"/>
              <a:gd name="connsiteY2-126" fmla="*/ 6773386 h 6773386"/>
              <a:gd name="connsiteX3-127" fmla="*/ 0 w 6765786"/>
              <a:gd name="connsiteY3-128" fmla="*/ 3401508 h 6773386"/>
              <a:gd name="connsiteX0-129" fmla="*/ 0 w 6765786"/>
              <a:gd name="connsiteY0-130" fmla="*/ 3382325 h 6773386"/>
              <a:gd name="connsiteX1-131" fmla="*/ 6761282 w 6765786"/>
              <a:gd name="connsiteY1-132" fmla="*/ 0 h 6773386"/>
              <a:gd name="connsiteX2-133" fmla="*/ 6765786 w 6765786"/>
              <a:gd name="connsiteY2-134" fmla="*/ 6773386 h 6773386"/>
              <a:gd name="connsiteX3-135" fmla="*/ 0 w 6765786"/>
              <a:gd name="connsiteY3-136" fmla="*/ 3382325 h 6773386"/>
              <a:gd name="connsiteX0-137" fmla="*/ 0 w 6765786"/>
              <a:gd name="connsiteY0-138" fmla="*/ 3382325 h 6773386"/>
              <a:gd name="connsiteX1-139" fmla="*/ 6761282 w 6765786"/>
              <a:gd name="connsiteY1-140" fmla="*/ 0 h 6773386"/>
              <a:gd name="connsiteX2-141" fmla="*/ 6765786 w 6765786"/>
              <a:gd name="connsiteY2-142" fmla="*/ 6773386 h 6773386"/>
              <a:gd name="connsiteX3-143" fmla="*/ 0 w 6765786"/>
              <a:gd name="connsiteY3-144" fmla="*/ 3382325 h 67733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65786" h="6773386">
                <a:moveTo>
                  <a:pt x="0" y="3382325"/>
                </a:moveTo>
                <a:lnTo>
                  <a:pt x="6761282" y="0"/>
                </a:lnTo>
                <a:cubicBezTo>
                  <a:pt x="6762783" y="2257795"/>
                  <a:pt x="6764285" y="4515591"/>
                  <a:pt x="6765786" y="6773386"/>
                </a:cubicBezTo>
                <a:cubicBezTo>
                  <a:pt x="5439846" y="6078417"/>
                  <a:pt x="1986251" y="4402037"/>
                  <a:pt x="0" y="338232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-788663" y="3461114"/>
            <a:ext cx="3382893" cy="3386693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  <a:gd name="connsiteX0-33" fmla="*/ 3520 w 5626329"/>
              <a:gd name="connsiteY0-34" fmla="*/ 0 h 6742317"/>
              <a:gd name="connsiteX1-35" fmla="*/ 5626329 w 5626329"/>
              <a:gd name="connsiteY1-36" fmla="*/ 288064 h 6742317"/>
              <a:gd name="connsiteX2-37" fmla="*/ 0 w 5626329"/>
              <a:gd name="connsiteY2-38" fmla="*/ 6742317 h 6742317"/>
              <a:gd name="connsiteX3-39" fmla="*/ 3520 w 5626329"/>
              <a:gd name="connsiteY3-40" fmla="*/ 0 h 6742317"/>
              <a:gd name="connsiteX0-41" fmla="*/ 1 w 5622810"/>
              <a:gd name="connsiteY0-42" fmla="*/ 0 h 6926733"/>
              <a:gd name="connsiteX1-43" fmla="*/ 5622810 w 5622810"/>
              <a:gd name="connsiteY1-44" fmla="*/ 288064 h 6926733"/>
              <a:gd name="connsiteX2-45" fmla="*/ 4745213 w 5622810"/>
              <a:gd name="connsiteY2-46" fmla="*/ 6926733 h 6926733"/>
              <a:gd name="connsiteX3-47" fmla="*/ 1 w 5622810"/>
              <a:gd name="connsiteY3-48" fmla="*/ 0 h 6926733"/>
              <a:gd name="connsiteX0-49" fmla="*/ 1 w 5622810"/>
              <a:gd name="connsiteY0-50" fmla="*/ 0 h 7041994"/>
              <a:gd name="connsiteX1-51" fmla="*/ 5622810 w 5622810"/>
              <a:gd name="connsiteY1-52" fmla="*/ 288064 h 7041994"/>
              <a:gd name="connsiteX2-53" fmla="*/ 5621193 w 5622810"/>
              <a:gd name="connsiteY2-54" fmla="*/ 7041994 h 7041994"/>
              <a:gd name="connsiteX3-55" fmla="*/ 1 w 5622810"/>
              <a:gd name="connsiteY3-56" fmla="*/ 0 h 7041994"/>
              <a:gd name="connsiteX0-57" fmla="*/ 0 w 6729310"/>
              <a:gd name="connsiteY0-58" fmla="*/ 3369536 h 6753930"/>
              <a:gd name="connsiteX1-59" fmla="*/ 6729310 w 6729310"/>
              <a:gd name="connsiteY1-60" fmla="*/ 0 h 6753930"/>
              <a:gd name="connsiteX2-61" fmla="*/ 6727693 w 6729310"/>
              <a:gd name="connsiteY2-62" fmla="*/ 6753930 h 6753930"/>
              <a:gd name="connsiteX3-63" fmla="*/ 0 w 6729310"/>
              <a:gd name="connsiteY3-64" fmla="*/ 3369536 h 6753930"/>
              <a:gd name="connsiteX0-65" fmla="*/ 0 w 6729310"/>
              <a:gd name="connsiteY0-66" fmla="*/ 3369536 h 6753930"/>
              <a:gd name="connsiteX1-67" fmla="*/ 6729310 w 6729310"/>
              <a:gd name="connsiteY1-68" fmla="*/ 0 h 6753930"/>
              <a:gd name="connsiteX2-69" fmla="*/ 6727693 w 6729310"/>
              <a:gd name="connsiteY2-70" fmla="*/ 6753930 h 6753930"/>
              <a:gd name="connsiteX3-71" fmla="*/ 0 w 6729310"/>
              <a:gd name="connsiteY3-72" fmla="*/ 3369536 h 6753930"/>
              <a:gd name="connsiteX0-73" fmla="*/ 0 w 6729310"/>
              <a:gd name="connsiteY0-74" fmla="*/ 3369536 h 5996284"/>
              <a:gd name="connsiteX1-75" fmla="*/ 6729310 w 6729310"/>
              <a:gd name="connsiteY1-76" fmla="*/ 0 h 5996284"/>
              <a:gd name="connsiteX2-77" fmla="*/ 6283556 w 6729310"/>
              <a:gd name="connsiteY2-78" fmla="*/ 5996284 h 5996284"/>
              <a:gd name="connsiteX3-79" fmla="*/ 0 w 6729310"/>
              <a:gd name="connsiteY3-80" fmla="*/ 3369536 h 5996284"/>
              <a:gd name="connsiteX0-81" fmla="*/ 0 w 6729310"/>
              <a:gd name="connsiteY0-82" fmla="*/ 3369536 h 5996284"/>
              <a:gd name="connsiteX1-83" fmla="*/ 6729310 w 6729310"/>
              <a:gd name="connsiteY1-84" fmla="*/ 0 h 5996284"/>
              <a:gd name="connsiteX2-85" fmla="*/ 6283556 w 6729310"/>
              <a:gd name="connsiteY2-86" fmla="*/ 5996284 h 5996284"/>
              <a:gd name="connsiteX3-87" fmla="*/ 0 w 6729310"/>
              <a:gd name="connsiteY3-88" fmla="*/ 3369536 h 5996284"/>
              <a:gd name="connsiteX0-89" fmla="*/ 0 w 6729310"/>
              <a:gd name="connsiteY0-90" fmla="*/ 3369536 h 6766992"/>
              <a:gd name="connsiteX1-91" fmla="*/ 6729310 w 6729310"/>
              <a:gd name="connsiteY1-92" fmla="*/ 0 h 6766992"/>
              <a:gd name="connsiteX2-93" fmla="*/ 6714631 w 6729310"/>
              <a:gd name="connsiteY2-94" fmla="*/ 6766992 h 6766992"/>
              <a:gd name="connsiteX3-95" fmla="*/ 0 w 6729310"/>
              <a:gd name="connsiteY3-96" fmla="*/ 3369536 h 6766992"/>
              <a:gd name="connsiteX0-97" fmla="*/ 0 w 6733814"/>
              <a:gd name="connsiteY0-98" fmla="*/ 3369536 h 6773386"/>
              <a:gd name="connsiteX1-99" fmla="*/ 6729310 w 6733814"/>
              <a:gd name="connsiteY1-100" fmla="*/ 0 h 6773386"/>
              <a:gd name="connsiteX2-101" fmla="*/ 6733814 w 6733814"/>
              <a:gd name="connsiteY2-102" fmla="*/ 6773386 h 6773386"/>
              <a:gd name="connsiteX3-103" fmla="*/ 0 w 6733814"/>
              <a:gd name="connsiteY3-104" fmla="*/ 3369536 h 6773386"/>
              <a:gd name="connsiteX0-105" fmla="*/ 0 w 6733814"/>
              <a:gd name="connsiteY0-106" fmla="*/ 3369536 h 6773386"/>
              <a:gd name="connsiteX1-107" fmla="*/ 6729310 w 6733814"/>
              <a:gd name="connsiteY1-108" fmla="*/ 0 h 6773386"/>
              <a:gd name="connsiteX2-109" fmla="*/ 6733814 w 6733814"/>
              <a:gd name="connsiteY2-110" fmla="*/ 6773386 h 6773386"/>
              <a:gd name="connsiteX3-111" fmla="*/ 0 w 6733814"/>
              <a:gd name="connsiteY3-112" fmla="*/ 3369536 h 6773386"/>
              <a:gd name="connsiteX0-113" fmla="*/ 0 w 6733814"/>
              <a:gd name="connsiteY0-114" fmla="*/ 3369536 h 6773386"/>
              <a:gd name="connsiteX1-115" fmla="*/ 6729310 w 6733814"/>
              <a:gd name="connsiteY1-116" fmla="*/ 0 h 6773386"/>
              <a:gd name="connsiteX2-117" fmla="*/ 6733814 w 6733814"/>
              <a:gd name="connsiteY2-118" fmla="*/ 6773386 h 6773386"/>
              <a:gd name="connsiteX3-119" fmla="*/ 0 w 6733814"/>
              <a:gd name="connsiteY3-120" fmla="*/ 3369536 h 6773386"/>
              <a:gd name="connsiteX0-121" fmla="*/ 0 w 6765786"/>
              <a:gd name="connsiteY0-122" fmla="*/ 3401508 h 6773386"/>
              <a:gd name="connsiteX1-123" fmla="*/ 6761282 w 6765786"/>
              <a:gd name="connsiteY1-124" fmla="*/ 0 h 6773386"/>
              <a:gd name="connsiteX2-125" fmla="*/ 6765786 w 6765786"/>
              <a:gd name="connsiteY2-126" fmla="*/ 6773386 h 6773386"/>
              <a:gd name="connsiteX3-127" fmla="*/ 0 w 6765786"/>
              <a:gd name="connsiteY3-128" fmla="*/ 3401508 h 6773386"/>
              <a:gd name="connsiteX0-129" fmla="*/ 0 w 6765786"/>
              <a:gd name="connsiteY0-130" fmla="*/ 3382325 h 6773386"/>
              <a:gd name="connsiteX1-131" fmla="*/ 6761282 w 6765786"/>
              <a:gd name="connsiteY1-132" fmla="*/ 0 h 6773386"/>
              <a:gd name="connsiteX2-133" fmla="*/ 6765786 w 6765786"/>
              <a:gd name="connsiteY2-134" fmla="*/ 6773386 h 6773386"/>
              <a:gd name="connsiteX3-135" fmla="*/ 0 w 6765786"/>
              <a:gd name="connsiteY3-136" fmla="*/ 3382325 h 6773386"/>
              <a:gd name="connsiteX0-137" fmla="*/ 0 w 6765786"/>
              <a:gd name="connsiteY0-138" fmla="*/ 3382325 h 6773386"/>
              <a:gd name="connsiteX1-139" fmla="*/ 6761282 w 6765786"/>
              <a:gd name="connsiteY1-140" fmla="*/ 0 h 6773386"/>
              <a:gd name="connsiteX2-141" fmla="*/ 6765786 w 6765786"/>
              <a:gd name="connsiteY2-142" fmla="*/ 6773386 h 6773386"/>
              <a:gd name="connsiteX3-143" fmla="*/ 0 w 6765786"/>
              <a:gd name="connsiteY3-144" fmla="*/ 3382325 h 67733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65786" h="6773386">
                <a:moveTo>
                  <a:pt x="0" y="3382325"/>
                </a:moveTo>
                <a:lnTo>
                  <a:pt x="6761282" y="0"/>
                </a:lnTo>
                <a:cubicBezTo>
                  <a:pt x="6762783" y="2257795"/>
                  <a:pt x="6764285" y="4515591"/>
                  <a:pt x="6765786" y="6773386"/>
                </a:cubicBezTo>
                <a:cubicBezTo>
                  <a:pt x="5439846" y="6078417"/>
                  <a:pt x="1986251" y="4402037"/>
                  <a:pt x="0" y="338232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42" name="Shape 642"/>
          <p:cNvSpPr>
            <a:spLocks noGrp="1"/>
          </p:cNvSpPr>
          <p:nvPr>
            <p:ph type="body" sz="quarter" idx="1" hasCustomPrompt="1"/>
          </p:nvPr>
        </p:nvSpPr>
        <p:spPr>
          <a:xfrm>
            <a:off x="3208313" y="2168243"/>
            <a:ext cx="5775375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643" name="Shape 643"/>
          <p:cNvSpPr>
            <a:spLocks noGrp="1"/>
          </p:cNvSpPr>
          <p:nvPr>
            <p:ph type="title" hasCustomPrompt="1"/>
          </p:nvPr>
        </p:nvSpPr>
        <p:spPr>
          <a:xfrm>
            <a:off x="2744141" y="1116862"/>
            <a:ext cx="6703720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44" name="Shape 64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ew words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67"/>
          <p:cNvSpPr>
            <a:spLocks noGrp="1"/>
          </p:cNvSpPr>
          <p:nvPr>
            <p:ph type="pic" sz="half" idx="17"/>
          </p:nvPr>
        </p:nvSpPr>
        <p:spPr>
          <a:xfrm>
            <a:off x="3472" y="328023"/>
            <a:ext cx="3166230" cy="6205207"/>
          </a:xfrm>
          <a:custGeom>
            <a:avLst/>
            <a:gdLst>
              <a:gd name="connsiteX0" fmla="*/ 0 w 12796942"/>
              <a:gd name="connsiteY0" fmla="*/ 6302730 h 6302730"/>
              <a:gd name="connsiteX1" fmla="*/ 6398471 w 12796942"/>
              <a:gd name="connsiteY1" fmla="*/ 0 h 6302730"/>
              <a:gd name="connsiteX2" fmla="*/ 12796942 w 12796942"/>
              <a:gd name="connsiteY2" fmla="*/ 6302730 h 6302730"/>
              <a:gd name="connsiteX3" fmla="*/ 0 w 12796942"/>
              <a:gd name="connsiteY3" fmla="*/ 6302730 h 6302730"/>
              <a:gd name="connsiteX0-1" fmla="*/ 0 w 11009706"/>
              <a:gd name="connsiteY0-2" fmla="*/ 0 h 7730837"/>
              <a:gd name="connsiteX1-3" fmla="*/ 4611235 w 11009706"/>
              <a:gd name="connsiteY1-4" fmla="*/ 1428107 h 7730837"/>
              <a:gd name="connsiteX2-5" fmla="*/ 11009706 w 11009706"/>
              <a:gd name="connsiteY2-6" fmla="*/ 7730837 h 7730837"/>
              <a:gd name="connsiteX3-7" fmla="*/ 0 w 11009706"/>
              <a:gd name="connsiteY3-8" fmla="*/ 0 h 7730837"/>
              <a:gd name="connsiteX0-9" fmla="*/ 0 w 10830412"/>
              <a:gd name="connsiteY0-10" fmla="*/ 0 h 8268719"/>
              <a:gd name="connsiteX1-11" fmla="*/ 4431941 w 10830412"/>
              <a:gd name="connsiteY1-12" fmla="*/ 1965989 h 8268719"/>
              <a:gd name="connsiteX2-13" fmla="*/ 10830412 w 10830412"/>
              <a:gd name="connsiteY2-14" fmla="*/ 8268719 h 8268719"/>
              <a:gd name="connsiteX3-15" fmla="*/ 0 w 10830412"/>
              <a:gd name="connsiteY3-16" fmla="*/ 0 h 8268719"/>
              <a:gd name="connsiteX0-17" fmla="*/ 0 w 10830412"/>
              <a:gd name="connsiteY0-18" fmla="*/ 0 h 8268719"/>
              <a:gd name="connsiteX1-19" fmla="*/ 6314530 w 10830412"/>
              <a:gd name="connsiteY1-20" fmla="*/ 6215259 h 8268719"/>
              <a:gd name="connsiteX2-21" fmla="*/ 10830412 w 10830412"/>
              <a:gd name="connsiteY2-22" fmla="*/ 8268719 h 8268719"/>
              <a:gd name="connsiteX3-23" fmla="*/ 0 w 10830412"/>
              <a:gd name="connsiteY3-24" fmla="*/ 0 h 8268719"/>
              <a:gd name="connsiteX0-25" fmla="*/ 0 w 6314530"/>
              <a:gd name="connsiteY0-26" fmla="*/ 0 h 12410413"/>
              <a:gd name="connsiteX1-27" fmla="*/ 6314530 w 6314530"/>
              <a:gd name="connsiteY1-28" fmla="*/ 6215259 h 12410413"/>
              <a:gd name="connsiteX2-29" fmla="*/ 1047 w 6314530"/>
              <a:gd name="connsiteY2-30" fmla="*/ 12410413 h 12410413"/>
              <a:gd name="connsiteX3-31" fmla="*/ 0 w 6314530"/>
              <a:gd name="connsiteY3-32" fmla="*/ 0 h 12410413"/>
              <a:gd name="connsiteX0-33" fmla="*/ 0 w 6332460"/>
              <a:gd name="connsiteY0-34" fmla="*/ 0 h 12410413"/>
              <a:gd name="connsiteX1-35" fmla="*/ 6332460 w 6332460"/>
              <a:gd name="connsiteY1-36" fmla="*/ 6197329 h 12410413"/>
              <a:gd name="connsiteX2-37" fmla="*/ 1047 w 6332460"/>
              <a:gd name="connsiteY2-38" fmla="*/ 12410413 h 12410413"/>
              <a:gd name="connsiteX3-39" fmla="*/ 0 w 6332460"/>
              <a:gd name="connsiteY3-40" fmla="*/ 0 h 124104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332460" h="12410413">
                <a:moveTo>
                  <a:pt x="0" y="0"/>
                </a:moveTo>
                <a:lnTo>
                  <a:pt x="6332460" y="6197329"/>
                </a:lnTo>
                <a:lnTo>
                  <a:pt x="1047" y="12410413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" name="Shape 67"/>
          <p:cNvSpPr>
            <a:spLocks noGrp="1"/>
          </p:cNvSpPr>
          <p:nvPr>
            <p:ph type="pic" sz="half" idx="16"/>
          </p:nvPr>
        </p:nvSpPr>
        <p:spPr>
          <a:xfrm>
            <a:off x="-46127" y="0"/>
            <a:ext cx="6364181" cy="3157995"/>
          </a:xfrm>
          <a:custGeom>
            <a:avLst/>
            <a:gdLst>
              <a:gd name="connsiteX0" fmla="*/ 0 w 12796942"/>
              <a:gd name="connsiteY0" fmla="*/ 6302730 h 6302730"/>
              <a:gd name="connsiteX1" fmla="*/ 6398471 w 12796942"/>
              <a:gd name="connsiteY1" fmla="*/ 0 h 6302730"/>
              <a:gd name="connsiteX2" fmla="*/ 12796942 w 12796942"/>
              <a:gd name="connsiteY2" fmla="*/ 6302730 h 6302730"/>
              <a:gd name="connsiteX3" fmla="*/ 0 w 12796942"/>
              <a:gd name="connsiteY3" fmla="*/ 6302730 h 6302730"/>
              <a:gd name="connsiteX0-1" fmla="*/ 0 w 13048402"/>
              <a:gd name="connsiteY0-2" fmla="*/ 6302730 h 6302730"/>
              <a:gd name="connsiteX1-3" fmla="*/ 6398471 w 13048402"/>
              <a:gd name="connsiteY1-4" fmla="*/ 0 h 6302730"/>
              <a:gd name="connsiteX2-5" fmla="*/ 13048402 w 13048402"/>
              <a:gd name="connsiteY2-6" fmla="*/ 1090650 h 6302730"/>
              <a:gd name="connsiteX3-7" fmla="*/ 0 w 13048402"/>
              <a:gd name="connsiteY3-8" fmla="*/ 6302730 h 6302730"/>
              <a:gd name="connsiteX0-9" fmla="*/ 0 w 12728362"/>
              <a:gd name="connsiteY0-10" fmla="*/ 1090650 h 1090650"/>
              <a:gd name="connsiteX1-11" fmla="*/ 6078431 w 12728362"/>
              <a:gd name="connsiteY1-12" fmla="*/ 0 h 1090650"/>
              <a:gd name="connsiteX2-13" fmla="*/ 12728362 w 12728362"/>
              <a:gd name="connsiteY2-14" fmla="*/ 1090650 h 1090650"/>
              <a:gd name="connsiteX3-15" fmla="*/ 0 w 12728362"/>
              <a:gd name="connsiteY3-16" fmla="*/ 1090650 h 1090650"/>
              <a:gd name="connsiteX0-17" fmla="*/ 0 w 12728362"/>
              <a:gd name="connsiteY0-18" fmla="*/ 0 h 6315990"/>
              <a:gd name="connsiteX1-19" fmla="*/ 6398471 w 12728362"/>
              <a:gd name="connsiteY1-20" fmla="*/ 6315990 h 6315990"/>
              <a:gd name="connsiteX2-21" fmla="*/ 12728362 w 12728362"/>
              <a:gd name="connsiteY2-22" fmla="*/ 0 h 6315990"/>
              <a:gd name="connsiteX3-23" fmla="*/ 0 w 12728362"/>
              <a:gd name="connsiteY3-24" fmla="*/ 0 h 63159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728362" h="6315990">
                <a:moveTo>
                  <a:pt x="0" y="0"/>
                </a:moveTo>
                <a:lnTo>
                  <a:pt x="6398471" y="6315990"/>
                </a:lnTo>
                <a:lnTo>
                  <a:pt x="12728362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6" name="Shape 66"/>
          <p:cNvSpPr>
            <a:spLocks noGrp="1"/>
          </p:cNvSpPr>
          <p:nvPr>
            <p:ph type="title" hasCustomPrompt="1"/>
          </p:nvPr>
        </p:nvSpPr>
        <p:spPr>
          <a:xfrm>
            <a:off x="4201987" y="2886701"/>
            <a:ext cx="2433384" cy="1076770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7" name="Shape 67"/>
          <p:cNvSpPr>
            <a:spLocks noGrp="1"/>
          </p:cNvSpPr>
          <p:nvPr>
            <p:ph type="pic" sz="half" idx="13"/>
          </p:nvPr>
        </p:nvSpPr>
        <p:spPr>
          <a:xfrm>
            <a:off x="-46127" y="3707495"/>
            <a:ext cx="6398471" cy="3151365"/>
          </a:xfrm>
          <a:prstGeom prst="triangl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melin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52" name="Shape 652"/>
          <p:cNvSpPr>
            <a:spLocks noGrp="1"/>
          </p:cNvSpPr>
          <p:nvPr>
            <p:ph type="pic" sz="quarter" idx="13"/>
          </p:nvPr>
        </p:nvSpPr>
        <p:spPr>
          <a:xfrm>
            <a:off x="8112732" y="2568191"/>
            <a:ext cx="3492501" cy="159058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53" name="Shape 653"/>
          <p:cNvSpPr>
            <a:spLocks noGrp="1"/>
          </p:cNvSpPr>
          <p:nvPr>
            <p:ph type="pic" sz="quarter" idx="14"/>
          </p:nvPr>
        </p:nvSpPr>
        <p:spPr>
          <a:xfrm>
            <a:off x="4376973" y="2568534"/>
            <a:ext cx="3492501" cy="15902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54" name="Shape 654"/>
          <p:cNvSpPr>
            <a:spLocks noGrp="1"/>
          </p:cNvSpPr>
          <p:nvPr>
            <p:ph type="pic" sz="quarter" idx="15"/>
          </p:nvPr>
        </p:nvSpPr>
        <p:spPr>
          <a:xfrm>
            <a:off x="586768" y="2567285"/>
            <a:ext cx="3492501" cy="159640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55" name="Shape 655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melin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Shape 662"/>
          <p:cNvSpPr>
            <a:spLocks noGrp="1"/>
          </p:cNvSpPr>
          <p:nvPr>
            <p:ph type="pic" sz="quarter" idx="13"/>
          </p:nvPr>
        </p:nvSpPr>
        <p:spPr>
          <a:xfrm>
            <a:off x="2327066" y="1571359"/>
            <a:ext cx="3768934" cy="1651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63" name="Shape 663"/>
          <p:cNvSpPr>
            <a:spLocks noGrp="1"/>
          </p:cNvSpPr>
          <p:nvPr>
            <p:ph type="pic" sz="quarter" idx="14"/>
          </p:nvPr>
        </p:nvSpPr>
        <p:spPr>
          <a:xfrm>
            <a:off x="6096000" y="1571359"/>
            <a:ext cx="3768626" cy="1651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64" name="Shape 6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melin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Shape 671"/>
          <p:cNvSpPr>
            <a:spLocks noGrp="1"/>
          </p:cNvSpPr>
          <p:nvPr>
            <p:ph type="pic" sz="quarter" idx="13"/>
          </p:nvPr>
        </p:nvSpPr>
        <p:spPr>
          <a:xfrm>
            <a:off x="4698008" y="921381"/>
            <a:ext cx="2796057" cy="14865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72" name="Shape 672"/>
          <p:cNvSpPr>
            <a:spLocks noGrp="1"/>
          </p:cNvSpPr>
          <p:nvPr>
            <p:ph type="pic" sz="quarter" idx="14"/>
          </p:nvPr>
        </p:nvSpPr>
        <p:spPr>
          <a:xfrm>
            <a:off x="937308" y="2286110"/>
            <a:ext cx="2791332" cy="14865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73" name="Shape 673"/>
          <p:cNvSpPr>
            <a:spLocks noGrp="1"/>
          </p:cNvSpPr>
          <p:nvPr>
            <p:ph type="pic" sz="quarter" idx="15"/>
          </p:nvPr>
        </p:nvSpPr>
        <p:spPr>
          <a:xfrm>
            <a:off x="8462875" y="2286110"/>
            <a:ext cx="2792244" cy="14865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74" name="Shape 6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Shape 694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95" name="Shape 695"/>
          <p:cNvSpPr>
            <a:spLocks noGrp="1"/>
          </p:cNvSpPr>
          <p:nvPr>
            <p:ph type="pic" sz="quarter" idx="13"/>
          </p:nvPr>
        </p:nvSpPr>
        <p:spPr>
          <a:xfrm>
            <a:off x="989916" y="2391268"/>
            <a:ext cx="2222501" cy="196912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96" name="Shape 696"/>
          <p:cNvSpPr>
            <a:spLocks noGrp="1"/>
          </p:cNvSpPr>
          <p:nvPr>
            <p:ph type="pic" sz="quarter" idx="14"/>
          </p:nvPr>
        </p:nvSpPr>
        <p:spPr>
          <a:xfrm>
            <a:off x="3637264" y="2391268"/>
            <a:ext cx="2222501" cy="19723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97" name="Shape 697"/>
          <p:cNvSpPr>
            <a:spLocks noGrp="1"/>
          </p:cNvSpPr>
          <p:nvPr>
            <p:ph type="pic" sz="quarter" idx="15"/>
          </p:nvPr>
        </p:nvSpPr>
        <p:spPr>
          <a:xfrm>
            <a:off x="6284611" y="2391268"/>
            <a:ext cx="2222501" cy="196979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98" name="Shape 698"/>
          <p:cNvSpPr>
            <a:spLocks noGrp="1"/>
          </p:cNvSpPr>
          <p:nvPr>
            <p:ph type="pic" sz="quarter" idx="16"/>
          </p:nvPr>
        </p:nvSpPr>
        <p:spPr>
          <a:xfrm>
            <a:off x="8979584" y="2391268"/>
            <a:ext cx="2222501" cy="1970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99" name="Shape 699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3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Shape 706"/>
          <p:cNvSpPr>
            <a:spLocks noGrp="1"/>
          </p:cNvSpPr>
          <p:nvPr>
            <p:ph type="title" hasCustomPrompt="1"/>
          </p:nvPr>
        </p:nvSpPr>
        <p:spPr>
          <a:xfrm>
            <a:off x="1751522" y="1279267"/>
            <a:ext cx="3464735" cy="115134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07" name="Shape 707"/>
          <p:cNvSpPr>
            <a:spLocks noGrp="1"/>
          </p:cNvSpPr>
          <p:nvPr>
            <p:ph type="body" sz="quarter" idx="1" hasCustomPrompt="1"/>
          </p:nvPr>
        </p:nvSpPr>
        <p:spPr>
          <a:xfrm>
            <a:off x="1770573" y="2608079"/>
            <a:ext cx="3529029" cy="70643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708" name="Shape 708"/>
          <p:cNvSpPr>
            <a:spLocks noGrp="1"/>
          </p:cNvSpPr>
          <p:nvPr>
            <p:ph type="pic" sz="quarter" idx="13"/>
          </p:nvPr>
        </p:nvSpPr>
        <p:spPr>
          <a:xfrm>
            <a:off x="6266657" y="-8822"/>
            <a:ext cx="2962697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09" name="Shape 709"/>
          <p:cNvSpPr>
            <a:spLocks noGrp="1"/>
          </p:cNvSpPr>
          <p:nvPr>
            <p:ph type="pic" sz="quarter" idx="14"/>
          </p:nvPr>
        </p:nvSpPr>
        <p:spPr>
          <a:xfrm>
            <a:off x="6266657" y="2274958"/>
            <a:ext cx="2962697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0" name="Shape 710"/>
          <p:cNvSpPr>
            <a:spLocks noGrp="1"/>
          </p:cNvSpPr>
          <p:nvPr>
            <p:ph type="pic" sz="quarter" idx="15"/>
          </p:nvPr>
        </p:nvSpPr>
        <p:spPr>
          <a:xfrm>
            <a:off x="6266657" y="4558738"/>
            <a:ext cx="2962698" cy="233577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1" name="Shape 711"/>
          <p:cNvSpPr>
            <a:spLocks noGrp="1"/>
          </p:cNvSpPr>
          <p:nvPr>
            <p:ph type="pic" sz="quarter" idx="16"/>
          </p:nvPr>
        </p:nvSpPr>
        <p:spPr>
          <a:xfrm>
            <a:off x="-1736" y="4561402"/>
            <a:ext cx="3136901" cy="2292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2" name="Shape 712"/>
          <p:cNvSpPr>
            <a:spLocks noGrp="1"/>
          </p:cNvSpPr>
          <p:nvPr>
            <p:ph type="pic" sz="quarter" idx="17"/>
          </p:nvPr>
        </p:nvSpPr>
        <p:spPr>
          <a:xfrm>
            <a:off x="9228904" y="-8822"/>
            <a:ext cx="2962697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3" name="Shape 713"/>
          <p:cNvSpPr>
            <a:spLocks noGrp="1"/>
          </p:cNvSpPr>
          <p:nvPr>
            <p:ph type="pic" sz="quarter" idx="18"/>
          </p:nvPr>
        </p:nvSpPr>
        <p:spPr>
          <a:xfrm>
            <a:off x="9228904" y="2274958"/>
            <a:ext cx="2962697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4" name="Shape 714"/>
          <p:cNvSpPr>
            <a:spLocks noGrp="1"/>
          </p:cNvSpPr>
          <p:nvPr>
            <p:ph type="pic" sz="quarter" idx="19"/>
          </p:nvPr>
        </p:nvSpPr>
        <p:spPr>
          <a:xfrm>
            <a:off x="9228904" y="4558738"/>
            <a:ext cx="2962697" cy="233577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5" name="Shape 715"/>
          <p:cNvSpPr>
            <a:spLocks noGrp="1"/>
          </p:cNvSpPr>
          <p:nvPr>
            <p:ph type="pic" sz="quarter" idx="20"/>
          </p:nvPr>
        </p:nvSpPr>
        <p:spPr>
          <a:xfrm>
            <a:off x="3126966" y="4561402"/>
            <a:ext cx="3136901" cy="2292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6" name="Shape 716"/>
          <p:cNvSpPr/>
          <p:nvPr/>
        </p:nvSpPr>
        <p:spPr>
          <a:xfrm>
            <a:off x="617799" y="1988434"/>
            <a:ext cx="541983" cy="54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FFFFFF">
                <a:alpha val="14191"/>
              </a:srgbClr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717" name="Shape 717"/>
          <p:cNvSpPr>
            <a:spLocks noGrp="1"/>
          </p:cNvSpPr>
          <p:nvPr>
            <p:ph type="sldNum" sz="quarter" idx="2"/>
          </p:nvPr>
        </p:nvSpPr>
        <p:spPr>
          <a:xfrm>
            <a:off x="779265" y="2147507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25" name="Shape 725"/>
          <p:cNvSpPr>
            <a:spLocks noGrp="1"/>
          </p:cNvSpPr>
          <p:nvPr>
            <p:ph type="pic" sz="quarter" idx="13"/>
          </p:nvPr>
        </p:nvSpPr>
        <p:spPr>
          <a:xfrm>
            <a:off x="1162527" y="2452885"/>
            <a:ext cx="1903733" cy="1903734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26" name="Shape 726"/>
          <p:cNvSpPr>
            <a:spLocks noGrp="1"/>
          </p:cNvSpPr>
          <p:nvPr>
            <p:ph type="pic" sz="quarter" idx="14"/>
          </p:nvPr>
        </p:nvSpPr>
        <p:spPr>
          <a:xfrm>
            <a:off x="3792651" y="2452885"/>
            <a:ext cx="1903734" cy="1903733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27" name="Shape 727"/>
          <p:cNvSpPr>
            <a:spLocks noGrp="1"/>
          </p:cNvSpPr>
          <p:nvPr>
            <p:ph type="pic" sz="quarter" idx="15"/>
          </p:nvPr>
        </p:nvSpPr>
        <p:spPr>
          <a:xfrm>
            <a:off x="6447030" y="2452885"/>
            <a:ext cx="1903734" cy="1903734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28" name="Shape 728"/>
          <p:cNvSpPr>
            <a:spLocks noGrp="1"/>
          </p:cNvSpPr>
          <p:nvPr>
            <p:ph type="pic" sz="quarter" idx="16"/>
          </p:nvPr>
        </p:nvSpPr>
        <p:spPr>
          <a:xfrm>
            <a:off x="9125664" y="2452885"/>
            <a:ext cx="1903733" cy="1903733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29" name="Shape 729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Shape 748"/>
          <p:cNvSpPr>
            <a:spLocks noGrp="1"/>
          </p:cNvSpPr>
          <p:nvPr>
            <p:ph type="pic" idx="13"/>
          </p:nvPr>
        </p:nvSpPr>
        <p:spPr>
          <a:xfrm>
            <a:off x="1710939" y="-895923"/>
            <a:ext cx="8770123" cy="4385062"/>
          </a:xfrm>
          <a:prstGeom prst="triangl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49" name="Shape 7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Shape 764"/>
          <p:cNvSpPr>
            <a:spLocks noGrp="1"/>
          </p:cNvSpPr>
          <p:nvPr>
            <p:ph type="pic" sz="half" idx="13"/>
          </p:nvPr>
        </p:nvSpPr>
        <p:spPr>
          <a:xfrm>
            <a:off x="6409991" y="-3979"/>
            <a:ext cx="4445001" cy="68659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65" name="Shape 7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rizontal timelin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258"/>
          <p:cNvSpPr>
            <a:spLocks noGrp="1"/>
          </p:cNvSpPr>
          <p:nvPr>
            <p:ph type="pic" sz="quarter" idx="14"/>
          </p:nvPr>
        </p:nvSpPr>
        <p:spPr>
          <a:xfrm>
            <a:off x="6732336" y="1733335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" name="Shape 258"/>
          <p:cNvSpPr>
            <a:spLocks noGrp="1"/>
          </p:cNvSpPr>
          <p:nvPr>
            <p:ph type="pic" sz="quarter" idx="15"/>
          </p:nvPr>
        </p:nvSpPr>
        <p:spPr>
          <a:xfrm>
            <a:off x="9517982" y="1733335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80" name="Shape 780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853878"/>
            <a:ext cx="3028027" cy="11826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781" name="Shape 781"/>
          <p:cNvSpPr>
            <a:spLocks noGrp="1"/>
          </p:cNvSpPr>
          <p:nvPr>
            <p:ph type="title" hasCustomPrompt="1"/>
          </p:nvPr>
        </p:nvSpPr>
        <p:spPr>
          <a:xfrm>
            <a:off x="1639566" y="182143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84" name="Shape 7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rizontal timelin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58"/>
          <p:cNvSpPr>
            <a:spLocks noGrp="1"/>
          </p:cNvSpPr>
          <p:nvPr>
            <p:ph type="pic" sz="quarter" idx="14"/>
          </p:nvPr>
        </p:nvSpPr>
        <p:spPr>
          <a:xfrm>
            <a:off x="1728267" y="1733738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1" name="Shape 258"/>
          <p:cNvSpPr>
            <a:spLocks noGrp="1"/>
          </p:cNvSpPr>
          <p:nvPr>
            <p:ph type="pic" sz="quarter" idx="15"/>
          </p:nvPr>
        </p:nvSpPr>
        <p:spPr>
          <a:xfrm>
            <a:off x="5244703" y="1733738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" name="Shape 258"/>
          <p:cNvSpPr>
            <a:spLocks noGrp="1"/>
          </p:cNvSpPr>
          <p:nvPr>
            <p:ph type="pic" sz="quarter" idx="16"/>
          </p:nvPr>
        </p:nvSpPr>
        <p:spPr>
          <a:xfrm>
            <a:off x="8885144" y="1733738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91" name="Shape 791"/>
          <p:cNvSpPr>
            <a:spLocks noGrp="1"/>
          </p:cNvSpPr>
          <p:nvPr>
            <p:ph type="title" hasCustomPrompt="1"/>
          </p:nvPr>
        </p:nvSpPr>
        <p:spPr>
          <a:xfrm>
            <a:off x="2609999" y="807339"/>
            <a:ext cx="6972003" cy="58197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95" name="Shape 7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out us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body" sz="quarter" idx="1" hasCustomPrompt="1"/>
          </p:nvPr>
        </p:nvSpPr>
        <p:spPr>
          <a:xfrm>
            <a:off x="2422700" y="4841367"/>
            <a:ext cx="7346600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78" name="Shape 78"/>
          <p:cNvSpPr/>
          <p:nvPr/>
        </p:nvSpPr>
        <p:spPr>
          <a:xfrm>
            <a:off x="3365500" y="686913"/>
            <a:ext cx="5461000" cy="2857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79" name="Shape 79"/>
          <p:cNvSpPr>
            <a:spLocks noGrp="1"/>
          </p:cNvSpPr>
          <p:nvPr>
            <p:ph type="pic" sz="quarter" idx="13"/>
          </p:nvPr>
        </p:nvSpPr>
        <p:spPr>
          <a:xfrm>
            <a:off x="3365500" y="686913"/>
            <a:ext cx="5461000" cy="2857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0" name="Shape 80"/>
          <p:cNvSpPr>
            <a:spLocks noGrp="1"/>
          </p:cNvSpPr>
          <p:nvPr>
            <p:ph type="pic" sz="quarter" idx="14"/>
          </p:nvPr>
        </p:nvSpPr>
        <p:spPr>
          <a:xfrm>
            <a:off x="635925" y="686913"/>
            <a:ext cx="2732624" cy="2857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1" name="Shape 81"/>
          <p:cNvSpPr>
            <a:spLocks noGrp="1"/>
          </p:cNvSpPr>
          <p:nvPr>
            <p:ph type="pic" sz="quarter" idx="15"/>
          </p:nvPr>
        </p:nvSpPr>
        <p:spPr>
          <a:xfrm>
            <a:off x="8823591" y="686913"/>
            <a:ext cx="2732403" cy="2857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2" name="Shape 82"/>
          <p:cNvSpPr>
            <a:spLocks noGrp="1"/>
          </p:cNvSpPr>
          <p:nvPr>
            <p:ph type="title" hasCustomPrompt="1"/>
          </p:nvPr>
        </p:nvSpPr>
        <p:spPr>
          <a:xfrm>
            <a:off x="4638166" y="1454469"/>
            <a:ext cx="2915669" cy="1322388"/>
          </a:xfrm>
          <a:prstGeom prst="rect">
            <a:avLst/>
          </a:prstGeom>
        </p:spPr>
        <p:txBody>
          <a:bodyPr anchor="t"/>
          <a:lstStyle>
            <a:lvl1pPr>
              <a:lnSpc>
                <a:spcPct val="80000"/>
              </a:lnSpc>
              <a:defRPr sz="5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xfrm>
            <a:off x="1198913" y="5546087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rizontal timelin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58"/>
          <p:cNvSpPr>
            <a:spLocks noGrp="1"/>
          </p:cNvSpPr>
          <p:nvPr>
            <p:ph type="pic" sz="quarter" idx="14"/>
          </p:nvPr>
        </p:nvSpPr>
        <p:spPr>
          <a:xfrm>
            <a:off x="982070" y="1733739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" name="Shape 258"/>
          <p:cNvSpPr>
            <a:spLocks noGrp="1"/>
          </p:cNvSpPr>
          <p:nvPr>
            <p:ph type="pic" sz="quarter" idx="15"/>
          </p:nvPr>
        </p:nvSpPr>
        <p:spPr>
          <a:xfrm>
            <a:off x="4216925" y="1733738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04" name="Shape 8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Shape 81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12" name="Shape 812"/>
          <p:cNvSpPr>
            <a:spLocks noGrp="1"/>
          </p:cNvSpPr>
          <p:nvPr>
            <p:ph type="pic" sz="quarter" idx="13"/>
          </p:nvPr>
        </p:nvSpPr>
        <p:spPr>
          <a:xfrm>
            <a:off x="780920" y="2639975"/>
            <a:ext cx="3473422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13" name="Shape 813"/>
          <p:cNvSpPr>
            <a:spLocks noGrp="1"/>
          </p:cNvSpPr>
          <p:nvPr>
            <p:ph type="pic" sz="quarter" idx="14"/>
          </p:nvPr>
        </p:nvSpPr>
        <p:spPr>
          <a:xfrm>
            <a:off x="4359290" y="2639975"/>
            <a:ext cx="3473421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14" name="Shape 814"/>
          <p:cNvSpPr>
            <a:spLocks noGrp="1"/>
          </p:cNvSpPr>
          <p:nvPr>
            <p:ph type="pic" sz="quarter" idx="15"/>
          </p:nvPr>
        </p:nvSpPr>
        <p:spPr>
          <a:xfrm>
            <a:off x="7937659" y="2639975"/>
            <a:ext cx="3473422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15" name="Shape 815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2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Shape 822"/>
          <p:cNvSpPr>
            <a:spLocks noGrp="1"/>
          </p:cNvSpPr>
          <p:nvPr>
            <p:ph type="pic" sz="half" idx="13"/>
          </p:nvPr>
        </p:nvSpPr>
        <p:spPr>
          <a:xfrm>
            <a:off x="1467" y="-1"/>
            <a:ext cx="4064001" cy="6858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23" name="Shape 823"/>
          <p:cNvSpPr>
            <a:spLocks noGrp="1"/>
          </p:cNvSpPr>
          <p:nvPr>
            <p:ph type="pic" sz="half" idx="14"/>
          </p:nvPr>
        </p:nvSpPr>
        <p:spPr>
          <a:xfrm>
            <a:off x="4065467" y="-1"/>
            <a:ext cx="4064001" cy="6858001"/>
          </a:xfrm>
          <a:prstGeom prst="rect">
            <a:avLst/>
          </a:prstGeom>
          <a:effectLst>
            <a:outerShdw blurRad="266700" dist="635000" dir="16577888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24" name="Shape 824"/>
          <p:cNvSpPr>
            <a:spLocks noGrp="1"/>
          </p:cNvSpPr>
          <p:nvPr>
            <p:ph type="pic" sz="half" idx="15"/>
          </p:nvPr>
        </p:nvSpPr>
        <p:spPr>
          <a:xfrm>
            <a:off x="8126533" y="-1"/>
            <a:ext cx="4064001" cy="6858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25" name="Shape 8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Shape 832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33" name="Shape 833"/>
          <p:cNvSpPr/>
          <p:nvPr/>
        </p:nvSpPr>
        <p:spPr>
          <a:xfrm>
            <a:off x="7624068" y="2364954"/>
            <a:ext cx="3663951" cy="1847652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34" name="Shape 834"/>
          <p:cNvSpPr>
            <a:spLocks noGrp="1"/>
          </p:cNvSpPr>
          <p:nvPr>
            <p:ph type="pic" sz="quarter" idx="13"/>
          </p:nvPr>
        </p:nvSpPr>
        <p:spPr>
          <a:xfrm>
            <a:off x="7624068" y="2364954"/>
            <a:ext cx="3663951" cy="184765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35" name="Shape 835"/>
          <p:cNvSpPr/>
          <p:nvPr/>
        </p:nvSpPr>
        <p:spPr>
          <a:xfrm>
            <a:off x="4707526" y="2364189"/>
            <a:ext cx="2825751" cy="1850572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36" name="Shape 836"/>
          <p:cNvSpPr>
            <a:spLocks noGrp="1"/>
          </p:cNvSpPr>
          <p:nvPr>
            <p:ph type="pic" sz="quarter" idx="14"/>
          </p:nvPr>
        </p:nvSpPr>
        <p:spPr>
          <a:xfrm>
            <a:off x="4707526" y="2364954"/>
            <a:ext cx="2825751" cy="184897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37" name="Shape 837"/>
          <p:cNvSpPr/>
          <p:nvPr/>
        </p:nvSpPr>
        <p:spPr>
          <a:xfrm>
            <a:off x="903571" y="2368767"/>
            <a:ext cx="3714751" cy="1846575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38" name="Shape 838"/>
          <p:cNvSpPr>
            <a:spLocks noGrp="1"/>
          </p:cNvSpPr>
          <p:nvPr>
            <p:ph type="pic" sz="quarter" idx="15"/>
          </p:nvPr>
        </p:nvSpPr>
        <p:spPr>
          <a:xfrm>
            <a:off x="903571" y="2364954"/>
            <a:ext cx="3714751" cy="184876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39" name="Shape 839"/>
          <p:cNvSpPr/>
          <p:nvPr/>
        </p:nvSpPr>
        <p:spPr>
          <a:xfrm>
            <a:off x="5127831" y="4294745"/>
            <a:ext cx="6160598" cy="185420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40" name="Shape 840"/>
          <p:cNvSpPr/>
          <p:nvPr/>
        </p:nvSpPr>
        <p:spPr>
          <a:xfrm>
            <a:off x="905159" y="4294745"/>
            <a:ext cx="4127501" cy="185420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41" name="Shape 841"/>
          <p:cNvSpPr>
            <a:spLocks noGrp="1"/>
          </p:cNvSpPr>
          <p:nvPr>
            <p:ph type="pic" sz="quarter" idx="16"/>
          </p:nvPr>
        </p:nvSpPr>
        <p:spPr>
          <a:xfrm>
            <a:off x="905159" y="4294745"/>
            <a:ext cx="4127501" cy="1854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42" name="Shape 842"/>
          <p:cNvSpPr>
            <a:spLocks noGrp="1"/>
          </p:cNvSpPr>
          <p:nvPr>
            <p:ph type="pic" sz="quarter" idx="17"/>
          </p:nvPr>
        </p:nvSpPr>
        <p:spPr>
          <a:xfrm>
            <a:off x="5127831" y="4294745"/>
            <a:ext cx="6160598" cy="1854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43" name="Shape 843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Shape 850"/>
          <p:cNvSpPr>
            <a:spLocks noGrp="1"/>
          </p:cNvSpPr>
          <p:nvPr>
            <p:ph type="pic" sz="half" idx="13"/>
          </p:nvPr>
        </p:nvSpPr>
        <p:spPr>
          <a:xfrm>
            <a:off x="1642500" y="881092"/>
            <a:ext cx="4017117" cy="50958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51" name="Shape 8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Shape 858"/>
          <p:cNvSpPr>
            <a:spLocks noGrp="1"/>
          </p:cNvSpPr>
          <p:nvPr>
            <p:ph type="pic" sz="quarter" idx="13"/>
          </p:nvPr>
        </p:nvSpPr>
        <p:spPr>
          <a:xfrm>
            <a:off x="-9413" y="-5886"/>
            <a:ext cx="4156957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59" name="Shape 859"/>
          <p:cNvSpPr>
            <a:spLocks noGrp="1"/>
          </p:cNvSpPr>
          <p:nvPr>
            <p:ph type="pic" sz="quarter" idx="14"/>
          </p:nvPr>
        </p:nvSpPr>
        <p:spPr>
          <a:xfrm>
            <a:off x="4276924" y="-5886"/>
            <a:ext cx="3638177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60" name="Shape 860"/>
          <p:cNvSpPr>
            <a:spLocks noGrp="1"/>
          </p:cNvSpPr>
          <p:nvPr>
            <p:ph type="pic" sz="quarter" idx="15"/>
          </p:nvPr>
        </p:nvSpPr>
        <p:spPr>
          <a:xfrm>
            <a:off x="8041946" y="-5886"/>
            <a:ext cx="4159553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61" name="Shape 8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Shape 868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869" name="Shape 869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70" name="Shape 870"/>
          <p:cNvSpPr>
            <a:spLocks noGrp="1"/>
          </p:cNvSpPr>
          <p:nvPr>
            <p:ph type="pic" sz="quarter" idx="13"/>
          </p:nvPr>
        </p:nvSpPr>
        <p:spPr>
          <a:xfrm>
            <a:off x="6858542" y="2286000"/>
            <a:ext cx="2667001" cy="228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71" name="Shape 871"/>
          <p:cNvSpPr>
            <a:spLocks noGrp="1"/>
          </p:cNvSpPr>
          <p:nvPr>
            <p:ph type="pic" sz="quarter" idx="14"/>
          </p:nvPr>
        </p:nvSpPr>
        <p:spPr>
          <a:xfrm>
            <a:off x="9527113" y="394"/>
            <a:ext cx="2667001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72" name="Shape 872"/>
          <p:cNvSpPr>
            <a:spLocks noGrp="1"/>
          </p:cNvSpPr>
          <p:nvPr>
            <p:ph type="pic" sz="quarter" idx="15"/>
          </p:nvPr>
        </p:nvSpPr>
        <p:spPr>
          <a:xfrm>
            <a:off x="9527114" y="4569804"/>
            <a:ext cx="2667001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73" name="Shape 8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10012" y="3874682"/>
            <a:ext cx="6124377" cy="6124377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81" name="Shape 8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10012" y="-2989222"/>
            <a:ext cx="6124377" cy="6124377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89" name="Shape 8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Shape 896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897" name="Shape 897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98" name="Shape 898"/>
          <p:cNvSpPr/>
          <p:nvPr/>
        </p:nvSpPr>
        <p:spPr>
          <a:xfrm>
            <a:off x="11118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pic>
        <p:nvPicPr>
          <p:cNvPr id="899" name="Phone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669" y="940323"/>
            <a:ext cx="3911601" cy="80327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00" name="Shape 900"/>
          <p:cNvSpPr>
            <a:spLocks noGrp="1"/>
          </p:cNvSpPr>
          <p:nvPr>
            <p:ph type="pic" sz="half" idx="13"/>
          </p:nvPr>
        </p:nvSpPr>
        <p:spPr>
          <a:xfrm>
            <a:off x="6853530" y="1922935"/>
            <a:ext cx="3397251" cy="606752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01" name="Shape 901"/>
          <p:cNvSpPr>
            <a:spLocks noGrp="1"/>
          </p:cNvSpPr>
          <p:nvPr>
            <p:ph type="sldNum" sz="quarter" idx="2"/>
          </p:nvPr>
        </p:nvSpPr>
        <p:spPr>
          <a:xfrm>
            <a:off x="11247541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u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-4444357" y="-89455"/>
            <a:ext cx="7992549" cy="7309442"/>
          </a:xfrm>
          <a:prstGeom prst="decagon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0" name="Shape 90"/>
          <p:cNvSpPr>
            <a:spLocks noGrp="1"/>
          </p:cNvSpPr>
          <p:nvPr>
            <p:ph type="title" hasCustomPrompt="1"/>
          </p:nvPr>
        </p:nvSpPr>
        <p:spPr>
          <a:xfrm rot="5400000">
            <a:off x="8814566" y="2373972"/>
            <a:ext cx="2773363" cy="1322388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2" name="Shape 92"/>
          <p:cNvSpPr/>
          <p:nvPr/>
        </p:nvSpPr>
        <p:spPr>
          <a:xfrm>
            <a:off x="9930256" y="5473706"/>
            <a:ext cx="541983" cy="54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93" name="Shape 93"/>
          <p:cNvSpPr>
            <a:spLocks noGrp="1"/>
          </p:cNvSpPr>
          <p:nvPr>
            <p:ph type="sldNum" sz="quarter" idx="2"/>
          </p:nvPr>
        </p:nvSpPr>
        <p:spPr>
          <a:xfrm>
            <a:off x="10091722" y="5632779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Shape 908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909" name="Shape 909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10" name="Shape 910"/>
          <p:cNvSpPr/>
          <p:nvPr/>
        </p:nvSpPr>
        <p:spPr>
          <a:xfrm>
            <a:off x="11118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911" name="Shape 911"/>
          <p:cNvSpPr>
            <a:spLocks noGrp="1"/>
          </p:cNvSpPr>
          <p:nvPr>
            <p:ph type="sldNum" sz="quarter" idx="2"/>
          </p:nvPr>
        </p:nvSpPr>
        <p:spPr>
          <a:xfrm>
            <a:off x="11247541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913" name="Shape 913"/>
          <p:cNvSpPr>
            <a:spLocks noGrp="1"/>
          </p:cNvSpPr>
          <p:nvPr>
            <p:ph type="pic" sz="quarter" idx="13"/>
          </p:nvPr>
        </p:nvSpPr>
        <p:spPr>
          <a:xfrm>
            <a:off x="7736803" y="1580283"/>
            <a:ext cx="1847851" cy="3308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Shape 92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22" name="Shape 922"/>
          <p:cNvSpPr>
            <a:spLocks noGrp="1"/>
          </p:cNvSpPr>
          <p:nvPr>
            <p:ph type="pic" idx="13"/>
          </p:nvPr>
        </p:nvSpPr>
        <p:spPr>
          <a:xfrm>
            <a:off x="2336" y="3733304"/>
            <a:ext cx="12187328" cy="31519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23" name="Shape 923"/>
          <p:cNvSpPr>
            <a:spLocks noGrp="1"/>
          </p:cNvSpPr>
          <p:nvPr>
            <p:ph type="pic" sz="half" idx="14"/>
          </p:nvPr>
        </p:nvSpPr>
        <p:spPr>
          <a:xfrm>
            <a:off x="4439554" y="3733203"/>
            <a:ext cx="3312893" cy="587901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24" name="Shape 92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" name="Untitled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19403" y="1046891"/>
            <a:ext cx="5416551" cy="112458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32" name="Shape 932"/>
          <p:cNvSpPr>
            <a:spLocks noGrp="1"/>
          </p:cNvSpPr>
          <p:nvPr>
            <p:ph type="pic" idx="13"/>
          </p:nvPr>
        </p:nvSpPr>
        <p:spPr>
          <a:xfrm>
            <a:off x="-1380741" y="2434801"/>
            <a:ext cx="4749801" cy="84645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33" name="Shape 9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Shape 942"/>
          <p:cNvSpPr>
            <a:spLocks noGrp="1"/>
          </p:cNvSpPr>
          <p:nvPr>
            <p:ph type="pic" sz="quarter" idx="13"/>
          </p:nvPr>
        </p:nvSpPr>
        <p:spPr>
          <a:xfrm>
            <a:off x="8132530" y="2247882"/>
            <a:ext cx="1652769" cy="295908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44" name="Shape 9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Shape 95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53" name="Shape 953"/>
          <p:cNvSpPr>
            <a:spLocks noGrp="1"/>
          </p:cNvSpPr>
          <p:nvPr>
            <p:ph type="pic" sz="half" idx="13"/>
          </p:nvPr>
        </p:nvSpPr>
        <p:spPr>
          <a:xfrm>
            <a:off x="3066381" y="5167743"/>
            <a:ext cx="6070601" cy="34163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54" name="Shape 95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Shape 963"/>
          <p:cNvSpPr>
            <a:spLocks noGrp="1"/>
          </p:cNvSpPr>
          <p:nvPr>
            <p:ph type="pic" sz="quarter" idx="13"/>
          </p:nvPr>
        </p:nvSpPr>
        <p:spPr>
          <a:xfrm>
            <a:off x="4601639" y="3667131"/>
            <a:ext cx="3032531" cy="3598066"/>
          </a:xfrm>
          <a:prstGeom prst="roundRect">
            <a:avLst>
              <a:gd name="adj" fmla="val 15461"/>
            </a:avLst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61" name="Shape 96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64" name="Shape 96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Shape 971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972" name="Shape 972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73" name="Shape 973"/>
          <p:cNvSpPr/>
          <p:nvPr/>
        </p:nvSpPr>
        <p:spPr>
          <a:xfrm>
            <a:off x="11118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pic>
        <p:nvPicPr>
          <p:cNvPr id="974" name="Tablet_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99720" y="859385"/>
            <a:ext cx="3634715" cy="513923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75" name="Shape 975"/>
          <p:cNvSpPr>
            <a:spLocks noGrp="1"/>
          </p:cNvSpPr>
          <p:nvPr>
            <p:ph type="pic" sz="quarter" idx="13"/>
          </p:nvPr>
        </p:nvSpPr>
        <p:spPr>
          <a:xfrm>
            <a:off x="7035767" y="1330325"/>
            <a:ext cx="3155951" cy="42100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76" name="Shape 976"/>
          <p:cNvSpPr>
            <a:spLocks noGrp="1"/>
          </p:cNvSpPr>
          <p:nvPr>
            <p:ph type="sldNum" sz="quarter" idx="2"/>
          </p:nvPr>
        </p:nvSpPr>
        <p:spPr>
          <a:xfrm>
            <a:off x="11247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Shape 983"/>
          <p:cNvSpPr>
            <a:spLocks noGrp="1"/>
          </p:cNvSpPr>
          <p:nvPr>
            <p:ph type="pic" idx="13"/>
          </p:nvPr>
        </p:nvSpPr>
        <p:spPr>
          <a:xfrm>
            <a:off x="1642500" y="881092"/>
            <a:ext cx="8907000" cy="50958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84" name="Shape 984"/>
          <p:cNvSpPr>
            <a:spLocks noGrp="1"/>
          </p:cNvSpPr>
          <p:nvPr>
            <p:ph type="pic" sz="half" idx="14"/>
          </p:nvPr>
        </p:nvSpPr>
        <p:spPr>
          <a:xfrm>
            <a:off x="3986129" y="3388701"/>
            <a:ext cx="4219743" cy="56197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85" name="Shape 9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Shape 100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003" name="Shape 1003"/>
          <p:cNvSpPr>
            <a:spLocks noGrp="1"/>
          </p:cNvSpPr>
          <p:nvPr>
            <p:ph type="pic" sz="half" idx="13"/>
          </p:nvPr>
        </p:nvSpPr>
        <p:spPr>
          <a:xfrm>
            <a:off x="7114320" y="3417358"/>
            <a:ext cx="4217381" cy="56134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04" name="Shape 100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Shape 1020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021" name="Shape 1021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022" name="Shape 1022"/>
          <p:cNvSpPr/>
          <p:nvPr/>
        </p:nvSpPr>
        <p:spPr>
          <a:xfrm>
            <a:off x="11118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023" name="Shape 1023"/>
          <p:cNvSpPr>
            <a:spLocks noGrp="1"/>
          </p:cNvSpPr>
          <p:nvPr>
            <p:ph type="sldNum" sz="quarter" idx="2"/>
          </p:nvPr>
        </p:nvSpPr>
        <p:spPr>
          <a:xfrm>
            <a:off x="11247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pic>
        <p:nvPicPr>
          <p:cNvPr id="1024" name="Notebook_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89266" y="1981754"/>
            <a:ext cx="4933583" cy="289449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25" name="Shape 1025"/>
          <p:cNvSpPr>
            <a:spLocks noGrp="1"/>
          </p:cNvSpPr>
          <p:nvPr>
            <p:ph type="pic" sz="quarter" idx="13"/>
          </p:nvPr>
        </p:nvSpPr>
        <p:spPr>
          <a:xfrm>
            <a:off x="6606024" y="2199548"/>
            <a:ext cx="3817686" cy="24589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goal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35645" y="2610696"/>
            <a:ext cx="1895476" cy="1895388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7160878" y="2593225"/>
            <a:ext cx="1895476" cy="1895388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0" name="Shape 100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5290000"/>
            <a:ext cx="7346600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01" name="Shape 101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05" name="Shape 105"/>
          <p:cNvSpPr/>
          <p:nvPr/>
        </p:nvSpPr>
        <p:spPr>
          <a:xfrm>
            <a:off x="10991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4880907" y="2334166"/>
            <a:ext cx="2430185" cy="244298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Notebook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50051" y="707298"/>
            <a:ext cx="9175751" cy="52959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33" name="Shape 1033"/>
          <p:cNvSpPr>
            <a:spLocks noGrp="1"/>
          </p:cNvSpPr>
          <p:nvPr>
            <p:ph type="pic" sz="half" idx="13"/>
          </p:nvPr>
        </p:nvSpPr>
        <p:spPr>
          <a:xfrm>
            <a:off x="-2898733" y="1097683"/>
            <a:ext cx="6898515" cy="431296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34" name="Shape 10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hone_3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2867072" y="1752384"/>
            <a:ext cx="2363721" cy="485407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8" name="Tablet_2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4957330" y="793284"/>
            <a:ext cx="4320258" cy="610854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42" name="Shape 1042"/>
          <p:cNvSpPr>
            <a:spLocks noGrp="1"/>
          </p:cNvSpPr>
          <p:nvPr>
            <p:ph type="pic" sz="quarter" idx="13"/>
          </p:nvPr>
        </p:nvSpPr>
        <p:spPr>
          <a:xfrm>
            <a:off x="3023187" y="2344934"/>
            <a:ext cx="1934144" cy="22182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44" name="Shape 1044"/>
          <p:cNvSpPr>
            <a:spLocks noGrp="1"/>
          </p:cNvSpPr>
          <p:nvPr>
            <p:ph type="pic" sz="quarter" idx="14"/>
          </p:nvPr>
        </p:nvSpPr>
        <p:spPr>
          <a:xfrm>
            <a:off x="5238160" y="1349505"/>
            <a:ext cx="3758599" cy="324360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45" name="Shape 10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blet_2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3074264" y="1901005"/>
            <a:ext cx="3406314" cy="481628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52" name="Shape 1052"/>
          <p:cNvSpPr>
            <a:spLocks noGrp="1"/>
          </p:cNvSpPr>
          <p:nvPr>
            <p:ph type="pic" sz="quarter" idx="13"/>
          </p:nvPr>
        </p:nvSpPr>
        <p:spPr>
          <a:xfrm>
            <a:off x="3295684" y="2339558"/>
            <a:ext cx="2963473" cy="3946681"/>
          </a:xfrm>
          <a:custGeom>
            <a:avLst/>
            <a:gdLst>
              <a:gd name="connsiteX0" fmla="*/ 0 w 5926946"/>
              <a:gd name="connsiteY0" fmla="*/ 0 h 7893361"/>
              <a:gd name="connsiteX1" fmla="*/ 5926946 w 5926946"/>
              <a:gd name="connsiteY1" fmla="*/ 0 h 7893361"/>
              <a:gd name="connsiteX2" fmla="*/ 5926946 w 5926946"/>
              <a:gd name="connsiteY2" fmla="*/ 7893361 h 7893361"/>
              <a:gd name="connsiteX3" fmla="*/ 0 w 5926946"/>
              <a:gd name="connsiteY3" fmla="*/ 7893361 h 7893361"/>
              <a:gd name="connsiteX4" fmla="*/ 0 w 5926946"/>
              <a:gd name="connsiteY4" fmla="*/ 0 h 7893361"/>
              <a:gd name="connsiteX0-1" fmla="*/ 147 w 5927093"/>
              <a:gd name="connsiteY0-2" fmla="*/ 0 h 7893361"/>
              <a:gd name="connsiteX1-3" fmla="*/ 5927093 w 5927093"/>
              <a:gd name="connsiteY1-4" fmla="*/ 0 h 7893361"/>
              <a:gd name="connsiteX2-5" fmla="*/ 5927093 w 5927093"/>
              <a:gd name="connsiteY2-6" fmla="*/ 7893361 h 7893361"/>
              <a:gd name="connsiteX3-7" fmla="*/ 147 w 5927093"/>
              <a:gd name="connsiteY3-8" fmla="*/ 7893361 h 7893361"/>
              <a:gd name="connsiteX4-9" fmla="*/ 3254 w 5927093"/>
              <a:gd name="connsiteY4-10" fmla="*/ 823160 h 7893361"/>
              <a:gd name="connsiteX5" fmla="*/ 147 w 5927093"/>
              <a:gd name="connsiteY5" fmla="*/ 0 h 7893361"/>
              <a:gd name="connsiteX0-11" fmla="*/ 300743 w 6227689"/>
              <a:gd name="connsiteY0-12" fmla="*/ 0 h 7893361"/>
              <a:gd name="connsiteX1-13" fmla="*/ 6227689 w 6227689"/>
              <a:gd name="connsiteY1-14" fmla="*/ 0 h 7893361"/>
              <a:gd name="connsiteX2-15" fmla="*/ 6227689 w 6227689"/>
              <a:gd name="connsiteY2-16" fmla="*/ 7893361 h 7893361"/>
              <a:gd name="connsiteX3-17" fmla="*/ 300743 w 6227689"/>
              <a:gd name="connsiteY3-18" fmla="*/ 7893361 h 7893361"/>
              <a:gd name="connsiteX4-19" fmla="*/ 1075376 w 6227689"/>
              <a:gd name="connsiteY4-20" fmla="*/ 1486735 h 7893361"/>
              <a:gd name="connsiteX5-21" fmla="*/ 303850 w 6227689"/>
              <a:gd name="connsiteY5-22" fmla="*/ 823160 h 7893361"/>
              <a:gd name="connsiteX6" fmla="*/ 300743 w 6227689"/>
              <a:gd name="connsiteY6" fmla="*/ 0 h 7893361"/>
              <a:gd name="connsiteX0-23" fmla="*/ 300743 w 6227689"/>
              <a:gd name="connsiteY0-24" fmla="*/ 0 h 7893361"/>
              <a:gd name="connsiteX1-25" fmla="*/ 6227689 w 6227689"/>
              <a:gd name="connsiteY1-26" fmla="*/ 0 h 7893361"/>
              <a:gd name="connsiteX2-27" fmla="*/ 6227689 w 6227689"/>
              <a:gd name="connsiteY2-28" fmla="*/ 7893361 h 7893361"/>
              <a:gd name="connsiteX3-29" fmla="*/ 300743 w 6227689"/>
              <a:gd name="connsiteY3-30" fmla="*/ 7893361 h 7893361"/>
              <a:gd name="connsiteX4-31" fmla="*/ 1075376 w 6227689"/>
              <a:gd name="connsiteY4-32" fmla="*/ 1486735 h 7893361"/>
              <a:gd name="connsiteX5-33" fmla="*/ 303850 w 6227689"/>
              <a:gd name="connsiteY5-34" fmla="*/ 823160 h 7893361"/>
              <a:gd name="connsiteX6-35" fmla="*/ 300743 w 6227689"/>
              <a:gd name="connsiteY6-36" fmla="*/ 0 h 7893361"/>
              <a:gd name="connsiteX0-37" fmla="*/ 300743 w 6227689"/>
              <a:gd name="connsiteY0-38" fmla="*/ 0 h 7893361"/>
              <a:gd name="connsiteX1-39" fmla="*/ 6227689 w 6227689"/>
              <a:gd name="connsiteY1-40" fmla="*/ 0 h 7893361"/>
              <a:gd name="connsiteX2-41" fmla="*/ 6227689 w 6227689"/>
              <a:gd name="connsiteY2-42" fmla="*/ 7893361 h 7893361"/>
              <a:gd name="connsiteX3-43" fmla="*/ 300743 w 6227689"/>
              <a:gd name="connsiteY3-44" fmla="*/ 7893361 h 7893361"/>
              <a:gd name="connsiteX4-45" fmla="*/ 1075376 w 6227689"/>
              <a:gd name="connsiteY4-46" fmla="*/ 1486735 h 7893361"/>
              <a:gd name="connsiteX5-47" fmla="*/ 303850 w 6227689"/>
              <a:gd name="connsiteY5-48" fmla="*/ 823160 h 7893361"/>
              <a:gd name="connsiteX6-49" fmla="*/ 300743 w 6227689"/>
              <a:gd name="connsiteY6-50" fmla="*/ 0 h 7893361"/>
              <a:gd name="connsiteX0-51" fmla="*/ 300743 w 6227689"/>
              <a:gd name="connsiteY0-52" fmla="*/ 0 h 7893361"/>
              <a:gd name="connsiteX1-53" fmla="*/ 6227689 w 6227689"/>
              <a:gd name="connsiteY1-54" fmla="*/ 0 h 7893361"/>
              <a:gd name="connsiteX2-55" fmla="*/ 6227689 w 6227689"/>
              <a:gd name="connsiteY2-56" fmla="*/ 7893361 h 7893361"/>
              <a:gd name="connsiteX3-57" fmla="*/ 300743 w 6227689"/>
              <a:gd name="connsiteY3-58" fmla="*/ 7893361 h 7893361"/>
              <a:gd name="connsiteX4-59" fmla="*/ 1075376 w 6227689"/>
              <a:gd name="connsiteY4-60" fmla="*/ 1486735 h 7893361"/>
              <a:gd name="connsiteX5-61" fmla="*/ 303850 w 6227689"/>
              <a:gd name="connsiteY5-62" fmla="*/ 823160 h 7893361"/>
              <a:gd name="connsiteX6-63" fmla="*/ 300743 w 6227689"/>
              <a:gd name="connsiteY6-64" fmla="*/ 0 h 7893361"/>
              <a:gd name="connsiteX0-65" fmla="*/ 300743 w 6227689"/>
              <a:gd name="connsiteY0-66" fmla="*/ 0 h 7893361"/>
              <a:gd name="connsiteX1-67" fmla="*/ 6227689 w 6227689"/>
              <a:gd name="connsiteY1-68" fmla="*/ 0 h 7893361"/>
              <a:gd name="connsiteX2-69" fmla="*/ 6227689 w 6227689"/>
              <a:gd name="connsiteY2-70" fmla="*/ 7893361 h 7893361"/>
              <a:gd name="connsiteX3-71" fmla="*/ 300743 w 6227689"/>
              <a:gd name="connsiteY3-72" fmla="*/ 7893361 h 7893361"/>
              <a:gd name="connsiteX4-73" fmla="*/ 1075376 w 6227689"/>
              <a:gd name="connsiteY4-74" fmla="*/ 1486735 h 7893361"/>
              <a:gd name="connsiteX5-75" fmla="*/ 303850 w 6227689"/>
              <a:gd name="connsiteY5-76" fmla="*/ 823160 h 7893361"/>
              <a:gd name="connsiteX6-77" fmla="*/ 300743 w 6227689"/>
              <a:gd name="connsiteY6-78" fmla="*/ 0 h 7893361"/>
              <a:gd name="connsiteX0-79" fmla="*/ 300743 w 6227689"/>
              <a:gd name="connsiteY0-80" fmla="*/ 0 h 7893361"/>
              <a:gd name="connsiteX1-81" fmla="*/ 6227689 w 6227689"/>
              <a:gd name="connsiteY1-82" fmla="*/ 0 h 7893361"/>
              <a:gd name="connsiteX2-83" fmla="*/ 6227689 w 6227689"/>
              <a:gd name="connsiteY2-84" fmla="*/ 7893361 h 7893361"/>
              <a:gd name="connsiteX3-85" fmla="*/ 300743 w 6227689"/>
              <a:gd name="connsiteY3-86" fmla="*/ 7893361 h 7893361"/>
              <a:gd name="connsiteX4-87" fmla="*/ 1075376 w 6227689"/>
              <a:gd name="connsiteY4-88" fmla="*/ 1486735 h 7893361"/>
              <a:gd name="connsiteX5-89" fmla="*/ 303850 w 6227689"/>
              <a:gd name="connsiteY5-90" fmla="*/ 823160 h 7893361"/>
              <a:gd name="connsiteX6-91" fmla="*/ 300743 w 6227689"/>
              <a:gd name="connsiteY6-92" fmla="*/ 0 h 7893361"/>
              <a:gd name="connsiteX0-93" fmla="*/ 300743 w 6227689"/>
              <a:gd name="connsiteY0-94" fmla="*/ 0 h 7893361"/>
              <a:gd name="connsiteX1-95" fmla="*/ 6227689 w 6227689"/>
              <a:gd name="connsiteY1-96" fmla="*/ 0 h 7893361"/>
              <a:gd name="connsiteX2-97" fmla="*/ 6227689 w 6227689"/>
              <a:gd name="connsiteY2-98" fmla="*/ 7893361 h 7893361"/>
              <a:gd name="connsiteX3-99" fmla="*/ 300743 w 6227689"/>
              <a:gd name="connsiteY3-100" fmla="*/ 7893361 h 7893361"/>
              <a:gd name="connsiteX4-101" fmla="*/ 1075376 w 6227689"/>
              <a:gd name="connsiteY4-102" fmla="*/ 1486735 h 7893361"/>
              <a:gd name="connsiteX5-103" fmla="*/ 303850 w 6227689"/>
              <a:gd name="connsiteY5-104" fmla="*/ 823160 h 7893361"/>
              <a:gd name="connsiteX6-105" fmla="*/ 300743 w 6227689"/>
              <a:gd name="connsiteY6-106" fmla="*/ 0 h 7893361"/>
              <a:gd name="connsiteX0-107" fmla="*/ 0 w 5926946"/>
              <a:gd name="connsiteY0-108" fmla="*/ 0 h 7893361"/>
              <a:gd name="connsiteX1-109" fmla="*/ 5926946 w 5926946"/>
              <a:gd name="connsiteY1-110" fmla="*/ 0 h 7893361"/>
              <a:gd name="connsiteX2-111" fmla="*/ 5926946 w 5926946"/>
              <a:gd name="connsiteY2-112" fmla="*/ 7893361 h 7893361"/>
              <a:gd name="connsiteX3-113" fmla="*/ 771525 w 5926946"/>
              <a:gd name="connsiteY3-114" fmla="*/ 7890186 h 7893361"/>
              <a:gd name="connsiteX4-115" fmla="*/ 774633 w 5926946"/>
              <a:gd name="connsiteY4-116" fmla="*/ 1486735 h 7893361"/>
              <a:gd name="connsiteX5-117" fmla="*/ 3107 w 5926946"/>
              <a:gd name="connsiteY5-118" fmla="*/ 823160 h 7893361"/>
              <a:gd name="connsiteX6-119" fmla="*/ 0 w 5926946"/>
              <a:gd name="connsiteY6-120" fmla="*/ 0 h 7893361"/>
              <a:gd name="connsiteX0-121" fmla="*/ 0 w 5926946"/>
              <a:gd name="connsiteY0-122" fmla="*/ 0 h 7893361"/>
              <a:gd name="connsiteX1-123" fmla="*/ 5926946 w 5926946"/>
              <a:gd name="connsiteY1-124" fmla="*/ 0 h 7893361"/>
              <a:gd name="connsiteX2-125" fmla="*/ 5926946 w 5926946"/>
              <a:gd name="connsiteY2-126" fmla="*/ 7893361 h 7893361"/>
              <a:gd name="connsiteX3-127" fmla="*/ 771525 w 5926946"/>
              <a:gd name="connsiteY3-128" fmla="*/ 7890186 h 7893361"/>
              <a:gd name="connsiteX4-129" fmla="*/ 774633 w 5926946"/>
              <a:gd name="connsiteY4-130" fmla="*/ 1486735 h 7893361"/>
              <a:gd name="connsiteX5-131" fmla="*/ 3107 w 5926946"/>
              <a:gd name="connsiteY5-132" fmla="*/ 823160 h 7893361"/>
              <a:gd name="connsiteX6-133" fmla="*/ 0 w 5926946"/>
              <a:gd name="connsiteY6-134" fmla="*/ 0 h 7893361"/>
              <a:gd name="connsiteX0-135" fmla="*/ 0 w 5926946"/>
              <a:gd name="connsiteY0-136" fmla="*/ 0 h 7893361"/>
              <a:gd name="connsiteX1-137" fmla="*/ 5926946 w 5926946"/>
              <a:gd name="connsiteY1-138" fmla="*/ 0 h 7893361"/>
              <a:gd name="connsiteX2-139" fmla="*/ 5926946 w 5926946"/>
              <a:gd name="connsiteY2-140" fmla="*/ 7893361 h 7893361"/>
              <a:gd name="connsiteX3-141" fmla="*/ 771525 w 5926946"/>
              <a:gd name="connsiteY3-142" fmla="*/ 7890186 h 7893361"/>
              <a:gd name="connsiteX4-143" fmla="*/ 774633 w 5926946"/>
              <a:gd name="connsiteY4-144" fmla="*/ 1486735 h 7893361"/>
              <a:gd name="connsiteX5-145" fmla="*/ 3107 w 5926946"/>
              <a:gd name="connsiteY5-146" fmla="*/ 823160 h 7893361"/>
              <a:gd name="connsiteX6-147" fmla="*/ 0 w 5926946"/>
              <a:gd name="connsiteY6-148" fmla="*/ 0 h 7893361"/>
              <a:gd name="connsiteX0-149" fmla="*/ 0 w 5926946"/>
              <a:gd name="connsiteY0-150" fmla="*/ 0 h 7893361"/>
              <a:gd name="connsiteX1-151" fmla="*/ 5926946 w 5926946"/>
              <a:gd name="connsiteY1-152" fmla="*/ 0 h 7893361"/>
              <a:gd name="connsiteX2-153" fmla="*/ 5926946 w 5926946"/>
              <a:gd name="connsiteY2-154" fmla="*/ 7893361 h 7893361"/>
              <a:gd name="connsiteX3-155" fmla="*/ 771525 w 5926946"/>
              <a:gd name="connsiteY3-156" fmla="*/ 7890186 h 7893361"/>
              <a:gd name="connsiteX4-157" fmla="*/ 803207 w 5926946"/>
              <a:gd name="connsiteY4-158" fmla="*/ 2502735 h 7893361"/>
              <a:gd name="connsiteX5-159" fmla="*/ 774633 w 5926946"/>
              <a:gd name="connsiteY5-160" fmla="*/ 1486735 h 7893361"/>
              <a:gd name="connsiteX6-161" fmla="*/ 3107 w 5926946"/>
              <a:gd name="connsiteY6-162" fmla="*/ 823160 h 7893361"/>
              <a:gd name="connsiteX7" fmla="*/ 0 w 5926946"/>
              <a:gd name="connsiteY7" fmla="*/ 0 h 7893361"/>
              <a:gd name="connsiteX0-163" fmla="*/ 0 w 5926946"/>
              <a:gd name="connsiteY0-164" fmla="*/ 0 h 7893361"/>
              <a:gd name="connsiteX1-165" fmla="*/ 5926946 w 5926946"/>
              <a:gd name="connsiteY1-166" fmla="*/ 0 h 7893361"/>
              <a:gd name="connsiteX2-167" fmla="*/ 5926946 w 5926946"/>
              <a:gd name="connsiteY2-168" fmla="*/ 7893361 h 7893361"/>
              <a:gd name="connsiteX3-169" fmla="*/ 771525 w 5926946"/>
              <a:gd name="connsiteY3-170" fmla="*/ 7890186 h 7893361"/>
              <a:gd name="connsiteX4-171" fmla="*/ 803207 w 5926946"/>
              <a:gd name="connsiteY4-172" fmla="*/ 2502735 h 7893361"/>
              <a:gd name="connsiteX5-173" fmla="*/ 774633 w 5926946"/>
              <a:gd name="connsiteY5-174" fmla="*/ 1486735 h 7893361"/>
              <a:gd name="connsiteX6-175" fmla="*/ 3107 w 5926946"/>
              <a:gd name="connsiteY6-176" fmla="*/ 823160 h 7893361"/>
              <a:gd name="connsiteX7-177" fmla="*/ 0 w 5926946"/>
              <a:gd name="connsiteY7-178" fmla="*/ 0 h 7893361"/>
              <a:gd name="connsiteX0-179" fmla="*/ 0 w 5926946"/>
              <a:gd name="connsiteY0-180" fmla="*/ 0 h 7893361"/>
              <a:gd name="connsiteX1-181" fmla="*/ 5926946 w 5926946"/>
              <a:gd name="connsiteY1-182" fmla="*/ 0 h 7893361"/>
              <a:gd name="connsiteX2-183" fmla="*/ 5926946 w 5926946"/>
              <a:gd name="connsiteY2-184" fmla="*/ 7893361 h 7893361"/>
              <a:gd name="connsiteX3-185" fmla="*/ 771525 w 5926946"/>
              <a:gd name="connsiteY3-186" fmla="*/ 7890186 h 7893361"/>
              <a:gd name="connsiteX4-187" fmla="*/ 796857 w 5926946"/>
              <a:gd name="connsiteY4-188" fmla="*/ 3020260 h 7893361"/>
              <a:gd name="connsiteX5-189" fmla="*/ 803207 w 5926946"/>
              <a:gd name="connsiteY5-190" fmla="*/ 2502735 h 7893361"/>
              <a:gd name="connsiteX6-191" fmla="*/ 774633 w 5926946"/>
              <a:gd name="connsiteY6-192" fmla="*/ 1486735 h 7893361"/>
              <a:gd name="connsiteX7-193" fmla="*/ 3107 w 5926946"/>
              <a:gd name="connsiteY7-194" fmla="*/ 823160 h 7893361"/>
              <a:gd name="connsiteX8" fmla="*/ 0 w 5926946"/>
              <a:gd name="connsiteY8" fmla="*/ 0 h 7893361"/>
              <a:gd name="connsiteX0-195" fmla="*/ 0 w 5926946"/>
              <a:gd name="connsiteY0-196" fmla="*/ 0 h 7893361"/>
              <a:gd name="connsiteX1-197" fmla="*/ 5926946 w 5926946"/>
              <a:gd name="connsiteY1-198" fmla="*/ 0 h 7893361"/>
              <a:gd name="connsiteX2-199" fmla="*/ 5926946 w 5926946"/>
              <a:gd name="connsiteY2-200" fmla="*/ 7893361 h 7893361"/>
              <a:gd name="connsiteX3-201" fmla="*/ 771525 w 5926946"/>
              <a:gd name="connsiteY3-202" fmla="*/ 7890186 h 7893361"/>
              <a:gd name="connsiteX4-203" fmla="*/ 771457 w 5926946"/>
              <a:gd name="connsiteY4-204" fmla="*/ 3058360 h 7893361"/>
              <a:gd name="connsiteX5-205" fmla="*/ 796857 w 5926946"/>
              <a:gd name="connsiteY5-206" fmla="*/ 3020260 h 7893361"/>
              <a:gd name="connsiteX6-207" fmla="*/ 803207 w 5926946"/>
              <a:gd name="connsiteY6-208" fmla="*/ 2502735 h 7893361"/>
              <a:gd name="connsiteX7-209" fmla="*/ 774633 w 5926946"/>
              <a:gd name="connsiteY7-210" fmla="*/ 1486735 h 7893361"/>
              <a:gd name="connsiteX8-211" fmla="*/ 3107 w 5926946"/>
              <a:gd name="connsiteY8-212" fmla="*/ 823160 h 7893361"/>
              <a:gd name="connsiteX9" fmla="*/ 0 w 5926946"/>
              <a:gd name="connsiteY9" fmla="*/ 0 h 7893361"/>
              <a:gd name="connsiteX0-213" fmla="*/ 0 w 5926946"/>
              <a:gd name="connsiteY0-214" fmla="*/ 0 h 7893361"/>
              <a:gd name="connsiteX1-215" fmla="*/ 5926946 w 5926946"/>
              <a:gd name="connsiteY1-216" fmla="*/ 0 h 7893361"/>
              <a:gd name="connsiteX2-217" fmla="*/ 5926946 w 5926946"/>
              <a:gd name="connsiteY2-218" fmla="*/ 7893361 h 7893361"/>
              <a:gd name="connsiteX3-219" fmla="*/ 771525 w 5926946"/>
              <a:gd name="connsiteY3-220" fmla="*/ 7890186 h 7893361"/>
              <a:gd name="connsiteX4-221" fmla="*/ 771457 w 5926946"/>
              <a:gd name="connsiteY4-222" fmla="*/ 3058360 h 7893361"/>
              <a:gd name="connsiteX5-223" fmla="*/ 796857 w 5926946"/>
              <a:gd name="connsiteY5-224" fmla="*/ 3020260 h 7893361"/>
              <a:gd name="connsiteX6-225" fmla="*/ 803207 w 5926946"/>
              <a:gd name="connsiteY6-226" fmla="*/ 2502735 h 7893361"/>
              <a:gd name="connsiteX7-227" fmla="*/ 774632 w 5926946"/>
              <a:gd name="connsiteY7-228" fmla="*/ 2474160 h 7893361"/>
              <a:gd name="connsiteX8-229" fmla="*/ 774633 w 5926946"/>
              <a:gd name="connsiteY8-230" fmla="*/ 1486735 h 7893361"/>
              <a:gd name="connsiteX9-231" fmla="*/ 3107 w 5926946"/>
              <a:gd name="connsiteY9-232" fmla="*/ 823160 h 7893361"/>
              <a:gd name="connsiteX10" fmla="*/ 0 w 5926946"/>
              <a:gd name="connsiteY10" fmla="*/ 0 h 7893361"/>
              <a:gd name="connsiteX0-233" fmla="*/ 0 w 5926946"/>
              <a:gd name="connsiteY0-234" fmla="*/ 0 h 7893361"/>
              <a:gd name="connsiteX1-235" fmla="*/ 5926946 w 5926946"/>
              <a:gd name="connsiteY1-236" fmla="*/ 0 h 7893361"/>
              <a:gd name="connsiteX2-237" fmla="*/ 5926946 w 5926946"/>
              <a:gd name="connsiteY2-238" fmla="*/ 7893361 h 7893361"/>
              <a:gd name="connsiteX3-239" fmla="*/ 771525 w 5926946"/>
              <a:gd name="connsiteY3-240" fmla="*/ 7890186 h 7893361"/>
              <a:gd name="connsiteX4-241" fmla="*/ 771457 w 5926946"/>
              <a:gd name="connsiteY4-242" fmla="*/ 3058360 h 7893361"/>
              <a:gd name="connsiteX5-243" fmla="*/ 796857 w 5926946"/>
              <a:gd name="connsiteY5-244" fmla="*/ 3020260 h 7893361"/>
              <a:gd name="connsiteX6-245" fmla="*/ 803207 w 5926946"/>
              <a:gd name="connsiteY6-246" fmla="*/ 2502735 h 7893361"/>
              <a:gd name="connsiteX7-247" fmla="*/ 774632 w 5926946"/>
              <a:gd name="connsiteY7-248" fmla="*/ 2474160 h 7893361"/>
              <a:gd name="connsiteX8-249" fmla="*/ 774633 w 5926946"/>
              <a:gd name="connsiteY8-250" fmla="*/ 1486735 h 7893361"/>
              <a:gd name="connsiteX9-251" fmla="*/ 3107 w 5926946"/>
              <a:gd name="connsiteY9-252" fmla="*/ 823160 h 7893361"/>
              <a:gd name="connsiteX10-253" fmla="*/ 0 w 5926946"/>
              <a:gd name="connsiteY10-254" fmla="*/ 0 h 7893361"/>
              <a:gd name="connsiteX0-255" fmla="*/ 0 w 5926946"/>
              <a:gd name="connsiteY0-256" fmla="*/ 0 h 7893361"/>
              <a:gd name="connsiteX1-257" fmla="*/ 5926946 w 5926946"/>
              <a:gd name="connsiteY1-258" fmla="*/ 0 h 7893361"/>
              <a:gd name="connsiteX2-259" fmla="*/ 5926946 w 5926946"/>
              <a:gd name="connsiteY2-260" fmla="*/ 7893361 h 7893361"/>
              <a:gd name="connsiteX3-261" fmla="*/ 771525 w 5926946"/>
              <a:gd name="connsiteY3-262" fmla="*/ 7890186 h 7893361"/>
              <a:gd name="connsiteX4-263" fmla="*/ 771457 w 5926946"/>
              <a:gd name="connsiteY4-264" fmla="*/ 3058360 h 7893361"/>
              <a:gd name="connsiteX5-265" fmla="*/ 796857 w 5926946"/>
              <a:gd name="connsiteY5-266" fmla="*/ 3020260 h 7893361"/>
              <a:gd name="connsiteX6-267" fmla="*/ 803207 w 5926946"/>
              <a:gd name="connsiteY6-268" fmla="*/ 2502735 h 7893361"/>
              <a:gd name="connsiteX7-269" fmla="*/ 774632 w 5926946"/>
              <a:gd name="connsiteY7-270" fmla="*/ 2474160 h 7893361"/>
              <a:gd name="connsiteX8-271" fmla="*/ 774633 w 5926946"/>
              <a:gd name="connsiteY8-272" fmla="*/ 1486735 h 7893361"/>
              <a:gd name="connsiteX9-273" fmla="*/ 3107 w 5926946"/>
              <a:gd name="connsiteY9-274" fmla="*/ 823160 h 7893361"/>
              <a:gd name="connsiteX10-275" fmla="*/ 0 w 5926946"/>
              <a:gd name="connsiteY10-276" fmla="*/ 0 h 7893361"/>
              <a:gd name="connsiteX0-277" fmla="*/ 0 w 5926946"/>
              <a:gd name="connsiteY0-278" fmla="*/ 0 h 7893361"/>
              <a:gd name="connsiteX1-279" fmla="*/ 5926946 w 5926946"/>
              <a:gd name="connsiteY1-280" fmla="*/ 0 h 7893361"/>
              <a:gd name="connsiteX2-281" fmla="*/ 5926946 w 5926946"/>
              <a:gd name="connsiteY2-282" fmla="*/ 7893361 h 7893361"/>
              <a:gd name="connsiteX3-283" fmla="*/ 771525 w 5926946"/>
              <a:gd name="connsiteY3-284" fmla="*/ 7890186 h 7893361"/>
              <a:gd name="connsiteX4-285" fmla="*/ 771457 w 5926946"/>
              <a:gd name="connsiteY4-286" fmla="*/ 3058360 h 7893361"/>
              <a:gd name="connsiteX5-287" fmla="*/ 796857 w 5926946"/>
              <a:gd name="connsiteY5-288" fmla="*/ 3020260 h 7893361"/>
              <a:gd name="connsiteX6-289" fmla="*/ 803207 w 5926946"/>
              <a:gd name="connsiteY6-290" fmla="*/ 2502735 h 7893361"/>
              <a:gd name="connsiteX7-291" fmla="*/ 774632 w 5926946"/>
              <a:gd name="connsiteY7-292" fmla="*/ 2474160 h 7893361"/>
              <a:gd name="connsiteX8-293" fmla="*/ 774633 w 5926946"/>
              <a:gd name="connsiteY8-294" fmla="*/ 1486735 h 7893361"/>
              <a:gd name="connsiteX9-295" fmla="*/ 3107 w 5926946"/>
              <a:gd name="connsiteY9-296" fmla="*/ 823160 h 7893361"/>
              <a:gd name="connsiteX10-297" fmla="*/ 0 w 5926946"/>
              <a:gd name="connsiteY10-298" fmla="*/ 0 h 7893361"/>
              <a:gd name="connsiteX0-299" fmla="*/ 0 w 5926946"/>
              <a:gd name="connsiteY0-300" fmla="*/ 0 h 7893361"/>
              <a:gd name="connsiteX1-301" fmla="*/ 5926946 w 5926946"/>
              <a:gd name="connsiteY1-302" fmla="*/ 0 h 7893361"/>
              <a:gd name="connsiteX2-303" fmla="*/ 5926946 w 5926946"/>
              <a:gd name="connsiteY2-304" fmla="*/ 7893361 h 7893361"/>
              <a:gd name="connsiteX3-305" fmla="*/ 771525 w 5926946"/>
              <a:gd name="connsiteY3-306" fmla="*/ 7890186 h 7893361"/>
              <a:gd name="connsiteX4-307" fmla="*/ 771457 w 5926946"/>
              <a:gd name="connsiteY4-308" fmla="*/ 3058360 h 7893361"/>
              <a:gd name="connsiteX5-309" fmla="*/ 796857 w 5926946"/>
              <a:gd name="connsiteY5-310" fmla="*/ 3020260 h 7893361"/>
              <a:gd name="connsiteX6-311" fmla="*/ 803207 w 5926946"/>
              <a:gd name="connsiteY6-312" fmla="*/ 2502735 h 7893361"/>
              <a:gd name="connsiteX7-313" fmla="*/ 774632 w 5926946"/>
              <a:gd name="connsiteY7-314" fmla="*/ 2474160 h 7893361"/>
              <a:gd name="connsiteX8-315" fmla="*/ 774633 w 5926946"/>
              <a:gd name="connsiteY8-316" fmla="*/ 1486735 h 7893361"/>
              <a:gd name="connsiteX9-317" fmla="*/ 3107 w 5926946"/>
              <a:gd name="connsiteY9-318" fmla="*/ 823160 h 7893361"/>
              <a:gd name="connsiteX10-319" fmla="*/ 0 w 5926946"/>
              <a:gd name="connsiteY10-320" fmla="*/ 0 h 7893361"/>
              <a:gd name="connsiteX0-321" fmla="*/ 0 w 5926946"/>
              <a:gd name="connsiteY0-322" fmla="*/ 0 h 7893361"/>
              <a:gd name="connsiteX1-323" fmla="*/ 5926946 w 5926946"/>
              <a:gd name="connsiteY1-324" fmla="*/ 0 h 7893361"/>
              <a:gd name="connsiteX2-325" fmla="*/ 5926946 w 5926946"/>
              <a:gd name="connsiteY2-326" fmla="*/ 7893361 h 7893361"/>
              <a:gd name="connsiteX3-327" fmla="*/ 771525 w 5926946"/>
              <a:gd name="connsiteY3-328" fmla="*/ 7890186 h 7893361"/>
              <a:gd name="connsiteX4-329" fmla="*/ 771457 w 5926946"/>
              <a:gd name="connsiteY4-330" fmla="*/ 3058360 h 7893361"/>
              <a:gd name="connsiteX5-331" fmla="*/ 796857 w 5926946"/>
              <a:gd name="connsiteY5-332" fmla="*/ 3020260 h 7893361"/>
              <a:gd name="connsiteX6-333" fmla="*/ 803207 w 5926946"/>
              <a:gd name="connsiteY6-334" fmla="*/ 2502735 h 7893361"/>
              <a:gd name="connsiteX7-335" fmla="*/ 774632 w 5926946"/>
              <a:gd name="connsiteY7-336" fmla="*/ 2474160 h 7893361"/>
              <a:gd name="connsiteX8-337" fmla="*/ 774633 w 5926946"/>
              <a:gd name="connsiteY8-338" fmla="*/ 1486735 h 7893361"/>
              <a:gd name="connsiteX9-339" fmla="*/ 3107 w 5926946"/>
              <a:gd name="connsiteY9-340" fmla="*/ 823160 h 7893361"/>
              <a:gd name="connsiteX10-341" fmla="*/ 0 w 5926946"/>
              <a:gd name="connsiteY10-342" fmla="*/ 0 h 7893361"/>
              <a:gd name="connsiteX0-343" fmla="*/ 0 w 5926946"/>
              <a:gd name="connsiteY0-344" fmla="*/ 0 h 7893361"/>
              <a:gd name="connsiteX1-345" fmla="*/ 5926946 w 5926946"/>
              <a:gd name="connsiteY1-346" fmla="*/ 0 h 7893361"/>
              <a:gd name="connsiteX2-347" fmla="*/ 5926946 w 5926946"/>
              <a:gd name="connsiteY2-348" fmla="*/ 7893361 h 7893361"/>
              <a:gd name="connsiteX3-349" fmla="*/ 771525 w 5926946"/>
              <a:gd name="connsiteY3-350" fmla="*/ 7890186 h 7893361"/>
              <a:gd name="connsiteX4-351" fmla="*/ 771457 w 5926946"/>
              <a:gd name="connsiteY4-352" fmla="*/ 3058360 h 7893361"/>
              <a:gd name="connsiteX5-353" fmla="*/ 796857 w 5926946"/>
              <a:gd name="connsiteY5-354" fmla="*/ 3020260 h 7893361"/>
              <a:gd name="connsiteX6-355" fmla="*/ 803207 w 5926946"/>
              <a:gd name="connsiteY6-356" fmla="*/ 2502735 h 7893361"/>
              <a:gd name="connsiteX7-357" fmla="*/ 774632 w 5926946"/>
              <a:gd name="connsiteY7-358" fmla="*/ 2474160 h 7893361"/>
              <a:gd name="connsiteX8-359" fmla="*/ 774633 w 5926946"/>
              <a:gd name="connsiteY8-360" fmla="*/ 1486735 h 7893361"/>
              <a:gd name="connsiteX9-361" fmla="*/ 3107 w 5926946"/>
              <a:gd name="connsiteY9-362" fmla="*/ 823160 h 7893361"/>
              <a:gd name="connsiteX10-363" fmla="*/ 0 w 5926946"/>
              <a:gd name="connsiteY10-364" fmla="*/ 0 h 7893361"/>
              <a:gd name="connsiteX0-365" fmla="*/ 0 w 5926946"/>
              <a:gd name="connsiteY0-366" fmla="*/ 0 h 7893361"/>
              <a:gd name="connsiteX1-367" fmla="*/ 5926946 w 5926946"/>
              <a:gd name="connsiteY1-368" fmla="*/ 0 h 7893361"/>
              <a:gd name="connsiteX2-369" fmla="*/ 5926946 w 5926946"/>
              <a:gd name="connsiteY2-370" fmla="*/ 7893361 h 7893361"/>
              <a:gd name="connsiteX3-371" fmla="*/ 771525 w 5926946"/>
              <a:gd name="connsiteY3-372" fmla="*/ 7890186 h 7893361"/>
              <a:gd name="connsiteX4-373" fmla="*/ 771457 w 5926946"/>
              <a:gd name="connsiteY4-374" fmla="*/ 3058360 h 7893361"/>
              <a:gd name="connsiteX5-375" fmla="*/ 796857 w 5926946"/>
              <a:gd name="connsiteY5-376" fmla="*/ 3020260 h 7893361"/>
              <a:gd name="connsiteX6-377" fmla="*/ 803207 w 5926946"/>
              <a:gd name="connsiteY6-378" fmla="*/ 2502735 h 7893361"/>
              <a:gd name="connsiteX7-379" fmla="*/ 774632 w 5926946"/>
              <a:gd name="connsiteY7-380" fmla="*/ 2474160 h 7893361"/>
              <a:gd name="connsiteX8-381" fmla="*/ 774633 w 5926946"/>
              <a:gd name="connsiteY8-382" fmla="*/ 1486735 h 7893361"/>
              <a:gd name="connsiteX9-383" fmla="*/ 3107 w 5926946"/>
              <a:gd name="connsiteY9-384" fmla="*/ 823160 h 7893361"/>
              <a:gd name="connsiteX10-385" fmla="*/ 0 w 5926946"/>
              <a:gd name="connsiteY10-386" fmla="*/ 0 h 7893361"/>
              <a:gd name="connsiteX0-387" fmla="*/ 0 w 5926946"/>
              <a:gd name="connsiteY0-388" fmla="*/ 0 h 7893361"/>
              <a:gd name="connsiteX1-389" fmla="*/ 5926946 w 5926946"/>
              <a:gd name="connsiteY1-390" fmla="*/ 0 h 7893361"/>
              <a:gd name="connsiteX2-391" fmla="*/ 5926946 w 5926946"/>
              <a:gd name="connsiteY2-392" fmla="*/ 7893361 h 7893361"/>
              <a:gd name="connsiteX3-393" fmla="*/ 771525 w 5926946"/>
              <a:gd name="connsiteY3-394" fmla="*/ 7890186 h 7893361"/>
              <a:gd name="connsiteX4-395" fmla="*/ 771457 w 5926946"/>
              <a:gd name="connsiteY4-396" fmla="*/ 3058360 h 7893361"/>
              <a:gd name="connsiteX5-397" fmla="*/ 796857 w 5926946"/>
              <a:gd name="connsiteY5-398" fmla="*/ 3020260 h 7893361"/>
              <a:gd name="connsiteX6-399" fmla="*/ 803207 w 5926946"/>
              <a:gd name="connsiteY6-400" fmla="*/ 2502735 h 7893361"/>
              <a:gd name="connsiteX7-401" fmla="*/ 774632 w 5926946"/>
              <a:gd name="connsiteY7-402" fmla="*/ 2474160 h 7893361"/>
              <a:gd name="connsiteX8-403" fmla="*/ 774633 w 5926946"/>
              <a:gd name="connsiteY8-404" fmla="*/ 1486735 h 7893361"/>
              <a:gd name="connsiteX9-405" fmla="*/ 3107 w 5926946"/>
              <a:gd name="connsiteY9-406" fmla="*/ 823160 h 7893361"/>
              <a:gd name="connsiteX10-407" fmla="*/ 0 w 5926946"/>
              <a:gd name="connsiteY10-408" fmla="*/ 0 h 7893361"/>
              <a:gd name="connsiteX0-409" fmla="*/ 0 w 5926946"/>
              <a:gd name="connsiteY0-410" fmla="*/ 0 h 7893361"/>
              <a:gd name="connsiteX1-411" fmla="*/ 5926946 w 5926946"/>
              <a:gd name="connsiteY1-412" fmla="*/ 0 h 7893361"/>
              <a:gd name="connsiteX2-413" fmla="*/ 5926946 w 5926946"/>
              <a:gd name="connsiteY2-414" fmla="*/ 7893361 h 7893361"/>
              <a:gd name="connsiteX3-415" fmla="*/ 771525 w 5926946"/>
              <a:gd name="connsiteY3-416" fmla="*/ 7890186 h 7893361"/>
              <a:gd name="connsiteX4-417" fmla="*/ 771457 w 5926946"/>
              <a:gd name="connsiteY4-418" fmla="*/ 3058360 h 7893361"/>
              <a:gd name="connsiteX5-419" fmla="*/ 796857 w 5926946"/>
              <a:gd name="connsiteY5-420" fmla="*/ 3020260 h 7893361"/>
              <a:gd name="connsiteX6-421" fmla="*/ 803207 w 5926946"/>
              <a:gd name="connsiteY6-422" fmla="*/ 2502735 h 7893361"/>
              <a:gd name="connsiteX7-423" fmla="*/ 774632 w 5926946"/>
              <a:gd name="connsiteY7-424" fmla="*/ 2474160 h 7893361"/>
              <a:gd name="connsiteX8-425" fmla="*/ 774633 w 5926946"/>
              <a:gd name="connsiteY8-426" fmla="*/ 1486735 h 7893361"/>
              <a:gd name="connsiteX9-427" fmla="*/ 3107 w 5926946"/>
              <a:gd name="connsiteY9-428" fmla="*/ 823160 h 7893361"/>
              <a:gd name="connsiteX10-429" fmla="*/ 0 w 5926946"/>
              <a:gd name="connsiteY10-430" fmla="*/ 0 h 7893361"/>
              <a:gd name="connsiteX0-431" fmla="*/ 0 w 5926946"/>
              <a:gd name="connsiteY0-432" fmla="*/ 0 h 7893361"/>
              <a:gd name="connsiteX1-433" fmla="*/ 5926946 w 5926946"/>
              <a:gd name="connsiteY1-434" fmla="*/ 0 h 7893361"/>
              <a:gd name="connsiteX2-435" fmla="*/ 5926946 w 5926946"/>
              <a:gd name="connsiteY2-436" fmla="*/ 7893361 h 7893361"/>
              <a:gd name="connsiteX3-437" fmla="*/ 771525 w 5926946"/>
              <a:gd name="connsiteY3-438" fmla="*/ 7890186 h 7893361"/>
              <a:gd name="connsiteX4-439" fmla="*/ 771457 w 5926946"/>
              <a:gd name="connsiteY4-440" fmla="*/ 3058360 h 7893361"/>
              <a:gd name="connsiteX5-441" fmla="*/ 796857 w 5926946"/>
              <a:gd name="connsiteY5-442" fmla="*/ 3020260 h 7893361"/>
              <a:gd name="connsiteX6-443" fmla="*/ 803207 w 5926946"/>
              <a:gd name="connsiteY6-444" fmla="*/ 2502735 h 7893361"/>
              <a:gd name="connsiteX7-445" fmla="*/ 774632 w 5926946"/>
              <a:gd name="connsiteY7-446" fmla="*/ 2474160 h 7893361"/>
              <a:gd name="connsiteX8-447" fmla="*/ 774633 w 5926946"/>
              <a:gd name="connsiteY8-448" fmla="*/ 1486735 h 7893361"/>
              <a:gd name="connsiteX9-449" fmla="*/ 3107 w 5926946"/>
              <a:gd name="connsiteY9-450" fmla="*/ 823160 h 7893361"/>
              <a:gd name="connsiteX10-451" fmla="*/ 0 w 5926946"/>
              <a:gd name="connsiteY10-452" fmla="*/ 0 h 7893361"/>
              <a:gd name="connsiteX0-453" fmla="*/ 0 w 5926946"/>
              <a:gd name="connsiteY0-454" fmla="*/ 0 h 7893361"/>
              <a:gd name="connsiteX1-455" fmla="*/ 4900487 w 5926946"/>
              <a:gd name="connsiteY1-456" fmla="*/ 0 h 7893361"/>
              <a:gd name="connsiteX2-457" fmla="*/ 5926946 w 5926946"/>
              <a:gd name="connsiteY2-458" fmla="*/ 7893361 h 7893361"/>
              <a:gd name="connsiteX3-459" fmla="*/ 771525 w 5926946"/>
              <a:gd name="connsiteY3-460" fmla="*/ 7890186 h 7893361"/>
              <a:gd name="connsiteX4-461" fmla="*/ 771457 w 5926946"/>
              <a:gd name="connsiteY4-462" fmla="*/ 3058360 h 7893361"/>
              <a:gd name="connsiteX5-463" fmla="*/ 796857 w 5926946"/>
              <a:gd name="connsiteY5-464" fmla="*/ 3020260 h 7893361"/>
              <a:gd name="connsiteX6-465" fmla="*/ 803207 w 5926946"/>
              <a:gd name="connsiteY6-466" fmla="*/ 2502735 h 7893361"/>
              <a:gd name="connsiteX7-467" fmla="*/ 774632 w 5926946"/>
              <a:gd name="connsiteY7-468" fmla="*/ 2474160 h 7893361"/>
              <a:gd name="connsiteX8-469" fmla="*/ 774633 w 5926946"/>
              <a:gd name="connsiteY8-470" fmla="*/ 1486735 h 7893361"/>
              <a:gd name="connsiteX9-471" fmla="*/ 3107 w 5926946"/>
              <a:gd name="connsiteY9-472" fmla="*/ 823160 h 7893361"/>
              <a:gd name="connsiteX10-473" fmla="*/ 0 w 5926946"/>
              <a:gd name="connsiteY10-474" fmla="*/ 0 h 7893361"/>
              <a:gd name="connsiteX0-475" fmla="*/ 0 w 5926946"/>
              <a:gd name="connsiteY0-476" fmla="*/ 0 h 7893361"/>
              <a:gd name="connsiteX1-477" fmla="*/ 4900487 w 5926946"/>
              <a:gd name="connsiteY1-478" fmla="*/ 0 h 7893361"/>
              <a:gd name="connsiteX2-479" fmla="*/ 4794182 w 5926946"/>
              <a:gd name="connsiteY2-480" fmla="*/ 213560 h 7893361"/>
              <a:gd name="connsiteX3-481" fmla="*/ 5926946 w 5926946"/>
              <a:gd name="connsiteY3-482" fmla="*/ 7893361 h 7893361"/>
              <a:gd name="connsiteX4-483" fmla="*/ 771525 w 5926946"/>
              <a:gd name="connsiteY4-484" fmla="*/ 7890186 h 7893361"/>
              <a:gd name="connsiteX5-485" fmla="*/ 771457 w 5926946"/>
              <a:gd name="connsiteY5-486" fmla="*/ 3058360 h 7893361"/>
              <a:gd name="connsiteX6-487" fmla="*/ 796857 w 5926946"/>
              <a:gd name="connsiteY6-488" fmla="*/ 3020260 h 7893361"/>
              <a:gd name="connsiteX7-489" fmla="*/ 803207 w 5926946"/>
              <a:gd name="connsiteY7-490" fmla="*/ 2502735 h 7893361"/>
              <a:gd name="connsiteX8-491" fmla="*/ 774632 w 5926946"/>
              <a:gd name="connsiteY8-492" fmla="*/ 2474160 h 7893361"/>
              <a:gd name="connsiteX9-493" fmla="*/ 774633 w 5926946"/>
              <a:gd name="connsiteY9-494" fmla="*/ 1486735 h 7893361"/>
              <a:gd name="connsiteX10-495" fmla="*/ 3107 w 5926946"/>
              <a:gd name="connsiteY10-496" fmla="*/ 823160 h 7893361"/>
              <a:gd name="connsiteX11" fmla="*/ 0 w 5926946"/>
              <a:gd name="connsiteY11" fmla="*/ 0 h 7893361"/>
              <a:gd name="connsiteX0-497" fmla="*/ 0 w 5926946"/>
              <a:gd name="connsiteY0-498" fmla="*/ 0 h 7893361"/>
              <a:gd name="connsiteX1-499" fmla="*/ 4900487 w 5926946"/>
              <a:gd name="connsiteY1-500" fmla="*/ 0 h 7893361"/>
              <a:gd name="connsiteX2-501" fmla="*/ 4794182 w 5926946"/>
              <a:gd name="connsiteY2-502" fmla="*/ 213560 h 7893361"/>
              <a:gd name="connsiteX3-503" fmla="*/ 5926946 w 5926946"/>
              <a:gd name="connsiteY3-504" fmla="*/ 7893361 h 7893361"/>
              <a:gd name="connsiteX4-505" fmla="*/ 771525 w 5926946"/>
              <a:gd name="connsiteY4-506" fmla="*/ 7890186 h 7893361"/>
              <a:gd name="connsiteX5-507" fmla="*/ 771457 w 5926946"/>
              <a:gd name="connsiteY5-508" fmla="*/ 3058360 h 7893361"/>
              <a:gd name="connsiteX6-509" fmla="*/ 796857 w 5926946"/>
              <a:gd name="connsiteY6-510" fmla="*/ 3020260 h 7893361"/>
              <a:gd name="connsiteX7-511" fmla="*/ 803207 w 5926946"/>
              <a:gd name="connsiteY7-512" fmla="*/ 2502735 h 7893361"/>
              <a:gd name="connsiteX8-513" fmla="*/ 774632 w 5926946"/>
              <a:gd name="connsiteY8-514" fmla="*/ 2474160 h 7893361"/>
              <a:gd name="connsiteX9-515" fmla="*/ 774633 w 5926946"/>
              <a:gd name="connsiteY9-516" fmla="*/ 1486735 h 7893361"/>
              <a:gd name="connsiteX10-517" fmla="*/ 3107 w 5926946"/>
              <a:gd name="connsiteY10-518" fmla="*/ 823160 h 7893361"/>
              <a:gd name="connsiteX11-519" fmla="*/ 0 w 5926946"/>
              <a:gd name="connsiteY11-520" fmla="*/ 0 h 7893361"/>
              <a:gd name="connsiteX0-521" fmla="*/ 0 w 5926946"/>
              <a:gd name="connsiteY0-522" fmla="*/ 0 h 7893361"/>
              <a:gd name="connsiteX1-523" fmla="*/ 4900487 w 5926946"/>
              <a:gd name="connsiteY1-524" fmla="*/ 0 h 7893361"/>
              <a:gd name="connsiteX2-525" fmla="*/ 4794182 w 5926946"/>
              <a:gd name="connsiteY2-526" fmla="*/ 213560 h 7893361"/>
              <a:gd name="connsiteX3-527" fmla="*/ 4432232 w 5926946"/>
              <a:gd name="connsiteY3-528" fmla="*/ 619960 h 7893361"/>
              <a:gd name="connsiteX4-529" fmla="*/ 5926946 w 5926946"/>
              <a:gd name="connsiteY4-530" fmla="*/ 7893361 h 7893361"/>
              <a:gd name="connsiteX5-531" fmla="*/ 771525 w 5926946"/>
              <a:gd name="connsiteY5-532" fmla="*/ 7890186 h 7893361"/>
              <a:gd name="connsiteX6-533" fmla="*/ 771457 w 5926946"/>
              <a:gd name="connsiteY6-534" fmla="*/ 3058360 h 7893361"/>
              <a:gd name="connsiteX7-535" fmla="*/ 796857 w 5926946"/>
              <a:gd name="connsiteY7-536" fmla="*/ 3020260 h 7893361"/>
              <a:gd name="connsiteX8-537" fmla="*/ 803207 w 5926946"/>
              <a:gd name="connsiteY8-538" fmla="*/ 2502735 h 7893361"/>
              <a:gd name="connsiteX9-539" fmla="*/ 774632 w 5926946"/>
              <a:gd name="connsiteY9-540" fmla="*/ 2474160 h 7893361"/>
              <a:gd name="connsiteX10-541" fmla="*/ 774633 w 5926946"/>
              <a:gd name="connsiteY10-542" fmla="*/ 1486735 h 7893361"/>
              <a:gd name="connsiteX11-543" fmla="*/ 3107 w 5926946"/>
              <a:gd name="connsiteY11-544" fmla="*/ 823160 h 7893361"/>
              <a:gd name="connsiteX12" fmla="*/ 0 w 5926946"/>
              <a:gd name="connsiteY12" fmla="*/ 0 h 7893361"/>
              <a:gd name="connsiteX0-545" fmla="*/ 0 w 5926946"/>
              <a:gd name="connsiteY0-546" fmla="*/ 0 h 7893361"/>
              <a:gd name="connsiteX1-547" fmla="*/ 4900487 w 5926946"/>
              <a:gd name="connsiteY1-548" fmla="*/ 0 h 7893361"/>
              <a:gd name="connsiteX2-549" fmla="*/ 4794182 w 5926946"/>
              <a:gd name="connsiteY2-550" fmla="*/ 213560 h 7893361"/>
              <a:gd name="connsiteX3-551" fmla="*/ 4432232 w 5926946"/>
              <a:gd name="connsiteY3-552" fmla="*/ 619960 h 7893361"/>
              <a:gd name="connsiteX4-553" fmla="*/ 5926946 w 5926946"/>
              <a:gd name="connsiteY4-554" fmla="*/ 7893361 h 7893361"/>
              <a:gd name="connsiteX5-555" fmla="*/ 771525 w 5926946"/>
              <a:gd name="connsiteY5-556" fmla="*/ 7890186 h 7893361"/>
              <a:gd name="connsiteX6-557" fmla="*/ 771457 w 5926946"/>
              <a:gd name="connsiteY6-558" fmla="*/ 3058360 h 7893361"/>
              <a:gd name="connsiteX7-559" fmla="*/ 796857 w 5926946"/>
              <a:gd name="connsiteY7-560" fmla="*/ 3020260 h 7893361"/>
              <a:gd name="connsiteX8-561" fmla="*/ 803207 w 5926946"/>
              <a:gd name="connsiteY8-562" fmla="*/ 2502735 h 7893361"/>
              <a:gd name="connsiteX9-563" fmla="*/ 774632 w 5926946"/>
              <a:gd name="connsiteY9-564" fmla="*/ 2474160 h 7893361"/>
              <a:gd name="connsiteX10-565" fmla="*/ 774633 w 5926946"/>
              <a:gd name="connsiteY10-566" fmla="*/ 1486735 h 7893361"/>
              <a:gd name="connsiteX11-567" fmla="*/ 3107 w 5926946"/>
              <a:gd name="connsiteY11-568" fmla="*/ 823160 h 7893361"/>
              <a:gd name="connsiteX12-569" fmla="*/ 0 w 5926946"/>
              <a:gd name="connsiteY12-570" fmla="*/ 0 h 7893361"/>
              <a:gd name="connsiteX0-571" fmla="*/ 0 w 5926946"/>
              <a:gd name="connsiteY0-572" fmla="*/ 0 h 7893361"/>
              <a:gd name="connsiteX1-573" fmla="*/ 4900487 w 5926946"/>
              <a:gd name="connsiteY1-574" fmla="*/ 0 h 7893361"/>
              <a:gd name="connsiteX2-575" fmla="*/ 4794182 w 5926946"/>
              <a:gd name="connsiteY2-576" fmla="*/ 213560 h 7893361"/>
              <a:gd name="connsiteX3-577" fmla="*/ 4438582 w 5926946"/>
              <a:gd name="connsiteY3-578" fmla="*/ 626310 h 7893361"/>
              <a:gd name="connsiteX4-579" fmla="*/ 5926946 w 5926946"/>
              <a:gd name="connsiteY4-580" fmla="*/ 7893361 h 7893361"/>
              <a:gd name="connsiteX5-581" fmla="*/ 771525 w 5926946"/>
              <a:gd name="connsiteY5-582" fmla="*/ 7890186 h 7893361"/>
              <a:gd name="connsiteX6-583" fmla="*/ 771457 w 5926946"/>
              <a:gd name="connsiteY6-584" fmla="*/ 3058360 h 7893361"/>
              <a:gd name="connsiteX7-585" fmla="*/ 796857 w 5926946"/>
              <a:gd name="connsiteY7-586" fmla="*/ 3020260 h 7893361"/>
              <a:gd name="connsiteX8-587" fmla="*/ 803207 w 5926946"/>
              <a:gd name="connsiteY8-588" fmla="*/ 2502735 h 7893361"/>
              <a:gd name="connsiteX9-589" fmla="*/ 774632 w 5926946"/>
              <a:gd name="connsiteY9-590" fmla="*/ 2474160 h 7893361"/>
              <a:gd name="connsiteX10-591" fmla="*/ 774633 w 5926946"/>
              <a:gd name="connsiteY10-592" fmla="*/ 1486735 h 7893361"/>
              <a:gd name="connsiteX11-593" fmla="*/ 3107 w 5926946"/>
              <a:gd name="connsiteY11-594" fmla="*/ 823160 h 7893361"/>
              <a:gd name="connsiteX12-595" fmla="*/ 0 w 5926946"/>
              <a:gd name="connsiteY12-596" fmla="*/ 0 h 7893361"/>
              <a:gd name="connsiteX0-597" fmla="*/ 0 w 5926946"/>
              <a:gd name="connsiteY0-598" fmla="*/ 0 h 7893361"/>
              <a:gd name="connsiteX1-599" fmla="*/ 4900487 w 5926946"/>
              <a:gd name="connsiteY1-600" fmla="*/ 0 h 7893361"/>
              <a:gd name="connsiteX2-601" fmla="*/ 4794182 w 5926946"/>
              <a:gd name="connsiteY2-602" fmla="*/ 213560 h 7893361"/>
              <a:gd name="connsiteX3-603" fmla="*/ 4438582 w 5926946"/>
              <a:gd name="connsiteY3-604" fmla="*/ 626310 h 7893361"/>
              <a:gd name="connsiteX4-605" fmla="*/ 4470332 w 5926946"/>
              <a:gd name="connsiteY4-606" fmla="*/ 2778960 h 7893361"/>
              <a:gd name="connsiteX5-607" fmla="*/ 5926946 w 5926946"/>
              <a:gd name="connsiteY5-608" fmla="*/ 7893361 h 7893361"/>
              <a:gd name="connsiteX6-609" fmla="*/ 771525 w 5926946"/>
              <a:gd name="connsiteY6-610" fmla="*/ 7890186 h 7893361"/>
              <a:gd name="connsiteX7-611" fmla="*/ 771457 w 5926946"/>
              <a:gd name="connsiteY7-612" fmla="*/ 3058360 h 7893361"/>
              <a:gd name="connsiteX8-613" fmla="*/ 796857 w 5926946"/>
              <a:gd name="connsiteY8-614" fmla="*/ 3020260 h 7893361"/>
              <a:gd name="connsiteX9-615" fmla="*/ 803207 w 5926946"/>
              <a:gd name="connsiteY9-616" fmla="*/ 2502735 h 7893361"/>
              <a:gd name="connsiteX10-617" fmla="*/ 774632 w 5926946"/>
              <a:gd name="connsiteY10-618" fmla="*/ 2474160 h 7893361"/>
              <a:gd name="connsiteX11-619" fmla="*/ 774633 w 5926946"/>
              <a:gd name="connsiteY11-620" fmla="*/ 1486735 h 7893361"/>
              <a:gd name="connsiteX12-621" fmla="*/ 3107 w 5926946"/>
              <a:gd name="connsiteY12-622" fmla="*/ 823160 h 7893361"/>
              <a:gd name="connsiteX13" fmla="*/ 0 w 5926946"/>
              <a:gd name="connsiteY13" fmla="*/ 0 h 7893361"/>
              <a:gd name="connsiteX0-623" fmla="*/ 0 w 5926946"/>
              <a:gd name="connsiteY0-624" fmla="*/ 0 h 7893361"/>
              <a:gd name="connsiteX1-625" fmla="*/ 4900487 w 5926946"/>
              <a:gd name="connsiteY1-626" fmla="*/ 0 h 7893361"/>
              <a:gd name="connsiteX2-627" fmla="*/ 4794182 w 5926946"/>
              <a:gd name="connsiteY2-628" fmla="*/ 213560 h 7893361"/>
              <a:gd name="connsiteX3-629" fmla="*/ 4438582 w 5926946"/>
              <a:gd name="connsiteY3-630" fmla="*/ 626310 h 7893361"/>
              <a:gd name="connsiteX4-631" fmla="*/ 4470332 w 5926946"/>
              <a:gd name="connsiteY4-632" fmla="*/ 2778960 h 7893361"/>
              <a:gd name="connsiteX5-633" fmla="*/ 5926946 w 5926946"/>
              <a:gd name="connsiteY5-634" fmla="*/ 7893361 h 7893361"/>
              <a:gd name="connsiteX6-635" fmla="*/ 771525 w 5926946"/>
              <a:gd name="connsiteY6-636" fmla="*/ 7890186 h 7893361"/>
              <a:gd name="connsiteX7-637" fmla="*/ 771457 w 5926946"/>
              <a:gd name="connsiteY7-638" fmla="*/ 3058360 h 7893361"/>
              <a:gd name="connsiteX8-639" fmla="*/ 796857 w 5926946"/>
              <a:gd name="connsiteY8-640" fmla="*/ 3020260 h 7893361"/>
              <a:gd name="connsiteX9-641" fmla="*/ 803207 w 5926946"/>
              <a:gd name="connsiteY9-642" fmla="*/ 2502735 h 7893361"/>
              <a:gd name="connsiteX10-643" fmla="*/ 774632 w 5926946"/>
              <a:gd name="connsiteY10-644" fmla="*/ 2474160 h 7893361"/>
              <a:gd name="connsiteX11-645" fmla="*/ 774633 w 5926946"/>
              <a:gd name="connsiteY11-646" fmla="*/ 1486735 h 7893361"/>
              <a:gd name="connsiteX12-647" fmla="*/ 3107 w 5926946"/>
              <a:gd name="connsiteY12-648" fmla="*/ 823160 h 7893361"/>
              <a:gd name="connsiteX13-649" fmla="*/ 0 w 5926946"/>
              <a:gd name="connsiteY13-650" fmla="*/ 0 h 7893361"/>
              <a:gd name="connsiteX0-651" fmla="*/ 0 w 5926946"/>
              <a:gd name="connsiteY0-652" fmla="*/ 0 h 7893361"/>
              <a:gd name="connsiteX1-653" fmla="*/ 4900487 w 5926946"/>
              <a:gd name="connsiteY1-654" fmla="*/ 0 h 7893361"/>
              <a:gd name="connsiteX2-655" fmla="*/ 4794182 w 5926946"/>
              <a:gd name="connsiteY2-656" fmla="*/ 213560 h 7893361"/>
              <a:gd name="connsiteX3-657" fmla="*/ 4438582 w 5926946"/>
              <a:gd name="connsiteY3-658" fmla="*/ 626310 h 7893361"/>
              <a:gd name="connsiteX4-659" fmla="*/ 4470332 w 5926946"/>
              <a:gd name="connsiteY4-660" fmla="*/ 2778960 h 7893361"/>
              <a:gd name="connsiteX5-661" fmla="*/ 5926946 w 5926946"/>
              <a:gd name="connsiteY5-662" fmla="*/ 7893361 h 7893361"/>
              <a:gd name="connsiteX6-663" fmla="*/ 771525 w 5926946"/>
              <a:gd name="connsiteY6-664" fmla="*/ 7890186 h 7893361"/>
              <a:gd name="connsiteX7-665" fmla="*/ 771457 w 5926946"/>
              <a:gd name="connsiteY7-666" fmla="*/ 3058360 h 7893361"/>
              <a:gd name="connsiteX8-667" fmla="*/ 796857 w 5926946"/>
              <a:gd name="connsiteY8-668" fmla="*/ 3020260 h 7893361"/>
              <a:gd name="connsiteX9-669" fmla="*/ 803207 w 5926946"/>
              <a:gd name="connsiteY9-670" fmla="*/ 2502735 h 7893361"/>
              <a:gd name="connsiteX10-671" fmla="*/ 774632 w 5926946"/>
              <a:gd name="connsiteY10-672" fmla="*/ 2474160 h 7893361"/>
              <a:gd name="connsiteX11-673" fmla="*/ 774633 w 5926946"/>
              <a:gd name="connsiteY11-674" fmla="*/ 1486735 h 7893361"/>
              <a:gd name="connsiteX12-675" fmla="*/ 3107 w 5926946"/>
              <a:gd name="connsiteY12-676" fmla="*/ 823160 h 7893361"/>
              <a:gd name="connsiteX13-677" fmla="*/ 0 w 5926946"/>
              <a:gd name="connsiteY13-678" fmla="*/ 0 h 7893361"/>
              <a:gd name="connsiteX0-679" fmla="*/ 0 w 5926946"/>
              <a:gd name="connsiteY0-680" fmla="*/ 0 h 7893361"/>
              <a:gd name="connsiteX1-681" fmla="*/ 4900487 w 5926946"/>
              <a:gd name="connsiteY1-682" fmla="*/ 0 h 7893361"/>
              <a:gd name="connsiteX2-683" fmla="*/ 4794182 w 5926946"/>
              <a:gd name="connsiteY2-684" fmla="*/ 213560 h 7893361"/>
              <a:gd name="connsiteX3-685" fmla="*/ 4438582 w 5926946"/>
              <a:gd name="connsiteY3-686" fmla="*/ 626310 h 7893361"/>
              <a:gd name="connsiteX4-687" fmla="*/ 4470332 w 5926946"/>
              <a:gd name="connsiteY4-688" fmla="*/ 2778960 h 7893361"/>
              <a:gd name="connsiteX5-689" fmla="*/ 5926946 w 5926946"/>
              <a:gd name="connsiteY5-690" fmla="*/ 7893361 h 7893361"/>
              <a:gd name="connsiteX6-691" fmla="*/ 771525 w 5926946"/>
              <a:gd name="connsiteY6-692" fmla="*/ 7890186 h 7893361"/>
              <a:gd name="connsiteX7-693" fmla="*/ 771457 w 5926946"/>
              <a:gd name="connsiteY7-694" fmla="*/ 3058360 h 7893361"/>
              <a:gd name="connsiteX8-695" fmla="*/ 796857 w 5926946"/>
              <a:gd name="connsiteY8-696" fmla="*/ 3020260 h 7893361"/>
              <a:gd name="connsiteX9-697" fmla="*/ 803207 w 5926946"/>
              <a:gd name="connsiteY9-698" fmla="*/ 2502735 h 7893361"/>
              <a:gd name="connsiteX10-699" fmla="*/ 774632 w 5926946"/>
              <a:gd name="connsiteY10-700" fmla="*/ 2474160 h 7893361"/>
              <a:gd name="connsiteX11-701" fmla="*/ 774633 w 5926946"/>
              <a:gd name="connsiteY11-702" fmla="*/ 1486735 h 7893361"/>
              <a:gd name="connsiteX12-703" fmla="*/ 3107 w 5926946"/>
              <a:gd name="connsiteY12-704" fmla="*/ 823160 h 7893361"/>
              <a:gd name="connsiteX13-705" fmla="*/ 0 w 5926946"/>
              <a:gd name="connsiteY13-706" fmla="*/ 0 h 7893361"/>
              <a:gd name="connsiteX0-707" fmla="*/ 0 w 5926946"/>
              <a:gd name="connsiteY0-708" fmla="*/ 0 h 7893361"/>
              <a:gd name="connsiteX1-709" fmla="*/ 4900487 w 5926946"/>
              <a:gd name="connsiteY1-710" fmla="*/ 0 h 7893361"/>
              <a:gd name="connsiteX2-711" fmla="*/ 4794182 w 5926946"/>
              <a:gd name="connsiteY2-712" fmla="*/ 213560 h 7893361"/>
              <a:gd name="connsiteX3-713" fmla="*/ 4438582 w 5926946"/>
              <a:gd name="connsiteY3-714" fmla="*/ 626310 h 7893361"/>
              <a:gd name="connsiteX4-715" fmla="*/ 4470332 w 5926946"/>
              <a:gd name="connsiteY4-716" fmla="*/ 2778960 h 7893361"/>
              <a:gd name="connsiteX5-717" fmla="*/ 5926946 w 5926946"/>
              <a:gd name="connsiteY5-718" fmla="*/ 7893361 h 7893361"/>
              <a:gd name="connsiteX6-719" fmla="*/ 771525 w 5926946"/>
              <a:gd name="connsiteY6-720" fmla="*/ 7890186 h 7893361"/>
              <a:gd name="connsiteX7-721" fmla="*/ 771457 w 5926946"/>
              <a:gd name="connsiteY7-722" fmla="*/ 3058360 h 7893361"/>
              <a:gd name="connsiteX8-723" fmla="*/ 796857 w 5926946"/>
              <a:gd name="connsiteY8-724" fmla="*/ 3020260 h 7893361"/>
              <a:gd name="connsiteX9-725" fmla="*/ 803207 w 5926946"/>
              <a:gd name="connsiteY9-726" fmla="*/ 2502735 h 7893361"/>
              <a:gd name="connsiteX10-727" fmla="*/ 774632 w 5926946"/>
              <a:gd name="connsiteY10-728" fmla="*/ 2474160 h 7893361"/>
              <a:gd name="connsiteX11-729" fmla="*/ 774633 w 5926946"/>
              <a:gd name="connsiteY11-730" fmla="*/ 1486735 h 7893361"/>
              <a:gd name="connsiteX12-731" fmla="*/ 3107 w 5926946"/>
              <a:gd name="connsiteY12-732" fmla="*/ 823160 h 7893361"/>
              <a:gd name="connsiteX13-733" fmla="*/ 0 w 5926946"/>
              <a:gd name="connsiteY13-734" fmla="*/ 0 h 7893361"/>
              <a:gd name="connsiteX0-735" fmla="*/ 0 w 5926946"/>
              <a:gd name="connsiteY0-736" fmla="*/ 0 h 7893361"/>
              <a:gd name="connsiteX1-737" fmla="*/ 4900487 w 5926946"/>
              <a:gd name="connsiteY1-738" fmla="*/ 0 h 7893361"/>
              <a:gd name="connsiteX2-739" fmla="*/ 4794182 w 5926946"/>
              <a:gd name="connsiteY2-740" fmla="*/ 213560 h 7893361"/>
              <a:gd name="connsiteX3-741" fmla="*/ 4438582 w 5926946"/>
              <a:gd name="connsiteY3-742" fmla="*/ 626310 h 7893361"/>
              <a:gd name="connsiteX4-743" fmla="*/ 4470332 w 5926946"/>
              <a:gd name="connsiteY4-744" fmla="*/ 2778960 h 7893361"/>
              <a:gd name="connsiteX5-745" fmla="*/ 5926946 w 5926946"/>
              <a:gd name="connsiteY5-746" fmla="*/ 7893361 h 7893361"/>
              <a:gd name="connsiteX6-747" fmla="*/ 771525 w 5926946"/>
              <a:gd name="connsiteY6-748" fmla="*/ 7890186 h 7893361"/>
              <a:gd name="connsiteX7-749" fmla="*/ 771457 w 5926946"/>
              <a:gd name="connsiteY7-750" fmla="*/ 3058360 h 7893361"/>
              <a:gd name="connsiteX8-751" fmla="*/ 796857 w 5926946"/>
              <a:gd name="connsiteY8-752" fmla="*/ 3020260 h 7893361"/>
              <a:gd name="connsiteX9-753" fmla="*/ 803207 w 5926946"/>
              <a:gd name="connsiteY9-754" fmla="*/ 2502735 h 7893361"/>
              <a:gd name="connsiteX10-755" fmla="*/ 774632 w 5926946"/>
              <a:gd name="connsiteY10-756" fmla="*/ 2474160 h 7893361"/>
              <a:gd name="connsiteX11-757" fmla="*/ 774633 w 5926946"/>
              <a:gd name="connsiteY11-758" fmla="*/ 1486735 h 7893361"/>
              <a:gd name="connsiteX12-759" fmla="*/ 3107 w 5926946"/>
              <a:gd name="connsiteY12-760" fmla="*/ 823160 h 7893361"/>
              <a:gd name="connsiteX13-761" fmla="*/ 0 w 5926946"/>
              <a:gd name="connsiteY13-762" fmla="*/ 0 h 789336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177" y="connsiteY7-178"/>
              </a:cxn>
              <a:cxn ang="0">
                <a:pos x="connsiteX8-211" y="connsiteY8-212"/>
              </a:cxn>
              <a:cxn ang="0">
                <a:pos x="connsiteX9-231" y="connsiteY9-232"/>
              </a:cxn>
              <a:cxn ang="0">
                <a:pos x="connsiteX10-253" y="connsiteY10-254"/>
              </a:cxn>
              <a:cxn ang="0">
                <a:pos x="connsiteX11-519" y="connsiteY11-520"/>
              </a:cxn>
              <a:cxn ang="0">
                <a:pos x="connsiteX12-569" y="connsiteY12-570"/>
              </a:cxn>
              <a:cxn ang="0">
                <a:pos x="connsiteX13-649" y="connsiteY13-650"/>
              </a:cxn>
            </a:cxnLst>
            <a:rect l="l" t="t" r="r" b="b"/>
            <a:pathLst>
              <a:path w="5926946" h="7893361">
                <a:moveTo>
                  <a:pt x="0" y="0"/>
                </a:moveTo>
                <a:lnTo>
                  <a:pt x="4900487" y="0"/>
                </a:lnTo>
                <a:cubicBezTo>
                  <a:pt x="4908444" y="68012"/>
                  <a:pt x="4843375" y="199523"/>
                  <a:pt x="4794182" y="213560"/>
                </a:cubicBezTo>
                <a:cubicBezTo>
                  <a:pt x="4509490" y="285527"/>
                  <a:pt x="4431174" y="535293"/>
                  <a:pt x="4438582" y="626310"/>
                </a:cubicBezTo>
                <a:cubicBezTo>
                  <a:pt x="4435407" y="1345977"/>
                  <a:pt x="4390957" y="2052943"/>
                  <a:pt x="4470332" y="2778960"/>
                </a:cubicBezTo>
                <a:lnTo>
                  <a:pt x="5926946" y="7893361"/>
                </a:lnTo>
                <a:lnTo>
                  <a:pt x="771525" y="7890186"/>
                </a:lnTo>
                <a:cubicBezTo>
                  <a:pt x="769527" y="6975344"/>
                  <a:pt x="767235" y="3870014"/>
                  <a:pt x="771457" y="3058360"/>
                </a:cubicBezTo>
                <a:cubicBezTo>
                  <a:pt x="778854" y="3027756"/>
                  <a:pt x="791565" y="3064181"/>
                  <a:pt x="796857" y="3020260"/>
                </a:cubicBezTo>
                <a:cubicBezTo>
                  <a:pt x="798974" y="2989039"/>
                  <a:pt x="793153" y="2592164"/>
                  <a:pt x="803207" y="2502735"/>
                </a:cubicBezTo>
                <a:cubicBezTo>
                  <a:pt x="800561" y="2476806"/>
                  <a:pt x="769869" y="2500618"/>
                  <a:pt x="774632" y="2474160"/>
                </a:cubicBezTo>
                <a:cubicBezTo>
                  <a:pt x="769870" y="2304827"/>
                  <a:pt x="777279" y="1757139"/>
                  <a:pt x="774633" y="1486735"/>
                </a:cubicBezTo>
                <a:cubicBezTo>
                  <a:pt x="765626" y="768743"/>
                  <a:pt x="212646" y="846053"/>
                  <a:pt x="3107" y="823160"/>
                </a:cubicBezTo>
                <a:cubicBezTo>
                  <a:pt x="2071" y="548773"/>
                  <a:pt x="1036" y="274387"/>
                  <a:pt x="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pic>
        <p:nvPicPr>
          <p:cNvPr id="8" name="Notebook_1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5461610" y="1497533"/>
            <a:ext cx="4933583" cy="289449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53" name="Shape 1053"/>
          <p:cNvSpPr>
            <a:spLocks noGrp="1"/>
          </p:cNvSpPr>
          <p:nvPr>
            <p:ph type="pic" sz="quarter" idx="14"/>
          </p:nvPr>
        </p:nvSpPr>
        <p:spPr>
          <a:xfrm>
            <a:off x="5915348" y="1715327"/>
            <a:ext cx="3980707" cy="2458905"/>
          </a:xfrm>
          <a:custGeom>
            <a:avLst/>
            <a:gdLst>
              <a:gd name="connsiteX0" fmla="*/ 0 w 7635371"/>
              <a:gd name="connsiteY0" fmla="*/ 0 h 4917809"/>
              <a:gd name="connsiteX1" fmla="*/ 7635371 w 7635371"/>
              <a:gd name="connsiteY1" fmla="*/ 0 h 4917809"/>
              <a:gd name="connsiteX2" fmla="*/ 7635371 w 7635371"/>
              <a:gd name="connsiteY2" fmla="*/ 4917809 h 4917809"/>
              <a:gd name="connsiteX3" fmla="*/ 0 w 7635371"/>
              <a:gd name="connsiteY3" fmla="*/ 4917809 h 4917809"/>
              <a:gd name="connsiteX4" fmla="*/ 0 w 7635371"/>
              <a:gd name="connsiteY4" fmla="*/ 0 h 4917809"/>
              <a:gd name="connsiteX0-1" fmla="*/ 76 w 7635447"/>
              <a:gd name="connsiteY0-2" fmla="*/ 0 h 4917809"/>
              <a:gd name="connsiteX1-3" fmla="*/ 7635447 w 7635447"/>
              <a:gd name="connsiteY1-4" fmla="*/ 0 h 4917809"/>
              <a:gd name="connsiteX2-5" fmla="*/ 7635447 w 7635447"/>
              <a:gd name="connsiteY2-6" fmla="*/ 4917809 h 4917809"/>
              <a:gd name="connsiteX3-7" fmla="*/ 76 w 7635447"/>
              <a:gd name="connsiteY3-8" fmla="*/ 4917809 h 4917809"/>
              <a:gd name="connsiteX4-9" fmla="*/ 4859 w 7635447"/>
              <a:gd name="connsiteY4-10" fmla="*/ 859711 h 4917809"/>
              <a:gd name="connsiteX5" fmla="*/ 76 w 7635447"/>
              <a:gd name="connsiteY5" fmla="*/ 0 h 4917809"/>
              <a:gd name="connsiteX0-11" fmla="*/ 449868 w 8085239"/>
              <a:gd name="connsiteY0-12" fmla="*/ 0 h 4917809"/>
              <a:gd name="connsiteX1-13" fmla="*/ 8085239 w 8085239"/>
              <a:gd name="connsiteY1-14" fmla="*/ 0 h 4917809"/>
              <a:gd name="connsiteX2-15" fmla="*/ 8085239 w 8085239"/>
              <a:gd name="connsiteY2-16" fmla="*/ 4917809 h 4917809"/>
              <a:gd name="connsiteX3-17" fmla="*/ 449868 w 8085239"/>
              <a:gd name="connsiteY3-18" fmla="*/ 4917809 h 4917809"/>
              <a:gd name="connsiteX4-19" fmla="*/ 1010606 w 8085239"/>
              <a:gd name="connsiteY4-20" fmla="*/ 859711 h 4917809"/>
              <a:gd name="connsiteX5-21" fmla="*/ 454651 w 8085239"/>
              <a:gd name="connsiteY5-22" fmla="*/ 859711 h 4917809"/>
              <a:gd name="connsiteX6" fmla="*/ 449868 w 8085239"/>
              <a:gd name="connsiteY6" fmla="*/ 0 h 4917809"/>
              <a:gd name="connsiteX0-23" fmla="*/ 449868 w 8085239"/>
              <a:gd name="connsiteY0-24" fmla="*/ 0 h 4917809"/>
              <a:gd name="connsiteX1-25" fmla="*/ 8085239 w 8085239"/>
              <a:gd name="connsiteY1-26" fmla="*/ 0 h 4917809"/>
              <a:gd name="connsiteX2-27" fmla="*/ 8085239 w 8085239"/>
              <a:gd name="connsiteY2-28" fmla="*/ 4917809 h 4917809"/>
              <a:gd name="connsiteX3-29" fmla="*/ 449868 w 8085239"/>
              <a:gd name="connsiteY3-30" fmla="*/ 4917809 h 4917809"/>
              <a:gd name="connsiteX4-31" fmla="*/ 1010606 w 8085239"/>
              <a:gd name="connsiteY4-32" fmla="*/ 859711 h 4917809"/>
              <a:gd name="connsiteX5-33" fmla="*/ 454651 w 8085239"/>
              <a:gd name="connsiteY5-34" fmla="*/ 859711 h 4917809"/>
              <a:gd name="connsiteX6-35" fmla="*/ 449868 w 8085239"/>
              <a:gd name="connsiteY6-36" fmla="*/ 0 h 4917809"/>
              <a:gd name="connsiteX0-37" fmla="*/ 449868 w 8085239"/>
              <a:gd name="connsiteY0-38" fmla="*/ 0 h 4917809"/>
              <a:gd name="connsiteX1-39" fmla="*/ 8085239 w 8085239"/>
              <a:gd name="connsiteY1-40" fmla="*/ 0 h 4917809"/>
              <a:gd name="connsiteX2-41" fmla="*/ 8085239 w 8085239"/>
              <a:gd name="connsiteY2-42" fmla="*/ 4917809 h 4917809"/>
              <a:gd name="connsiteX3-43" fmla="*/ 449868 w 8085239"/>
              <a:gd name="connsiteY3-44" fmla="*/ 4917809 h 4917809"/>
              <a:gd name="connsiteX4-45" fmla="*/ 1010606 w 8085239"/>
              <a:gd name="connsiteY4-46" fmla="*/ 859711 h 4917809"/>
              <a:gd name="connsiteX5-47" fmla="*/ 454651 w 8085239"/>
              <a:gd name="connsiteY5-48" fmla="*/ 859711 h 4917809"/>
              <a:gd name="connsiteX6-49" fmla="*/ 449868 w 8085239"/>
              <a:gd name="connsiteY6-50" fmla="*/ 0 h 4917809"/>
              <a:gd name="connsiteX0-51" fmla="*/ 449868 w 8085239"/>
              <a:gd name="connsiteY0-52" fmla="*/ 0 h 4917809"/>
              <a:gd name="connsiteX1-53" fmla="*/ 8085239 w 8085239"/>
              <a:gd name="connsiteY1-54" fmla="*/ 0 h 4917809"/>
              <a:gd name="connsiteX2-55" fmla="*/ 8085239 w 8085239"/>
              <a:gd name="connsiteY2-56" fmla="*/ 4917809 h 4917809"/>
              <a:gd name="connsiteX3-57" fmla="*/ 449868 w 8085239"/>
              <a:gd name="connsiteY3-58" fmla="*/ 4917809 h 4917809"/>
              <a:gd name="connsiteX4-59" fmla="*/ 1010606 w 8085239"/>
              <a:gd name="connsiteY4-60" fmla="*/ 859711 h 4917809"/>
              <a:gd name="connsiteX5-61" fmla="*/ 454651 w 8085239"/>
              <a:gd name="connsiteY5-62" fmla="*/ 859711 h 4917809"/>
              <a:gd name="connsiteX6-63" fmla="*/ 449868 w 8085239"/>
              <a:gd name="connsiteY6-64" fmla="*/ 0 h 4917809"/>
              <a:gd name="connsiteX0-65" fmla="*/ 400001 w 8035372"/>
              <a:gd name="connsiteY0-66" fmla="*/ 0 h 4917809"/>
              <a:gd name="connsiteX1-67" fmla="*/ 8035372 w 8035372"/>
              <a:gd name="connsiteY1-68" fmla="*/ 0 h 4917809"/>
              <a:gd name="connsiteX2-69" fmla="*/ 8035372 w 8035372"/>
              <a:gd name="connsiteY2-70" fmla="*/ 4917809 h 4917809"/>
              <a:gd name="connsiteX3-71" fmla="*/ 400001 w 8035372"/>
              <a:gd name="connsiteY3-72" fmla="*/ 4917809 h 4917809"/>
              <a:gd name="connsiteX4-73" fmla="*/ 1150934 w 8035372"/>
              <a:gd name="connsiteY4-74" fmla="*/ 1199868 h 4917809"/>
              <a:gd name="connsiteX5-75" fmla="*/ 960739 w 8035372"/>
              <a:gd name="connsiteY5-76" fmla="*/ 859711 h 4917809"/>
              <a:gd name="connsiteX6-77" fmla="*/ 404784 w 8035372"/>
              <a:gd name="connsiteY6-78" fmla="*/ 859711 h 4917809"/>
              <a:gd name="connsiteX7" fmla="*/ 400001 w 8035372"/>
              <a:gd name="connsiteY7" fmla="*/ 0 h 4917809"/>
              <a:gd name="connsiteX0-79" fmla="*/ 400001 w 8035372"/>
              <a:gd name="connsiteY0-80" fmla="*/ 0 h 4917809"/>
              <a:gd name="connsiteX1-81" fmla="*/ 8035372 w 8035372"/>
              <a:gd name="connsiteY1-82" fmla="*/ 0 h 4917809"/>
              <a:gd name="connsiteX2-83" fmla="*/ 8035372 w 8035372"/>
              <a:gd name="connsiteY2-84" fmla="*/ 4917809 h 4917809"/>
              <a:gd name="connsiteX3-85" fmla="*/ 400001 w 8035372"/>
              <a:gd name="connsiteY3-86" fmla="*/ 4917809 h 4917809"/>
              <a:gd name="connsiteX4-87" fmla="*/ 1150934 w 8035372"/>
              <a:gd name="connsiteY4-88" fmla="*/ 1199868 h 4917809"/>
              <a:gd name="connsiteX5-89" fmla="*/ 960739 w 8035372"/>
              <a:gd name="connsiteY5-90" fmla="*/ 859711 h 4917809"/>
              <a:gd name="connsiteX6-91" fmla="*/ 404784 w 8035372"/>
              <a:gd name="connsiteY6-92" fmla="*/ 859711 h 4917809"/>
              <a:gd name="connsiteX7-93" fmla="*/ 400001 w 8035372"/>
              <a:gd name="connsiteY7-94" fmla="*/ 0 h 4917809"/>
              <a:gd name="connsiteX0-95" fmla="*/ 400001 w 8035372"/>
              <a:gd name="connsiteY0-96" fmla="*/ 0 h 4917809"/>
              <a:gd name="connsiteX1-97" fmla="*/ 8035372 w 8035372"/>
              <a:gd name="connsiteY1-98" fmla="*/ 0 h 4917809"/>
              <a:gd name="connsiteX2-99" fmla="*/ 8035372 w 8035372"/>
              <a:gd name="connsiteY2-100" fmla="*/ 4917809 h 4917809"/>
              <a:gd name="connsiteX3-101" fmla="*/ 400001 w 8035372"/>
              <a:gd name="connsiteY3-102" fmla="*/ 4917809 h 4917809"/>
              <a:gd name="connsiteX4-103" fmla="*/ 1150934 w 8035372"/>
              <a:gd name="connsiteY4-104" fmla="*/ 1199868 h 4917809"/>
              <a:gd name="connsiteX5-105" fmla="*/ 960739 w 8035372"/>
              <a:gd name="connsiteY5-106" fmla="*/ 859711 h 4917809"/>
              <a:gd name="connsiteX6-107" fmla="*/ 404784 w 8035372"/>
              <a:gd name="connsiteY6-108" fmla="*/ 859711 h 4917809"/>
              <a:gd name="connsiteX7-109" fmla="*/ 400001 w 8035372"/>
              <a:gd name="connsiteY7-110" fmla="*/ 0 h 4917809"/>
              <a:gd name="connsiteX0-111" fmla="*/ 400001 w 8035372"/>
              <a:gd name="connsiteY0-112" fmla="*/ 0 h 4917809"/>
              <a:gd name="connsiteX1-113" fmla="*/ 8035372 w 8035372"/>
              <a:gd name="connsiteY1-114" fmla="*/ 0 h 4917809"/>
              <a:gd name="connsiteX2-115" fmla="*/ 8035372 w 8035372"/>
              <a:gd name="connsiteY2-116" fmla="*/ 4917809 h 4917809"/>
              <a:gd name="connsiteX3-117" fmla="*/ 400001 w 8035372"/>
              <a:gd name="connsiteY3-118" fmla="*/ 4917809 h 4917809"/>
              <a:gd name="connsiteX4-119" fmla="*/ 1150934 w 8035372"/>
              <a:gd name="connsiteY4-120" fmla="*/ 1199868 h 4917809"/>
              <a:gd name="connsiteX5-121" fmla="*/ 960739 w 8035372"/>
              <a:gd name="connsiteY5-122" fmla="*/ 859711 h 4917809"/>
              <a:gd name="connsiteX6-123" fmla="*/ 404784 w 8035372"/>
              <a:gd name="connsiteY6-124" fmla="*/ 859711 h 4917809"/>
              <a:gd name="connsiteX7-125" fmla="*/ 400001 w 8035372"/>
              <a:gd name="connsiteY7-126" fmla="*/ 0 h 4917809"/>
              <a:gd name="connsiteX0-127" fmla="*/ 332745 w 7968116"/>
              <a:gd name="connsiteY0-128" fmla="*/ 0 h 4917809"/>
              <a:gd name="connsiteX1-129" fmla="*/ 7968116 w 7968116"/>
              <a:gd name="connsiteY1-130" fmla="*/ 0 h 4917809"/>
              <a:gd name="connsiteX2-131" fmla="*/ 7968116 w 7968116"/>
              <a:gd name="connsiteY2-132" fmla="*/ 4917809 h 4917809"/>
              <a:gd name="connsiteX3-133" fmla="*/ 332745 w 7968116"/>
              <a:gd name="connsiteY3-134" fmla="*/ 4917809 h 4917809"/>
              <a:gd name="connsiteX4-135" fmla="*/ 1555457 w 7968116"/>
              <a:gd name="connsiteY4-136" fmla="*/ 2074796 h 4917809"/>
              <a:gd name="connsiteX5-137" fmla="*/ 1083678 w 7968116"/>
              <a:gd name="connsiteY5-138" fmla="*/ 1199868 h 4917809"/>
              <a:gd name="connsiteX6-139" fmla="*/ 893483 w 7968116"/>
              <a:gd name="connsiteY6-140" fmla="*/ 859711 h 4917809"/>
              <a:gd name="connsiteX7-141" fmla="*/ 337528 w 7968116"/>
              <a:gd name="connsiteY7-142" fmla="*/ 859711 h 4917809"/>
              <a:gd name="connsiteX8" fmla="*/ 332745 w 7968116"/>
              <a:gd name="connsiteY8" fmla="*/ 0 h 4917809"/>
              <a:gd name="connsiteX0-143" fmla="*/ 332745 w 7968116"/>
              <a:gd name="connsiteY0-144" fmla="*/ 0 h 4917809"/>
              <a:gd name="connsiteX1-145" fmla="*/ 7968116 w 7968116"/>
              <a:gd name="connsiteY1-146" fmla="*/ 0 h 4917809"/>
              <a:gd name="connsiteX2-147" fmla="*/ 7968116 w 7968116"/>
              <a:gd name="connsiteY2-148" fmla="*/ 4917809 h 4917809"/>
              <a:gd name="connsiteX3-149" fmla="*/ 332745 w 7968116"/>
              <a:gd name="connsiteY3-150" fmla="*/ 4917809 h 4917809"/>
              <a:gd name="connsiteX4-151" fmla="*/ 1555457 w 7968116"/>
              <a:gd name="connsiteY4-152" fmla="*/ 2074796 h 4917809"/>
              <a:gd name="connsiteX5-153" fmla="*/ 1083678 w 7968116"/>
              <a:gd name="connsiteY5-154" fmla="*/ 1199868 h 4917809"/>
              <a:gd name="connsiteX6-155" fmla="*/ 893483 w 7968116"/>
              <a:gd name="connsiteY6-156" fmla="*/ 859711 h 4917809"/>
              <a:gd name="connsiteX7-157" fmla="*/ 337528 w 7968116"/>
              <a:gd name="connsiteY7-158" fmla="*/ 859711 h 4917809"/>
              <a:gd name="connsiteX8-159" fmla="*/ 332745 w 7968116"/>
              <a:gd name="connsiteY8-160" fmla="*/ 0 h 4917809"/>
              <a:gd name="connsiteX0-161" fmla="*/ 332745 w 7968116"/>
              <a:gd name="connsiteY0-162" fmla="*/ 0 h 4917809"/>
              <a:gd name="connsiteX1-163" fmla="*/ 7968116 w 7968116"/>
              <a:gd name="connsiteY1-164" fmla="*/ 0 h 4917809"/>
              <a:gd name="connsiteX2-165" fmla="*/ 7968116 w 7968116"/>
              <a:gd name="connsiteY2-166" fmla="*/ 4917809 h 4917809"/>
              <a:gd name="connsiteX3-167" fmla="*/ 332745 w 7968116"/>
              <a:gd name="connsiteY3-168" fmla="*/ 4917809 h 4917809"/>
              <a:gd name="connsiteX4-169" fmla="*/ 1555457 w 7968116"/>
              <a:gd name="connsiteY4-170" fmla="*/ 2074796 h 4917809"/>
              <a:gd name="connsiteX5-171" fmla="*/ 1158582 w 7968116"/>
              <a:gd name="connsiteY5-172" fmla="*/ 1442971 h 4917809"/>
              <a:gd name="connsiteX6-173" fmla="*/ 1083678 w 7968116"/>
              <a:gd name="connsiteY6-174" fmla="*/ 1199868 h 4917809"/>
              <a:gd name="connsiteX7-175" fmla="*/ 893483 w 7968116"/>
              <a:gd name="connsiteY7-176" fmla="*/ 859711 h 4917809"/>
              <a:gd name="connsiteX8-177" fmla="*/ 337528 w 7968116"/>
              <a:gd name="connsiteY8-178" fmla="*/ 859711 h 4917809"/>
              <a:gd name="connsiteX9" fmla="*/ 332745 w 7968116"/>
              <a:gd name="connsiteY9" fmla="*/ 0 h 4917809"/>
              <a:gd name="connsiteX0-179" fmla="*/ 332745 w 7968116"/>
              <a:gd name="connsiteY0-180" fmla="*/ 0 h 4917809"/>
              <a:gd name="connsiteX1-181" fmla="*/ 7968116 w 7968116"/>
              <a:gd name="connsiteY1-182" fmla="*/ 0 h 4917809"/>
              <a:gd name="connsiteX2-183" fmla="*/ 7968116 w 7968116"/>
              <a:gd name="connsiteY2-184" fmla="*/ 4917809 h 4917809"/>
              <a:gd name="connsiteX3-185" fmla="*/ 332745 w 7968116"/>
              <a:gd name="connsiteY3-186" fmla="*/ 4917809 h 4917809"/>
              <a:gd name="connsiteX4-187" fmla="*/ 1555457 w 7968116"/>
              <a:gd name="connsiteY4-188" fmla="*/ 2074796 h 4917809"/>
              <a:gd name="connsiteX5-189" fmla="*/ 1158582 w 7968116"/>
              <a:gd name="connsiteY5-190" fmla="*/ 1442971 h 4917809"/>
              <a:gd name="connsiteX6-191" fmla="*/ 1083678 w 7968116"/>
              <a:gd name="connsiteY6-192" fmla="*/ 1199868 h 4917809"/>
              <a:gd name="connsiteX7-193" fmla="*/ 893483 w 7968116"/>
              <a:gd name="connsiteY7-194" fmla="*/ 859711 h 4917809"/>
              <a:gd name="connsiteX8-195" fmla="*/ 337528 w 7968116"/>
              <a:gd name="connsiteY8-196" fmla="*/ 859711 h 4917809"/>
              <a:gd name="connsiteX9-197" fmla="*/ 332745 w 7968116"/>
              <a:gd name="connsiteY9-198" fmla="*/ 0 h 4917809"/>
              <a:gd name="connsiteX0-199" fmla="*/ 332745 w 7968116"/>
              <a:gd name="connsiteY0-200" fmla="*/ 0 h 4917809"/>
              <a:gd name="connsiteX1-201" fmla="*/ 7968116 w 7968116"/>
              <a:gd name="connsiteY1-202" fmla="*/ 0 h 4917809"/>
              <a:gd name="connsiteX2-203" fmla="*/ 7968116 w 7968116"/>
              <a:gd name="connsiteY2-204" fmla="*/ 4917809 h 4917809"/>
              <a:gd name="connsiteX3-205" fmla="*/ 332745 w 7968116"/>
              <a:gd name="connsiteY3-206" fmla="*/ 4917809 h 4917809"/>
              <a:gd name="connsiteX4-207" fmla="*/ 1555457 w 7968116"/>
              <a:gd name="connsiteY4-208" fmla="*/ 2074796 h 4917809"/>
              <a:gd name="connsiteX5-209" fmla="*/ 1158582 w 7968116"/>
              <a:gd name="connsiteY5-210" fmla="*/ 1442971 h 4917809"/>
              <a:gd name="connsiteX6-211" fmla="*/ 1083678 w 7968116"/>
              <a:gd name="connsiteY6-212" fmla="*/ 1199868 h 4917809"/>
              <a:gd name="connsiteX7-213" fmla="*/ 893483 w 7968116"/>
              <a:gd name="connsiteY7-214" fmla="*/ 859711 h 4917809"/>
              <a:gd name="connsiteX8-215" fmla="*/ 337528 w 7968116"/>
              <a:gd name="connsiteY8-216" fmla="*/ 859711 h 4917809"/>
              <a:gd name="connsiteX9-217" fmla="*/ 332745 w 7968116"/>
              <a:gd name="connsiteY9-218" fmla="*/ 0 h 4917809"/>
              <a:gd name="connsiteX0-219" fmla="*/ 332745 w 7968116"/>
              <a:gd name="connsiteY0-220" fmla="*/ 0 h 4917809"/>
              <a:gd name="connsiteX1-221" fmla="*/ 7968116 w 7968116"/>
              <a:gd name="connsiteY1-222" fmla="*/ 0 h 4917809"/>
              <a:gd name="connsiteX2-223" fmla="*/ 7968116 w 7968116"/>
              <a:gd name="connsiteY2-224" fmla="*/ 4917809 h 4917809"/>
              <a:gd name="connsiteX3-225" fmla="*/ 332745 w 7968116"/>
              <a:gd name="connsiteY3-226" fmla="*/ 4917809 h 4917809"/>
              <a:gd name="connsiteX4-227" fmla="*/ 1555457 w 7968116"/>
              <a:gd name="connsiteY4-228" fmla="*/ 2074796 h 4917809"/>
              <a:gd name="connsiteX5-229" fmla="*/ 1158582 w 7968116"/>
              <a:gd name="connsiteY5-230" fmla="*/ 1442971 h 4917809"/>
              <a:gd name="connsiteX6-231" fmla="*/ 1083678 w 7968116"/>
              <a:gd name="connsiteY6-232" fmla="*/ 1199868 h 4917809"/>
              <a:gd name="connsiteX7-233" fmla="*/ 893483 w 7968116"/>
              <a:gd name="connsiteY7-234" fmla="*/ 859711 h 4917809"/>
              <a:gd name="connsiteX8-235" fmla="*/ 337528 w 7968116"/>
              <a:gd name="connsiteY8-236" fmla="*/ 859711 h 4917809"/>
              <a:gd name="connsiteX9-237" fmla="*/ 332745 w 7968116"/>
              <a:gd name="connsiteY9-238" fmla="*/ 0 h 4917809"/>
              <a:gd name="connsiteX0-239" fmla="*/ 332745 w 7968116"/>
              <a:gd name="connsiteY0-240" fmla="*/ 0 h 4917809"/>
              <a:gd name="connsiteX1-241" fmla="*/ 7968116 w 7968116"/>
              <a:gd name="connsiteY1-242" fmla="*/ 0 h 4917809"/>
              <a:gd name="connsiteX2-243" fmla="*/ 7968116 w 7968116"/>
              <a:gd name="connsiteY2-244" fmla="*/ 4917809 h 4917809"/>
              <a:gd name="connsiteX3-245" fmla="*/ 332745 w 7968116"/>
              <a:gd name="connsiteY3-246" fmla="*/ 4917809 h 4917809"/>
              <a:gd name="connsiteX4-247" fmla="*/ 1555457 w 7968116"/>
              <a:gd name="connsiteY4-248" fmla="*/ 2074796 h 4917809"/>
              <a:gd name="connsiteX5-249" fmla="*/ 1158582 w 7968116"/>
              <a:gd name="connsiteY5-250" fmla="*/ 1442971 h 4917809"/>
              <a:gd name="connsiteX6-251" fmla="*/ 1083678 w 7968116"/>
              <a:gd name="connsiteY6-252" fmla="*/ 1199868 h 4917809"/>
              <a:gd name="connsiteX7-253" fmla="*/ 893483 w 7968116"/>
              <a:gd name="connsiteY7-254" fmla="*/ 859711 h 4917809"/>
              <a:gd name="connsiteX8-255" fmla="*/ 337528 w 7968116"/>
              <a:gd name="connsiteY8-256" fmla="*/ 859711 h 4917809"/>
              <a:gd name="connsiteX9-257" fmla="*/ 332745 w 7968116"/>
              <a:gd name="connsiteY9-258" fmla="*/ 0 h 4917809"/>
              <a:gd name="connsiteX0-259" fmla="*/ 298928 w 7934299"/>
              <a:gd name="connsiteY0-260" fmla="*/ 0 h 4917809"/>
              <a:gd name="connsiteX1-261" fmla="*/ 7934299 w 7934299"/>
              <a:gd name="connsiteY1-262" fmla="*/ 0 h 4917809"/>
              <a:gd name="connsiteX2-263" fmla="*/ 7934299 w 7934299"/>
              <a:gd name="connsiteY2-264" fmla="*/ 4917809 h 4917809"/>
              <a:gd name="connsiteX3-265" fmla="*/ 298928 w 7934299"/>
              <a:gd name="connsiteY3-266" fmla="*/ 4917809 h 4917809"/>
              <a:gd name="connsiteX4-267" fmla="*/ 1594665 w 7934299"/>
              <a:gd name="connsiteY4-268" fmla="*/ 2087496 h 4917809"/>
              <a:gd name="connsiteX5-269" fmla="*/ 1521640 w 7934299"/>
              <a:gd name="connsiteY5-270" fmla="*/ 2074796 h 4917809"/>
              <a:gd name="connsiteX6-271" fmla="*/ 1124765 w 7934299"/>
              <a:gd name="connsiteY6-272" fmla="*/ 1442971 h 4917809"/>
              <a:gd name="connsiteX7-273" fmla="*/ 1049861 w 7934299"/>
              <a:gd name="connsiteY7-274" fmla="*/ 1199868 h 4917809"/>
              <a:gd name="connsiteX8-275" fmla="*/ 859666 w 7934299"/>
              <a:gd name="connsiteY8-276" fmla="*/ 859711 h 4917809"/>
              <a:gd name="connsiteX9-277" fmla="*/ 303711 w 7934299"/>
              <a:gd name="connsiteY9-278" fmla="*/ 859711 h 4917809"/>
              <a:gd name="connsiteX10" fmla="*/ 298928 w 7934299"/>
              <a:gd name="connsiteY10" fmla="*/ 0 h 4917809"/>
              <a:gd name="connsiteX0-279" fmla="*/ 298928 w 7934299"/>
              <a:gd name="connsiteY0-280" fmla="*/ 0 h 4917809"/>
              <a:gd name="connsiteX1-281" fmla="*/ 7934299 w 7934299"/>
              <a:gd name="connsiteY1-282" fmla="*/ 0 h 4917809"/>
              <a:gd name="connsiteX2-283" fmla="*/ 7934299 w 7934299"/>
              <a:gd name="connsiteY2-284" fmla="*/ 4917809 h 4917809"/>
              <a:gd name="connsiteX3-285" fmla="*/ 298928 w 7934299"/>
              <a:gd name="connsiteY3-286" fmla="*/ 4917809 h 4917809"/>
              <a:gd name="connsiteX4-287" fmla="*/ 1594665 w 7934299"/>
              <a:gd name="connsiteY4-288" fmla="*/ 2087496 h 4917809"/>
              <a:gd name="connsiteX5-289" fmla="*/ 1521640 w 7934299"/>
              <a:gd name="connsiteY5-290" fmla="*/ 2074796 h 4917809"/>
              <a:gd name="connsiteX6-291" fmla="*/ 1124765 w 7934299"/>
              <a:gd name="connsiteY6-292" fmla="*/ 1442971 h 4917809"/>
              <a:gd name="connsiteX7-293" fmla="*/ 1049861 w 7934299"/>
              <a:gd name="connsiteY7-294" fmla="*/ 1199868 h 4917809"/>
              <a:gd name="connsiteX8-295" fmla="*/ 859666 w 7934299"/>
              <a:gd name="connsiteY8-296" fmla="*/ 859711 h 4917809"/>
              <a:gd name="connsiteX9-297" fmla="*/ 303711 w 7934299"/>
              <a:gd name="connsiteY9-298" fmla="*/ 859711 h 4917809"/>
              <a:gd name="connsiteX10-299" fmla="*/ 298928 w 7934299"/>
              <a:gd name="connsiteY10-300" fmla="*/ 0 h 4917809"/>
              <a:gd name="connsiteX0-301" fmla="*/ 278553 w 7913924"/>
              <a:gd name="connsiteY0-302" fmla="*/ 0 h 4917809"/>
              <a:gd name="connsiteX1-303" fmla="*/ 7913924 w 7913924"/>
              <a:gd name="connsiteY1-304" fmla="*/ 0 h 4917809"/>
              <a:gd name="connsiteX2-305" fmla="*/ 7913924 w 7913924"/>
              <a:gd name="connsiteY2-306" fmla="*/ 4917809 h 4917809"/>
              <a:gd name="connsiteX3-307" fmla="*/ 278553 w 7913924"/>
              <a:gd name="connsiteY3-308" fmla="*/ 4917809 h 4917809"/>
              <a:gd name="connsiteX4-309" fmla="*/ 1574290 w 7913924"/>
              <a:gd name="connsiteY4-310" fmla="*/ 2087496 h 4917809"/>
              <a:gd name="connsiteX5-311" fmla="*/ 1501265 w 7913924"/>
              <a:gd name="connsiteY5-312" fmla="*/ 2074796 h 4917809"/>
              <a:gd name="connsiteX6-313" fmla="*/ 1104390 w 7913924"/>
              <a:gd name="connsiteY6-314" fmla="*/ 1442971 h 4917809"/>
              <a:gd name="connsiteX7-315" fmla="*/ 1029486 w 7913924"/>
              <a:gd name="connsiteY7-316" fmla="*/ 1199868 h 4917809"/>
              <a:gd name="connsiteX8-317" fmla="*/ 839291 w 7913924"/>
              <a:gd name="connsiteY8-318" fmla="*/ 859711 h 4917809"/>
              <a:gd name="connsiteX9-319" fmla="*/ 283336 w 7913924"/>
              <a:gd name="connsiteY9-320" fmla="*/ 859711 h 4917809"/>
              <a:gd name="connsiteX10-321" fmla="*/ 278553 w 7913924"/>
              <a:gd name="connsiteY10-322" fmla="*/ 0 h 4917809"/>
              <a:gd name="connsiteX0-323" fmla="*/ 278553 w 7913924"/>
              <a:gd name="connsiteY0-324" fmla="*/ 0 h 4917809"/>
              <a:gd name="connsiteX1-325" fmla="*/ 7913924 w 7913924"/>
              <a:gd name="connsiteY1-326" fmla="*/ 0 h 4917809"/>
              <a:gd name="connsiteX2-327" fmla="*/ 7913924 w 7913924"/>
              <a:gd name="connsiteY2-328" fmla="*/ 4917809 h 4917809"/>
              <a:gd name="connsiteX3-329" fmla="*/ 278553 w 7913924"/>
              <a:gd name="connsiteY3-330" fmla="*/ 4917809 h 4917809"/>
              <a:gd name="connsiteX4-331" fmla="*/ 1574290 w 7913924"/>
              <a:gd name="connsiteY4-332" fmla="*/ 2087496 h 4917809"/>
              <a:gd name="connsiteX5-333" fmla="*/ 1501265 w 7913924"/>
              <a:gd name="connsiteY5-334" fmla="*/ 2074796 h 4917809"/>
              <a:gd name="connsiteX6-335" fmla="*/ 1104390 w 7913924"/>
              <a:gd name="connsiteY6-336" fmla="*/ 1442971 h 4917809"/>
              <a:gd name="connsiteX7-337" fmla="*/ 1029486 w 7913924"/>
              <a:gd name="connsiteY7-338" fmla="*/ 1199868 h 4917809"/>
              <a:gd name="connsiteX8-339" fmla="*/ 839291 w 7913924"/>
              <a:gd name="connsiteY8-340" fmla="*/ 859711 h 4917809"/>
              <a:gd name="connsiteX9-341" fmla="*/ 283336 w 7913924"/>
              <a:gd name="connsiteY9-342" fmla="*/ 859711 h 4917809"/>
              <a:gd name="connsiteX10-343" fmla="*/ 278553 w 7913924"/>
              <a:gd name="connsiteY10-344" fmla="*/ 0 h 4917809"/>
              <a:gd name="connsiteX0-345" fmla="*/ 278553 w 7913924"/>
              <a:gd name="connsiteY0-346" fmla="*/ 0 h 4917809"/>
              <a:gd name="connsiteX1-347" fmla="*/ 7913924 w 7913924"/>
              <a:gd name="connsiteY1-348" fmla="*/ 0 h 4917809"/>
              <a:gd name="connsiteX2-349" fmla="*/ 7913924 w 7913924"/>
              <a:gd name="connsiteY2-350" fmla="*/ 4917809 h 4917809"/>
              <a:gd name="connsiteX3-351" fmla="*/ 278553 w 7913924"/>
              <a:gd name="connsiteY3-352" fmla="*/ 4917809 h 4917809"/>
              <a:gd name="connsiteX4-353" fmla="*/ 1574290 w 7913924"/>
              <a:gd name="connsiteY4-354" fmla="*/ 2087496 h 4917809"/>
              <a:gd name="connsiteX5-355" fmla="*/ 1501265 w 7913924"/>
              <a:gd name="connsiteY5-356" fmla="*/ 2074796 h 4917809"/>
              <a:gd name="connsiteX6-357" fmla="*/ 1104390 w 7913924"/>
              <a:gd name="connsiteY6-358" fmla="*/ 1442971 h 4917809"/>
              <a:gd name="connsiteX7-359" fmla="*/ 1029486 w 7913924"/>
              <a:gd name="connsiteY7-360" fmla="*/ 1199868 h 4917809"/>
              <a:gd name="connsiteX8-361" fmla="*/ 839291 w 7913924"/>
              <a:gd name="connsiteY8-362" fmla="*/ 859711 h 4917809"/>
              <a:gd name="connsiteX9-363" fmla="*/ 283336 w 7913924"/>
              <a:gd name="connsiteY9-364" fmla="*/ 859711 h 4917809"/>
              <a:gd name="connsiteX10-365" fmla="*/ 278553 w 7913924"/>
              <a:gd name="connsiteY10-366" fmla="*/ 0 h 4917809"/>
              <a:gd name="connsiteX0-367" fmla="*/ 278553 w 7913924"/>
              <a:gd name="connsiteY0-368" fmla="*/ 0 h 4917809"/>
              <a:gd name="connsiteX1-369" fmla="*/ 7913924 w 7913924"/>
              <a:gd name="connsiteY1-370" fmla="*/ 0 h 4917809"/>
              <a:gd name="connsiteX2-371" fmla="*/ 7913924 w 7913924"/>
              <a:gd name="connsiteY2-372" fmla="*/ 4917809 h 4917809"/>
              <a:gd name="connsiteX3-373" fmla="*/ 278553 w 7913924"/>
              <a:gd name="connsiteY3-374" fmla="*/ 4917809 h 4917809"/>
              <a:gd name="connsiteX4-375" fmla="*/ 1574290 w 7913924"/>
              <a:gd name="connsiteY4-376" fmla="*/ 2087496 h 4917809"/>
              <a:gd name="connsiteX5-377" fmla="*/ 1501265 w 7913924"/>
              <a:gd name="connsiteY5-378" fmla="*/ 2074796 h 4917809"/>
              <a:gd name="connsiteX6-379" fmla="*/ 1104390 w 7913924"/>
              <a:gd name="connsiteY6-380" fmla="*/ 1442971 h 4917809"/>
              <a:gd name="connsiteX7-381" fmla="*/ 1029486 w 7913924"/>
              <a:gd name="connsiteY7-382" fmla="*/ 1199868 h 4917809"/>
              <a:gd name="connsiteX8-383" fmla="*/ 839291 w 7913924"/>
              <a:gd name="connsiteY8-384" fmla="*/ 859711 h 4917809"/>
              <a:gd name="connsiteX9-385" fmla="*/ 283336 w 7913924"/>
              <a:gd name="connsiteY9-386" fmla="*/ 859711 h 4917809"/>
              <a:gd name="connsiteX10-387" fmla="*/ 278553 w 7913924"/>
              <a:gd name="connsiteY10-388" fmla="*/ 0 h 4917809"/>
              <a:gd name="connsiteX0-389" fmla="*/ 278553 w 7913924"/>
              <a:gd name="connsiteY0-390" fmla="*/ 0 h 4917809"/>
              <a:gd name="connsiteX1-391" fmla="*/ 7913924 w 7913924"/>
              <a:gd name="connsiteY1-392" fmla="*/ 0 h 4917809"/>
              <a:gd name="connsiteX2-393" fmla="*/ 7913924 w 7913924"/>
              <a:gd name="connsiteY2-394" fmla="*/ 4917809 h 4917809"/>
              <a:gd name="connsiteX3-395" fmla="*/ 278553 w 7913924"/>
              <a:gd name="connsiteY3-396" fmla="*/ 4917809 h 4917809"/>
              <a:gd name="connsiteX4-397" fmla="*/ 1574290 w 7913924"/>
              <a:gd name="connsiteY4-398" fmla="*/ 2087496 h 4917809"/>
              <a:gd name="connsiteX5-399" fmla="*/ 1501265 w 7913924"/>
              <a:gd name="connsiteY5-400" fmla="*/ 2074796 h 4917809"/>
              <a:gd name="connsiteX6-401" fmla="*/ 1104390 w 7913924"/>
              <a:gd name="connsiteY6-402" fmla="*/ 1442971 h 4917809"/>
              <a:gd name="connsiteX7-403" fmla="*/ 1029486 w 7913924"/>
              <a:gd name="connsiteY7-404" fmla="*/ 1199868 h 4917809"/>
              <a:gd name="connsiteX8-405" fmla="*/ 839291 w 7913924"/>
              <a:gd name="connsiteY8-406" fmla="*/ 859711 h 4917809"/>
              <a:gd name="connsiteX9-407" fmla="*/ 283336 w 7913924"/>
              <a:gd name="connsiteY9-408" fmla="*/ 859711 h 4917809"/>
              <a:gd name="connsiteX10-409" fmla="*/ 278553 w 7913924"/>
              <a:gd name="connsiteY10-410" fmla="*/ 0 h 4917809"/>
              <a:gd name="connsiteX0-411" fmla="*/ 302052 w 7937423"/>
              <a:gd name="connsiteY0-412" fmla="*/ 0 h 4917809"/>
              <a:gd name="connsiteX1-413" fmla="*/ 7937423 w 7937423"/>
              <a:gd name="connsiteY1-414" fmla="*/ 0 h 4917809"/>
              <a:gd name="connsiteX2-415" fmla="*/ 7937423 w 7937423"/>
              <a:gd name="connsiteY2-416" fmla="*/ 4917809 h 4917809"/>
              <a:gd name="connsiteX3-417" fmla="*/ 302052 w 7937423"/>
              <a:gd name="connsiteY3-418" fmla="*/ 4917809 h 4917809"/>
              <a:gd name="connsiteX4-419" fmla="*/ 1620013 w 7937423"/>
              <a:gd name="connsiteY4-420" fmla="*/ 2487546 h 4917809"/>
              <a:gd name="connsiteX5-421" fmla="*/ 1597789 w 7937423"/>
              <a:gd name="connsiteY5-422" fmla="*/ 2087496 h 4917809"/>
              <a:gd name="connsiteX6-423" fmla="*/ 1524764 w 7937423"/>
              <a:gd name="connsiteY6-424" fmla="*/ 2074796 h 4917809"/>
              <a:gd name="connsiteX7-425" fmla="*/ 1127889 w 7937423"/>
              <a:gd name="connsiteY7-426" fmla="*/ 1442971 h 4917809"/>
              <a:gd name="connsiteX8-427" fmla="*/ 1052985 w 7937423"/>
              <a:gd name="connsiteY8-428" fmla="*/ 1199868 h 4917809"/>
              <a:gd name="connsiteX9-429" fmla="*/ 862790 w 7937423"/>
              <a:gd name="connsiteY9-430" fmla="*/ 859711 h 4917809"/>
              <a:gd name="connsiteX10-431" fmla="*/ 306835 w 7937423"/>
              <a:gd name="connsiteY10-432" fmla="*/ 859711 h 4917809"/>
              <a:gd name="connsiteX11" fmla="*/ 302052 w 7937423"/>
              <a:gd name="connsiteY11" fmla="*/ 0 h 4917809"/>
              <a:gd name="connsiteX0-433" fmla="*/ 302052 w 7937423"/>
              <a:gd name="connsiteY0-434" fmla="*/ 0 h 4917809"/>
              <a:gd name="connsiteX1-435" fmla="*/ 7937423 w 7937423"/>
              <a:gd name="connsiteY1-436" fmla="*/ 0 h 4917809"/>
              <a:gd name="connsiteX2-437" fmla="*/ 7937423 w 7937423"/>
              <a:gd name="connsiteY2-438" fmla="*/ 4917809 h 4917809"/>
              <a:gd name="connsiteX3-439" fmla="*/ 302052 w 7937423"/>
              <a:gd name="connsiteY3-440" fmla="*/ 4917809 h 4917809"/>
              <a:gd name="connsiteX4-441" fmla="*/ 1620013 w 7937423"/>
              <a:gd name="connsiteY4-442" fmla="*/ 2487546 h 4917809"/>
              <a:gd name="connsiteX5-443" fmla="*/ 1597789 w 7937423"/>
              <a:gd name="connsiteY5-444" fmla="*/ 2087496 h 4917809"/>
              <a:gd name="connsiteX6-445" fmla="*/ 1524764 w 7937423"/>
              <a:gd name="connsiteY6-446" fmla="*/ 2074796 h 4917809"/>
              <a:gd name="connsiteX7-447" fmla="*/ 1127889 w 7937423"/>
              <a:gd name="connsiteY7-448" fmla="*/ 1442971 h 4917809"/>
              <a:gd name="connsiteX8-449" fmla="*/ 1052985 w 7937423"/>
              <a:gd name="connsiteY8-450" fmla="*/ 1199868 h 4917809"/>
              <a:gd name="connsiteX9-451" fmla="*/ 862790 w 7937423"/>
              <a:gd name="connsiteY9-452" fmla="*/ 859711 h 4917809"/>
              <a:gd name="connsiteX10-453" fmla="*/ 306835 w 7937423"/>
              <a:gd name="connsiteY10-454" fmla="*/ 859711 h 4917809"/>
              <a:gd name="connsiteX11-455" fmla="*/ 302052 w 7937423"/>
              <a:gd name="connsiteY11-456" fmla="*/ 0 h 4917809"/>
              <a:gd name="connsiteX0-457" fmla="*/ 300852 w 7936223"/>
              <a:gd name="connsiteY0-458" fmla="*/ 0 h 4917809"/>
              <a:gd name="connsiteX1-459" fmla="*/ 7936223 w 7936223"/>
              <a:gd name="connsiteY1-460" fmla="*/ 0 h 4917809"/>
              <a:gd name="connsiteX2-461" fmla="*/ 7936223 w 7936223"/>
              <a:gd name="connsiteY2-462" fmla="*/ 4917809 h 4917809"/>
              <a:gd name="connsiteX3-463" fmla="*/ 300852 w 7936223"/>
              <a:gd name="connsiteY3-464" fmla="*/ 4917809 h 4917809"/>
              <a:gd name="connsiteX4-465" fmla="*/ 1529914 w 7936223"/>
              <a:gd name="connsiteY4-466" fmla="*/ 2560571 h 4917809"/>
              <a:gd name="connsiteX5-467" fmla="*/ 1618813 w 7936223"/>
              <a:gd name="connsiteY5-468" fmla="*/ 2487546 h 4917809"/>
              <a:gd name="connsiteX6-469" fmla="*/ 1596589 w 7936223"/>
              <a:gd name="connsiteY6-470" fmla="*/ 2087496 h 4917809"/>
              <a:gd name="connsiteX7-471" fmla="*/ 1523564 w 7936223"/>
              <a:gd name="connsiteY7-472" fmla="*/ 2074796 h 4917809"/>
              <a:gd name="connsiteX8-473" fmla="*/ 1126689 w 7936223"/>
              <a:gd name="connsiteY8-474" fmla="*/ 1442971 h 4917809"/>
              <a:gd name="connsiteX9-475" fmla="*/ 1051785 w 7936223"/>
              <a:gd name="connsiteY9-476" fmla="*/ 1199868 h 4917809"/>
              <a:gd name="connsiteX10-477" fmla="*/ 861590 w 7936223"/>
              <a:gd name="connsiteY10-478" fmla="*/ 859711 h 4917809"/>
              <a:gd name="connsiteX11-479" fmla="*/ 305635 w 7936223"/>
              <a:gd name="connsiteY11-480" fmla="*/ 859711 h 4917809"/>
              <a:gd name="connsiteX12" fmla="*/ 300852 w 7936223"/>
              <a:gd name="connsiteY12" fmla="*/ 0 h 4917809"/>
              <a:gd name="connsiteX0-481" fmla="*/ 300852 w 7936223"/>
              <a:gd name="connsiteY0-482" fmla="*/ 0 h 4917809"/>
              <a:gd name="connsiteX1-483" fmla="*/ 7936223 w 7936223"/>
              <a:gd name="connsiteY1-484" fmla="*/ 0 h 4917809"/>
              <a:gd name="connsiteX2-485" fmla="*/ 7936223 w 7936223"/>
              <a:gd name="connsiteY2-486" fmla="*/ 4917809 h 4917809"/>
              <a:gd name="connsiteX3-487" fmla="*/ 300852 w 7936223"/>
              <a:gd name="connsiteY3-488" fmla="*/ 4917809 h 4917809"/>
              <a:gd name="connsiteX4-489" fmla="*/ 1529914 w 7936223"/>
              <a:gd name="connsiteY4-490" fmla="*/ 2560571 h 4917809"/>
              <a:gd name="connsiteX5-491" fmla="*/ 1618813 w 7936223"/>
              <a:gd name="connsiteY5-492" fmla="*/ 2487546 h 4917809"/>
              <a:gd name="connsiteX6-493" fmla="*/ 1596589 w 7936223"/>
              <a:gd name="connsiteY6-494" fmla="*/ 2087496 h 4917809"/>
              <a:gd name="connsiteX7-495" fmla="*/ 1523564 w 7936223"/>
              <a:gd name="connsiteY7-496" fmla="*/ 2074796 h 4917809"/>
              <a:gd name="connsiteX8-497" fmla="*/ 1126689 w 7936223"/>
              <a:gd name="connsiteY8-498" fmla="*/ 1442971 h 4917809"/>
              <a:gd name="connsiteX9-499" fmla="*/ 1051785 w 7936223"/>
              <a:gd name="connsiteY9-500" fmla="*/ 1199868 h 4917809"/>
              <a:gd name="connsiteX10-501" fmla="*/ 861590 w 7936223"/>
              <a:gd name="connsiteY10-502" fmla="*/ 859711 h 4917809"/>
              <a:gd name="connsiteX11-503" fmla="*/ 305635 w 7936223"/>
              <a:gd name="connsiteY11-504" fmla="*/ 859711 h 4917809"/>
              <a:gd name="connsiteX12-505" fmla="*/ 300852 w 7936223"/>
              <a:gd name="connsiteY12-506" fmla="*/ 0 h 4917809"/>
              <a:gd name="connsiteX0-507" fmla="*/ 300852 w 7936223"/>
              <a:gd name="connsiteY0-508" fmla="*/ 0 h 4917809"/>
              <a:gd name="connsiteX1-509" fmla="*/ 7936223 w 7936223"/>
              <a:gd name="connsiteY1-510" fmla="*/ 0 h 4917809"/>
              <a:gd name="connsiteX2-511" fmla="*/ 7936223 w 7936223"/>
              <a:gd name="connsiteY2-512" fmla="*/ 4917809 h 4917809"/>
              <a:gd name="connsiteX3-513" fmla="*/ 300852 w 7936223"/>
              <a:gd name="connsiteY3-514" fmla="*/ 4917809 h 4917809"/>
              <a:gd name="connsiteX4-515" fmla="*/ 1529914 w 7936223"/>
              <a:gd name="connsiteY4-516" fmla="*/ 2560571 h 4917809"/>
              <a:gd name="connsiteX5-517" fmla="*/ 1618813 w 7936223"/>
              <a:gd name="connsiteY5-518" fmla="*/ 2487546 h 4917809"/>
              <a:gd name="connsiteX6-519" fmla="*/ 1596589 w 7936223"/>
              <a:gd name="connsiteY6-520" fmla="*/ 2087496 h 4917809"/>
              <a:gd name="connsiteX7-521" fmla="*/ 1523564 w 7936223"/>
              <a:gd name="connsiteY7-522" fmla="*/ 2074796 h 4917809"/>
              <a:gd name="connsiteX8-523" fmla="*/ 1126689 w 7936223"/>
              <a:gd name="connsiteY8-524" fmla="*/ 1442971 h 4917809"/>
              <a:gd name="connsiteX9-525" fmla="*/ 1051785 w 7936223"/>
              <a:gd name="connsiteY9-526" fmla="*/ 1199868 h 4917809"/>
              <a:gd name="connsiteX10-527" fmla="*/ 861590 w 7936223"/>
              <a:gd name="connsiteY10-528" fmla="*/ 859711 h 4917809"/>
              <a:gd name="connsiteX11-529" fmla="*/ 305635 w 7936223"/>
              <a:gd name="connsiteY11-530" fmla="*/ 859711 h 4917809"/>
              <a:gd name="connsiteX12-531" fmla="*/ 300852 w 7936223"/>
              <a:gd name="connsiteY12-532" fmla="*/ 0 h 4917809"/>
              <a:gd name="connsiteX0-533" fmla="*/ 300852 w 7936223"/>
              <a:gd name="connsiteY0-534" fmla="*/ 0 h 4917809"/>
              <a:gd name="connsiteX1-535" fmla="*/ 7936223 w 7936223"/>
              <a:gd name="connsiteY1-536" fmla="*/ 0 h 4917809"/>
              <a:gd name="connsiteX2-537" fmla="*/ 7936223 w 7936223"/>
              <a:gd name="connsiteY2-538" fmla="*/ 4917809 h 4917809"/>
              <a:gd name="connsiteX3-539" fmla="*/ 300852 w 7936223"/>
              <a:gd name="connsiteY3-540" fmla="*/ 4917809 h 4917809"/>
              <a:gd name="connsiteX4-541" fmla="*/ 1529914 w 7936223"/>
              <a:gd name="connsiteY4-542" fmla="*/ 2560571 h 4917809"/>
              <a:gd name="connsiteX5-543" fmla="*/ 1618813 w 7936223"/>
              <a:gd name="connsiteY5-544" fmla="*/ 2487546 h 4917809"/>
              <a:gd name="connsiteX6-545" fmla="*/ 1596589 w 7936223"/>
              <a:gd name="connsiteY6-546" fmla="*/ 2087496 h 4917809"/>
              <a:gd name="connsiteX7-547" fmla="*/ 1523564 w 7936223"/>
              <a:gd name="connsiteY7-548" fmla="*/ 2074796 h 4917809"/>
              <a:gd name="connsiteX8-549" fmla="*/ 1126689 w 7936223"/>
              <a:gd name="connsiteY8-550" fmla="*/ 1442971 h 4917809"/>
              <a:gd name="connsiteX9-551" fmla="*/ 1051785 w 7936223"/>
              <a:gd name="connsiteY9-552" fmla="*/ 1199868 h 4917809"/>
              <a:gd name="connsiteX10-553" fmla="*/ 861590 w 7936223"/>
              <a:gd name="connsiteY10-554" fmla="*/ 859711 h 4917809"/>
              <a:gd name="connsiteX11-555" fmla="*/ 305635 w 7936223"/>
              <a:gd name="connsiteY11-556" fmla="*/ 859711 h 4917809"/>
              <a:gd name="connsiteX12-557" fmla="*/ 300852 w 7936223"/>
              <a:gd name="connsiteY12-558" fmla="*/ 0 h 4917809"/>
              <a:gd name="connsiteX0-559" fmla="*/ 318851 w 7954222"/>
              <a:gd name="connsiteY0-560" fmla="*/ 0 h 4917809"/>
              <a:gd name="connsiteX1-561" fmla="*/ 7954222 w 7954222"/>
              <a:gd name="connsiteY1-562" fmla="*/ 0 h 4917809"/>
              <a:gd name="connsiteX2-563" fmla="*/ 7954222 w 7954222"/>
              <a:gd name="connsiteY2-564" fmla="*/ 4917809 h 4917809"/>
              <a:gd name="connsiteX3-565" fmla="*/ 318851 w 7954222"/>
              <a:gd name="connsiteY3-566" fmla="*/ 4917809 h 4917809"/>
              <a:gd name="connsiteX4-567" fmla="*/ 1538388 w 7954222"/>
              <a:gd name="connsiteY4-568" fmla="*/ 2903471 h 4917809"/>
              <a:gd name="connsiteX5-569" fmla="*/ 1547913 w 7954222"/>
              <a:gd name="connsiteY5-570" fmla="*/ 2560571 h 4917809"/>
              <a:gd name="connsiteX6-571" fmla="*/ 1636812 w 7954222"/>
              <a:gd name="connsiteY6-572" fmla="*/ 2487546 h 4917809"/>
              <a:gd name="connsiteX7-573" fmla="*/ 1614588 w 7954222"/>
              <a:gd name="connsiteY7-574" fmla="*/ 2087496 h 4917809"/>
              <a:gd name="connsiteX8-575" fmla="*/ 1541563 w 7954222"/>
              <a:gd name="connsiteY8-576" fmla="*/ 2074796 h 4917809"/>
              <a:gd name="connsiteX9-577" fmla="*/ 1144688 w 7954222"/>
              <a:gd name="connsiteY9-578" fmla="*/ 1442971 h 4917809"/>
              <a:gd name="connsiteX10-579" fmla="*/ 1069784 w 7954222"/>
              <a:gd name="connsiteY10-580" fmla="*/ 1199868 h 4917809"/>
              <a:gd name="connsiteX11-581" fmla="*/ 879589 w 7954222"/>
              <a:gd name="connsiteY11-582" fmla="*/ 859711 h 4917809"/>
              <a:gd name="connsiteX12-583" fmla="*/ 323634 w 7954222"/>
              <a:gd name="connsiteY12-584" fmla="*/ 859711 h 4917809"/>
              <a:gd name="connsiteX13" fmla="*/ 318851 w 7954222"/>
              <a:gd name="connsiteY13" fmla="*/ 0 h 4917809"/>
              <a:gd name="connsiteX0-585" fmla="*/ 318851 w 7954222"/>
              <a:gd name="connsiteY0-586" fmla="*/ 0 h 4917809"/>
              <a:gd name="connsiteX1-587" fmla="*/ 7954222 w 7954222"/>
              <a:gd name="connsiteY1-588" fmla="*/ 0 h 4917809"/>
              <a:gd name="connsiteX2-589" fmla="*/ 7954222 w 7954222"/>
              <a:gd name="connsiteY2-590" fmla="*/ 4917809 h 4917809"/>
              <a:gd name="connsiteX3-591" fmla="*/ 318851 w 7954222"/>
              <a:gd name="connsiteY3-592" fmla="*/ 4917809 h 4917809"/>
              <a:gd name="connsiteX4-593" fmla="*/ 1538388 w 7954222"/>
              <a:gd name="connsiteY4-594" fmla="*/ 2903471 h 4917809"/>
              <a:gd name="connsiteX5-595" fmla="*/ 1547913 w 7954222"/>
              <a:gd name="connsiteY5-596" fmla="*/ 2560571 h 4917809"/>
              <a:gd name="connsiteX6-597" fmla="*/ 1636812 w 7954222"/>
              <a:gd name="connsiteY6-598" fmla="*/ 2487546 h 4917809"/>
              <a:gd name="connsiteX7-599" fmla="*/ 1614588 w 7954222"/>
              <a:gd name="connsiteY7-600" fmla="*/ 2087496 h 4917809"/>
              <a:gd name="connsiteX8-601" fmla="*/ 1541563 w 7954222"/>
              <a:gd name="connsiteY8-602" fmla="*/ 2074796 h 4917809"/>
              <a:gd name="connsiteX9-603" fmla="*/ 1144688 w 7954222"/>
              <a:gd name="connsiteY9-604" fmla="*/ 1442971 h 4917809"/>
              <a:gd name="connsiteX10-605" fmla="*/ 1069784 w 7954222"/>
              <a:gd name="connsiteY10-606" fmla="*/ 1199868 h 4917809"/>
              <a:gd name="connsiteX11-607" fmla="*/ 879589 w 7954222"/>
              <a:gd name="connsiteY11-608" fmla="*/ 859711 h 4917809"/>
              <a:gd name="connsiteX12-609" fmla="*/ 323634 w 7954222"/>
              <a:gd name="connsiteY12-610" fmla="*/ 859711 h 4917809"/>
              <a:gd name="connsiteX13-611" fmla="*/ 318851 w 7954222"/>
              <a:gd name="connsiteY13-612" fmla="*/ 0 h 4917809"/>
              <a:gd name="connsiteX0-613" fmla="*/ 318851 w 7954222"/>
              <a:gd name="connsiteY0-614" fmla="*/ 0 h 4917809"/>
              <a:gd name="connsiteX1-615" fmla="*/ 7954222 w 7954222"/>
              <a:gd name="connsiteY1-616" fmla="*/ 0 h 4917809"/>
              <a:gd name="connsiteX2-617" fmla="*/ 7954222 w 7954222"/>
              <a:gd name="connsiteY2-618" fmla="*/ 4917809 h 4917809"/>
              <a:gd name="connsiteX3-619" fmla="*/ 318851 w 7954222"/>
              <a:gd name="connsiteY3-620" fmla="*/ 4917809 h 4917809"/>
              <a:gd name="connsiteX4-621" fmla="*/ 1538388 w 7954222"/>
              <a:gd name="connsiteY4-622" fmla="*/ 2903471 h 4917809"/>
              <a:gd name="connsiteX5-623" fmla="*/ 1547913 w 7954222"/>
              <a:gd name="connsiteY5-624" fmla="*/ 2560571 h 4917809"/>
              <a:gd name="connsiteX6-625" fmla="*/ 1636812 w 7954222"/>
              <a:gd name="connsiteY6-626" fmla="*/ 2487546 h 4917809"/>
              <a:gd name="connsiteX7-627" fmla="*/ 1614588 w 7954222"/>
              <a:gd name="connsiteY7-628" fmla="*/ 2087496 h 4917809"/>
              <a:gd name="connsiteX8-629" fmla="*/ 1541563 w 7954222"/>
              <a:gd name="connsiteY8-630" fmla="*/ 2074796 h 4917809"/>
              <a:gd name="connsiteX9-631" fmla="*/ 1144688 w 7954222"/>
              <a:gd name="connsiteY9-632" fmla="*/ 1442971 h 4917809"/>
              <a:gd name="connsiteX10-633" fmla="*/ 1069784 w 7954222"/>
              <a:gd name="connsiteY10-634" fmla="*/ 1199868 h 4917809"/>
              <a:gd name="connsiteX11-635" fmla="*/ 879589 w 7954222"/>
              <a:gd name="connsiteY11-636" fmla="*/ 859711 h 4917809"/>
              <a:gd name="connsiteX12-637" fmla="*/ 323634 w 7954222"/>
              <a:gd name="connsiteY12-638" fmla="*/ 859711 h 4917809"/>
              <a:gd name="connsiteX13-639" fmla="*/ 318851 w 7954222"/>
              <a:gd name="connsiteY13-640" fmla="*/ 0 h 4917809"/>
              <a:gd name="connsiteX0-641" fmla="*/ 318851 w 7954222"/>
              <a:gd name="connsiteY0-642" fmla="*/ 0 h 4917809"/>
              <a:gd name="connsiteX1-643" fmla="*/ 7954222 w 7954222"/>
              <a:gd name="connsiteY1-644" fmla="*/ 0 h 4917809"/>
              <a:gd name="connsiteX2-645" fmla="*/ 7954222 w 7954222"/>
              <a:gd name="connsiteY2-646" fmla="*/ 4917809 h 4917809"/>
              <a:gd name="connsiteX3-647" fmla="*/ 318851 w 7954222"/>
              <a:gd name="connsiteY3-648" fmla="*/ 4917809 h 4917809"/>
              <a:gd name="connsiteX4-649" fmla="*/ 1538388 w 7954222"/>
              <a:gd name="connsiteY4-650" fmla="*/ 2903471 h 4917809"/>
              <a:gd name="connsiteX5-651" fmla="*/ 1547913 w 7954222"/>
              <a:gd name="connsiteY5-652" fmla="*/ 2560571 h 4917809"/>
              <a:gd name="connsiteX6-653" fmla="*/ 1636812 w 7954222"/>
              <a:gd name="connsiteY6-654" fmla="*/ 2487546 h 4917809"/>
              <a:gd name="connsiteX7-655" fmla="*/ 1614588 w 7954222"/>
              <a:gd name="connsiteY7-656" fmla="*/ 2087496 h 4917809"/>
              <a:gd name="connsiteX8-657" fmla="*/ 1541563 w 7954222"/>
              <a:gd name="connsiteY8-658" fmla="*/ 2074796 h 4917809"/>
              <a:gd name="connsiteX9-659" fmla="*/ 1144688 w 7954222"/>
              <a:gd name="connsiteY9-660" fmla="*/ 1442971 h 4917809"/>
              <a:gd name="connsiteX10-661" fmla="*/ 1069784 w 7954222"/>
              <a:gd name="connsiteY10-662" fmla="*/ 1199868 h 4917809"/>
              <a:gd name="connsiteX11-663" fmla="*/ 879589 w 7954222"/>
              <a:gd name="connsiteY11-664" fmla="*/ 859711 h 4917809"/>
              <a:gd name="connsiteX12-665" fmla="*/ 323634 w 7954222"/>
              <a:gd name="connsiteY12-666" fmla="*/ 859711 h 4917809"/>
              <a:gd name="connsiteX13-667" fmla="*/ 318851 w 7954222"/>
              <a:gd name="connsiteY13-668" fmla="*/ 0 h 4917809"/>
              <a:gd name="connsiteX0-669" fmla="*/ 318851 w 7954222"/>
              <a:gd name="connsiteY0-670" fmla="*/ 0 h 4917809"/>
              <a:gd name="connsiteX1-671" fmla="*/ 7954222 w 7954222"/>
              <a:gd name="connsiteY1-672" fmla="*/ 0 h 4917809"/>
              <a:gd name="connsiteX2-673" fmla="*/ 7954222 w 7954222"/>
              <a:gd name="connsiteY2-674" fmla="*/ 4917809 h 4917809"/>
              <a:gd name="connsiteX3-675" fmla="*/ 318851 w 7954222"/>
              <a:gd name="connsiteY3-676" fmla="*/ 4917809 h 4917809"/>
              <a:gd name="connsiteX4-677" fmla="*/ 1538388 w 7954222"/>
              <a:gd name="connsiteY4-678" fmla="*/ 2903471 h 4917809"/>
              <a:gd name="connsiteX5-679" fmla="*/ 1547913 w 7954222"/>
              <a:gd name="connsiteY5-680" fmla="*/ 2560571 h 4917809"/>
              <a:gd name="connsiteX6-681" fmla="*/ 1636812 w 7954222"/>
              <a:gd name="connsiteY6-682" fmla="*/ 2487546 h 4917809"/>
              <a:gd name="connsiteX7-683" fmla="*/ 1614588 w 7954222"/>
              <a:gd name="connsiteY7-684" fmla="*/ 2087496 h 4917809"/>
              <a:gd name="connsiteX8-685" fmla="*/ 1541563 w 7954222"/>
              <a:gd name="connsiteY8-686" fmla="*/ 2074796 h 4917809"/>
              <a:gd name="connsiteX9-687" fmla="*/ 1144688 w 7954222"/>
              <a:gd name="connsiteY9-688" fmla="*/ 1442971 h 4917809"/>
              <a:gd name="connsiteX10-689" fmla="*/ 1069784 w 7954222"/>
              <a:gd name="connsiteY10-690" fmla="*/ 1199868 h 4917809"/>
              <a:gd name="connsiteX11-691" fmla="*/ 879589 w 7954222"/>
              <a:gd name="connsiteY11-692" fmla="*/ 859711 h 4917809"/>
              <a:gd name="connsiteX12-693" fmla="*/ 323634 w 7954222"/>
              <a:gd name="connsiteY12-694" fmla="*/ 859711 h 4917809"/>
              <a:gd name="connsiteX13-695" fmla="*/ 318851 w 7954222"/>
              <a:gd name="connsiteY13-696" fmla="*/ 0 h 4917809"/>
              <a:gd name="connsiteX0-697" fmla="*/ 316110 w 7951481"/>
              <a:gd name="connsiteY0-698" fmla="*/ 0 h 4917809"/>
              <a:gd name="connsiteX1-699" fmla="*/ 7951481 w 7951481"/>
              <a:gd name="connsiteY1-700" fmla="*/ 0 h 4917809"/>
              <a:gd name="connsiteX2-701" fmla="*/ 7951481 w 7951481"/>
              <a:gd name="connsiteY2-702" fmla="*/ 4917809 h 4917809"/>
              <a:gd name="connsiteX3-703" fmla="*/ 316110 w 7951481"/>
              <a:gd name="connsiteY3-704" fmla="*/ 4917809 h 4917809"/>
              <a:gd name="connsiteX4-705" fmla="*/ 1561047 w 7951481"/>
              <a:gd name="connsiteY4-706" fmla="*/ 2916171 h 4917809"/>
              <a:gd name="connsiteX5-707" fmla="*/ 1545172 w 7951481"/>
              <a:gd name="connsiteY5-708" fmla="*/ 2560571 h 4917809"/>
              <a:gd name="connsiteX6-709" fmla="*/ 1634071 w 7951481"/>
              <a:gd name="connsiteY6-710" fmla="*/ 2487546 h 4917809"/>
              <a:gd name="connsiteX7-711" fmla="*/ 1611847 w 7951481"/>
              <a:gd name="connsiteY7-712" fmla="*/ 2087496 h 4917809"/>
              <a:gd name="connsiteX8-713" fmla="*/ 1538822 w 7951481"/>
              <a:gd name="connsiteY8-714" fmla="*/ 2074796 h 4917809"/>
              <a:gd name="connsiteX9-715" fmla="*/ 1141947 w 7951481"/>
              <a:gd name="connsiteY9-716" fmla="*/ 1442971 h 4917809"/>
              <a:gd name="connsiteX10-717" fmla="*/ 1067043 w 7951481"/>
              <a:gd name="connsiteY10-718" fmla="*/ 1199868 h 4917809"/>
              <a:gd name="connsiteX11-719" fmla="*/ 876848 w 7951481"/>
              <a:gd name="connsiteY11-720" fmla="*/ 859711 h 4917809"/>
              <a:gd name="connsiteX12-721" fmla="*/ 320893 w 7951481"/>
              <a:gd name="connsiteY12-722" fmla="*/ 859711 h 4917809"/>
              <a:gd name="connsiteX13-723" fmla="*/ 316110 w 7951481"/>
              <a:gd name="connsiteY13-724" fmla="*/ 0 h 4917809"/>
              <a:gd name="connsiteX0-725" fmla="*/ 316110 w 7951481"/>
              <a:gd name="connsiteY0-726" fmla="*/ 0 h 4917809"/>
              <a:gd name="connsiteX1-727" fmla="*/ 7951481 w 7951481"/>
              <a:gd name="connsiteY1-728" fmla="*/ 0 h 4917809"/>
              <a:gd name="connsiteX2-729" fmla="*/ 7951481 w 7951481"/>
              <a:gd name="connsiteY2-730" fmla="*/ 4917809 h 4917809"/>
              <a:gd name="connsiteX3-731" fmla="*/ 316110 w 7951481"/>
              <a:gd name="connsiteY3-732" fmla="*/ 4917809 h 4917809"/>
              <a:gd name="connsiteX4-733" fmla="*/ 1561047 w 7951481"/>
              <a:gd name="connsiteY4-734" fmla="*/ 2916171 h 4917809"/>
              <a:gd name="connsiteX5-735" fmla="*/ 1545172 w 7951481"/>
              <a:gd name="connsiteY5-736" fmla="*/ 2560571 h 4917809"/>
              <a:gd name="connsiteX6-737" fmla="*/ 1634071 w 7951481"/>
              <a:gd name="connsiteY6-738" fmla="*/ 2487546 h 4917809"/>
              <a:gd name="connsiteX7-739" fmla="*/ 1611847 w 7951481"/>
              <a:gd name="connsiteY7-740" fmla="*/ 2087496 h 4917809"/>
              <a:gd name="connsiteX8-741" fmla="*/ 1538822 w 7951481"/>
              <a:gd name="connsiteY8-742" fmla="*/ 2074796 h 4917809"/>
              <a:gd name="connsiteX9-743" fmla="*/ 1141947 w 7951481"/>
              <a:gd name="connsiteY9-744" fmla="*/ 1442971 h 4917809"/>
              <a:gd name="connsiteX10-745" fmla="*/ 1067043 w 7951481"/>
              <a:gd name="connsiteY10-746" fmla="*/ 1199868 h 4917809"/>
              <a:gd name="connsiteX11-747" fmla="*/ 876848 w 7951481"/>
              <a:gd name="connsiteY11-748" fmla="*/ 859711 h 4917809"/>
              <a:gd name="connsiteX12-749" fmla="*/ 320893 w 7951481"/>
              <a:gd name="connsiteY12-750" fmla="*/ 859711 h 4917809"/>
              <a:gd name="connsiteX13-751" fmla="*/ 316110 w 7951481"/>
              <a:gd name="connsiteY13-752" fmla="*/ 0 h 4917809"/>
              <a:gd name="connsiteX0-753" fmla="*/ 326043 w 7961414"/>
              <a:gd name="connsiteY0-754" fmla="*/ 0 h 4917809"/>
              <a:gd name="connsiteX1-755" fmla="*/ 7961414 w 7961414"/>
              <a:gd name="connsiteY1-756" fmla="*/ 0 h 4917809"/>
              <a:gd name="connsiteX2-757" fmla="*/ 7961414 w 7961414"/>
              <a:gd name="connsiteY2-758" fmla="*/ 4917809 h 4917809"/>
              <a:gd name="connsiteX3-759" fmla="*/ 326043 w 7961414"/>
              <a:gd name="connsiteY3-760" fmla="*/ 4917809 h 4917809"/>
              <a:gd name="connsiteX4-761" fmla="*/ 1551930 w 7961414"/>
              <a:gd name="connsiteY4-762" fmla="*/ 3608321 h 4917809"/>
              <a:gd name="connsiteX5-763" fmla="*/ 1570980 w 7961414"/>
              <a:gd name="connsiteY5-764" fmla="*/ 2916171 h 4917809"/>
              <a:gd name="connsiteX6-765" fmla="*/ 1555105 w 7961414"/>
              <a:gd name="connsiteY6-766" fmla="*/ 2560571 h 4917809"/>
              <a:gd name="connsiteX7-767" fmla="*/ 1644004 w 7961414"/>
              <a:gd name="connsiteY7-768" fmla="*/ 2487546 h 4917809"/>
              <a:gd name="connsiteX8-769" fmla="*/ 1621780 w 7961414"/>
              <a:gd name="connsiteY8-770" fmla="*/ 2087496 h 4917809"/>
              <a:gd name="connsiteX9-771" fmla="*/ 1548755 w 7961414"/>
              <a:gd name="connsiteY9-772" fmla="*/ 2074796 h 4917809"/>
              <a:gd name="connsiteX10-773" fmla="*/ 1151880 w 7961414"/>
              <a:gd name="connsiteY10-774" fmla="*/ 1442971 h 4917809"/>
              <a:gd name="connsiteX11-775" fmla="*/ 1076976 w 7961414"/>
              <a:gd name="connsiteY11-776" fmla="*/ 1199868 h 4917809"/>
              <a:gd name="connsiteX12-777" fmla="*/ 886781 w 7961414"/>
              <a:gd name="connsiteY12-778" fmla="*/ 859711 h 4917809"/>
              <a:gd name="connsiteX13-779" fmla="*/ 330826 w 7961414"/>
              <a:gd name="connsiteY13-780" fmla="*/ 859711 h 4917809"/>
              <a:gd name="connsiteX14" fmla="*/ 326043 w 7961414"/>
              <a:gd name="connsiteY14" fmla="*/ 0 h 4917809"/>
              <a:gd name="connsiteX0-781" fmla="*/ 326043 w 7961414"/>
              <a:gd name="connsiteY0-782" fmla="*/ 0 h 4917809"/>
              <a:gd name="connsiteX1-783" fmla="*/ 7961414 w 7961414"/>
              <a:gd name="connsiteY1-784" fmla="*/ 0 h 4917809"/>
              <a:gd name="connsiteX2-785" fmla="*/ 7961414 w 7961414"/>
              <a:gd name="connsiteY2-786" fmla="*/ 4917809 h 4917809"/>
              <a:gd name="connsiteX3-787" fmla="*/ 326043 w 7961414"/>
              <a:gd name="connsiteY3-788" fmla="*/ 4917809 h 4917809"/>
              <a:gd name="connsiteX4-789" fmla="*/ 1551930 w 7961414"/>
              <a:gd name="connsiteY4-790" fmla="*/ 3608321 h 4917809"/>
              <a:gd name="connsiteX5-791" fmla="*/ 1570980 w 7961414"/>
              <a:gd name="connsiteY5-792" fmla="*/ 2916171 h 4917809"/>
              <a:gd name="connsiteX6-793" fmla="*/ 1555105 w 7961414"/>
              <a:gd name="connsiteY6-794" fmla="*/ 2560571 h 4917809"/>
              <a:gd name="connsiteX7-795" fmla="*/ 1644004 w 7961414"/>
              <a:gd name="connsiteY7-796" fmla="*/ 2487546 h 4917809"/>
              <a:gd name="connsiteX8-797" fmla="*/ 1621780 w 7961414"/>
              <a:gd name="connsiteY8-798" fmla="*/ 2087496 h 4917809"/>
              <a:gd name="connsiteX9-799" fmla="*/ 1548755 w 7961414"/>
              <a:gd name="connsiteY9-800" fmla="*/ 2074796 h 4917809"/>
              <a:gd name="connsiteX10-801" fmla="*/ 1151880 w 7961414"/>
              <a:gd name="connsiteY10-802" fmla="*/ 1442971 h 4917809"/>
              <a:gd name="connsiteX11-803" fmla="*/ 1076976 w 7961414"/>
              <a:gd name="connsiteY11-804" fmla="*/ 1199868 h 4917809"/>
              <a:gd name="connsiteX12-805" fmla="*/ 886781 w 7961414"/>
              <a:gd name="connsiteY12-806" fmla="*/ 859711 h 4917809"/>
              <a:gd name="connsiteX13-807" fmla="*/ 330826 w 7961414"/>
              <a:gd name="connsiteY13-808" fmla="*/ 859711 h 4917809"/>
              <a:gd name="connsiteX14-809" fmla="*/ 326043 w 7961414"/>
              <a:gd name="connsiteY14-810" fmla="*/ 0 h 4917809"/>
              <a:gd name="connsiteX0-811" fmla="*/ 326043 w 7961414"/>
              <a:gd name="connsiteY0-812" fmla="*/ 0 h 4917809"/>
              <a:gd name="connsiteX1-813" fmla="*/ 7961414 w 7961414"/>
              <a:gd name="connsiteY1-814" fmla="*/ 0 h 4917809"/>
              <a:gd name="connsiteX2-815" fmla="*/ 7961414 w 7961414"/>
              <a:gd name="connsiteY2-816" fmla="*/ 4917809 h 4917809"/>
              <a:gd name="connsiteX3-817" fmla="*/ 326043 w 7961414"/>
              <a:gd name="connsiteY3-818" fmla="*/ 4917809 h 4917809"/>
              <a:gd name="connsiteX4-819" fmla="*/ 1551930 w 7961414"/>
              <a:gd name="connsiteY4-820" fmla="*/ 3608321 h 4917809"/>
              <a:gd name="connsiteX5-821" fmla="*/ 1570980 w 7961414"/>
              <a:gd name="connsiteY5-822" fmla="*/ 2916171 h 4917809"/>
              <a:gd name="connsiteX6-823" fmla="*/ 1555105 w 7961414"/>
              <a:gd name="connsiteY6-824" fmla="*/ 2560571 h 4917809"/>
              <a:gd name="connsiteX7-825" fmla="*/ 1644004 w 7961414"/>
              <a:gd name="connsiteY7-826" fmla="*/ 2487546 h 4917809"/>
              <a:gd name="connsiteX8-827" fmla="*/ 1621780 w 7961414"/>
              <a:gd name="connsiteY8-828" fmla="*/ 2087496 h 4917809"/>
              <a:gd name="connsiteX9-829" fmla="*/ 1548755 w 7961414"/>
              <a:gd name="connsiteY9-830" fmla="*/ 2074796 h 4917809"/>
              <a:gd name="connsiteX10-831" fmla="*/ 1151880 w 7961414"/>
              <a:gd name="connsiteY10-832" fmla="*/ 1442971 h 4917809"/>
              <a:gd name="connsiteX11-833" fmla="*/ 1076976 w 7961414"/>
              <a:gd name="connsiteY11-834" fmla="*/ 1199868 h 4917809"/>
              <a:gd name="connsiteX12-835" fmla="*/ 886781 w 7961414"/>
              <a:gd name="connsiteY12-836" fmla="*/ 859711 h 4917809"/>
              <a:gd name="connsiteX13-837" fmla="*/ 330826 w 7961414"/>
              <a:gd name="connsiteY13-838" fmla="*/ 859711 h 4917809"/>
              <a:gd name="connsiteX14-839" fmla="*/ 326043 w 7961414"/>
              <a:gd name="connsiteY14-840" fmla="*/ 0 h 4917809"/>
              <a:gd name="connsiteX0-841" fmla="*/ 326043 w 7961414"/>
              <a:gd name="connsiteY0-842" fmla="*/ 0 h 4917809"/>
              <a:gd name="connsiteX1-843" fmla="*/ 7961414 w 7961414"/>
              <a:gd name="connsiteY1-844" fmla="*/ 0 h 4917809"/>
              <a:gd name="connsiteX2-845" fmla="*/ 7961414 w 7961414"/>
              <a:gd name="connsiteY2-846" fmla="*/ 4917809 h 4917809"/>
              <a:gd name="connsiteX3-847" fmla="*/ 326043 w 7961414"/>
              <a:gd name="connsiteY3-848" fmla="*/ 4917809 h 4917809"/>
              <a:gd name="connsiteX4-849" fmla="*/ 1551930 w 7961414"/>
              <a:gd name="connsiteY4-850" fmla="*/ 3608321 h 4917809"/>
              <a:gd name="connsiteX5-851" fmla="*/ 1570980 w 7961414"/>
              <a:gd name="connsiteY5-852" fmla="*/ 2916171 h 4917809"/>
              <a:gd name="connsiteX6-853" fmla="*/ 1555105 w 7961414"/>
              <a:gd name="connsiteY6-854" fmla="*/ 2560571 h 4917809"/>
              <a:gd name="connsiteX7-855" fmla="*/ 1644004 w 7961414"/>
              <a:gd name="connsiteY7-856" fmla="*/ 2487546 h 4917809"/>
              <a:gd name="connsiteX8-857" fmla="*/ 1621780 w 7961414"/>
              <a:gd name="connsiteY8-858" fmla="*/ 2087496 h 4917809"/>
              <a:gd name="connsiteX9-859" fmla="*/ 1548755 w 7961414"/>
              <a:gd name="connsiteY9-860" fmla="*/ 2074796 h 4917809"/>
              <a:gd name="connsiteX10-861" fmla="*/ 1151880 w 7961414"/>
              <a:gd name="connsiteY10-862" fmla="*/ 1442971 h 4917809"/>
              <a:gd name="connsiteX11-863" fmla="*/ 1076976 w 7961414"/>
              <a:gd name="connsiteY11-864" fmla="*/ 1199868 h 4917809"/>
              <a:gd name="connsiteX12-865" fmla="*/ 886781 w 7961414"/>
              <a:gd name="connsiteY12-866" fmla="*/ 859711 h 4917809"/>
              <a:gd name="connsiteX13-867" fmla="*/ 330826 w 7961414"/>
              <a:gd name="connsiteY13-868" fmla="*/ 859711 h 4917809"/>
              <a:gd name="connsiteX14-869" fmla="*/ 326043 w 7961414"/>
              <a:gd name="connsiteY14-870" fmla="*/ 0 h 49178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93" y="connsiteY7-94"/>
              </a:cxn>
              <a:cxn ang="0">
                <a:pos x="connsiteX8-159" y="connsiteY8-160"/>
              </a:cxn>
              <a:cxn ang="0">
                <a:pos x="connsiteX9-197" y="connsiteY9-198"/>
              </a:cxn>
              <a:cxn ang="0">
                <a:pos x="connsiteX10-299" y="connsiteY10-300"/>
              </a:cxn>
              <a:cxn ang="0">
                <a:pos x="connsiteX11-455" y="connsiteY11-456"/>
              </a:cxn>
              <a:cxn ang="0">
                <a:pos x="connsiteX12-505" y="connsiteY12-506"/>
              </a:cxn>
              <a:cxn ang="0">
                <a:pos x="connsiteX13-611" y="connsiteY13-612"/>
              </a:cxn>
              <a:cxn ang="0">
                <a:pos x="connsiteX14-809" y="connsiteY14-810"/>
              </a:cxn>
            </a:cxnLst>
            <a:rect l="l" t="t" r="r" b="b"/>
            <a:pathLst>
              <a:path w="7961414" h="4917809">
                <a:moveTo>
                  <a:pt x="326043" y="0"/>
                </a:moveTo>
                <a:lnTo>
                  <a:pt x="7961414" y="0"/>
                </a:lnTo>
                <a:lnTo>
                  <a:pt x="7961414" y="4917809"/>
                </a:lnTo>
                <a:lnTo>
                  <a:pt x="326043" y="4917809"/>
                </a:lnTo>
                <a:cubicBezTo>
                  <a:pt x="-802529" y="4646644"/>
                  <a:pt x="1344441" y="3941927"/>
                  <a:pt x="1551930" y="3608321"/>
                </a:cubicBezTo>
                <a:cubicBezTo>
                  <a:pt x="1594319" y="3573165"/>
                  <a:pt x="1560926" y="3047404"/>
                  <a:pt x="1570980" y="2916171"/>
                </a:cubicBezTo>
                <a:cubicBezTo>
                  <a:pt x="1531349" y="2907473"/>
                  <a:pt x="1540289" y="2639417"/>
                  <a:pt x="1555105" y="2560571"/>
                </a:cubicBezTo>
                <a:cubicBezTo>
                  <a:pt x="1600140" y="2527002"/>
                  <a:pt x="1639242" y="2546813"/>
                  <a:pt x="1644004" y="2487546"/>
                </a:cubicBezTo>
                <a:cubicBezTo>
                  <a:pt x="1691685" y="2063452"/>
                  <a:pt x="1601142" y="2130359"/>
                  <a:pt x="1621780" y="2087496"/>
                </a:cubicBezTo>
                <a:cubicBezTo>
                  <a:pt x="1612840" y="2064511"/>
                  <a:pt x="1611726" y="2102313"/>
                  <a:pt x="1548755" y="2074796"/>
                </a:cubicBezTo>
                <a:cubicBezTo>
                  <a:pt x="1549870" y="1478194"/>
                  <a:pt x="1271785" y="1531642"/>
                  <a:pt x="1151880" y="1442971"/>
                </a:cubicBezTo>
                <a:cubicBezTo>
                  <a:pt x="1060550" y="1316200"/>
                  <a:pt x="1098934" y="1301841"/>
                  <a:pt x="1076976" y="1199868"/>
                </a:cubicBezTo>
                <a:cubicBezTo>
                  <a:pt x="1016813" y="790523"/>
                  <a:pt x="964200" y="880437"/>
                  <a:pt x="886781" y="859711"/>
                </a:cubicBezTo>
                <a:lnTo>
                  <a:pt x="330826" y="859711"/>
                </a:lnTo>
                <a:cubicBezTo>
                  <a:pt x="329232" y="573141"/>
                  <a:pt x="327637" y="286570"/>
                  <a:pt x="326043" y="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pic>
        <p:nvPicPr>
          <p:cNvPr id="9" name="Watch_1.pn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5507925" y="2144670"/>
            <a:ext cx="1240829" cy="194235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0" name="Phone_3.png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1796807" y="2754003"/>
            <a:ext cx="1897435" cy="389651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54" name="Shape 1054"/>
          <p:cNvSpPr>
            <a:spLocks noGrp="1"/>
          </p:cNvSpPr>
          <p:nvPr>
            <p:ph type="pic" sz="quarter" idx="15"/>
          </p:nvPr>
        </p:nvSpPr>
        <p:spPr>
          <a:xfrm>
            <a:off x="5562229" y="2494673"/>
            <a:ext cx="1072137" cy="1272079"/>
          </a:xfrm>
          <a:prstGeom prst="roundRect">
            <a:avLst>
              <a:gd name="adj" fmla="val 13717"/>
            </a:avLst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55" name="Shape 1055"/>
          <p:cNvSpPr>
            <a:spLocks noGrp="1"/>
          </p:cNvSpPr>
          <p:nvPr>
            <p:ph type="pic" sz="quarter" idx="16"/>
          </p:nvPr>
        </p:nvSpPr>
        <p:spPr>
          <a:xfrm>
            <a:off x="1922124" y="3229662"/>
            <a:ext cx="1646802" cy="29223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56" name="Shape 10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ceholder (Two slide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79"/>
          <p:cNvSpPr>
            <a:spLocks noGrp="1"/>
          </p:cNvSpPr>
          <p:nvPr>
            <p:ph type="pic" sz="quarter" idx="15"/>
          </p:nvPr>
        </p:nvSpPr>
        <p:spPr>
          <a:xfrm>
            <a:off x="1418024" y="923925"/>
            <a:ext cx="2916652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" name="Shape 1079"/>
          <p:cNvSpPr>
            <a:spLocks noGrp="1"/>
          </p:cNvSpPr>
          <p:nvPr>
            <p:ph type="pic" sz="quarter" idx="16"/>
          </p:nvPr>
        </p:nvSpPr>
        <p:spPr>
          <a:xfrm>
            <a:off x="7857380" y="923925"/>
            <a:ext cx="2916652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" name="Shape 1079"/>
          <p:cNvSpPr>
            <a:spLocks noGrp="1"/>
          </p:cNvSpPr>
          <p:nvPr>
            <p:ph type="pic" sz="quarter" idx="17"/>
          </p:nvPr>
        </p:nvSpPr>
        <p:spPr>
          <a:xfrm>
            <a:off x="10902316" y="923925"/>
            <a:ext cx="1289685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" name="Shape 1079"/>
          <p:cNvSpPr>
            <a:spLocks noGrp="1"/>
          </p:cNvSpPr>
          <p:nvPr>
            <p:ph type="pic" sz="quarter" idx="18"/>
          </p:nvPr>
        </p:nvSpPr>
        <p:spPr>
          <a:xfrm>
            <a:off x="-1" y="923925"/>
            <a:ext cx="1289685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79" name="Shape 1079"/>
          <p:cNvSpPr>
            <a:spLocks noGrp="1"/>
          </p:cNvSpPr>
          <p:nvPr>
            <p:ph type="pic" sz="quarter" idx="14"/>
          </p:nvPr>
        </p:nvSpPr>
        <p:spPr>
          <a:xfrm>
            <a:off x="4462959" y="924121"/>
            <a:ext cx="3266138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80" name="Shape 10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ny Placeholder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Shape 1087"/>
          <p:cNvSpPr>
            <a:spLocks noGrp="1"/>
          </p:cNvSpPr>
          <p:nvPr>
            <p:ph type="pic" idx="13"/>
          </p:nvPr>
        </p:nvSpPr>
        <p:spPr>
          <a:xfrm>
            <a:off x="-145371" y="-23671"/>
            <a:ext cx="12327572" cy="69053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88" name="Shape 10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laceholder Break (1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Shape 1095"/>
          <p:cNvSpPr>
            <a:spLocks noGrp="1"/>
          </p:cNvSpPr>
          <p:nvPr>
            <p:ph type="pic" idx="13"/>
          </p:nvPr>
        </p:nvSpPr>
        <p:spPr>
          <a:xfrm>
            <a:off x="-29731" y="-29526"/>
            <a:ext cx="12251462" cy="691705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96" name="Shape 10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laceholder Break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Shape 1103"/>
          <p:cNvSpPr>
            <a:spLocks noGrp="1"/>
          </p:cNvSpPr>
          <p:nvPr>
            <p:ph type="pic" idx="13"/>
          </p:nvPr>
        </p:nvSpPr>
        <p:spPr>
          <a:xfrm>
            <a:off x="-29731" y="-46185"/>
            <a:ext cx="12251462" cy="695036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104" name="Shape 11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ceholder Break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2041808" y="-420737"/>
            <a:ext cx="8193690" cy="782414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  <a:gd name="connsiteX0-469" fmla="*/ 0 w 28159356"/>
              <a:gd name="connsiteY0-470" fmla="*/ 14054111 h 28099720"/>
              <a:gd name="connsiteX1-471" fmla="*/ 4117037 w 28159356"/>
              <a:gd name="connsiteY1-472" fmla="*/ 4103146 h 28099720"/>
              <a:gd name="connsiteX2-473" fmla="*/ 10856915 w 28159356"/>
              <a:gd name="connsiteY2-474" fmla="*/ 0 h 28099720"/>
              <a:gd name="connsiteX3-475" fmla="*/ 24000687 w 28159356"/>
              <a:gd name="connsiteY3-476" fmla="*/ 4073167 h 28099720"/>
              <a:gd name="connsiteX4-477" fmla="*/ 28159356 w 28159356"/>
              <a:gd name="connsiteY4-478" fmla="*/ 14050408 h 28099720"/>
              <a:gd name="connsiteX5-479" fmla="*/ 24022440 w 28159356"/>
              <a:gd name="connsiteY5-480" fmla="*/ 23953389 h 28099720"/>
              <a:gd name="connsiteX6-481" fmla="*/ 14077418 w 28159356"/>
              <a:gd name="connsiteY6-482" fmla="*/ 28099720 h 28099720"/>
              <a:gd name="connsiteX7-483" fmla="*/ 4116391 w 28159356"/>
              <a:gd name="connsiteY7-484" fmla="*/ 23982684 h 28099720"/>
              <a:gd name="connsiteX8-485" fmla="*/ 0 w 28159356"/>
              <a:gd name="connsiteY8-486" fmla="*/ 14054111 h 28099720"/>
              <a:gd name="connsiteX0-487" fmla="*/ 0 w 28159356"/>
              <a:gd name="connsiteY0-488" fmla="*/ 14054111 h 28099720"/>
              <a:gd name="connsiteX1-489" fmla="*/ 1853805 w 28159356"/>
              <a:gd name="connsiteY1-490" fmla="*/ 6642084 h 28099720"/>
              <a:gd name="connsiteX2-491" fmla="*/ 10856915 w 28159356"/>
              <a:gd name="connsiteY2-492" fmla="*/ 0 h 28099720"/>
              <a:gd name="connsiteX3-493" fmla="*/ 24000687 w 28159356"/>
              <a:gd name="connsiteY3-494" fmla="*/ 4073167 h 28099720"/>
              <a:gd name="connsiteX4-495" fmla="*/ 28159356 w 28159356"/>
              <a:gd name="connsiteY4-496" fmla="*/ 14050408 h 28099720"/>
              <a:gd name="connsiteX5-497" fmla="*/ 24022440 w 28159356"/>
              <a:gd name="connsiteY5-498" fmla="*/ 23953389 h 28099720"/>
              <a:gd name="connsiteX6-499" fmla="*/ 14077418 w 28159356"/>
              <a:gd name="connsiteY6-500" fmla="*/ 28099720 h 28099720"/>
              <a:gd name="connsiteX7-501" fmla="*/ 4116391 w 28159356"/>
              <a:gd name="connsiteY7-502" fmla="*/ 23982684 h 28099720"/>
              <a:gd name="connsiteX8-503" fmla="*/ 0 w 28159356"/>
              <a:gd name="connsiteY8-504" fmla="*/ 14054111 h 28099720"/>
              <a:gd name="connsiteX0-505" fmla="*/ 0 w 28121843"/>
              <a:gd name="connsiteY0-506" fmla="*/ 17653120 h 28099720"/>
              <a:gd name="connsiteX1-507" fmla="*/ 1816292 w 28121843"/>
              <a:gd name="connsiteY1-508" fmla="*/ 6642084 h 28099720"/>
              <a:gd name="connsiteX2-509" fmla="*/ 10819402 w 28121843"/>
              <a:gd name="connsiteY2-510" fmla="*/ 0 h 28099720"/>
              <a:gd name="connsiteX3-511" fmla="*/ 23963174 w 28121843"/>
              <a:gd name="connsiteY3-512" fmla="*/ 4073167 h 28099720"/>
              <a:gd name="connsiteX4-513" fmla="*/ 28121843 w 28121843"/>
              <a:gd name="connsiteY4-514" fmla="*/ 14050408 h 28099720"/>
              <a:gd name="connsiteX5-515" fmla="*/ 23984927 w 28121843"/>
              <a:gd name="connsiteY5-516" fmla="*/ 23953389 h 28099720"/>
              <a:gd name="connsiteX6-517" fmla="*/ 14039905 w 28121843"/>
              <a:gd name="connsiteY6-518" fmla="*/ 28099720 h 28099720"/>
              <a:gd name="connsiteX7-519" fmla="*/ 4078878 w 28121843"/>
              <a:gd name="connsiteY7-520" fmla="*/ 23982684 h 28099720"/>
              <a:gd name="connsiteX8-521" fmla="*/ 0 w 28121843"/>
              <a:gd name="connsiteY8-522" fmla="*/ 17653120 h 28099720"/>
              <a:gd name="connsiteX0-523" fmla="*/ 0 w 28121843"/>
              <a:gd name="connsiteY0-524" fmla="*/ 17653120 h 28099720"/>
              <a:gd name="connsiteX1-525" fmla="*/ 1816292 w 28121843"/>
              <a:gd name="connsiteY1-526" fmla="*/ 6642084 h 28099720"/>
              <a:gd name="connsiteX2-527" fmla="*/ 10819402 w 28121843"/>
              <a:gd name="connsiteY2-528" fmla="*/ 0 h 28099720"/>
              <a:gd name="connsiteX3-529" fmla="*/ 23963174 w 28121843"/>
              <a:gd name="connsiteY3-530" fmla="*/ 4073167 h 28099720"/>
              <a:gd name="connsiteX4-531" fmla="*/ 28121843 w 28121843"/>
              <a:gd name="connsiteY4-532" fmla="*/ 14050408 h 28099720"/>
              <a:gd name="connsiteX5-533" fmla="*/ 23984927 w 28121843"/>
              <a:gd name="connsiteY5-534" fmla="*/ 23953389 h 28099720"/>
              <a:gd name="connsiteX6-535" fmla="*/ 14039905 w 28121843"/>
              <a:gd name="connsiteY6-536" fmla="*/ 28099720 h 28099720"/>
              <a:gd name="connsiteX7-537" fmla="*/ 6454645 w 28121843"/>
              <a:gd name="connsiteY7-538" fmla="*/ 26560884 h 28099720"/>
              <a:gd name="connsiteX8-539" fmla="*/ 0 w 28121843"/>
              <a:gd name="connsiteY8-540" fmla="*/ 17653120 h 28099720"/>
              <a:gd name="connsiteX0-541" fmla="*/ 0 w 28121843"/>
              <a:gd name="connsiteY0-542" fmla="*/ 17653120 h 28125895"/>
              <a:gd name="connsiteX1-543" fmla="*/ 1816292 w 28121843"/>
              <a:gd name="connsiteY1-544" fmla="*/ 6642084 h 28125895"/>
              <a:gd name="connsiteX2-545" fmla="*/ 10819402 w 28121843"/>
              <a:gd name="connsiteY2-546" fmla="*/ 0 h 28125895"/>
              <a:gd name="connsiteX3-547" fmla="*/ 23963174 w 28121843"/>
              <a:gd name="connsiteY3-548" fmla="*/ 4073167 h 28125895"/>
              <a:gd name="connsiteX4-549" fmla="*/ 28121843 w 28121843"/>
              <a:gd name="connsiteY4-550" fmla="*/ 14050408 h 28125895"/>
              <a:gd name="connsiteX5-551" fmla="*/ 23984927 w 28121843"/>
              <a:gd name="connsiteY5-552" fmla="*/ 23953389 h 28125895"/>
              <a:gd name="connsiteX6-553" fmla="*/ 17353477 w 28121843"/>
              <a:gd name="connsiteY6-554" fmla="*/ 28125895 h 28125895"/>
              <a:gd name="connsiteX7-555" fmla="*/ 6454645 w 28121843"/>
              <a:gd name="connsiteY7-556" fmla="*/ 26560884 h 28125895"/>
              <a:gd name="connsiteX8-557" fmla="*/ 0 w 28121843"/>
              <a:gd name="connsiteY8-558" fmla="*/ 17653120 h 28125895"/>
              <a:gd name="connsiteX0-559" fmla="*/ 0 w 28121843"/>
              <a:gd name="connsiteY0-560" fmla="*/ 17653120 h 28125895"/>
              <a:gd name="connsiteX1-561" fmla="*/ 1816292 w 28121843"/>
              <a:gd name="connsiteY1-562" fmla="*/ 6642084 h 28125895"/>
              <a:gd name="connsiteX2-563" fmla="*/ 10819402 w 28121843"/>
              <a:gd name="connsiteY2-564" fmla="*/ 0 h 28125895"/>
              <a:gd name="connsiteX3-565" fmla="*/ 23963174 w 28121843"/>
              <a:gd name="connsiteY3-566" fmla="*/ 4073167 h 28125895"/>
              <a:gd name="connsiteX4-567" fmla="*/ 28121843 w 28121843"/>
              <a:gd name="connsiteY4-568" fmla="*/ 14050408 h 28125895"/>
              <a:gd name="connsiteX5-569" fmla="*/ 26348193 w 28121843"/>
              <a:gd name="connsiteY5-570" fmla="*/ 21440624 h 28125895"/>
              <a:gd name="connsiteX6-571" fmla="*/ 17353477 w 28121843"/>
              <a:gd name="connsiteY6-572" fmla="*/ 28125895 h 28125895"/>
              <a:gd name="connsiteX7-573" fmla="*/ 6454645 w 28121843"/>
              <a:gd name="connsiteY7-574" fmla="*/ 26560884 h 28125895"/>
              <a:gd name="connsiteX8-575" fmla="*/ 0 w 28121843"/>
              <a:gd name="connsiteY8-576" fmla="*/ 17653120 h 28125895"/>
              <a:gd name="connsiteX0-577" fmla="*/ 0 w 28121845"/>
              <a:gd name="connsiteY0-578" fmla="*/ 17653120 h 28125895"/>
              <a:gd name="connsiteX1-579" fmla="*/ 1816292 w 28121845"/>
              <a:gd name="connsiteY1-580" fmla="*/ 6642084 h 28125895"/>
              <a:gd name="connsiteX2-581" fmla="*/ 10819402 w 28121845"/>
              <a:gd name="connsiteY2-582" fmla="*/ 0 h 28125895"/>
              <a:gd name="connsiteX3-583" fmla="*/ 23963174 w 28121845"/>
              <a:gd name="connsiteY3-584" fmla="*/ 4073167 h 28125895"/>
              <a:gd name="connsiteX4-585" fmla="*/ 28121845 w 28121845"/>
              <a:gd name="connsiteY4-586" fmla="*/ 10464488 h 28125895"/>
              <a:gd name="connsiteX5-587" fmla="*/ 26348193 w 28121845"/>
              <a:gd name="connsiteY5-588" fmla="*/ 21440624 h 28125895"/>
              <a:gd name="connsiteX6-589" fmla="*/ 17353477 w 28121845"/>
              <a:gd name="connsiteY6-590" fmla="*/ 28125895 h 28125895"/>
              <a:gd name="connsiteX7-591" fmla="*/ 6454645 w 28121845"/>
              <a:gd name="connsiteY7-592" fmla="*/ 26560884 h 28125895"/>
              <a:gd name="connsiteX8-593" fmla="*/ 0 w 28121845"/>
              <a:gd name="connsiteY8-594" fmla="*/ 17653120 h 28125895"/>
              <a:gd name="connsiteX0-595" fmla="*/ 0 w 28121845"/>
              <a:gd name="connsiteY0-596" fmla="*/ 17653120 h 28125895"/>
              <a:gd name="connsiteX1-597" fmla="*/ 1816292 w 28121845"/>
              <a:gd name="connsiteY1-598" fmla="*/ 6642084 h 28125895"/>
              <a:gd name="connsiteX2-599" fmla="*/ 10819402 w 28121845"/>
              <a:gd name="connsiteY2-600" fmla="*/ 0 h 28125895"/>
              <a:gd name="connsiteX3-601" fmla="*/ 21687439 w 28121845"/>
              <a:gd name="connsiteY3-602" fmla="*/ 1573492 h 28125895"/>
              <a:gd name="connsiteX4-603" fmla="*/ 28121845 w 28121845"/>
              <a:gd name="connsiteY4-604" fmla="*/ 10464488 h 28125895"/>
              <a:gd name="connsiteX5-605" fmla="*/ 26348193 w 28121845"/>
              <a:gd name="connsiteY5-606" fmla="*/ 21440624 h 28125895"/>
              <a:gd name="connsiteX6-607" fmla="*/ 17353477 w 28121845"/>
              <a:gd name="connsiteY6-608" fmla="*/ 28125895 h 28125895"/>
              <a:gd name="connsiteX7-609" fmla="*/ 6454645 w 28121845"/>
              <a:gd name="connsiteY7-610" fmla="*/ 26560884 h 28125895"/>
              <a:gd name="connsiteX8-611" fmla="*/ 0 w 28121845"/>
              <a:gd name="connsiteY8-612" fmla="*/ 17653120 h 28125895"/>
              <a:gd name="connsiteX0-613" fmla="*/ 0 w 28121845"/>
              <a:gd name="connsiteY0-614" fmla="*/ 17653120 h 28243681"/>
              <a:gd name="connsiteX1-615" fmla="*/ 1816292 w 28121845"/>
              <a:gd name="connsiteY1-616" fmla="*/ 6642084 h 28243681"/>
              <a:gd name="connsiteX2-617" fmla="*/ 10819402 w 28121845"/>
              <a:gd name="connsiteY2-618" fmla="*/ 0 h 28243681"/>
              <a:gd name="connsiteX3-619" fmla="*/ 21687439 w 28121845"/>
              <a:gd name="connsiteY3-620" fmla="*/ 1573492 h 28243681"/>
              <a:gd name="connsiteX4-621" fmla="*/ 28121845 w 28121845"/>
              <a:gd name="connsiteY4-622" fmla="*/ 10464488 h 28243681"/>
              <a:gd name="connsiteX5-623" fmla="*/ 26348193 w 28121845"/>
              <a:gd name="connsiteY5-624" fmla="*/ 21440624 h 28243681"/>
              <a:gd name="connsiteX6-625" fmla="*/ 17353477 w 28121845"/>
              <a:gd name="connsiteY6-626" fmla="*/ 28243681 h 28243681"/>
              <a:gd name="connsiteX7-627" fmla="*/ 6454645 w 28121845"/>
              <a:gd name="connsiteY7-628" fmla="*/ 26560884 h 28243681"/>
              <a:gd name="connsiteX8-629" fmla="*/ 0 w 28121845"/>
              <a:gd name="connsiteY8-630" fmla="*/ 17653120 h 28243681"/>
              <a:gd name="connsiteX0-631" fmla="*/ 0 w 28121845"/>
              <a:gd name="connsiteY0-632" fmla="*/ 17653120 h 28138980"/>
              <a:gd name="connsiteX1-633" fmla="*/ 1816292 w 28121845"/>
              <a:gd name="connsiteY1-634" fmla="*/ 6642084 h 28138980"/>
              <a:gd name="connsiteX2-635" fmla="*/ 10819402 w 28121845"/>
              <a:gd name="connsiteY2-636" fmla="*/ 0 h 28138980"/>
              <a:gd name="connsiteX3-637" fmla="*/ 21687439 w 28121845"/>
              <a:gd name="connsiteY3-638" fmla="*/ 1573492 h 28138980"/>
              <a:gd name="connsiteX4-639" fmla="*/ 28121845 w 28121845"/>
              <a:gd name="connsiteY4-640" fmla="*/ 10464488 h 28138980"/>
              <a:gd name="connsiteX5-641" fmla="*/ 26348193 w 28121845"/>
              <a:gd name="connsiteY5-642" fmla="*/ 21440624 h 28138980"/>
              <a:gd name="connsiteX6-643" fmla="*/ 17328468 w 28121845"/>
              <a:gd name="connsiteY6-644" fmla="*/ 28138980 h 28138980"/>
              <a:gd name="connsiteX7-645" fmla="*/ 6454645 w 28121845"/>
              <a:gd name="connsiteY7-646" fmla="*/ 26560884 h 28138980"/>
              <a:gd name="connsiteX8-647" fmla="*/ 0 w 28121845"/>
              <a:gd name="connsiteY8-648" fmla="*/ 17653120 h 28138980"/>
              <a:gd name="connsiteX0-649" fmla="*/ 0 w 28121845"/>
              <a:gd name="connsiteY0-650" fmla="*/ 17653120 h 28138980"/>
              <a:gd name="connsiteX1-651" fmla="*/ 1816292 w 28121845"/>
              <a:gd name="connsiteY1-652" fmla="*/ 6642084 h 28138980"/>
              <a:gd name="connsiteX2-653" fmla="*/ 10819402 w 28121845"/>
              <a:gd name="connsiteY2-654" fmla="*/ 0 h 28138980"/>
              <a:gd name="connsiteX3-655" fmla="*/ 21687439 w 28121845"/>
              <a:gd name="connsiteY3-656" fmla="*/ 1573492 h 28138980"/>
              <a:gd name="connsiteX4-657" fmla="*/ 28121845 w 28121845"/>
              <a:gd name="connsiteY4-658" fmla="*/ 10464488 h 28138980"/>
              <a:gd name="connsiteX5-659" fmla="*/ 26348193 w 28121845"/>
              <a:gd name="connsiteY5-660" fmla="*/ 21440624 h 28138980"/>
              <a:gd name="connsiteX6-661" fmla="*/ 17328468 w 28121845"/>
              <a:gd name="connsiteY6-662" fmla="*/ 28138980 h 28138980"/>
              <a:gd name="connsiteX7-663" fmla="*/ 6367117 w 28121845"/>
              <a:gd name="connsiteY7-664" fmla="*/ 26914242 h 28138980"/>
              <a:gd name="connsiteX8-665" fmla="*/ 0 w 28121845"/>
              <a:gd name="connsiteY8-666" fmla="*/ 17653120 h 28138980"/>
              <a:gd name="connsiteX0-667" fmla="*/ 0 w 28121845"/>
              <a:gd name="connsiteY0-668" fmla="*/ 17653120 h 28138980"/>
              <a:gd name="connsiteX1-669" fmla="*/ 1816292 w 28121845"/>
              <a:gd name="connsiteY1-670" fmla="*/ 6642084 h 28138980"/>
              <a:gd name="connsiteX2-671" fmla="*/ 10819402 w 28121845"/>
              <a:gd name="connsiteY2-672" fmla="*/ 0 h 28138980"/>
              <a:gd name="connsiteX3-673" fmla="*/ 21687439 w 28121845"/>
              <a:gd name="connsiteY3-674" fmla="*/ 1573492 h 28138980"/>
              <a:gd name="connsiteX4-675" fmla="*/ 28121845 w 28121845"/>
              <a:gd name="connsiteY4-676" fmla="*/ 10464488 h 28138980"/>
              <a:gd name="connsiteX5-677" fmla="*/ 26348193 w 28121845"/>
              <a:gd name="connsiteY5-678" fmla="*/ 21440624 h 28138980"/>
              <a:gd name="connsiteX6-679" fmla="*/ 17328468 w 28121845"/>
              <a:gd name="connsiteY6-680" fmla="*/ 28138980 h 28138980"/>
              <a:gd name="connsiteX7-681" fmla="*/ 6454645 w 28121845"/>
              <a:gd name="connsiteY7-682" fmla="*/ 26547799 h 28138980"/>
              <a:gd name="connsiteX8-683" fmla="*/ 0 w 28121845"/>
              <a:gd name="connsiteY8-684" fmla="*/ 17653120 h 28138980"/>
              <a:gd name="connsiteX0-685" fmla="*/ 0 w 28121845"/>
              <a:gd name="connsiteY0-686" fmla="*/ 17663188 h 28149048"/>
              <a:gd name="connsiteX1-687" fmla="*/ 1816292 w 28121845"/>
              <a:gd name="connsiteY1-688" fmla="*/ 6652152 h 28149048"/>
              <a:gd name="connsiteX2-689" fmla="*/ 14493668 w 28121845"/>
              <a:gd name="connsiteY2-690" fmla="*/ 0 h 28149048"/>
              <a:gd name="connsiteX3-691" fmla="*/ 21687439 w 28121845"/>
              <a:gd name="connsiteY3-692" fmla="*/ 1583560 h 28149048"/>
              <a:gd name="connsiteX4-693" fmla="*/ 28121845 w 28121845"/>
              <a:gd name="connsiteY4-694" fmla="*/ 10474556 h 28149048"/>
              <a:gd name="connsiteX5-695" fmla="*/ 26348193 w 28121845"/>
              <a:gd name="connsiteY5-696" fmla="*/ 21450692 h 28149048"/>
              <a:gd name="connsiteX6-697" fmla="*/ 17328468 w 28121845"/>
              <a:gd name="connsiteY6-698" fmla="*/ 28149048 h 28149048"/>
              <a:gd name="connsiteX7-699" fmla="*/ 6454645 w 28121845"/>
              <a:gd name="connsiteY7-700" fmla="*/ 26557867 h 28149048"/>
              <a:gd name="connsiteX8-701" fmla="*/ 0 w 28121845"/>
              <a:gd name="connsiteY8-702" fmla="*/ 17663188 h 28149048"/>
              <a:gd name="connsiteX0-703" fmla="*/ 0 w 28121845"/>
              <a:gd name="connsiteY0-704" fmla="*/ 17663188 h 28149048"/>
              <a:gd name="connsiteX1-705" fmla="*/ 1816292 w 28121845"/>
              <a:gd name="connsiteY1-706" fmla="*/ 6652152 h 28149048"/>
              <a:gd name="connsiteX2-707" fmla="*/ 14493668 w 28121845"/>
              <a:gd name="connsiteY2-708" fmla="*/ 0 h 28149048"/>
              <a:gd name="connsiteX3-709" fmla="*/ 24813450 w 28121845"/>
              <a:gd name="connsiteY3-710" fmla="*/ 4261424 h 28149048"/>
              <a:gd name="connsiteX4-711" fmla="*/ 28121845 w 28121845"/>
              <a:gd name="connsiteY4-712" fmla="*/ 10474556 h 28149048"/>
              <a:gd name="connsiteX5-713" fmla="*/ 26348193 w 28121845"/>
              <a:gd name="connsiteY5-714" fmla="*/ 21450692 h 28149048"/>
              <a:gd name="connsiteX6-715" fmla="*/ 17328468 w 28121845"/>
              <a:gd name="connsiteY6-716" fmla="*/ 28149048 h 28149048"/>
              <a:gd name="connsiteX7-717" fmla="*/ 6454645 w 28121845"/>
              <a:gd name="connsiteY7-718" fmla="*/ 26557867 h 28149048"/>
              <a:gd name="connsiteX8-719" fmla="*/ 0 w 28121845"/>
              <a:gd name="connsiteY8-720" fmla="*/ 17663188 h 28149048"/>
              <a:gd name="connsiteX0-721" fmla="*/ 0 w 29083693"/>
              <a:gd name="connsiteY0-722" fmla="*/ 17663188 h 28149048"/>
              <a:gd name="connsiteX1-723" fmla="*/ 1816292 w 29083693"/>
              <a:gd name="connsiteY1-724" fmla="*/ 6652152 h 28149048"/>
              <a:gd name="connsiteX2-725" fmla="*/ 14493668 w 29083693"/>
              <a:gd name="connsiteY2-726" fmla="*/ 0 h 28149048"/>
              <a:gd name="connsiteX3-727" fmla="*/ 24813450 w 29083693"/>
              <a:gd name="connsiteY3-728" fmla="*/ 4261424 h 28149048"/>
              <a:gd name="connsiteX4-729" fmla="*/ 29083693 w 29083693"/>
              <a:gd name="connsiteY4-730" fmla="*/ 14561824 h 28149048"/>
              <a:gd name="connsiteX5-731" fmla="*/ 26348193 w 29083693"/>
              <a:gd name="connsiteY5-732" fmla="*/ 21450692 h 28149048"/>
              <a:gd name="connsiteX6-733" fmla="*/ 17328468 w 29083693"/>
              <a:gd name="connsiteY6-734" fmla="*/ 28149048 h 28149048"/>
              <a:gd name="connsiteX7-735" fmla="*/ 6454645 w 29083693"/>
              <a:gd name="connsiteY7-736" fmla="*/ 26557867 h 28149048"/>
              <a:gd name="connsiteX8-737" fmla="*/ 0 w 29083693"/>
              <a:gd name="connsiteY8-738" fmla="*/ 17663188 h 28149048"/>
              <a:gd name="connsiteX0-739" fmla="*/ 0 w 29083693"/>
              <a:gd name="connsiteY0-740" fmla="*/ 17663188 h 28149048"/>
              <a:gd name="connsiteX1-741" fmla="*/ 1816292 w 29083693"/>
              <a:gd name="connsiteY1-742" fmla="*/ 6652152 h 28149048"/>
              <a:gd name="connsiteX2-743" fmla="*/ 14493668 w 29083693"/>
              <a:gd name="connsiteY2-744" fmla="*/ 0 h 28149048"/>
              <a:gd name="connsiteX3-745" fmla="*/ 24813450 w 29083693"/>
              <a:gd name="connsiteY3-746" fmla="*/ 4261424 h 28149048"/>
              <a:gd name="connsiteX4-747" fmla="*/ 29083693 w 29083693"/>
              <a:gd name="connsiteY4-748" fmla="*/ 14561824 h 28149048"/>
              <a:gd name="connsiteX5-749" fmla="*/ 24818850 w 29083693"/>
              <a:gd name="connsiteY5-750" fmla="*/ 24853391 h 28149048"/>
              <a:gd name="connsiteX6-751" fmla="*/ 17328468 w 29083693"/>
              <a:gd name="connsiteY6-752" fmla="*/ 28149048 h 28149048"/>
              <a:gd name="connsiteX7-753" fmla="*/ 6454645 w 29083693"/>
              <a:gd name="connsiteY7-754" fmla="*/ 26557867 h 28149048"/>
              <a:gd name="connsiteX8-755" fmla="*/ 0 w 29083693"/>
              <a:gd name="connsiteY8-756" fmla="*/ 17663188 h 28149048"/>
              <a:gd name="connsiteX0-757" fmla="*/ 0 w 29083693"/>
              <a:gd name="connsiteY0-758" fmla="*/ 17663188 h 29115494"/>
              <a:gd name="connsiteX1-759" fmla="*/ 1816292 w 29083693"/>
              <a:gd name="connsiteY1-760" fmla="*/ 6652152 h 29115494"/>
              <a:gd name="connsiteX2-761" fmla="*/ 14493668 w 29083693"/>
              <a:gd name="connsiteY2-762" fmla="*/ 0 h 29115494"/>
              <a:gd name="connsiteX3-763" fmla="*/ 24813450 w 29083693"/>
              <a:gd name="connsiteY3-764" fmla="*/ 4261424 h 29115494"/>
              <a:gd name="connsiteX4-765" fmla="*/ 29083693 w 29083693"/>
              <a:gd name="connsiteY4-766" fmla="*/ 14561824 h 29115494"/>
              <a:gd name="connsiteX5-767" fmla="*/ 24818850 w 29083693"/>
              <a:gd name="connsiteY5-768" fmla="*/ 24853391 h 29115494"/>
              <a:gd name="connsiteX6-769" fmla="*/ 14519868 w 29083693"/>
              <a:gd name="connsiteY6-770" fmla="*/ 29115494 h 29115494"/>
              <a:gd name="connsiteX7-771" fmla="*/ 6454645 w 29083693"/>
              <a:gd name="connsiteY7-772" fmla="*/ 26557867 h 29115494"/>
              <a:gd name="connsiteX8-773" fmla="*/ 0 w 29083693"/>
              <a:gd name="connsiteY8-774" fmla="*/ 17663188 h 29115494"/>
              <a:gd name="connsiteX0-775" fmla="*/ 0 w 29083693"/>
              <a:gd name="connsiteY0-776" fmla="*/ 17663188 h 29115494"/>
              <a:gd name="connsiteX1-777" fmla="*/ 1816292 w 29083693"/>
              <a:gd name="connsiteY1-778" fmla="*/ 6652152 h 29115494"/>
              <a:gd name="connsiteX2-779" fmla="*/ 14493668 w 29083693"/>
              <a:gd name="connsiteY2-780" fmla="*/ 0 h 29115494"/>
              <a:gd name="connsiteX3-781" fmla="*/ 24813450 w 29083693"/>
              <a:gd name="connsiteY3-782" fmla="*/ 4261424 h 29115494"/>
              <a:gd name="connsiteX4-783" fmla="*/ 29083693 w 29083693"/>
              <a:gd name="connsiteY4-784" fmla="*/ 14561824 h 29115494"/>
              <a:gd name="connsiteX5-785" fmla="*/ 24818850 w 29083693"/>
              <a:gd name="connsiteY5-786" fmla="*/ 24853391 h 29115494"/>
              <a:gd name="connsiteX6-787" fmla="*/ 14519868 w 29083693"/>
              <a:gd name="connsiteY6-788" fmla="*/ 29115494 h 29115494"/>
              <a:gd name="connsiteX7-789" fmla="*/ 4242391 w 29083693"/>
              <a:gd name="connsiteY7-790" fmla="*/ 24856519 h 29115494"/>
              <a:gd name="connsiteX8-791" fmla="*/ 0 w 29083693"/>
              <a:gd name="connsiteY8-792" fmla="*/ 17663188 h 29115494"/>
              <a:gd name="connsiteX0-793" fmla="*/ 0 w 29131787"/>
              <a:gd name="connsiteY0-794" fmla="*/ 14532303 h 29115494"/>
              <a:gd name="connsiteX1-795" fmla="*/ 1864386 w 29131787"/>
              <a:gd name="connsiteY1-796" fmla="*/ 6652152 h 29115494"/>
              <a:gd name="connsiteX2-797" fmla="*/ 14541762 w 29131787"/>
              <a:gd name="connsiteY2-798" fmla="*/ 0 h 29115494"/>
              <a:gd name="connsiteX3-799" fmla="*/ 24861544 w 29131787"/>
              <a:gd name="connsiteY3-800" fmla="*/ 4261424 h 29115494"/>
              <a:gd name="connsiteX4-801" fmla="*/ 29131787 w 29131787"/>
              <a:gd name="connsiteY4-802" fmla="*/ 14561824 h 29115494"/>
              <a:gd name="connsiteX5-803" fmla="*/ 24866944 w 29131787"/>
              <a:gd name="connsiteY5-804" fmla="*/ 24853391 h 29115494"/>
              <a:gd name="connsiteX6-805" fmla="*/ 14567962 w 29131787"/>
              <a:gd name="connsiteY6-806" fmla="*/ 29115494 h 29115494"/>
              <a:gd name="connsiteX7-807" fmla="*/ 4290485 w 29131787"/>
              <a:gd name="connsiteY7-808" fmla="*/ 24856519 h 29115494"/>
              <a:gd name="connsiteX8-809" fmla="*/ 0 w 29131787"/>
              <a:gd name="connsiteY8-810" fmla="*/ 14532303 h 29115494"/>
              <a:gd name="connsiteX0-811" fmla="*/ 0 w 29131787"/>
              <a:gd name="connsiteY0-812" fmla="*/ 14562505 h 29115494"/>
              <a:gd name="connsiteX1-813" fmla="*/ 1864386 w 29131787"/>
              <a:gd name="connsiteY1-814" fmla="*/ 6652152 h 29115494"/>
              <a:gd name="connsiteX2-815" fmla="*/ 14541762 w 29131787"/>
              <a:gd name="connsiteY2-816" fmla="*/ 0 h 29115494"/>
              <a:gd name="connsiteX3-817" fmla="*/ 24861544 w 29131787"/>
              <a:gd name="connsiteY3-818" fmla="*/ 4261424 h 29115494"/>
              <a:gd name="connsiteX4-819" fmla="*/ 29131787 w 29131787"/>
              <a:gd name="connsiteY4-820" fmla="*/ 14561824 h 29115494"/>
              <a:gd name="connsiteX5-821" fmla="*/ 24866944 w 29131787"/>
              <a:gd name="connsiteY5-822" fmla="*/ 24853391 h 29115494"/>
              <a:gd name="connsiteX6-823" fmla="*/ 14567962 w 29131787"/>
              <a:gd name="connsiteY6-824" fmla="*/ 29115494 h 29115494"/>
              <a:gd name="connsiteX7-825" fmla="*/ 4290485 w 29131787"/>
              <a:gd name="connsiteY7-826" fmla="*/ 24856519 h 29115494"/>
              <a:gd name="connsiteX8-827" fmla="*/ 0 w 29131787"/>
              <a:gd name="connsiteY8-828" fmla="*/ 14562505 h 29115494"/>
              <a:gd name="connsiteX0-829" fmla="*/ 0 w 29131787"/>
              <a:gd name="connsiteY0-830" fmla="*/ 14562505 h 29115494"/>
              <a:gd name="connsiteX1-831" fmla="*/ 4259391 w 29131787"/>
              <a:gd name="connsiteY1-832" fmla="*/ 4276302 h 29115494"/>
              <a:gd name="connsiteX2-833" fmla="*/ 14541762 w 29131787"/>
              <a:gd name="connsiteY2-834" fmla="*/ 0 h 29115494"/>
              <a:gd name="connsiteX3-835" fmla="*/ 24861544 w 29131787"/>
              <a:gd name="connsiteY3-836" fmla="*/ 4261424 h 29115494"/>
              <a:gd name="connsiteX4-837" fmla="*/ 29131787 w 29131787"/>
              <a:gd name="connsiteY4-838" fmla="*/ 14561824 h 29115494"/>
              <a:gd name="connsiteX5-839" fmla="*/ 24866944 w 29131787"/>
              <a:gd name="connsiteY5-840" fmla="*/ 24853391 h 29115494"/>
              <a:gd name="connsiteX6-841" fmla="*/ 14567962 w 29131787"/>
              <a:gd name="connsiteY6-842" fmla="*/ 29115494 h 29115494"/>
              <a:gd name="connsiteX7-843" fmla="*/ 4290485 w 29131787"/>
              <a:gd name="connsiteY7-844" fmla="*/ 24856519 h 29115494"/>
              <a:gd name="connsiteX8-845" fmla="*/ 0 w 29131787"/>
              <a:gd name="connsiteY8-846" fmla="*/ 14562505 h 291154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9131787" h="29115494">
                <a:moveTo>
                  <a:pt x="0" y="14562505"/>
                </a:moveTo>
                <a:lnTo>
                  <a:pt x="4259391" y="4276302"/>
                </a:lnTo>
                <a:lnTo>
                  <a:pt x="14541762" y="0"/>
                </a:lnTo>
                <a:lnTo>
                  <a:pt x="24861544" y="4261424"/>
                </a:lnTo>
                <a:lnTo>
                  <a:pt x="29131787" y="14561824"/>
                </a:lnTo>
                <a:lnTo>
                  <a:pt x="24866944" y="24853391"/>
                </a:lnTo>
                <a:lnTo>
                  <a:pt x="14567962" y="29115494"/>
                </a:lnTo>
                <a:lnTo>
                  <a:pt x="4290485" y="24856519"/>
                </a:lnTo>
                <a:lnTo>
                  <a:pt x="0" y="14562505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184291" y="-283079"/>
            <a:ext cx="7909631" cy="756172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  <a:gd name="connsiteX0-469" fmla="*/ 0 w 28159356"/>
              <a:gd name="connsiteY0-470" fmla="*/ 14054111 h 28099720"/>
              <a:gd name="connsiteX1-471" fmla="*/ 4117037 w 28159356"/>
              <a:gd name="connsiteY1-472" fmla="*/ 4103146 h 28099720"/>
              <a:gd name="connsiteX2-473" fmla="*/ 10856915 w 28159356"/>
              <a:gd name="connsiteY2-474" fmla="*/ 0 h 28099720"/>
              <a:gd name="connsiteX3-475" fmla="*/ 24000687 w 28159356"/>
              <a:gd name="connsiteY3-476" fmla="*/ 4073167 h 28099720"/>
              <a:gd name="connsiteX4-477" fmla="*/ 28159356 w 28159356"/>
              <a:gd name="connsiteY4-478" fmla="*/ 14050408 h 28099720"/>
              <a:gd name="connsiteX5-479" fmla="*/ 24022440 w 28159356"/>
              <a:gd name="connsiteY5-480" fmla="*/ 23953389 h 28099720"/>
              <a:gd name="connsiteX6-481" fmla="*/ 14077418 w 28159356"/>
              <a:gd name="connsiteY6-482" fmla="*/ 28099720 h 28099720"/>
              <a:gd name="connsiteX7-483" fmla="*/ 4116391 w 28159356"/>
              <a:gd name="connsiteY7-484" fmla="*/ 23982684 h 28099720"/>
              <a:gd name="connsiteX8-485" fmla="*/ 0 w 28159356"/>
              <a:gd name="connsiteY8-486" fmla="*/ 14054111 h 28099720"/>
              <a:gd name="connsiteX0-487" fmla="*/ 0 w 28159356"/>
              <a:gd name="connsiteY0-488" fmla="*/ 14054111 h 28099720"/>
              <a:gd name="connsiteX1-489" fmla="*/ 1853805 w 28159356"/>
              <a:gd name="connsiteY1-490" fmla="*/ 6642084 h 28099720"/>
              <a:gd name="connsiteX2-491" fmla="*/ 10856915 w 28159356"/>
              <a:gd name="connsiteY2-492" fmla="*/ 0 h 28099720"/>
              <a:gd name="connsiteX3-493" fmla="*/ 24000687 w 28159356"/>
              <a:gd name="connsiteY3-494" fmla="*/ 4073167 h 28099720"/>
              <a:gd name="connsiteX4-495" fmla="*/ 28159356 w 28159356"/>
              <a:gd name="connsiteY4-496" fmla="*/ 14050408 h 28099720"/>
              <a:gd name="connsiteX5-497" fmla="*/ 24022440 w 28159356"/>
              <a:gd name="connsiteY5-498" fmla="*/ 23953389 h 28099720"/>
              <a:gd name="connsiteX6-499" fmla="*/ 14077418 w 28159356"/>
              <a:gd name="connsiteY6-500" fmla="*/ 28099720 h 28099720"/>
              <a:gd name="connsiteX7-501" fmla="*/ 4116391 w 28159356"/>
              <a:gd name="connsiteY7-502" fmla="*/ 23982684 h 28099720"/>
              <a:gd name="connsiteX8-503" fmla="*/ 0 w 28159356"/>
              <a:gd name="connsiteY8-504" fmla="*/ 14054111 h 28099720"/>
              <a:gd name="connsiteX0-505" fmla="*/ 0 w 28121843"/>
              <a:gd name="connsiteY0-506" fmla="*/ 17653120 h 28099720"/>
              <a:gd name="connsiteX1-507" fmla="*/ 1816292 w 28121843"/>
              <a:gd name="connsiteY1-508" fmla="*/ 6642084 h 28099720"/>
              <a:gd name="connsiteX2-509" fmla="*/ 10819402 w 28121843"/>
              <a:gd name="connsiteY2-510" fmla="*/ 0 h 28099720"/>
              <a:gd name="connsiteX3-511" fmla="*/ 23963174 w 28121843"/>
              <a:gd name="connsiteY3-512" fmla="*/ 4073167 h 28099720"/>
              <a:gd name="connsiteX4-513" fmla="*/ 28121843 w 28121843"/>
              <a:gd name="connsiteY4-514" fmla="*/ 14050408 h 28099720"/>
              <a:gd name="connsiteX5-515" fmla="*/ 23984927 w 28121843"/>
              <a:gd name="connsiteY5-516" fmla="*/ 23953389 h 28099720"/>
              <a:gd name="connsiteX6-517" fmla="*/ 14039905 w 28121843"/>
              <a:gd name="connsiteY6-518" fmla="*/ 28099720 h 28099720"/>
              <a:gd name="connsiteX7-519" fmla="*/ 4078878 w 28121843"/>
              <a:gd name="connsiteY7-520" fmla="*/ 23982684 h 28099720"/>
              <a:gd name="connsiteX8-521" fmla="*/ 0 w 28121843"/>
              <a:gd name="connsiteY8-522" fmla="*/ 17653120 h 28099720"/>
              <a:gd name="connsiteX0-523" fmla="*/ 0 w 28121843"/>
              <a:gd name="connsiteY0-524" fmla="*/ 17653120 h 28099720"/>
              <a:gd name="connsiteX1-525" fmla="*/ 1816292 w 28121843"/>
              <a:gd name="connsiteY1-526" fmla="*/ 6642084 h 28099720"/>
              <a:gd name="connsiteX2-527" fmla="*/ 10819402 w 28121843"/>
              <a:gd name="connsiteY2-528" fmla="*/ 0 h 28099720"/>
              <a:gd name="connsiteX3-529" fmla="*/ 23963174 w 28121843"/>
              <a:gd name="connsiteY3-530" fmla="*/ 4073167 h 28099720"/>
              <a:gd name="connsiteX4-531" fmla="*/ 28121843 w 28121843"/>
              <a:gd name="connsiteY4-532" fmla="*/ 14050408 h 28099720"/>
              <a:gd name="connsiteX5-533" fmla="*/ 23984927 w 28121843"/>
              <a:gd name="connsiteY5-534" fmla="*/ 23953389 h 28099720"/>
              <a:gd name="connsiteX6-535" fmla="*/ 14039905 w 28121843"/>
              <a:gd name="connsiteY6-536" fmla="*/ 28099720 h 28099720"/>
              <a:gd name="connsiteX7-537" fmla="*/ 6454645 w 28121843"/>
              <a:gd name="connsiteY7-538" fmla="*/ 26560884 h 28099720"/>
              <a:gd name="connsiteX8-539" fmla="*/ 0 w 28121843"/>
              <a:gd name="connsiteY8-540" fmla="*/ 17653120 h 28099720"/>
              <a:gd name="connsiteX0-541" fmla="*/ 0 w 28121843"/>
              <a:gd name="connsiteY0-542" fmla="*/ 17653120 h 28125895"/>
              <a:gd name="connsiteX1-543" fmla="*/ 1816292 w 28121843"/>
              <a:gd name="connsiteY1-544" fmla="*/ 6642084 h 28125895"/>
              <a:gd name="connsiteX2-545" fmla="*/ 10819402 w 28121843"/>
              <a:gd name="connsiteY2-546" fmla="*/ 0 h 28125895"/>
              <a:gd name="connsiteX3-547" fmla="*/ 23963174 w 28121843"/>
              <a:gd name="connsiteY3-548" fmla="*/ 4073167 h 28125895"/>
              <a:gd name="connsiteX4-549" fmla="*/ 28121843 w 28121843"/>
              <a:gd name="connsiteY4-550" fmla="*/ 14050408 h 28125895"/>
              <a:gd name="connsiteX5-551" fmla="*/ 23984927 w 28121843"/>
              <a:gd name="connsiteY5-552" fmla="*/ 23953389 h 28125895"/>
              <a:gd name="connsiteX6-553" fmla="*/ 17353477 w 28121843"/>
              <a:gd name="connsiteY6-554" fmla="*/ 28125895 h 28125895"/>
              <a:gd name="connsiteX7-555" fmla="*/ 6454645 w 28121843"/>
              <a:gd name="connsiteY7-556" fmla="*/ 26560884 h 28125895"/>
              <a:gd name="connsiteX8-557" fmla="*/ 0 w 28121843"/>
              <a:gd name="connsiteY8-558" fmla="*/ 17653120 h 28125895"/>
              <a:gd name="connsiteX0-559" fmla="*/ 0 w 28121843"/>
              <a:gd name="connsiteY0-560" fmla="*/ 17653120 h 28125895"/>
              <a:gd name="connsiteX1-561" fmla="*/ 1816292 w 28121843"/>
              <a:gd name="connsiteY1-562" fmla="*/ 6642084 h 28125895"/>
              <a:gd name="connsiteX2-563" fmla="*/ 10819402 w 28121843"/>
              <a:gd name="connsiteY2-564" fmla="*/ 0 h 28125895"/>
              <a:gd name="connsiteX3-565" fmla="*/ 23963174 w 28121843"/>
              <a:gd name="connsiteY3-566" fmla="*/ 4073167 h 28125895"/>
              <a:gd name="connsiteX4-567" fmla="*/ 28121843 w 28121843"/>
              <a:gd name="connsiteY4-568" fmla="*/ 14050408 h 28125895"/>
              <a:gd name="connsiteX5-569" fmla="*/ 26348193 w 28121843"/>
              <a:gd name="connsiteY5-570" fmla="*/ 21440624 h 28125895"/>
              <a:gd name="connsiteX6-571" fmla="*/ 17353477 w 28121843"/>
              <a:gd name="connsiteY6-572" fmla="*/ 28125895 h 28125895"/>
              <a:gd name="connsiteX7-573" fmla="*/ 6454645 w 28121843"/>
              <a:gd name="connsiteY7-574" fmla="*/ 26560884 h 28125895"/>
              <a:gd name="connsiteX8-575" fmla="*/ 0 w 28121843"/>
              <a:gd name="connsiteY8-576" fmla="*/ 17653120 h 28125895"/>
              <a:gd name="connsiteX0-577" fmla="*/ 0 w 28121845"/>
              <a:gd name="connsiteY0-578" fmla="*/ 17653120 h 28125895"/>
              <a:gd name="connsiteX1-579" fmla="*/ 1816292 w 28121845"/>
              <a:gd name="connsiteY1-580" fmla="*/ 6642084 h 28125895"/>
              <a:gd name="connsiteX2-581" fmla="*/ 10819402 w 28121845"/>
              <a:gd name="connsiteY2-582" fmla="*/ 0 h 28125895"/>
              <a:gd name="connsiteX3-583" fmla="*/ 23963174 w 28121845"/>
              <a:gd name="connsiteY3-584" fmla="*/ 4073167 h 28125895"/>
              <a:gd name="connsiteX4-585" fmla="*/ 28121845 w 28121845"/>
              <a:gd name="connsiteY4-586" fmla="*/ 10464488 h 28125895"/>
              <a:gd name="connsiteX5-587" fmla="*/ 26348193 w 28121845"/>
              <a:gd name="connsiteY5-588" fmla="*/ 21440624 h 28125895"/>
              <a:gd name="connsiteX6-589" fmla="*/ 17353477 w 28121845"/>
              <a:gd name="connsiteY6-590" fmla="*/ 28125895 h 28125895"/>
              <a:gd name="connsiteX7-591" fmla="*/ 6454645 w 28121845"/>
              <a:gd name="connsiteY7-592" fmla="*/ 26560884 h 28125895"/>
              <a:gd name="connsiteX8-593" fmla="*/ 0 w 28121845"/>
              <a:gd name="connsiteY8-594" fmla="*/ 17653120 h 28125895"/>
              <a:gd name="connsiteX0-595" fmla="*/ 0 w 28121845"/>
              <a:gd name="connsiteY0-596" fmla="*/ 17653120 h 28125895"/>
              <a:gd name="connsiteX1-597" fmla="*/ 1816292 w 28121845"/>
              <a:gd name="connsiteY1-598" fmla="*/ 6642084 h 28125895"/>
              <a:gd name="connsiteX2-599" fmla="*/ 10819402 w 28121845"/>
              <a:gd name="connsiteY2-600" fmla="*/ 0 h 28125895"/>
              <a:gd name="connsiteX3-601" fmla="*/ 21687439 w 28121845"/>
              <a:gd name="connsiteY3-602" fmla="*/ 1573492 h 28125895"/>
              <a:gd name="connsiteX4-603" fmla="*/ 28121845 w 28121845"/>
              <a:gd name="connsiteY4-604" fmla="*/ 10464488 h 28125895"/>
              <a:gd name="connsiteX5-605" fmla="*/ 26348193 w 28121845"/>
              <a:gd name="connsiteY5-606" fmla="*/ 21440624 h 28125895"/>
              <a:gd name="connsiteX6-607" fmla="*/ 17353477 w 28121845"/>
              <a:gd name="connsiteY6-608" fmla="*/ 28125895 h 28125895"/>
              <a:gd name="connsiteX7-609" fmla="*/ 6454645 w 28121845"/>
              <a:gd name="connsiteY7-610" fmla="*/ 26560884 h 28125895"/>
              <a:gd name="connsiteX8-611" fmla="*/ 0 w 28121845"/>
              <a:gd name="connsiteY8-612" fmla="*/ 17653120 h 28125895"/>
              <a:gd name="connsiteX0-613" fmla="*/ 0 w 28121845"/>
              <a:gd name="connsiteY0-614" fmla="*/ 17653120 h 28243681"/>
              <a:gd name="connsiteX1-615" fmla="*/ 1816292 w 28121845"/>
              <a:gd name="connsiteY1-616" fmla="*/ 6642084 h 28243681"/>
              <a:gd name="connsiteX2-617" fmla="*/ 10819402 w 28121845"/>
              <a:gd name="connsiteY2-618" fmla="*/ 0 h 28243681"/>
              <a:gd name="connsiteX3-619" fmla="*/ 21687439 w 28121845"/>
              <a:gd name="connsiteY3-620" fmla="*/ 1573492 h 28243681"/>
              <a:gd name="connsiteX4-621" fmla="*/ 28121845 w 28121845"/>
              <a:gd name="connsiteY4-622" fmla="*/ 10464488 h 28243681"/>
              <a:gd name="connsiteX5-623" fmla="*/ 26348193 w 28121845"/>
              <a:gd name="connsiteY5-624" fmla="*/ 21440624 h 28243681"/>
              <a:gd name="connsiteX6-625" fmla="*/ 17353477 w 28121845"/>
              <a:gd name="connsiteY6-626" fmla="*/ 28243681 h 28243681"/>
              <a:gd name="connsiteX7-627" fmla="*/ 6454645 w 28121845"/>
              <a:gd name="connsiteY7-628" fmla="*/ 26560884 h 28243681"/>
              <a:gd name="connsiteX8-629" fmla="*/ 0 w 28121845"/>
              <a:gd name="connsiteY8-630" fmla="*/ 17653120 h 28243681"/>
              <a:gd name="connsiteX0-631" fmla="*/ 0 w 28121845"/>
              <a:gd name="connsiteY0-632" fmla="*/ 17653120 h 28138980"/>
              <a:gd name="connsiteX1-633" fmla="*/ 1816292 w 28121845"/>
              <a:gd name="connsiteY1-634" fmla="*/ 6642084 h 28138980"/>
              <a:gd name="connsiteX2-635" fmla="*/ 10819402 w 28121845"/>
              <a:gd name="connsiteY2-636" fmla="*/ 0 h 28138980"/>
              <a:gd name="connsiteX3-637" fmla="*/ 21687439 w 28121845"/>
              <a:gd name="connsiteY3-638" fmla="*/ 1573492 h 28138980"/>
              <a:gd name="connsiteX4-639" fmla="*/ 28121845 w 28121845"/>
              <a:gd name="connsiteY4-640" fmla="*/ 10464488 h 28138980"/>
              <a:gd name="connsiteX5-641" fmla="*/ 26348193 w 28121845"/>
              <a:gd name="connsiteY5-642" fmla="*/ 21440624 h 28138980"/>
              <a:gd name="connsiteX6-643" fmla="*/ 17328468 w 28121845"/>
              <a:gd name="connsiteY6-644" fmla="*/ 28138980 h 28138980"/>
              <a:gd name="connsiteX7-645" fmla="*/ 6454645 w 28121845"/>
              <a:gd name="connsiteY7-646" fmla="*/ 26560884 h 28138980"/>
              <a:gd name="connsiteX8-647" fmla="*/ 0 w 28121845"/>
              <a:gd name="connsiteY8-648" fmla="*/ 17653120 h 28138980"/>
              <a:gd name="connsiteX0-649" fmla="*/ 0 w 28121845"/>
              <a:gd name="connsiteY0-650" fmla="*/ 17653120 h 28138980"/>
              <a:gd name="connsiteX1-651" fmla="*/ 1816292 w 28121845"/>
              <a:gd name="connsiteY1-652" fmla="*/ 6642084 h 28138980"/>
              <a:gd name="connsiteX2-653" fmla="*/ 10819402 w 28121845"/>
              <a:gd name="connsiteY2-654" fmla="*/ 0 h 28138980"/>
              <a:gd name="connsiteX3-655" fmla="*/ 21687439 w 28121845"/>
              <a:gd name="connsiteY3-656" fmla="*/ 1573492 h 28138980"/>
              <a:gd name="connsiteX4-657" fmla="*/ 28121845 w 28121845"/>
              <a:gd name="connsiteY4-658" fmla="*/ 10464488 h 28138980"/>
              <a:gd name="connsiteX5-659" fmla="*/ 26348193 w 28121845"/>
              <a:gd name="connsiteY5-660" fmla="*/ 21440624 h 28138980"/>
              <a:gd name="connsiteX6-661" fmla="*/ 17328468 w 28121845"/>
              <a:gd name="connsiteY6-662" fmla="*/ 28138980 h 28138980"/>
              <a:gd name="connsiteX7-663" fmla="*/ 6367117 w 28121845"/>
              <a:gd name="connsiteY7-664" fmla="*/ 26914242 h 28138980"/>
              <a:gd name="connsiteX8-665" fmla="*/ 0 w 28121845"/>
              <a:gd name="connsiteY8-666" fmla="*/ 17653120 h 28138980"/>
              <a:gd name="connsiteX0-667" fmla="*/ 0 w 28121845"/>
              <a:gd name="connsiteY0-668" fmla="*/ 17653120 h 28138980"/>
              <a:gd name="connsiteX1-669" fmla="*/ 1816292 w 28121845"/>
              <a:gd name="connsiteY1-670" fmla="*/ 6642084 h 28138980"/>
              <a:gd name="connsiteX2-671" fmla="*/ 10819402 w 28121845"/>
              <a:gd name="connsiteY2-672" fmla="*/ 0 h 28138980"/>
              <a:gd name="connsiteX3-673" fmla="*/ 21687439 w 28121845"/>
              <a:gd name="connsiteY3-674" fmla="*/ 1573492 h 28138980"/>
              <a:gd name="connsiteX4-675" fmla="*/ 28121845 w 28121845"/>
              <a:gd name="connsiteY4-676" fmla="*/ 10464488 h 28138980"/>
              <a:gd name="connsiteX5-677" fmla="*/ 26348193 w 28121845"/>
              <a:gd name="connsiteY5-678" fmla="*/ 21440624 h 28138980"/>
              <a:gd name="connsiteX6-679" fmla="*/ 17328468 w 28121845"/>
              <a:gd name="connsiteY6-680" fmla="*/ 28138980 h 28138980"/>
              <a:gd name="connsiteX7-681" fmla="*/ 6454645 w 28121845"/>
              <a:gd name="connsiteY7-682" fmla="*/ 26547799 h 28138980"/>
              <a:gd name="connsiteX8-683" fmla="*/ 0 w 28121845"/>
              <a:gd name="connsiteY8-684" fmla="*/ 17653120 h 281389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21845" h="28138980">
                <a:moveTo>
                  <a:pt x="0" y="17653120"/>
                </a:moveTo>
                <a:lnTo>
                  <a:pt x="1816292" y="6642084"/>
                </a:lnTo>
                <a:lnTo>
                  <a:pt x="10819402" y="0"/>
                </a:lnTo>
                <a:lnTo>
                  <a:pt x="21687439" y="1573492"/>
                </a:lnTo>
                <a:lnTo>
                  <a:pt x="28121845" y="10464488"/>
                </a:lnTo>
                <a:lnTo>
                  <a:pt x="26348193" y="21440624"/>
                </a:lnTo>
                <a:lnTo>
                  <a:pt x="17328468" y="28138980"/>
                </a:lnTo>
                <a:lnTo>
                  <a:pt x="6454645" y="26547799"/>
                </a:lnTo>
                <a:lnTo>
                  <a:pt x="0" y="17653120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(Dark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Shape 11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9" Type="http://schemas.openxmlformats.org/officeDocument/2006/relationships/theme" Target="../theme/theme2.xml"/><Relationship Id="rId98" Type="http://schemas.openxmlformats.org/officeDocument/2006/relationships/slideLayout" Target="../slideLayouts/slideLayout99.xml"/><Relationship Id="rId97" Type="http://schemas.openxmlformats.org/officeDocument/2006/relationships/slideLayout" Target="../slideLayouts/slideLayout98.xml"/><Relationship Id="rId96" Type="http://schemas.openxmlformats.org/officeDocument/2006/relationships/slideLayout" Target="../slideLayouts/slideLayout97.xml"/><Relationship Id="rId95" Type="http://schemas.openxmlformats.org/officeDocument/2006/relationships/slideLayout" Target="../slideLayouts/slideLayout96.xml"/><Relationship Id="rId94" Type="http://schemas.openxmlformats.org/officeDocument/2006/relationships/slideLayout" Target="../slideLayouts/slideLayout95.xml"/><Relationship Id="rId93" Type="http://schemas.openxmlformats.org/officeDocument/2006/relationships/slideLayout" Target="../slideLayouts/slideLayout94.xml"/><Relationship Id="rId92" Type="http://schemas.openxmlformats.org/officeDocument/2006/relationships/slideLayout" Target="../slideLayouts/slideLayout93.xml"/><Relationship Id="rId91" Type="http://schemas.openxmlformats.org/officeDocument/2006/relationships/slideLayout" Target="../slideLayouts/slideLayout92.xml"/><Relationship Id="rId90" Type="http://schemas.openxmlformats.org/officeDocument/2006/relationships/slideLayout" Target="../slideLayouts/slideLayout91.xml"/><Relationship Id="rId9" Type="http://schemas.openxmlformats.org/officeDocument/2006/relationships/slideLayout" Target="../slideLayouts/slideLayout10.xml"/><Relationship Id="rId89" Type="http://schemas.openxmlformats.org/officeDocument/2006/relationships/slideLayout" Target="../slideLayouts/slideLayout90.xml"/><Relationship Id="rId88" Type="http://schemas.openxmlformats.org/officeDocument/2006/relationships/slideLayout" Target="../slideLayouts/slideLayout89.xml"/><Relationship Id="rId87" Type="http://schemas.openxmlformats.org/officeDocument/2006/relationships/slideLayout" Target="../slideLayouts/slideLayout88.xml"/><Relationship Id="rId86" Type="http://schemas.openxmlformats.org/officeDocument/2006/relationships/slideLayout" Target="../slideLayouts/slideLayout87.xml"/><Relationship Id="rId85" Type="http://schemas.openxmlformats.org/officeDocument/2006/relationships/slideLayout" Target="../slideLayouts/slideLayout86.xml"/><Relationship Id="rId84" Type="http://schemas.openxmlformats.org/officeDocument/2006/relationships/slideLayout" Target="../slideLayouts/slideLayout85.xml"/><Relationship Id="rId83" Type="http://schemas.openxmlformats.org/officeDocument/2006/relationships/slideLayout" Target="../slideLayouts/slideLayout84.xml"/><Relationship Id="rId82" Type="http://schemas.openxmlformats.org/officeDocument/2006/relationships/slideLayout" Target="../slideLayouts/slideLayout83.xml"/><Relationship Id="rId81" Type="http://schemas.openxmlformats.org/officeDocument/2006/relationships/slideLayout" Target="../slideLayouts/slideLayout82.xml"/><Relationship Id="rId80" Type="http://schemas.openxmlformats.org/officeDocument/2006/relationships/slideLayout" Target="../slideLayouts/slideLayout81.xml"/><Relationship Id="rId8" Type="http://schemas.openxmlformats.org/officeDocument/2006/relationships/slideLayout" Target="../slideLayouts/slideLayout9.xml"/><Relationship Id="rId79" Type="http://schemas.openxmlformats.org/officeDocument/2006/relationships/slideLayout" Target="../slideLayouts/slideLayout80.xml"/><Relationship Id="rId78" Type="http://schemas.openxmlformats.org/officeDocument/2006/relationships/slideLayout" Target="../slideLayouts/slideLayout79.xml"/><Relationship Id="rId77" Type="http://schemas.openxmlformats.org/officeDocument/2006/relationships/slideLayout" Target="../slideLayouts/slideLayout78.xml"/><Relationship Id="rId76" Type="http://schemas.openxmlformats.org/officeDocument/2006/relationships/slideLayout" Target="../slideLayouts/slideLayout77.xml"/><Relationship Id="rId75" Type="http://schemas.openxmlformats.org/officeDocument/2006/relationships/slideLayout" Target="../slideLayouts/slideLayout76.xml"/><Relationship Id="rId74" Type="http://schemas.openxmlformats.org/officeDocument/2006/relationships/slideLayout" Target="../slideLayouts/slideLayout75.xml"/><Relationship Id="rId73" Type="http://schemas.openxmlformats.org/officeDocument/2006/relationships/slideLayout" Target="../slideLayouts/slideLayout74.xml"/><Relationship Id="rId72" Type="http://schemas.openxmlformats.org/officeDocument/2006/relationships/slideLayout" Target="../slideLayouts/slideLayout73.xml"/><Relationship Id="rId71" Type="http://schemas.openxmlformats.org/officeDocument/2006/relationships/slideLayout" Target="../slideLayouts/slideLayout72.xml"/><Relationship Id="rId70" Type="http://schemas.openxmlformats.org/officeDocument/2006/relationships/slideLayout" Target="../slideLayouts/slideLayout71.xml"/><Relationship Id="rId7" Type="http://schemas.openxmlformats.org/officeDocument/2006/relationships/slideLayout" Target="../slideLayouts/slideLayout8.xml"/><Relationship Id="rId69" Type="http://schemas.openxmlformats.org/officeDocument/2006/relationships/slideLayout" Target="../slideLayouts/slideLayout70.xml"/><Relationship Id="rId68" Type="http://schemas.openxmlformats.org/officeDocument/2006/relationships/slideLayout" Target="../slideLayouts/slideLayout69.xml"/><Relationship Id="rId67" Type="http://schemas.openxmlformats.org/officeDocument/2006/relationships/slideLayout" Target="../slideLayouts/slideLayout68.xml"/><Relationship Id="rId66" Type="http://schemas.openxmlformats.org/officeDocument/2006/relationships/slideLayout" Target="../slideLayouts/slideLayout67.xml"/><Relationship Id="rId65" Type="http://schemas.openxmlformats.org/officeDocument/2006/relationships/slideLayout" Target="../slideLayouts/slideLayout66.xml"/><Relationship Id="rId64" Type="http://schemas.openxmlformats.org/officeDocument/2006/relationships/slideLayout" Target="../slideLayouts/slideLayout65.xml"/><Relationship Id="rId63" Type="http://schemas.openxmlformats.org/officeDocument/2006/relationships/slideLayout" Target="../slideLayouts/slideLayout64.xml"/><Relationship Id="rId62" Type="http://schemas.openxmlformats.org/officeDocument/2006/relationships/slideLayout" Target="../slideLayouts/slideLayout63.xml"/><Relationship Id="rId61" Type="http://schemas.openxmlformats.org/officeDocument/2006/relationships/slideLayout" Target="../slideLayouts/slideLayout62.xml"/><Relationship Id="rId60" Type="http://schemas.openxmlformats.org/officeDocument/2006/relationships/slideLayout" Target="../slideLayouts/slideLayout61.xml"/><Relationship Id="rId6" Type="http://schemas.openxmlformats.org/officeDocument/2006/relationships/slideLayout" Target="../slideLayouts/slideLayout7.xml"/><Relationship Id="rId59" Type="http://schemas.openxmlformats.org/officeDocument/2006/relationships/slideLayout" Target="../slideLayouts/slideLayout60.xml"/><Relationship Id="rId58" Type="http://schemas.openxmlformats.org/officeDocument/2006/relationships/slideLayout" Target="../slideLayouts/slideLayout59.xml"/><Relationship Id="rId57" Type="http://schemas.openxmlformats.org/officeDocument/2006/relationships/slideLayout" Target="../slideLayouts/slideLayout58.xml"/><Relationship Id="rId56" Type="http://schemas.openxmlformats.org/officeDocument/2006/relationships/slideLayout" Target="../slideLayouts/slideLayout57.xml"/><Relationship Id="rId55" Type="http://schemas.openxmlformats.org/officeDocument/2006/relationships/slideLayout" Target="../slideLayouts/slideLayout56.xml"/><Relationship Id="rId54" Type="http://schemas.openxmlformats.org/officeDocument/2006/relationships/slideLayout" Target="../slideLayouts/slideLayout55.xml"/><Relationship Id="rId53" Type="http://schemas.openxmlformats.org/officeDocument/2006/relationships/slideLayout" Target="../slideLayouts/slideLayout54.xml"/><Relationship Id="rId52" Type="http://schemas.openxmlformats.org/officeDocument/2006/relationships/slideLayout" Target="../slideLayouts/slideLayout53.xml"/><Relationship Id="rId51" Type="http://schemas.openxmlformats.org/officeDocument/2006/relationships/slideLayout" Target="../slideLayouts/slideLayout52.xml"/><Relationship Id="rId50" Type="http://schemas.openxmlformats.org/officeDocument/2006/relationships/slideLayout" Target="../slideLayouts/slideLayout51.xml"/><Relationship Id="rId5" Type="http://schemas.openxmlformats.org/officeDocument/2006/relationships/slideLayout" Target="../slideLayouts/slideLayout6.xml"/><Relationship Id="rId49" Type="http://schemas.openxmlformats.org/officeDocument/2006/relationships/slideLayout" Target="../slideLayouts/slideLayout50.xml"/><Relationship Id="rId48" Type="http://schemas.openxmlformats.org/officeDocument/2006/relationships/slideLayout" Target="../slideLayouts/slideLayout49.xml"/><Relationship Id="rId47" Type="http://schemas.openxmlformats.org/officeDocument/2006/relationships/slideLayout" Target="../slideLayouts/slideLayout48.xml"/><Relationship Id="rId46" Type="http://schemas.openxmlformats.org/officeDocument/2006/relationships/slideLayout" Target="../slideLayouts/slideLayout47.xml"/><Relationship Id="rId45" Type="http://schemas.openxmlformats.org/officeDocument/2006/relationships/slideLayout" Target="../slideLayouts/slideLayout46.xml"/><Relationship Id="rId44" Type="http://schemas.openxmlformats.org/officeDocument/2006/relationships/slideLayout" Target="../slideLayouts/slideLayout45.xml"/><Relationship Id="rId43" Type="http://schemas.openxmlformats.org/officeDocument/2006/relationships/slideLayout" Target="../slideLayouts/slideLayout44.xml"/><Relationship Id="rId42" Type="http://schemas.openxmlformats.org/officeDocument/2006/relationships/slideLayout" Target="../slideLayouts/slideLayout43.xml"/><Relationship Id="rId41" Type="http://schemas.openxmlformats.org/officeDocument/2006/relationships/slideLayout" Target="../slideLayouts/slideLayout42.xml"/><Relationship Id="rId4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5.xml"/><Relationship Id="rId39" Type="http://schemas.openxmlformats.org/officeDocument/2006/relationships/slideLayout" Target="../slideLayouts/slideLayout40.xml"/><Relationship Id="rId38" Type="http://schemas.openxmlformats.org/officeDocument/2006/relationships/slideLayout" Target="../slideLayouts/slideLayout39.xml"/><Relationship Id="rId37" Type="http://schemas.openxmlformats.org/officeDocument/2006/relationships/slideLayout" Target="../slideLayouts/slideLayout38.xml"/><Relationship Id="rId36" Type="http://schemas.openxmlformats.org/officeDocument/2006/relationships/slideLayout" Target="../slideLayouts/slideLayout37.xml"/><Relationship Id="rId35" Type="http://schemas.openxmlformats.org/officeDocument/2006/relationships/slideLayout" Target="../slideLayouts/slideLayout36.xml"/><Relationship Id="rId34" Type="http://schemas.openxmlformats.org/officeDocument/2006/relationships/slideLayout" Target="../slideLayouts/slideLayout35.xml"/><Relationship Id="rId33" Type="http://schemas.openxmlformats.org/officeDocument/2006/relationships/slideLayout" Target="../slideLayouts/slideLayout34.xml"/><Relationship Id="rId32" Type="http://schemas.openxmlformats.org/officeDocument/2006/relationships/slideLayout" Target="../slideLayouts/slideLayout33.xml"/><Relationship Id="rId31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1.xml"/><Relationship Id="rId3" Type="http://schemas.openxmlformats.org/officeDocument/2006/relationships/slideLayout" Target="../slideLayouts/slideLayout4.xml"/><Relationship Id="rId29" Type="http://schemas.openxmlformats.org/officeDocument/2006/relationships/slideLayout" Target="../slideLayouts/slideLayout30.xml"/><Relationship Id="rId28" Type="http://schemas.openxmlformats.org/officeDocument/2006/relationships/slideLayout" Target="../slideLayouts/slideLayout29.xml"/><Relationship Id="rId27" Type="http://schemas.openxmlformats.org/officeDocument/2006/relationships/slideLayout" Target="../slideLayouts/slideLayout28.xml"/><Relationship Id="rId26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22.xml"/><Relationship Id="rId20" Type="http://schemas.openxmlformats.org/officeDocument/2006/relationships/slideLayout" Target="../slideLayouts/slideLayout21.xml"/><Relationship Id="rId2" Type="http://schemas.openxmlformats.org/officeDocument/2006/relationships/slideLayout" Target="../slideLayouts/slideLayout3.xml"/><Relationship Id="rId19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193727" y="312539"/>
            <a:ext cx="7804547" cy="1518047"/>
          </a:xfrm>
          <a:prstGeom prst="rect">
            <a:avLst/>
          </a:prstGeom>
          <a:ln w="12700">
            <a:miter lim="400000"/>
          </a:ln>
        </p:spPr>
        <p:txBody>
          <a:bodyPr lIns="71437" tIns="71437" rIns="71437" bIns="71437" anchor="ctr">
            <a:normAutofit/>
          </a:bodyPr>
          <a:lstStyle/>
          <a:p>
            <a:r>
              <a:rPr dirty="0"/>
              <a:t>Title Text</a:t>
            </a:r>
            <a:endParaRPr dirty="0"/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193727" y="1830586"/>
            <a:ext cx="7804547" cy="4420196"/>
          </a:xfrm>
          <a:prstGeom prst="rect">
            <a:avLst/>
          </a:prstGeom>
          <a:ln w="12700">
            <a:miter lim="400000"/>
          </a:ln>
        </p:spPr>
        <p:txBody>
          <a:bodyPr lIns="71437" tIns="71437" rIns="71437" bIns="71437" anchor="ctr">
            <a:normAutofit/>
          </a:bodyPr>
          <a:lstStyle/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5982010" y="6505277"/>
            <a:ext cx="339836" cy="298158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1000">
                <a:solidFill>
                  <a:srgbClr val="8B8C8C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1" r:id="rId41"/>
    <p:sldLayoutId id="2147483692" r:id="rId42"/>
    <p:sldLayoutId id="2147483693" r:id="rId43"/>
    <p:sldLayoutId id="2147483694" r:id="rId44"/>
    <p:sldLayoutId id="2147483695" r:id="rId45"/>
    <p:sldLayoutId id="2147483696" r:id="rId46"/>
    <p:sldLayoutId id="2147483697" r:id="rId47"/>
    <p:sldLayoutId id="2147483698" r:id="rId48"/>
    <p:sldLayoutId id="2147483699" r:id="rId49"/>
    <p:sldLayoutId id="2147483700" r:id="rId50"/>
    <p:sldLayoutId id="2147483701" r:id="rId51"/>
    <p:sldLayoutId id="2147483702" r:id="rId52"/>
    <p:sldLayoutId id="2147483703" r:id="rId53"/>
    <p:sldLayoutId id="2147483704" r:id="rId54"/>
    <p:sldLayoutId id="2147483705" r:id="rId55"/>
    <p:sldLayoutId id="2147483706" r:id="rId56"/>
    <p:sldLayoutId id="2147483707" r:id="rId57"/>
    <p:sldLayoutId id="2147483708" r:id="rId58"/>
    <p:sldLayoutId id="2147483709" r:id="rId59"/>
    <p:sldLayoutId id="2147483710" r:id="rId60"/>
    <p:sldLayoutId id="2147483711" r:id="rId61"/>
    <p:sldLayoutId id="2147483712" r:id="rId62"/>
    <p:sldLayoutId id="2147483713" r:id="rId63"/>
    <p:sldLayoutId id="2147483714" r:id="rId64"/>
    <p:sldLayoutId id="2147483715" r:id="rId65"/>
    <p:sldLayoutId id="2147483716" r:id="rId66"/>
    <p:sldLayoutId id="2147483717" r:id="rId67"/>
    <p:sldLayoutId id="2147483718" r:id="rId68"/>
    <p:sldLayoutId id="2147483719" r:id="rId69"/>
    <p:sldLayoutId id="2147483720" r:id="rId70"/>
    <p:sldLayoutId id="2147483721" r:id="rId71"/>
    <p:sldLayoutId id="2147483722" r:id="rId72"/>
    <p:sldLayoutId id="2147483723" r:id="rId73"/>
    <p:sldLayoutId id="2147483724" r:id="rId74"/>
    <p:sldLayoutId id="2147483725" r:id="rId75"/>
    <p:sldLayoutId id="2147483726" r:id="rId76"/>
    <p:sldLayoutId id="2147483727" r:id="rId77"/>
    <p:sldLayoutId id="2147483728" r:id="rId78"/>
    <p:sldLayoutId id="2147483729" r:id="rId79"/>
    <p:sldLayoutId id="2147483730" r:id="rId80"/>
    <p:sldLayoutId id="2147483731" r:id="rId81"/>
    <p:sldLayoutId id="2147483732" r:id="rId82"/>
    <p:sldLayoutId id="2147483733" r:id="rId83"/>
    <p:sldLayoutId id="2147483734" r:id="rId84"/>
    <p:sldLayoutId id="2147483735" r:id="rId85"/>
    <p:sldLayoutId id="2147483736" r:id="rId86"/>
    <p:sldLayoutId id="2147483737" r:id="rId87"/>
    <p:sldLayoutId id="2147483738" r:id="rId88"/>
    <p:sldLayoutId id="2147483739" r:id="rId89"/>
    <p:sldLayoutId id="2147483740" r:id="rId90"/>
    <p:sldLayoutId id="2147483741" r:id="rId91"/>
    <p:sldLayoutId id="2147483742" r:id="rId92"/>
    <p:sldLayoutId id="2147483743" r:id="rId93"/>
    <p:sldLayoutId id="2147483744" r:id="rId94"/>
    <p:sldLayoutId id="2147483745" r:id="rId95"/>
    <p:sldLayoutId id="2147483746" r:id="rId96"/>
    <p:sldLayoutId id="2147483747" r:id="rId97"/>
    <p:sldLayoutId id="2147483748" r:id="rId98"/>
  </p:sldLayoutIdLst>
  <p:transition spd="med"/>
  <p:txStyles>
    <p:titleStyle>
      <a:lvl1pPr marL="0" marR="0" indent="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+mn-cs"/>
          <a:sym typeface="Ikaros-Regular"/>
        </a:defRPr>
      </a:lvl1pPr>
      <a:lvl2pPr marL="0" marR="0" indent="1143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2pPr>
      <a:lvl3pPr marL="0" marR="0" indent="2286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3pPr>
      <a:lvl4pPr marL="0" marR="0" indent="3429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4pPr>
      <a:lvl5pPr marL="0" marR="0" indent="4572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5pPr>
      <a:lvl6pPr marL="0" marR="0" indent="5715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6pPr>
      <a:lvl7pPr marL="0" marR="0" indent="6858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7pPr>
      <a:lvl8pPr marL="0" marR="0" indent="8001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8pPr>
      <a:lvl9pPr marL="0" marR="0" indent="9144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9pPr>
    </p:titleStyle>
    <p:bodyStyle>
      <a:lvl1pPr marL="1295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1pPr>
      <a:lvl2pPr marL="35179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2pPr>
      <a:lvl3pPr marL="5740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3pPr>
      <a:lvl4pPr marL="79629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4pPr>
      <a:lvl5pPr marL="10185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5pPr>
      <a:lvl6pPr marL="124079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Helvetica"/>
          <a:ea typeface="Helvetica"/>
          <a:cs typeface="Helvetica"/>
          <a:sym typeface="Helvetica"/>
        </a:defRPr>
      </a:lvl6pPr>
      <a:lvl7pPr marL="14630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Helvetica"/>
          <a:ea typeface="Helvetica"/>
          <a:cs typeface="Helvetica"/>
          <a:sym typeface="Helvetica"/>
        </a:defRPr>
      </a:lvl7pPr>
      <a:lvl8pPr marL="168529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Helvetica"/>
          <a:ea typeface="Helvetica"/>
          <a:cs typeface="Helvetica"/>
          <a:sym typeface="Helvetica"/>
        </a:defRPr>
      </a:lvl8pPr>
      <a:lvl9pPr marL="19075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Helvetica"/>
          <a:ea typeface="Helvetica"/>
          <a:cs typeface="Helvetica"/>
          <a:sym typeface="Helvetica"/>
        </a:defRPr>
      </a:lvl9pPr>
    </p:bodyStyle>
    <p:otherStyle>
      <a:lvl1pPr marL="0" marR="0" indent="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1143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2286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3429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4572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5715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6858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8001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9144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3.xml"/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5.xml"/><Relationship Id="rId2" Type="http://schemas.openxmlformats.org/officeDocument/2006/relationships/image" Target="../media/image37.jpeg"/><Relationship Id="rId1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8.xml"/><Relationship Id="rId3" Type="http://schemas.openxmlformats.org/officeDocument/2006/relationships/tags" Target="../tags/tag2.xml"/><Relationship Id="rId2" Type="http://schemas.openxmlformats.org/officeDocument/2006/relationships/image" Target="../media/image39.jpeg"/><Relationship Id="rId1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9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7.xml"/><Relationship Id="rId3" Type="http://schemas.openxmlformats.org/officeDocument/2006/relationships/tags" Target="../tags/tag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" Target="slide1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4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4.xml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5.xml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5.xml"/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2746474" y="879981"/>
            <a:ext cx="6533505" cy="1942951"/>
            <a:chOff x="2966217" y="770140"/>
            <a:chExt cx="6533505" cy="1942951"/>
          </a:xfrm>
        </p:grpSpPr>
        <p:sp>
          <p:nvSpPr>
            <p:cNvPr id="13" name="矩形 12"/>
            <p:cNvSpPr/>
            <p:nvPr/>
          </p:nvSpPr>
          <p:spPr>
            <a:xfrm>
              <a:off x="2966217" y="789474"/>
              <a:ext cx="1632178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圣</a:t>
              </a:r>
              <a:endParaRPr lang="zh-CN" altLang="en-US" sz="2000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3833879" y="997237"/>
              <a:ext cx="1393330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诞</a:t>
              </a:r>
              <a:endParaRPr lang="zh-CN" altLang="en-US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4462693" y="851043"/>
              <a:ext cx="1632178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节</a:t>
              </a:r>
              <a:endParaRPr lang="zh-CN" altLang="en-US" sz="2000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5506325" y="935668"/>
              <a:ext cx="1393330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活</a:t>
              </a:r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6457748" y="916334"/>
              <a:ext cx="1393330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动</a:t>
              </a:r>
              <a:endParaRPr lang="zh-CN" altLang="en-US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7262532" y="770140"/>
              <a:ext cx="1632178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策</a:t>
              </a:r>
              <a:endParaRPr lang="zh-CN" altLang="en-US" sz="2000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8207381" y="977889"/>
              <a:ext cx="1292341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8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划</a:t>
              </a:r>
              <a:endParaRPr lang="zh-CN" altLang="en-US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4" name="圆角矩形 3"/>
          <p:cNvSpPr/>
          <p:nvPr/>
        </p:nvSpPr>
        <p:spPr>
          <a:xfrm>
            <a:off x="3104365" y="2718917"/>
            <a:ext cx="5881670" cy="623527"/>
          </a:xfrm>
          <a:prstGeom prst="roundRect">
            <a:avLst>
              <a:gd name="adj" fmla="val 50000"/>
            </a:avLst>
          </a:prstGeom>
          <a:solidFill>
            <a:srgbClr val="105479"/>
          </a:solidFill>
          <a:ln w="25400">
            <a:solidFill>
              <a:schemeClr val="bg1"/>
            </a:solidFill>
          </a:ln>
          <a:effectLst>
            <a:innerShdw dist="127000" dir="13500000">
              <a:prstClr val="black">
                <a:alpha val="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79196" y="2846014"/>
            <a:ext cx="5044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工作汇报  </a:t>
            </a:r>
            <a:r>
              <a:rPr lang="en-US" altLang="zh-CN" dirty="0" smtClean="0">
                <a:solidFill>
                  <a:schemeClr val="bg1"/>
                </a:solidFill>
              </a:rPr>
              <a:t>/   </a:t>
            </a:r>
            <a:r>
              <a:rPr lang="zh-CN" altLang="en-US" dirty="0" smtClean="0">
                <a:solidFill>
                  <a:schemeClr val="bg1"/>
                </a:solidFill>
              </a:rPr>
              <a:t>工作总结   </a:t>
            </a:r>
            <a:r>
              <a:rPr lang="en-US" altLang="zh-CN" dirty="0" smtClean="0">
                <a:solidFill>
                  <a:schemeClr val="bg1"/>
                </a:solidFill>
              </a:rPr>
              <a:t>/   </a:t>
            </a:r>
            <a:r>
              <a:rPr lang="zh-CN" altLang="en-US" dirty="0" smtClean="0">
                <a:solidFill>
                  <a:schemeClr val="bg1"/>
                </a:solidFill>
              </a:rPr>
              <a:t>活动策划   </a:t>
            </a:r>
            <a:r>
              <a:rPr lang="en-US" altLang="zh-CN" dirty="0" smtClean="0">
                <a:solidFill>
                  <a:schemeClr val="bg1"/>
                </a:solidFill>
              </a:rPr>
              <a:t>/  </a:t>
            </a:r>
            <a:r>
              <a:rPr lang="zh-CN" altLang="en-US" dirty="0" smtClean="0">
                <a:solidFill>
                  <a:schemeClr val="bg1"/>
                </a:solidFill>
              </a:rPr>
              <a:t>商务通用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3871255" y="3810940"/>
            <a:ext cx="2272423" cy="704734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4095686" y="4046313"/>
            <a:ext cx="124777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105479"/>
                </a:solidFill>
              </a:rPr>
              <a:t>汇报</a:t>
            </a:r>
            <a:r>
              <a:rPr lang="zh-CN" altLang="en-US" sz="1400" dirty="0" smtClean="0">
                <a:solidFill>
                  <a:srgbClr val="105479"/>
                </a:solidFill>
              </a:rPr>
              <a:t>人：</a:t>
            </a:r>
            <a:r>
              <a:rPr lang="en-US" sz="1400" dirty="0" smtClean="0">
                <a:solidFill>
                  <a:srgbClr val="105479"/>
                </a:solidFill>
              </a:rPr>
              <a:t>XXX</a:t>
            </a:r>
            <a:endParaRPr lang="en-US" sz="1400" dirty="0">
              <a:solidFill>
                <a:srgbClr val="105479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6129773" y="3810940"/>
            <a:ext cx="2028044" cy="704734"/>
          </a:xfrm>
          <a:custGeom>
            <a:avLst/>
            <a:gdLst>
              <a:gd name="connsiteX0" fmla="*/ 1314071 w 2028044"/>
              <a:gd name="connsiteY0" fmla="*/ 0 h 704734"/>
              <a:gd name="connsiteX1" fmla="*/ 1600026 w 2028044"/>
              <a:gd name="connsiteY1" fmla="*/ 152040 h 704734"/>
              <a:gd name="connsiteX2" fmla="*/ 1629342 w 2028044"/>
              <a:gd name="connsiteY2" fmla="*/ 206050 h 704734"/>
              <a:gd name="connsiteX3" fmla="*/ 1629770 w 2028044"/>
              <a:gd name="connsiteY3" fmla="*/ 205416 h 704734"/>
              <a:gd name="connsiteX4" fmla="*/ 1794740 w 2028044"/>
              <a:gd name="connsiteY4" fmla="*/ 137083 h 704734"/>
              <a:gd name="connsiteX5" fmla="*/ 2028044 w 2028044"/>
              <a:gd name="connsiteY5" fmla="*/ 370387 h 704734"/>
              <a:gd name="connsiteX6" fmla="*/ 1794740 w 2028044"/>
              <a:gd name="connsiteY6" fmla="*/ 603691 h 704734"/>
              <a:gd name="connsiteX7" fmla="*/ 1629770 w 2028044"/>
              <a:gd name="connsiteY7" fmla="*/ 535358 h 704734"/>
              <a:gd name="connsiteX8" fmla="*/ 1613983 w 2028044"/>
              <a:gd name="connsiteY8" fmla="*/ 511943 h 704734"/>
              <a:gd name="connsiteX9" fmla="*/ 1600026 w 2028044"/>
              <a:gd name="connsiteY9" fmla="*/ 537656 h 704734"/>
              <a:gd name="connsiteX10" fmla="*/ 1314071 w 2028044"/>
              <a:gd name="connsiteY10" fmla="*/ 689696 h 704734"/>
              <a:gd name="connsiteX11" fmla="*/ 1070226 w 2028044"/>
              <a:gd name="connsiteY11" fmla="*/ 588693 h 704734"/>
              <a:gd name="connsiteX12" fmla="*/ 1044737 w 2028044"/>
              <a:gd name="connsiteY12" fmla="*/ 557801 h 704734"/>
              <a:gd name="connsiteX13" fmla="*/ 1005150 w 2028044"/>
              <a:gd name="connsiteY13" fmla="*/ 561791 h 704734"/>
              <a:gd name="connsiteX14" fmla="*/ 922492 w 2028044"/>
              <a:gd name="connsiteY14" fmla="*/ 545103 h 704734"/>
              <a:gd name="connsiteX15" fmla="*/ 897375 w 2028044"/>
              <a:gd name="connsiteY15" fmla="*/ 528168 h 704734"/>
              <a:gd name="connsiteX16" fmla="*/ 896725 w 2028044"/>
              <a:gd name="connsiteY16" fmla="*/ 531387 h 704734"/>
              <a:gd name="connsiteX17" fmla="*/ 635204 w 2028044"/>
              <a:gd name="connsiteY17" fmla="*/ 704734 h 704734"/>
              <a:gd name="connsiteX18" fmla="*/ 434510 w 2028044"/>
              <a:gd name="connsiteY18" fmla="*/ 621604 h 704734"/>
              <a:gd name="connsiteX19" fmla="*/ 387441 w 2028044"/>
              <a:gd name="connsiteY19" fmla="*/ 551792 h 704734"/>
              <a:gd name="connsiteX20" fmla="*/ 383130 w 2028044"/>
              <a:gd name="connsiteY20" fmla="*/ 558187 h 704734"/>
              <a:gd name="connsiteX21" fmla="*/ 224432 w 2028044"/>
              <a:gd name="connsiteY21" fmla="*/ 623921 h 704734"/>
              <a:gd name="connsiteX22" fmla="*/ 0 w 2028044"/>
              <a:gd name="connsiteY22" fmla="*/ 399489 h 704734"/>
              <a:gd name="connsiteX23" fmla="*/ 224432 w 2028044"/>
              <a:gd name="connsiteY23" fmla="*/ 175057 h 704734"/>
              <a:gd name="connsiteX24" fmla="*/ 383130 w 2028044"/>
              <a:gd name="connsiteY24" fmla="*/ 240792 h 704734"/>
              <a:gd name="connsiteX25" fmla="*/ 401883 w 2028044"/>
              <a:gd name="connsiteY25" fmla="*/ 268607 h 704734"/>
              <a:gd name="connsiteX26" fmla="*/ 434510 w 2028044"/>
              <a:gd name="connsiteY26" fmla="*/ 220215 h 704734"/>
              <a:gd name="connsiteX27" fmla="*/ 635204 w 2028044"/>
              <a:gd name="connsiteY27" fmla="*/ 137084 h 704734"/>
              <a:gd name="connsiteX28" fmla="*/ 835899 w 2028044"/>
              <a:gd name="connsiteY28" fmla="*/ 220215 h 704734"/>
              <a:gd name="connsiteX29" fmla="*/ 838389 w 2028044"/>
              <a:gd name="connsiteY29" fmla="*/ 223908 h 704734"/>
              <a:gd name="connsiteX30" fmla="*/ 854993 w 2028044"/>
              <a:gd name="connsiteY30" fmla="*/ 199280 h 704734"/>
              <a:gd name="connsiteX31" fmla="*/ 1005150 w 2028044"/>
              <a:gd name="connsiteY31" fmla="*/ 137083 h 704734"/>
              <a:gd name="connsiteX32" fmla="*/ 1037746 w 2028044"/>
              <a:gd name="connsiteY32" fmla="*/ 140369 h 704734"/>
              <a:gd name="connsiteX33" fmla="*/ 1070226 w 2028044"/>
              <a:gd name="connsiteY33" fmla="*/ 101004 h 704734"/>
              <a:gd name="connsiteX34" fmla="*/ 1314071 w 2028044"/>
              <a:gd name="connsiteY34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028044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70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923590" y="137083"/>
                  <a:pt x="2028044" y="241537"/>
                  <a:pt x="2028044" y="370387"/>
                </a:cubicBezTo>
                <a:cubicBezTo>
                  <a:pt x="2028044" y="499237"/>
                  <a:pt x="1923590" y="603691"/>
                  <a:pt x="1794740" y="603691"/>
                </a:cubicBezTo>
                <a:cubicBezTo>
                  <a:pt x="1730315" y="603691"/>
                  <a:pt x="1671989" y="577578"/>
                  <a:pt x="1629770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6504825" y="4046313"/>
            <a:ext cx="131762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105479"/>
                </a:solidFill>
              </a:rPr>
              <a:t>时间：</a:t>
            </a:r>
            <a:r>
              <a:rPr lang="en-US" altLang="zh-CN" sz="1400" dirty="0" smtClean="0">
                <a:solidFill>
                  <a:srgbClr val="105479"/>
                </a:solidFill>
              </a:rPr>
              <a:t>20XX.X</a:t>
            </a:r>
            <a:endParaRPr lang="zh-CN" altLang="en-US" sz="1400" dirty="0">
              <a:solidFill>
                <a:srgbClr val="10547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8" name="Shape 2238"/>
          <p:cNvSpPr/>
          <p:nvPr/>
        </p:nvSpPr>
        <p:spPr>
          <a:xfrm>
            <a:off x="1185237" y="3141599"/>
            <a:ext cx="2761673" cy="1968501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39" name="Shape 2239"/>
          <p:cNvSpPr/>
          <p:nvPr/>
        </p:nvSpPr>
        <p:spPr>
          <a:xfrm>
            <a:off x="2077958" y="4079486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40" name="Shape 2240"/>
          <p:cNvSpPr/>
          <p:nvPr/>
        </p:nvSpPr>
        <p:spPr>
          <a:xfrm>
            <a:off x="1525598" y="4302175"/>
            <a:ext cx="2080948" cy="53380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41" name="Shape 2241"/>
          <p:cNvSpPr/>
          <p:nvPr/>
        </p:nvSpPr>
        <p:spPr>
          <a:xfrm>
            <a:off x="4635665" y="2821727"/>
            <a:ext cx="3074376" cy="2673667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44" name="Shape 2244"/>
          <p:cNvSpPr/>
          <p:nvPr/>
        </p:nvSpPr>
        <p:spPr>
          <a:xfrm>
            <a:off x="8341976" y="3141599"/>
            <a:ext cx="2761673" cy="1968501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" name="dollar-price-tag_17172"/>
          <p:cNvSpPr>
            <a:spLocks noChangeAspect="1"/>
          </p:cNvSpPr>
          <p:nvPr/>
        </p:nvSpPr>
        <p:spPr bwMode="auto">
          <a:xfrm>
            <a:off x="5868010" y="3394284"/>
            <a:ext cx="609685" cy="593644"/>
          </a:xfrm>
          <a:custGeom>
            <a:avLst/>
            <a:gdLst>
              <a:gd name="connsiteX0" fmla="*/ 273036 w 604794"/>
              <a:gd name="connsiteY0" fmla="*/ 333515 h 588882"/>
              <a:gd name="connsiteX1" fmla="*/ 279576 w 604794"/>
              <a:gd name="connsiteY1" fmla="*/ 357553 h 588882"/>
              <a:gd name="connsiteX2" fmla="*/ 270627 w 604794"/>
              <a:gd name="connsiteY2" fmla="*/ 375753 h 588882"/>
              <a:gd name="connsiteX3" fmla="*/ 249633 w 604794"/>
              <a:gd name="connsiteY3" fmla="*/ 385540 h 588882"/>
              <a:gd name="connsiteX4" fmla="*/ 226917 w 604794"/>
              <a:gd name="connsiteY4" fmla="*/ 379531 h 588882"/>
              <a:gd name="connsiteX5" fmla="*/ 316346 w 604794"/>
              <a:gd name="connsiteY5" fmla="*/ 233848 h 588882"/>
              <a:gd name="connsiteX6" fmla="*/ 335446 w 604794"/>
              <a:gd name="connsiteY6" fmla="*/ 236938 h 588882"/>
              <a:gd name="connsiteX7" fmla="*/ 294494 w 604794"/>
              <a:gd name="connsiteY7" fmla="*/ 277627 h 588882"/>
              <a:gd name="connsiteX8" fmla="*/ 291740 w 604794"/>
              <a:gd name="connsiteY8" fmla="*/ 257540 h 588882"/>
              <a:gd name="connsiteX9" fmla="*/ 299656 w 604794"/>
              <a:gd name="connsiteY9" fmla="*/ 242261 h 588882"/>
              <a:gd name="connsiteX10" fmla="*/ 316346 w 604794"/>
              <a:gd name="connsiteY10" fmla="*/ 233848 h 588882"/>
              <a:gd name="connsiteX11" fmla="*/ 313468 w 604794"/>
              <a:gd name="connsiteY11" fmla="*/ 193979 h 588882"/>
              <a:gd name="connsiteX12" fmla="*/ 268900 w 604794"/>
              <a:gd name="connsiteY12" fmla="*/ 214083 h 588882"/>
              <a:gd name="connsiteX13" fmla="*/ 247046 w 604794"/>
              <a:gd name="connsiteY13" fmla="*/ 257384 h 588882"/>
              <a:gd name="connsiteX14" fmla="*/ 260984 w 604794"/>
              <a:gd name="connsiteY14" fmla="*/ 311338 h 588882"/>
              <a:gd name="connsiteX15" fmla="*/ 211598 w 604794"/>
              <a:gd name="connsiteY15" fmla="*/ 360653 h 588882"/>
              <a:gd name="connsiteX16" fmla="*/ 209877 w 604794"/>
              <a:gd name="connsiteY16" fmla="*/ 339174 h 588882"/>
              <a:gd name="connsiteX17" fmla="*/ 218997 w 604794"/>
              <a:gd name="connsiteY17" fmla="*/ 315806 h 588882"/>
              <a:gd name="connsiteX18" fmla="*/ 184926 w 604794"/>
              <a:gd name="connsiteY18" fmla="*/ 288485 h 588882"/>
              <a:gd name="connsiteX19" fmla="*/ 165309 w 604794"/>
              <a:gd name="connsiteY19" fmla="*/ 340721 h 588882"/>
              <a:gd name="connsiteX20" fmla="*/ 183205 w 604794"/>
              <a:gd name="connsiteY20" fmla="*/ 389004 h 588882"/>
              <a:gd name="connsiteX21" fmla="*/ 161696 w 604794"/>
              <a:gd name="connsiteY21" fmla="*/ 410483 h 588882"/>
              <a:gd name="connsiteX22" fmla="*/ 178903 w 604794"/>
              <a:gd name="connsiteY22" fmla="*/ 427666 h 588882"/>
              <a:gd name="connsiteX23" fmla="*/ 200929 w 604794"/>
              <a:gd name="connsiteY23" fmla="*/ 405500 h 588882"/>
              <a:gd name="connsiteX24" fmla="*/ 254789 w 604794"/>
              <a:gd name="connsiteY24" fmla="*/ 423542 h 588882"/>
              <a:gd name="connsiteX25" fmla="*/ 303831 w 604794"/>
              <a:gd name="connsiteY25" fmla="*/ 400345 h 588882"/>
              <a:gd name="connsiteX26" fmla="*/ 324825 w 604794"/>
              <a:gd name="connsiteY26" fmla="*/ 358934 h 588882"/>
              <a:gd name="connsiteX27" fmla="*/ 306068 w 604794"/>
              <a:gd name="connsiteY27" fmla="*/ 300513 h 588882"/>
              <a:gd name="connsiteX28" fmla="*/ 352357 w 604794"/>
              <a:gd name="connsiteY28" fmla="*/ 254463 h 588882"/>
              <a:gd name="connsiteX29" fmla="*/ 347539 w 604794"/>
              <a:gd name="connsiteY29" fmla="*/ 287454 h 588882"/>
              <a:gd name="connsiteX30" fmla="*/ 381266 w 604794"/>
              <a:gd name="connsiteY30" fmla="*/ 313400 h 588882"/>
              <a:gd name="connsiteX31" fmla="*/ 395376 w 604794"/>
              <a:gd name="connsiteY31" fmla="*/ 270958 h 588882"/>
              <a:gd name="connsiteX32" fmla="*/ 378341 w 604794"/>
              <a:gd name="connsiteY32" fmla="*/ 228345 h 588882"/>
              <a:gd name="connsiteX33" fmla="*/ 390042 w 604794"/>
              <a:gd name="connsiteY33" fmla="*/ 216661 h 588882"/>
              <a:gd name="connsiteX34" fmla="*/ 373006 w 604794"/>
              <a:gd name="connsiteY34" fmla="*/ 199478 h 588882"/>
              <a:gd name="connsiteX35" fmla="*/ 361305 w 604794"/>
              <a:gd name="connsiteY35" fmla="*/ 211162 h 588882"/>
              <a:gd name="connsiteX36" fmla="*/ 313468 w 604794"/>
              <a:gd name="connsiteY36" fmla="*/ 193979 h 588882"/>
              <a:gd name="connsiteX37" fmla="*/ 517486 w 604794"/>
              <a:gd name="connsiteY37" fmla="*/ 50374 h 588882"/>
              <a:gd name="connsiteX38" fmla="*/ 490879 w 604794"/>
              <a:gd name="connsiteY38" fmla="*/ 61328 h 588882"/>
              <a:gd name="connsiteX39" fmla="*/ 490879 w 604794"/>
              <a:gd name="connsiteY39" fmla="*/ 114595 h 588882"/>
              <a:gd name="connsiteX40" fmla="*/ 544223 w 604794"/>
              <a:gd name="connsiteY40" fmla="*/ 114595 h 588882"/>
              <a:gd name="connsiteX41" fmla="*/ 544223 w 604794"/>
              <a:gd name="connsiteY41" fmla="*/ 61328 h 588882"/>
              <a:gd name="connsiteX42" fmla="*/ 517486 w 604794"/>
              <a:gd name="connsiteY42" fmla="*/ 50374 h 588882"/>
              <a:gd name="connsiteX43" fmla="*/ 406970 w 604794"/>
              <a:gd name="connsiteY43" fmla="*/ 29 h 588882"/>
              <a:gd name="connsiteX44" fmla="*/ 444590 w 604794"/>
              <a:gd name="connsiteY44" fmla="*/ 673 h 588882"/>
              <a:gd name="connsiteX45" fmla="*/ 544223 w 604794"/>
              <a:gd name="connsiteY45" fmla="*/ 845 h 588882"/>
              <a:gd name="connsiteX46" fmla="*/ 598771 w 604794"/>
              <a:gd name="connsiteY46" fmla="*/ 5140 h 588882"/>
              <a:gd name="connsiteX47" fmla="*/ 604794 w 604794"/>
              <a:gd name="connsiteY47" fmla="*/ 59266 h 588882"/>
              <a:gd name="connsiteX48" fmla="*/ 604794 w 604794"/>
              <a:gd name="connsiteY48" fmla="*/ 183670 h 588882"/>
              <a:gd name="connsiteX49" fmla="*/ 579327 w 604794"/>
              <a:gd name="connsiteY49" fmla="*/ 238655 h 588882"/>
              <a:gd name="connsiteX50" fmla="*/ 244465 w 604794"/>
              <a:gd name="connsiteY50" fmla="*/ 573032 h 588882"/>
              <a:gd name="connsiteX51" fmla="*/ 175118 w 604794"/>
              <a:gd name="connsiteY51" fmla="*/ 574063 h 588882"/>
              <a:gd name="connsiteX52" fmla="*/ 17495 w 604794"/>
              <a:gd name="connsiteY52" fmla="*/ 416497 h 588882"/>
              <a:gd name="connsiteX53" fmla="*/ 16119 w 604794"/>
              <a:gd name="connsiteY53" fmla="*/ 344157 h 588882"/>
              <a:gd name="connsiteX54" fmla="*/ 353562 w 604794"/>
              <a:gd name="connsiteY54" fmla="*/ 13388 h 588882"/>
              <a:gd name="connsiteX55" fmla="*/ 376448 w 604794"/>
              <a:gd name="connsiteY55" fmla="*/ 1704 h 588882"/>
              <a:gd name="connsiteX56" fmla="*/ 406970 w 604794"/>
              <a:gd name="connsiteY56" fmla="*/ 29 h 588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604794" h="588882">
                <a:moveTo>
                  <a:pt x="273036" y="333515"/>
                </a:moveTo>
                <a:cubicBezTo>
                  <a:pt x="278027" y="342615"/>
                  <a:pt x="280264" y="350685"/>
                  <a:pt x="279576" y="357553"/>
                </a:cubicBezTo>
                <a:cubicBezTo>
                  <a:pt x="278715" y="364421"/>
                  <a:pt x="275790" y="370602"/>
                  <a:pt x="270627" y="375753"/>
                </a:cubicBezTo>
                <a:cubicBezTo>
                  <a:pt x="264604" y="381763"/>
                  <a:pt x="257721" y="385025"/>
                  <a:pt x="249633" y="385540"/>
                </a:cubicBezTo>
                <a:cubicBezTo>
                  <a:pt x="241544" y="386227"/>
                  <a:pt x="233973" y="384167"/>
                  <a:pt x="226917" y="379531"/>
                </a:cubicBezTo>
                <a:close/>
                <a:moveTo>
                  <a:pt x="316346" y="233848"/>
                </a:moveTo>
                <a:cubicBezTo>
                  <a:pt x="322885" y="232818"/>
                  <a:pt x="329252" y="233848"/>
                  <a:pt x="335446" y="236938"/>
                </a:cubicBezTo>
                <a:lnTo>
                  <a:pt x="294494" y="277627"/>
                </a:lnTo>
                <a:cubicBezTo>
                  <a:pt x="291740" y="270416"/>
                  <a:pt x="290708" y="263721"/>
                  <a:pt x="291740" y="257540"/>
                </a:cubicBezTo>
                <a:cubicBezTo>
                  <a:pt x="292945" y="251531"/>
                  <a:pt x="295526" y="246381"/>
                  <a:pt x="299656" y="242261"/>
                </a:cubicBezTo>
                <a:cubicBezTo>
                  <a:pt x="304302" y="237625"/>
                  <a:pt x="309808" y="234878"/>
                  <a:pt x="316346" y="233848"/>
                </a:cubicBezTo>
                <a:close/>
                <a:moveTo>
                  <a:pt x="313468" y="193979"/>
                </a:moveTo>
                <a:cubicBezTo>
                  <a:pt x="296604" y="194495"/>
                  <a:pt x="281806" y="201196"/>
                  <a:pt x="268900" y="214083"/>
                </a:cubicBezTo>
                <a:cubicBezTo>
                  <a:pt x="255994" y="226799"/>
                  <a:pt x="248767" y="241232"/>
                  <a:pt x="247046" y="257384"/>
                </a:cubicBezTo>
                <a:cubicBezTo>
                  <a:pt x="245325" y="273536"/>
                  <a:pt x="249971" y="291578"/>
                  <a:pt x="260984" y="311338"/>
                </a:cubicBezTo>
                <a:lnTo>
                  <a:pt x="211598" y="360653"/>
                </a:lnTo>
                <a:cubicBezTo>
                  <a:pt x="209361" y="354467"/>
                  <a:pt x="208673" y="347250"/>
                  <a:pt x="209877" y="339174"/>
                </a:cubicBezTo>
                <a:cubicBezTo>
                  <a:pt x="210910" y="331270"/>
                  <a:pt x="214007" y="323366"/>
                  <a:pt x="218997" y="315806"/>
                </a:cubicBezTo>
                <a:lnTo>
                  <a:pt x="184926" y="288485"/>
                </a:lnTo>
                <a:cubicBezTo>
                  <a:pt x="171848" y="306183"/>
                  <a:pt x="165309" y="323710"/>
                  <a:pt x="165309" y="340721"/>
                </a:cubicBezTo>
                <a:cubicBezTo>
                  <a:pt x="165309" y="357732"/>
                  <a:pt x="171160" y="373712"/>
                  <a:pt x="183205" y="389004"/>
                </a:cubicBezTo>
                <a:lnTo>
                  <a:pt x="161696" y="410483"/>
                </a:lnTo>
                <a:lnTo>
                  <a:pt x="178903" y="427666"/>
                </a:lnTo>
                <a:lnTo>
                  <a:pt x="200929" y="405500"/>
                </a:lnTo>
                <a:cubicBezTo>
                  <a:pt x="218481" y="418559"/>
                  <a:pt x="236377" y="424573"/>
                  <a:pt x="254789" y="423542"/>
                </a:cubicBezTo>
                <a:cubicBezTo>
                  <a:pt x="273202" y="422339"/>
                  <a:pt x="289377" y="414778"/>
                  <a:pt x="303831" y="400345"/>
                </a:cubicBezTo>
                <a:cubicBezTo>
                  <a:pt x="316393" y="387801"/>
                  <a:pt x="323620" y="373883"/>
                  <a:pt x="324825" y="358934"/>
                </a:cubicBezTo>
                <a:cubicBezTo>
                  <a:pt x="326201" y="343814"/>
                  <a:pt x="319835" y="324397"/>
                  <a:pt x="306068" y="300513"/>
                </a:cubicBezTo>
                <a:lnTo>
                  <a:pt x="352357" y="254463"/>
                </a:lnTo>
                <a:cubicBezTo>
                  <a:pt x="356659" y="265288"/>
                  <a:pt x="354938" y="276285"/>
                  <a:pt x="347539" y="287454"/>
                </a:cubicBezTo>
                <a:lnTo>
                  <a:pt x="381266" y="313400"/>
                </a:lnTo>
                <a:cubicBezTo>
                  <a:pt x="391074" y="299482"/>
                  <a:pt x="395721" y="285392"/>
                  <a:pt x="395376" y="270958"/>
                </a:cubicBezTo>
                <a:cubicBezTo>
                  <a:pt x="395032" y="256525"/>
                  <a:pt x="389354" y="242263"/>
                  <a:pt x="378341" y="228345"/>
                </a:cubicBezTo>
                <a:lnTo>
                  <a:pt x="390042" y="216661"/>
                </a:lnTo>
                <a:lnTo>
                  <a:pt x="373006" y="199478"/>
                </a:lnTo>
                <a:lnTo>
                  <a:pt x="361305" y="211162"/>
                </a:lnTo>
                <a:cubicBezTo>
                  <a:pt x="346334" y="199134"/>
                  <a:pt x="330503" y="193292"/>
                  <a:pt x="313468" y="193979"/>
                </a:cubicBezTo>
                <a:close/>
                <a:moveTo>
                  <a:pt x="517486" y="50374"/>
                </a:moveTo>
                <a:cubicBezTo>
                  <a:pt x="507829" y="50374"/>
                  <a:pt x="498192" y="54026"/>
                  <a:pt x="490879" y="61328"/>
                </a:cubicBezTo>
                <a:cubicBezTo>
                  <a:pt x="476080" y="76105"/>
                  <a:pt x="476080" y="99990"/>
                  <a:pt x="490879" y="114595"/>
                </a:cubicBezTo>
                <a:cubicBezTo>
                  <a:pt x="505506" y="129372"/>
                  <a:pt x="529424" y="129372"/>
                  <a:pt x="544223" y="114595"/>
                </a:cubicBezTo>
                <a:cubicBezTo>
                  <a:pt x="558850" y="99990"/>
                  <a:pt x="558850" y="76105"/>
                  <a:pt x="544223" y="61328"/>
                </a:cubicBezTo>
                <a:cubicBezTo>
                  <a:pt x="536824" y="54026"/>
                  <a:pt x="527144" y="50374"/>
                  <a:pt x="517486" y="50374"/>
                </a:cubicBezTo>
                <a:close/>
                <a:moveTo>
                  <a:pt x="406970" y="29"/>
                </a:moveTo>
                <a:cubicBezTo>
                  <a:pt x="419338" y="157"/>
                  <a:pt x="432889" y="673"/>
                  <a:pt x="444590" y="673"/>
                </a:cubicBezTo>
                <a:lnTo>
                  <a:pt x="544223" y="845"/>
                </a:lnTo>
                <a:cubicBezTo>
                  <a:pt x="567625" y="845"/>
                  <a:pt x="593609" y="-186"/>
                  <a:pt x="598771" y="5140"/>
                </a:cubicBezTo>
                <a:cubicBezTo>
                  <a:pt x="603934" y="10467"/>
                  <a:pt x="604794" y="35898"/>
                  <a:pt x="604794" y="59266"/>
                </a:cubicBezTo>
                <a:lnTo>
                  <a:pt x="604794" y="183670"/>
                </a:lnTo>
                <a:cubicBezTo>
                  <a:pt x="604794" y="207898"/>
                  <a:pt x="579327" y="238655"/>
                  <a:pt x="579327" y="238655"/>
                </a:cubicBezTo>
                <a:lnTo>
                  <a:pt x="244465" y="573032"/>
                </a:lnTo>
                <a:cubicBezTo>
                  <a:pt x="209361" y="608085"/>
                  <a:pt x="175118" y="574063"/>
                  <a:pt x="175118" y="574063"/>
                </a:cubicBezTo>
                <a:lnTo>
                  <a:pt x="17495" y="416497"/>
                </a:lnTo>
                <a:cubicBezTo>
                  <a:pt x="-21050" y="378007"/>
                  <a:pt x="16119" y="344157"/>
                  <a:pt x="16119" y="344157"/>
                </a:cubicBezTo>
                <a:lnTo>
                  <a:pt x="353562" y="13388"/>
                </a:lnTo>
                <a:cubicBezTo>
                  <a:pt x="360101" y="7031"/>
                  <a:pt x="368360" y="3594"/>
                  <a:pt x="376448" y="1704"/>
                </a:cubicBezTo>
                <a:cubicBezTo>
                  <a:pt x="383417" y="157"/>
                  <a:pt x="394602" y="-100"/>
                  <a:pt x="406970" y="2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payment-method_48635"/>
          <p:cNvSpPr>
            <a:spLocks noChangeAspect="1"/>
          </p:cNvSpPr>
          <p:nvPr/>
        </p:nvSpPr>
        <p:spPr bwMode="auto">
          <a:xfrm>
            <a:off x="9492524" y="3419082"/>
            <a:ext cx="460576" cy="429284"/>
          </a:xfrm>
          <a:custGeom>
            <a:avLst/>
            <a:gdLst>
              <a:gd name="connsiteX0" fmla="*/ 103209 w 600657"/>
              <a:gd name="connsiteY0" fmla="*/ 435200 h 559848"/>
              <a:gd name="connsiteX1" fmla="*/ 103209 w 600657"/>
              <a:gd name="connsiteY1" fmla="*/ 502743 h 559848"/>
              <a:gd name="connsiteX2" fmla="*/ 121655 w 600657"/>
              <a:gd name="connsiteY2" fmla="*/ 521164 h 559848"/>
              <a:gd name="connsiteX3" fmla="*/ 544078 w 600657"/>
              <a:gd name="connsiteY3" fmla="*/ 521164 h 559848"/>
              <a:gd name="connsiteX4" fmla="*/ 562525 w 600657"/>
              <a:gd name="connsiteY4" fmla="*/ 502743 h 559848"/>
              <a:gd name="connsiteX5" fmla="*/ 564369 w 600657"/>
              <a:gd name="connsiteY5" fmla="*/ 502743 h 559848"/>
              <a:gd name="connsiteX6" fmla="*/ 564369 w 600657"/>
              <a:gd name="connsiteY6" fmla="*/ 435200 h 559848"/>
              <a:gd name="connsiteX7" fmla="*/ 121655 w 600657"/>
              <a:gd name="connsiteY7" fmla="*/ 216604 h 559848"/>
              <a:gd name="connsiteX8" fmla="*/ 103209 w 600657"/>
              <a:gd name="connsiteY8" fmla="*/ 235025 h 559848"/>
              <a:gd name="connsiteX9" fmla="*/ 103209 w 600657"/>
              <a:gd name="connsiteY9" fmla="*/ 303183 h 559848"/>
              <a:gd name="connsiteX10" fmla="*/ 562525 w 600657"/>
              <a:gd name="connsiteY10" fmla="*/ 303183 h 559848"/>
              <a:gd name="connsiteX11" fmla="*/ 562525 w 600657"/>
              <a:gd name="connsiteY11" fmla="*/ 235025 h 559848"/>
              <a:gd name="connsiteX12" fmla="*/ 544078 w 600657"/>
              <a:gd name="connsiteY12" fmla="*/ 216604 h 559848"/>
              <a:gd name="connsiteX13" fmla="*/ 121655 w 600657"/>
              <a:gd name="connsiteY13" fmla="*/ 177920 h 559848"/>
              <a:gd name="connsiteX14" fmla="*/ 544078 w 600657"/>
              <a:gd name="connsiteY14" fmla="*/ 177920 h 559848"/>
              <a:gd name="connsiteX15" fmla="*/ 600647 w 600657"/>
              <a:gd name="connsiteY15" fmla="*/ 235025 h 559848"/>
              <a:gd name="connsiteX16" fmla="*/ 600647 w 600657"/>
              <a:gd name="connsiteY16" fmla="*/ 502743 h 559848"/>
              <a:gd name="connsiteX17" fmla="*/ 544078 w 600657"/>
              <a:gd name="connsiteY17" fmla="*/ 559848 h 559848"/>
              <a:gd name="connsiteX18" fmla="*/ 121655 w 600657"/>
              <a:gd name="connsiteY18" fmla="*/ 559848 h 559848"/>
              <a:gd name="connsiteX19" fmla="*/ 64471 w 600657"/>
              <a:gd name="connsiteY19" fmla="*/ 502743 h 559848"/>
              <a:gd name="connsiteX20" fmla="*/ 64471 w 600657"/>
              <a:gd name="connsiteY20" fmla="*/ 235025 h 559848"/>
              <a:gd name="connsiteX21" fmla="*/ 121655 w 600657"/>
              <a:gd name="connsiteY21" fmla="*/ 177920 h 559848"/>
              <a:gd name="connsiteX22" fmla="*/ 472657 w 600657"/>
              <a:gd name="connsiteY22" fmla="*/ 412 h 559848"/>
              <a:gd name="connsiteX23" fmla="*/ 520129 w 600657"/>
              <a:gd name="connsiteY23" fmla="*/ 42280 h 559848"/>
              <a:gd name="connsiteX24" fmla="*/ 547800 w 600657"/>
              <a:gd name="connsiteY24" fmla="*/ 149095 h 559848"/>
              <a:gd name="connsiteX25" fmla="*/ 544111 w 600657"/>
              <a:gd name="connsiteY25" fmla="*/ 149095 h 559848"/>
              <a:gd name="connsiteX26" fmla="*/ 544111 w 600657"/>
              <a:gd name="connsiteY26" fmla="*/ 147253 h 559848"/>
              <a:gd name="connsiteX27" fmla="*/ 123515 w 600657"/>
              <a:gd name="connsiteY27" fmla="*/ 147253 h 559848"/>
              <a:gd name="connsiteX28" fmla="*/ 37428 w 600657"/>
              <a:gd name="connsiteY28" fmla="*/ 233196 h 559848"/>
              <a:gd name="connsiteX29" fmla="*/ 37428 w 600657"/>
              <a:gd name="connsiteY29" fmla="*/ 311772 h 559848"/>
              <a:gd name="connsiteX30" fmla="*/ 2379 w 600657"/>
              <a:gd name="connsiteY30" fmla="*/ 179789 h 559848"/>
              <a:gd name="connsiteX31" fmla="*/ 42962 w 600657"/>
              <a:gd name="connsiteY31" fmla="*/ 110420 h 559848"/>
              <a:gd name="connsiteX32" fmla="*/ 450645 w 600657"/>
              <a:gd name="connsiteY32" fmla="*/ 2378 h 559848"/>
              <a:gd name="connsiteX33" fmla="*/ 472657 w 600657"/>
              <a:gd name="connsiteY33" fmla="*/ 412 h 55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0657" h="559848">
                <a:moveTo>
                  <a:pt x="103209" y="435200"/>
                </a:moveTo>
                <a:lnTo>
                  <a:pt x="103209" y="502743"/>
                </a:lnTo>
                <a:cubicBezTo>
                  <a:pt x="103209" y="511954"/>
                  <a:pt x="110587" y="521164"/>
                  <a:pt x="121655" y="521164"/>
                </a:cubicBezTo>
                <a:lnTo>
                  <a:pt x="544078" y="521164"/>
                </a:lnTo>
                <a:cubicBezTo>
                  <a:pt x="553301" y="521164"/>
                  <a:pt x="562525" y="513796"/>
                  <a:pt x="562525" y="502743"/>
                </a:cubicBezTo>
                <a:lnTo>
                  <a:pt x="564369" y="502743"/>
                </a:lnTo>
                <a:lnTo>
                  <a:pt x="564369" y="435200"/>
                </a:lnTo>
                <a:close/>
                <a:moveTo>
                  <a:pt x="121655" y="216604"/>
                </a:moveTo>
                <a:cubicBezTo>
                  <a:pt x="112432" y="216604"/>
                  <a:pt x="103209" y="223972"/>
                  <a:pt x="103209" y="235025"/>
                </a:cubicBezTo>
                <a:lnTo>
                  <a:pt x="103209" y="303183"/>
                </a:lnTo>
                <a:lnTo>
                  <a:pt x="562525" y="303183"/>
                </a:lnTo>
                <a:lnTo>
                  <a:pt x="562525" y="235025"/>
                </a:lnTo>
                <a:cubicBezTo>
                  <a:pt x="562525" y="225815"/>
                  <a:pt x="555146" y="216604"/>
                  <a:pt x="544078" y="216604"/>
                </a:cubicBezTo>
                <a:close/>
                <a:moveTo>
                  <a:pt x="121655" y="177920"/>
                </a:moveTo>
                <a:lnTo>
                  <a:pt x="544078" y="177920"/>
                </a:lnTo>
                <a:cubicBezTo>
                  <a:pt x="575437" y="177920"/>
                  <a:pt x="601262" y="203709"/>
                  <a:pt x="600647" y="235025"/>
                </a:cubicBezTo>
                <a:lnTo>
                  <a:pt x="600647" y="502743"/>
                </a:lnTo>
                <a:cubicBezTo>
                  <a:pt x="600647" y="534059"/>
                  <a:pt x="575437" y="559848"/>
                  <a:pt x="544078" y="559848"/>
                </a:cubicBezTo>
                <a:lnTo>
                  <a:pt x="121655" y="559848"/>
                </a:lnTo>
                <a:cubicBezTo>
                  <a:pt x="90296" y="559848"/>
                  <a:pt x="64471" y="534059"/>
                  <a:pt x="64471" y="502743"/>
                </a:cubicBezTo>
                <a:lnTo>
                  <a:pt x="64471" y="235025"/>
                </a:lnTo>
                <a:cubicBezTo>
                  <a:pt x="64471" y="203709"/>
                  <a:pt x="90296" y="177920"/>
                  <a:pt x="121655" y="177920"/>
                </a:cubicBezTo>
                <a:close/>
                <a:moveTo>
                  <a:pt x="472657" y="412"/>
                </a:moveTo>
                <a:cubicBezTo>
                  <a:pt x="494534" y="3145"/>
                  <a:pt x="514595" y="19260"/>
                  <a:pt x="520129" y="42280"/>
                </a:cubicBezTo>
                <a:lnTo>
                  <a:pt x="547800" y="149095"/>
                </a:lnTo>
                <a:lnTo>
                  <a:pt x="544111" y="149095"/>
                </a:lnTo>
                <a:lnTo>
                  <a:pt x="544111" y="147253"/>
                </a:lnTo>
                <a:lnTo>
                  <a:pt x="123515" y="147253"/>
                </a:lnTo>
                <a:cubicBezTo>
                  <a:pt x="75552" y="147253"/>
                  <a:pt x="37428" y="185313"/>
                  <a:pt x="37428" y="233196"/>
                </a:cubicBezTo>
                <a:lnTo>
                  <a:pt x="37428" y="311772"/>
                </a:lnTo>
                <a:lnTo>
                  <a:pt x="2379" y="179789"/>
                </a:lnTo>
                <a:cubicBezTo>
                  <a:pt x="-6845" y="150936"/>
                  <a:pt x="11602" y="117787"/>
                  <a:pt x="42962" y="110420"/>
                </a:cubicBezTo>
                <a:lnTo>
                  <a:pt x="450645" y="2378"/>
                </a:lnTo>
                <a:cubicBezTo>
                  <a:pt x="457870" y="76"/>
                  <a:pt x="465364" y="-499"/>
                  <a:pt x="472657" y="41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money-yen-coin_45100"/>
          <p:cNvSpPr>
            <a:spLocks noChangeAspect="1"/>
          </p:cNvSpPr>
          <p:nvPr/>
        </p:nvSpPr>
        <p:spPr bwMode="auto">
          <a:xfrm>
            <a:off x="2360499" y="3488538"/>
            <a:ext cx="389723" cy="387485"/>
          </a:xfrm>
          <a:custGeom>
            <a:avLst/>
            <a:gdLst>
              <a:gd name="T0" fmla="*/ 300 w 475"/>
              <a:gd name="T1" fmla="*/ 188 h 473"/>
              <a:gd name="T2" fmla="*/ 330 w 475"/>
              <a:gd name="T3" fmla="*/ 219 h 473"/>
              <a:gd name="T4" fmla="*/ 265 w 475"/>
              <a:gd name="T5" fmla="*/ 247 h 473"/>
              <a:gd name="T6" fmla="*/ 330 w 475"/>
              <a:gd name="T7" fmla="*/ 279 h 473"/>
              <a:gd name="T8" fmla="*/ 257 w 475"/>
              <a:gd name="T9" fmla="*/ 350 h 473"/>
              <a:gd name="T10" fmla="*/ 214 w 475"/>
              <a:gd name="T11" fmla="*/ 279 h 473"/>
              <a:gd name="T12" fmla="*/ 146 w 475"/>
              <a:gd name="T13" fmla="*/ 247 h 473"/>
              <a:gd name="T14" fmla="*/ 191 w 475"/>
              <a:gd name="T15" fmla="*/ 219 h 473"/>
              <a:gd name="T16" fmla="*/ 146 w 475"/>
              <a:gd name="T17" fmla="*/ 188 h 473"/>
              <a:gd name="T18" fmla="*/ 138 w 475"/>
              <a:gd name="T19" fmla="*/ 123 h 473"/>
              <a:gd name="T20" fmla="*/ 236 w 475"/>
              <a:gd name="T21" fmla="*/ 220 h 473"/>
              <a:gd name="T22" fmla="*/ 287 w 475"/>
              <a:gd name="T23" fmla="*/ 123 h 473"/>
              <a:gd name="T24" fmla="*/ 338 w 475"/>
              <a:gd name="T25" fmla="*/ 123 h 473"/>
              <a:gd name="T26" fmla="*/ 238 w 475"/>
              <a:gd name="T27" fmla="*/ 473 h 473"/>
              <a:gd name="T28" fmla="*/ 68 w 475"/>
              <a:gd name="T29" fmla="*/ 402 h 473"/>
              <a:gd name="T30" fmla="*/ 238 w 475"/>
              <a:gd name="T31" fmla="*/ 0 h 473"/>
              <a:gd name="T32" fmla="*/ 407 w 475"/>
              <a:gd name="T33" fmla="*/ 71 h 473"/>
              <a:gd name="T34" fmla="*/ 92 w 475"/>
              <a:gd name="T35" fmla="*/ 388 h 473"/>
              <a:gd name="T36" fmla="*/ 158 w 475"/>
              <a:gd name="T37" fmla="*/ 413 h 473"/>
              <a:gd name="T38" fmla="*/ 92 w 475"/>
              <a:gd name="T39" fmla="*/ 388 h 473"/>
              <a:gd name="T40" fmla="*/ 228 w 475"/>
              <a:gd name="T41" fmla="*/ 446 h 473"/>
              <a:gd name="T42" fmla="*/ 171 w 475"/>
              <a:gd name="T43" fmla="*/ 418 h 473"/>
              <a:gd name="T44" fmla="*/ 242 w 475"/>
              <a:gd name="T45" fmla="*/ 446 h 473"/>
              <a:gd name="T46" fmla="*/ 307 w 475"/>
              <a:gd name="T47" fmla="*/ 417 h 473"/>
              <a:gd name="T48" fmla="*/ 242 w 475"/>
              <a:gd name="T49" fmla="*/ 446 h 473"/>
              <a:gd name="T50" fmla="*/ 379 w 475"/>
              <a:gd name="T51" fmla="*/ 391 h 473"/>
              <a:gd name="T52" fmla="*/ 319 w 475"/>
              <a:gd name="T53" fmla="*/ 412 h 473"/>
              <a:gd name="T54" fmla="*/ 418 w 475"/>
              <a:gd name="T55" fmla="*/ 239 h 473"/>
              <a:gd name="T56" fmla="*/ 238 w 475"/>
              <a:gd name="T57" fmla="*/ 57 h 473"/>
              <a:gd name="T58" fmla="*/ 235 w 475"/>
              <a:gd name="T59" fmla="*/ 417 h 473"/>
              <a:gd name="T60" fmla="*/ 418 w 475"/>
              <a:gd name="T61" fmla="*/ 239 h 473"/>
              <a:gd name="T62" fmla="*/ 41 w 475"/>
              <a:gd name="T63" fmla="*/ 163 h 473"/>
              <a:gd name="T64" fmla="*/ 45 w 475"/>
              <a:gd name="T65" fmla="*/ 227 h 473"/>
              <a:gd name="T66" fmla="*/ 28 w 475"/>
              <a:gd name="T67" fmla="*/ 240 h 473"/>
              <a:gd name="T68" fmla="*/ 57 w 475"/>
              <a:gd name="T69" fmla="*/ 305 h 473"/>
              <a:gd name="T70" fmla="*/ 28 w 475"/>
              <a:gd name="T71" fmla="*/ 240 h 473"/>
              <a:gd name="T72" fmla="*/ 323 w 475"/>
              <a:gd name="T73" fmla="*/ 45 h 473"/>
              <a:gd name="T74" fmla="*/ 371 w 475"/>
              <a:gd name="T75" fmla="*/ 97 h 473"/>
              <a:gd name="T76" fmla="*/ 311 w 475"/>
              <a:gd name="T77" fmla="*/ 40 h 473"/>
              <a:gd name="T78" fmla="*/ 247 w 475"/>
              <a:gd name="T79" fmla="*/ 44 h 473"/>
              <a:gd name="T80" fmla="*/ 311 w 475"/>
              <a:gd name="T81" fmla="*/ 40 h 473"/>
              <a:gd name="T82" fmla="*/ 163 w 475"/>
              <a:gd name="T83" fmla="*/ 41 h 473"/>
              <a:gd name="T84" fmla="*/ 233 w 475"/>
              <a:gd name="T85" fmla="*/ 43 h 473"/>
              <a:gd name="T86" fmla="*/ 150 w 475"/>
              <a:gd name="T87" fmla="*/ 46 h 473"/>
              <a:gd name="T88" fmla="*/ 108 w 475"/>
              <a:gd name="T89" fmla="*/ 94 h 473"/>
              <a:gd name="T90" fmla="*/ 150 w 475"/>
              <a:gd name="T91" fmla="*/ 46 h 473"/>
              <a:gd name="T92" fmla="*/ 434 w 475"/>
              <a:gd name="T93" fmla="*/ 309 h 473"/>
              <a:gd name="T94" fmla="*/ 431 w 475"/>
              <a:gd name="T95" fmla="*/ 245 h 473"/>
              <a:gd name="T96" fmla="*/ 447 w 475"/>
              <a:gd name="T97" fmla="*/ 232 h 473"/>
              <a:gd name="T98" fmla="*/ 418 w 475"/>
              <a:gd name="T99" fmla="*/ 167 h 473"/>
              <a:gd name="T100" fmla="*/ 447 w 475"/>
              <a:gd name="T101" fmla="*/ 232 h 473"/>
              <a:gd name="T102" fmla="*/ 380 w 475"/>
              <a:gd name="T103" fmla="*/ 106 h 473"/>
              <a:gd name="T104" fmla="*/ 428 w 475"/>
              <a:gd name="T105" fmla="*/ 149 h 473"/>
              <a:gd name="T106" fmla="*/ 46 w 475"/>
              <a:gd name="T107" fmla="*/ 151 h 473"/>
              <a:gd name="T108" fmla="*/ 98 w 475"/>
              <a:gd name="T109" fmla="*/ 103 h 473"/>
              <a:gd name="T110" fmla="*/ 46 w 475"/>
              <a:gd name="T111" fmla="*/ 151 h 473"/>
              <a:gd name="T112" fmla="*/ 95 w 475"/>
              <a:gd name="T113" fmla="*/ 366 h 473"/>
              <a:gd name="T114" fmla="*/ 47 w 475"/>
              <a:gd name="T115" fmla="*/ 324 h 473"/>
              <a:gd name="T116" fmla="*/ 430 w 475"/>
              <a:gd name="T117" fmla="*/ 322 h 473"/>
              <a:gd name="T118" fmla="*/ 377 w 475"/>
              <a:gd name="T119" fmla="*/ 370 h 473"/>
              <a:gd name="T120" fmla="*/ 430 w 475"/>
              <a:gd name="T121" fmla="*/ 322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5" h="473">
                <a:moveTo>
                  <a:pt x="338" y="123"/>
                </a:moveTo>
                <a:lnTo>
                  <a:pt x="300" y="188"/>
                </a:lnTo>
                <a:lnTo>
                  <a:pt x="330" y="188"/>
                </a:lnTo>
                <a:lnTo>
                  <a:pt x="330" y="219"/>
                </a:lnTo>
                <a:lnTo>
                  <a:pt x="282" y="219"/>
                </a:lnTo>
                <a:lnTo>
                  <a:pt x="265" y="247"/>
                </a:lnTo>
                <a:lnTo>
                  <a:pt x="330" y="247"/>
                </a:lnTo>
                <a:lnTo>
                  <a:pt x="330" y="279"/>
                </a:lnTo>
                <a:lnTo>
                  <a:pt x="257" y="279"/>
                </a:lnTo>
                <a:lnTo>
                  <a:pt x="257" y="350"/>
                </a:lnTo>
                <a:lnTo>
                  <a:pt x="214" y="350"/>
                </a:lnTo>
                <a:lnTo>
                  <a:pt x="214" y="279"/>
                </a:lnTo>
                <a:lnTo>
                  <a:pt x="146" y="279"/>
                </a:lnTo>
                <a:lnTo>
                  <a:pt x="146" y="247"/>
                </a:lnTo>
                <a:lnTo>
                  <a:pt x="207" y="247"/>
                </a:lnTo>
                <a:lnTo>
                  <a:pt x="191" y="219"/>
                </a:lnTo>
                <a:lnTo>
                  <a:pt x="146" y="219"/>
                </a:lnTo>
                <a:lnTo>
                  <a:pt x="146" y="188"/>
                </a:lnTo>
                <a:lnTo>
                  <a:pt x="174" y="188"/>
                </a:lnTo>
                <a:lnTo>
                  <a:pt x="138" y="123"/>
                </a:lnTo>
                <a:lnTo>
                  <a:pt x="187" y="123"/>
                </a:lnTo>
                <a:lnTo>
                  <a:pt x="236" y="220"/>
                </a:lnTo>
                <a:lnTo>
                  <a:pt x="237" y="220"/>
                </a:lnTo>
                <a:lnTo>
                  <a:pt x="287" y="123"/>
                </a:lnTo>
                <a:lnTo>
                  <a:pt x="338" y="123"/>
                </a:lnTo>
                <a:lnTo>
                  <a:pt x="338" y="123"/>
                </a:lnTo>
                <a:close/>
                <a:moveTo>
                  <a:pt x="474" y="240"/>
                </a:moveTo>
                <a:cubicBezTo>
                  <a:pt x="473" y="368"/>
                  <a:pt x="367" y="473"/>
                  <a:pt x="238" y="473"/>
                </a:cubicBezTo>
                <a:lnTo>
                  <a:pt x="235" y="473"/>
                </a:lnTo>
                <a:cubicBezTo>
                  <a:pt x="172" y="473"/>
                  <a:pt x="112" y="447"/>
                  <a:pt x="68" y="402"/>
                </a:cubicBezTo>
                <a:cubicBezTo>
                  <a:pt x="24" y="357"/>
                  <a:pt x="0" y="297"/>
                  <a:pt x="1" y="234"/>
                </a:cubicBezTo>
                <a:cubicBezTo>
                  <a:pt x="3" y="105"/>
                  <a:pt x="109" y="0"/>
                  <a:pt x="238" y="0"/>
                </a:cubicBezTo>
                <a:lnTo>
                  <a:pt x="241" y="0"/>
                </a:lnTo>
                <a:cubicBezTo>
                  <a:pt x="304" y="1"/>
                  <a:pt x="363" y="26"/>
                  <a:pt x="407" y="71"/>
                </a:cubicBezTo>
                <a:cubicBezTo>
                  <a:pt x="451" y="117"/>
                  <a:pt x="475" y="176"/>
                  <a:pt x="474" y="240"/>
                </a:cubicBezTo>
                <a:close/>
                <a:moveTo>
                  <a:pt x="92" y="388"/>
                </a:moveTo>
                <a:cubicBezTo>
                  <a:pt x="110" y="405"/>
                  <a:pt x="130" y="419"/>
                  <a:pt x="152" y="428"/>
                </a:cubicBezTo>
                <a:lnTo>
                  <a:pt x="158" y="413"/>
                </a:lnTo>
                <a:cubicBezTo>
                  <a:pt x="138" y="404"/>
                  <a:pt x="120" y="391"/>
                  <a:pt x="104" y="376"/>
                </a:cubicBezTo>
                <a:lnTo>
                  <a:pt x="92" y="388"/>
                </a:lnTo>
                <a:close/>
                <a:moveTo>
                  <a:pt x="164" y="433"/>
                </a:moveTo>
                <a:cubicBezTo>
                  <a:pt x="185" y="441"/>
                  <a:pt x="206" y="445"/>
                  <a:pt x="228" y="446"/>
                </a:cubicBezTo>
                <a:lnTo>
                  <a:pt x="229" y="430"/>
                </a:lnTo>
                <a:cubicBezTo>
                  <a:pt x="208" y="429"/>
                  <a:pt x="189" y="425"/>
                  <a:pt x="171" y="418"/>
                </a:cubicBezTo>
                <a:lnTo>
                  <a:pt x="164" y="433"/>
                </a:lnTo>
                <a:close/>
                <a:moveTo>
                  <a:pt x="242" y="446"/>
                </a:moveTo>
                <a:cubicBezTo>
                  <a:pt x="267" y="446"/>
                  <a:pt x="291" y="441"/>
                  <a:pt x="313" y="432"/>
                </a:cubicBezTo>
                <a:lnTo>
                  <a:pt x="307" y="417"/>
                </a:lnTo>
                <a:cubicBezTo>
                  <a:pt x="286" y="425"/>
                  <a:pt x="265" y="429"/>
                  <a:pt x="242" y="430"/>
                </a:cubicBezTo>
                <a:lnTo>
                  <a:pt x="242" y="446"/>
                </a:lnTo>
                <a:close/>
                <a:moveTo>
                  <a:pt x="325" y="427"/>
                </a:moveTo>
                <a:cubicBezTo>
                  <a:pt x="345" y="418"/>
                  <a:pt x="363" y="406"/>
                  <a:pt x="379" y="391"/>
                </a:cubicBezTo>
                <a:lnTo>
                  <a:pt x="368" y="379"/>
                </a:lnTo>
                <a:cubicBezTo>
                  <a:pt x="353" y="392"/>
                  <a:pt x="337" y="403"/>
                  <a:pt x="319" y="412"/>
                </a:cubicBezTo>
                <a:lnTo>
                  <a:pt x="325" y="427"/>
                </a:lnTo>
                <a:close/>
                <a:moveTo>
                  <a:pt x="418" y="239"/>
                </a:moveTo>
                <a:cubicBezTo>
                  <a:pt x="419" y="140"/>
                  <a:pt x="339" y="58"/>
                  <a:pt x="240" y="57"/>
                </a:cubicBezTo>
                <a:lnTo>
                  <a:pt x="238" y="57"/>
                </a:lnTo>
                <a:cubicBezTo>
                  <a:pt x="140" y="57"/>
                  <a:pt x="59" y="136"/>
                  <a:pt x="58" y="234"/>
                </a:cubicBezTo>
                <a:cubicBezTo>
                  <a:pt x="56" y="334"/>
                  <a:pt x="136" y="416"/>
                  <a:pt x="235" y="417"/>
                </a:cubicBezTo>
                <a:lnTo>
                  <a:pt x="238" y="417"/>
                </a:lnTo>
                <a:cubicBezTo>
                  <a:pt x="336" y="417"/>
                  <a:pt x="417" y="337"/>
                  <a:pt x="418" y="239"/>
                </a:cubicBezTo>
                <a:close/>
                <a:moveTo>
                  <a:pt x="57" y="169"/>
                </a:moveTo>
                <a:lnTo>
                  <a:pt x="41" y="163"/>
                </a:lnTo>
                <a:cubicBezTo>
                  <a:pt x="34" y="183"/>
                  <a:pt x="29" y="205"/>
                  <a:pt x="28" y="227"/>
                </a:cubicBezTo>
                <a:lnTo>
                  <a:pt x="45" y="227"/>
                </a:lnTo>
                <a:cubicBezTo>
                  <a:pt x="46" y="207"/>
                  <a:pt x="50" y="188"/>
                  <a:pt x="57" y="169"/>
                </a:cubicBezTo>
                <a:close/>
                <a:moveTo>
                  <a:pt x="28" y="240"/>
                </a:moveTo>
                <a:cubicBezTo>
                  <a:pt x="28" y="265"/>
                  <a:pt x="33" y="289"/>
                  <a:pt x="41" y="311"/>
                </a:cubicBezTo>
                <a:lnTo>
                  <a:pt x="57" y="305"/>
                </a:lnTo>
                <a:cubicBezTo>
                  <a:pt x="49" y="285"/>
                  <a:pt x="45" y="263"/>
                  <a:pt x="44" y="240"/>
                </a:cubicBezTo>
                <a:lnTo>
                  <a:pt x="28" y="240"/>
                </a:lnTo>
                <a:close/>
                <a:moveTo>
                  <a:pt x="383" y="85"/>
                </a:moveTo>
                <a:cubicBezTo>
                  <a:pt x="365" y="68"/>
                  <a:pt x="345" y="55"/>
                  <a:pt x="323" y="45"/>
                </a:cubicBezTo>
                <a:lnTo>
                  <a:pt x="317" y="60"/>
                </a:lnTo>
                <a:cubicBezTo>
                  <a:pt x="337" y="69"/>
                  <a:pt x="355" y="82"/>
                  <a:pt x="371" y="97"/>
                </a:cubicBezTo>
                <a:lnTo>
                  <a:pt x="383" y="85"/>
                </a:lnTo>
                <a:close/>
                <a:moveTo>
                  <a:pt x="311" y="40"/>
                </a:moveTo>
                <a:cubicBezTo>
                  <a:pt x="290" y="32"/>
                  <a:pt x="269" y="28"/>
                  <a:pt x="247" y="27"/>
                </a:cubicBezTo>
                <a:lnTo>
                  <a:pt x="247" y="44"/>
                </a:lnTo>
                <a:cubicBezTo>
                  <a:pt x="267" y="45"/>
                  <a:pt x="286" y="49"/>
                  <a:pt x="304" y="55"/>
                </a:cubicBezTo>
                <a:lnTo>
                  <a:pt x="311" y="40"/>
                </a:lnTo>
                <a:close/>
                <a:moveTo>
                  <a:pt x="234" y="27"/>
                </a:moveTo>
                <a:cubicBezTo>
                  <a:pt x="209" y="27"/>
                  <a:pt x="185" y="32"/>
                  <a:pt x="163" y="41"/>
                </a:cubicBezTo>
                <a:lnTo>
                  <a:pt x="169" y="56"/>
                </a:lnTo>
                <a:cubicBezTo>
                  <a:pt x="189" y="48"/>
                  <a:pt x="211" y="44"/>
                  <a:pt x="233" y="43"/>
                </a:cubicBezTo>
                <a:lnTo>
                  <a:pt x="234" y="27"/>
                </a:lnTo>
                <a:close/>
                <a:moveTo>
                  <a:pt x="150" y="46"/>
                </a:moveTo>
                <a:cubicBezTo>
                  <a:pt x="131" y="55"/>
                  <a:pt x="112" y="67"/>
                  <a:pt x="96" y="82"/>
                </a:cubicBezTo>
                <a:lnTo>
                  <a:pt x="108" y="94"/>
                </a:lnTo>
                <a:cubicBezTo>
                  <a:pt x="122" y="81"/>
                  <a:pt x="139" y="70"/>
                  <a:pt x="157" y="61"/>
                </a:cubicBezTo>
                <a:lnTo>
                  <a:pt x="150" y="46"/>
                </a:lnTo>
                <a:close/>
                <a:moveTo>
                  <a:pt x="419" y="303"/>
                </a:moveTo>
                <a:lnTo>
                  <a:pt x="434" y="309"/>
                </a:lnTo>
                <a:cubicBezTo>
                  <a:pt x="442" y="289"/>
                  <a:pt x="446" y="268"/>
                  <a:pt x="447" y="245"/>
                </a:cubicBezTo>
                <a:lnTo>
                  <a:pt x="431" y="245"/>
                </a:lnTo>
                <a:cubicBezTo>
                  <a:pt x="430" y="265"/>
                  <a:pt x="426" y="285"/>
                  <a:pt x="419" y="303"/>
                </a:cubicBezTo>
                <a:close/>
                <a:moveTo>
                  <a:pt x="447" y="232"/>
                </a:moveTo>
                <a:cubicBezTo>
                  <a:pt x="447" y="207"/>
                  <a:pt x="442" y="183"/>
                  <a:pt x="434" y="161"/>
                </a:cubicBezTo>
                <a:lnTo>
                  <a:pt x="418" y="167"/>
                </a:lnTo>
                <a:cubicBezTo>
                  <a:pt x="426" y="188"/>
                  <a:pt x="430" y="209"/>
                  <a:pt x="431" y="232"/>
                </a:cubicBezTo>
                <a:lnTo>
                  <a:pt x="447" y="232"/>
                </a:lnTo>
                <a:close/>
                <a:moveTo>
                  <a:pt x="392" y="95"/>
                </a:moveTo>
                <a:lnTo>
                  <a:pt x="380" y="106"/>
                </a:lnTo>
                <a:cubicBezTo>
                  <a:pt x="393" y="121"/>
                  <a:pt x="404" y="137"/>
                  <a:pt x="413" y="155"/>
                </a:cubicBezTo>
                <a:lnTo>
                  <a:pt x="428" y="149"/>
                </a:lnTo>
                <a:cubicBezTo>
                  <a:pt x="419" y="129"/>
                  <a:pt x="407" y="111"/>
                  <a:pt x="392" y="95"/>
                </a:cubicBezTo>
                <a:close/>
                <a:moveTo>
                  <a:pt x="46" y="151"/>
                </a:moveTo>
                <a:lnTo>
                  <a:pt x="62" y="157"/>
                </a:lnTo>
                <a:cubicBezTo>
                  <a:pt x="71" y="137"/>
                  <a:pt x="83" y="119"/>
                  <a:pt x="98" y="103"/>
                </a:cubicBezTo>
                <a:lnTo>
                  <a:pt x="87" y="91"/>
                </a:lnTo>
                <a:cubicBezTo>
                  <a:pt x="70" y="109"/>
                  <a:pt x="56" y="129"/>
                  <a:pt x="46" y="151"/>
                </a:cubicBezTo>
                <a:close/>
                <a:moveTo>
                  <a:pt x="83" y="378"/>
                </a:moveTo>
                <a:lnTo>
                  <a:pt x="95" y="366"/>
                </a:lnTo>
                <a:cubicBezTo>
                  <a:pt x="81" y="352"/>
                  <a:pt x="70" y="335"/>
                  <a:pt x="62" y="317"/>
                </a:cubicBezTo>
                <a:lnTo>
                  <a:pt x="47" y="324"/>
                </a:lnTo>
                <a:cubicBezTo>
                  <a:pt x="56" y="343"/>
                  <a:pt x="68" y="362"/>
                  <a:pt x="83" y="378"/>
                </a:cubicBezTo>
                <a:close/>
                <a:moveTo>
                  <a:pt x="430" y="322"/>
                </a:moveTo>
                <a:lnTo>
                  <a:pt x="414" y="315"/>
                </a:lnTo>
                <a:cubicBezTo>
                  <a:pt x="405" y="336"/>
                  <a:pt x="393" y="354"/>
                  <a:pt x="377" y="370"/>
                </a:cubicBezTo>
                <a:lnTo>
                  <a:pt x="389" y="382"/>
                </a:lnTo>
                <a:cubicBezTo>
                  <a:pt x="406" y="364"/>
                  <a:pt x="420" y="344"/>
                  <a:pt x="430" y="32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Shape 2238"/>
          <p:cNvSpPr/>
          <p:nvPr/>
        </p:nvSpPr>
        <p:spPr>
          <a:xfrm>
            <a:off x="1379186" y="3287480"/>
            <a:ext cx="2352349" cy="1676738"/>
          </a:xfrm>
          <a:prstGeom prst="rect">
            <a:avLst/>
          </a:prstGeom>
          <a:noFill/>
          <a:ln w="127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" name="Shape 2238"/>
          <p:cNvSpPr/>
          <p:nvPr/>
        </p:nvSpPr>
        <p:spPr>
          <a:xfrm>
            <a:off x="8546637" y="3279387"/>
            <a:ext cx="2352349" cy="1676738"/>
          </a:xfrm>
          <a:prstGeom prst="rect">
            <a:avLst/>
          </a:prstGeom>
          <a:noFill/>
          <a:ln w="127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Shape 2238"/>
          <p:cNvSpPr/>
          <p:nvPr/>
        </p:nvSpPr>
        <p:spPr>
          <a:xfrm>
            <a:off x="4923857" y="3074001"/>
            <a:ext cx="2472233" cy="2195237"/>
          </a:xfrm>
          <a:prstGeom prst="rect">
            <a:avLst/>
          </a:prstGeom>
          <a:noFill/>
          <a:ln w="127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7399506" y="530309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3066381" y="437570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Shape 2399"/>
          <p:cNvSpPr>
            <a:spLocks noGrp="1"/>
          </p:cNvSpPr>
          <p:nvPr>
            <p:ph type="title"/>
          </p:nvPr>
        </p:nvSpPr>
        <p:spPr>
          <a:xfrm>
            <a:off x="2555361" y="310886"/>
            <a:ext cx="7081279" cy="7064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Shape 2401"/>
          <p:cNvSpPr/>
          <p:nvPr/>
        </p:nvSpPr>
        <p:spPr>
          <a:xfrm>
            <a:off x="5247790" y="766343"/>
            <a:ext cx="1872307" cy="30476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150" kern="0" dirty="0">
                <a:latin typeface="+mn-lt"/>
                <a:ea typeface="+mn-ea"/>
                <a:cs typeface="+mn-ea"/>
                <a:sym typeface="+mn-lt"/>
              </a:rPr>
              <a:t>Click here to add title text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Shape 2239"/>
          <p:cNvSpPr/>
          <p:nvPr/>
        </p:nvSpPr>
        <p:spPr>
          <a:xfrm>
            <a:off x="5688335" y="4189419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Shape 2240"/>
          <p:cNvSpPr/>
          <p:nvPr/>
        </p:nvSpPr>
        <p:spPr>
          <a:xfrm>
            <a:off x="5135975" y="4412108"/>
            <a:ext cx="2080948" cy="53380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Shape 2239"/>
          <p:cNvSpPr/>
          <p:nvPr/>
        </p:nvSpPr>
        <p:spPr>
          <a:xfrm>
            <a:off x="9248016" y="4079486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Shape 2240"/>
          <p:cNvSpPr/>
          <p:nvPr/>
        </p:nvSpPr>
        <p:spPr>
          <a:xfrm>
            <a:off x="8695656" y="4302175"/>
            <a:ext cx="2080948" cy="53380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Shape 2420"/>
          <p:cNvSpPr/>
          <p:nvPr/>
        </p:nvSpPr>
        <p:spPr>
          <a:xfrm>
            <a:off x="1149195" y="1838418"/>
            <a:ext cx="9954454" cy="556884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kern="0" dirty="0">
                <a:solidFill>
                  <a:srgbClr val="8B8C8C"/>
                </a:solidFill>
                <a:cs typeface="+mn-ea"/>
                <a:sym typeface="+mn-lt"/>
              </a:rPr>
              <a:t>200</a:t>
            </a: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050" kern="0" dirty="0">
                <a:solidFill>
                  <a:srgbClr val="8B8C8C"/>
                </a:solidFill>
                <a:cs typeface="+mn-ea"/>
                <a:sym typeface="+mn-lt"/>
              </a:rPr>
              <a:t>5</a:t>
            </a: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"/>
          <p:cNvGrpSpPr/>
          <p:nvPr/>
        </p:nvGrpSpPr>
        <p:grpSpPr>
          <a:xfrm>
            <a:off x="3616934" y="2235189"/>
            <a:ext cx="1030302" cy="553523"/>
            <a:chOff x="3529849" y="2148103"/>
            <a:chExt cx="1030302" cy="553523"/>
          </a:xfrm>
        </p:grpSpPr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 rot="10800000" flipH="1" flipV="1">
              <a:off x="3529849" y="2148103"/>
              <a:ext cx="1030302" cy="553523"/>
            </a:xfrm>
            <a:prstGeom prst="rect">
              <a:avLst/>
            </a:prstGeom>
            <a:solidFill>
              <a:srgbClr val="ECECEC"/>
            </a:solidFill>
            <a:ln w="7938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b="1"/>
            </a:p>
          </p:txBody>
        </p:sp>
        <p:sp>
          <p:nvSpPr>
            <p:cNvPr id="20" name="Shape 313"/>
            <p:cNvSpPr/>
            <p:nvPr/>
          </p:nvSpPr>
          <p:spPr>
            <a:xfrm>
              <a:off x="3890864" y="2277845"/>
              <a:ext cx="298499" cy="289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21600" extrusionOk="0">
                  <a:moveTo>
                    <a:pt x="8400" y="0"/>
                  </a:moveTo>
                  <a:cubicBezTo>
                    <a:pt x="3600" y="0"/>
                    <a:pt x="0" y="3946"/>
                    <a:pt x="0" y="8723"/>
                  </a:cubicBezTo>
                  <a:cubicBezTo>
                    <a:pt x="0" y="13500"/>
                    <a:pt x="3600" y="17238"/>
                    <a:pt x="8400" y="17238"/>
                  </a:cubicBezTo>
                  <a:cubicBezTo>
                    <a:pt x="10400" y="17238"/>
                    <a:pt x="12200" y="16615"/>
                    <a:pt x="13600" y="15369"/>
                  </a:cubicBezTo>
                  <a:cubicBezTo>
                    <a:pt x="13600" y="15369"/>
                    <a:pt x="13800" y="15577"/>
                    <a:pt x="13800" y="15785"/>
                  </a:cubicBezTo>
                  <a:cubicBezTo>
                    <a:pt x="19000" y="20977"/>
                    <a:pt x="19000" y="20977"/>
                    <a:pt x="19000" y="20977"/>
                  </a:cubicBezTo>
                  <a:cubicBezTo>
                    <a:pt x="19400" y="21392"/>
                    <a:pt x="19800" y="21600"/>
                    <a:pt x="20000" y="21600"/>
                  </a:cubicBezTo>
                  <a:cubicBezTo>
                    <a:pt x="20400" y="21600"/>
                    <a:pt x="20800" y="21392"/>
                    <a:pt x="21200" y="20977"/>
                  </a:cubicBezTo>
                  <a:cubicBezTo>
                    <a:pt x="21600" y="20562"/>
                    <a:pt x="21600" y="19523"/>
                    <a:pt x="21200" y="18900"/>
                  </a:cubicBezTo>
                  <a:cubicBezTo>
                    <a:pt x="16000" y="13500"/>
                    <a:pt x="16000" y="13500"/>
                    <a:pt x="16000" y="13500"/>
                  </a:cubicBezTo>
                  <a:cubicBezTo>
                    <a:pt x="15800" y="13500"/>
                    <a:pt x="15600" y="13292"/>
                    <a:pt x="15400" y="13292"/>
                  </a:cubicBezTo>
                  <a:cubicBezTo>
                    <a:pt x="16200" y="11838"/>
                    <a:pt x="16600" y="10385"/>
                    <a:pt x="16600" y="8723"/>
                  </a:cubicBezTo>
                  <a:cubicBezTo>
                    <a:pt x="16600" y="3946"/>
                    <a:pt x="13000" y="0"/>
                    <a:pt x="8400" y="0"/>
                  </a:cubicBezTo>
                  <a:close/>
                  <a:moveTo>
                    <a:pt x="8400" y="2700"/>
                  </a:moveTo>
                  <a:cubicBezTo>
                    <a:pt x="11600" y="2700"/>
                    <a:pt x="14200" y="5400"/>
                    <a:pt x="14200" y="8723"/>
                  </a:cubicBezTo>
                  <a:cubicBezTo>
                    <a:pt x="14200" y="9762"/>
                    <a:pt x="13800" y="10800"/>
                    <a:pt x="13200" y="11838"/>
                  </a:cubicBezTo>
                  <a:cubicBezTo>
                    <a:pt x="12800" y="12669"/>
                    <a:pt x="12800" y="12669"/>
                    <a:pt x="12800" y="12669"/>
                  </a:cubicBezTo>
                  <a:cubicBezTo>
                    <a:pt x="12000" y="13292"/>
                    <a:pt x="12000" y="13292"/>
                    <a:pt x="12000" y="13292"/>
                  </a:cubicBezTo>
                  <a:cubicBezTo>
                    <a:pt x="11000" y="14123"/>
                    <a:pt x="9600" y="14538"/>
                    <a:pt x="8400" y="14538"/>
                  </a:cubicBezTo>
                  <a:cubicBezTo>
                    <a:pt x="5200" y="14538"/>
                    <a:pt x="2600" y="12046"/>
                    <a:pt x="2600" y="8723"/>
                  </a:cubicBezTo>
                  <a:cubicBezTo>
                    <a:pt x="2600" y="5400"/>
                    <a:pt x="5200" y="2700"/>
                    <a:pt x="8400" y="27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b="1"/>
            </a:p>
          </p:txBody>
        </p:sp>
      </p:grpSp>
      <p:grpSp>
        <p:nvGrpSpPr>
          <p:cNvPr id="21" name="Group 2"/>
          <p:cNvGrpSpPr/>
          <p:nvPr/>
        </p:nvGrpSpPr>
        <p:grpSpPr>
          <a:xfrm>
            <a:off x="3616934" y="3259922"/>
            <a:ext cx="1030302" cy="553523"/>
            <a:chOff x="3529849" y="3172836"/>
            <a:chExt cx="1030302" cy="553523"/>
          </a:xfrm>
        </p:grpSpPr>
        <p:sp>
          <p:nvSpPr>
            <p:cNvPr id="2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3529849" y="3172836"/>
              <a:ext cx="1030302" cy="553523"/>
            </a:xfrm>
            <a:prstGeom prst="rect">
              <a:avLst/>
            </a:prstGeom>
            <a:solidFill>
              <a:srgbClr val="ECECEC"/>
            </a:solidFill>
            <a:ln w="7938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b="1"/>
            </a:p>
          </p:txBody>
        </p:sp>
        <p:sp>
          <p:nvSpPr>
            <p:cNvPr id="23" name="Shape 335"/>
            <p:cNvSpPr/>
            <p:nvPr/>
          </p:nvSpPr>
          <p:spPr>
            <a:xfrm>
              <a:off x="3874330" y="3327788"/>
              <a:ext cx="298499" cy="317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7" extrusionOk="0">
                  <a:moveTo>
                    <a:pt x="10665" y="9681"/>
                  </a:moveTo>
                  <a:cubicBezTo>
                    <a:pt x="10079" y="14119"/>
                    <a:pt x="7081" y="15033"/>
                    <a:pt x="7081" y="18117"/>
                  </a:cubicBezTo>
                  <a:cubicBezTo>
                    <a:pt x="7081" y="20023"/>
                    <a:pt x="8782" y="21567"/>
                    <a:pt x="10799" y="21567"/>
                  </a:cubicBezTo>
                  <a:cubicBezTo>
                    <a:pt x="12818" y="21567"/>
                    <a:pt x="14519" y="20023"/>
                    <a:pt x="14519" y="18117"/>
                  </a:cubicBezTo>
                  <a:cubicBezTo>
                    <a:pt x="14519" y="15033"/>
                    <a:pt x="11521" y="14119"/>
                    <a:pt x="10935" y="9681"/>
                  </a:cubicBezTo>
                  <a:cubicBezTo>
                    <a:pt x="10917" y="9547"/>
                    <a:pt x="10683" y="9547"/>
                    <a:pt x="10665" y="9681"/>
                  </a:cubicBezTo>
                  <a:close/>
                  <a:moveTo>
                    <a:pt x="18015" y="101"/>
                  </a:moveTo>
                  <a:cubicBezTo>
                    <a:pt x="17997" y="-33"/>
                    <a:pt x="17762" y="-33"/>
                    <a:pt x="17744" y="101"/>
                  </a:cubicBezTo>
                  <a:cubicBezTo>
                    <a:pt x="17159" y="4539"/>
                    <a:pt x="14160" y="5453"/>
                    <a:pt x="14160" y="8537"/>
                  </a:cubicBezTo>
                  <a:cubicBezTo>
                    <a:pt x="14160" y="10442"/>
                    <a:pt x="15863" y="11987"/>
                    <a:pt x="17880" y="11987"/>
                  </a:cubicBezTo>
                  <a:cubicBezTo>
                    <a:pt x="19897" y="11987"/>
                    <a:pt x="21600" y="10442"/>
                    <a:pt x="21600" y="8537"/>
                  </a:cubicBezTo>
                  <a:cubicBezTo>
                    <a:pt x="21600" y="5453"/>
                    <a:pt x="18602" y="4539"/>
                    <a:pt x="18015" y="101"/>
                  </a:cubicBezTo>
                  <a:close/>
                  <a:moveTo>
                    <a:pt x="3856" y="101"/>
                  </a:moveTo>
                  <a:cubicBezTo>
                    <a:pt x="3838" y="-33"/>
                    <a:pt x="3603" y="-33"/>
                    <a:pt x="3586" y="101"/>
                  </a:cubicBezTo>
                  <a:cubicBezTo>
                    <a:pt x="2999" y="4539"/>
                    <a:pt x="0" y="5453"/>
                    <a:pt x="0" y="8537"/>
                  </a:cubicBezTo>
                  <a:cubicBezTo>
                    <a:pt x="0" y="10442"/>
                    <a:pt x="1703" y="11987"/>
                    <a:pt x="3720" y="11987"/>
                  </a:cubicBezTo>
                  <a:cubicBezTo>
                    <a:pt x="5739" y="11987"/>
                    <a:pt x="7440" y="10442"/>
                    <a:pt x="7440" y="8537"/>
                  </a:cubicBezTo>
                  <a:cubicBezTo>
                    <a:pt x="7440" y="5453"/>
                    <a:pt x="4442" y="4539"/>
                    <a:pt x="3856" y="1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b="1"/>
            </a:p>
          </p:txBody>
        </p:sp>
      </p:grpSp>
      <p:grpSp>
        <p:nvGrpSpPr>
          <p:cNvPr id="24" name="Group 3"/>
          <p:cNvGrpSpPr/>
          <p:nvPr/>
        </p:nvGrpSpPr>
        <p:grpSpPr>
          <a:xfrm>
            <a:off x="3616934" y="4468757"/>
            <a:ext cx="1030302" cy="553523"/>
            <a:chOff x="3529849" y="4381671"/>
            <a:chExt cx="1030302" cy="553523"/>
          </a:xfrm>
        </p:grpSpPr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 rot="10800000" flipH="1" flipV="1">
              <a:off x="3529849" y="4381671"/>
              <a:ext cx="1030302" cy="553523"/>
            </a:xfrm>
            <a:prstGeom prst="rect">
              <a:avLst/>
            </a:prstGeom>
            <a:solidFill>
              <a:srgbClr val="ECECEC"/>
            </a:solidFill>
            <a:ln w="7938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b="1"/>
            </a:p>
          </p:txBody>
        </p:sp>
        <p:sp>
          <p:nvSpPr>
            <p:cNvPr id="26" name="Shape 339"/>
            <p:cNvSpPr/>
            <p:nvPr/>
          </p:nvSpPr>
          <p:spPr>
            <a:xfrm>
              <a:off x="3904375" y="4546077"/>
              <a:ext cx="251107" cy="262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79" y="19547"/>
                  </a:moveTo>
                  <a:lnTo>
                    <a:pt x="11679" y="14693"/>
                  </a:lnTo>
                  <a:lnTo>
                    <a:pt x="9921" y="14693"/>
                  </a:lnTo>
                  <a:lnTo>
                    <a:pt x="9921" y="19547"/>
                  </a:lnTo>
                  <a:cubicBezTo>
                    <a:pt x="5768" y="19134"/>
                    <a:pt x="2465" y="15832"/>
                    <a:pt x="2052" y="11679"/>
                  </a:cubicBezTo>
                  <a:lnTo>
                    <a:pt x="6907" y="11679"/>
                  </a:lnTo>
                  <a:lnTo>
                    <a:pt x="6907" y="9921"/>
                  </a:lnTo>
                  <a:lnTo>
                    <a:pt x="2052" y="9921"/>
                  </a:lnTo>
                  <a:cubicBezTo>
                    <a:pt x="2465" y="5768"/>
                    <a:pt x="5768" y="2466"/>
                    <a:pt x="9921" y="2054"/>
                  </a:cubicBezTo>
                  <a:lnTo>
                    <a:pt x="9921" y="6907"/>
                  </a:lnTo>
                  <a:lnTo>
                    <a:pt x="11679" y="6907"/>
                  </a:lnTo>
                  <a:lnTo>
                    <a:pt x="11679" y="2054"/>
                  </a:lnTo>
                  <a:cubicBezTo>
                    <a:pt x="15832" y="2466"/>
                    <a:pt x="19135" y="5768"/>
                    <a:pt x="19548" y="9921"/>
                  </a:cubicBezTo>
                  <a:lnTo>
                    <a:pt x="14693" y="9921"/>
                  </a:lnTo>
                  <a:lnTo>
                    <a:pt x="14693" y="11679"/>
                  </a:lnTo>
                  <a:lnTo>
                    <a:pt x="19548" y="11679"/>
                  </a:lnTo>
                  <a:cubicBezTo>
                    <a:pt x="19135" y="15832"/>
                    <a:pt x="15832" y="19134"/>
                    <a:pt x="11679" y="19547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79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b="1"/>
            </a:p>
          </p:txBody>
        </p:sp>
      </p:grpSp>
      <p:grpSp>
        <p:nvGrpSpPr>
          <p:cNvPr id="27" name="Group 5"/>
          <p:cNvGrpSpPr/>
          <p:nvPr/>
        </p:nvGrpSpPr>
        <p:grpSpPr>
          <a:xfrm>
            <a:off x="7602390" y="2266934"/>
            <a:ext cx="1030302" cy="548792"/>
            <a:chOff x="7515305" y="2179848"/>
            <a:chExt cx="1030302" cy="548792"/>
          </a:xfrm>
        </p:grpSpPr>
        <p:sp>
          <p:nvSpPr>
            <p:cNvPr id="28" name="Rectangle 5"/>
            <p:cNvSpPr>
              <a:spLocks noChangeArrowheads="1"/>
            </p:cNvSpPr>
            <p:nvPr/>
          </p:nvSpPr>
          <p:spPr bwMode="auto">
            <a:xfrm flipH="1">
              <a:off x="7515305" y="2179848"/>
              <a:ext cx="1030302" cy="548792"/>
            </a:xfrm>
            <a:prstGeom prst="rect">
              <a:avLst/>
            </a:prstGeom>
            <a:solidFill>
              <a:srgbClr val="ECECEC"/>
            </a:solidFill>
            <a:ln w="7938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b="1"/>
            </a:p>
          </p:txBody>
        </p:sp>
        <p:grpSp>
          <p:nvGrpSpPr>
            <p:cNvPr id="29" name="Group 174"/>
            <p:cNvGrpSpPr/>
            <p:nvPr/>
          </p:nvGrpSpPr>
          <p:grpSpPr>
            <a:xfrm>
              <a:off x="7918280" y="2334860"/>
              <a:ext cx="256060" cy="238768"/>
              <a:chOff x="7908311" y="2282136"/>
              <a:chExt cx="295275" cy="275336"/>
            </a:xfrm>
            <a:solidFill>
              <a:schemeClr val="accent1"/>
            </a:solidFill>
          </p:grpSpPr>
          <p:sp>
            <p:nvSpPr>
              <p:cNvPr id="30" name="Shape 343"/>
              <p:cNvSpPr/>
              <p:nvPr/>
            </p:nvSpPr>
            <p:spPr>
              <a:xfrm>
                <a:off x="7927261" y="2282136"/>
                <a:ext cx="79052" cy="790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21600"/>
                    </a:moveTo>
                    <a:cubicBezTo>
                      <a:pt x="13782" y="21600"/>
                      <a:pt x="16326" y="20546"/>
                      <a:pt x="18434" y="18437"/>
                    </a:cubicBezTo>
                    <a:cubicBezTo>
                      <a:pt x="20546" y="16328"/>
                      <a:pt x="21600" y="13782"/>
                      <a:pt x="21600" y="10801"/>
                    </a:cubicBezTo>
                    <a:cubicBezTo>
                      <a:pt x="21600" y="7820"/>
                      <a:pt x="20546" y="5274"/>
                      <a:pt x="18434" y="3166"/>
                    </a:cubicBezTo>
                    <a:cubicBezTo>
                      <a:pt x="16326" y="1054"/>
                      <a:pt x="13782" y="0"/>
                      <a:pt x="10799" y="0"/>
                    </a:cubicBezTo>
                    <a:cubicBezTo>
                      <a:pt x="7818" y="0"/>
                      <a:pt x="5274" y="1054"/>
                      <a:pt x="3163" y="3166"/>
                    </a:cubicBezTo>
                    <a:cubicBezTo>
                      <a:pt x="1054" y="5274"/>
                      <a:pt x="0" y="7818"/>
                      <a:pt x="0" y="10801"/>
                    </a:cubicBezTo>
                    <a:cubicBezTo>
                      <a:pt x="0" y="13782"/>
                      <a:pt x="1054" y="16328"/>
                      <a:pt x="3163" y="18437"/>
                    </a:cubicBezTo>
                    <a:cubicBezTo>
                      <a:pt x="5274" y="20546"/>
                      <a:pt x="7818" y="21600"/>
                      <a:pt x="10799" y="21600"/>
                    </a:cubicBezTo>
                    <a:cubicBezTo>
                      <a:pt x="10799" y="21600"/>
                      <a:pt x="10799" y="21600"/>
                      <a:pt x="10799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b="1"/>
              </a:p>
            </p:txBody>
          </p:sp>
          <p:sp>
            <p:nvSpPr>
              <p:cNvPr id="31" name="Shape 344"/>
              <p:cNvSpPr/>
              <p:nvPr/>
            </p:nvSpPr>
            <p:spPr>
              <a:xfrm>
                <a:off x="7995959" y="2320037"/>
                <a:ext cx="118573" cy="1185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b="1"/>
              </a:p>
            </p:txBody>
          </p:sp>
          <p:sp>
            <p:nvSpPr>
              <p:cNvPr id="32" name="Shape 345"/>
              <p:cNvSpPr/>
              <p:nvPr/>
            </p:nvSpPr>
            <p:spPr>
              <a:xfrm>
                <a:off x="8104926" y="2282136"/>
                <a:ext cx="79052" cy="790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21600"/>
                    </a:moveTo>
                    <a:cubicBezTo>
                      <a:pt x="13780" y="21600"/>
                      <a:pt x="16326" y="20546"/>
                      <a:pt x="18434" y="18437"/>
                    </a:cubicBezTo>
                    <a:cubicBezTo>
                      <a:pt x="20546" y="16328"/>
                      <a:pt x="21600" y="13782"/>
                      <a:pt x="21600" y="10801"/>
                    </a:cubicBezTo>
                    <a:cubicBezTo>
                      <a:pt x="21600" y="7820"/>
                      <a:pt x="20546" y="5274"/>
                      <a:pt x="18434" y="3166"/>
                    </a:cubicBezTo>
                    <a:cubicBezTo>
                      <a:pt x="16326" y="1054"/>
                      <a:pt x="13780" y="0"/>
                      <a:pt x="10799" y="0"/>
                    </a:cubicBezTo>
                    <a:cubicBezTo>
                      <a:pt x="7818" y="0"/>
                      <a:pt x="5272" y="1054"/>
                      <a:pt x="3163" y="3166"/>
                    </a:cubicBezTo>
                    <a:cubicBezTo>
                      <a:pt x="1054" y="5274"/>
                      <a:pt x="0" y="7818"/>
                      <a:pt x="0" y="10801"/>
                    </a:cubicBezTo>
                    <a:cubicBezTo>
                      <a:pt x="0" y="13782"/>
                      <a:pt x="1054" y="16328"/>
                      <a:pt x="3163" y="18437"/>
                    </a:cubicBezTo>
                    <a:cubicBezTo>
                      <a:pt x="5272" y="20546"/>
                      <a:pt x="7818" y="21600"/>
                      <a:pt x="10799" y="21600"/>
                    </a:cubicBezTo>
                    <a:cubicBezTo>
                      <a:pt x="10799" y="21600"/>
                      <a:pt x="10799" y="21600"/>
                      <a:pt x="10799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b="1"/>
              </a:p>
            </p:txBody>
          </p:sp>
          <p:sp>
            <p:nvSpPr>
              <p:cNvPr id="33" name="Shape 346"/>
              <p:cNvSpPr/>
              <p:nvPr/>
            </p:nvSpPr>
            <p:spPr>
              <a:xfrm>
                <a:off x="8112033" y="2360308"/>
                <a:ext cx="91553" cy="790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8" h="21600" extrusionOk="0">
                    <a:moveTo>
                      <a:pt x="17081" y="0"/>
                    </a:moveTo>
                    <a:cubicBezTo>
                      <a:pt x="16937" y="0"/>
                      <a:pt x="16409" y="296"/>
                      <a:pt x="15499" y="887"/>
                    </a:cubicBezTo>
                    <a:cubicBezTo>
                      <a:pt x="14588" y="1479"/>
                      <a:pt x="13403" y="2076"/>
                      <a:pt x="11947" y="2680"/>
                    </a:cubicBezTo>
                    <a:cubicBezTo>
                      <a:pt x="10491" y="3284"/>
                      <a:pt x="9046" y="3587"/>
                      <a:pt x="7612" y="3587"/>
                    </a:cubicBezTo>
                    <a:cubicBezTo>
                      <a:pt x="5986" y="3587"/>
                      <a:pt x="4372" y="3264"/>
                      <a:pt x="2768" y="2617"/>
                    </a:cubicBezTo>
                    <a:cubicBezTo>
                      <a:pt x="2890" y="3656"/>
                      <a:pt x="2951" y="4586"/>
                      <a:pt x="2951" y="5400"/>
                    </a:cubicBezTo>
                    <a:cubicBezTo>
                      <a:pt x="2951" y="9308"/>
                      <a:pt x="1967" y="12908"/>
                      <a:pt x="0" y="16200"/>
                    </a:cubicBezTo>
                    <a:cubicBezTo>
                      <a:pt x="3934" y="16339"/>
                      <a:pt x="7151" y="18138"/>
                      <a:pt x="9653" y="21600"/>
                    </a:cubicBezTo>
                    <a:lnTo>
                      <a:pt x="14534" y="21600"/>
                    </a:lnTo>
                    <a:cubicBezTo>
                      <a:pt x="16525" y="21600"/>
                      <a:pt x="18199" y="21028"/>
                      <a:pt x="19559" y="19890"/>
                    </a:cubicBezTo>
                    <a:cubicBezTo>
                      <a:pt x="20919" y="18751"/>
                      <a:pt x="21598" y="17085"/>
                      <a:pt x="21598" y="14890"/>
                    </a:cubicBezTo>
                    <a:cubicBezTo>
                      <a:pt x="21600" y="4965"/>
                      <a:pt x="20094" y="0"/>
                      <a:pt x="17081" y="0"/>
                    </a:cubicBezTo>
                    <a:cubicBezTo>
                      <a:pt x="17081" y="0"/>
                      <a:pt x="17081" y="0"/>
                      <a:pt x="17081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b="1"/>
              </a:p>
            </p:txBody>
          </p:sp>
          <p:sp>
            <p:nvSpPr>
              <p:cNvPr id="34" name="Shape 347"/>
              <p:cNvSpPr/>
              <p:nvPr/>
            </p:nvSpPr>
            <p:spPr>
              <a:xfrm>
                <a:off x="7948582" y="2429005"/>
                <a:ext cx="217390" cy="128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b="1"/>
              </a:p>
            </p:txBody>
          </p:sp>
          <p:sp>
            <p:nvSpPr>
              <p:cNvPr id="35" name="Shape 348"/>
              <p:cNvSpPr/>
              <p:nvPr/>
            </p:nvSpPr>
            <p:spPr>
              <a:xfrm>
                <a:off x="7908311" y="2360308"/>
                <a:ext cx="91562" cy="790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02"/>
                    </a:moveTo>
                    <a:cubicBezTo>
                      <a:pt x="19631" y="12910"/>
                      <a:pt x="18649" y="9310"/>
                      <a:pt x="18649" y="5401"/>
                    </a:cubicBezTo>
                    <a:cubicBezTo>
                      <a:pt x="18649" y="4586"/>
                      <a:pt x="18710" y="3659"/>
                      <a:pt x="18832" y="2617"/>
                    </a:cubicBezTo>
                    <a:cubicBezTo>
                      <a:pt x="17228" y="3264"/>
                      <a:pt x="15614" y="3588"/>
                      <a:pt x="13986" y="3588"/>
                    </a:cubicBezTo>
                    <a:cubicBezTo>
                      <a:pt x="12554" y="3588"/>
                      <a:pt x="11109" y="3284"/>
                      <a:pt x="9653" y="2680"/>
                    </a:cubicBezTo>
                    <a:cubicBezTo>
                      <a:pt x="8197" y="2076"/>
                      <a:pt x="7012" y="1479"/>
                      <a:pt x="6101" y="887"/>
                    </a:cubicBezTo>
                    <a:cubicBezTo>
                      <a:pt x="5191" y="296"/>
                      <a:pt x="4663" y="0"/>
                      <a:pt x="4516" y="0"/>
                    </a:cubicBezTo>
                    <a:cubicBezTo>
                      <a:pt x="1506" y="0"/>
                      <a:pt x="0" y="4966"/>
                      <a:pt x="0" y="14892"/>
                    </a:cubicBezTo>
                    <a:cubicBezTo>
                      <a:pt x="0" y="17087"/>
                      <a:pt x="681" y="18753"/>
                      <a:pt x="2039" y="19893"/>
                    </a:cubicBezTo>
                    <a:cubicBezTo>
                      <a:pt x="3399" y="21030"/>
                      <a:pt x="5075" y="21600"/>
                      <a:pt x="7066" y="21600"/>
                    </a:cubicBezTo>
                    <a:lnTo>
                      <a:pt x="11947" y="21600"/>
                    </a:lnTo>
                    <a:cubicBezTo>
                      <a:pt x="14449" y="18141"/>
                      <a:pt x="17664" y="16341"/>
                      <a:pt x="21600" y="16202"/>
                    </a:cubicBezTo>
                    <a:cubicBezTo>
                      <a:pt x="21600" y="16202"/>
                      <a:pt x="21600" y="16202"/>
                      <a:pt x="21600" y="1620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b="1"/>
              </a:p>
            </p:txBody>
          </p:sp>
        </p:grpSp>
      </p:grpSp>
      <p:grpSp>
        <p:nvGrpSpPr>
          <p:cNvPr id="36" name="Group 6"/>
          <p:cNvGrpSpPr/>
          <p:nvPr/>
        </p:nvGrpSpPr>
        <p:grpSpPr>
          <a:xfrm>
            <a:off x="7602389" y="3259922"/>
            <a:ext cx="1030302" cy="548793"/>
            <a:chOff x="7515304" y="3172836"/>
            <a:chExt cx="1030302" cy="548793"/>
          </a:xfrm>
        </p:grpSpPr>
        <p:sp>
          <p:nvSpPr>
            <p:cNvPr id="37" name="Rectangle 11"/>
            <p:cNvSpPr>
              <a:spLocks noChangeArrowheads="1"/>
            </p:cNvSpPr>
            <p:nvPr/>
          </p:nvSpPr>
          <p:spPr bwMode="auto">
            <a:xfrm flipH="1">
              <a:off x="7515304" y="3172836"/>
              <a:ext cx="1030302" cy="548793"/>
            </a:xfrm>
            <a:prstGeom prst="rect">
              <a:avLst/>
            </a:prstGeom>
            <a:solidFill>
              <a:srgbClr val="ECECEC"/>
            </a:solidFill>
            <a:ln w="7938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b="1"/>
            </a:p>
          </p:txBody>
        </p:sp>
        <p:sp>
          <p:nvSpPr>
            <p:cNvPr id="38" name="Shape 353"/>
            <p:cNvSpPr/>
            <p:nvPr/>
          </p:nvSpPr>
          <p:spPr>
            <a:xfrm>
              <a:off x="7908642" y="3347084"/>
              <a:ext cx="275336" cy="275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89" y="16769"/>
                  </a:moveTo>
                  <a:lnTo>
                    <a:pt x="16743" y="18701"/>
                  </a:lnTo>
                  <a:cubicBezTo>
                    <a:pt x="16496" y="18931"/>
                    <a:pt x="16196" y="19045"/>
                    <a:pt x="15843" y="19045"/>
                  </a:cubicBezTo>
                  <a:cubicBezTo>
                    <a:pt x="15481" y="19045"/>
                    <a:pt x="15181" y="18926"/>
                    <a:pt x="14943" y="18688"/>
                  </a:cubicBezTo>
                  <a:lnTo>
                    <a:pt x="12217" y="15948"/>
                  </a:lnTo>
                  <a:cubicBezTo>
                    <a:pt x="11970" y="15702"/>
                    <a:pt x="11847" y="15401"/>
                    <a:pt x="11847" y="15049"/>
                  </a:cubicBezTo>
                  <a:cubicBezTo>
                    <a:pt x="11847" y="14678"/>
                    <a:pt x="11992" y="14356"/>
                    <a:pt x="12283" y="14082"/>
                  </a:cubicBezTo>
                  <a:cubicBezTo>
                    <a:pt x="12310" y="14109"/>
                    <a:pt x="12392" y="14193"/>
                    <a:pt x="12528" y="14334"/>
                  </a:cubicBezTo>
                  <a:cubicBezTo>
                    <a:pt x="12664" y="14475"/>
                    <a:pt x="12760" y="14570"/>
                    <a:pt x="12813" y="14618"/>
                  </a:cubicBezTo>
                  <a:cubicBezTo>
                    <a:pt x="12866" y="14667"/>
                    <a:pt x="12949" y="14733"/>
                    <a:pt x="13064" y="14817"/>
                  </a:cubicBezTo>
                  <a:cubicBezTo>
                    <a:pt x="13178" y="14901"/>
                    <a:pt x="13291" y="14958"/>
                    <a:pt x="13401" y="14989"/>
                  </a:cubicBezTo>
                  <a:cubicBezTo>
                    <a:pt x="13512" y="15020"/>
                    <a:pt x="13633" y="15035"/>
                    <a:pt x="13765" y="15035"/>
                  </a:cubicBezTo>
                  <a:cubicBezTo>
                    <a:pt x="14118" y="15035"/>
                    <a:pt x="14418" y="14911"/>
                    <a:pt x="14666" y="14665"/>
                  </a:cubicBezTo>
                  <a:cubicBezTo>
                    <a:pt x="14912" y="14418"/>
                    <a:pt x="15036" y="14118"/>
                    <a:pt x="15036" y="13765"/>
                  </a:cubicBezTo>
                  <a:cubicBezTo>
                    <a:pt x="15036" y="13633"/>
                    <a:pt x="15020" y="13512"/>
                    <a:pt x="14990" y="13401"/>
                  </a:cubicBezTo>
                  <a:cubicBezTo>
                    <a:pt x="14958" y="13291"/>
                    <a:pt x="14901" y="13178"/>
                    <a:pt x="14817" y="13063"/>
                  </a:cubicBezTo>
                  <a:cubicBezTo>
                    <a:pt x="14733" y="12949"/>
                    <a:pt x="14667" y="12865"/>
                    <a:pt x="14619" y="12812"/>
                  </a:cubicBezTo>
                  <a:cubicBezTo>
                    <a:pt x="14571" y="12760"/>
                    <a:pt x="14475" y="12664"/>
                    <a:pt x="14334" y="12527"/>
                  </a:cubicBezTo>
                  <a:cubicBezTo>
                    <a:pt x="14193" y="12391"/>
                    <a:pt x="14109" y="12309"/>
                    <a:pt x="14083" y="12283"/>
                  </a:cubicBezTo>
                  <a:cubicBezTo>
                    <a:pt x="14348" y="12000"/>
                    <a:pt x="14665" y="11859"/>
                    <a:pt x="15035" y="11859"/>
                  </a:cubicBezTo>
                  <a:cubicBezTo>
                    <a:pt x="15388" y="11859"/>
                    <a:pt x="15689" y="11982"/>
                    <a:pt x="15936" y="12230"/>
                  </a:cubicBezTo>
                  <a:lnTo>
                    <a:pt x="18688" y="14982"/>
                  </a:lnTo>
                  <a:cubicBezTo>
                    <a:pt x="18936" y="15230"/>
                    <a:pt x="19059" y="15530"/>
                    <a:pt x="19059" y="15883"/>
                  </a:cubicBezTo>
                  <a:cubicBezTo>
                    <a:pt x="19059" y="16227"/>
                    <a:pt x="18936" y="16523"/>
                    <a:pt x="18689" y="16769"/>
                  </a:cubicBezTo>
                  <a:cubicBezTo>
                    <a:pt x="18689" y="16769"/>
                    <a:pt x="18689" y="16769"/>
                    <a:pt x="18689" y="16769"/>
                  </a:cubicBezTo>
                  <a:close/>
                  <a:moveTo>
                    <a:pt x="9318" y="7518"/>
                  </a:moveTo>
                  <a:cubicBezTo>
                    <a:pt x="9292" y="7492"/>
                    <a:pt x="9210" y="7408"/>
                    <a:pt x="9073" y="7267"/>
                  </a:cubicBezTo>
                  <a:cubicBezTo>
                    <a:pt x="8936" y="7125"/>
                    <a:pt x="8841" y="7030"/>
                    <a:pt x="8789" y="6982"/>
                  </a:cubicBezTo>
                  <a:cubicBezTo>
                    <a:pt x="8736" y="6933"/>
                    <a:pt x="8652" y="6868"/>
                    <a:pt x="8537" y="6784"/>
                  </a:cubicBezTo>
                  <a:cubicBezTo>
                    <a:pt x="8422" y="6699"/>
                    <a:pt x="8310" y="6642"/>
                    <a:pt x="8199" y="6611"/>
                  </a:cubicBezTo>
                  <a:cubicBezTo>
                    <a:pt x="8089" y="6581"/>
                    <a:pt x="7968" y="6565"/>
                    <a:pt x="7835" y="6565"/>
                  </a:cubicBezTo>
                  <a:cubicBezTo>
                    <a:pt x="7482" y="6565"/>
                    <a:pt x="7183" y="6688"/>
                    <a:pt x="6936" y="6936"/>
                  </a:cubicBezTo>
                  <a:cubicBezTo>
                    <a:pt x="6688" y="7183"/>
                    <a:pt x="6565" y="7482"/>
                    <a:pt x="6565" y="7835"/>
                  </a:cubicBezTo>
                  <a:cubicBezTo>
                    <a:pt x="6565" y="7968"/>
                    <a:pt x="6581" y="8089"/>
                    <a:pt x="6611" y="8199"/>
                  </a:cubicBezTo>
                  <a:cubicBezTo>
                    <a:pt x="6642" y="8310"/>
                    <a:pt x="6699" y="8422"/>
                    <a:pt x="6784" y="8537"/>
                  </a:cubicBezTo>
                  <a:cubicBezTo>
                    <a:pt x="6867" y="8652"/>
                    <a:pt x="6933" y="8736"/>
                    <a:pt x="6982" y="8788"/>
                  </a:cubicBezTo>
                  <a:cubicBezTo>
                    <a:pt x="7030" y="8841"/>
                    <a:pt x="7125" y="8936"/>
                    <a:pt x="7266" y="9073"/>
                  </a:cubicBezTo>
                  <a:cubicBezTo>
                    <a:pt x="7407" y="9210"/>
                    <a:pt x="7491" y="9292"/>
                    <a:pt x="7518" y="9318"/>
                  </a:cubicBezTo>
                  <a:cubicBezTo>
                    <a:pt x="7253" y="9592"/>
                    <a:pt x="6935" y="9728"/>
                    <a:pt x="6565" y="9728"/>
                  </a:cubicBezTo>
                  <a:cubicBezTo>
                    <a:pt x="6203" y="9728"/>
                    <a:pt x="5903" y="9609"/>
                    <a:pt x="5665" y="9371"/>
                  </a:cubicBezTo>
                  <a:lnTo>
                    <a:pt x="2912" y="6618"/>
                  </a:lnTo>
                  <a:cubicBezTo>
                    <a:pt x="2665" y="6371"/>
                    <a:pt x="2541" y="6070"/>
                    <a:pt x="2541" y="5717"/>
                  </a:cubicBezTo>
                  <a:cubicBezTo>
                    <a:pt x="2541" y="5374"/>
                    <a:pt x="2664" y="5078"/>
                    <a:pt x="2912" y="4831"/>
                  </a:cubicBezTo>
                  <a:lnTo>
                    <a:pt x="4858" y="2898"/>
                  </a:lnTo>
                  <a:cubicBezTo>
                    <a:pt x="5113" y="2660"/>
                    <a:pt x="5414" y="2541"/>
                    <a:pt x="5758" y="2541"/>
                  </a:cubicBezTo>
                  <a:cubicBezTo>
                    <a:pt x="6110" y="2541"/>
                    <a:pt x="6411" y="2665"/>
                    <a:pt x="6657" y="2912"/>
                  </a:cubicBezTo>
                  <a:lnTo>
                    <a:pt x="9384" y="5652"/>
                  </a:lnTo>
                  <a:cubicBezTo>
                    <a:pt x="9631" y="5898"/>
                    <a:pt x="9754" y="6199"/>
                    <a:pt x="9754" y="6551"/>
                  </a:cubicBezTo>
                  <a:cubicBezTo>
                    <a:pt x="9754" y="6922"/>
                    <a:pt x="9609" y="7244"/>
                    <a:pt x="9318" y="7518"/>
                  </a:cubicBezTo>
                  <a:cubicBezTo>
                    <a:pt x="9318" y="7518"/>
                    <a:pt x="9318" y="7518"/>
                    <a:pt x="9318" y="7518"/>
                  </a:cubicBezTo>
                  <a:close/>
                  <a:moveTo>
                    <a:pt x="20488" y="13182"/>
                  </a:moveTo>
                  <a:lnTo>
                    <a:pt x="17735" y="10429"/>
                  </a:lnTo>
                  <a:cubicBezTo>
                    <a:pt x="16994" y="9688"/>
                    <a:pt x="16094" y="9318"/>
                    <a:pt x="15035" y="9318"/>
                  </a:cubicBezTo>
                  <a:cubicBezTo>
                    <a:pt x="13959" y="9318"/>
                    <a:pt x="13041" y="9706"/>
                    <a:pt x="12283" y="10482"/>
                  </a:cubicBezTo>
                  <a:lnTo>
                    <a:pt x="11118" y="9318"/>
                  </a:lnTo>
                  <a:cubicBezTo>
                    <a:pt x="11894" y="8559"/>
                    <a:pt x="12283" y="7637"/>
                    <a:pt x="12283" y="6551"/>
                  </a:cubicBezTo>
                  <a:cubicBezTo>
                    <a:pt x="12283" y="5492"/>
                    <a:pt x="11916" y="4597"/>
                    <a:pt x="11184" y="3865"/>
                  </a:cubicBezTo>
                  <a:lnTo>
                    <a:pt x="8457" y="1125"/>
                  </a:lnTo>
                  <a:cubicBezTo>
                    <a:pt x="7725" y="375"/>
                    <a:pt x="6825" y="0"/>
                    <a:pt x="5757" y="0"/>
                  </a:cubicBezTo>
                  <a:cubicBezTo>
                    <a:pt x="4698" y="0"/>
                    <a:pt x="3803" y="366"/>
                    <a:pt x="3071" y="1099"/>
                  </a:cubicBezTo>
                  <a:lnTo>
                    <a:pt x="1125" y="3031"/>
                  </a:lnTo>
                  <a:cubicBezTo>
                    <a:pt x="375" y="3764"/>
                    <a:pt x="0" y="4659"/>
                    <a:pt x="0" y="5717"/>
                  </a:cubicBezTo>
                  <a:cubicBezTo>
                    <a:pt x="0" y="6776"/>
                    <a:pt x="370" y="7677"/>
                    <a:pt x="1112" y="8418"/>
                  </a:cubicBezTo>
                  <a:lnTo>
                    <a:pt x="3865" y="11171"/>
                  </a:lnTo>
                  <a:cubicBezTo>
                    <a:pt x="4606" y="11912"/>
                    <a:pt x="5506" y="12283"/>
                    <a:pt x="6565" y="12283"/>
                  </a:cubicBezTo>
                  <a:cubicBezTo>
                    <a:pt x="7641" y="12283"/>
                    <a:pt x="8559" y="11894"/>
                    <a:pt x="9318" y="11118"/>
                  </a:cubicBezTo>
                  <a:lnTo>
                    <a:pt x="10482" y="12283"/>
                  </a:lnTo>
                  <a:cubicBezTo>
                    <a:pt x="9706" y="13041"/>
                    <a:pt x="9318" y="13963"/>
                    <a:pt x="9318" y="15049"/>
                  </a:cubicBezTo>
                  <a:cubicBezTo>
                    <a:pt x="9318" y="16108"/>
                    <a:pt x="9684" y="17003"/>
                    <a:pt x="10416" y="17735"/>
                  </a:cubicBezTo>
                  <a:lnTo>
                    <a:pt x="13143" y="20475"/>
                  </a:lnTo>
                  <a:cubicBezTo>
                    <a:pt x="13876" y="21225"/>
                    <a:pt x="14775" y="21600"/>
                    <a:pt x="15843" y="21600"/>
                  </a:cubicBezTo>
                  <a:cubicBezTo>
                    <a:pt x="16902" y="21600"/>
                    <a:pt x="17797" y="21234"/>
                    <a:pt x="18529" y="20501"/>
                  </a:cubicBezTo>
                  <a:lnTo>
                    <a:pt x="20475" y="18569"/>
                  </a:lnTo>
                  <a:cubicBezTo>
                    <a:pt x="21225" y="17836"/>
                    <a:pt x="21600" y="16941"/>
                    <a:pt x="21600" y="15883"/>
                  </a:cubicBezTo>
                  <a:cubicBezTo>
                    <a:pt x="21600" y="14824"/>
                    <a:pt x="21230" y="13924"/>
                    <a:pt x="20488" y="13182"/>
                  </a:cubicBezTo>
                  <a:cubicBezTo>
                    <a:pt x="20488" y="13182"/>
                    <a:pt x="20488" y="13182"/>
                    <a:pt x="20488" y="131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b="1"/>
            </a:p>
          </p:txBody>
        </p:sp>
      </p:grpSp>
      <p:grpSp>
        <p:nvGrpSpPr>
          <p:cNvPr id="39" name="Group 7"/>
          <p:cNvGrpSpPr/>
          <p:nvPr/>
        </p:nvGrpSpPr>
        <p:grpSpPr>
          <a:xfrm>
            <a:off x="7602389" y="4465765"/>
            <a:ext cx="1030302" cy="548793"/>
            <a:chOff x="7515304" y="4378679"/>
            <a:chExt cx="1030302" cy="548793"/>
          </a:xfrm>
        </p:grpSpPr>
        <p:sp>
          <p:nvSpPr>
            <p:cNvPr id="40" name="Rectangle 18"/>
            <p:cNvSpPr>
              <a:spLocks noChangeArrowheads="1"/>
            </p:cNvSpPr>
            <p:nvPr/>
          </p:nvSpPr>
          <p:spPr bwMode="auto">
            <a:xfrm flipH="1">
              <a:off x="7515304" y="4378679"/>
              <a:ext cx="1030302" cy="548793"/>
            </a:xfrm>
            <a:prstGeom prst="rect">
              <a:avLst/>
            </a:prstGeom>
            <a:solidFill>
              <a:srgbClr val="ECECEC"/>
            </a:solidFill>
            <a:ln w="7938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b="1"/>
            </a:p>
          </p:txBody>
        </p:sp>
        <p:sp>
          <p:nvSpPr>
            <p:cNvPr id="41" name="Shape 357"/>
            <p:cNvSpPr/>
            <p:nvPr/>
          </p:nvSpPr>
          <p:spPr>
            <a:xfrm>
              <a:off x="7908319" y="4546077"/>
              <a:ext cx="256717" cy="237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024" extrusionOk="0">
                  <a:moveTo>
                    <a:pt x="18800" y="1728"/>
                  </a:moveTo>
                  <a:cubicBezTo>
                    <a:pt x="16810" y="-576"/>
                    <a:pt x="13583" y="-576"/>
                    <a:pt x="11591" y="1728"/>
                  </a:cubicBezTo>
                  <a:lnTo>
                    <a:pt x="10239" y="3293"/>
                  </a:lnTo>
                  <a:lnTo>
                    <a:pt x="8887" y="1728"/>
                  </a:lnTo>
                  <a:cubicBezTo>
                    <a:pt x="6897" y="-576"/>
                    <a:pt x="3670" y="-576"/>
                    <a:pt x="1680" y="1728"/>
                  </a:cubicBezTo>
                  <a:cubicBezTo>
                    <a:pt x="-560" y="4320"/>
                    <a:pt x="-560" y="8522"/>
                    <a:pt x="1680" y="11115"/>
                  </a:cubicBezTo>
                  <a:lnTo>
                    <a:pt x="10239" y="21024"/>
                  </a:lnTo>
                  <a:lnTo>
                    <a:pt x="18800" y="11115"/>
                  </a:lnTo>
                  <a:cubicBezTo>
                    <a:pt x="21040" y="8522"/>
                    <a:pt x="21040" y="4320"/>
                    <a:pt x="18800" y="1728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b="1"/>
            </a:p>
          </p:txBody>
        </p:sp>
      </p:grpSp>
      <p:grpSp>
        <p:nvGrpSpPr>
          <p:cNvPr id="42" name="Group 4"/>
          <p:cNvGrpSpPr/>
          <p:nvPr/>
        </p:nvGrpSpPr>
        <p:grpSpPr>
          <a:xfrm>
            <a:off x="5492217" y="2492232"/>
            <a:ext cx="1200070" cy="2187401"/>
            <a:chOff x="4864066" y="2627928"/>
            <a:chExt cx="1200070" cy="2187401"/>
          </a:xfrm>
        </p:grpSpPr>
        <p:sp>
          <p:nvSpPr>
            <p:cNvPr id="43" name="Freeform 19"/>
            <p:cNvSpPr/>
            <p:nvPr/>
          </p:nvSpPr>
          <p:spPr bwMode="auto">
            <a:xfrm rot="2138875">
              <a:off x="4864066" y="2627928"/>
              <a:ext cx="1139684" cy="2187401"/>
            </a:xfrm>
            <a:custGeom>
              <a:avLst/>
              <a:gdLst/>
              <a:ahLst/>
              <a:cxnLst>
                <a:cxn ang="0">
                  <a:pos x="1334" y="5376"/>
                </a:cxn>
                <a:cxn ang="0">
                  <a:pos x="1446" y="5654"/>
                </a:cxn>
                <a:cxn ang="0">
                  <a:pos x="1491" y="5711"/>
                </a:cxn>
                <a:cxn ang="0">
                  <a:pos x="1523" y="5784"/>
                </a:cxn>
                <a:cxn ang="0">
                  <a:pos x="1540" y="5864"/>
                </a:cxn>
                <a:cxn ang="0">
                  <a:pos x="1536" y="5943"/>
                </a:cxn>
                <a:cxn ang="0">
                  <a:pos x="1511" y="6015"/>
                </a:cxn>
                <a:cxn ang="0">
                  <a:pos x="1461" y="6071"/>
                </a:cxn>
                <a:cxn ang="0">
                  <a:pos x="1384" y="6103"/>
                </a:cxn>
                <a:cxn ang="0">
                  <a:pos x="1334" y="6927"/>
                </a:cxn>
                <a:cxn ang="0">
                  <a:pos x="2277" y="6946"/>
                </a:cxn>
                <a:cxn ang="0">
                  <a:pos x="2226" y="6893"/>
                </a:cxn>
                <a:cxn ang="0">
                  <a:pos x="2195" y="6838"/>
                </a:cxn>
                <a:cxn ang="0">
                  <a:pos x="2185" y="6782"/>
                </a:cxn>
                <a:cxn ang="0">
                  <a:pos x="2192" y="6728"/>
                </a:cxn>
                <a:cxn ang="0">
                  <a:pos x="2214" y="6678"/>
                </a:cxn>
                <a:cxn ang="0">
                  <a:pos x="2251" y="6634"/>
                </a:cxn>
                <a:cxn ang="0">
                  <a:pos x="2298" y="6597"/>
                </a:cxn>
                <a:cxn ang="0">
                  <a:pos x="2305" y="6151"/>
                </a:cxn>
                <a:cxn ang="0">
                  <a:pos x="2226" y="6127"/>
                </a:cxn>
                <a:cxn ang="0">
                  <a:pos x="2168" y="6079"/>
                </a:cxn>
                <a:cxn ang="0">
                  <a:pos x="2129" y="6014"/>
                </a:cxn>
                <a:cxn ang="0">
                  <a:pos x="2114" y="5940"/>
                </a:cxn>
                <a:cxn ang="0">
                  <a:pos x="2121" y="5866"/>
                </a:cxn>
                <a:cxn ang="0">
                  <a:pos x="2156" y="5797"/>
                </a:cxn>
                <a:cxn ang="0">
                  <a:pos x="2217" y="5746"/>
                </a:cxn>
                <a:cxn ang="0">
                  <a:pos x="2291" y="4775"/>
                </a:cxn>
                <a:cxn ang="0">
                  <a:pos x="2674" y="3734"/>
                </a:cxn>
                <a:cxn ang="0">
                  <a:pos x="2946" y="3597"/>
                </a:cxn>
                <a:cxn ang="0">
                  <a:pos x="3190" y="3422"/>
                </a:cxn>
                <a:cxn ang="0">
                  <a:pos x="3404" y="3211"/>
                </a:cxn>
                <a:cxn ang="0">
                  <a:pos x="3583" y="2968"/>
                </a:cxn>
                <a:cxn ang="0">
                  <a:pos x="3724" y="2700"/>
                </a:cxn>
                <a:cxn ang="0">
                  <a:pos x="3821" y="2409"/>
                </a:cxn>
                <a:cxn ang="0">
                  <a:pos x="3873" y="2100"/>
                </a:cxn>
                <a:cxn ang="0">
                  <a:pos x="3869" y="1741"/>
                </a:cxn>
                <a:cxn ang="0">
                  <a:pos x="3791" y="1363"/>
                </a:cxn>
                <a:cxn ang="0">
                  <a:pos x="3645" y="1015"/>
                </a:cxn>
                <a:cxn ang="0">
                  <a:pos x="3436" y="706"/>
                </a:cxn>
                <a:cxn ang="0">
                  <a:pos x="3173" y="442"/>
                </a:cxn>
                <a:cxn ang="0">
                  <a:pos x="2864" y="234"/>
                </a:cxn>
                <a:cxn ang="0">
                  <a:pos x="2517" y="87"/>
                </a:cxn>
                <a:cxn ang="0">
                  <a:pos x="2138" y="10"/>
                </a:cxn>
                <a:cxn ang="0">
                  <a:pos x="1741" y="10"/>
                </a:cxn>
                <a:cxn ang="0">
                  <a:pos x="1363" y="87"/>
                </a:cxn>
                <a:cxn ang="0">
                  <a:pos x="1015" y="234"/>
                </a:cxn>
                <a:cxn ang="0">
                  <a:pos x="705" y="442"/>
                </a:cxn>
                <a:cxn ang="0">
                  <a:pos x="443" y="706"/>
                </a:cxn>
                <a:cxn ang="0">
                  <a:pos x="234" y="1015"/>
                </a:cxn>
                <a:cxn ang="0">
                  <a:pos x="87" y="1363"/>
                </a:cxn>
                <a:cxn ang="0">
                  <a:pos x="10" y="1741"/>
                </a:cxn>
                <a:cxn ang="0">
                  <a:pos x="6" y="2090"/>
                </a:cxn>
                <a:cxn ang="0">
                  <a:pos x="51" y="2381"/>
                </a:cxn>
                <a:cxn ang="0">
                  <a:pos x="137" y="2657"/>
                </a:cxn>
                <a:cxn ang="0">
                  <a:pos x="262" y="2913"/>
                </a:cxn>
                <a:cxn ang="0">
                  <a:pos x="422" y="3146"/>
                </a:cxn>
                <a:cxn ang="0">
                  <a:pos x="613" y="3353"/>
                </a:cxn>
                <a:cxn ang="0">
                  <a:pos x="831" y="3531"/>
                </a:cxn>
                <a:cxn ang="0">
                  <a:pos x="1075" y="3676"/>
                </a:cxn>
              </a:cxnLst>
              <a:rect l="0" t="0" r="r" b="b"/>
              <a:pathLst>
                <a:path w="3879" h="7445">
                  <a:moveTo>
                    <a:pt x="1205" y="3735"/>
                  </a:moveTo>
                  <a:lnTo>
                    <a:pt x="1205" y="4556"/>
                  </a:lnTo>
                  <a:lnTo>
                    <a:pt x="1334" y="4739"/>
                  </a:lnTo>
                  <a:lnTo>
                    <a:pt x="1334" y="5376"/>
                  </a:lnTo>
                  <a:lnTo>
                    <a:pt x="1411" y="5426"/>
                  </a:lnTo>
                  <a:lnTo>
                    <a:pt x="1418" y="5634"/>
                  </a:lnTo>
                  <a:lnTo>
                    <a:pt x="1433" y="5643"/>
                  </a:lnTo>
                  <a:lnTo>
                    <a:pt x="1446" y="5654"/>
                  </a:lnTo>
                  <a:lnTo>
                    <a:pt x="1458" y="5667"/>
                  </a:lnTo>
                  <a:lnTo>
                    <a:pt x="1470" y="5680"/>
                  </a:lnTo>
                  <a:lnTo>
                    <a:pt x="1481" y="5695"/>
                  </a:lnTo>
                  <a:lnTo>
                    <a:pt x="1491" y="5711"/>
                  </a:lnTo>
                  <a:lnTo>
                    <a:pt x="1501" y="5728"/>
                  </a:lnTo>
                  <a:lnTo>
                    <a:pt x="1509" y="5746"/>
                  </a:lnTo>
                  <a:lnTo>
                    <a:pt x="1517" y="5764"/>
                  </a:lnTo>
                  <a:lnTo>
                    <a:pt x="1523" y="5784"/>
                  </a:lnTo>
                  <a:lnTo>
                    <a:pt x="1529" y="5803"/>
                  </a:lnTo>
                  <a:lnTo>
                    <a:pt x="1533" y="5823"/>
                  </a:lnTo>
                  <a:lnTo>
                    <a:pt x="1536" y="5844"/>
                  </a:lnTo>
                  <a:lnTo>
                    <a:pt x="1540" y="5864"/>
                  </a:lnTo>
                  <a:lnTo>
                    <a:pt x="1541" y="5884"/>
                  </a:lnTo>
                  <a:lnTo>
                    <a:pt x="1540" y="5903"/>
                  </a:lnTo>
                  <a:lnTo>
                    <a:pt x="1539" y="5923"/>
                  </a:lnTo>
                  <a:lnTo>
                    <a:pt x="1536" y="5943"/>
                  </a:lnTo>
                  <a:lnTo>
                    <a:pt x="1532" y="5962"/>
                  </a:lnTo>
                  <a:lnTo>
                    <a:pt x="1527" y="5981"/>
                  </a:lnTo>
                  <a:lnTo>
                    <a:pt x="1519" y="5998"/>
                  </a:lnTo>
                  <a:lnTo>
                    <a:pt x="1511" y="6015"/>
                  </a:lnTo>
                  <a:lnTo>
                    <a:pt x="1501" y="6030"/>
                  </a:lnTo>
                  <a:lnTo>
                    <a:pt x="1489" y="6046"/>
                  </a:lnTo>
                  <a:lnTo>
                    <a:pt x="1476" y="6059"/>
                  </a:lnTo>
                  <a:lnTo>
                    <a:pt x="1461" y="6071"/>
                  </a:lnTo>
                  <a:lnTo>
                    <a:pt x="1445" y="6081"/>
                  </a:lnTo>
                  <a:lnTo>
                    <a:pt x="1426" y="6091"/>
                  </a:lnTo>
                  <a:lnTo>
                    <a:pt x="1406" y="6098"/>
                  </a:lnTo>
                  <a:lnTo>
                    <a:pt x="1384" y="6103"/>
                  </a:lnTo>
                  <a:lnTo>
                    <a:pt x="1361" y="6106"/>
                  </a:lnTo>
                  <a:lnTo>
                    <a:pt x="1334" y="6109"/>
                  </a:lnTo>
                  <a:lnTo>
                    <a:pt x="1334" y="6367"/>
                  </a:lnTo>
                  <a:lnTo>
                    <a:pt x="1334" y="6927"/>
                  </a:lnTo>
                  <a:lnTo>
                    <a:pt x="1852" y="7445"/>
                  </a:lnTo>
                  <a:lnTo>
                    <a:pt x="2311" y="6970"/>
                  </a:lnTo>
                  <a:lnTo>
                    <a:pt x="2294" y="6958"/>
                  </a:lnTo>
                  <a:lnTo>
                    <a:pt x="2277" y="6946"/>
                  </a:lnTo>
                  <a:lnTo>
                    <a:pt x="2263" y="6933"/>
                  </a:lnTo>
                  <a:lnTo>
                    <a:pt x="2249" y="6920"/>
                  </a:lnTo>
                  <a:lnTo>
                    <a:pt x="2237" y="6906"/>
                  </a:lnTo>
                  <a:lnTo>
                    <a:pt x="2226" y="6893"/>
                  </a:lnTo>
                  <a:lnTo>
                    <a:pt x="2216" y="6879"/>
                  </a:lnTo>
                  <a:lnTo>
                    <a:pt x="2209" y="6866"/>
                  </a:lnTo>
                  <a:lnTo>
                    <a:pt x="2201" y="6851"/>
                  </a:lnTo>
                  <a:lnTo>
                    <a:pt x="2195" y="6838"/>
                  </a:lnTo>
                  <a:lnTo>
                    <a:pt x="2191" y="6824"/>
                  </a:lnTo>
                  <a:lnTo>
                    <a:pt x="2188" y="6809"/>
                  </a:lnTo>
                  <a:lnTo>
                    <a:pt x="2185" y="6796"/>
                  </a:lnTo>
                  <a:lnTo>
                    <a:pt x="2185" y="6782"/>
                  </a:lnTo>
                  <a:lnTo>
                    <a:pt x="2185" y="6768"/>
                  </a:lnTo>
                  <a:lnTo>
                    <a:pt x="2187" y="6754"/>
                  </a:lnTo>
                  <a:lnTo>
                    <a:pt x="2189" y="6741"/>
                  </a:lnTo>
                  <a:lnTo>
                    <a:pt x="2192" y="6728"/>
                  </a:lnTo>
                  <a:lnTo>
                    <a:pt x="2195" y="6714"/>
                  </a:lnTo>
                  <a:lnTo>
                    <a:pt x="2201" y="6702"/>
                  </a:lnTo>
                  <a:lnTo>
                    <a:pt x="2208" y="6690"/>
                  </a:lnTo>
                  <a:lnTo>
                    <a:pt x="2214" y="6678"/>
                  </a:lnTo>
                  <a:lnTo>
                    <a:pt x="2222" y="6666"/>
                  </a:lnTo>
                  <a:lnTo>
                    <a:pt x="2231" y="6655"/>
                  </a:lnTo>
                  <a:lnTo>
                    <a:pt x="2240" y="6644"/>
                  </a:lnTo>
                  <a:lnTo>
                    <a:pt x="2251" y="6634"/>
                  </a:lnTo>
                  <a:lnTo>
                    <a:pt x="2262" y="6624"/>
                  </a:lnTo>
                  <a:lnTo>
                    <a:pt x="2273" y="6614"/>
                  </a:lnTo>
                  <a:lnTo>
                    <a:pt x="2286" y="6605"/>
                  </a:lnTo>
                  <a:lnTo>
                    <a:pt x="2298" y="6597"/>
                  </a:lnTo>
                  <a:lnTo>
                    <a:pt x="2312" y="6590"/>
                  </a:lnTo>
                  <a:lnTo>
                    <a:pt x="2327" y="6582"/>
                  </a:lnTo>
                  <a:lnTo>
                    <a:pt x="2327" y="6152"/>
                  </a:lnTo>
                  <a:lnTo>
                    <a:pt x="2305" y="6151"/>
                  </a:lnTo>
                  <a:lnTo>
                    <a:pt x="2284" y="6147"/>
                  </a:lnTo>
                  <a:lnTo>
                    <a:pt x="2264" y="6142"/>
                  </a:lnTo>
                  <a:lnTo>
                    <a:pt x="2245" y="6135"/>
                  </a:lnTo>
                  <a:lnTo>
                    <a:pt x="2226" y="6127"/>
                  </a:lnTo>
                  <a:lnTo>
                    <a:pt x="2210" y="6117"/>
                  </a:lnTo>
                  <a:lnTo>
                    <a:pt x="2195" y="6105"/>
                  </a:lnTo>
                  <a:lnTo>
                    <a:pt x="2181" y="6093"/>
                  </a:lnTo>
                  <a:lnTo>
                    <a:pt x="2168" y="6079"/>
                  </a:lnTo>
                  <a:lnTo>
                    <a:pt x="2157" y="6063"/>
                  </a:lnTo>
                  <a:lnTo>
                    <a:pt x="2146" y="6048"/>
                  </a:lnTo>
                  <a:lnTo>
                    <a:pt x="2137" y="6031"/>
                  </a:lnTo>
                  <a:lnTo>
                    <a:pt x="2129" y="6014"/>
                  </a:lnTo>
                  <a:lnTo>
                    <a:pt x="2124" y="5996"/>
                  </a:lnTo>
                  <a:lnTo>
                    <a:pt x="2118" y="5977"/>
                  </a:lnTo>
                  <a:lnTo>
                    <a:pt x="2116" y="5959"/>
                  </a:lnTo>
                  <a:lnTo>
                    <a:pt x="2114" y="5940"/>
                  </a:lnTo>
                  <a:lnTo>
                    <a:pt x="2114" y="5921"/>
                  </a:lnTo>
                  <a:lnTo>
                    <a:pt x="2115" y="5902"/>
                  </a:lnTo>
                  <a:lnTo>
                    <a:pt x="2117" y="5884"/>
                  </a:lnTo>
                  <a:lnTo>
                    <a:pt x="2121" y="5866"/>
                  </a:lnTo>
                  <a:lnTo>
                    <a:pt x="2128" y="5847"/>
                  </a:lnTo>
                  <a:lnTo>
                    <a:pt x="2136" y="5831"/>
                  </a:lnTo>
                  <a:lnTo>
                    <a:pt x="2145" y="5814"/>
                  </a:lnTo>
                  <a:lnTo>
                    <a:pt x="2156" y="5797"/>
                  </a:lnTo>
                  <a:lnTo>
                    <a:pt x="2169" y="5783"/>
                  </a:lnTo>
                  <a:lnTo>
                    <a:pt x="2183" y="5769"/>
                  </a:lnTo>
                  <a:lnTo>
                    <a:pt x="2200" y="5757"/>
                  </a:lnTo>
                  <a:lnTo>
                    <a:pt x="2217" y="5746"/>
                  </a:lnTo>
                  <a:lnTo>
                    <a:pt x="2238" y="5736"/>
                  </a:lnTo>
                  <a:lnTo>
                    <a:pt x="2259" y="5727"/>
                  </a:lnTo>
                  <a:lnTo>
                    <a:pt x="2284" y="5720"/>
                  </a:lnTo>
                  <a:lnTo>
                    <a:pt x="2291" y="4775"/>
                  </a:lnTo>
                  <a:lnTo>
                    <a:pt x="2499" y="4577"/>
                  </a:lnTo>
                  <a:lnTo>
                    <a:pt x="2531" y="3786"/>
                  </a:lnTo>
                  <a:lnTo>
                    <a:pt x="2604" y="3762"/>
                  </a:lnTo>
                  <a:lnTo>
                    <a:pt x="2674" y="3734"/>
                  </a:lnTo>
                  <a:lnTo>
                    <a:pt x="2745" y="3703"/>
                  </a:lnTo>
                  <a:lnTo>
                    <a:pt x="2813" y="3671"/>
                  </a:lnTo>
                  <a:lnTo>
                    <a:pt x="2881" y="3635"/>
                  </a:lnTo>
                  <a:lnTo>
                    <a:pt x="2946" y="3597"/>
                  </a:lnTo>
                  <a:lnTo>
                    <a:pt x="3010" y="3556"/>
                  </a:lnTo>
                  <a:lnTo>
                    <a:pt x="3072" y="3513"/>
                  </a:lnTo>
                  <a:lnTo>
                    <a:pt x="3131" y="3469"/>
                  </a:lnTo>
                  <a:lnTo>
                    <a:pt x="3190" y="3422"/>
                  </a:lnTo>
                  <a:lnTo>
                    <a:pt x="3246" y="3372"/>
                  </a:lnTo>
                  <a:lnTo>
                    <a:pt x="3301" y="3320"/>
                  </a:lnTo>
                  <a:lnTo>
                    <a:pt x="3353" y="3266"/>
                  </a:lnTo>
                  <a:lnTo>
                    <a:pt x="3404" y="3211"/>
                  </a:lnTo>
                  <a:lnTo>
                    <a:pt x="3453" y="3153"/>
                  </a:lnTo>
                  <a:lnTo>
                    <a:pt x="3498" y="3093"/>
                  </a:lnTo>
                  <a:lnTo>
                    <a:pt x="3542" y="3032"/>
                  </a:lnTo>
                  <a:lnTo>
                    <a:pt x="3583" y="2968"/>
                  </a:lnTo>
                  <a:lnTo>
                    <a:pt x="3623" y="2904"/>
                  </a:lnTo>
                  <a:lnTo>
                    <a:pt x="3659" y="2838"/>
                  </a:lnTo>
                  <a:lnTo>
                    <a:pt x="3693" y="2770"/>
                  </a:lnTo>
                  <a:lnTo>
                    <a:pt x="3724" y="2700"/>
                  </a:lnTo>
                  <a:lnTo>
                    <a:pt x="3753" y="2629"/>
                  </a:lnTo>
                  <a:lnTo>
                    <a:pt x="3778" y="2558"/>
                  </a:lnTo>
                  <a:lnTo>
                    <a:pt x="3801" y="2484"/>
                  </a:lnTo>
                  <a:lnTo>
                    <a:pt x="3821" y="2409"/>
                  </a:lnTo>
                  <a:lnTo>
                    <a:pt x="3839" y="2334"/>
                  </a:lnTo>
                  <a:lnTo>
                    <a:pt x="3853" y="2257"/>
                  </a:lnTo>
                  <a:lnTo>
                    <a:pt x="3864" y="2178"/>
                  </a:lnTo>
                  <a:lnTo>
                    <a:pt x="3873" y="2100"/>
                  </a:lnTo>
                  <a:lnTo>
                    <a:pt x="3877" y="2020"/>
                  </a:lnTo>
                  <a:lnTo>
                    <a:pt x="3879" y="1939"/>
                  </a:lnTo>
                  <a:lnTo>
                    <a:pt x="3876" y="1839"/>
                  </a:lnTo>
                  <a:lnTo>
                    <a:pt x="3869" y="1741"/>
                  </a:lnTo>
                  <a:lnTo>
                    <a:pt x="3856" y="1644"/>
                  </a:lnTo>
                  <a:lnTo>
                    <a:pt x="3840" y="1548"/>
                  </a:lnTo>
                  <a:lnTo>
                    <a:pt x="3818" y="1454"/>
                  </a:lnTo>
                  <a:lnTo>
                    <a:pt x="3791" y="1363"/>
                  </a:lnTo>
                  <a:lnTo>
                    <a:pt x="3762" y="1272"/>
                  </a:lnTo>
                  <a:lnTo>
                    <a:pt x="3726" y="1184"/>
                  </a:lnTo>
                  <a:lnTo>
                    <a:pt x="3688" y="1099"/>
                  </a:lnTo>
                  <a:lnTo>
                    <a:pt x="3645" y="1015"/>
                  </a:lnTo>
                  <a:lnTo>
                    <a:pt x="3598" y="934"/>
                  </a:lnTo>
                  <a:lnTo>
                    <a:pt x="3547" y="855"/>
                  </a:lnTo>
                  <a:lnTo>
                    <a:pt x="3493" y="779"/>
                  </a:lnTo>
                  <a:lnTo>
                    <a:pt x="3436" y="706"/>
                  </a:lnTo>
                  <a:lnTo>
                    <a:pt x="3375" y="636"/>
                  </a:lnTo>
                  <a:lnTo>
                    <a:pt x="3311" y="568"/>
                  </a:lnTo>
                  <a:lnTo>
                    <a:pt x="3244" y="504"/>
                  </a:lnTo>
                  <a:lnTo>
                    <a:pt x="3173" y="442"/>
                  </a:lnTo>
                  <a:lnTo>
                    <a:pt x="3100" y="385"/>
                  </a:lnTo>
                  <a:lnTo>
                    <a:pt x="3024" y="331"/>
                  </a:lnTo>
                  <a:lnTo>
                    <a:pt x="2945" y="280"/>
                  </a:lnTo>
                  <a:lnTo>
                    <a:pt x="2864" y="234"/>
                  </a:lnTo>
                  <a:lnTo>
                    <a:pt x="2780" y="191"/>
                  </a:lnTo>
                  <a:lnTo>
                    <a:pt x="2694" y="152"/>
                  </a:lnTo>
                  <a:lnTo>
                    <a:pt x="2606" y="118"/>
                  </a:lnTo>
                  <a:lnTo>
                    <a:pt x="2517" y="87"/>
                  </a:lnTo>
                  <a:lnTo>
                    <a:pt x="2424" y="61"/>
                  </a:lnTo>
                  <a:lnTo>
                    <a:pt x="2330" y="40"/>
                  </a:lnTo>
                  <a:lnTo>
                    <a:pt x="2235" y="22"/>
                  </a:lnTo>
                  <a:lnTo>
                    <a:pt x="2138" y="10"/>
                  </a:lnTo>
                  <a:lnTo>
                    <a:pt x="2040" y="2"/>
                  </a:lnTo>
                  <a:lnTo>
                    <a:pt x="1939" y="0"/>
                  </a:lnTo>
                  <a:lnTo>
                    <a:pt x="1840" y="2"/>
                  </a:lnTo>
                  <a:lnTo>
                    <a:pt x="1741" y="10"/>
                  </a:lnTo>
                  <a:lnTo>
                    <a:pt x="1645" y="22"/>
                  </a:lnTo>
                  <a:lnTo>
                    <a:pt x="1549" y="40"/>
                  </a:lnTo>
                  <a:lnTo>
                    <a:pt x="1455" y="61"/>
                  </a:lnTo>
                  <a:lnTo>
                    <a:pt x="1363" y="87"/>
                  </a:lnTo>
                  <a:lnTo>
                    <a:pt x="1273" y="118"/>
                  </a:lnTo>
                  <a:lnTo>
                    <a:pt x="1184" y="152"/>
                  </a:lnTo>
                  <a:lnTo>
                    <a:pt x="1098" y="191"/>
                  </a:lnTo>
                  <a:lnTo>
                    <a:pt x="1015" y="234"/>
                  </a:lnTo>
                  <a:lnTo>
                    <a:pt x="934" y="280"/>
                  </a:lnTo>
                  <a:lnTo>
                    <a:pt x="855" y="331"/>
                  </a:lnTo>
                  <a:lnTo>
                    <a:pt x="779" y="385"/>
                  </a:lnTo>
                  <a:lnTo>
                    <a:pt x="705" y="442"/>
                  </a:lnTo>
                  <a:lnTo>
                    <a:pt x="636" y="504"/>
                  </a:lnTo>
                  <a:lnTo>
                    <a:pt x="568" y="568"/>
                  </a:lnTo>
                  <a:lnTo>
                    <a:pt x="503" y="636"/>
                  </a:lnTo>
                  <a:lnTo>
                    <a:pt x="443" y="706"/>
                  </a:lnTo>
                  <a:lnTo>
                    <a:pt x="385" y="779"/>
                  </a:lnTo>
                  <a:lnTo>
                    <a:pt x="331" y="855"/>
                  </a:lnTo>
                  <a:lnTo>
                    <a:pt x="280" y="934"/>
                  </a:lnTo>
                  <a:lnTo>
                    <a:pt x="234" y="1015"/>
                  </a:lnTo>
                  <a:lnTo>
                    <a:pt x="191" y="1099"/>
                  </a:lnTo>
                  <a:lnTo>
                    <a:pt x="152" y="1184"/>
                  </a:lnTo>
                  <a:lnTo>
                    <a:pt x="117" y="1272"/>
                  </a:lnTo>
                  <a:lnTo>
                    <a:pt x="87" y="1363"/>
                  </a:lnTo>
                  <a:lnTo>
                    <a:pt x="61" y="1454"/>
                  </a:lnTo>
                  <a:lnTo>
                    <a:pt x="39" y="1548"/>
                  </a:lnTo>
                  <a:lnTo>
                    <a:pt x="22" y="1644"/>
                  </a:lnTo>
                  <a:lnTo>
                    <a:pt x="10" y="1741"/>
                  </a:lnTo>
                  <a:lnTo>
                    <a:pt x="2" y="1839"/>
                  </a:lnTo>
                  <a:lnTo>
                    <a:pt x="0" y="1939"/>
                  </a:lnTo>
                  <a:lnTo>
                    <a:pt x="1" y="2015"/>
                  </a:lnTo>
                  <a:lnTo>
                    <a:pt x="6" y="2090"/>
                  </a:lnTo>
                  <a:lnTo>
                    <a:pt x="12" y="2164"/>
                  </a:lnTo>
                  <a:lnTo>
                    <a:pt x="22" y="2238"/>
                  </a:lnTo>
                  <a:lnTo>
                    <a:pt x="35" y="2309"/>
                  </a:lnTo>
                  <a:lnTo>
                    <a:pt x="51" y="2381"/>
                  </a:lnTo>
                  <a:lnTo>
                    <a:pt x="68" y="2452"/>
                  </a:lnTo>
                  <a:lnTo>
                    <a:pt x="88" y="2521"/>
                  </a:lnTo>
                  <a:lnTo>
                    <a:pt x="112" y="2590"/>
                  </a:lnTo>
                  <a:lnTo>
                    <a:pt x="137" y="2657"/>
                  </a:lnTo>
                  <a:lnTo>
                    <a:pt x="165" y="2722"/>
                  </a:lnTo>
                  <a:lnTo>
                    <a:pt x="194" y="2787"/>
                  </a:lnTo>
                  <a:lnTo>
                    <a:pt x="227" y="2851"/>
                  </a:lnTo>
                  <a:lnTo>
                    <a:pt x="262" y="2913"/>
                  </a:lnTo>
                  <a:lnTo>
                    <a:pt x="298" y="2974"/>
                  </a:lnTo>
                  <a:lnTo>
                    <a:pt x="338" y="3032"/>
                  </a:lnTo>
                  <a:lnTo>
                    <a:pt x="379" y="3090"/>
                  </a:lnTo>
                  <a:lnTo>
                    <a:pt x="422" y="3146"/>
                  </a:lnTo>
                  <a:lnTo>
                    <a:pt x="467" y="3201"/>
                  </a:lnTo>
                  <a:lnTo>
                    <a:pt x="513" y="3253"/>
                  </a:lnTo>
                  <a:lnTo>
                    <a:pt x="562" y="3304"/>
                  </a:lnTo>
                  <a:lnTo>
                    <a:pt x="613" y="3353"/>
                  </a:lnTo>
                  <a:lnTo>
                    <a:pt x="665" y="3401"/>
                  </a:lnTo>
                  <a:lnTo>
                    <a:pt x="719" y="3446"/>
                  </a:lnTo>
                  <a:lnTo>
                    <a:pt x="775" y="3489"/>
                  </a:lnTo>
                  <a:lnTo>
                    <a:pt x="831" y="3531"/>
                  </a:lnTo>
                  <a:lnTo>
                    <a:pt x="891" y="3571"/>
                  </a:lnTo>
                  <a:lnTo>
                    <a:pt x="950" y="3607"/>
                  </a:lnTo>
                  <a:lnTo>
                    <a:pt x="1012" y="3642"/>
                  </a:lnTo>
                  <a:lnTo>
                    <a:pt x="1075" y="3676"/>
                  </a:lnTo>
                  <a:lnTo>
                    <a:pt x="1140" y="3706"/>
                  </a:lnTo>
                  <a:lnTo>
                    <a:pt x="1205" y="3735"/>
                  </a:lnTo>
                  <a:close/>
                </a:path>
              </a:pathLst>
            </a:custGeom>
            <a:gradFill>
              <a:gsLst>
                <a:gs pos="0">
                  <a:srgbClr val="574390"/>
                </a:gs>
                <a:gs pos="100000">
                  <a:srgbClr val="3993C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sp>
          <p:nvSpPr>
            <p:cNvPr id="44" name="Freeform 20"/>
            <p:cNvSpPr/>
            <p:nvPr/>
          </p:nvSpPr>
          <p:spPr bwMode="auto">
            <a:xfrm rot="1560975">
              <a:off x="5754247" y="2966958"/>
              <a:ext cx="309889" cy="308498"/>
            </a:xfrm>
            <a:custGeom>
              <a:avLst/>
              <a:gdLst/>
              <a:ahLst/>
              <a:cxnLst>
                <a:cxn ang="0">
                  <a:pos x="579" y="3"/>
                </a:cxn>
                <a:cxn ang="0">
                  <a:pos x="657" y="17"/>
                </a:cxn>
                <a:cxn ang="0">
                  <a:pos x="730" y="42"/>
                </a:cxn>
                <a:cxn ang="0">
                  <a:pos x="797" y="76"/>
                </a:cxn>
                <a:cxn ang="0">
                  <a:pos x="859" y="120"/>
                </a:cxn>
                <a:cxn ang="0">
                  <a:pos x="914" y="172"/>
                </a:cxn>
                <a:cxn ang="0">
                  <a:pos x="961" y="232"/>
                </a:cxn>
                <a:cxn ang="0">
                  <a:pos x="999" y="298"/>
                </a:cxn>
                <a:cxn ang="0">
                  <a:pos x="1027" y="370"/>
                </a:cxn>
                <a:cxn ang="0">
                  <a:pos x="1044" y="446"/>
                </a:cxn>
                <a:cxn ang="0">
                  <a:pos x="1051" y="525"/>
                </a:cxn>
                <a:cxn ang="0">
                  <a:pos x="1044" y="606"/>
                </a:cxn>
                <a:cxn ang="0">
                  <a:pos x="1027" y="682"/>
                </a:cxn>
                <a:cxn ang="0">
                  <a:pos x="999" y="753"/>
                </a:cxn>
                <a:cxn ang="0">
                  <a:pos x="961" y="819"/>
                </a:cxn>
                <a:cxn ang="0">
                  <a:pos x="914" y="878"/>
                </a:cxn>
                <a:cxn ang="0">
                  <a:pos x="859" y="930"/>
                </a:cxn>
                <a:cxn ang="0">
                  <a:pos x="797" y="974"/>
                </a:cxn>
                <a:cxn ang="0">
                  <a:pos x="730" y="1010"/>
                </a:cxn>
                <a:cxn ang="0">
                  <a:pos x="657" y="1034"/>
                </a:cxn>
                <a:cxn ang="0">
                  <a:pos x="579" y="1048"/>
                </a:cxn>
                <a:cxn ang="0">
                  <a:pos x="498" y="1049"/>
                </a:cxn>
                <a:cxn ang="0">
                  <a:pos x="420" y="1040"/>
                </a:cxn>
                <a:cxn ang="0">
                  <a:pos x="345" y="1019"/>
                </a:cxn>
                <a:cxn ang="0">
                  <a:pos x="275" y="988"/>
                </a:cxn>
                <a:cxn ang="0">
                  <a:pos x="211" y="946"/>
                </a:cxn>
                <a:cxn ang="0">
                  <a:pos x="154" y="897"/>
                </a:cxn>
                <a:cxn ang="0">
                  <a:pos x="104" y="840"/>
                </a:cxn>
                <a:cxn ang="0">
                  <a:pos x="63" y="776"/>
                </a:cxn>
                <a:cxn ang="0">
                  <a:pos x="32" y="706"/>
                </a:cxn>
                <a:cxn ang="0">
                  <a:pos x="10" y="631"/>
                </a:cxn>
                <a:cxn ang="0">
                  <a:pos x="0" y="553"/>
                </a:cxn>
                <a:cxn ang="0">
                  <a:pos x="3" y="471"/>
                </a:cxn>
                <a:cxn ang="0">
                  <a:pos x="17" y="394"/>
                </a:cxn>
                <a:cxn ang="0">
                  <a:pos x="41" y="321"/>
                </a:cxn>
                <a:cxn ang="0">
                  <a:pos x="77" y="253"/>
                </a:cxn>
                <a:cxn ang="0">
                  <a:pos x="120" y="191"/>
                </a:cxn>
                <a:cxn ang="0">
                  <a:pos x="173" y="137"/>
                </a:cxn>
                <a:cxn ang="0">
                  <a:pos x="232" y="89"/>
                </a:cxn>
                <a:cxn ang="0">
                  <a:pos x="297" y="52"/>
                </a:cxn>
                <a:cxn ang="0">
                  <a:pos x="369" y="24"/>
                </a:cxn>
                <a:cxn ang="0">
                  <a:pos x="445" y="7"/>
                </a:cxn>
                <a:cxn ang="0">
                  <a:pos x="526" y="0"/>
                </a:cxn>
              </a:cxnLst>
              <a:rect l="0" t="0" r="r" b="b"/>
              <a:pathLst>
                <a:path w="1051" h="1051">
                  <a:moveTo>
                    <a:pt x="526" y="0"/>
                  </a:moveTo>
                  <a:lnTo>
                    <a:pt x="552" y="1"/>
                  </a:lnTo>
                  <a:lnTo>
                    <a:pt x="579" y="3"/>
                  </a:lnTo>
                  <a:lnTo>
                    <a:pt x="605" y="7"/>
                  </a:lnTo>
                  <a:lnTo>
                    <a:pt x="632" y="11"/>
                  </a:lnTo>
                  <a:lnTo>
                    <a:pt x="657" y="17"/>
                  </a:lnTo>
                  <a:lnTo>
                    <a:pt x="681" y="24"/>
                  </a:lnTo>
                  <a:lnTo>
                    <a:pt x="706" y="32"/>
                  </a:lnTo>
                  <a:lnTo>
                    <a:pt x="730" y="42"/>
                  </a:lnTo>
                  <a:lnTo>
                    <a:pt x="753" y="52"/>
                  </a:lnTo>
                  <a:lnTo>
                    <a:pt x="775" y="64"/>
                  </a:lnTo>
                  <a:lnTo>
                    <a:pt x="797" y="76"/>
                  </a:lnTo>
                  <a:lnTo>
                    <a:pt x="819" y="89"/>
                  </a:lnTo>
                  <a:lnTo>
                    <a:pt x="839" y="105"/>
                  </a:lnTo>
                  <a:lnTo>
                    <a:pt x="859" y="120"/>
                  </a:lnTo>
                  <a:lnTo>
                    <a:pt x="879" y="137"/>
                  </a:lnTo>
                  <a:lnTo>
                    <a:pt x="897" y="155"/>
                  </a:lnTo>
                  <a:lnTo>
                    <a:pt x="914" y="172"/>
                  </a:lnTo>
                  <a:lnTo>
                    <a:pt x="931" y="191"/>
                  </a:lnTo>
                  <a:lnTo>
                    <a:pt x="946" y="211"/>
                  </a:lnTo>
                  <a:lnTo>
                    <a:pt x="961" y="232"/>
                  </a:lnTo>
                  <a:lnTo>
                    <a:pt x="975" y="253"/>
                  </a:lnTo>
                  <a:lnTo>
                    <a:pt x="987" y="275"/>
                  </a:lnTo>
                  <a:lnTo>
                    <a:pt x="999" y="298"/>
                  </a:lnTo>
                  <a:lnTo>
                    <a:pt x="1009" y="321"/>
                  </a:lnTo>
                  <a:lnTo>
                    <a:pt x="1019" y="344"/>
                  </a:lnTo>
                  <a:lnTo>
                    <a:pt x="1027" y="370"/>
                  </a:lnTo>
                  <a:lnTo>
                    <a:pt x="1035" y="394"/>
                  </a:lnTo>
                  <a:lnTo>
                    <a:pt x="1040" y="419"/>
                  </a:lnTo>
                  <a:lnTo>
                    <a:pt x="1044" y="446"/>
                  </a:lnTo>
                  <a:lnTo>
                    <a:pt x="1048" y="471"/>
                  </a:lnTo>
                  <a:lnTo>
                    <a:pt x="1050" y="499"/>
                  </a:lnTo>
                  <a:lnTo>
                    <a:pt x="1051" y="525"/>
                  </a:lnTo>
                  <a:lnTo>
                    <a:pt x="1050" y="553"/>
                  </a:lnTo>
                  <a:lnTo>
                    <a:pt x="1048" y="579"/>
                  </a:lnTo>
                  <a:lnTo>
                    <a:pt x="1044" y="606"/>
                  </a:lnTo>
                  <a:lnTo>
                    <a:pt x="1040" y="631"/>
                  </a:lnTo>
                  <a:lnTo>
                    <a:pt x="1035" y="657"/>
                  </a:lnTo>
                  <a:lnTo>
                    <a:pt x="1027" y="682"/>
                  </a:lnTo>
                  <a:lnTo>
                    <a:pt x="1019" y="706"/>
                  </a:lnTo>
                  <a:lnTo>
                    <a:pt x="1009" y="729"/>
                  </a:lnTo>
                  <a:lnTo>
                    <a:pt x="999" y="753"/>
                  </a:lnTo>
                  <a:lnTo>
                    <a:pt x="987" y="776"/>
                  </a:lnTo>
                  <a:lnTo>
                    <a:pt x="975" y="798"/>
                  </a:lnTo>
                  <a:lnTo>
                    <a:pt x="961" y="819"/>
                  </a:lnTo>
                  <a:lnTo>
                    <a:pt x="946" y="840"/>
                  </a:lnTo>
                  <a:lnTo>
                    <a:pt x="931" y="860"/>
                  </a:lnTo>
                  <a:lnTo>
                    <a:pt x="914" y="878"/>
                  </a:lnTo>
                  <a:lnTo>
                    <a:pt x="897" y="897"/>
                  </a:lnTo>
                  <a:lnTo>
                    <a:pt x="879" y="914"/>
                  </a:lnTo>
                  <a:lnTo>
                    <a:pt x="859" y="930"/>
                  </a:lnTo>
                  <a:lnTo>
                    <a:pt x="839" y="946"/>
                  </a:lnTo>
                  <a:lnTo>
                    <a:pt x="819" y="961"/>
                  </a:lnTo>
                  <a:lnTo>
                    <a:pt x="797" y="974"/>
                  </a:lnTo>
                  <a:lnTo>
                    <a:pt x="775" y="988"/>
                  </a:lnTo>
                  <a:lnTo>
                    <a:pt x="753" y="999"/>
                  </a:lnTo>
                  <a:lnTo>
                    <a:pt x="730" y="1010"/>
                  </a:lnTo>
                  <a:lnTo>
                    <a:pt x="706" y="1019"/>
                  </a:lnTo>
                  <a:lnTo>
                    <a:pt x="681" y="1027"/>
                  </a:lnTo>
                  <a:lnTo>
                    <a:pt x="657" y="1034"/>
                  </a:lnTo>
                  <a:lnTo>
                    <a:pt x="632" y="1040"/>
                  </a:lnTo>
                  <a:lnTo>
                    <a:pt x="605" y="1045"/>
                  </a:lnTo>
                  <a:lnTo>
                    <a:pt x="579" y="1048"/>
                  </a:lnTo>
                  <a:lnTo>
                    <a:pt x="552" y="1049"/>
                  </a:lnTo>
                  <a:lnTo>
                    <a:pt x="526" y="1051"/>
                  </a:lnTo>
                  <a:lnTo>
                    <a:pt x="498" y="1049"/>
                  </a:lnTo>
                  <a:lnTo>
                    <a:pt x="472" y="1048"/>
                  </a:lnTo>
                  <a:lnTo>
                    <a:pt x="445" y="1045"/>
                  </a:lnTo>
                  <a:lnTo>
                    <a:pt x="420" y="1040"/>
                  </a:lnTo>
                  <a:lnTo>
                    <a:pt x="394" y="1034"/>
                  </a:lnTo>
                  <a:lnTo>
                    <a:pt x="369" y="1027"/>
                  </a:lnTo>
                  <a:lnTo>
                    <a:pt x="345" y="1019"/>
                  </a:lnTo>
                  <a:lnTo>
                    <a:pt x="320" y="1010"/>
                  </a:lnTo>
                  <a:lnTo>
                    <a:pt x="297" y="999"/>
                  </a:lnTo>
                  <a:lnTo>
                    <a:pt x="275" y="988"/>
                  </a:lnTo>
                  <a:lnTo>
                    <a:pt x="253" y="974"/>
                  </a:lnTo>
                  <a:lnTo>
                    <a:pt x="232" y="961"/>
                  </a:lnTo>
                  <a:lnTo>
                    <a:pt x="211" y="946"/>
                  </a:lnTo>
                  <a:lnTo>
                    <a:pt x="191" y="930"/>
                  </a:lnTo>
                  <a:lnTo>
                    <a:pt x="173" y="914"/>
                  </a:lnTo>
                  <a:lnTo>
                    <a:pt x="154" y="897"/>
                  </a:lnTo>
                  <a:lnTo>
                    <a:pt x="136" y="878"/>
                  </a:lnTo>
                  <a:lnTo>
                    <a:pt x="120" y="860"/>
                  </a:lnTo>
                  <a:lnTo>
                    <a:pt x="104" y="840"/>
                  </a:lnTo>
                  <a:lnTo>
                    <a:pt x="90" y="819"/>
                  </a:lnTo>
                  <a:lnTo>
                    <a:pt x="77" y="798"/>
                  </a:lnTo>
                  <a:lnTo>
                    <a:pt x="63" y="776"/>
                  </a:lnTo>
                  <a:lnTo>
                    <a:pt x="52" y="753"/>
                  </a:lnTo>
                  <a:lnTo>
                    <a:pt x="41" y="729"/>
                  </a:lnTo>
                  <a:lnTo>
                    <a:pt x="32" y="706"/>
                  </a:lnTo>
                  <a:lnTo>
                    <a:pt x="24" y="682"/>
                  </a:lnTo>
                  <a:lnTo>
                    <a:pt x="17" y="657"/>
                  </a:lnTo>
                  <a:lnTo>
                    <a:pt x="10" y="631"/>
                  </a:lnTo>
                  <a:lnTo>
                    <a:pt x="6" y="606"/>
                  </a:lnTo>
                  <a:lnTo>
                    <a:pt x="3" y="579"/>
                  </a:lnTo>
                  <a:lnTo>
                    <a:pt x="0" y="553"/>
                  </a:lnTo>
                  <a:lnTo>
                    <a:pt x="0" y="525"/>
                  </a:lnTo>
                  <a:lnTo>
                    <a:pt x="0" y="499"/>
                  </a:lnTo>
                  <a:lnTo>
                    <a:pt x="3" y="471"/>
                  </a:lnTo>
                  <a:lnTo>
                    <a:pt x="6" y="446"/>
                  </a:lnTo>
                  <a:lnTo>
                    <a:pt x="10" y="419"/>
                  </a:lnTo>
                  <a:lnTo>
                    <a:pt x="17" y="394"/>
                  </a:lnTo>
                  <a:lnTo>
                    <a:pt x="24" y="370"/>
                  </a:lnTo>
                  <a:lnTo>
                    <a:pt x="32" y="344"/>
                  </a:lnTo>
                  <a:lnTo>
                    <a:pt x="41" y="321"/>
                  </a:lnTo>
                  <a:lnTo>
                    <a:pt x="52" y="298"/>
                  </a:lnTo>
                  <a:lnTo>
                    <a:pt x="63" y="275"/>
                  </a:lnTo>
                  <a:lnTo>
                    <a:pt x="77" y="253"/>
                  </a:lnTo>
                  <a:lnTo>
                    <a:pt x="90" y="232"/>
                  </a:lnTo>
                  <a:lnTo>
                    <a:pt x="104" y="211"/>
                  </a:lnTo>
                  <a:lnTo>
                    <a:pt x="120" y="191"/>
                  </a:lnTo>
                  <a:lnTo>
                    <a:pt x="136" y="172"/>
                  </a:lnTo>
                  <a:lnTo>
                    <a:pt x="154" y="155"/>
                  </a:lnTo>
                  <a:lnTo>
                    <a:pt x="173" y="137"/>
                  </a:lnTo>
                  <a:lnTo>
                    <a:pt x="191" y="120"/>
                  </a:lnTo>
                  <a:lnTo>
                    <a:pt x="211" y="105"/>
                  </a:lnTo>
                  <a:lnTo>
                    <a:pt x="232" y="89"/>
                  </a:lnTo>
                  <a:lnTo>
                    <a:pt x="253" y="76"/>
                  </a:lnTo>
                  <a:lnTo>
                    <a:pt x="275" y="64"/>
                  </a:lnTo>
                  <a:lnTo>
                    <a:pt x="297" y="52"/>
                  </a:lnTo>
                  <a:lnTo>
                    <a:pt x="320" y="42"/>
                  </a:lnTo>
                  <a:lnTo>
                    <a:pt x="345" y="32"/>
                  </a:lnTo>
                  <a:lnTo>
                    <a:pt x="369" y="24"/>
                  </a:lnTo>
                  <a:lnTo>
                    <a:pt x="394" y="17"/>
                  </a:lnTo>
                  <a:lnTo>
                    <a:pt x="420" y="11"/>
                  </a:lnTo>
                  <a:lnTo>
                    <a:pt x="445" y="7"/>
                  </a:lnTo>
                  <a:lnTo>
                    <a:pt x="472" y="3"/>
                  </a:lnTo>
                  <a:lnTo>
                    <a:pt x="498" y="1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latin typeface="+mn-lt"/>
              </a:endParaRPr>
            </a:p>
          </p:txBody>
        </p:sp>
      </p:grpSp>
      <p:sp>
        <p:nvSpPr>
          <p:cNvPr id="45" name="任意多边形 44"/>
          <p:cNvSpPr/>
          <p:nvPr/>
        </p:nvSpPr>
        <p:spPr>
          <a:xfrm>
            <a:off x="7399506" y="530309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3066381" y="437570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Shape 2399"/>
          <p:cNvSpPr>
            <a:spLocks noGrp="1"/>
          </p:cNvSpPr>
          <p:nvPr>
            <p:ph type="title"/>
          </p:nvPr>
        </p:nvSpPr>
        <p:spPr>
          <a:xfrm>
            <a:off x="2555361" y="310886"/>
            <a:ext cx="7081279" cy="7064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Shape 2401"/>
          <p:cNvSpPr/>
          <p:nvPr/>
        </p:nvSpPr>
        <p:spPr>
          <a:xfrm>
            <a:off x="5247790" y="766343"/>
            <a:ext cx="1872307" cy="30476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150" kern="0" dirty="0">
                <a:latin typeface="+mn-lt"/>
                <a:ea typeface="+mn-ea"/>
                <a:cs typeface="+mn-ea"/>
                <a:sym typeface="+mn-lt"/>
              </a:rPr>
              <a:t>Click here to add title text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8926166" y="2235189"/>
            <a:ext cx="1974062" cy="729480"/>
            <a:chOff x="4223538" y="1925677"/>
            <a:chExt cx="1974062" cy="729480"/>
          </a:xfrm>
        </p:grpSpPr>
        <p:sp>
          <p:nvSpPr>
            <p:cNvPr id="50" name="Shape 2393"/>
            <p:cNvSpPr/>
            <p:nvPr/>
          </p:nvSpPr>
          <p:spPr>
            <a:xfrm>
              <a:off x="4223538" y="1925677"/>
              <a:ext cx="976229" cy="22551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35719" tIns="35719" rIns="35719" bIns="35719" anchor="ctr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410845" hangingPunct="0"/>
              <a:r>
                <a:rPr lang="zh-CN" altLang="en-US" sz="12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Shape 2394"/>
            <p:cNvSpPr/>
            <p:nvPr/>
          </p:nvSpPr>
          <p:spPr>
            <a:xfrm>
              <a:off x="4224960" y="2121357"/>
              <a:ext cx="1972640" cy="533800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410845" hangingPunct="0"/>
              <a:r>
                <a:rPr lang="zh-CN" altLang="en-US" sz="10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926166" y="3259922"/>
            <a:ext cx="2075662" cy="729480"/>
            <a:chOff x="4223538" y="1925677"/>
            <a:chExt cx="2075662" cy="729480"/>
          </a:xfrm>
        </p:grpSpPr>
        <p:sp>
          <p:nvSpPr>
            <p:cNvPr id="53" name="Shape 2393"/>
            <p:cNvSpPr/>
            <p:nvPr/>
          </p:nvSpPr>
          <p:spPr>
            <a:xfrm>
              <a:off x="4223538" y="1925677"/>
              <a:ext cx="976229" cy="22551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35719" tIns="35719" rIns="35719" bIns="35719" anchor="ctr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410845" hangingPunct="0"/>
              <a:r>
                <a:rPr lang="zh-CN" altLang="en-US" sz="12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Shape 2394"/>
            <p:cNvSpPr/>
            <p:nvPr/>
          </p:nvSpPr>
          <p:spPr>
            <a:xfrm>
              <a:off x="4224960" y="2121357"/>
              <a:ext cx="2074240" cy="533800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410845" hangingPunct="0"/>
              <a:r>
                <a:rPr lang="zh-CN" altLang="en-US" sz="10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926166" y="4465765"/>
            <a:ext cx="1974062" cy="729480"/>
            <a:chOff x="4223538" y="1925677"/>
            <a:chExt cx="1974062" cy="729480"/>
          </a:xfrm>
        </p:grpSpPr>
        <p:sp>
          <p:nvSpPr>
            <p:cNvPr id="56" name="Shape 2393"/>
            <p:cNvSpPr/>
            <p:nvPr/>
          </p:nvSpPr>
          <p:spPr>
            <a:xfrm>
              <a:off x="4223538" y="1925677"/>
              <a:ext cx="976229" cy="22551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35719" tIns="35719" rIns="35719" bIns="35719" anchor="ctr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410845" hangingPunct="0"/>
              <a:r>
                <a:rPr lang="zh-CN" altLang="en-US" sz="12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Shape 2394"/>
            <p:cNvSpPr/>
            <p:nvPr/>
          </p:nvSpPr>
          <p:spPr>
            <a:xfrm>
              <a:off x="4224960" y="2121357"/>
              <a:ext cx="1972640" cy="533800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410845" hangingPunct="0"/>
              <a:r>
                <a:rPr lang="zh-CN" altLang="en-US" sz="10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422943" y="2235189"/>
            <a:ext cx="1974062" cy="729480"/>
            <a:chOff x="5066514" y="1925677"/>
            <a:chExt cx="1974062" cy="729480"/>
          </a:xfrm>
        </p:grpSpPr>
        <p:sp>
          <p:nvSpPr>
            <p:cNvPr id="59" name="Shape 2393"/>
            <p:cNvSpPr/>
            <p:nvPr/>
          </p:nvSpPr>
          <p:spPr>
            <a:xfrm>
              <a:off x="6064347" y="1925677"/>
              <a:ext cx="976229" cy="22551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35719" tIns="35719" rIns="35719" bIns="35719" anchor="ctr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r" defTabSz="410845" hangingPunct="0"/>
              <a:r>
                <a:rPr lang="zh-CN" altLang="en-US" sz="12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Shape 2394"/>
            <p:cNvSpPr/>
            <p:nvPr/>
          </p:nvSpPr>
          <p:spPr>
            <a:xfrm>
              <a:off x="5066514" y="2121357"/>
              <a:ext cx="1973320" cy="533800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r" defTabSz="410845" hangingPunct="0"/>
              <a:r>
                <a:rPr lang="zh-CN" altLang="en-US" sz="10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422943" y="3259922"/>
            <a:ext cx="1974062" cy="729480"/>
            <a:chOff x="5066514" y="1925677"/>
            <a:chExt cx="1974062" cy="729480"/>
          </a:xfrm>
        </p:grpSpPr>
        <p:sp>
          <p:nvSpPr>
            <p:cNvPr id="62" name="Shape 2393"/>
            <p:cNvSpPr/>
            <p:nvPr/>
          </p:nvSpPr>
          <p:spPr>
            <a:xfrm>
              <a:off x="6064347" y="1925677"/>
              <a:ext cx="976229" cy="22551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35719" tIns="35719" rIns="35719" bIns="35719" anchor="ctr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r" defTabSz="410845" hangingPunct="0"/>
              <a:r>
                <a:rPr lang="zh-CN" altLang="en-US" sz="12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Shape 2394"/>
            <p:cNvSpPr/>
            <p:nvPr/>
          </p:nvSpPr>
          <p:spPr>
            <a:xfrm>
              <a:off x="5066514" y="2121357"/>
              <a:ext cx="1973320" cy="533800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r" defTabSz="410845" hangingPunct="0"/>
              <a:r>
                <a:rPr lang="zh-CN" altLang="en-US" sz="10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422943" y="4465765"/>
            <a:ext cx="1973320" cy="729480"/>
            <a:chOff x="5066514" y="1925677"/>
            <a:chExt cx="1973320" cy="729480"/>
          </a:xfrm>
        </p:grpSpPr>
        <p:sp>
          <p:nvSpPr>
            <p:cNvPr id="65" name="Shape 2393"/>
            <p:cNvSpPr/>
            <p:nvPr/>
          </p:nvSpPr>
          <p:spPr>
            <a:xfrm>
              <a:off x="6063605" y="1925677"/>
              <a:ext cx="976229" cy="22551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35719" tIns="35719" rIns="35719" bIns="35719" anchor="ctr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r" defTabSz="410845" hangingPunct="0"/>
              <a:r>
                <a:rPr lang="zh-CN" altLang="en-US" sz="12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Shape 2394"/>
            <p:cNvSpPr/>
            <p:nvPr/>
          </p:nvSpPr>
          <p:spPr>
            <a:xfrm>
              <a:off x="5066514" y="2121357"/>
              <a:ext cx="1973320" cy="533800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r" defTabSz="410845" hangingPunct="0"/>
              <a:r>
                <a:rPr lang="zh-CN" altLang="en-US" sz="10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kern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940"/>
          <p:cNvSpPr/>
          <p:nvPr/>
        </p:nvSpPr>
        <p:spPr>
          <a:xfrm>
            <a:off x="1642500" y="881092"/>
            <a:ext cx="8907000" cy="5095817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pic>
        <p:nvPicPr>
          <p:cNvPr id="20" name="Phone_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69724" y="1419585"/>
            <a:ext cx="4972729" cy="678155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5" name="图片占位符 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2385" name="Shape 2385"/>
          <p:cNvSpPr/>
          <p:nvPr/>
        </p:nvSpPr>
        <p:spPr>
          <a:xfrm rot="5400000">
            <a:off x="697067" y="3215795"/>
            <a:ext cx="3101811" cy="583366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8000">
                <a:solidFill>
                  <a:srgbClr val="FFFFF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lang="zh-CN" altLang="en-US" sz="4000" kern="0" dirty="0">
                <a:cs typeface="+mn-ea"/>
                <a:sym typeface="+mn-lt"/>
              </a:rPr>
              <a:t>添加标题文本</a:t>
            </a:r>
            <a:endParaRPr sz="4000" kern="0" dirty="0">
              <a:cs typeface="+mn-ea"/>
              <a:sym typeface="+mn-lt"/>
            </a:endParaRPr>
          </a:p>
        </p:txBody>
      </p:sp>
      <p:sp>
        <p:nvSpPr>
          <p:cNvPr id="2386" name="Shape 2386"/>
          <p:cNvSpPr/>
          <p:nvPr/>
        </p:nvSpPr>
        <p:spPr>
          <a:xfrm>
            <a:off x="3130182" y="3066375"/>
            <a:ext cx="824607" cy="82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89" name="Shape 2389"/>
          <p:cNvSpPr/>
          <p:nvPr/>
        </p:nvSpPr>
        <p:spPr>
          <a:xfrm>
            <a:off x="3130182" y="4368125"/>
            <a:ext cx="824607" cy="8246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92" name="Shape 2392"/>
          <p:cNvSpPr/>
          <p:nvPr/>
        </p:nvSpPr>
        <p:spPr>
          <a:xfrm>
            <a:off x="3130182" y="1764625"/>
            <a:ext cx="824607" cy="82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223538" y="1925677"/>
            <a:ext cx="2816296" cy="718355"/>
            <a:chOff x="4223538" y="1925677"/>
            <a:chExt cx="2816296" cy="718355"/>
          </a:xfrm>
        </p:grpSpPr>
        <p:sp>
          <p:nvSpPr>
            <p:cNvPr id="2393" name="Shape 2393"/>
            <p:cNvSpPr/>
            <p:nvPr/>
          </p:nvSpPr>
          <p:spPr>
            <a:xfrm>
              <a:off x="4223538" y="1925677"/>
              <a:ext cx="976229" cy="22551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35719" tIns="35719" rIns="35719" bIns="35719" anchor="ctr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410845" hangingPunct="0"/>
              <a:r>
                <a:rPr lang="zh-CN" altLang="en-US" sz="1200" kern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94" name="Shape 2394"/>
            <p:cNvSpPr/>
            <p:nvPr/>
          </p:nvSpPr>
          <p:spPr>
            <a:xfrm>
              <a:off x="4224960" y="2132481"/>
              <a:ext cx="2814874" cy="511551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410845" hangingPunct="0"/>
              <a:r>
                <a:rPr lang="zh-CN" altLang="en-US" sz="1000" kern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kern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395" name="Shape 2395"/>
          <p:cNvSpPr/>
          <p:nvPr/>
        </p:nvSpPr>
        <p:spPr>
          <a:xfrm>
            <a:off x="3464005" y="2098450"/>
            <a:ext cx="156962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96" name="Shape 2396"/>
          <p:cNvSpPr/>
          <p:nvPr/>
        </p:nvSpPr>
        <p:spPr>
          <a:xfrm>
            <a:off x="3464005" y="3400199"/>
            <a:ext cx="156962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39" y="3184"/>
                </a:moveTo>
                <a:cubicBezTo>
                  <a:pt x="16332" y="1061"/>
                  <a:pt x="13698" y="0"/>
                  <a:pt x="10853" y="0"/>
                </a:cubicBezTo>
                <a:cubicBezTo>
                  <a:pt x="7902" y="0"/>
                  <a:pt x="5268" y="1061"/>
                  <a:pt x="3161" y="3184"/>
                </a:cubicBezTo>
                <a:cubicBezTo>
                  <a:pt x="1212" y="5148"/>
                  <a:pt x="0" y="7961"/>
                  <a:pt x="0" y="10773"/>
                </a:cubicBezTo>
                <a:cubicBezTo>
                  <a:pt x="0" y="13639"/>
                  <a:pt x="1212" y="16452"/>
                  <a:pt x="3161" y="18416"/>
                </a:cubicBezTo>
                <a:cubicBezTo>
                  <a:pt x="5268" y="20539"/>
                  <a:pt x="7902" y="21600"/>
                  <a:pt x="10853" y="21600"/>
                </a:cubicBezTo>
                <a:cubicBezTo>
                  <a:pt x="13698" y="21600"/>
                  <a:pt x="16332" y="20539"/>
                  <a:pt x="18439" y="18416"/>
                </a:cubicBezTo>
                <a:cubicBezTo>
                  <a:pt x="20546" y="16452"/>
                  <a:pt x="21600" y="13639"/>
                  <a:pt x="21600" y="10773"/>
                </a:cubicBezTo>
                <a:cubicBezTo>
                  <a:pt x="21600" y="7961"/>
                  <a:pt x="20546" y="5148"/>
                  <a:pt x="18439" y="3184"/>
                </a:cubicBezTo>
                <a:close/>
                <a:moveTo>
                  <a:pt x="16332" y="9553"/>
                </a:moveTo>
                <a:cubicBezTo>
                  <a:pt x="19493" y="9022"/>
                  <a:pt x="19493" y="9022"/>
                  <a:pt x="19493" y="9022"/>
                </a:cubicBezTo>
                <a:cubicBezTo>
                  <a:pt x="19651" y="9553"/>
                  <a:pt x="19651" y="10084"/>
                  <a:pt x="19651" y="10773"/>
                </a:cubicBezTo>
                <a:cubicBezTo>
                  <a:pt x="19651" y="11516"/>
                  <a:pt x="19651" y="12047"/>
                  <a:pt x="19493" y="12578"/>
                </a:cubicBezTo>
                <a:cubicBezTo>
                  <a:pt x="16332" y="12047"/>
                  <a:pt x="16332" y="12047"/>
                  <a:pt x="16332" y="12047"/>
                </a:cubicBezTo>
                <a:cubicBezTo>
                  <a:pt x="16490" y="11304"/>
                  <a:pt x="16490" y="10243"/>
                  <a:pt x="16332" y="9553"/>
                </a:cubicBezTo>
                <a:close/>
                <a:moveTo>
                  <a:pt x="19124" y="7589"/>
                </a:moveTo>
                <a:cubicBezTo>
                  <a:pt x="15805" y="8120"/>
                  <a:pt x="15805" y="8120"/>
                  <a:pt x="15805" y="8120"/>
                </a:cubicBezTo>
                <a:cubicBezTo>
                  <a:pt x="15647" y="7589"/>
                  <a:pt x="15278" y="7271"/>
                  <a:pt x="14751" y="6740"/>
                </a:cubicBezTo>
                <a:cubicBezTo>
                  <a:pt x="14382" y="6369"/>
                  <a:pt x="14014" y="5997"/>
                  <a:pt x="13487" y="5838"/>
                </a:cubicBezTo>
                <a:cubicBezTo>
                  <a:pt x="14014" y="2494"/>
                  <a:pt x="14014" y="2494"/>
                  <a:pt x="14014" y="2494"/>
                </a:cubicBezTo>
                <a:cubicBezTo>
                  <a:pt x="15120" y="2813"/>
                  <a:pt x="16121" y="3556"/>
                  <a:pt x="17017" y="4405"/>
                </a:cubicBezTo>
                <a:cubicBezTo>
                  <a:pt x="18070" y="5307"/>
                  <a:pt x="18808" y="6369"/>
                  <a:pt x="19124" y="7589"/>
                </a:cubicBezTo>
                <a:close/>
                <a:moveTo>
                  <a:pt x="10853" y="14701"/>
                </a:moveTo>
                <a:cubicBezTo>
                  <a:pt x="9799" y="14701"/>
                  <a:pt x="8745" y="14170"/>
                  <a:pt x="8060" y="13427"/>
                </a:cubicBezTo>
                <a:cubicBezTo>
                  <a:pt x="7376" y="12737"/>
                  <a:pt x="7007" y="11835"/>
                  <a:pt x="7007" y="10773"/>
                </a:cubicBezTo>
                <a:cubicBezTo>
                  <a:pt x="7007" y="9712"/>
                  <a:pt x="7376" y="8863"/>
                  <a:pt x="8060" y="8120"/>
                </a:cubicBezTo>
                <a:cubicBezTo>
                  <a:pt x="8956" y="7430"/>
                  <a:pt x="9799" y="6899"/>
                  <a:pt x="10853" y="6899"/>
                </a:cubicBezTo>
                <a:cubicBezTo>
                  <a:pt x="11748" y="6899"/>
                  <a:pt x="12802" y="7430"/>
                  <a:pt x="13487" y="8120"/>
                </a:cubicBezTo>
                <a:cubicBezTo>
                  <a:pt x="14224" y="8863"/>
                  <a:pt x="14540" y="9712"/>
                  <a:pt x="14540" y="10773"/>
                </a:cubicBezTo>
                <a:cubicBezTo>
                  <a:pt x="14540" y="11835"/>
                  <a:pt x="14224" y="12737"/>
                  <a:pt x="13487" y="13427"/>
                </a:cubicBezTo>
                <a:cubicBezTo>
                  <a:pt x="12802" y="14170"/>
                  <a:pt x="11748" y="14701"/>
                  <a:pt x="10853" y="14701"/>
                </a:cubicBezTo>
                <a:close/>
                <a:moveTo>
                  <a:pt x="10853" y="1751"/>
                </a:moveTo>
                <a:cubicBezTo>
                  <a:pt x="11380" y="1751"/>
                  <a:pt x="12117" y="1911"/>
                  <a:pt x="12644" y="1911"/>
                </a:cubicBezTo>
                <a:cubicBezTo>
                  <a:pt x="12117" y="5307"/>
                  <a:pt x="12117" y="5307"/>
                  <a:pt x="12117" y="5307"/>
                </a:cubicBezTo>
                <a:cubicBezTo>
                  <a:pt x="11221" y="5148"/>
                  <a:pt x="10326" y="5148"/>
                  <a:pt x="9483" y="5307"/>
                </a:cubicBezTo>
                <a:cubicBezTo>
                  <a:pt x="8956" y="1911"/>
                  <a:pt x="8956" y="1911"/>
                  <a:pt x="8956" y="1911"/>
                </a:cubicBezTo>
                <a:cubicBezTo>
                  <a:pt x="9641" y="1911"/>
                  <a:pt x="10168" y="1751"/>
                  <a:pt x="10853" y="1751"/>
                </a:cubicBezTo>
                <a:close/>
                <a:moveTo>
                  <a:pt x="4531" y="4405"/>
                </a:moveTo>
                <a:cubicBezTo>
                  <a:pt x="5426" y="3556"/>
                  <a:pt x="6480" y="2813"/>
                  <a:pt x="7692" y="2494"/>
                </a:cubicBezTo>
                <a:cubicBezTo>
                  <a:pt x="8219" y="5838"/>
                  <a:pt x="8219" y="5838"/>
                  <a:pt x="8219" y="5838"/>
                </a:cubicBezTo>
                <a:cubicBezTo>
                  <a:pt x="7692" y="5997"/>
                  <a:pt x="7165" y="6369"/>
                  <a:pt x="6849" y="6740"/>
                </a:cubicBezTo>
                <a:cubicBezTo>
                  <a:pt x="6480" y="7271"/>
                  <a:pt x="6111" y="7589"/>
                  <a:pt x="5795" y="8120"/>
                </a:cubicBezTo>
                <a:cubicBezTo>
                  <a:pt x="2423" y="7589"/>
                  <a:pt x="2423" y="7589"/>
                  <a:pt x="2423" y="7589"/>
                </a:cubicBezTo>
                <a:cubicBezTo>
                  <a:pt x="2950" y="6369"/>
                  <a:pt x="3688" y="5307"/>
                  <a:pt x="4531" y="4405"/>
                </a:cubicBezTo>
                <a:close/>
                <a:moveTo>
                  <a:pt x="1897" y="10773"/>
                </a:moveTo>
                <a:cubicBezTo>
                  <a:pt x="1897" y="10084"/>
                  <a:pt x="1897" y="9553"/>
                  <a:pt x="2107" y="9022"/>
                </a:cubicBezTo>
                <a:cubicBezTo>
                  <a:pt x="5268" y="9553"/>
                  <a:pt x="5268" y="9553"/>
                  <a:pt x="5268" y="9553"/>
                </a:cubicBezTo>
                <a:cubicBezTo>
                  <a:pt x="5268" y="9924"/>
                  <a:pt x="5058" y="10243"/>
                  <a:pt x="5058" y="10773"/>
                </a:cubicBezTo>
                <a:cubicBezTo>
                  <a:pt x="5058" y="11304"/>
                  <a:pt x="5268" y="11676"/>
                  <a:pt x="5268" y="12047"/>
                </a:cubicBezTo>
                <a:cubicBezTo>
                  <a:pt x="2107" y="12578"/>
                  <a:pt x="2107" y="12578"/>
                  <a:pt x="2107" y="12578"/>
                </a:cubicBezTo>
                <a:cubicBezTo>
                  <a:pt x="1897" y="12047"/>
                  <a:pt x="1897" y="11516"/>
                  <a:pt x="1897" y="10773"/>
                </a:cubicBezTo>
                <a:close/>
                <a:moveTo>
                  <a:pt x="2423" y="13958"/>
                </a:moveTo>
                <a:cubicBezTo>
                  <a:pt x="5795" y="13427"/>
                  <a:pt x="5795" y="13427"/>
                  <a:pt x="5795" y="13427"/>
                </a:cubicBezTo>
                <a:cubicBezTo>
                  <a:pt x="6111" y="13958"/>
                  <a:pt x="6480" y="14329"/>
                  <a:pt x="6849" y="14860"/>
                </a:cubicBezTo>
                <a:cubicBezTo>
                  <a:pt x="7165" y="15231"/>
                  <a:pt x="7692" y="15550"/>
                  <a:pt x="8219" y="15762"/>
                </a:cubicBezTo>
                <a:cubicBezTo>
                  <a:pt x="7692" y="19106"/>
                  <a:pt x="7692" y="19106"/>
                  <a:pt x="7692" y="19106"/>
                </a:cubicBezTo>
                <a:cubicBezTo>
                  <a:pt x="6480" y="18734"/>
                  <a:pt x="5426" y="18044"/>
                  <a:pt x="4531" y="17142"/>
                </a:cubicBezTo>
                <a:cubicBezTo>
                  <a:pt x="3688" y="16293"/>
                  <a:pt x="2950" y="15231"/>
                  <a:pt x="2423" y="13958"/>
                </a:cubicBezTo>
                <a:close/>
                <a:moveTo>
                  <a:pt x="10853" y="19796"/>
                </a:moveTo>
                <a:cubicBezTo>
                  <a:pt x="10168" y="19796"/>
                  <a:pt x="9641" y="19636"/>
                  <a:pt x="8956" y="19636"/>
                </a:cubicBezTo>
                <a:cubicBezTo>
                  <a:pt x="9483" y="16293"/>
                  <a:pt x="9483" y="16293"/>
                  <a:pt x="9483" y="16293"/>
                </a:cubicBezTo>
                <a:cubicBezTo>
                  <a:pt x="10010" y="16452"/>
                  <a:pt x="10326" y="16452"/>
                  <a:pt x="10853" y="16452"/>
                </a:cubicBezTo>
                <a:cubicBezTo>
                  <a:pt x="11221" y="16452"/>
                  <a:pt x="11748" y="16452"/>
                  <a:pt x="12117" y="16293"/>
                </a:cubicBezTo>
                <a:cubicBezTo>
                  <a:pt x="12644" y="19636"/>
                  <a:pt x="12644" y="19636"/>
                  <a:pt x="12644" y="19636"/>
                </a:cubicBezTo>
                <a:cubicBezTo>
                  <a:pt x="12117" y="19636"/>
                  <a:pt x="11380" y="19796"/>
                  <a:pt x="10853" y="19796"/>
                </a:cubicBezTo>
                <a:close/>
                <a:moveTo>
                  <a:pt x="17017" y="17142"/>
                </a:moveTo>
                <a:cubicBezTo>
                  <a:pt x="16121" y="18044"/>
                  <a:pt x="15120" y="18734"/>
                  <a:pt x="14014" y="19106"/>
                </a:cubicBezTo>
                <a:cubicBezTo>
                  <a:pt x="13487" y="15762"/>
                  <a:pt x="13487" y="15762"/>
                  <a:pt x="13487" y="15762"/>
                </a:cubicBezTo>
                <a:cubicBezTo>
                  <a:pt x="14014" y="15550"/>
                  <a:pt x="14382" y="15231"/>
                  <a:pt x="14751" y="14860"/>
                </a:cubicBezTo>
                <a:cubicBezTo>
                  <a:pt x="15278" y="14329"/>
                  <a:pt x="15647" y="13958"/>
                  <a:pt x="15805" y="13427"/>
                </a:cubicBezTo>
                <a:cubicBezTo>
                  <a:pt x="19124" y="13958"/>
                  <a:pt x="19124" y="13958"/>
                  <a:pt x="19124" y="13958"/>
                </a:cubicBezTo>
                <a:cubicBezTo>
                  <a:pt x="18808" y="15231"/>
                  <a:pt x="18070" y="16293"/>
                  <a:pt x="17017" y="17142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97" name="Shape 2397"/>
          <p:cNvSpPr/>
          <p:nvPr/>
        </p:nvSpPr>
        <p:spPr>
          <a:xfrm>
            <a:off x="3472636" y="4711331"/>
            <a:ext cx="139701" cy="1381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8" h="20711" extrusionOk="0">
                <a:moveTo>
                  <a:pt x="14825" y="19361"/>
                </a:moveTo>
                <a:cubicBezTo>
                  <a:pt x="14651" y="20148"/>
                  <a:pt x="14072" y="20711"/>
                  <a:pt x="13319" y="20711"/>
                </a:cubicBezTo>
                <a:cubicBezTo>
                  <a:pt x="12508" y="20711"/>
                  <a:pt x="11929" y="20148"/>
                  <a:pt x="11929" y="19361"/>
                </a:cubicBezTo>
                <a:cubicBezTo>
                  <a:pt x="12161" y="15817"/>
                  <a:pt x="11176" y="13174"/>
                  <a:pt x="9265" y="11317"/>
                </a:cubicBezTo>
                <a:cubicBezTo>
                  <a:pt x="6370" y="8674"/>
                  <a:pt x="1737" y="9067"/>
                  <a:pt x="1506" y="9067"/>
                </a:cubicBezTo>
                <a:cubicBezTo>
                  <a:pt x="753" y="9236"/>
                  <a:pt x="174" y="8674"/>
                  <a:pt x="0" y="7942"/>
                </a:cubicBezTo>
                <a:cubicBezTo>
                  <a:pt x="0" y="7211"/>
                  <a:pt x="579" y="6423"/>
                  <a:pt x="1332" y="6423"/>
                </a:cubicBezTo>
                <a:cubicBezTo>
                  <a:pt x="1506" y="6423"/>
                  <a:pt x="7297" y="5861"/>
                  <a:pt x="11176" y="9461"/>
                </a:cubicBezTo>
                <a:cubicBezTo>
                  <a:pt x="13666" y="11711"/>
                  <a:pt x="15056" y="15086"/>
                  <a:pt x="14825" y="19361"/>
                </a:cubicBezTo>
                <a:close/>
                <a:moveTo>
                  <a:pt x="3648" y="14130"/>
                </a:moveTo>
                <a:cubicBezTo>
                  <a:pt x="2664" y="14130"/>
                  <a:pt x="1911" y="14523"/>
                  <a:pt x="1332" y="15086"/>
                </a:cubicBezTo>
                <a:cubicBezTo>
                  <a:pt x="579" y="15649"/>
                  <a:pt x="347" y="16549"/>
                  <a:pt x="347" y="17336"/>
                </a:cubicBezTo>
                <a:cubicBezTo>
                  <a:pt x="347" y="18236"/>
                  <a:pt x="579" y="19024"/>
                  <a:pt x="1332" y="19586"/>
                </a:cubicBezTo>
                <a:cubicBezTo>
                  <a:pt x="1911" y="20317"/>
                  <a:pt x="2664" y="20711"/>
                  <a:pt x="3648" y="20711"/>
                </a:cubicBezTo>
                <a:cubicBezTo>
                  <a:pt x="4633" y="20711"/>
                  <a:pt x="5386" y="20317"/>
                  <a:pt x="5965" y="19586"/>
                </a:cubicBezTo>
                <a:cubicBezTo>
                  <a:pt x="6544" y="19024"/>
                  <a:pt x="6949" y="18236"/>
                  <a:pt x="6949" y="17336"/>
                </a:cubicBezTo>
                <a:cubicBezTo>
                  <a:pt x="6949" y="16549"/>
                  <a:pt x="6544" y="15649"/>
                  <a:pt x="5965" y="15086"/>
                </a:cubicBezTo>
                <a:cubicBezTo>
                  <a:pt x="5386" y="14523"/>
                  <a:pt x="4633" y="14130"/>
                  <a:pt x="3648" y="14130"/>
                </a:cubicBezTo>
                <a:close/>
                <a:moveTo>
                  <a:pt x="16214" y="4398"/>
                </a:moveTo>
                <a:cubicBezTo>
                  <a:pt x="10192" y="-889"/>
                  <a:pt x="1737" y="67"/>
                  <a:pt x="1332" y="67"/>
                </a:cubicBezTo>
                <a:cubicBezTo>
                  <a:pt x="579" y="236"/>
                  <a:pt x="0" y="798"/>
                  <a:pt x="0" y="1586"/>
                </a:cubicBezTo>
                <a:cubicBezTo>
                  <a:pt x="174" y="2317"/>
                  <a:pt x="927" y="2880"/>
                  <a:pt x="1737" y="2880"/>
                </a:cubicBezTo>
                <a:cubicBezTo>
                  <a:pt x="1737" y="2880"/>
                  <a:pt x="9265" y="1923"/>
                  <a:pt x="14246" y="6423"/>
                </a:cubicBezTo>
                <a:cubicBezTo>
                  <a:pt x="17373" y="9236"/>
                  <a:pt x="18705" y="13567"/>
                  <a:pt x="18531" y="19361"/>
                </a:cubicBezTo>
                <a:cubicBezTo>
                  <a:pt x="18531" y="20148"/>
                  <a:pt x="19110" y="20711"/>
                  <a:pt x="19863" y="20711"/>
                </a:cubicBezTo>
                <a:cubicBezTo>
                  <a:pt x="19863" y="20711"/>
                  <a:pt x="19863" y="20711"/>
                  <a:pt x="20036" y="20711"/>
                </a:cubicBezTo>
                <a:cubicBezTo>
                  <a:pt x="20616" y="20711"/>
                  <a:pt x="21426" y="20148"/>
                  <a:pt x="21426" y="19361"/>
                </a:cubicBezTo>
                <a:cubicBezTo>
                  <a:pt x="21600" y="12836"/>
                  <a:pt x="19863" y="7773"/>
                  <a:pt x="16214" y="4398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21" name="Finger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521" y="3636711"/>
            <a:ext cx="929325" cy="202190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22" name="组合 21"/>
          <p:cNvGrpSpPr/>
          <p:nvPr/>
        </p:nvGrpSpPr>
        <p:grpSpPr>
          <a:xfrm>
            <a:off x="4223538" y="3161502"/>
            <a:ext cx="2816296" cy="718355"/>
            <a:chOff x="4223538" y="1925677"/>
            <a:chExt cx="2816296" cy="718355"/>
          </a:xfrm>
        </p:grpSpPr>
        <p:sp>
          <p:nvSpPr>
            <p:cNvPr id="23" name="Shape 2393"/>
            <p:cNvSpPr/>
            <p:nvPr/>
          </p:nvSpPr>
          <p:spPr>
            <a:xfrm>
              <a:off x="4223538" y="1925677"/>
              <a:ext cx="976229" cy="22551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35719" tIns="35719" rIns="35719" bIns="35719" anchor="ctr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410845" hangingPunct="0"/>
              <a:r>
                <a:rPr lang="zh-CN" altLang="en-US" sz="1200" kern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Shape 2394"/>
            <p:cNvSpPr/>
            <p:nvPr/>
          </p:nvSpPr>
          <p:spPr>
            <a:xfrm>
              <a:off x="4224960" y="2132481"/>
              <a:ext cx="2814874" cy="511551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410845" hangingPunct="0"/>
              <a:r>
                <a:rPr lang="zh-CN" altLang="en-US" sz="1000" kern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kern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223538" y="4397327"/>
            <a:ext cx="2816296" cy="718355"/>
            <a:chOff x="4223538" y="1925677"/>
            <a:chExt cx="2816296" cy="718355"/>
          </a:xfrm>
        </p:grpSpPr>
        <p:sp>
          <p:nvSpPr>
            <p:cNvPr id="26" name="Shape 2393"/>
            <p:cNvSpPr/>
            <p:nvPr/>
          </p:nvSpPr>
          <p:spPr>
            <a:xfrm>
              <a:off x="4223538" y="1925677"/>
              <a:ext cx="976229" cy="22551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35719" tIns="35719" rIns="35719" bIns="35719" anchor="ctr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410845" hangingPunct="0"/>
              <a:r>
                <a:rPr lang="zh-CN" altLang="en-US" sz="1200" kern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Shape 2394"/>
            <p:cNvSpPr/>
            <p:nvPr/>
          </p:nvSpPr>
          <p:spPr>
            <a:xfrm>
              <a:off x="4224960" y="2132481"/>
              <a:ext cx="2814874" cy="511551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410845" hangingPunct="0"/>
              <a:r>
                <a:rPr lang="zh-CN" altLang="en-US" sz="1000" kern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kern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Watch_1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448040" y="1675666"/>
            <a:ext cx="3509674" cy="549393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" name="Shape 1355"/>
          <p:cNvSpPr/>
          <p:nvPr/>
        </p:nvSpPr>
        <p:spPr>
          <a:xfrm>
            <a:off x="8076236" y="1675666"/>
            <a:ext cx="2220160" cy="40594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600" kern="0" spc="1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单击此处添加描述文本</a:t>
            </a:r>
            <a:endParaRPr sz="1600" kern="0" spc="1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20" name="Shape 2420"/>
          <p:cNvSpPr/>
          <p:nvPr/>
        </p:nvSpPr>
        <p:spPr>
          <a:xfrm>
            <a:off x="1149195" y="2240357"/>
            <a:ext cx="3010378" cy="152638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 algn="dist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kern="0" dirty="0">
                <a:solidFill>
                  <a:srgbClr val="8B8C8C"/>
                </a:solidFill>
                <a:cs typeface="+mn-ea"/>
                <a:sym typeface="+mn-lt"/>
              </a:rPr>
              <a:t>200</a:t>
            </a: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050" kern="0" dirty="0">
                <a:solidFill>
                  <a:srgbClr val="8B8C8C"/>
                </a:solidFill>
                <a:cs typeface="+mn-ea"/>
                <a:sym typeface="+mn-lt"/>
              </a:rPr>
              <a:t>5</a:t>
            </a: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422" name="Shape 2422"/>
          <p:cNvSpPr/>
          <p:nvPr/>
        </p:nvSpPr>
        <p:spPr>
          <a:xfrm>
            <a:off x="1939412" y="1675667"/>
            <a:ext cx="2220161" cy="40594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r"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lang="zh-CN" altLang="en-US" sz="1600" kern="0" spc="1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单击此处添加描述文本</a:t>
            </a:r>
            <a:endParaRPr sz="1600" kern="0" spc="1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Shape 2420"/>
          <p:cNvSpPr/>
          <p:nvPr/>
        </p:nvSpPr>
        <p:spPr>
          <a:xfrm>
            <a:off x="8076236" y="2240357"/>
            <a:ext cx="3010378" cy="152638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 algn="dist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kern="0" dirty="0">
                <a:solidFill>
                  <a:srgbClr val="8B8C8C"/>
                </a:solidFill>
                <a:cs typeface="+mn-ea"/>
                <a:sym typeface="+mn-lt"/>
              </a:rPr>
              <a:t>200</a:t>
            </a: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050" kern="0" dirty="0">
                <a:solidFill>
                  <a:srgbClr val="8B8C8C"/>
                </a:solidFill>
                <a:cs typeface="+mn-ea"/>
                <a:sym typeface="+mn-lt"/>
              </a:rPr>
              <a:t>5</a:t>
            </a: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7399506" y="530309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3066381" y="437570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Shape 2399"/>
          <p:cNvSpPr>
            <a:spLocks noGrp="1"/>
          </p:cNvSpPr>
          <p:nvPr>
            <p:ph type="title"/>
          </p:nvPr>
        </p:nvSpPr>
        <p:spPr>
          <a:xfrm>
            <a:off x="2555361" y="310886"/>
            <a:ext cx="7081279" cy="7064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Shape 2401"/>
          <p:cNvSpPr/>
          <p:nvPr/>
        </p:nvSpPr>
        <p:spPr>
          <a:xfrm>
            <a:off x="5247790" y="766343"/>
            <a:ext cx="1872307" cy="30476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150" kern="0" dirty="0">
                <a:latin typeface="+mn-lt"/>
                <a:ea typeface="+mn-ea"/>
                <a:cs typeface="+mn-ea"/>
                <a:sym typeface="+mn-lt"/>
              </a:rPr>
              <a:t>Click here to add title text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9937" y="2624138"/>
            <a:ext cx="3032125" cy="3597275"/>
          </a:xfrm>
        </p:spPr>
      </p:pic>
      <p:sp>
        <p:nvSpPr>
          <p:cNvPr id="18" name="Shape 2394"/>
          <p:cNvSpPr/>
          <p:nvPr/>
        </p:nvSpPr>
        <p:spPr>
          <a:xfrm>
            <a:off x="1149194" y="4155732"/>
            <a:ext cx="2798691" cy="53380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171450" indent="-171450" defTabSz="410845" hangingPunct="0">
              <a:buFont typeface="Wingdings" panose="05000000000000000000" pitchFamily="2" charset="2"/>
              <a:buChar char="Ø"/>
            </a:pPr>
            <a:r>
              <a:rPr lang="zh-CN" altLang="en-US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Shape 2394"/>
          <p:cNvSpPr/>
          <p:nvPr/>
        </p:nvSpPr>
        <p:spPr>
          <a:xfrm>
            <a:off x="1149194" y="4811626"/>
            <a:ext cx="2798691" cy="53380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171450" indent="-171450" defTabSz="410845" hangingPunct="0">
              <a:buFont typeface="Wingdings" panose="05000000000000000000" pitchFamily="2" charset="2"/>
              <a:buChar char="Ø"/>
            </a:pPr>
            <a:r>
              <a:rPr lang="zh-CN" altLang="en-US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Shape 2394"/>
          <p:cNvSpPr/>
          <p:nvPr/>
        </p:nvSpPr>
        <p:spPr>
          <a:xfrm>
            <a:off x="8089611" y="4155732"/>
            <a:ext cx="2798691" cy="53380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171450" indent="-171450" defTabSz="410845" hangingPunct="0">
              <a:buFont typeface="Wingdings" panose="05000000000000000000" pitchFamily="2" charset="2"/>
              <a:buChar char="Ø"/>
            </a:pPr>
            <a:r>
              <a:rPr lang="zh-CN" altLang="en-US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Shape 2394"/>
          <p:cNvSpPr/>
          <p:nvPr/>
        </p:nvSpPr>
        <p:spPr>
          <a:xfrm>
            <a:off x="8089611" y="4811626"/>
            <a:ext cx="2798691" cy="53380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171450" indent="-171450" defTabSz="410845" hangingPunct="0">
              <a:buFont typeface="Wingdings" panose="05000000000000000000" pitchFamily="2" charset="2"/>
              <a:buChar char="Ø"/>
            </a:pPr>
            <a:r>
              <a:rPr lang="zh-CN" altLang="en-US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Tablet_3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797854" y="1932616"/>
            <a:ext cx="4850312" cy="68580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456" name="Shape 2456"/>
          <p:cNvSpPr/>
          <p:nvPr/>
        </p:nvSpPr>
        <p:spPr>
          <a:xfrm>
            <a:off x="860299" y="2040199"/>
            <a:ext cx="4901872" cy="1041632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kern="0" dirty="0">
                <a:solidFill>
                  <a:srgbClr val="8B8C8C"/>
                </a:solidFill>
                <a:cs typeface="+mn-ea"/>
                <a:sym typeface="+mn-lt"/>
              </a:rPr>
              <a:t>200</a:t>
            </a: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050" kern="0" dirty="0">
                <a:solidFill>
                  <a:srgbClr val="8B8C8C"/>
                </a:solidFill>
                <a:cs typeface="+mn-ea"/>
                <a:sym typeface="+mn-lt"/>
              </a:rPr>
              <a:t>5</a:t>
            </a: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457" name="Shape 2457"/>
          <p:cNvSpPr/>
          <p:nvPr/>
        </p:nvSpPr>
        <p:spPr>
          <a:xfrm>
            <a:off x="1382289" y="3670864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lang="zh-CN" altLang="en-US" sz="1200" kern="0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8" name="Shape 2458"/>
          <p:cNvSpPr/>
          <p:nvPr/>
        </p:nvSpPr>
        <p:spPr>
          <a:xfrm>
            <a:off x="1382516" y="3943206"/>
            <a:ext cx="1503618" cy="27443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lang="en-US" sz="1000" kern="0" dirty="0">
                <a:latin typeface="+mn-lt"/>
                <a:ea typeface="+mn-ea"/>
                <a:cs typeface="+mn-ea"/>
                <a:sym typeface="+mn-lt"/>
              </a:rPr>
              <a:t>Click here to add title text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9" name="Shape 2459"/>
          <p:cNvSpPr/>
          <p:nvPr/>
        </p:nvSpPr>
        <p:spPr>
          <a:xfrm>
            <a:off x="902285" y="3798293"/>
            <a:ext cx="254001" cy="253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A4CAD3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60" name="Shape 2460"/>
          <p:cNvSpPr/>
          <p:nvPr/>
        </p:nvSpPr>
        <p:spPr>
          <a:xfrm>
            <a:off x="3920081" y="3670864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lang="zh-CN" altLang="en-US" sz="1200" kern="0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61" name="Shape 2461"/>
          <p:cNvSpPr/>
          <p:nvPr/>
        </p:nvSpPr>
        <p:spPr>
          <a:xfrm>
            <a:off x="3920308" y="3943206"/>
            <a:ext cx="1503618" cy="27443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lang="en-US" sz="1000" kern="0" dirty="0">
                <a:latin typeface="+mn-lt"/>
                <a:ea typeface="+mn-ea"/>
                <a:cs typeface="+mn-ea"/>
                <a:sym typeface="+mn-lt"/>
              </a:rPr>
              <a:t>Click here to add title text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62" name="Shape 2462"/>
          <p:cNvSpPr/>
          <p:nvPr/>
        </p:nvSpPr>
        <p:spPr>
          <a:xfrm>
            <a:off x="3438696" y="3798293"/>
            <a:ext cx="256763" cy="253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79" y="15429"/>
                </a:moveTo>
                <a:cubicBezTo>
                  <a:pt x="8251" y="15429"/>
                  <a:pt x="6307" y="13300"/>
                  <a:pt x="6307" y="10800"/>
                </a:cubicBezTo>
                <a:cubicBezTo>
                  <a:pt x="6307" y="8300"/>
                  <a:pt x="8251" y="6171"/>
                  <a:pt x="10879" y="6171"/>
                </a:cubicBezTo>
                <a:cubicBezTo>
                  <a:pt x="13349" y="6171"/>
                  <a:pt x="15241" y="8300"/>
                  <a:pt x="15241" y="10800"/>
                </a:cubicBezTo>
                <a:cubicBezTo>
                  <a:pt x="15241" y="13300"/>
                  <a:pt x="13349" y="15429"/>
                  <a:pt x="10879" y="15429"/>
                </a:cubicBezTo>
                <a:close/>
                <a:moveTo>
                  <a:pt x="10879" y="7980"/>
                </a:moveTo>
                <a:cubicBezTo>
                  <a:pt x="9302" y="7980"/>
                  <a:pt x="7883" y="9204"/>
                  <a:pt x="7883" y="10800"/>
                </a:cubicBezTo>
                <a:cubicBezTo>
                  <a:pt x="7883" y="12396"/>
                  <a:pt x="9302" y="13620"/>
                  <a:pt x="10879" y="13620"/>
                </a:cubicBezTo>
                <a:cubicBezTo>
                  <a:pt x="12455" y="13620"/>
                  <a:pt x="13664" y="12396"/>
                  <a:pt x="13664" y="10800"/>
                </a:cubicBezTo>
                <a:cubicBezTo>
                  <a:pt x="13664" y="9204"/>
                  <a:pt x="12455" y="7980"/>
                  <a:pt x="10879" y="7980"/>
                </a:cubicBezTo>
                <a:close/>
                <a:moveTo>
                  <a:pt x="10879" y="21600"/>
                </a:moveTo>
                <a:cubicBezTo>
                  <a:pt x="10721" y="21600"/>
                  <a:pt x="10721" y="21600"/>
                  <a:pt x="10721" y="21600"/>
                </a:cubicBezTo>
                <a:cubicBezTo>
                  <a:pt x="9828" y="21600"/>
                  <a:pt x="9145" y="21600"/>
                  <a:pt x="9145" y="21600"/>
                </a:cubicBezTo>
                <a:cubicBezTo>
                  <a:pt x="8777" y="21600"/>
                  <a:pt x="8409" y="21281"/>
                  <a:pt x="8409" y="20908"/>
                </a:cubicBezTo>
                <a:cubicBezTo>
                  <a:pt x="8251" y="19153"/>
                  <a:pt x="8251" y="19153"/>
                  <a:pt x="8251" y="19153"/>
                </a:cubicBezTo>
                <a:cubicBezTo>
                  <a:pt x="7726" y="18993"/>
                  <a:pt x="7200" y="18780"/>
                  <a:pt x="6674" y="18621"/>
                </a:cubicBezTo>
                <a:cubicBezTo>
                  <a:pt x="5466" y="19472"/>
                  <a:pt x="5466" y="19472"/>
                  <a:pt x="5466" y="19472"/>
                </a:cubicBezTo>
                <a:cubicBezTo>
                  <a:pt x="5098" y="19844"/>
                  <a:pt x="4730" y="19844"/>
                  <a:pt x="4415" y="19472"/>
                </a:cubicBezTo>
                <a:cubicBezTo>
                  <a:pt x="4415" y="19472"/>
                  <a:pt x="3889" y="19153"/>
                  <a:pt x="3153" y="18408"/>
                </a:cubicBezTo>
                <a:cubicBezTo>
                  <a:pt x="2628" y="17876"/>
                  <a:pt x="2102" y="17184"/>
                  <a:pt x="2102" y="17184"/>
                </a:cubicBezTo>
                <a:cubicBezTo>
                  <a:pt x="1945" y="17025"/>
                  <a:pt x="1945" y="16493"/>
                  <a:pt x="2102" y="16120"/>
                </a:cubicBezTo>
                <a:cubicBezTo>
                  <a:pt x="3153" y="14897"/>
                  <a:pt x="3153" y="14897"/>
                  <a:pt x="3153" y="14897"/>
                </a:cubicBezTo>
                <a:cubicBezTo>
                  <a:pt x="2838" y="14365"/>
                  <a:pt x="2628" y="13833"/>
                  <a:pt x="2470" y="13300"/>
                </a:cubicBezTo>
                <a:cubicBezTo>
                  <a:pt x="893" y="13088"/>
                  <a:pt x="893" y="13088"/>
                  <a:pt x="893" y="13088"/>
                </a:cubicBezTo>
                <a:cubicBezTo>
                  <a:pt x="526" y="13088"/>
                  <a:pt x="210" y="12768"/>
                  <a:pt x="210" y="12396"/>
                </a:cubicBezTo>
                <a:cubicBezTo>
                  <a:pt x="210" y="12396"/>
                  <a:pt x="0" y="11704"/>
                  <a:pt x="0" y="10800"/>
                </a:cubicBezTo>
                <a:cubicBezTo>
                  <a:pt x="0" y="10640"/>
                  <a:pt x="0" y="10640"/>
                  <a:pt x="0" y="10640"/>
                </a:cubicBezTo>
                <a:cubicBezTo>
                  <a:pt x="0" y="9896"/>
                  <a:pt x="210" y="9204"/>
                  <a:pt x="210" y="9044"/>
                </a:cubicBezTo>
                <a:cubicBezTo>
                  <a:pt x="210" y="8672"/>
                  <a:pt x="526" y="8512"/>
                  <a:pt x="893" y="8300"/>
                </a:cubicBezTo>
                <a:cubicBezTo>
                  <a:pt x="2470" y="8140"/>
                  <a:pt x="2470" y="8140"/>
                  <a:pt x="2470" y="8140"/>
                </a:cubicBezTo>
                <a:cubicBezTo>
                  <a:pt x="2628" y="7608"/>
                  <a:pt x="2996" y="7076"/>
                  <a:pt x="3153" y="6703"/>
                </a:cubicBezTo>
                <a:cubicBezTo>
                  <a:pt x="2102" y="5320"/>
                  <a:pt x="2102" y="5320"/>
                  <a:pt x="2102" y="5320"/>
                </a:cubicBezTo>
                <a:cubicBezTo>
                  <a:pt x="1945" y="4948"/>
                  <a:pt x="1945" y="4575"/>
                  <a:pt x="2102" y="4256"/>
                </a:cubicBezTo>
                <a:cubicBezTo>
                  <a:pt x="2312" y="4256"/>
                  <a:pt x="2628" y="3724"/>
                  <a:pt x="3153" y="3192"/>
                </a:cubicBezTo>
                <a:cubicBezTo>
                  <a:pt x="3364" y="2979"/>
                  <a:pt x="3364" y="2979"/>
                  <a:pt x="3364" y="2979"/>
                </a:cubicBezTo>
                <a:cubicBezTo>
                  <a:pt x="3889" y="2447"/>
                  <a:pt x="4415" y="1915"/>
                  <a:pt x="4415" y="1915"/>
                </a:cubicBezTo>
                <a:cubicBezTo>
                  <a:pt x="4730" y="1756"/>
                  <a:pt x="5255" y="1756"/>
                  <a:pt x="5466" y="1915"/>
                </a:cubicBezTo>
                <a:cubicBezTo>
                  <a:pt x="6832" y="2979"/>
                  <a:pt x="6832" y="2979"/>
                  <a:pt x="6832" y="2979"/>
                </a:cubicBezTo>
                <a:cubicBezTo>
                  <a:pt x="7358" y="2820"/>
                  <a:pt x="7726" y="2447"/>
                  <a:pt x="8251" y="2447"/>
                </a:cubicBezTo>
                <a:cubicBezTo>
                  <a:pt x="8619" y="692"/>
                  <a:pt x="8619" y="692"/>
                  <a:pt x="8619" y="692"/>
                </a:cubicBezTo>
                <a:cubicBezTo>
                  <a:pt x="8619" y="319"/>
                  <a:pt x="8934" y="0"/>
                  <a:pt x="9302" y="0"/>
                </a:cubicBezTo>
                <a:cubicBezTo>
                  <a:pt x="9302" y="0"/>
                  <a:pt x="9985" y="0"/>
                  <a:pt x="10879" y="0"/>
                </a:cubicBezTo>
                <a:cubicBezTo>
                  <a:pt x="11772" y="0"/>
                  <a:pt x="12455" y="0"/>
                  <a:pt x="12455" y="0"/>
                </a:cubicBezTo>
                <a:cubicBezTo>
                  <a:pt x="12823" y="0"/>
                  <a:pt x="13139" y="319"/>
                  <a:pt x="13139" y="692"/>
                </a:cubicBezTo>
                <a:cubicBezTo>
                  <a:pt x="13507" y="2447"/>
                  <a:pt x="13507" y="2447"/>
                  <a:pt x="13507" y="2447"/>
                </a:cubicBezTo>
                <a:cubicBezTo>
                  <a:pt x="14032" y="2660"/>
                  <a:pt x="14400" y="2820"/>
                  <a:pt x="14926" y="2979"/>
                </a:cubicBezTo>
                <a:cubicBezTo>
                  <a:pt x="16345" y="2128"/>
                  <a:pt x="16345" y="2128"/>
                  <a:pt x="16345" y="2128"/>
                </a:cubicBezTo>
                <a:cubicBezTo>
                  <a:pt x="16502" y="1756"/>
                  <a:pt x="17028" y="1756"/>
                  <a:pt x="17185" y="2128"/>
                </a:cubicBezTo>
                <a:cubicBezTo>
                  <a:pt x="17343" y="2128"/>
                  <a:pt x="17921" y="2447"/>
                  <a:pt x="18394" y="3192"/>
                </a:cubicBezTo>
                <a:cubicBezTo>
                  <a:pt x="18604" y="3192"/>
                  <a:pt x="18604" y="3192"/>
                  <a:pt x="18604" y="3192"/>
                </a:cubicBezTo>
                <a:cubicBezTo>
                  <a:pt x="19130" y="3724"/>
                  <a:pt x="19498" y="4416"/>
                  <a:pt x="19498" y="4416"/>
                </a:cubicBezTo>
                <a:cubicBezTo>
                  <a:pt x="19813" y="4575"/>
                  <a:pt x="19813" y="5107"/>
                  <a:pt x="19498" y="5480"/>
                </a:cubicBezTo>
                <a:cubicBezTo>
                  <a:pt x="18604" y="6703"/>
                  <a:pt x="18604" y="6703"/>
                  <a:pt x="18604" y="6703"/>
                </a:cubicBezTo>
                <a:cubicBezTo>
                  <a:pt x="18762" y="7235"/>
                  <a:pt x="18920" y="7767"/>
                  <a:pt x="19130" y="8300"/>
                </a:cubicBezTo>
                <a:cubicBezTo>
                  <a:pt x="20707" y="8512"/>
                  <a:pt x="20707" y="8512"/>
                  <a:pt x="20707" y="8512"/>
                </a:cubicBezTo>
                <a:cubicBezTo>
                  <a:pt x="21232" y="8512"/>
                  <a:pt x="21390" y="8832"/>
                  <a:pt x="21390" y="9204"/>
                </a:cubicBezTo>
                <a:cubicBezTo>
                  <a:pt x="21390" y="9204"/>
                  <a:pt x="21600" y="9896"/>
                  <a:pt x="21600" y="10800"/>
                </a:cubicBezTo>
                <a:cubicBezTo>
                  <a:pt x="21600" y="10960"/>
                  <a:pt x="21600" y="10960"/>
                  <a:pt x="21600" y="10960"/>
                </a:cubicBezTo>
                <a:cubicBezTo>
                  <a:pt x="21600" y="11704"/>
                  <a:pt x="21390" y="12396"/>
                  <a:pt x="21390" y="12556"/>
                </a:cubicBezTo>
                <a:cubicBezTo>
                  <a:pt x="21390" y="12928"/>
                  <a:pt x="21232" y="13088"/>
                  <a:pt x="20707" y="13300"/>
                </a:cubicBezTo>
                <a:cubicBezTo>
                  <a:pt x="19130" y="13460"/>
                  <a:pt x="19130" y="13460"/>
                  <a:pt x="19130" y="13460"/>
                </a:cubicBezTo>
                <a:cubicBezTo>
                  <a:pt x="18920" y="13992"/>
                  <a:pt x="18762" y="14524"/>
                  <a:pt x="18394" y="14897"/>
                </a:cubicBezTo>
                <a:cubicBezTo>
                  <a:pt x="19498" y="16280"/>
                  <a:pt x="19498" y="16280"/>
                  <a:pt x="19498" y="16280"/>
                </a:cubicBezTo>
                <a:cubicBezTo>
                  <a:pt x="19655" y="16652"/>
                  <a:pt x="19655" y="17025"/>
                  <a:pt x="19498" y="17344"/>
                </a:cubicBezTo>
                <a:cubicBezTo>
                  <a:pt x="19498" y="17344"/>
                  <a:pt x="18920" y="17876"/>
                  <a:pt x="18394" y="18408"/>
                </a:cubicBezTo>
                <a:cubicBezTo>
                  <a:pt x="18394" y="18621"/>
                  <a:pt x="18394" y="18621"/>
                  <a:pt x="18394" y="18621"/>
                </a:cubicBezTo>
                <a:cubicBezTo>
                  <a:pt x="17711" y="19153"/>
                  <a:pt x="17185" y="19685"/>
                  <a:pt x="17185" y="19685"/>
                </a:cubicBezTo>
                <a:cubicBezTo>
                  <a:pt x="16818" y="19844"/>
                  <a:pt x="16502" y="19844"/>
                  <a:pt x="16134" y="19685"/>
                </a:cubicBezTo>
                <a:cubicBezTo>
                  <a:pt x="14715" y="18621"/>
                  <a:pt x="14715" y="18621"/>
                  <a:pt x="14715" y="18621"/>
                </a:cubicBezTo>
                <a:cubicBezTo>
                  <a:pt x="14400" y="18780"/>
                  <a:pt x="13874" y="19153"/>
                  <a:pt x="13349" y="19153"/>
                </a:cubicBezTo>
                <a:cubicBezTo>
                  <a:pt x="13139" y="20908"/>
                  <a:pt x="13139" y="20908"/>
                  <a:pt x="13139" y="20908"/>
                </a:cubicBezTo>
                <a:cubicBezTo>
                  <a:pt x="12981" y="21281"/>
                  <a:pt x="12823" y="21600"/>
                  <a:pt x="12455" y="21600"/>
                </a:cubicBezTo>
                <a:cubicBezTo>
                  <a:pt x="12298" y="21600"/>
                  <a:pt x="11562" y="21600"/>
                  <a:pt x="10879" y="21600"/>
                </a:cubicBezTo>
                <a:close/>
                <a:moveTo>
                  <a:pt x="9985" y="20004"/>
                </a:moveTo>
                <a:cubicBezTo>
                  <a:pt x="10196" y="20004"/>
                  <a:pt x="10353" y="20004"/>
                  <a:pt x="10721" y="20004"/>
                </a:cubicBezTo>
                <a:cubicBezTo>
                  <a:pt x="10879" y="20004"/>
                  <a:pt x="10879" y="20004"/>
                  <a:pt x="10879" y="20004"/>
                </a:cubicBezTo>
                <a:cubicBezTo>
                  <a:pt x="11036" y="20004"/>
                  <a:pt x="11404" y="20004"/>
                  <a:pt x="11562" y="20004"/>
                </a:cubicBezTo>
                <a:cubicBezTo>
                  <a:pt x="11772" y="18408"/>
                  <a:pt x="11772" y="18408"/>
                  <a:pt x="11772" y="18408"/>
                </a:cubicBezTo>
                <a:cubicBezTo>
                  <a:pt x="11772" y="18089"/>
                  <a:pt x="12088" y="17716"/>
                  <a:pt x="12455" y="17716"/>
                </a:cubicBezTo>
                <a:cubicBezTo>
                  <a:pt x="13139" y="17557"/>
                  <a:pt x="13874" y="17184"/>
                  <a:pt x="14400" y="16812"/>
                </a:cubicBezTo>
                <a:cubicBezTo>
                  <a:pt x="14558" y="16812"/>
                  <a:pt x="14926" y="16652"/>
                  <a:pt x="15083" y="16812"/>
                </a:cubicBezTo>
                <a:cubicBezTo>
                  <a:pt x="15241" y="16812"/>
                  <a:pt x="15241" y="16812"/>
                  <a:pt x="15451" y="17025"/>
                </a:cubicBezTo>
                <a:cubicBezTo>
                  <a:pt x="16660" y="17876"/>
                  <a:pt x="16660" y="17876"/>
                  <a:pt x="16660" y="17876"/>
                </a:cubicBezTo>
                <a:cubicBezTo>
                  <a:pt x="16818" y="17716"/>
                  <a:pt x="17028" y="17557"/>
                  <a:pt x="17185" y="17344"/>
                </a:cubicBezTo>
                <a:cubicBezTo>
                  <a:pt x="17343" y="17184"/>
                  <a:pt x="17553" y="17025"/>
                  <a:pt x="17711" y="16812"/>
                </a:cubicBezTo>
                <a:cubicBezTo>
                  <a:pt x="16818" y="15588"/>
                  <a:pt x="16818" y="15588"/>
                  <a:pt x="16818" y="15588"/>
                </a:cubicBezTo>
                <a:cubicBezTo>
                  <a:pt x="16660" y="15216"/>
                  <a:pt x="16660" y="14897"/>
                  <a:pt x="16818" y="14524"/>
                </a:cubicBezTo>
                <a:cubicBezTo>
                  <a:pt x="17185" y="13992"/>
                  <a:pt x="17343" y="13300"/>
                  <a:pt x="17711" y="12556"/>
                </a:cubicBezTo>
                <a:cubicBezTo>
                  <a:pt x="17711" y="12236"/>
                  <a:pt x="17921" y="11864"/>
                  <a:pt x="18394" y="11864"/>
                </a:cubicBezTo>
                <a:cubicBezTo>
                  <a:pt x="19813" y="11704"/>
                  <a:pt x="19813" y="11704"/>
                  <a:pt x="19813" y="11704"/>
                </a:cubicBezTo>
                <a:cubicBezTo>
                  <a:pt x="20023" y="11492"/>
                  <a:pt x="20023" y="11172"/>
                  <a:pt x="20023" y="10960"/>
                </a:cubicBezTo>
                <a:cubicBezTo>
                  <a:pt x="20023" y="10800"/>
                  <a:pt x="20023" y="10800"/>
                  <a:pt x="20023" y="10800"/>
                </a:cubicBezTo>
                <a:cubicBezTo>
                  <a:pt x="20023" y="10640"/>
                  <a:pt x="20023" y="10268"/>
                  <a:pt x="19813" y="10108"/>
                </a:cubicBezTo>
                <a:cubicBezTo>
                  <a:pt x="18394" y="9896"/>
                  <a:pt x="18394" y="9896"/>
                  <a:pt x="18394" y="9896"/>
                </a:cubicBezTo>
                <a:cubicBezTo>
                  <a:pt x="18079" y="9736"/>
                  <a:pt x="17711" y="9576"/>
                  <a:pt x="17711" y="9204"/>
                </a:cubicBezTo>
                <a:cubicBezTo>
                  <a:pt x="17553" y="8512"/>
                  <a:pt x="17185" y="7767"/>
                  <a:pt x="16818" y="7076"/>
                </a:cubicBezTo>
                <a:cubicBezTo>
                  <a:pt x="16818" y="7076"/>
                  <a:pt x="16818" y="7076"/>
                  <a:pt x="16818" y="6916"/>
                </a:cubicBezTo>
                <a:cubicBezTo>
                  <a:pt x="16660" y="6703"/>
                  <a:pt x="16660" y="6384"/>
                  <a:pt x="16818" y="6171"/>
                </a:cubicBezTo>
                <a:cubicBezTo>
                  <a:pt x="17921" y="4948"/>
                  <a:pt x="17921" y="4948"/>
                  <a:pt x="17921" y="4948"/>
                </a:cubicBezTo>
                <a:cubicBezTo>
                  <a:pt x="17711" y="4788"/>
                  <a:pt x="17553" y="4575"/>
                  <a:pt x="17343" y="4416"/>
                </a:cubicBezTo>
                <a:cubicBezTo>
                  <a:pt x="17185" y="4256"/>
                  <a:pt x="17185" y="4256"/>
                  <a:pt x="17185" y="4256"/>
                </a:cubicBezTo>
                <a:cubicBezTo>
                  <a:pt x="17028" y="4043"/>
                  <a:pt x="16818" y="3884"/>
                  <a:pt x="16660" y="3724"/>
                </a:cubicBezTo>
                <a:cubicBezTo>
                  <a:pt x="15451" y="4788"/>
                  <a:pt x="15451" y="4788"/>
                  <a:pt x="15451" y="4788"/>
                </a:cubicBezTo>
                <a:cubicBezTo>
                  <a:pt x="15241" y="4948"/>
                  <a:pt x="14715" y="4948"/>
                  <a:pt x="14558" y="4788"/>
                </a:cubicBezTo>
                <a:cubicBezTo>
                  <a:pt x="13874" y="4416"/>
                  <a:pt x="13139" y="4043"/>
                  <a:pt x="12455" y="3884"/>
                </a:cubicBezTo>
                <a:cubicBezTo>
                  <a:pt x="12088" y="3884"/>
                  <a:pt x="11930" y="3511"/>
                  <a:pt x="11930" y="3192"/>
                </a:cubicBezTo>
                <a:cubicBezTo>
                  <a:pt x="11772" y="1596"/>
                  <a:pt x="11772" y="1596"/>
                  <a:pt x="11772" y="1596"/>
                </a:cubicBezTo>
                <a:cubicBezTo>
                  <a:pt x="11404" y="1596"/>
                  <a:pt x="11247" y="1596"/>
                  <a:pt x="10879" y="1596"/>
                </a:cubicBezTo>
                <a:cubicBezTo>
                  <a:pt x="10511" y="1596"/>
                  <a:pt x="10353" y="1596"/>
                  <a:pt x="10196" y="1596"/>
                </a:cubicBezTo>
                <a:cubicBezTo>
                  <a:pt x="9828" y="3192"/>
                  <a:pt x="9828" y="3192"/>
                  <a:pt x="9828" y="3192"/>
                </a:cubicBezTo>
                <a:cubicBezTo>
                  <a:pt x="9828" y="3511"/>
                  <a:pt x="9460" y="3884"/>
                  <a:pt x="9145" y="3884"/>
                </a:cubicBezTo>
                <a:cubicBezTo>
                  <a:pt x="8409" y="4043"/>
                  <a:pt x="7726" y="4416"/>
                  <a:pt x="7200" y="4788"/>
                </a:cubicBezTo>
                <a:cubicBezTo>
                  <a:pt x="7042" y="4788"/>
                  <a:pt x="6832" y="4948"/>
                  <a:pt x="6517" y="4788"/>
                </a:cubicBezTo>
                <a:cubicBezTo>
                  <a:pt x="6517" y="4788"/>
                  <a:pt x="6307" y="4788"/>
                  <a:pt x="6149" y="4575"/>
                </a:cubicBezTo>
                <a:cubicBezTo>
                  <a:pt x="4940" y="3724"/>
                  <a:pt x="4940" y="3724"/>
                  <a:pt x="4940" y="3724"/>
                </a:cubicBezTo>
                <a:cubicBezTo>
                  <a:pt x="4940" y="3884"/>
                  <a:pt x="4730" y="4043"/>
                  <a:pt x="4415" y="4256"/>
                </a:cubicBezTo>
                <a:cubicBezTo>
                  <a:pt x="4204" y="4416"/>
                  <a:pt x="4047" y="4575"/>
                  <a:pt x="3889" y="4788"/>
                </a:cubicBezTo>
                <a:cubicBezTo>
                  <a:pt x="4730" y="6012"/>
                  <a:pt x="4730" y="6012"/>
                  <a:pt x="4730" y="6012"/>
                </a:cubicBezTo>
                <a:cubicBezTo>
                  <a:pt x="5098" y="6384"/>
                  <a:pt x="5098" y="6703"/>
                  <a:pt x="4940" y="7076"/>
                </a:cubicBezTo>
                <a:cubicBezTo>
                  <a:pt x="4940" y="7076"/>
                  <a:pt x="4940" y="7076"/>
                  <a:pt x="4730" y="7076"/>
                </a:cubicBezTo>
                <a:cubicBezTo>
                  <a:pt x="4415" y="7767"/>
                  <a:pt x="4204" y="8300"/>
                  <a:pt x="4047" y="9044"/>
                </a:cubicBezTo>
                <a:cubicBezTo>
                  <a:pt x="3889" y="9364"/>
                  <a:pt x="3679" y="9736"/>
                  <a:pt x="3364" y="9736"/>
                </a:cubicBezTo>
                <a:cubicBezTo>
                  <a:pt x="1787" y="9896"/>
                  <a:pt x="1787" y="9896"/>
                  <a:pt x="1787" y="9896"/>
                </a:cubicBezTo>
                <a:cubicBezTo>
                  <a:pt x="1787" y="10108"/>
                  <a:pt x="1787" y="10428"/>
                  <a:pt x="1787" y="10640"/>
                </a:cubicBezTo>
                <a:cubicBezTo>
                  <a:pt x="1787" y="10800"/>
                  <a:pt x="1787" y="10800"/>
                  <a:pt x="1787" y="10800"/>
                </a:cubicBezTo>
                <a:cubicBezTo>
                  <a:pt x="1787" y="10960"/>
                  <a:pt x="1787" y="11332"/>
                  <a:pt x="1787" y="11492"/>
                </a:cubicBezTo>
                <a:cubicBezTo>
                  <a:pt x="3364" y="11704"/>
                  <a:pt x="3364" y="11704"/>
                  <a:pt x="3364" y="11704"/>
                </a:cubicBezTo>
                <a:cubicBezTo>
                  <a:pt x="3679" y="11864"/>
                  <a:pt x="3889" y="12024"/>
                  <a:pt x="4047" y="12396"/>
                </a:cubicBezTo>
                <a:lnTo>
                  <a:pt x="4047" y="12556"/>
                </a:lnTo>
                <a:cubicBezTo>
                  <a:pt x="4204" y="13088"/>
                  <a:pt x="4415" y="13833"/>
                  <a:pt x="4730" y="14524"/>
                </a:cubicBezTo>
                <a:cubicBezTo>
                  <a:pt x="4940" y="14684"/>
                  <a:pt x="4940" y="14897"/>
                  <a:pt x="4940" y="15216"/>
                </a:cubicBezTo>
                <a:lnTo>
                  <a:pt x="4730" y="15429"/>
                </a:lnTo>
                <a:cubicBezTo>
                  <a:pt x="3889" y="16652"/>
                  <a:pt x="3889" y="16652"/>
                  <a:pt x="3889" y="16652"/>
                </a:cubicBezTo>
                <a:cubicBezTo>
                  <a:pt x="3889" y="16812"/>
                  <a:pt x="4047" y="17025"/>
                  <a:pt x="4204" y="17184"/>
                </a:cubicBezTo>
                <a:cubicBezTo>
                  <a:pt x="4415" y="17344"/>
                  <a:pt x="4415" y="17344"/>
                  <a:pt x="4415" y="17344"/>
                </a:cubicBezTo>
                <a:cubicBezTo>
                  <a:pt x="4572" y="17557"/>
                  <a:pt x="4730" y="17716"/>
                  <a:pt x="4940" y="17876"/>
                </a:cubicBezTo>
                <a:cubicBezTo>
                  <a:pt x="6149" y="16812"/>
                  <a:pt x="6149" y="16812"/>
                  <a:pt x="6149" y="16812"/>
                </a:cubicBezTo>
                <a:cubicBezTo>
                  <a:pt x="6517" y="16652"/>
                  <a:pt x="6832" y="16652"/>
                  <a:pt x="7200" y="16812"/>
                </a:cubicBezTo>
                <a:cubicBezTo>
                  <a:pt x="7726" y="17184"/>
                  <a:pt x="8409" y="17557"/>
                  <a:pt x="9145" y="17716"/>
                </a:cubicBezTo>
                <a:cubicBezTo>
                  <a:pt x="9460" y="17716"/>
                  <a:pt x="9670" y="18089"/>
                  <a:pt x="9828" y="18408"/>
                </a:cubicBezTo>
                <a:lnTo>
                  <a:pt x="9985" y="20004"/>
                </a:lnTo>
                <a:close/>
              </a:path>
            </a:pathLst>
          </a:custGeom>
          <a:solidFill>
            <a:srgbClr val="7C7E80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7399506" y="530309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3066381" y="437570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Shape 2399"/>
          <p:cNvSpPr>
            <a:spLocks noGrp="1"/>
          </p:cNvSpPr>
          <p:nvPr>
            <p:ph type="title"/>
          </p:nvPr>
        </p:nvSpPr>
        <p:spPr>
          <a:xfrm>
            <a:off x="2555361" y="310886"/>
            <a:ext cx="7081279" cy="7064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Shape 2401"/>
          <p:cNvSpPr/>
          <p:nvPr/>
        </p:nvSpPr>
        <p:spPr>
          <a:xfrm>
            <a:off x="5247790" y="766343"/>
            <a:ext cx="1872307" cy="30476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150" kern="0" dirty="0">
                <a:latin typeface="+mn-lt"/>
                <a:ea typeface="+mn-ea"/>
                <a:cs typeface="+mn-ea"/>
                <a:sym typeface="+mn-lt"/>
              </a:rPr>
              <a:t>Click here to add title text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Shape 2457"/>
          <p:cNvSpPr/>
          <p:nvPr/>
        </p:nvSpPr>
        <p:spPr>
          <a:xfrm>
            <a:off x="1382289" y="4697592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lang="zh-CN" altLang="en-US" sz="1200" kern="0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Shape 2458"/>
          <p:cNvSpPr/>
          <p:nvPr/>
        </p:nvSpPr>
        <p:spPr>
          <a:xfrm>
            <a:off x="1382516" y="4969934"/>
            <a:ext cx="1503618" cy="27443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lang="en-US" sz="1000" kern="0" dirty="0">
                <a:latin typeface="+mn-lt"/>
                <a:ea typeface="+mn-ea"/>
                <a:cs typeface="+mn-ea"/>
                <a:sym typeface="+mn-lt"/>
              </a:rPr>
              <a:t>Click here to add title text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Shape 2459"/>
          <p:cNvSpPr/>
          <p:nvPr/>
        </p:nvSpPr>
        <p:spPr>
          <a:xfrm>
            <a:off x="902285" y="4825162"/>
            <a:ext cx="254001" cy="253714"/>
          </a:xfrm>
          <a:custGeom>
            <a:avLst/>
            <a:gdLst>
              <a:gd name="T0" fmla="*/ 213 w 427"/>
              <a:gd name="T1" fmla="*/ 0 h 427"/>
              <a:gd name="T2" fmla="*/ 0 w 427"/>
              <a:gd name="T3" fmla="*/ 213 h 427"/>
              <a:gd name="T4" fmla="*/ 213 w 427"/>
              <a:gd name="T5" fmla="*/ 427 h 427"/>
              <a:gd name="T6" fmla="*/ 427 w 427"/>
              <a:gd name="T7" fmla="*/ 213 h 427"/>
              <a:gd name="T8" fmla="*/ 213 w 427"/>
              <a:gd name="T9" fmla="*/ 0 h 427"/>
              <a:gd name="T10" fmla="*/ 180 w 427"/>
              <a:gd name="T11" fmla="*/ 312 h 427"/>
              <a:gd name="T12" fmla="*/ 82 w 427"/>
              <a:gd name="T13" fmla="*/ 214 h 427"/>
              <a:gd name="T14" fmla="*/ 120 w 427"/>
              <a:gd name="T15" fmla="*/ 176 h 427"/>
              <a:gd name="T16" fmla="*/ 180 w 427"/>
              <a:gd name="T17" fmla="*/ 236 h 427"/>
              <a:gd name="T18" fmla="*/ 308 w 427"/>
              <a:gd name="T19" fmla="*/ 108 h 427"/>
              <a:gd name="T20" fmla="*/ 346 w 427"/>
              <a:gd name="T21" fmla="*/ 146 h 427"/>
              <a:gd name="T22" fmla="*/ 180 w 427"/>
              <a:gd name="T23" fmla="*/ 31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7">
                <a:moveTo>
                  <a:pt x="213" y="0"/>
                </a:moveTo>
                <a:cubicBezTo>
                  <a:pt x="96" y="0"/>
                  <a:pt x="0" y="96"/>
                  <a:pt x="0" y="213"/>
                </a:cubicBezTo>
                <a:cubicBezTo>
                  <a:pt x="0" y="331"/>
                  <a:pt x="96" y="427"/>
                  <a:pt x="213" y="427"/>
                </a:cubicBezTo>
                <a:cubicBezTo>
                  <a:pt x="331" y="427"/>
                  <a:pt x="427" y="331"/>
                  <a:pt x="427" y="213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180" y="312"/>
                </a:moveTo>
                <a:lnTo>
                  <a:pt x="82" y="214"/>
                </a:lnTo>
                <a:lnTo>
                  <a:pt x="120" y="176"/>
                </a:lnTo>
                <a:lnTo>
                  <a:pt x="180" y="236"/>
                </a:lnTo>
                <a:lnTo>
                  <a:pt x="308" y="108"/>
                </a:lnTo>
                <a:lnTo>
                  <a:pt x="346" y="146"/>
                </a:lnTo>
                <a:lnTo>
                  <a:pt x="180" y="312"/>
                </a:lnTo>
                <a:close/>
              </a:path>
            </a:pathLst>
          </a:custGeom>
          <a:solidFill>
            <a:srgbClr val="A4CAD3"/>
          </a:solidFill>
          <a:ln w="12700">
            <a:miter lim="400000"/>
          </a:ln>
        </p:spPr>
        <p:txBody>
          <a:bodyPr lIns="22860" rIns="2286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" name="Shape 2460"/>
          <p:cNvSpPr/>
          <p:nvPr/>
        </p:nvSpPr>
        <p:spPr>
          <a:xfrm>
            <a:off x="3920081" y="4697592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lang="zh-CN" altLang="en-US" sz="1200" kern="0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Shape 2461"/>
          <p:cNvSpPr/>
          <p:nvPr/>
        </p:nvSpPr>
        <p:spPr>
          <a:xfrm>
            <a:off x="3920308" y="4969934"/>
            <a:ext cx="1503618" cy="27443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lang="en-US" sz="1000" kern="0" dirty="0">
                <a:latin typeface="+mn-lt"/>
                <a:ea typeface="+mn-ea"/>
                <a:cs typeface="+mn-ea"/>
                <a:sym typeface="+mn-lt"/>
              </a:rPr>
              <a:t>Click here to add title text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Shape 2462"/>
          <p:cNvSpPr/>
          <p:nvPr/>
        </p:nvSpPr>
        <p:spPr>
          <a:xfrm>
            <a:off x="3438696" y="4838290"/>
            <a:ext cx="256763" cy="227458"/>
          </a:xfrm>
          <a:custGeom>
            <a:avLst/>
            <a:gdLst>
              <a:gd name="T0" fmla="*/ 5423 w 6499"/>
              <a:gd name="T1" fmla="*/ 940 h 5766"/>
              <a:gd name="T2" fmla="*/ 6499 w 6499"/>
              <a:gd name="T3" fmla="*/ 7 h 5766"/>
              <a:gd name="T4" fmla="*/ 4987 w 6499"/>
              <a:gd name="T5" fmla="*/ 792 h 5766"/>
              <a:gd name="T6" fmla="*/ 3216 w 6499"/>
              <a:gd name="T7" fmla="*/ 716 h 5766"/>
              <a:gd name="T8" fmla="*/ 1453 w 6499"/>
              <a:gd name="T9" fmla="*/ 667 h 5766"/>
              <a:gd name="T10" fmla="*/ 0 w 6499"/>
              <a:gd name="T11" fmla="*/ 2664 h 5766"/>
              <a:gd name="T12" fmla="*/ 661 w 6499"/>
              <a:gd name="T13" fmla="*/ 3284 h 5766"/>
              <a:gd name="T14" fmla="*/ 448 w 6499"/>
              <a:gd name="T15" fmla="*/ 4071 h 5766"/>
              <a:gd name="T16" fmla="*/ 844 w 6499"/>
              <a:gd name="T17" fmla="*/ 4279 h 5766"/>
              <a:gd name="T18" fmla="*/ 1080 w 6499"/>
              <a:gd name="T19" fmla="*/ 4576 h 5766"/>
              <a:gd name="T20" fmla="*/ 1583 w 6499"/>
              <a:gd name="T21" fmla="*/ 4775 h 5766"/>
              <a:gd name="T22" fmla="*/ 2017 w 6499"/>
              <a:gd name="T23" fmla="*/ 5327 h 5766"/>
              <a:gd name="T24" fmla="*/ 2405 w 6499"/>
              <a:gd name="T25" fmla="*/ 5234 h 5766"/>
              <a:gd name="T26" fmla="*/ 2535 w 6499"/>
              <a:gd name="T27" fmla="*/ 5395 h 5766"/>
              <a:gd name="T28" fmla="*/ 2876 w 6499"/>
              <a:gd name="T29" fmla="*/ 5576 h 5766"/>
              <a:gd name="T30" fmla="*/ 3165 w 6499"/>
              <a:gd name="T31" fmla="*/ 5494 h 5766"/>
              <a:gd name="T32" fmla="*/ 3701 w 6499"/>
              <a:gd name="T33" fmla="*/ 5660 h 5766"/>
              <a:gd name="T34" fmla="*/ 3832 w 6499"/>
              <a:gd name="T35" fmla="*/ 5267 h 5766"/>
              <a:gd name="T36" fmla="*/ 4495 w 6499"/>
              <a:gd name="T37" fmla="*/ 4970 h 5766"/>
              <a:gd name="T38" fmla="*/ 4988 w 6499"/>
              <a:gd name="T39" fmla="*/ 5020 h 5766"/>
              <a:gd name="T40" fmla="*/ 5597 w 6499"/>
              <a:gd name="T41" fmla="*/ 4588 h 5766"/>
              <a:gd name="T42" fmla="*/ 5503 w 6499"/>
              <a:gd name="T43" fmla="*/ 3760 h 5766"/>
              <a:gd name="T44" fmla="*/ 6296 w 6499"/>
              <a:gd name="T45" fmla="*/ 2963 h 5766"/>
              <a:gd name="T46" fmla="*/ 6499 w 6499"/>
              <a:gd name="T47" fmla="*/ 2528 h 5766"/>
              <a:gd name="T48" fmla="*/ 5795 w 6499"/>
              <a:gd name="T49" fmla="*/ 3035 h 5766"/>
              <a:gd name="T50" fmla="*/ 4857 w 6499"/>
              <a:gd name="T51" fmla="*/ 3514 h 5766"/>
              <a:gd name="T52" fmla="*/ 4769 w 6499"/>
              <a:gd name="T53" fmla="*/ 4088 h 5766"/>
              <a:gd name="T54" fmla="*/ 4331 w 6499"/>
              <a:gd name="T55" fmla="*/ 4082 h 5766"/>
              <a:gd name="T56" fmla="*/ 4173 w 6499"/>
              <a:gd name="T57" fmla="*/ 4456 h 5766"/>
              <a:gd name="T58" fmla="*/ 3747 w 6499"/>
              <a:gd name="T59" fmla="*/ 4507 h 5766"/>
              <a:gd name="T60" fmla="*/ 3473 w 6499"/>
              <a:gd name="T61" fmla="*/ 4915 h 5766"/>
              <a:gd name="T62" fmla="*/ 3065 w 6499"/>
              <a:gd name="T63" fmla="*/ 5251 h 5766"/>
              <a:gd name="T64" fmla="*/ 2867 w 6499"/>
              <a:gd name="T65" fmla="*/ 5322 h 5766"/>
              <a:gd name="T66" fmla="*/ 2707 w 6499"/>
              <a:gd name="T67" fmla="*/ 5102 h 5766"/>
              <a:gd name="T68" fmla="*/ 3423 w 6499"/>
              <a:gd name="T69" fmla="*/ 4496 h 5766"/>
              <a:gd name="T70" fmla="*/ 3345 w 6499"/>
              <a:gd name="T71" fmla="*/ 4266 h 5766"/>
              <a:gd name="T72" fmla="*/ 2255 w 6499"/>
              <a:gd name="T73" fmla="*/ 5022 h 5766"/>
              <a:gd name="T74" fmla="*/ 1884 w 6499"/>
              <a:gd name="T75" fmla="*/ 4962 h 5766"/>
              <a:gd name="T76" fmla="*/ 3155 w 6499"/>
              <a:gd name="T77" fmla="*/ 3735 h 5766"/>
              <a:gd name="T78" fmla="*/ 3075 w 6499"/>
              <a:gd name="T79" fmla="*/ 3503 h 5766"/>
              <a:gd name="T80" fmla="*/ 1791 w 6499"/>
              <a:gd name="T81" fmla="*/ 4404 h 5766"/>
              <a:gd name="T82" fmla="*/ 1285 w 6499"/>
              <a:gd name="T83" fmla="*/ 4435 h 5766"/>
              <a:gd name="T84" fmla="*/ 1439 w 6499"/>
              <a:gd name="T85" fmla="*/ 4004 h 5766"/>
              <a:gd name="T86" fmla="*/ 2809 w 6499"/>
              <a:gd name="T87" fmla="*/ 3011 h 5766"/>
              <a:gd name="T88" fmla="*/ 2612 w 6499"/>
              <a:gd name="T89" fmla="*/ 2895 h 5766"/>
              <a:gd name="T90" fmla="*/ 1167 w 6499"/>
              <a:gd name="T91" fmla="*/ 3884 h 5766"/>
              <a:gd name="T92" fmla="*/ 668 w 6499"/>
              <a:gd name="T93" fmla="*/ 3923 h 5766"/>
              <a:gd name="T94" fmla="*/ 3388 w 6499"/>
              <a:gd name="T95" fmla="*/ 1602 h 5766"/>
              <a:gd name="T96" fmla="*/ 4543 w 6499"/>
              <a:gd name="T97" fmla="*/ 2706 h 5766"/>
              <a:gd name="T98" fmla="*/ 4492 w 6499"/>
              <a:gd name="T99" fmla="*/ 1496 h 5766"/>
              <a:gd name="T100" fmla="*/ 4777 w 6499"/>
              <a:gd name="T101" fmla="*/ 1048 h 5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99" h="5766">
                <a:moveTo>
                  <a:pt x="5048" y="1043"/>
                </a:moveTo>
                <a:cubicBezTo>
                  <a:pt x="5180" y="1043"/>
                  <a:pt x="5309" y="1008"/>
                  <a:pt x="5423" y="940"/>
                </a:cubicBezTo>
                <a:lnTo>
                  <a:pt x="6499" y="304"/>
                </a:lnTo>
                <a:lnTo>
                  <a:pt x="6499" y="7"/>
                </a:lnTo>
                <a:lnTo>
                  <a:pt x="5288" y="712"/>
                </a:lnTo>
                <a:cubicBezTo>
                  <a:pt x="5196" y="766"/>
                  <a:pt x="5092" y="794"/>
                  <a:pt x="4987" y="792"/>
                </a:cubicBezTo>
                <a:lnTo>
                  <a:pt x="3384" y="774"/>
                </a:lnTo>
                <a:cubicBezTo>
                  <a:pt x="3304" y="744"/>
                  <a:pt x="3240" y="726"/>
                  <a:pt x="3216" y="716"/>
                </a:cubicBezTo>
                <a:cubicBezTo>
                  <a:pt x="2715" y="604"/>
                  <a:pt x="2323" y="648"/>
                  <a:pt x="2056" y="720"/>
                </a:cubicBezTo>
                <a:cubicBezTo>
                  <a:pt x="1856" y="774"/>
                  <a:pt x="1643" y="754"/>
                  <a:pt x="1453" y="667"/>
                </a:cubicBezTo>
                <a:lnTo>
                  <a:pt x="0" y="0"/>
                </a:lnTo>
                <a:lnTo>
                  <a:pt x="0" y="2664"/>
                </a:lnTo>
                <a:lnTo>
                  <a:pt x="151" y="2747"/>
                </a:lnTo>
                <a:cubicBezTo>
                  <a:pt x="373" y="2868"/>
                  <a:pt x="551" y="3056"/>
                  <a:pt x="661" y="3284"/>
                </a:cubicBezTo>
                <a:lnTo>
                  <a:pt x="576" y="3354"/>
                </a:lnTo>
                <a:cubicBezTo>
                  <a:pt x="347" y="3520"/>
                  <a:pt x="297" y="3843"/>
                  <a:pt x="448" y="4071"/>
                </a:cubicBezTo>
                <a:cubicBezTo>
                  <a:pt x="532" y="4182"/>
                  <a:pt x="651" y="4252"/>
                  <a:pt x="787" y="4276"/>
                </a:cubicBezTo>
                <a:cubicBezTo>
                  <a:pt x="803" y="4278"/>
                  <a:pt x="827" y="4279"/>
                  <a:pt x="844" y="4279"/>
                </a:cubicBezTo>
                <a:cubicBezTo>
                  <a:pt x="893" y="4282"/>
                  <a:pt x="941" y="4276"/>
                  <a:pt x="983" y="4270"/>
                </a:cubicBezTo>
                <a:cubicBezTo>
                  <a:pt x="985" y="4384"/>
                  <a:pt x="1012" y="4483"/>
                  <a:pt x="1080" y="4576"/>
                </a:cubicBezTo>
                <a:cubicBezTo>
                  <a:pt x="1171" y="4703"/>
                  <a:pt x="1315" y="4760"/>
                  <a:pt x="1469" y="4768"/>
                </a:cubicBezTo>
                <a:cubicBezTo>
                  <a:pt x="1509" y="4771"/>
                  <a:pt x="1551" y="4772"/>
                  <a:pt x="1583" y="4775"/>
                </a:cubicBezTo>
                <a:cubicBezTo>
                  <a:pt x="1568" y="4896"/>
                  <a:pt x="1603" y="5020"/>
                  <a:pt x="1679" y="5122"/>
                </a:cubicBezTo>
                <a:cubicBezTo>
                  <a:pt x="1763" y="5232"/>
                  <a:pt x="1881" y="5303"/>
                  <a:pt x="2017" y="5327"/>
                </a:cubicBezTo>
                <a:cubicBezTo>
                  <a:pt x="2033" y="5328"/>
                  <a:pt x="2057" y="5330"/>
                  <a:pt x="2075" y="5330"/>
                </a:cubicBezTo>
                <a:cubicBezTo>
                  <a:pt x="2196" y="5336"/>
                  <a:pt x="2312" y="5302"/>
                  <a:pt x="2405" y="5234"/>
                </a:cubicBezTo>
                <a:lnTo>
                  <a:pt x="2456" y="5195"/>
                </a:lnTo>
                <a:cubicBezTo>
                  <a:pt x="2468" y="5268"/>
                  <a:pt x="2489" y="5335"/>
                  <a:pt x="2535" y="5395"/>
                </a:cubicBezTo>
                <a:cubicBezTo>
                  <a:pt x="2603" y="5488"/>
                  <a:pt x="2705" y="5551"/>
                  <a:pt x="2827" y="5574"/>
                </a:cubicBezTo>
                <a:cubicBezTo>
                  <a:pt x="2843" y="5575"/>
                  <a:pt x="2859" y="5575"/>
                  <a:pt x="2876" y="5576"/>
                </a:cubicBezTo>
                <a:cubicBezTo>
                  <a:pt x="2973" y="5582"/>
                  <a:pt x="3072" y="5554"/>
                  <a:pt x="3157" y="5494"/>
                </a:cubicBezTo>
                <a:lnTo>
                  <a:pt x="3165" y="5494"/>
                </a:lnTo>
                <a:lnTo>
                  <a:pt x="3225" y="5578"/>
                </a:lnTo>
                <a:cubicBezTo>
                  <a:pt x="3331" y="5730"/>
                  <a:pt x="3549" y="5766"/>
                  <a:pt x="3701" y="5660"/>
                </a:cubicBezTo>
                <a:cubicBezTo>
                  <a:pt x="3828" y="5570"/>
                  <a:pt x="3879" y="5392"/>
                  <a:pt x="3821" y="5251"/>
                </a:cubicBezTo>
                <a:lnTo>
                  <a:pt x="3832" y="5267"/>
                </a:lnTo>
                <a:cubicBezTo>
                  <a:pt x="3932" y="5415"/>
                  <a:pt x="4121" y="5479"/>
                  <a:pt x="4287" y="5411"/>
                </a:cubicBezTo>
                <a:cubicBezTo>
                  <a:pt x="4469" y="5336"/>
                  <a:pt x="4543" y="5139"/>
                  <a:pt x="4495" y="4970"/>
                </a:cubicBezTo>
                <a:cubicBezTo>
                  <a:pt x="4617" y="5107"/>
                  <a:pt x="4828" y="5134"/>
                  <a:pt x="4980" y="5028"/>
                </a:cubicBezTo>
                <a:lnTo>
                  <a:pt x="4988" y="5020"/>
                </a:lnTo>
                <a:cubicBezTo>
                  <a:pt x="5140" y="4915"/>
                  <a:pt x="5184" y="4714"/>
                  <a:pt x="5103" y="4554"/>
                </a:cubicBezTo>
                <a:cubicBezTo>
                  <a:pt x="5235" y="4675"/>
                  <a:pt x="5445" y="4694"/>
                  <a:pt x="5597" y="4588"/>
                </a:cubicBezTo>
                <a:cubicBezTo>
                  <a:pt x="5775" y="4459"/>
                  <a:pt x="5821" y="4210"/>
                  <a:pt x="5692" y="4031"/>
                </a:cubicBezTo>
                <a:lnTo>
                  <a:pt x="5503" y="3760"/>
                </a:lnTo>
                <a:lnTo>
                  <a:pt x="5915" y="3280"/>
                </a:lnTo>
                <a:cubicBezTo>
                  <a:pt x="6023" y="3154"/>
                  <a:pt x="6152" y="3047"/>
                  <a:pt x="6296" y="2963"/>
                </a:cubicBezTo>
                <a:lnTo>
                  <a:pt x="6499" y="2846"/>
                </a:lnTo>
                <a:lnTo>
                  <a:pt x="6499" y="2528"/>
                </a:lnTo>
                <a:lnTo>
                  <a:pt x="6219" y="2687"/>
                </a:lnTo>
                <a:cubicBezTo>
                  <a:pt x="6059" y="2778"/>
                  <a:pt x="5915" y="2895"/>
                  <a:pt x="5795" y="3035"/>
                </a:cubicBezTo>
                <a:lnTo>
                  <a:pt x="5352" y="3548"/>
                </a:lnTo>
                <a:cubicBezTo>
                  <a:pt x="5220" y="3427"/>
                  <a:pt x="5009" y="3408"/>
                  <a:pt x="4857" y="3514"/>
                </a:cubicBezTo>
                <a:cubicBezTo>
                  <a:pt x="4680" y="3643"/>
                  <a:pt x="4633" y="3892"/>
                  <a:pt x="4763" y="4071"/>
                </a:cubicBezTo>
                <a:lnTo>
                  <a:pt x="4769" y="4088"/>
                </a:lnTo>
                <a:lnTo>
                  <a:pt x="4761" y="4088"/>
                </a:lnTo>
                <a:cubicBezTo>
                  <a:pt x="4636" y="4000"/>
                  <a:pt x="4465" y="3991"/>
                  <a:pt x="4331" y="4082"/>
                </a:cubicBezTo>
                <a:lnTo>
                  <a:pt x="4323" y="4090"/>
                </a:lnTo>
                <a:cubicBezTo>
                  <a:pt x="4204" y="4172"/>
                  <a:pt x="4148" y="4316"/>
                  <a:pt x="4173" y="4456"/>
                </a:cubicBezTo>
                <a:lnTo>
                  <a:pt x="4131" y="4487"/>
                </a:lnTo>
                <a:cubicBezTo>
                  <a:pt x="4012" y="4424"/>
                  <a:pt x="3865" y="4424"/>
                  <a:pt x="3747" y="4507"/>
                </a:cubicBezTo>
                <a:cubicBezTo>
                  <a:pt x="3637" y="4583"/>
                  <a:pt x="3581" y="4718"/>
                  <a:pt x="3591" y="4840"/>
                </a:cubicBezTo>
                <a:lnTo>
                  <a:pt x="3473" y="4915"/>
                </a:lnTo>
                <a:cubicBezTo>
                  <a:pt x="3385" y="4894"/>
                  <a:pt x="3287" y="4914"/>
                  <a:pt x="3211" y="4966"/>
                </a:cubicBezTo>
                <a:cubicBezTo>
                  <a:pt x="3117" y="5034"/>
                  <a:pt x="3063" y="5146"/>
                  <a:pt x="3065" y="5251"/>
                </a:cubicBezTo>
                <a:lnTo>
                  <a:pt x="3007" y="5288"/>
                </a:lnTo>
                <a:cubicBezTo>
                  <a:pt x="2972" y="5319"/>
                  <a:pt x="2915" y="5332"/>
                  <a:pt x="2867" y="5322"/>
                </a:cubicBezTo>
                <a:cubicBezTo>
                  <a:pt x="2819" y="5311"/>
                  <a:pt x="2771" y="5284"/>
                  <a:pt x="2740" y="5242"/>
                </a:cubicBezTo>
                <a:cubicBezTo>
                  <a:pt x="2709" y="5207"/>
                  <a:pt x="2696" y="5150"/>
                  <a:pt x="2707" y="5102"/>
                </a:cubicBezTo>
                <a:cubicBezTo>
                  <a:pt x="2717" y="5054"/>
                  <a:pt x="2744" y="5006"/>
                  <a:pt x="2787" y="4975"/>
                </a:cubicBezTo>
                <a:lnTo>
                  <a:pt x="3423" y="4496"/>
                </a:lnTo>
                <a:cubicBezTo>
                  <a:pt x="3456" y="4474"/>
                  <a:pt x="3475" y="4442"/>
                  <a:pt x="3476" y="4402"/>
                </a:cubicBezTo>
                <a:cubicBezTo>
                  <a:pt x="3480" y="4328"/>
                  <a:pt x="3417" y="4266"/>
                  <a:pt x="3345" y="4266"/>
                </a:cubicBezTo>
                <a:cubicBezTo>
                  <a:pt x="3317" y="4266"/>
                  <a:pt x="3295" y="4272"/>
                  <a:pt x="3271" y="4286"/>
                </a:cubicBezTo>
                <a:lnTo>
                  <a:pt x="2255" y="5022"/>
                </a:lnTo>
                <a:cubicBezTo>
                  <a:pt x="2196" y="5059"/>
                  <a:pt x="2129" y="5080"/>
                  <a:pt x="2057" y="5068"/>
                </a:cubicBezTo>
                <a:cubicBezTo>
                  <a:pt x="1985" y="5056"/>
                  <a:pt x="1921" y="5020"/>
                  <a:pt x="1884" y="4962"/>
                </a:cubicBezTo>
                <a:cubicBezTo>
                  <a:pt x="1800" y="4851"/>
                  <a:pt x="1825" y="4682"/>
                  <a:pt x="1944" y="4599"/>
                </a:cubicBezTo>
                <a:lnTo>
                  <a:pt x="3155" y="3735"/>
                </a:lnTo>
                <a:cubicBezTo>
                  <a:pt x="3181" y="3711"/>
                  <a:pt x="3200" y="3678"/>
                  <a:pt x="3200" y="3634"/>
                </a:cubicBezTo>
                <a:cubicBezTo>
                  <a:pt x="3201" y="3564"/>
                  <a:pt x="3144" y="3506"/>
                  <a:pt x="3075" y="3503"/>
                </a:cubicBezTo>
                <a:cubicBezTo>
                  <a:pt x="3035" y="3502"/>
                  <a:pt x="3003" y="3516"/>
                  <a:pt x="2976" y="3547"/>
                </a:cubicBezTo>
                <a:lnTo>
                  <a:pt x="1791" y="4404"/>
                </a:lnTo>
                <a:cubicBezTo>
                  <a:pt x="1757" y="4419"/>
                  <a:pt x="1740" y="4443"/>
                  <a:pt x="1715" y="4466"/>
                </a:cubicBezTo>
                <a:cubicBezTo>
                  <a:pt x="1572" y="4556"/>
                  <a:pt x="1361" y="4536"/>
                  <a:pt x="1285" y="4435"/>
                </a:cubicBezTo>
                <a:cubicBezTo>
                  <a:pt x="1209" y="4326"/>
                  <a:pt x="1225" y="4179"/>
                  <a:pt x="1320" y="4087"/>
                </a:cubicBezTo>
                <a:lnTo>
                  <a:pt x="1439" y="4004"/>
                </a:lnTo>
                <a:lnTo>
                  <a:pt x="2756" y="3106"/>
                </a:lnTo>
                <a:cubicBezTo>
                  <a:pt x="2789" y="3083"/>
                  <a:pt x="2808" y="3051"/>
                  <a:pt x="2809" y="3011"/>
                </a:cubicBezTo>
                <a:cubicBezTo>
                  <a:pt x="2812" y="2967"/>
                  <a:pt x="2791" y="2926"/>
                  <a:pt x="2755" y="2900"/>
                </a:cubicBezTo>
                <a:cubicBezTo>
                  <a:pt x="2708" y="2867"/>
                  <a:pt x="2661" y="2866"/>
                  <a:pt x="2612" y="2895"/>
                </a:cubicBezTo>
                <a:lnTo>
                  <a:pt x="1201" y="3854"/>
                </a:lnTo>
                <a:cubicBezTo>
                  <a:pt x="1192" y="3870"/>
                  <a:pt x="1176" y="3876"/>
                  <a:pt x="1167" y="3884"/>
                </a:cubicBezTo>
                <a:lnTo>
                  <a:pt x="1031" y="3983"/>
                </a:lnTo>
                <a:cubicBezTo>
                  <a:pt x="920" y="4067"/>
                  <a:pt x="751" y="4042"/>
                  <a:pt x="668" y="3923"/>
                </a:cubicBezTo>
                <a:cubicBezTo>
                  <a:pt x="584" y="3812"/>
                  <a:pt x="609" y="3643"/>
                  <a:pt x="728" y="3560"/>
                </a:cubicBezTo>
                <a:lnTo>
                  <a:pt x="3388" y="1602"/>
                </a:lnTo>
                <a:cubicBezTo>
                  <a:pt x="3601" y="1727"/>
                  <a:pt x="3759" y="1979"/>
                  <a:pt x="3759" y="1979"/>
                </a:cubicBezTo>
                <a:cubicBezTo>
                  <a:pt x="4020" y="2798"/>
                  <a:pt x="4345" y="2804"/>
                  <a:pt x="4543" y="2706"/>
                </a:cubicBezTo>
                <a:cubicBezTo>
                  <a:pt x="4645" y="2655"/>
                  <a:pt x="4692" y="2534"/>
                  <a:pt x="4656" y="2424"/>
                </a:cubicBezTo>
                <a:cubicBezTo>
                  <a:pt x="4552" y="2108"/>
                  <a:pt x="4492" y="1496"/>
                  <a:pt x="4492" y="1496"/>
                </a:cubicBezTo>
                <a:cubicBezTo>
                  <a:pt x="4419" y="1338"/>
                  <a:pt x="4184" y="1171"/>
                  <a:pt x="3923" y="1035"/>
                </a:cubicBezTo>
                <a:lnTo>
                  <a:pt x="4777" y="1048"/>
                </a:lnTo>
                <a:lnTo>
                  <a:pt x="5048" y="1043"/>
                </a:lnTo>
                <a:close/>
              </a:path>
            </a:pathLst>
          </a:custGeom>
          <a:solidFill>
            <a:srgbClr val="7C7E80"/>
          </a:solidFill>
          <a:ln w="12700">
            <a:miter lim="400000"/>
          </a:ln>
        </p:spPr>
        <p:txBody>
          <a:bodyPr lIns="22860" rIns="2286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half" idx="13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114320" y="2554915"/>
            <a:ext cx="4217381" cy="5613401"/>
          </a:xfr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2746474" y="879981"/>
            <a:ext cx="6533505" cy="1942951"/>
            <a:chOff x="2966217" y="770140"/>
            <a:chExt cx="6533505" cy="1942951"/>
          </a:xfrm>
        </p:grpSpPr>
        <p:sp>
          <p:nvSpPr>
            <p:cNvPr id="13" name="矩形 12"/>
            <p:cNvSpPr/>
            <p:nvPr/>
          </p:nvSpPr>
          <p:spPr>
            <a:xfrm>
              <a:off x="2966217" y="789474"/>
              <a:ext cx="1632178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圣</a:t>
              </a:r>
              <a:endParaRPr lang="zh-CN" altLang="en-US" sz="2000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3833879" y="997237"/>
              <a:ext cx="1393330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诞</a:t>
              </a:r>
              <a:endParaRPr lang="zh-CN" altLang="en-US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4462693" y="851043"/>
              <a:ext cx="1632178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节</a:t>
              </a:r>
              <a:endParaRPr lang="zh-CN" altLang="en-US" sz="2000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5506325" y="935668"/>
              <a:ext cx="1393330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活</a:t>
              </a:r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6457748" y="916334"/>
              <a:ext cx="1393330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动</a:t>
              </a:r>
              <a:endParaRPr lang="zh-CN" altLang="en-US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7262532" y="770140"/>
              <a:ext cx="1632178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策</a:t>
              </a:r>
              <a:endParaRPr lang="zh-CN" altLang="en-US" sz="2000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8207381" y="977889"/>
              <a:ext cx="1292341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8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划</a:t>
              </a:r>
              <a:endParaRPr lang="zh-CN" altLang="en-US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4" name="圆角矩形 3"/>
          <p:cNvSpPr/>
          <p:nvPr/>
        </p:nvSpPr>
        <p:spPr>
          <a:xfrm>
            <a:off x="3104365" y="2718917"/>
            <a:ext cx="5881670" cy="623527"/>
          </a:xfrm>
          <a:prstGeom prst="roundRect">
            <a:avLst>
              <a:gd name="adj" fmla="val 50000"/>
            </a:avLst>
          </a:prstGeom>
          <a:solidFill>
            <a:srgbClr val="105479"/>
          </a:solidFill>
          <a:ln w="25400">
            <a:solidFill>
              <a:schemeClr val="bg1"/>
            </a:solidFill>
          </a:ln>
          <a:effectLst>
            <a:innerShdw dist="127000" dir="13500000">
              <a:prstClr val="black">
                <a:alpha val="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79196" y="2846014"/>
            <a:ext cx="5044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工作汇报  </a:t>
            </a:r>
            <a:r>
              <a:rPr lang="en-US" altLang="zh-CN" dirty="0" smtClean="0">
                <a:solidFill>
                  <a:schemeClr val="bg1"/>
                </a:solidFill>
              </a:rPr>
              <a:t>/   </a:t>
            </a:r>
            <a:r>
              <a:rPr lang="zh-CN" altLang="en-US" dirty="0" smtClean="0">
                <a:solidFill>
                  <a:schemeClr val="bg1"/>
                </a:solidFill>
              </a:rPr>
              <a:t>工作总结   </a:t>
            </a:r>
            <a:r>
              <a:rPr lang="en-US" altLang="zh-CN" dirty="0" smtClean="0">
                <a:solidFill>
                  <a:schemeClr val="bg1"/>
                </a:solidFill>
              </a:rPr>
              <a:t>/   </a:t>
            </a:r>
            <a:r>
              <a:rPr lang="zh-CN" altLang="en-US" dirty="0" smtClean="0">
                <a:solidFill>
                  <a:schemeClr val="bg1"/>
                </a:solidFill>
              </a:rPr>
              <a:t>活动策划   </a:t>
            </a:r>
            <a:r>
              <a:rPr lang="en-US" altLang="zh-CN" dirty="0" smtClean="0">
                <a:solidFill>
                  <a:schemeClr val="bg1"/>
                </a:solidFill>
              </a:rPr>
              <a:t>/  </a:t>
            </a:r>
            <a:r>
              <a:rPr lang="zh-CN" altLang="en-US" dirty="0" smtClean="0">
                <a:solidFill>
                  <a:schemeClr val="bg1"/>
                </a:solidFill>
              </a:rPr>
              <a:t>商务通用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3871255" y="3810940"/>
            <a:ext cx="2272423" cy="704734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4095686" y="4046313"/>
            <a:ext cx="124777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105479"/>
                </a:solidFill>
              </a:rPr>
              <a:t>汇报</a:t>
            </a:r>
            <a:r>
              <a:rPr lang="zh-CN" altLang="en-US" sz="1400" dirty="0" smtClean="0">
                <a:solidFill>
                  <a:srgbClr val="105479"/>
                </a:solidFill>
              </a:rPr>
              <a:t>人：</a:t>
            </a:r>
            <a:r>
              <a:rPr lang="en-US" altLang="zh-CN" sz="1400" dirty="0" smtClean="0">
                <a:solidFill>
                  <a:srgbClr val="105479"/>
                </a:solidFill>
              </a:rPr>
              <a:t>XXX</a:t>
            </a:r>
            <a:endParaRPr lang="en-US" altLang="zh-CN" sz="1400" dirty="0" smtClean="0">
              <a:solidFill>
                <a:srgbClr val="105479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6129773" y="3810940"/>
            <a:ext cx="2028044" cy="704734"/>
          </a:xfrm>
          <a:custGeom>
            <a:avLst/>
            <a:gdLst>
              <a:gd name="connsiteX0" fmla="*/ 1314071 w 2028044"/>
              <a:gd name="connsiteY0" fmla="*/ 0 h 704734"/>
              <a:gd name="connsiteX1" fmla="*/ 1600026 w 2028044"/>
              <a:gd name="connsiteY1" fmla="*/ 152040 h 704734"/>
              <a:gd name="connsiteX2" fmla="*/ 1629342 w 2028044"/>
              <a:gd name="connsiteY2" fmla="*/ 206050 h 704734"/>
              <a:gd name="connsiteX3" fmla="*/ 1629770 w 2028044"/>
              <a:gd name="connsiteY3" fmla="*/ 205416 h 704734"/>
              <a:gd name="connsiteX4" fmla="*/ 1794740 w 2028044"/>
              <a:gd name="connsiteY4" fmla="*/ 137083 h 704734"/>
              <a:gd name="connsiteX5" fmla="*/ 2028044 w 2028044"/>
              <a:gd name="connsiteY5" fmla="*/ 370387 h 704734"/>
              <a:gd name="connsiteX6" fmla="*/ 1794740 w 2028044"/>
              <a:gd name="connsiteY6" fmla="*/ 603691 h 704734"/>
              <a:gd name="connsiteX7" fmla="*/ 1629770 w 2028044"/>
              <a:gd name="connsiteY7" fmla="*/ 535358 h 704734"/>
              <a:gd name="connsiteX8" fmla="*/ 1613983 w 2028044"/>
              <a:gd name="connsiteY8" fmla="*/ 511943 h 704734"/>
              <a:gd name="connsiteX9" fmla="*/ 1600026 w 2028044"/>
              <a:gd name="connsiteY9" fmla="*/ 537656 h 704734"/>
              <a:gd name="connsiteX10" fmla="*/ 1314071 w 2028044"/>
              <a:gd name="connsiteY10" fmla="*/ 689696 h 704734"/>
              <a:gd name="connsiteX11" fmla="*/ 1070226 w 2028044"/>
              <a:gd name="connsiteY11" fmla="*/ 588693 h 704734"/>
              <a:gd name="connsiteX12" fmla="*/ 1044737 w 2028044"/>
              <a:gd name="connsiteY12" fmla="*/ 557801 h 704734"/>
              <a:gd name="connsiteX13" fmla="*/ 1005150 w 2028044"/>
              <a:gd name="connsiteY13" fmla="*/ 561791 h 704734"/>
              <a:gd name="connsiteX14" fmla="*/ 922492 w 2028044"/>
              <a:gd name="connsiteY14" fmla="*/ 545103 h 704734"/>
              <a:gd name="connsiteX15" fmla="*/ 897375 w 2028044"/>
              <a:gd name="connsiteY15" fmla="*/ 528168 h 704734"/>
              <a:gd name="connsiteX16" fmla="*/ 896725 w 2028044"/>
              <a:gd name="connsiteY16" fmla="*/ 531387 h 704734"/>
              <a:gd name="connsiteX17" fmla="*/ 635204 w 2028044"/>
              <a:gd name="connsiteY17" fmla="*/ 704734 h 704734"/>
              <a:gd name="connsiteX18" fmla="*/ 434510 w 2028044"/>
              <a:gd name="connsiteY18" fmla="*/ 621604 h 704734"/>
              <a:gd name="connsiteX19" fmla="*/ 387441 w 2028044"/>
              <a:gd name="connsiteY19" fmla="*/ 551792 h 704734"/>
              <a:gd name="connsiteX20" fmla="*/ 383130 w 2028044"/>
              <a:gd name="connsiteY20" fmla="*/ 558187 h 704734"/>
              <a:gd name="connsiteX21" fmla="*/ 224432 w 2028044"/>
              <a:gd name="connsiteY21" fmla="*/ 623921 h 704734"/>
              <a:gd name="connsiteX22" fmla="*/ 0 w 2028044"/>
              <a:gd name="connsiteY22" fmla="*/ 399489 h 704734"/>
              <a:gd name="connsiteX23" fmla="*/ 224432 w 2028044"/>
              <a:gd name="connsiteY23" fmla="*/ 175057 h 704734"/>
              <a:gd name="connsiteX24" fmla="*/ 383130 w 2028044"/>
              <a:gd name="connsiteY24" fmla="*/ 240792 h 704734"/>
              <a:gd name="connsiteX25" fmla="*/ 401883 w 2028044"/>
              <a:gd name="connsiteY25" fmla="*/ 268607 h 704734"/>
              <a:gd name="connsiteX26" fmla="*/ 434510 w 2028044"/>
              <a:gd name="connsiteY26" fmla="*/ 220215 h 704734"/>
              <a:gd name="connsiteX27" fmla="*/ 635204 w 2028044"/>
              <a:gd name="connsiteY27" fmla="*/ 137084 h 704734"/>
              <a:gd name="connsiteX28" fmla="*/ 835899 w 2028044"/>
              <a:gd name="connsiteY28" fmla="*/ 220215 h 704734"/>
              <a:gd name="connsiteX29" fmla="*/ 838389 w 2028044"/>
              <a:gd name="connsiteY29" fmla="*/ 223908 h 704734"/>
              <a:gd name="connsiteX30" fmla="*/ 854993 w 2028044"/>
              <a:gd name="connsiteY30" fmla="*/ 199280 h 704734"/>
              <a:gd name="connsiteX31" fmla="*/ 1005150 w 2028044"/>
              <a:gd name="connsiteY31" fmla="*/ 137083 h 704734"/>
              <a:gd name="connsiteX32" fmla="*/ 1037746 w 2028044"/>
              <a:gd name="connsiteY32" fmla="*/ 140369 h 704734"/>
              <a:gd name="connsiteX33" fmla="*/ 1070226 w 2028044"/>
              <a:gd name="connsiteY33" fmla="*/ 101004 h 704734"/>
              <a:gd name="connsiteX34" fmla="*/ 1314071 w 2028044"/>
              <a:gd name="connsiteY34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028044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70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923590" y="137083"/>
                  <a:pt x="2028044" y="241537"/>
                  <a:pt x="2028044" y="370387"/>
                </a:cubicBezTo>
                <a:cubicBezTo>
                  <a:pt x="2028044" y="499237"/>
                  <a:pt x="1923590" y="603691"/>
                  <a:pt x="1794740" y="603691"/>
                </a:cubicBezTo>
                <a:cubicBezTo>
                  <a:pt x="1730315" y="603691"/>
                  <a:pt x="1671989" y="577578"/>
                  <a:pt x="1629770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6504825" y="4046313"/>
            <a:ext cx="131762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105479"/>
                </a:solidFill>
              </a:rPr>
              <a:t>时间：</a:t>
            </a:r>
            <a:r>
              <a:rPr lang="en-US" altLang="zh-CN" sz="1400" dirty="0" smtClean="0">
                <a:solidFill>
                  <a:srgbClr val="105479"/>
                </a:solidFill>
              </a:rPr>
              <a:t>20XX.X</a:t>
            </a:r>
            <a:endParaRPr lang="zh-CN" altLang="en-US" sz="1400" dirty="0">
              <a:solidFill>
                <a:srgbClr val="10547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42667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2527300"/>
            <a:ext cx="12192000" cy="433070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269974" y="428"/>
            <a:ext cx="1938511" cy="1446550"/>
            <a:chOff x="2966217" y="789474"/>
            <a:chExt cx="1938511" cy="1446550"/>
          </a:xfrm>
        </p:grpSpPr>
        <p:sp>
          <p:nvSpPr>
            <p:cNvPr id="13" name="矩形 12"/>
            <p:cNvSpPr/>
            <p:nvPr/>
          </p:nvSpPr>
          <p:spPr>
            <a:xfrm>
              <a:off x="2966217" y="789474"/>
              <a:ext cx="1292341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目</a:t>
              </a:r>
              <a:endParaRPr lang="zh-CN" altLang="en-US" sz="1600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3612387" y="789474"/>
              <a:ext cx="1292341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录</a:t>
              </a:r>
              <a:endParaRPr lang="zh-CN" altLang="en-US" sz="1600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81817" y="1135551"/>
            <a:ext cx="4039883" cy="1200329"/>
            <a:chOff x="3772904" y="846813"/>
            <a:chExt cx="4039883" cy="1200329"/>
          </a:xfrm>
        </p:grpSpPr>
        <p:sp>
          <p:nvSpPr>
            <p:cNvPr id="42" name="任意多边形 41"/>
            <p:cNvSpPr/>
            <p:nvPr/>
          </p:nvSpPr>
          <p:spPr>
            <a:xfrm>
              <a:off x="3772904" y="960468"/>
              <a:ext cx="2272423" cy="704734"/>
            </a:xfrm>
            <a:custGeom>
              <a:avLst/>
              <a:gdLst>
                <a:gd name="connsiteX0" fmla="*/ 1314071 w 2272423"/>
                <a:gd name="connsiteY0" fmla="*/ 0 h 704734"/>
                <a:gd name="connsiteX1" fmla="*/ 1600026 w 2272423"/>
                <a:gd name="connsiteY1" fmla="*/ 152040 h 704734"/>
                <a:gd name="connsiteX2" fmla="*/ 1629342 w 2272423"/>
                <a:gd name="connsiteY2" fmla="*/ 206050 h 704734"/>
                <a:gd name="connsiteX3" fmla="*/ 1629769 w 2272423"/>
                <a:gd name="connsiteY3" fmla="*/ 205416 h 704734"/>
                <a:gd name="connsiteX4" fmla="*/ 1794740 w 2272423"/>
                <a:gd name="connsiteY4" fmla="*/ 137083 h 704734"/>
                <a:gd name="connsiteX5" fmla="*/ 1959711 w 2272423"/>
                <a:gd name="connsiteY5" fmla="*/ 205416 h 704734"/>
                <a:gd name="connsiteX6" fmla="*/ 2002629 w 2272423"/>
                <a:gd name="connsiteY6" fmla="*/ 269072 h 704734"/>
                <a:gd name="connsiteX7" fmla="*/ 2046557 w 2272423"/>
                <a:gd name="connsiteY7" fmla="*/ 239456 h 704734"/>
                <a:gd name="connsiteX8" fmla="*/ 2109841 w 2272423"/>
                <a:gd name="connsiteY8" fmla="*/ 226679 h 704734"/>
                <a:gd name="connsiteX9" fmla="*/ 2272423 w 2272423"/>
                <a:gd name="connsiteY9" fmla="*/ 389261 h 704734"/>
                <a:gd name="connsiteX10" fmla="*/ 2109841 w 2272423"/>
                <a:gd name="connsiteY10" fmla="*/ 551843 h 704734"/>
                <a:gd name="connsiteX11" fmla="*/ 1994878 w 2272423"/>
                <a:gd name="connsiteY11" fmla="*/ 504224 h 704734"/>
                <a:gd name="connsiteX12" fmla="*/ 1987790 w 2272423"/>
                <a:gd name="connsiteY12" fmla="*/ 493711 h 704734"/>
                <a:gd name="connsiteX13" fmla="*/ 1959711 w 2272423"/>
                <a:gd name="connsiteY13" fmla="*/ 535358 h 704734"/>
                <a:gd name="connsiteX14" fmla="*/ 1794740 w 2272423"/>
                <a:gd name="connsiteY14" fmla="*/ 603691 h 704734"/>
                <a:gd name="connsiteX15" fmla="*/ 1629769 w 2272423"/>
                <a:gd name="connsiteY15" fmla="*/ 535358 h 704734"/>
                <a:gd name="connsiteX16" fmla="*/ 1613983 w 2272423"/>
                <a:gd name="connsiteY16" fmla="*/ 511943 h 704734"/>
                <a:gd name="connsiteX17" fmla="*/ 1600026 w 2272423"/>
                <a:gd name="connsiteY17" fmla="*/ 537656 h 704734"/>
                <a:gd name="connsiteX18" fmla="*/ 1314071 w 2272423"/>
                <a:gd name="connsiteY18" fmla="*/ 689696 h 704734"/>
                <a:gd name="connsiteX19" fmla="*/ 1070226 w 2272423"/>
                <a:gd name="connsiteY19" fmla="*/ 588693 h 704734"/>
                <a:gd name="connsiteX20" fmla="*/ 1044737 w 2272423"/>
                <a:gd name="connsiteY20" fmla="*/ 557801 h 704734"/>
                <a:gd name="connsiteX21" fmla="*/ 1005150 w 2272423"/>
                <a:gd name="connsiteY21" fmla="*/ 561791 h 704734"/>
                <a:gd name="connsiteX22" fmla="*/ 922492 w 2272423"/>
                <a:gd name="connsiteY22" fmla="*/ 545103 h 704734"/>
                <a:gd name="connsiteX23" fmla="*/ 897375 w 2272423"/>
                <a:gd name="connsiteY23" fmla="*/ 528168 h 704734"/>
                <a:gd name="connsiteX24" fmla="*/ 896725 w 2272423"/>
                <a:gd name="connsiteY24" fmla="*/ 531387 h 704734"/>
                <a:gd name="connsiteX25" fmla="*/ 635204 w 2272423"/>
                <a:gd name="connsiteY25" fmla="*/ 704734 h 704734"/>
                <a:gd name="connsiteX26" fmla="*/ 434510 w 2272423"/>
                <a:gd name="connsiteY26" fmla="*/ 621604 h 704734"/>
                <a:gd name="connsiteX27" fmla="*/ 387441 w 2272423"/>
                <a:gd name="connsiteY27" fmla="*/ 551792 h 704734"/>
                <a:gd name="connsiteX28" fmla="*/ 383130 w 2272423"/>
                <a:gd name="connsiteY28" fmla="*/ 558187 h 704734"/>
                <a:gd name="connsiteX29" fmla="*/ 224432 w 2272423"/>
                <a:gd name="connsiteY29" fmla="*/ 623921 h 704734"/>
                <a:gd name="connsiteX30" fmla="*/ 0 w 2272423"/>
                <a:gd name="connsiteY30" fmla="*/ 399489 h 704734"/>
                <a:gd name="connsiteX31" fmla="*/ 224432 w 2272423"/>
                <a:gd name="connsiteY31" fmla="*/ 175057 h 704734"/>
                <a:gd name="connsiteX32" fmla="*/ 383130 w 2272423"/>
                <a:gd name="connsiteY32" fmla="*/ 240792 h 704734"/>
                <a:gd name="connsiteX33" fmla="*/ 401883 w 2272423"/>
                <a:gd name="connsiteY33" fmla="*/ 268607 h 704734"/>
                <a:gd name="connsiteX34" fmla="*/ 434510 w 2272423"/>
                <a:gd name="connsiteY34" fmla="*/ 220215 h 704734"/>
                <a:gd name="connsiteX35" fmla="*/ 635204 w 2272423"/>
                <a:gd name="connsiteY35" fmla="*/ 137084 h 704734"/>
                <a:gd name="connsiteX36" fmla="*/ 835899 w 2272423"/>
                <a:gd name="connsiteY36" fmla="*/ 220215 h 704734"/>
                <a:gd name="connsiteX37" fmla="*/ 838389 w 2272423"/>
                <a:gd name="connsiteY37" fmla="*/ 223908 h 704734"/>
                <a:gd name="connsiteX38" fmla="*/ 854993 w 2272423"/>
                <a:gd name="connsiteY38" fmla="*/ 199280 h 704734"/>
                <a:gd name="connsiteX39" fmla="*/ 1005150 w 2272423"/>
                <a:gd name="connsiteY39" fmla="*/ 137083 h 704734"/>
                <a:gd name="connsiteX40" fmla="*/ 1037746 w 2272423"/>
                <a:gd name="connsiteY40" fmla="*/ 140369 h 704734"/>
                <a:gd name="connsiteX41" fmla="*/ 1070226 w 2272423"/>
                <a:gd name="connsiteY41" fmla="*/ 101004 h 704734"/>
                <a:gd name="connsiteX42" fmla="*/ 1314071 w 2272423"/>
                <a:gd name="connsiteY42" fmla="*/ 0 h 70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272423" h="704734">
                  <a:moveTo>
                    <a:pt x="1314071" y="0"/>
                  </a:moveTo>
                  <a:cubicBezTo>
                    <a:pt x="1433106" y="0"/>
                    <a:pt x="1538054" y="60310"/>
                    <a:pt x="1600026" y="152040"/>
                  </a:cubicBezTo>
                  <a:lnTo>
                    <a:pt x="1629342" y="206050"/>
                  </a:lnTo>
                  <a:lnTo>
                    <a:pt x="1629769" y="205416"/>
                  </a:lnTo>
                  <a:cubicBezTo>
                    <a:pt x="1671989" y="163196"/>
                    <a:pt x="1730315" y="137083"/>
                    <a:pt x="1794740" y="137083"/>
                  </a:cubicBezTo>
                  <a:cubicBezTo>
                    <a:pt x="1859165" y="137083"/>
                    <a:pt x="1917491" y="163196"/>
                    <a:pt x="1959711" y="205416"/>
                  </a:cubicBezTo>
                  <a:lnTo>
                    <a:pt x="2002629" y="269072"/>
                  </a:lnTo>
                  <a:lnTo>
                    <a:pt x="2046557" y="239456"/>
                  </a:lnTo>
                  <a:cubicBezTo>
                    <a:pt x="2066008" y="231229"/>
                    <a:pt x="2087393" y="226679"/>
                    <a:pt x="2109841" y="226679"/>
                  </a:cubicBezTo>
                  <a:cubicBezTo>
                    <a:pt x="2199633" y="226679"/>
                    <a:pt x="2272423" y="299469"/>
                    <a:pt x="2272423" y="389261"/>
                  </a:cubicBezTo>
                  <a:cubicBezTo>
                    <a:pt x="2272423" y="479053"/>
                    <a:pt x="2199633" y="551843"/>
                    <a:pt x="2109841" y="551843"/>
                  </a:cubicBezTo>
                  <a:cubicBezTo>
                    <a:pt x="2064945" y="551843"/>
                    <a:pt x="2024300" y="533646"/>
                    <a:pt x="1994878" y="504224"/>
                  </a:cubicBezTo>
                  <a:lnTo>
                    <a:pt x="1987790" y="493711"/>
                  </a:lnTo>
                  <a:lnTo>
                    <a:pt x="1959711" y="535358"/>
                  </a:lnTo>
                  <a:cubicBezTo>
                    <a:pt x="1917491" y="577578"/>
                    <a:pt x="1859165" y="603691"/>
                    <a:pt x="1794740" y="603691"/>
                  </a:cubicBezTo>
                  <a:cubicBezTo>
                    <a:pt x="1730315" y="603691"/>
                    <a:pt x="1671989" y="577578"/>
                    <a:pt x="1629769" y="535358"/>
                  </a:cubicBezTo>
                  <a:lnTo>
                    <a:pt x="1613983" y="511943"/>
                  </a:lnTo>
                  <a:lnTo>
                    <a:pt x="1600026" y="537656"/>
                  </a:lnTo>
                  <a:cubicBezTo>
                    <a:pt x="1538054" y="629386"/>
                    <a:pt x="1433106" y="689696"/>
                    <a:pt x="1314071" y="689696"/>
                  </a:cubicBezTo>
                  <a:cubicBezTo>
                    <a:pt x="1218844" y="689696"/>
                    <a:pt x="1132631" y="651098"/>
                    <a:pt x="1070226" y="588693"/>
                  </a:cubicBezTo>
                  <a:lnTo>
                    <a:pt x="1044737" y="557801"/>
                  </a:lnTo>
                  <a:lnTo>
                    <a:pt x="1005150" y="561791"/>
                  </a:lnTo>
                  <a:cubicBezTo>
                    <a:pt x="975830" y="561791"/>
                    <a:pt x="947898" y="555849"/>
                    <a:pt x="922492" y="545103"/>
                  </a:cubicBezTo>
                  <a:lnTo>
                    <a:pt x="897375" y="528168"/>
                  </a:lnTo>
                  <a:lnTo>
                    <a:pt x="896725" y="531387"/>
                  </a:lnTo>
                  <a:cubicBezTo>
                    <a:pt x="853638" y="633256"/>
                    <a:pt x="752768" y="704734"/>
                    <a:pt x="635204" y="704734"/>
                  </a:cubicBezTo>
                  <a:cubicBezTo>
                    <a:pt x="556828" y="704734"/>
                    <a:pt x="485872" y="672966"/>
                    <a:pt x="434510" y="621604"/>
                  </a:cubicBezTo>
                  <a:lnTo>
                    <a:pt x="387441" y="551792"/>
                  </a:lnTo>
                  <a:lnTo>
                    <a:pt x="383130" y="558187"/>
                  </a:lnTo>
                  <a:cubicBezTo>
                    <a:pt x="342515" y="598801"/>
                    <a:pt x="286407" y="623921"/>
                    <a:pt x="224432" y="623921"/>
                  </a:cubicBezTo>
                  <a:cubicBezTo>
                    <a:pt x="100482" y="623921"/>
                    <a:pt x="0" y="523439"/>
                    <a:pt x="0" y="399489"/>
                  </a:cubicBezTo>
                  <a:cubicBezTo>
                    <a:pt x="0" y="275539"/>
                    <a:pt x="100482" y="175057"/>
                    <a:pt x="224432" y="175057"/>
                  </a:cubicBezTo>
                  <a:cubicBezTo>
                    <a:pt x="286407" y="175057"/>
                    <a:pt x="342515" y="200178"/>
                    <a:pt x="383130" y="240792"/>
                  </a:cubicBezTo>
                  <a:lnTo>
                    <a:pt x="401883" y="268607"/>
                  </a:lnTo>
                  <a:lnTo>
                    <a:pt x="434510" y="220215"/>
                  </a:lnTo>
                  <a:cubicBezTo>
                    <a:pt x="485872" y="168852"/>
                    <a:pt x="556828" y="137084"/>
                    <a:pt x="635204" y="137084"/>
                  </a:cubicBezTo>
                  <a:cubicBezTo>
                    <a:pt x="713580" y="137084"/>
                    <a:pt x="784536" y="168852"/>
                    <a:pt x="835899" y="220215"/>
                  </a:cubicBezTo>
                  <a:lnTo>
                    <a:pt x="838389" y="223908"/>
                  </a:lnTo>
                  <a:lnTo>
                    <a:pt x="854993" y="199280"/>
                  </a:lnTo>
                  <a:cubicBezTo>
                    <a:pt x="893422" y="160851"/>
                    <a:pt x="946510" y="137083"/>
                    <a:pt x="1005150" y="137083"/>
                  </a:cubicBezTo>
                  <a:lnTo>
                    <a:pt x="1037746" y="140369"/>
                  </a:lnTo>
                  <a:lnTo>
                    <a:pt x="1070226" y="101004"/>
                  </a:lnTo>
                  <a:cubicBezTo>
                    <a:pt x="1132631" y="38598"/>
                    <a:pt x="1218844" y="0"/>
                    <a:pt x="13140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srgbClr val="105479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3772904" y="1280301"/>
              <a:ext cx="4039883" cy="546922"/>
            </a:xfrm>
            <a:prstGeom prst="roundRect">
              <a:avLst>
                <a:gd name="adj" fmla="val 50000"/>
              </a:avLst>
            </a:prstGeom>
            <a:solidFill>
              <a:srgbClr val="105479"/>
            </a:solidFill>
            <a:ln w="25400">
              <a:solidFill>
                <a:schemeClr val="bg1"/>
              </a:solidFill>
            </a:ln>
            <a:effectLst>
              <a:innerShdw dist="127000" dir="13500000">
                <a:prstClr val="black">
                  <a:alpha val="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4865535" y="1370768"/>
              <a:ext cx="24609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003268" y="846813"/>
              <a:ext cx="631904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7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01</a:t>
              </a:r>
              <a:endParaRPr lang="zh-CN" altLang="en-US" sz="1200" dirty="0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030717" y="2227751"/>
            <a:ext cx="4039883" cy="1200329"/>
            <a:chOff x="3772904" y="846813"/>
            <a:chExt cx="4039883" cy="1200329"/>
          </a:xfrm>
        </p:grpSpPr>
        <p:sp>
          <p:nvSpPr>
            <p:cNvPr id="46" name="任意多边形 45"/>
            <p:cNvSpPr/>
            <p:nvPr/>
          </p:nvSpPr>
          <p:spPr>
            <a:xfrm>
              <a:off x="3772904" y="960468"/>
              <a:ext cx="2272423" cy="704734"/>
            </a:xfrm>
            <a:custGeom>
              <a:avLst/>
              <a:gdLst>
                <a:gd name="connsiteX0" fmla="*/ 1314071 w 2272423"/>
                <a:gd name="connsiteY0" fmla="*/ 0 h 704734"/>
                <a:gd name="connsiteX1" fmla="*/ 1600026 w 2272423"/>
                <a:gd name="connsiteY1" fmla="*/ 152040 h 704734"/>
                <a:gd name="connsiteX2" fmla="*/ 1629342 w 2272423"/>
                <a:gd name="connsiteY2" fmla="*/ 206050 h 704734"/>
                <a:gd name="connsiteX3" fmla="*/ 1629769 w 2272423"/>
                <a:gd name="connsiteY3" fmla="*/ 205416 h 704734"/>
                <a:gd name="connsiteX4" fmla="*/ 1794740 w 2272423"/>
                <a:gd name="connsiteY4" fmla="*/ 137083 h 704734"/>
                <a:gd name="connsiteX5" fmla="*/ 1959711 w 2272423"/>
                <a:gd name="connsiteY5" fmla="*/ 205416 h 704734"/>
                <a:gd name="connsiteX6" fmla="*/ 2002629 w 2272423"/>
                <a:gd name="connsiteY6" fmla="*/ 269072 h 704734"/>
                <a:gd name="connsiteX7" fmla="*/ 2046557 w 2272423"/>
                <a:gd name="connsiteY7" fmla="*/ 239456 h 704734"/>
                <a:gd name="connsiteX8" fmla="*/ 2109841 w 2272423"/>
                <a:gd name="connsiteY8" fmla="*/ 226679 h 704734"/>
                <a:gd name="connsiteX9" fmla="*/ 2272423 w 2272423"/>
                <a:gd name="connsiteY9" fmla="*/ 389261 h 704734"/>
                <a:gd name="connsiteX10" fmla="*/ 2109841 w 2272423"/>
                <a:gd name="connsiteY10" fmla="*/ 551843 h 704734"/>
                <a:gd name="connsiteX11" fmla="*/ 1994878 w 2272423"/>
                <a:gd name="connsiteY11" fmla="*/ 504224 h 704734"/>
                <a:gd name="connsiteX12" fmla="*/ 1987790 w 2272423"/>
                <a:gd name="connsiteY12" fmla="*/ 493711 h 704734"/>
                <a:gd name="connsiteX13" fmla="*/ 1959711 w 2272423"/>
                <a:gd name="connsiteY13" fmla="*/ 535358 h 704734"/>
                <a:gd name="connsiteX14" fmla="*/ 1794740 w 2272423"/>
                <a:gd name="connsiteY14" fmla="*/ 603691 h 704734"/>
                <a:gd name="connsiteX15" fmla="*/ 1629769 w 2272423"/>
                <a:gd name="connsiteY15" fmla="*/ 535358 h 704734"/>
                <a:gd name="connsiteX16" fmla="*/ 1613983 w 2272423"/>
                <a:gd name="connsiteY16" fmla="*/ 511943 h 704734"/>
                <a:gd name="connsiteX17" fmla="*/ 1600026 w 2272423"/>
                <a:gd name="connsiteY17" fmla="*/ 537656 h 704734"/>
                <a:gd name="connsiteX18" fmla="*/ 1314071 w 2272423"/>
                <a:gd name="connsiteY18" fmla="*/ 689696 h 704734"/>
                <a:gd name="connsiteX19" fmla="*/ 1070226 w 2272423"/>
                <a:gd name="connsiteY19" fmla="*/ 588693 h 704734"/>
                <a:gd name="connsiteX20" fmla="*/ 1044737 w 2272423"/>
                <a:gd name="connsiteY20" fmla="*/ 557801 h 704734"/>
                <a:gd name="connsiteX21" fmla="*/ 1005150 w 2272423"/>
                <a:gd name="connsiteY21" fmla="*/ 561791 h 704734"/>
                <a:gd name="connsiteX22" fmla="*/ 922492 w 2272423"/>
                <a:gd name="connsiteY22" fmla="*/ 545103 h 704734"/>
                <a:gd name="connsiteX23" fmla="*/ 897375 w 2272423"/>
                <a:gd name="connsiteY23" fmla="*/ 528168 h 704734"/>
                <a:gd name="connsiteX24" fmla="*/ 896725 w 2272423"/>
                <a:gd name="connsiteY24" fmla="*/ 531387 h 704734"/>
                <a:gd name="connsiteX25" fmla="*/ 635204 w 2272423"/>
                <a:gd name="connsiteY25" fmla="*/ 704734 h 704734"/>
                <a:gd name="connsiteX26" fmla="*/ 434510 w 2272423"/>
                <a:gd name="connsiteY26" fmla="*/ 621604 h 704734"/>
                <a:gd name="connsiteX27" fmla="*/ 387441 w 2272423"/>
                <a:gd name="connsiteY27" fmla="*/ 551792 h 704734"/>
                <a:gd name="connsiteX28" fmla="*/ 383130 w 2272423"/>
                <a:gd name="connsiteY28" fmla="*/ 558187 h 704734"/>
                <a:gd name="connsiteX29" fmla="*/ 224432 w 2272423"/>
                <a:gd name="connsiteY29" fmla="*/ 623921 h 704734"/>
                <a:gd name="connsiteX30" fmla="*/ 0 w 2272423"/>
                <a:gd name="connsiteY30" fmla="*/ 399489 h 704734"/>
                <a:gd name="connsiteX31" fmla="*/ 224432 w 2272423"/>
                <a:gd name="connsiteY31" fmla="*/ 175057 h 704734"/>
                <a:gd name="connsiteX32" fmla="*/ 383130 w 2272423"/>
                <a:gd name="connsiteY32" fmla="*/ 240792 h 704734"/>
                <a:gd name="connsiteX33" fmla="*/ 401883 w 2272423"/>
                <a:gd name="connsiteY33" fmla="*/ 268607 h 704734"/>
                <a:gd name="connsiteX34" fmla="*/ 434510 w 2272423"/>
                <a:gd name="connsiteY34" fmla="*/ 220215 h 704734"/>
                <a:gd name="connsiteX35" fmla="*/ 635204 w 2272423"/>
                <a:gd name="connsiteY35" fmla="*/ 137084 h 704734"/>
                <a:gd name="connsiteX36" fmla="*/ 835899 w 2272423"/>
                <a:gd name="connsiteY36" fmla="*/ 220215 h 704734"/>
                <a:gd name="connsiteX37" fmla="*/ 838389 w 2272423"/>
                <a:gd name="connsiteY37" fmla="*/ 223908 h 704734"/>
                <a:gd name="connsiteX38" fmla="*/ 854993 w 2272423"/>
                <a:gd name="connsiteY38" fmla="*/ 199280 h 704734"/>
                <a:gd name="connsiteX39" fmla="*/ 1005150 w 2272423"/>
                <a:gd name="connsiteY39" fmla="*/ 137083 h 704734"/>
                <a:gd name="connsiteX40" fmla="*/ 1037746 w 2272423"/>
                <a:gd name="connsiteY40" fmla="*/ 140369 h 704734"/>
                <a:gd name="connsiteX41" fmla="*/ 1070226 w 2272423"/>
                <a:gd name="connsiteY41" fmla="*/ 101004 h 704734"/>
                <a:gd name="connsiteX42" fmla="*/ 1314071 w 2272423"/>
                <a:gd name="connsiteY42" fmla="*/ 0 h 70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272423" h="704734">
                  <a:moveTo>
                    <a:pt x="1314071" y="0"/>
                  </a:moveTo>
                  <a:cubicBezTo>
                    <a:pt x="1433106" y="0"/>
                    <a:pt x="1538054" y="60310"/>
                    <a:pt x="1600026" y="152040"/>
                  </a:cubicBezTo>
                  <a:lnTo>
                    <a:pt x="1629342" y="206050"/>
                  </a:lnTo>
                  <a:lnTo>
                    <a:pt x="1629769" y="205416"/>
                  </a:lnTo>
                  <a:cubicBezTo>
                    <a:pt x="1671989" y="163196"/>
                    <a:pt x="1730315" y="137083"/>
                    <a:pt x="1794740" y="137083"/>
                  </a:cubicBezTo>
                  <a:cubicBezTo>
                    <a:pt x="1859165" y="137083"/>
                    <a:pt x="1917491" y="163196"/>
                    <a:pt x="1959711" y="205416"/>
                  </a:cubicBezTo>
                  <a:lnTo>
                    <a:pt x="2002629" y="269072"/>
                  </a:lnTo>
                  <a:lnTo>
                    <a:pt x="2046557" y="239456"/>
                  </a:lnTo>
                  <a:cubicBezTo>
                    <a:pt x="2066008" y="231229"/>
                    <a:pt x="2087393" y="226679"/>
                    <a:pt x="2109841" y="226679"/>
                  </a:cubicBezTo>
                  <a:cubicBezTo>
                    <a:pt x="2199633" y="226679"/>
                    <a:pt x="2272423" y="299469"/>
                    <a:pt x="2272423" y="389261"/>
                  </a:cubicBezTo>
                  <a:cubicBezTo>
                    <a:pt x="2272423" y="479053"/>
                    <a:pt x="2199633" y="551843"/>
                    <a:pt x="2109841" y="551843"/>
                  </a:cubicBezTo>
                  <a:cubicBezTo>
                    <a:pt x="2064945" y="551843"/>
                    <a:pt x="2024300" y="533646"/>
                    <a:pt x="1994878" y="504224"/>
                  </a:cubicBezTo>
                  <a:lnTo>
                    <a:pt x="1987790" y="493711"/>
                  </a:lnTo>
                  <a:lnTo>
                    <a:pt x="1959711" y="535358"/>
                  </a:lnTo>
                  <a:cubicBezTo>
                    <a:pt x="1917491" y="577578"/>
                    <a:pt x="1859165" y="603691"/>
                    <a:pt x="1794740" y="603691"/>
                  </a:cubicBezTo>
                  <a:cubicBezTo>
                    <a:pt x="1730315" y="603691"/>
                    <a:pt x="1671989" y="577578"/>
                    <a:pt x="1629769" y="535358"/>
                  </a:cubicBezTo>
                  <a:lnTo>
                    <a:pt x="1613983" y="511943"/>
                  </a:lnTo>
                  <a:lnTo>
                    <a:pt x="1600026" y="537656"/>
                  </a:lnTo>
                  <a:cubicBezTo>
                    <a:pt x="1538054" y="629386"/>
                    <a:pt x="1433106" y="689696"/>
                    <a:pt x="1314071" y="689696"/>
                  </a:cubicBezTo>
                  <a:cubicBezTo>
                    <a:pt x="1218844" y="689696"/>
                    <a:pt x="1132631" y="651098"/>
                    <a:pt x="1070226" y="588693"/>
                  </a:cubicBezTo>
                  <a:lnTo>
                    <a:pt x="1044737" y="557801"/>
                  </a:lnTo>
                  <a:lnTo>
                    <a:pt x="1005150" y="561791"/>
                  </a:lnTo>
                  <a:cubicBezTo>
                    <a:pt x="975830" y="561791"/>
                    <a:pt x="947898" y="555849"/>
                    <a:pt x="922492" y="545103"/>
                  </a:cubicBezTo>
                  <a:lnTo>
                    <a:pt x="897375" y="528168"/>
                  </a:lnTo>
                  <a:lnTo>
                    <a:pt x="896725" y="531387"/>
                  </a:lnTo>
                  <a:cubicBezTo>
                    <a:pt x="853638" y="633256"/>
                    <a:pt x="752768" y="704734"/>
                    <a:pt x="635204" y="704734"/>
                  </a:cubicBezTo>
                  <a:cubicBezTo>
                    <a:pt x="556828" y="704734"/>
                    <a:pt x="485872" y="672966"/>
                    <a:pt x="434510" y="621604"/>
                  </a:cubicBezTo>
                  <a:lnTo>
                    <a:pt x="387441" y="551792"/>
                  </a:lnTo>
                  <a:lnTo>
                    <a:pt x="383130" y="558187"/>
                  </a:lnTo>
                  <a:cubicBezTo>
                    <a:pt x="342515" y="598801"/>
                    <a:pt x="286407" y="623921"/>
                    <a:pt x="224432" y="623921"/>
                  </a:cubicBezTo>
                  <a:cubicBezTo>
                    <a:pt x="100482" y="623921"/>
                    <a:pt x="0" y="523439"/>
                    <a:pt x="0" y="399489"/>
                  </a:cubicBezTo>
                  <a:cubicBezTo>
                    <a:pt x="0" y="275539"/>
                    <a:pt x="100482" y="175057"/>
                    <a:pt x="224432" y="175057"/>
                  </a:cubicBezTo>
                  <a:cubicBezTo>
                    <a:pt x="286407" y="175057"/>
                    <a:pt x="342515" y="200178"/>
                    <a:pt x="383130" y="240792"/>
                  </a:cubicBezTo>
                  <a:lnTo>
                    <a:pt x="401883" y="268607"/>
                  </a:lnTo>
                  <a:lnTo>
                    <a:pt x="434510" y="220215"/>
                  </a:lnTo>
                  <a:cubicBezTo>
                    <a:pt x="485872" y="168852"/>
                    <a:pt x="556828" y="137084"/>
                    <a:pt x="635204" y="137084"/>
                  </a:cubicBezTo>
                  <a:cubicBezTo>
                    <a:pt x="713580" y="137084"/>
                    <a:pt x="784536" y="168852"/>
                    <a:pt x="835899" y="220215"/>
                  </a:cubicBezTo>
                  <a:lnTo>
                    <a:pt x="838389" y="223908"/>
                  </a:lnTo>
                  <a:lnTo>
                    <a:pt x="854993" y="199280"/>
                  </a:lnTo>
                  <a:cubicBezTo>
                    <a:pt x="893422" y="160851"/>
                    <a:pt x="946510" y="137083"/>
                    <a:pt x="1005150" y="137083"/>
                  </a:cubicBezTo>
                  <a:lnTo>
                    <a:pt x="1037746" y="140369"/>
                  </a:lnTo>
                  <a:lnTo>
                    <a:pt x="1070226" y="101004"/>
                  </a:lnTo>
                  <a:cubicBezTo>
                    <a:pt x="1132631" y="38598"/>
                    <a:pt x="1218844" y="0"/>
                    <a:pt x="13140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srgbClr val="105479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3772904" y="1280301"/>
              <a:ext cx="4039883" cy="546922"/>
            </a:xfrm>
            <a:prstGeom prst="roundRect">
              <a:avLst>
                <a:gd name="adj" fmla="val 50000"/>
              </a:avLst>
            </a:prstGeom>
            <a:solidFill>
              <a:srgbClr val="105479"/>
            </a:solidFill>
            <a:ln w="25400">
              <a:solidFill>
                <a:schemeClr val="bg1"/>
              </a:solidFill>
            </a:ln>
            <a:effectLst>
              <a:innerShdw dist="127000" dir="13500000">
                <a:prstClr val="black">
                  <a:alpha val="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4865535" y="1370768"/>
              <a:ext cx="24609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4003268" y="846813"/>
              <a:ext cx="80983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7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02</a:t>
              </a:r>
              <a:endParaRPr lang="zh-CN" altLang="en-US" sz="1200" dirty="0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346583" y="2227751"/>
            <a:ext cx="4039883" cy="1200329"/>
            <a:chOff x="3772904" y="846813"/>
            <a:chExt cx="4039883" cy="1200329"/>
          </a:xfrm>
        </p:grpSpPr>
        <p:sp>
          <p:nvSpPr>
            <p:cNvPr id="51" name="任意多边形 50"/>
            <p:cNvSpPr/>
            <p:nvPr/>
          </p:nvSpPr>
          <p:spPr>
            <a:xfrm>
              <a:off x="3772904" y="960468"/>
              <a:ext cx="2272423" cy="704734"/>
            </a:xfrm>
            <a:custGeom>
              <a:avLst/>
              <a:gdLst>
                <a:gd name="connsiteX0" fmla="*/ 1314071 w 2272423"/>
                <a:gd name="connsiteY0" fmla="*/ 0 h 704734"/>
                <a:gd name="connsiteX1" fmla="*/ 1600026 w 2272423"/>
                <a:gd name="connsiteY1" fmla="*/ 152040 h 704734"/>
                <a:gd name="connsiteX2" fmla="*/ 1629342 w 2272423"/>
                <a:gd name="connsiteY2" fmla="*/ 206050 h 704734"/>
                <a:gd name="connsiteX3" fmla="*/ 1629769 w 2272423"/>
                <a:gd name="connsiteY3" fmla="*/ 205416 h 704734"/>
                <a:gd name="connsiteX4" fmla="*/ 1794740 w 2272423"/>
                <a:gd name="connsiteY4" fmla="*/ 137083 h 704734"/>
                <a:gd name="connsiteX5" fmla="*/ 1959711 w 2272423"/>
                <a:gd name="connsiteY5" fmla="*/ 205416 h 704734"/>
                <a:gd name="connsiteX6" fmla="*/ 2002629 w 2272423"/>
                <a:gd name="connsiteY6" fmla="*/ 269072 h 704734"/>
                <a:gd name="connsiteX7" fmla="*/ 2046557 w 2272423"/>
                <a:gd name="connsiteY7" fmla="*/ 239456 h 704734"/>
                <a:gd name="connsiteX8" fmla="*/ 2109841 w 2272423"/>
                <a:gd name="connsiteY8" fmla="*/ 226679 h 704734"/>
                <a:gd name="connsiteX9" fmla="*/ 2272423 w 2272423"/>
                <a:gd name="connsiteY9" fmla="*/ 389261 h 704734"/>
                <a:gd name="connsiteX10" fmla="*/ 2109841 w 2272423"/>
                <a:gd name="connsiteY10" fmla="*/ 551843 h 704734"/>
                <a:gd name="connsiteX11" fmla="*/ 1994878 w 2272423"/>
                <a:gd name="connsiteY11" fmla="*/ 504224 h 704734"/>
                <a:gd name="connsiteX12" fmla="*/ 1987790 w 2272423"/>
                <a:gd name="connsiteY12" fmla="*/ 493711 h 704734"/>
                <a:gd name="connsiteX13" fmla="*/ 1959711 w 2272423"/>
                <a:gd name="connsiteY13" fmla="*/ 535358 h 704734"/>
                <a:gd name="connsiteX14" fmla="*/ 1794740 w 2272423"/>
                <a:gd name="connsiteY14" fmla="*/ 603691 h 704734"/>
                <a:gd name="connsiteX15" fmla="*/ 1629769 w 2272423"/>
                <a:gd name="connsiteY15" fmla="*/ 535358 h 704734"/>
                <a:gd name="connsiteX16" fmla="*/ 1613983 w 2272423"/>
                <a:gd name="connsiteY16" fmla="*/ 511943 h 704734"/>
                <a:gd name="connsiteX17" fmla="*/ 1600026 w 2272423"/>
                <a:gd name="connsiteY17" fmla="*/ 537656 h 704734"/>
                <a:gd name="connsiteX18" fmla="*/ 1314071 w 2272423"/>
                <a:gd name="connsiteY18" fmla="*/ 689696 h 704734"/>
                <a:gd name="connsiteX19" fmla="*/ 1070226 w 2272423"/>
                <a:gd name="connsiteY19" fmla="*/ 588693 h 704734"/>
                <a:gd name="connsiteX20" fmla="*/ 1044737 w 2272423"/>
                <a:gd name="connsiteY20" fmla="*/ 557801 h 704734"/>
                <a:gd name="connsiteX21" fmla="*/ 1005150 w 2272423"/>
                <a:gd name="connsiteY21" fmla="*/ 561791 h 704734"/>
                <a:gd name="connsiteX22" fmla="*/ 922492 w 2272423"/>
                <a:gd name="connsiteY22" fmla="*/ 545103 h 704734"/>
                <a:gd name="connsiteX23" fmla="*/ 897375 w 2272423"/>
                <a:gd name="connsiteY23" fmla="*/ 528168 h 704734"/>
                <a:gd name="connsiteX24" fmla="*/ 896725 w 2272423"/>
                <a:gd name="connsiteY24" fmla="*/ 531387 h 704734"/>
                <a:gd name="connsiteX25" fmla="*/ 635204 w 2272423"/>
                <a:gd name="connsiteY25" fmla="*/ 704734 h 704734"/>
                <a:gd name="connsiteX26" fmla="*/ 434510 w 2272423"/>
                <a:gd name="connsiteY26" fmla="*/ 621604 h 704734"/>
                <a:gd name="connsiteX27" fmla="*/ 387441 w 2272423"/>
                <a:gd name="connsiteY27" fmla="*/ 551792 h 704734"/>
                <a:gd name="connsiteX28" fmla="*/ 383130 w 2272423"/>
                <a:gd name="connsiteY28" fmla="*/ 558187 h 704734"/>
                <a:gd name="connsiteX29" fmla="*/ 224432 w 2272423"/>
                <a:gd name="connsiteY29" fmla="*/ 623921 h 704734"/>
                <a:gd name="connsiteX30" fmla="*/ 0 w 2272423"/>
                <a:gd name="connsiteY30" fmla="*/ 399489 h 704734"/>
                <a:gd name="connsiteX31" fmla="*/ 224432 w 2272423"/>
                <a:gd name="connsiteY31" fmla="*/ 175057 h 704734"/>
                <a:gd name="connsiteX32" fmla="*/ 383130 w 2272423"/>
                <a:gd name="connsiteY32" fmla="*/ 240792 h 704734"/>
                <a:gd name="connsiteX33" fmla="*/ 401883 w 2272423"/>
                <a:gd name="connsiteY33" fmla="*/ 268607 h 704734"/>
                <a:gd name="connsiteX34" fmla="*/ 434510 w 2272423"/>
                <a:gd name="connsiteY34" fmla="*/ 220215 h 704734"/>
                <a:gd name="connsiteX35" fmla="*/ 635204 w 2272423"/>
                <a:gd name="connsiteY35" fmla="*/ 137084 h 704734"/>
                <a:gd name="connsiteX36" fmla="*/ 835899 w 2272423"/>
                <a:gd name="connsiteY36" fmla="*/ 220215 h 704734"/>
                <a:gd name="connsiteX37" fmla="*/ 838389 w 2272423"/>
                <a:gd name="connsiteY37" fmla="*/ 223908 h 704734"/>
                <a:gd name="connsiteX38" fmla="*/ 854993 w 2272423"/>
                <a:gd name="connsiteY38" fmla="*/ 199280 h 704734"/>
                <a:gd name="connsiteX39" fmla="*/ 1005150 w 2272423"/>
                <a:gd name="connsiteY39" fmla="*/ 137083 h 704734"/>
                <a:gd name="connsiteX40" fmla="*/ 1037746 w 2272423"/>
                <a:gd name="connsiteY40" fmla="*/ 140369 h 704734"/>
                <a:gd name="connsiteX41" fmla="*/ 1070226 w 2272423"/>
                <a:gd name="connsiteY41" fmla="*/ 101004 h 704734"/>
                <a:gd name="connsiteX42" fmla="*/ 1314071 w 2272423"/>
                <a:gd name="connsiteY42" fmla="*/ 0 h 70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272423" h="704734">
                  <a:moveTo>
                    <a:pt x="1314071" y="0"/>
                  </a:moveTo>
                  <a:cubicBezTo>
                    <a:pt x="1433106" y="0"/>
                    <a:pt x="1538054" y="60310"/>
                    <a:pt x="1600026" y="152040"/>
                  </a:cubicBezTo>
                  <a:lnTo>
                    <a:pt x="1629342" y="206050"/>
                  </a:lnTo>
                  <a:lnTo>
                    <a:pt x="1629769" y="205416"/>
                  </a:lnTo>
                  <a:cubicBezTo>
                    <a:pt x="1671989" y="163196"/>
                    <a:pt x="1730315" y="137083"/>
                    <a:pt x="1794740" y="137083"/>
                  </a:cubicBezTo>
                  <a:cubicBezTo>
                    <a:pt x="1859165" y="137083"/>
                    <a:pt x="1917491" y="163196"/>
                    <a:pt x="1959711" y="205416"/>
                  </a:cubicBezTo>
                  <a:lnTo>
                    <a:pt x="2002629" y="269072"/>
                  </a:lnTo>
                  <a:lnTo>
                    <a:pt x="2046557" y="239456"/>
                  </a:lnTo>
                  <a:cubicBezTo>
                    <a:pt x="2066008" y="231229"/>
                    <a:pt x="2087393" y="226679"/>
                    <a:pt x="2109841" y="226679"/>
                  </a:cubicBezTo>
                  <a:cubicBezTo>
                    <a:pt x="2199633" y="226679"/>
                    <a:pt x="2272423" y="299469"/>
                    <a:pt x="2272423" y="389261"/>
                  </a:cubicBezTo>
                  <a:cubicBezTo>
                    <a:pt x="2272423" y="479053"/>
                    <a:pt x="2199633" y="551843"/>
                    <a:pt x="2109841" y="551843"/>
                  </a:cubicBezTo>
                  <a:cubicBezTo>
                    <a:pt x="2064945" y="551843"/>
                    <a:pt x="2024300" y="533646"/>
                    <a:pt x="1994878" y="504224"/>
                  </a:cubicBezTo>
                  <a:lnTo>
                    <a:pt x="1987790" y="493711"/>
                  </a:lnTo>
                  <a:lnTo>
                    <a:pt x="1959711" y="535358"/>
                  </a:lnTo>
                  <a:cubicBezTo>
                    <a:pt x="1917491" y="577578"/>
                    <a:pt x="1859165" y="603691"/>
                    <a:pt x="1794740" y="603691"/>
                  </a:cubicBezTo>
                  <a:cubicBezTo>
                    <a:pt x="1730315" y="603691"/>
                    <a:pt x="1671989" y="577578"/>
                    <a:pt x="1629769" y="535358"/>
                  </a:cubicBezTo>
                  <a:lnTo>
                    <a:pt x="1613983" y="511943"/>
                  </a:lnTo>
                  <a:lnTo>
                    <a:pt x="1600026" y="537656"/>
                  </a:lnTo>
                  <a:cubicBezTo>
                    <a:pt x="1538054" y="629386"/>
                    <a:pt x="1433106" y="689696"/>
                    <a:pt x="1314071" y="689696"/>
                  </a:cubicBezTo>
                  <a:cubicBezTo>
                    <a:pt x="1218844" y="689696"/>
                    <a:pt x="1132631" y="651098"/>
                    <a:pt x="1070226" y="588693"/>
                  </a:cubicBezTo>
                  <a:lnTo>
                    <a:pt x="1044737" y="557801"/>
                  </a:lnTo>
                  <a:lnTo>
                    <a:pt x="1005150" y="561791"/>
                  </a:lnTo>
                  <a:cubicBezTo>
                    <a:pt x="975830" y="561791"/>
                    <a:pt x="947898" y="555849"/>
                    <a:pt x="922492" y="545103"/>
                  </a:cubicBezTo>
                  <a:lnTo>
                    <a:pt x="897375" y="528168"/>
                  </a:lnTo>
                  <a:lnTo>
                    <a:pt x="896725" y="531387"/>
                  </a:lnTo>
                  <a:cubicBezTo>
                    <a:pt x="853638" y="633256"/>
                    <a:pt x="752768" y="704734"/>
                    <a:pt x="635204" y="704734"/>
                  </a:cubicBezTo>
                  <a:cubicBezTo>
                    <a:pt x="556828" y="704734"/>
                    <a:pt x="485872" y="672966"/>
                    <a:pt x="434510" y="621604"/>
                  </a:cubicBezTo>
                  <a:lnTo>
                    <a:pt x="387441" y="551792"/>
                  </a:lnTo>
                  <a:lnTo>
                    <a:pt x="383130" y="558187"/>
                  </a:lnTo>
                  <a:cubicBezTo>
                    <a:pt x="342515" y="598801"/>
                    <a:pt x="286407" y="623921"/>
                    <a:pt x="224432" y="623921"/>
                  </a:cubicBezTo>
                  <a:cubicBezTo>
                    <a:pt x="100482" y="623921"/>
                    <a:pt x="0" y="523439"/>
                    <a:pt x="0" y="399489"/>
                  </a:cubicBezTo>
                  <a:cubicBezTo>
                    <a:pt x="0" y="275539"/>
                    <a:pt x="100482" y="175057"/>
                    <a:pt x="224432" y="175057"/>
                  </a:cubicBezTo>
                  <a:cubicBezTo>
                    <a:pt x="286407" y="175057"/>
                    <a:pt x="342515" y="200178"/>
                    <a:pt x="383130" y="240792"/>
                  </a:cubicBezTo>
                  <a:lnTo>
                    <a:pt x="401883" y="268607"/>
                  </a:lnTo>
                  <a:lnTo>
                    <a:pt x="434510" y="220215"/>
                  </a:lnTo>
                  <a:cubicBezTo>
                    <a:pt x="485872" y="168852"/>
                    <a:pt x="556828" y="137084"/>
                    <a:pt x="635204" y="137084"/>
                  </a:cubicBezTo>
                  <a:cubicBezTo>
                    <a:pt x="713580" y="137084"/>
                    <a:pt x="784536" y="168852"/>
                    <a:pt x="835899" y="220215"/>
                  </a:cubicBezTo>
                  <a:lnTo>
                    <a:pt x="838389" y="223908"/>
                  </a:lnTo>
                  <a:lnTo>
                    <a:pt x="854993" y="199280"/>
                  </a:lnTo>
                  <a:cubicBezTo>
                    <a:pt x="893422" y="160851"/>
                    <a:pt x="946510" y="137083"/>
                    <a:pt x="1005150" y="137083"/>
                  </a:cubicBezTo>
                  <a:lnTo>
                    <a:pt x="1037746" y="140369"/>
                  </a:lnTo>
                  <a:lnTo>
                    <a:pt x="1070226" y="101004"/>
                  </a:lnTo>
                  <a:cubicBezTo>
                    <a:pt x="1132631" y="38598"/>
                    <a:pt x="1218844" y="0"/>
                    <a:pt x="13140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srgbClr val="105479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3772904" y="1280301"/>
              <a:ext cx="4039883" cy="546922"/>
            </a:xfrm>
            <a:prstGeom prst="roundRect">
              <a:avLst>
                <a:gd name="adj" fmla="val 50000"/>
              </a:avLst>
            </a:prstGeom>
            <a:solidFill>
              <a:srgbClr val="105479"/>
            </a:solidFill>
            <a:ln w="25400">
              <a:solidFill>
                <a:schemeClr val="bg1"/>
              </a:solidFill>
            </a:ln>
            <a:effectLst>
              <a:innerShdw dist="127000" dir="13500000">
                <a:prstClr val="black">
                  <a:alpha val="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4865535" y="1370768"/>
              <a:ext cx="24609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4003268" y="846813"/>
              <a:ext cx="739305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7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03</a:t>
              </a:r>
              <a:endParaRPr lang="zh-CN" altLang="en-US" sz="1200" dirty="0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564336" y="3458309"/>
            <a:ext cx="4039883" cy="1200329"/>
            <a:chOff x="3772904" y="846813"/>
            <a:chExt cx="4039883" cy="1200329"/>
          </a:xfrm>
        </p:grpSpPr>
        <p:sp>
          <p:nvSpPr>
            <p:cNvPr id="56" name="任意多边形 55"/>
            <p:cNvSpPr/>
            <p:nvPr/>
          </p:nvSpPr>
          <p:spPr>
            <a:xfrm>
              <a:off x="3772904" y="960468"/>
              <a:ext cx="2272423" cy="704734"/>
            </a:xfrm>
            <a:custGeom>
              <a:avLst/>
              <a:gdLst>
                <a:gd name="connsiteX0" fmla="*/ 1314071 w 2272423"/>
                <a:gd name="connsiteY0" fmla="*/ 0 h 704734"/>
                <a:gd name="connsiteX1" fmla="*/ 1600026 w 2272423"/>
                <a:gd name="connsiteY1" fmla="*/ 152040 h 704734"/>
                <a:gd name="connsiteX2" fmla="*/ 1629342 w 2272423"/>
                <a:gd name="connsiteY2" fmla="*/ 206050 h 704734"/>
                <a:gd name="connsiteX3" fmla="*/ 1629769 w 2272423"/>
                <a:gd name="connsiteY3" fmla="*/ 205416 h 704734"/>
                <a:gd name="connsiteX4" fmla="*/ 1794740 w 2272423"/>
                <a:gd name="connsiteY4" fmla="*/ 137083 h 704734"/>
                <a:gd name="connsiteX5" fmla="*/ 1959711 w 2272423"/>
                <a:gd name="connsiteY5" fmla="*/ 205416 h 704734"/>
                <a:gd name="connsiteX6" fmla="*/ 2002629 w 2272423"/>
                <a:gd name="connsiteY6" fmla="*/ 269072 h 704734"/>
                <a:gd name="connsiteX7" fmla="*/ 2046557 w 2272423"/>
                <a:gd name="connsiteY7" fmla="*/ 239456 h 704734"/>
                <a:gd name="connsiteX8" fmla="*/ 2109841 w 2272423"/>
                <a:gd name="connsiteY8" fmla="*/ 226679 h 704734"/>
                <a:gd name="connsiteX9" fmla="*/ 2272423 w 2272423"/>
                <a:gd name="connsiteY9" fmla="*/ 389261 h 704734"/>
                <a:gd name="connsiteX10" fmla="*/ 2109841 w 2272423"/>
                <a:gd name="connsiteY10" fmla="*/ 551843 h 704734"/>
                <a:gd name="connsiteX11" fmla="*/ 1994878 w 2272423"/>
                <a:gd name="connsiteY11" fmla="*/ 504224 h 704734"/>
                <a:gd name="connsiteX12" fmla="*/ 1987790 w 2272423"/>
                <a:gd name="connsiteY12" fmla="*/ 493711 h 704734"/>
                <a:gd name="connsiteX13" fmla="*/ 1959711 w 2272423"/>
                <a:gd name="connsiteY13" fmla="*/ 535358 h 704734"/>
                <a:gd name="connsiteX14" fmla="*/ 1794740 w 2272423"/>
                <a:gd name="connsiteY14" fmla="*/ 603691 h 704734"/>
                <a:gd name="connsiteX15" fmla="*/ 1629769 w 2272423"/>
                <a:gd name="connsiteY15" fmla="*/ 535358 h 704734"/>
                <a:gd name="connsiteX16" fmla="*/ 1613983 w 2272423"/>
                <a:gd name="connsiteY16" fmla="*/ 511943 h 704734"/>
                <a:gd name="connsiteX17" fmla="*/ 1600026 w 2272423"/>
                <a:gd name="connsiteY17" fmla="*/ 537656 h 704734"/>
                <a:gd name="connsiteX18" fmla="*/ 1314071 w 2272423"/>
                <a:gd name="connsiteY18" fmla="*/ 689696 h 704734"/>
                <a:gd name="connsiteX19" fmla="*/ 1070226 w 2272423"/>
                <a:gd name="connsiteY19" fmla="*/ 588693 h 704734"/>
                <a:gd name="connsiteX20" fmla="*/ 1044737 w 2272423"/>
                <a:gd name="connsiteY20" fmla="*/ 557801 h 704734"/>
                <a:gd name="connsiteX21" fmla="*/ 1005150 w 2272423"/>
                <a:gd name="connsiteY21" fmla="*/ 561791 h 704734"/>
                <a:gd name="connsiteX22" fmla="*/ 922492 w 2272423"/>
                <a:gd name="connsiteY22" fmla="*/ 545103 h 704734"/>
                <a:gd name="connsiteX23" fmla="*/ 897375 w 2272423"/>
                <a:gd name="connsiteY23" fmla="*/ 528168 h 704734"/>
                <a:gd name="connsiteX24" fmla="*/ 896725 w 2272423"/>
                <a:gd name="connsiteY24" fmla="*/ 531387 h 704734"/>
                <a:gd name="connsiteX25" fmla="*/ 635204 w 2272423"/>
                <a:gd name="connsiteY25" fmla="*/ 704734 h 704734"/>
                <a:gd name="connsiteX26" fmla="*/ 434510 w 2272423"/>
                <a:gd name="connsiteY26" fmla="*/ 621604 h 704734"/>
                <a:gd name="connsiteX27" fmla="*/ 387441 w 2272423"/>
                <a:gd name="connsiteY27" fmla="*/ 551792 h 704734"/>
                <a:gd name="connsiteX28" fmla="*/ 383130 w 2272423"/>
                <a:gd name="connsiteY28" fmla="*/ 558187 h 704734"/>
                <a:gd name="connsiteX29" fmla="*/ 224432 w 2272423"/>
                <a:gd name="connsiteY29" fmla="*/ 623921 h 704734"/>
                <a:gd name="connsiteX30" fmla="*/ 0 w 2272423"/>
                <a:gd name="connsiteY30" fmla="*/ 399489 h 704734"/>
                <a:gd name="connsiteX31" fmla="*/ 224432 w 2272423"/>
                <a:gd name="connsiteY31" fmla="*/ 175057 h 704734"/>
                <a:gd name="connsiteX32" fmla="*/ 383130 w 2272423"/>
                <a:gd name="connsiteY32" fmla="*/ 240792 h 704734"/>
                <a:gd name="connsiteX33" fmla="*/ 401883 w 2272423"/>
                <a:gd name="connsiteY33" fmla="*/ 268607 h 704734"/>
                <a:gd name="connsiteX34" fmla="*/ 434510 w 2272423"/>
                <a:gd name="connsiteY34" fmla="*/ 220215 h 704734"/>
                <a:gd name="connsiteX35" fmla="*/ 635204 w 2272423"/>
                <a:gd name="connsiteY35" fmla="*/ 137084 h 704734"/>
                <a:gd name="connsiteX36" fmla="*/ 835899 w 2272423"/>
                <a:gd name="connsiteY36" fmla="*/ 220215 h 704734"/>
                <a:gd name="connsiteX37" fmla="*/ 838389 w 2272423"/>
                <a:gd name="connsiteY37" fmla="*/ 223908 h 704734"/>
                <a:gd name="connsiteX38" fmla="*/ 854993 w 2272423"/>
                <a:gd name="connsiteY38" fmla="*/ 199280 h 704734"/>
                <a:gd name="connsiteX39" fmla="*/ 1005150 w 2272423"/>
                <a:gd name="connsiteY39" fmla="*/ 137083 h 704734"/>
                <a:gd name="connsiteX40" fmla="*/ 1037746 w 2272423"/>
                <a:gd name="connsiteY40" fmla="*/ 140369 h 704734"/>
                <a:gd name="connsiteX41" fmla="*/ 1070226 w 2272423"/>
                <a:gd name="connsiteY41" fmla="*/ 101004 h 704734"/>
                <a:gd name="connsiteX42" fmla="*/ 1314071 w 2272423"/>
                <a:gd name="connsiteY42" fmla="*/ 0 h 70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272423" h="704734">
                  <a:moveTo>
                    <a:pt x="1314071" y="0"/>
                  </a:moveTo>
                  <a:cubicBezTo>
                    <a:pt x="1433106" y="0"/>
                    <a:pt x="1538054" y="60310"/>
                    <a:pt x="1600026" y="152040"/>
                  </a:cubicBezTo>
                  <a:lnTo>
                    <a:pt x="1629342" y="206050"/>
                  </a:lnTo>
                  <a:lnTo>
                    <a:pt x="1629769" y="205416"/>
                  </a:lnTo>
                  <a:cubicBezTo>
                    <a:pt x="1671989" y="163196"/>
                    <a:pt x="1730315" y="137083"/>
                    <a:pt x="1794740" y="137083"/>
                  </a:cubicBezTo>
                  <a:cubicBezTo>
                    <a:pt x="1859165" y="137083"/>
                    <a:pt x="1917491" y="163196"/>
                    <a:pt x="1959711" y="205416"/>
                  </a:cubicBezTo>
                  <a:lnTo>
                    <a:pt x="2002629" y="269072"/>
                  </a:lnTo>
                  <a:lnTo>
                    <a:pt x="2046557" y="239456"/>
                  </a:lnTo>
                  <a:cubicBezTo>
                    <a:pt x="2066008" y="231229"/>
                    <a:pt x="2087393" y="226679"/>
                    <a:pt x="2109841" y="226679"/>
                  </a:cubicBezTo>
                  <a:cubicBezTo>
                    <a:pt x="2199633" y="226679"/>
                    <a:pt x="2272423" y="299469"/>
                    <a:pt x="2272423" y="389261"/>
                  </a:cubicBezTo>
                  <a:cubicBezTo>
                    <a:pt x="2272423" y="479053"/>
                    <a:pt x="2199633" y="551843"/>
                    <a:pt x="2109841" y="551843"/>
                  </a:cubicBezTo>
                  <a:cubicBezTo>
                    <a:pt x="2064945" y="551843"/>
                    <a:pt x="2024300" y="533646"/>
                    <a:pt x="1994878" y="504224"/>
                  </a:cubicBezTo>
                  <a:lnTo>
                    <a:pt x="1987790" y="493711"/>
                  </a:lnTo>
                  <a:lnTo>
                    <a:pt x="1959711" y="535358"/>
                  </a:lnTo>
                  <a:cubicBezTo>
                    <a:pt x="1917491" y="577578"/>
                    <a:pt x="1859165" y="603691"/>
                    <a:pt x="1794740" y="603691"/>
                  </a:cubicBezTo>
                  <a:cubicBezTo>
                    <a:pt x="1730315" y="603691"/>
                    <a:pt x="1671989" y="577578"/>
                    <a:pt x="1629769" y="535358"/>
                  </a:cubicBezTo>
                  <a:lnTo>
                    <a:pt x="1613983" y="511943"/>
                  </a:lnTo>
                  <a:lnTo>
                    <a:pt x="1600026" y="537656"/>
                  </a:lnTo>
                  <a:cubicBezTo>
                    <a:pt x="1538054" y="629386"/>
                    <a:pt x="1433106" y="689696"/>
                    <a:pt x="1314071" y="689696"/>
                  </a:cubicBezTo>
                  <a:cubicBezTo>
                    <a:pt x="1218844" y="689696"/>
                    <a:pt x="1132631" y="651098"/>
                    <a:pt x="1070226" y="588693"/>
                  </a:cubicBezTo>
                  <a:lnTo>
                    <a:pt x="1044737" y="557801"/>
                  </a:lnTo>
                  <a:lnTo>
                    <a:pt x="1005150" y="561791"/>
                  </a:lnTo>
                  <a:cubicBezTo>
                    <a:pt x="975830" y="561791"/>
                    <a:pt x="947898" y="555849"/>
                    <a:pt x="922492" y="545103"/>
                  </a:cubicBezTo>
                  <a:lnTo>
                    <a:pt x="897375" y="528168"/>
                  </a:lnTo>
                  <a:lnTo>
                    <a:pt x="896725" y="531387"/>
                  </a:lnTo>
                  <a:cubicBezTo>
                    <a:pt x="853638" y="633256"/>
                    <a:pt x="752768" y="704734"/>
                    <a:pt x="635204" y="704734"/>
                  </a:cubicBezTo>
                  <a:cubicBezTo>
                    <a:pt x="556828" y="704734"/>
                    <a:pt x="485872" y="672966"/>
                    <a:pt x="434510" y="621604"/>
                  </a:cubicBezTo>
                  <a:lnTo>
                    <a:pt x="387441" y="551792"/>
                  </a:lnTo>
                  <a:lnTo>
                    <a:pt x="383130" y="558187"/>
                  </a:lnTo>
                  <a:cubicBezTo>
                    <a:pt x="342515" y="598801"/>
                    <a:pt x="286407" y="623921"/>
                    <a:pt x="224432" y="623921"/>
                  </a:cubicBezTo>
                  <a:cubicBezTo>
                    <a:pt x="100482" y="623921"/>
                    <a:pt x="0" y="523439"/>
                    <a:pt x="0" y="399489"/>
                  </a:cubicBezTo>
                  <a:cubicBezTo>
                    <a:pt x="0" y="275539"/>
                    <a:pt x="100482" y="175057"/>
                    <a:pt x="224432" y="175057"/>
                  </a:cubicBezTo>
                  <a:cubicBezTo>
                    <a:pt x="286407" y="175057"/>
                    <a:pt x="342515" y="200178"/>
                    <a:pt x="383130" y="240792"/>
                  </a:cubicBezTo>
                  <a:lnTo>
                    <a:pt x="401883" y="268607"/>
                  </a:lnTo>
                  <a:lnTo>
                    <a:pt x="434510" y="220215"/>
                  </a:lnTo>
                  <a:cubicBezTo>
                    <a:pt x="485872" y="168852"/>
                    <a:pt x="556828" y="137084"/>
                    <a:pt x="635204" y="137084"/>
                  </a:cubicBezTo>
                  <a:cubicBezTo>
                    <a:pt x="713580" y="137084"/>
                    <a:pt x="784536" y="168852"/>
                    <a:pt x="835899" y="220215"/>
                  </a:cubicBezTo>
                  <a:lnTo>
                    <a:pt x="838389" y="223908"/>
                  </a:lnTo>
                  <a:lnTo>
                    <a:pt x="854993" y="199280"/>
                  </a:lnTo>
                  <a:cubicBezTo>
                    <a:pt x="893422" y="160851"/>
                    <a:pt x="946510" y="137083"/>
                    <a:pt x="1005150" y="137083"/>
                  </a:cubicBezTo>
                  <a:lnTo>
                    <a:pt x="1037746" y="140369"/>
                  </a:lnTo>
                  <a:lnTo>
                    <a:pt x="1070226" y="101004"/>
                  </a:lnTo>
                  <a:cubicBezTo>
                    <a:pt x="1132631" y="38598"/>
                    <a:pt x="1218844" y="0"/>
                    <a:pt x="13140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srgbClr val="105479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3772904" y="1280301"/>
              <a:ext cx="4039883" cy="546922"/>
            </a:xfrm>
            <a:prstGeom prst="roundRect">
              <a:avLst>
                <a:gd name="adj" fmla="val 50000"/>
              </a:avLst>
            </a:prstGeom>
            <a:solidFill>
              <a:srgbClr val="105479"/>
            </a:solidFill>
            <a:ln w="25400">
              <a:solidFill>
                <a:schemeClr val="bg1"/>
              </a:solidFill>
            </a:ln>
            <a:effectLst>
              <a:innerShdw dist="127000" dir="13500000">
                <a:prstClr val="black">
                  <a:alpha val="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4865535" y="1370768"/>
              <a:ext cx="24609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4003268" y="846813"/>
              <a:ext cx="81464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7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胡晓波骚包体" panose="02010600030101010101" pitchFamily="2" charset="-122"/>
                  <a:ea typeface="胡晓波骚包体" panose="02010600030101010101" pitchFamily="2" charset="-122"/>
                  <a:cs typeface="+mn-ea"/>
                  <a:sym typeface="+mn-lt"/>
                </a:rPr>
                <a:t>04</a:t>
              </a:r>
              <a:endParaRPr lang="zh-CN" altLang="en-US" sz="120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42667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2527300"/>
            <a:ext cx="12192000" cy="433070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5212269" y="-705705"/>
            <a:ext cx="1994457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700" dirty="0" smtClean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zh-CN" altLang="en-US" sz="4000" dirty="0"/>
          </a:p>
        </p:txBody>
      </p:sp>
      <p:sp>
        <p:nvSpPr>
          <p:cNvPr id="42" name="任意多边形 41"/>
          <p:cNvSpPr/>
          <p:nvPr/>
        </p:nvSpPr>
        <p:spPr>
          <a:xfrm>
            <a:off x="4076058" y="2633506"/>
            <a:ext cx="2272423" cy="704734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6095999" y="3021387"/>
            <a:ext cx="2272423" cy="704734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4248695" y="2999580"/>
            <a:ext cx="2272423" cy="704734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3644899" y="2953339"/>
            <a:ext cx="4902202" cy="508260"/>
          </a:xfrm>
          <a:prstGeom prst="roundRect">
            <a:avLst>
              <a:gd name="adj" fmla="val 50000"/>
            </a:avLst>
          </a:prstGeom>
          <a:solidFill>
            <a:srgbClr val="105479"/>
          </a:solidFill>
          <a:ln w="25400">
            <a:solidFill>
              <a:schemeClr val="bg1"/>
            </a:solidFill>
          </a:ln>
          <a:effectLst>
            <a:innerShdw dist="127000" dir="13500000">
              <a:prstClr val="black">
                <a:alpha val="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168689" y="3043806"/>
            <a:ext cx="2460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单击此处添加标题文本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76694" y="3908443"/>
            <a:ext cx="40656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/>
              <a:t>根据自己的需要添加适当的文字，此处添加详细文本描述，建议与标题相关尽量简洁... ...</a:t>
            </a:r>
            <a:endParaRPr lang="zh-CN" altLang="en-US" sz="1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9" name="Shape 2149"/>
          <p:cNvSpPr/>
          <p:nvPr/>
        </p:nvSpPr>
        <p:spPr>
          <a:xfrm>
            <a:off x="1337009" y="-3979"/>
            <a:ext cx="5072982" cy="6865958"/>
          </a:xfrm>
          <a:prstGeom prst="rect">
            <a:avLst/>
          </a:prstGeom>
          <a:blipFill dpi="0" rotWithShape="1">
            <a:blip r:embed="rId1"/>
            <a:srcRect/>
            <a:tile tx="0" ty="0" sx="100000" sy="100000" flip="none" algn="tl"/>
          </a:blip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half" idx="13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135472" y="-3979"/>
            <a:ext cx="4445001" cy="6865958"/>
          </a:xfrm>
        </p:spPr>
      </p:pic>
      <p:sp>
        <p:nvSpPr>
          <p:cNvPr id="5" name="矩形 4"/>
          <p:cNvSpPr/>
          <p:nvPr/>
        </p:nvSpPr>
        <p:spPr>
          <a:xfrm>
            <a:off x="2008035" y="1656834"/>
            <a:ext cx="2460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单击此处添加标题文本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62490" y="2228080"/>
            <a:ext cx="3766810" cy="1450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062490" y="4056880"/>
            <a:ext cx="3766810" cy="1450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9" name="christmas-reindeer_61189"/>
          <p:cNvSpPr/>
          <p:nvPr/>
        </p:nvSpPr>
        <p:spPr>
          <a:xfrm>
            <a:off x="2062490" y="731008"/>
            <a:ext cx="520419" cy="609685"/>
          </a:xfrm>
          <a:custGeom>
            <a:avLst/>
            <a:gdLst>
              <a:gd name="T0" fmla="*/ 4963 w 5097"/>
              <a:gd name="T1" fmla="*/ 2222 h 5981"/>
              <a:gd name="T2" fmla="*/ 3648 w 5097"/>
              <a:gd name="T3" fmla="*/ 2275 h 5981"/>
              <a:gd name="T4" fmla="*/ 3498 w 5097"/>
              <a:gd name="T5" fmla="*/ 2273 h 5981"/>
              <a:gd name="T6" fmla="*/ 3822 w 5097"/>
              <a:gd name="T7" fmla="*/ 1576 h 5981"/>
              <a:gd name="T8" fmla="*/ 3848 w 5097"/>
              <a:gd name="T9" fmla="*/ 1557 h 5981"/>
              <a:gd name="T10" fmla="*/ 4603 w 5097"/>
              <a:gd name="T11" fmla="*/ 382 h 5981"/>
              <a:gd name="T12" fmla="*/ 4205 w 5097"/>
              <a:gd name="T13" fmla="*/ 345 h 5981"/>
              <a:gd name="T14" fmla="*/ 3853 w 5097"/>
              <a:gd name="T15" fmla="*/ 1051 h 5981"/>
              <a:gd name="T16" fmla="*/ 3602 w 5097"/>
              <a:gd name="T17" fmla="*/ 56 h 5981"/>
              <a:gd name="T18" fmla="*/ 3205 w 5097"/>
              <a:gd name="T19" fmla="*/ 0 h 5981"/>
              <a:gd name="T20" fmla="*/ 3529 w 5097"/>
              <a:gd name="T21" fmla="*/ 1296 h 5981"/>
              <a:gd name="T22" fmla="*/ 3092 w 5097"/>
              <a:gd name="T23" fmla="*/ 2142 h 5981"/>
              <a:gd name="T24" fmla="*/ 2549 w 5097"/>
              <a:gd name="T25" fmla="*/ 2086 h 5981"/>
              <a:gd name="T26" fmla="*/ 2005 w 5097"/>
              <a:gd name="T27" fmla="*/ 2142 h 5981"/>
              <a:gd name="T28" fmla="*/ 1568 w 5097"/>
              <a:gd name="T29" fmla="*/ 1296 h 5981"/>
              <a:gd name="T30" fmla="*/ 1892 w 5097"/>
              <a:gd name="T31" fmla="*/ 0 h 5981"/>
              <a:gd name="T32" fmla="*/ 1496 w 5097"/>
              <a:gd name="T33" fmla="*/ 56 h 5981"/>
              <a:gd name="T34" fmla="*/ 1244 w 5097"/>
              <a:gd name="T35" fmla="*/ 1051 h 5981"/>
              <a:gd name="T36" fmla="*/ 892 w 5097"/>
              <a:gd name="T37" fmla="*/ 345 h 5981"/>
              <a:gd name="T38" fmla="*/ 494 w 5097"/>
              <a:gd name="T39" fmla="*/ 382 h 5981"/>
              <a:gd name="T40" fmla="*/ 1249 w 5097"/>
              <a:gd name="T41" fmla="*/ 1557 h 5981"/>
              <a:gd name="T42" fmla="*/ 1276 w 5097"/>
              <a:gd name="T43" fmla="*/ 1576 h 5981"/>
              <a:gd name="T44" fmla="*/ 1599 w 5097"/>
              <a:gd name="T45" fmla="*/ 2273 h 5981"/>
              <a:gd name="T46" fmla="*/ 1449 w 5097"/>
              <a:gd name="T47" fmla="*/ 2275 h 5981"/>
              <a:gd name="T48" fmla="*/ 134 w 5097"/>
              <a:gd name="T49" fmla="*/ 2222 h 5981"/>
              <a:gd name="T50" fmla="*/ 842 w 5097"/>
              <a:gd name="T51" fmla="*/ 3425 h 5981"/>
              <a:gd name="T52" fmla="*/ 2549 w 5097"/>
              <a:gd name="T53" fmla="*/ 5981 h 5981"/>
              <a:gd name="T54" fmla="*/ 4255 w 5097"/>
              <a:gd name="T55" fmla="*/ 3425 h 5981"/>
              <a:gd name="T56" fmla="*/ 4963 w 5097"/>
              <a:gd name="T57" fmla="*/ 2222 h 5981"/>
              <a:gd name="T58" fmla="*/ 2137 w 5097"/>
              <a:gd name="T59" fmla="*/ 3944 h 5981"/>
              <a:gd name="T60" fmla="*/ 1674 w 5097"/>
              <a:gd name="T61" fmla="*/ 3942 h 5981"/>
              <a:gd name="T62" fmla="*/ 1424 w 5097"/>
              <a:gd name="T63" fmla="*/ 3552 h 5981"/>
              <a:gd name="T64" fmla="*/ 1887 w 5097"/>
              <a:gd name="T65" fmla="*/ 3555 h 5981"/>
              <a:gd name="T66" fmla="*/ 2137 w 5097"/>
              <a:gd name="T67" fmla="*/ 3944 h 5981"/>
              <a:gd name="T68" fmla="*/ 2621 w 5097"/>
              <a:gd name="T69" fmla="*/ 5421 h 5981"/>
              <a:gd name="T70" fmla="*/ 2476 w 5097"/>
              <a:gd name="T71" fmla="*/ 5421 h 5981"/>
              <a:gd name="T72" fmla="*/ 2240 w 5097"/>
              <a:gd name="T73" fmla="*/ 5184 h 5981"/>
              <a:gd name="T74" fmla="*/ 2476 w 5097"/>
              <a:gd name="T75" fmla="*/ 4948 h 5981"/>
              <a:gd name="T76" fmla="*/ 2621 w 5097"/>
              <a:gd name="T77" fmla="*/ 4948 h 5981"/>
              <a:gd name="T78" fmla="*/ 2857 w 5097"/>
              <a:gd name="T79" fmla="*/ 5184 h 5981"/>
              <a:gd name="T80" fmla="*/ 2621 w 5097"/>
              <a:gd name="T81" fmla="*/ 5421 h 5981"/>
              <a:gd name="T82" fmla="*/ 3423 w 5097"/>
              <a:gd name="T83" fmla="*/ 3942 h 5981"/>
              <a:gd name="T84" fmla="*/ 2960 w 5097"/>
              <a:gd name="T85" fmla="*/ 3944 h 5981"/>
              <a:gd name="T86" fmla="*/ 3210 w 5097"/>
              <a:gd name="T87" fmla="*/ 3555 h 5981"/>
              <a:gd name="T88" fmla="*/ 3673 w 5097"/>
              <a:gd name="T89" fmla="*/ 3552 h 5981"/>
              <a:gd name="T90" fmla="*/ 3423 w 5097"/>
              <a:gd name="T91" fmla="*/ 3942 h 5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97" h="5981">
                <a:moveTo>
                  <a:pt x="4963" y="2222"/>
                </a:moveTo>
                <a:cubicBezTo>
                  <a:pt x="4259" y="2022"/>
                  <a:pt x="4098" y="2068"/>
                  <a:pt x="3648" y="2275"/>
                </a:cubicBezTo>
                <a:cubicBezTo>
                  <a:pt x="3602" y="2296"/>
                  <a:pt x="3556" y="2291"/>
                  <a:pt x="3498" y="2273"/>
                </a:cubicBezTo>
                <a:cubicBezTo>
                  <a:pt x="3583" y="2175"/>
                  <a:pt x="3689" y="1673"/>
                  <a:pt x="3822" y="1576"/>
                </a:cubicBezTo>
                <a:lnTo>
                  <a:pt x="3848" y="1557"/>
                </a:lnTo>
                <a:cubicBezTo>
                  <a:pt x="4266" y="1250"/>
                  <a:pt x="4542" y="1048"/>
                  <a:pt x="4603" y="382"/>
                </a:cubicBezTo>
                <a:lnTo>
                  <a:pt x="4205" y="345"/>
                </a:lnTo>
                <a:cubicBezTo>
                  <a:pt x="4171" y="718"/>
                  <a:pt x="4075" y="870"/>
                  <a:pt x="3853" y="1051"/>
                </a:cubicBezTo>
                <a:cubicBezTo>
                  <a:pt x="3720" y="785"/>
                  <a:pt x="3558" y="368"/>
                  <a:pt x="3602" y="56"/>
                </a:cubicBezTo>
                <a:lnTo>
                  <a:pt x="3205" y="0"/>
                </a:lnTo>
                <a:cubicBezTo>
                  <a:pt x="3139" y="470"/>
                  <a:pt x="3388" y="1026"/>
                  <a:pt x="3529" y="1296"/>
                </a:cubicBezTo>
                <a:cubicBezTo>
                  <a:pt x="3342" y="1441"/>
                  <a:pt x="3200" y="1996"/>
                  <a:pt x="3092" y="2142"/>
                </a:cubicBezTo>
                <a:cubicBezTo>
                  <a:pt x="2954" y="2110"/>
                  <a:pt x="2778" y="2086"/>
                  <a:pt x="2549" y="2086"/>
                </a:cubicBezTo>
                <a:cubicBezTo>
                  <a:pt x="2319" y="2086"/>
                  <a:pt x="2143" y="2110"/>
                  <a:pt x="2005" y="2142"/>
                </a:cubicBezTo>
                <a:cubicBezTo>
                  <a:pt x="1898" y="1996"/>
                  <a:pt x="1755" y="1441"/>
                  <a:pt x="1568" y="1296"/>
                </a:cubicBezTo>
                <a:cubicBezTo>
                  <a:pt x="1709" y="1026"/>
                  <a:pt x="1958" y="470"/>
                  <a:pt x="1892" y="0"/>
                </a:cubicBezTo>
                <a:lnTo>
                  <a:pt x="1496" y="56"/>
                </a:lnTo>
                <a:cubicBezTo>
                  <a:pt x="1539" y="368"/>
                  <a:pt x="1377" y="785"/>
                  <a:pt x="1244" y="1051"/>
                </a:cubicBezTo>
                <a:cubicBezTo>
                  <a:pt x="1022" y="870"/>
                  <a:pt x="926" y="718"/>
                  <a:pt x="892" y="345"/>
                </a:cubicBezTo>
                <a:lnTo>
                  <a:pt x="494" y="382"/>
                </a:lnTo>
                <a:cubicBezTo>
                  <a:pt x="555" y="1048"/>
                  <a:pt x="831" y="1250"/>
                  <a:pt x="1249" y="1557"/>
                </a:cubicBezTo>
                <a:lnTo>
                  <a:pt x="1276" y="1576"/>
                </a:lnTo>
                <a:cubicBezTo>
                  <a:pt x="1408" y="1673"/>
                  <a:pt x="1514" y="2175"/>
                  <a:pt x="1599" y="2273"/>
                </a:cubicBezTo>
                <a:cubicBezTo>
                  <a:pt x="1541" y="2291"/>
                  <a:pt x="1495" y="2296"/>
                  <a:pt x="1449" y="2275"/>
                </a:cubicBezTo>
                <a:cubicBezTo>
                  <a:pt x="1000" y="2068"/>
                  <a:pt x="838" y="2022"/>
                  <a:pt x="134" y="2222"/>
                </a:cubicBezTo>
                <a:cubicBezTo>
                  <a:pt x="134" y="2222"/>
                  <a:pt x="0" y="2684"/>
                  <a:pt x="842" y="3425"/>
                </a:cubicBezTo>
                <a:cubicBezTo>
                  <a:pt x="1456" y="3986"/>
                  <a:pt x="1120" y="5453"/>
                  <a:pt x="2549" y="5981"/>
                </a:cubicBezTo>
                <a:cubicBezTo>
                  <a:pt x="3977" y="5453"/>
                  <a:pt x="3641" y="3986"/>
                  <a:pt x="4255" y="3425"/>
                </a:cubicBezTo>
                <a:cubicBezTo>
                  <a:pt x="5097" y="2684"/>
                  <a:pt x="4963" y="2222"/>
                  <a:pt x="4963" y="2222"/>
                </a:cubicBezTo>
                <a:close/>
                <a:moveTo>
                  <a:pt x="2137" y="3944"/>
                </a:moveTo>
                <a:cubicBezTo>
                  <a:pt x="2078" y="4051"/>
                  <a:pt x="1871" y="4050"/>
                  <a:pt x="1674" y="3942"/>
                </a:cubicBezTo>
                <a:cubicBezTo>
                  <a:pt x="1478" y="3834"/>
                  <a:pt x="1424" y="3552"/>
                  <a:pt x="1424" y="3552"/>
                </a:cubicBezTo>
                <a:cubicBezTo>
                  <a:pt x="1424" y="3552"/>
                  <a:pt x="1690" y="3446"/>
                  <a:pt x="1887" y="3555"/>
                </a:cubicBezTo>
                <a:cubicBezTo>
                  <a:pt x="2084" y="3663"/>
                  <a:pt x="2196" y="3837"/>
                  <a:pt x="2137" y="3944"/>
                </a:cubicBezTo>
                <a:close/>
                <a:moveTo>
                  <a:pt x="2621" y="5421"/>
                </a:moveTo>
                <a:lnTo>
                  <a:pt x="2476" y="5421"/>
                </a:lnTo>
                <a:cubicBezTo>
                  <a:pt x="2346" y="5421"/>
                  <a:pt x="2240" y="5315"/>
                  <a:pt x="2240" y="5184"/>
                </a:cubicBezTo>
                <a:cubicBezTo>
                  <a:pt x="2240" y="5054"/>
                  <a:pt x="2346" y="4948"/>
                  <a:pt x="2476" y="4948"/>
                </a:cubicBezTo>
                <a:lnTo>
                  <a:pt x="2621" y="4948"/>
                </a:lnTo>
                <a:cubicBezTo>
                  <a:pt x="2751" y="4948"/>
                  <a:pt x="2857" y="5054"/>
                  <a:pt x="2857" y="5184"/>
                </a:cubicBezTo>
                <a:cubicBezTo>
                  <a:pt x="2857" y="5315"/>
                  <a:pt x="2751" y="5421"/>
                  <a:pt x="2621" y="5421"/>
                </a:cubicBezTo>
                <a:close/>
                <a:moveTo>
                  <a:pt x="3423" y="3942"/>
                </a:moveTo>
                <a:cubicBezTo>
                  <a:pt x="3226" y="4050"/>
                  <a:pt x="3019" y="4051"/>
                  <a:pt x="2960" y="3944"/>
                </a:cubicBezTo>
                <a:cubicBezTo>
                  <a:pt x="2901" y="3837"/>
                  <a:pt x="3013" y="3663"/>
                  <a:pt x="3210" y="3555"/>
                </a:cubicBezTo>
                <a:cubicBezTo>
                  <a:pt x="3407" y="3446"/>
                  <a:pt x="3673" y="3552"/>
                  <a:pt x="3673" y="3552"/>
                </a:cubicBezTo>
                <a:cubicBezTo>
                  <a:pt x="3673" y="3552"/>
                  <a:pt x="3620" y="3834"/>
                  <a:pt x="3423" y="39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hape 2050"/>
          <p:cNvSpPr/>
          <p:nvPr/>
        </p:nvSpPr>
        <p:spPr>
          <a:xfrm>
            <a:off x="1661142" y="3878828"/>
            <a:ext cx="880049" cy="26911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600" kern="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sz="16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1" name="Shape 2051"/>
          <p:cNvSpPr/>
          <p:nvPr/>
        </p:nvSpPr>
        <p:spPr>
          <a:xfrm>
            <a:off x="1041580" y="4112143"/>
            <a:ext cx="2119169" cy="53380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8" name="Shape 2058"/>
          <p:cNvSpPr/>
          <p:nvPr/>
        </p:nvSpPr>
        <p:spPr>
          <a:xfrm>
            <a:off x="1431910" y="4762877"/>
            <a:ext cx="1338512" cy="436708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59" name="Shape 2059">
            <a:hlinkClick r:id="rId1" action="ppaction://hlinksldjump"/>
          </p:cNvPr>
          <p:cNvSpPr/>
          <p:nvPr/>
        </p:nvSpPr>
        <p:spPr>
          <a:xfrm>
            <a:off x="1919224" y="4844014"/>
            <a:ext cx="363882" cy="27443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u="sng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 smtClean="0">
                <a:solidFill>
                  <a:srgbClr val="105479"/>
                </a:solidFill>
                <a:latin typeface="+mn-lt"/>
                <a:ea typeface="+mn-ea"/>
                <a:cs typeface="+mn-ea"/>
                <a:sym typeface="+mn-lt"/>
              </a:rPr>
              <a:t>More</a:t>
            </a:r>
            <a:endParaRPr sz="1000" kern="0" dirty="0">
              <a:solidFill>
                <a:srgbClr val="10547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7" name="图片占位符 16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89916" y="1677099"/>
            <a:ext cx="2222501" cy="1969129"/>
          </a:xfrm>
        </p:spPr>
      </p:pic>
      <p:pic>
        <p:nvPicPr>
          <p:cNvPr id="21" name="图片占位符 20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637264" y="1677099"/>
            <a:ext cx="2222501" cy="1972386"/>
          </a:xfrm>
        </p:spPr>
      </p:pic>
      <p:pic>
        <p:nvPicPr>
          <p:cNvPr id="22" name="图片占位符 21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6284611" y="1677099"/>
            <a:ext cx="2222501" cy="1969796"/>
          </a:xfrm>
        </p:spPr>
      </p:pic>
      <p:pic>
        <p:nvPicPr>
          <p:cNvPr id="23" name="图片占位符 22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8979584" y="1677099"/>
            <a:ext cx="2222501" cy="1970734"/>
          </a:xfrm>
        </p:spPr>
      </p:pic>
      <p:sp>
        <p:nvSpPr>
          <p:cNvPr id="57" name="Shape 2050"/>
          <p:cNvSpPr/>
          <p:nvPr/>
        </p:nvSpPr>
        <p:spPr>
          <a:xfrm>
            <a:off x="4303451" y="3878828"/>
            <a:ext cx="880049" cy="26911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600" kern="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sz="16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Shape 2051"/>
          <p:cNvSpPr/>
          <p:nvPr/>
        </p:nvSpPr>
        <p:spPr>
          <a:xfrm>
            <a:off x="3683889" y="4112143"/>
            <a:ext cx="2119169" cy="53380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Shape 2058"/>
          <p:cNvSpPr/>
          <p:nvPr/>
        </p:nvSpPr>
        <p:spPr>
          <a:xfrm>
            <a:off x="4074219" y="4762877"/>
            <a:ext cx="1338512" cy="436708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Shape 2059">
            <a:hlinkClick r:id="rId1" action="ppaction://hlinksldjump"/>
          </p:cNvPr>
          <p:cNvSpPr/>
          <p:nvPr/>
        </p:nvSpPr>
        <p:spPr>
          <a:xfrm>
            <a:off x="4561533" y="4844014"/>
            <a:ext cx="363882" cy="27443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u="sng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 smtClean="0">
                <a:solidFill>
                  <a:srgbClr val="105479"/>
                </a:solidFill>
                <a:latin typeface="+mn-lt"/>
                <a:ea typeface="+mn-ea"/>
                <a:cs typeface="+mn-ea"/>
                <a:sym typeface="+mn-lt"/>
              </a:rPr>
              <a:t>More</a:t>
            </a:r>
            <a:endParaRPr sz="1000" kern="0" dirty="0">
              <a:solidFill>
                <a:srgbClr val="10547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Shape 2050"/>
          <p:cNvSpPr/>
          <p:nvPr/>
        </p:nvSpPr>
        <p:spPr>
          <a:xfrm>
            <a:off x="7031316" y="3878828"/>
            <a:ext cx="880049" cy="26911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600" kern="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sz="16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Shape 2051"/>
          <p:cNvSpPr/>
          <p:nvPr/>
        </p:nvSpPr>
        <p:spPr>
          <a:xfrm>
            <a:off x="6411754" y="4112143"/>
            <a:ext cx="2119169" cy="53380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Shape 2058"/>
          <p:cNvSpPr/>
          <p:nvPr/>
        </p:nvSpPr>
        <p:spPr>
          <a:xfrm>
            <a:off x="6802084" y="4762877"/>
            <a:ext cx="1338512" cy="436708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Shape 2059">
            <a:hlinkClick r:id="rId1" action="ppaction://hlinksldjump"/>
          </p:cNvPr>
          <p:cNvSpPr/>
          <p:nvPr/>
        </p:nvSpPr>
        <p:spPr>
          <a:xfrm>
            <a:off x="7289398" y="4844014"/>
            <a:ext cx="363882" cy="27443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u="sng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 smtClean="0">
                <a:solidFill>
                  <a:srgbClr val="105479"/>
                </a:solidFill>
                <a:latin typeface="+mn-lt"/>
                <a:ea typeface="+mn-ea"/>
                <a:cs typeface="+mn-ea"/>
                <a:sym typeface="+mn-lt"/>
              </a:rPr>
              <a:t>More</a:t>
            </a:r>
            <a:endParaRPr sz="1000" kern="0" dirty="0">
              <a:solidFill>
                <a:srgbClr val="10547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Shape 2050"/>
          <p:cNvSpPr/>
          <p:nvPr/>
        </p:nvSpPr>
        <p:spPr>
          <a:xfrm>
            <a:off x="9702478" y="3878828"/>
            <a:ext cx="880049" cy="26911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600" kern="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sz="16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Shape 2051"/>
          <p:cNvSpPr/>
          <p:nvPr/>
        </p:nvSpPr>
        <p:spPr>
          <a:xfrm>
            <a:off x="9082916" y="4112143"/>
            <a:ext cx="2119169" cy="533800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Shape 2058"/>
          <p:cNvSpPr/>
          <p:nvPr/>
        </p:nvSpPr>
        <p:spPr>
          <a:xfrm>
            <a:off x="9473246" y="4762877"/>
            <a:ext cx="1338512" cy="436708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Shape 2059">
            <a:hlinkClick r:id="rId1" action="ppaction://hlinksldjump"/>
          </p:cNvPr>
          <p:cNvSpPr/>
          <p:nvPr/>
        </p:nvSpPr>
        <p:spPr>
          <a:xfrm>
            <a:off x="9960560" y="4844014"/>
            <a:ext cx="363882" cy="27443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u="sng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 smtClean="0">
                <a:solidFill>
                  <a:srgbClr val="105479"/>
                </a:solidFill>
                <a:latin typeface="+mn-lt"/>
                <a:ea typeface="+mn-ea"/>
                <a:cs typeface="+mn-ea"/>
                <a:sym typeface="+mn-lt"/>
              </a:rPr>
              <a:t>More</a:t>
            </a:r>
            <a:endParaRPr sz="1000" kern="0" dirty="0">
              <a:solidFill>
                <a:srgbClr val="10547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任意多边形 68"/>
          <p:cNvSpPr/>
          <p:nvPr/>
        </p:nvSpPr>
        <p:spPr>
          <a:xfrm>
            <a:off x="7399506" y="530309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3066381" y="437570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Shape 2399"/>
          <p:cNvSpPr>
            <a:spLocks noGrp="1"/>
          </p:cNvSpPr>
          <p:nvPr>
            <p:ph type="title"/>
          </p:nvPr>
        </p:nvSpPr>
        <p:spPr>
          <a:xfrm>
            <a:off x="2555361" y="310886"/>
            <a:ext cx="7081279" cy="7064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Shape 2401"/>
          <p:cNvSpPr/>
          <p:nvPr/>
        </p:nvSpPr>
        <p:spPr>
          <a:xfrm>
            <a:off x="5247790" y="766343"/>
            <a:ext cx="1872307" cy="30476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150" kern="0" dirty="0">
                <a:latin typeface="+mn-lt"/>
                <a:ea typeface="+mn-ea"/>
                <a:cs typeface="+mn-ea"/>
                <a:sym typeface="+mn-lt"/>
              </a:rPr>
              <a:t>Click here to add title text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9" name="Shape 2279"/>
          <p:cNvSpPr/>
          <p:nvPr/>
        </p:nvSpPr>
        <p:spPr>
          <a:xfrm>
            <a:off x="5658066" y="881092"/>
            <a:ext cx="4891434" cy="5095817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80" name="Shape 2280"/>
          <p:cNvSpPr/>
          <p:nvPr/>
        </p:nvSpPr>
        <p:spPr>
          <a:xfrm>
            <a:off x="6601305" y="2235154"/>
            <a:ext cx="3399945" cy="1284006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z="1050" kern="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kern="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200</a:t>
            </a:r>
            <a:r>
              <a:rPr lang="zh-CN" altLang="en-US" sz="1050" kern="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050" kern="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5</a:t>
            </a:r>
            <a:r>
              <a:rPr lang="zh-CN" altLang="en-US" sz="1050" kern="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sz="1050" kern="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281" name="Shape 2281"/>
          <p:cNvSpPr/>
          <p:nvPr/>
        </p:nvSpPr>
        <p:spPr>
          <a:xfrm>
            <a:off x="6580773" y="1640020"/>
            <a:ext cx="2341988" cy="45557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6000">
                <a:solidFill>
                  <a:srgbClr val="FFFFF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lang="zh-CN" altLang="en-US" sz="3000" kern="0" dirty="0">
                <a:solidFill>
                  <a:schemeClr val="bg1"/>
                </a:solidFill>
                <a:cs typeface="+mn-ea"/>
                <a:sym typeface="+mn-lt"/>
              </a:rPr>
              <a:t>添加标题文本</a:t>
            </a:r>
            <a:endParaRPr sz="30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2" name="Shape 2282"/>
          <p:cNvSpPr/>
          <p:nvPr/>
        </p:nvSpPr>
        <p:spPr>
          <a:xfrm>
            <a:off x="6638496" y="3879577"/>
            <a:ext cx="666751" cy="666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3" name="Shape 2283"/>
          <p:cNvSpPr/>
          <p:nvPr/>
        </p:nvSpPr>
        <p:spPr>
          <a:xfrm>
            <a:off x="7577627" y="3991309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lang="zh-CN" altLang="en-US"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84" name="Shape 2284"/>
          <p:cNvSpPr/>
          <p:nvPr/>
        </p:nvSpPr>
        <p:spPr>
          <a:xfrm>
            <a:off x="7577854" y="4210914"/>
            <a:ext cx="2097329" cy="379912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>
              <a:lnSpc>
                <a:spcPct val="100000"/>
              </a:lnSpc>
            </a:pPr>
            <a:r>
              <a:rPr lang="zh-CN" altLang="en-US"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85" name="Shape 2285"/>
          <p:cNvSpPr/>
          <p:nvPr/>
        </p:nvSpPr>
        <p:spPr>
          <a:xfrm>
            <a:off x="6893391" y="4134474"/>
            <a:ext cx="156962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6" name="Shape 2286"/>
          <p:cNvSpPr/>
          <p:nvPr/>
        </p:nvSpPr>
        <p:spPr>
          <a:xfrm>
            <a:off x="6638496" y="4711427"/>
            <a:ext cx="666751" cy="666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7" name="Shape 2287"/>
          <p:cNvSpPr/>
          <p:nvPr/>
        </p:nvSpPr>
        <p:spPr>
          <a:xfrm>
            <a:off x="7577627" y="4823159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lang="zh-CN" altLang="en-US"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88" name="Shape 2288"/>
          <p:cNvSpPr/>
          <p:nvPr/>
        </p:nvSpPr>
        <p:spPr>
          <a:xfrm>
            <a:off x="7577854" y="5042764"/>
            <a:ext cx="2097329" cy="379912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>
              <a:lnSpc>
                <a:spcPct val="100000"/>
              </a:lnSpc>
            </a:pPr>
            <a:r>
              <a:rPr lang="zh-CN" altLang="en-US"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89" name="Shape 2289"/>
          <p:cNvSpPr/>
          <p:nvPr/>
        </p:nvSpPr>
        <p:spPr>
          <a:xfrm>
            <a:off x="6893390" y="4966323"/>
            <a:ext cx="156961" cy="156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51" y="11516"/>
                </a:moveTo>
                <a:cubicBezTo>
                  <a:pt x="19651" y="20698"/>
                  <a:pt x="19651" y="20698"/>
                  <a:pt x="19651" y="20698"/>
                </a:cubicBezTo>
                <a:cubicBezTo>
                  <a:pt x="19651" y="21229"/>
                  <a:pt x="19335" y="21600"/>
                  <a:pt x="18808" y="21600"/>
                </a:cubicBezTo>
                <a:cubicBezTo>
                  <a:pt x="18281" y="21600"/>
                  <a:pt x="17912" y="21229"/>
                  <a:pt x="17912" y="20698"/>
                </a:cubicBezTo>
                <a:cubicBezTo>
                  <a:pt x="17912" y="11516"/>
                  <a:pt x="17912" y="11516"/>
                  <a:pt x="17912" y="11516"/>
                </a:cubicBezTo>
                <a:cubicBezTo>
                  <a:pt x="17912" y="10986"/>
                  <a:pt x="18281" y="10455"/>
                  <a:pt x="18808" y="10455"/>
                </a:cubicBezTo>
                <a:cubicBezTo>
                  <a:pt x="19335" y="10455"/>
                  <a:pt x="19651" y="10986"/>
                  <a:pt x="19651" y="11516"/>
                </a:cubicBezTo>
                <a:close/>
                <a:moveTo>
                  <a:pt x="18808" y="2654"/>
                </a:moveTo>
                <a:cubicBezTo>
                  <a:pt x="19335" y="2654"/>
                  <a:pt x="19651" y="2282"/>
                  <a:pt x="19651" y="1751"/>
                </a:cubicBezTo>
                <a:cubicBezTo>
                  <a:pt x="19651" y="902"/>
                  <a:pt x="19651" y="902"/>
                  <a:pt x="19651" y="902"/>
                </a:cubicBezTo>
                <a:cubicBezTo>
                  <a:pt x="19651" y="371"/>
                  <a:pt x="19335" y="0"/>
                  <a:pt x="18808" y="0"/>
                </a:cubicBezTo>
                <a:cubicBezTo>
                  <a:pt x="18281" y="0"/>
                  <a:pt x="17912" y="371"/>
                  <a:pt x="17912" y="902"/>
                </a:cubicBezTo>
                <a:cubicBezTo>
                  <a:pt x="17912" y="1751"/>
                  <a:pt x="17912" y="1751"/>
                  <a:pt x="17912" y="1751"/>
                </a:cubicBezTo>
                <a:cubicBezTo>
                  <a:pt x="17912" y="2282"/>
                  <a:pt x="18281" y="2654"/>
                  <a:pt x="18808" y="2654"/>
                </a:cubicBezTo>
                <a:close/>
                <a:moveTo>
                  <a:pt x="5637" y="10773"/>
                </a:moveTo>
                <a:cubicBezTo>
                  <a:pt x="5637" y="12366"/>
                  <a:pt x="4373" y="13639"/>
                  <a:pt x="2792" y="13639"/>
                </a:cubicBezTo>
                <a:cubicBezTo>
                  <a:pt x="1212" y="13639"/>
                  <a:pt x="0" y="12366"/>
                  <a:pt x="0" y="10773"/>
                </a:cubicBezTo>
                <a:cubicBezTo>
                  <a:pt x="0" y="9181"/>
                  <a:pt x="1212" y="7961"/>
                  <a:pt x="2792" y="7961"/>
                </a:cubicBezTo>
                <a:cubicBezTo>
                  <a:pt x="4373" y="7961"/>
                  <a:pt x="5637" y="9181"/>
                  <a:pt x="5637" y="10773"/>
                </a:cubicBezTo>
                <a:close/>
                <a:moveTo>
                  <a:pt x="3688" y="10773"/>
                </a:moveTo>
                <a:cubicBezTo>
                  <a:pt x="3688" y="10243"/>
                  <a:pt x="3319" y="9924"/>
                  <a:pt x="2792" y="9924"/>
                </a:cubicBezTo>
                <a:cubicBezTo>
                  <a:pt x="2265" y="9924"/>
                  <a:pt x="1949" y="10243"/>
                  <a:pt x="1949" y="10773"/>
                </a:cubicBezTo>
                <a:cubicBezTo>
                  <a:pt x="1949" y="11357"/>
                  <a:pt x="2265" y="11676"/>
                  <a:pt x="2792" y="11676"/>
                </a:cubicBezTo>
                <a:cubicBezTo>
                  <a:pt x="3319" y="11676"/>
                  <a:pt x="3688" y="11357"/>
                  <a:pt x="3688" y="10773"/>
                </a:cubicBezTo>
                <a:close/>
                <a:moveTo>
                  <a:pt x="13698" y="15391"/>
                </a:moveTo>
                <a:cubicBezTo>
                  <a:pt x="13698" y="16983"/>
                  <a:pt x="12275" y="18257"/>
                  <a:pt x="10905" y="18257"/>
                </a:cubicBezTo>
                <a:cubicBezTo>
                  <a:pt x="9325" y="18257"/>
                  <a:pt x="8060" y="16983"/>
                  <a:pt x="8060" y="15391"/>
                </a:cubicBezTo>
                <a:cubicBezTo>
                  <a:pt x="8060" y="13799"/>
                  <a:pt x="9325" y="12578"/>
                  <a:pt x="10905" y="12578"/>
                </a:cubicBezTo>
                <a:cubicBezTo>
                  <a:pt x="12275" y="12578"/>
                  <a:pt x="13698" y="13799"/>
                  <a:pt x="13698" y="15391"/>
                </a:cubicBezTo>
                <a:close/>
                <a:moveTo>
                  <a:pt x="11748" y="15391"/>
                </a:moveTo>
                <a:cubicBezTo>
                  <a:pt x="11748" y="14860"/>
                  <a:pt x="11432" y="14488"/>
                  <a:pt x="10905" y="14488"/>
                </a:cubicBezTo>
                <a:cubicBezTo>
                  <a:pt x="10379" y="14488"/>
                  <a:pt x="9852" y="14860"/>
                  <a:pt x="9852" y="15391"/>
                </a:cubicBezTo>
                <a:cubicBezTo>
                  <a:pt x="9852" y="15921"/>
                  <a:pt x="10379" y="16452"/>
                  <a:pt x="10905" y="16452"/>
                </a:cubicBezTo>
                <a:cubicBezTo>
                  <a:pt x="11432" y="16452"/>
                  <a:pt x="11748" y="15921"/>
                  <a:pt x="11748" y="15391"/>
                </a:cubicBezTo>
                <a:close/>
                <a:moveTo>
                  <a:pt x="21600" y="6740"/>
                </a:moveTo>
                <a:cubicBezTo>
                  <a:pt x="21600" y="8332"/>
                  <a:pt x="20388" y="9553"/>
                  <a:pt x="18808" y="9553"/>
                </a:cubicBezTo>
                <a:cubicBezTo>
                  <a:pt x="17227" y="9553"/>
                  <a:pt x="15963" y="8332"/>
                  <a:pt x="15963" y="6740"/>
                </a:cubicBezTo>
                <a:cubicBezTo>
                  <a:pt x="15963" y="5148"/>
                  <a:pt x="17227" y="3874"/>
                  <a:pt x="18808" y="3874"/>
                </a:cubicBezTo>
                <a:cubicBezTo>
                  <a:pt x="20388" y="3874"/>
                  <a:pt x="21600" y="5148"/>
                  <a:pt x="21600" y="6740"/>
                </a:cubicBezTo>
                <a:close/>
                <a:moveTo>
                  <a:pt x="19651" y="6740"/>
                </a:moveTo>
                <a:cubicBezTo>
                  <a:pt x="19651" y="6209"/>
                  <a:pt x="19335" y="5679"/>
                  <a:pt x="18808" y="5679"/>
                </a:cubicBezTo>
                <a:cubicBezTo>
                  <a:pt x="18281" y="5679"/>
                  <a:pt x="17912" y="6209"/>
                  <a:pt x="17912" y="6740"/>
                </a:cubicBezTo>
                <a:cubicBezTo>
                  <a:pt x="17912" y="7271"/>
                  <a:pt x="18281" y="7589"/>
                  <a:pt x="18808" y="7589"/>
                </a:cubicBezTo>
                <a:cubicBezTo>
                  <a:pt x="19335" y="7589"/>
                  <a:pt x="19651" y="7271"/>
                  <a:pt x="19651" y="6740"/>
                </a:cubicBezTo>
                <a:close/>
                <a:moveTo>
                  <a:pt x="10905" y="19318"/>
                </a:moveTo>
                <a:cubicBezTo>
                  <a:pt x="10379" y="19318"/>
                  <a:pt x="9852" y="19636"/>
                  <a:pt x="9852" y="20167"/>
                </a:cubicBezTo>
                <a:cubicBezTo>
                  <a:pt x="9852" y="20698"/>
                  <a:pt x="9852" y="20698"/>
                  <a:pt x="9852" y="20698"/>
                </a:cubicBezTo>
                <a:cubicBezTo>
                  <a:pt x="9852" y="21229"/>
                  <a:pt x="10379" y="21600"/>
                  <a:pt x="10905" y="21600"/>
                </a:cubicBezTo>
                <a:cubicBezTo>
                  <a:pt x="11432" y="21600"/>
                  <a:pt x="11748" y="21229"/>
                  <a:pt x="11748" y="20698"/>
                </a:cubicBezTo>
                <a:cubicBezTo>
                  <a:pt x="11748" y="20167"/>
                  <a:pt x="11748" y="20167"/>
                  <a:pt x="11748" y="20167"/>
                </a:cubicBezTo>
                <a:cubicBezTo>
                  <a:pt x="11748" y="19636"/>
                  <a:pt x="11432" y="19318"/>
                  <a:pt x="10905" y="19318"/>
                </a:cubicBezTo>
                <a:close/>
                <a:moveTo>
                  <a:pt x="10905" y="11516"/>
                </a:moveTo>
                <a:cubicBezTo>
                  <a:pt x="11432" y="11516"/>
                  <a:pt x="11748" y="10986"/>
                  <a:pt x="11748" y="10455"/>
                </a:cubicBezTo>
                <a:cubicBezTo>
                  <a:pt x="11748" y="902"/>
                  <a:pt x="11748" y="902"/>
                  <a:pt x="11748" y="902"/>
                </a:cubicBezTo>
                <a:cubicBezTo>
                  <a:pt x="11748" y="371"/>
                  <a:pt x="11432" y="0"/>
                  <a:pt x="10905" y="0"/>
                </a:cubicBezTo>
                <a:cubicBezTo>
                  <a:pt x="10379" y="0"/>
                  <a:pt x="9852" y="371"/>
                  <a:pt x="9852" y="902"/>
                </a:cubicBezTo>
                <a:cubicBezTo>
                  <a:pt x="9852" y="10455"/>
                  <a:pt x="9852" y="10455"/>
                  <a:pt x="9852" y="10455"/>
                </a:cubicBezTo>
                <a:cubicBezTo>
                  <a:pt x="9852" y="10986"/>
                  <a:pt x="10379" y="11516"/>
                  <a:pt x="10905" y="11516"/>
                </a:cubicBezTo>
                <a:close/>
                <a:moveTo>
                  <a:pt x="2792" y="14860"/>
                </a:moveTo>
                <a:cubicBezTo>
                  <a:pt x="2265" y="14860"/>
                  <a:pt x="1949" y="15231"/>
                  <a:pt x="1949" y="15762"/>
                </a:cubicBezTo>
                <a:cubicBezTo>
                  <a:pt x="1949" y="20698"/>
                  <a:pt x="1949" y="20698"/>
                  <a:pt x="1949" y="20698"/>
                </a:cubicBezTo>
                <a:cubicBezTo>
                  <a:pt x="1949" y="21229"/>
                  <a:pt x="2265" y="21600"/>
                  <a:pt x="2792" y="21600"/>
                </a:cubicBezTo>
                <a:cubicBezTo>
                  <a:pt x="3319" y="21600"/>
                  <a:pt x="3846" y="21229"/>
                  <a:pt x="3846" y="20698"/>
                </a:cubicBezTo>
                <a:cubicBezTo>
                  <a:pt x="3846" y="15762"/>
                  <a:pt x="3846" y="15762"/>
                  <a:pt x="3846" y="15762"/>
                </a:cubicBezTo>
                <a:cubicBezTo>
                  <a:pt x="3846" y="15231"/>
                  <a:pt x="3319" y="14860"/>
                  <a:pt x="2792" y="14860"/>
                </a:cubicBezTo>
                <a:close/>
                <a:moveTo>
                  <a:pt x="2792" y="6740"/>
                </a:moveTo>
                <a:cubicBezTo>
                  <a:pt x="3319" y="6740"/>
                  <a:pt x="3846" y="6369"/>
                  <a:pt x="3846" y="5838"/>
                </a:cubicBezTo>
                <a:cubicBezTo>
                  <a:pt x="3846" y="902"/>
                  <a:pt x="3846" y="902"/>
                  <a:pt x="3846" y="902"/>
                </a:cubicBezTo>
                <a:cubicBezTo>
                  <a:pt x="3846" y="371"/>
                  <a:pt x="3319" y="0"/>
                  <a:pt x="2792" y="0"/>
                </a:cubicBezTo>
                <a:cubicBezTo>
                  <a:pt x="2265" y="0"/>
                  <a:pt x="1949" y="371"/>
                  <a:pt x="1949" y="902"/>
                </a:cubicBezTo>
                <a:cubicBezTo>
                  <a:pt x="1949" y="5838"/>
                  <a:pt x="1949" y="5838"/>
                  <a:pt x="1949" y="5838"/>
                </a:cubicBezTo>
                <a:cubicBezTo>
                  <a:pt x="1949" y="6369"/>
                  <a:pt x="2265" y="6740"/>
                  <a:pt x="2792" y="674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93390" y="971869"/>
            <a:ext cx="6858000" cy="685800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0" y="5177920"/>
            <a:ext cx="12192000" cy="1679651"/>
            <a:chOff x="0" y="5177920"/>
            <a:chExt cx="12192000" cy="1679651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0" y="5177920"/>
              <a:ext cx="12192000" cy="1679651"/>
            </a:xfrm>
            <a:prstGeom prst="rect">
              <a:avLst/>
            </a:prstGeom>
          </p:spPr>
        </p:pic>
        <p:sp>
          <p:nvSpPr>
            <p:cNvPr id="24" name="矩形 23"/>
            <p:cNvSpPr/>
            <p:nvPr/>
          </p:nvSpPr>
          <p:spPr>
            <a:xfrm>
              <a:off x="12001500" y="6730571"/>
              <a:ext cx="190500" cy="127000"/>
            </a:xfrm>
            <a:prstGeom prst="rect">
              <a:avLst/>
            </a:prstGeom>
            <a:solidFill>
              <a:srgbClr val="EBF1F4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1437" tIns="71437" rIns="71437" bIns="71437" numCol="1" spcCol="38100" rtlCol="0" anchor="ctr">
              <a:spAutoFit/>
            </a:bodyPr>
            <a:lstStyle/>
            <a:p>
              <a:pPr marL="0" marR="0" indent="0" algn="ctr" defTabSz="82169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hone.png"/>
          <p:cNvPicPr>
            <a:picLocks noChangeAspect="1"/>
          </p:cNvPicPr>
          <p:nvPr/>
        </p:nvPicPr>
        <p:blipFill>
          <a:blip r:embed="rId1" cstate="screen"/>
          <a:srcRect l="355" r="355"/>
          <a:stretch>
            <a:fillRect/>
          </a:stretch>
        </p:blipFill>
        <p:spPr>
          <a:xfrm rot="16200000">
            <a:off x="4140200" y="2088141"/>
            <a:ext cx="3911601" cy="80327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2" name="任意多边形 21"/>
          <p:cNvSpPr/>
          <p:nvPr/>
        </p:nvSpPr>
        <p:spPr>
          <a:xfrm>
            <a:off x="7399506" y="530309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3066381" y="437570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9" name="Shape 2399"/>
          <p:cNvSpPr>
            <a:spLocks noGrp="1"/>
          </p:cNvSpPr>
          <p:nvPr>
            <p:ph type="title"/>
          </p:nvPr>
        </p:nvSpPr>
        <p:spPr>
          <a:xfrm>
            <a:off x="2555361" y="310886"/>
            <a:ext cx="7081279" cy="7064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1" name="Shape 2401"/>
          <p:cNvSpPr/>
          <p:nvPr/>
        </p:nvSpPr>
        <p:spPr>
          <a:xfrm>
            <a:off x="5247790" y="766343"/>
            <a:ext cx="1872307" cy="30476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150" kern="0" dirty="0">
                <a:latin typeface="+mn-lt"/>
                <a:ea typeface="+mn-ea"/>
                <a:cs typeface="+mn-ea"/>
                <a:sym typeface="+mn-lt"/>
              </a:rPr>
              <a:t>Click here to add title text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2" name="Shape 2402"/>
          <p:cNvSpPr/>
          <p:nvPr/>
        </p:nvSpPr>
        <p:spPr>
          <a:xfrm>
            <a:off x="3121660" y="1899296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03" name="Shape 2403"/>
          <p:cNvSpPr/>
          <p:nvPr/>
        </p:nvSpPr>
        <p:spPr>
          <a:xfrm>
            <a:off x="3027724" y="2912381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200" kern="0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4" name="Shape 2404"/>
          <p:cNvSpPr/>
          <p:nvPr/>
        </p:nvSpPr>
        <p:spPr>
          <a:xfrm>
            <a:off x="2735444" y="3137892"/>
            <a:ext cx="1560786" cy="764633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5" name="Shape 2405"/>
          <p:cNvSpPr/>
          <p:nvPr/>
        </p:nvSpPr>
        <p:spPr>
          <a:xfrm>
            <a:off x="3403918" y="2197237"/>
            <a:ext cx="223838" cy="192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4467"/>
                </a:moveTo>
                <a:cubicBezTo>
                  <a:pt x="21073" y="4283"/>
                  <a:pt x="20915" y="4283"/>
                  <a:pt x="20757" y="4283"/>
                </a:cubicBezTo>
                <a:cubicBezTo>
                  <a:pt x="15805" y="4283"/>
                  <a:pt x="15805" y="4283"/>
                  <a:pt x="15805" y="4283"/>
                </a:cubicBezTo>
                <a:cubicBezTo>
                  <a:pt x="15805" y="1040"/>
                  <a:pt x="15805" y="1040"/>
                  <a:pt x="15805" y="1040"/>
                </a:cubicBezTo>
                <a:cubicBezTo>
                  <a:pt x="15805" y="367"/>
                  <a:pt x="15278" y="0"/>
                  <a:pt x="14751" y="0"/>
                </a:cubicBezTo>
                <a:cubicBezTo>
                  <a:pt x="6849" y="0"/>
                  <a:pt x="6849" y="0"/>
                  <a:pt x="6849" y="0"/>
                </a:cubicBezTo>
                <a:cubicBezTo>
                  <a:pt x="6322" y="0"/>
                  <a:pt x="6006" y="367"/>
                  <a:pt x="6006" y="1040"/>
                </a:cubicBezTo>
                <a:cubicBezTo>
                  <a:pt x="6006" y="4283"/>
                  <a:pt x="6006" y="4283"/>
                  <a:pt x="6006" y="4283"/>
                </a:cubicBezTo>
                <a:cubicBezTo>
                  <a:pt x="1054" y="4283"/>
                  <a:pt x="1054" y="4283"/>
                  <a:pt x="1054" y="4283"/>
                </a:cubicBezTo>
                <a:cubicBezTo>
                  <a:pt x="527" y="4283"/>
                  <a:pt x="0" y="4712"/>
                  <a:pt x="0" y="5324"/>
                </a:cubicBezTo>
                <a:cubicBezTo>
                  <a:pt x="0" y="20621"/>
                  <a:pt x="0" y="20621"/>
                  <a:pt x="0" y="20621"/>
                </a:cubicBezTo>
                <a:cubicBezTo>
                  <a:pt x="0" y="21233"/>
                  <a:pt x="527" y="21600"/>
                  <a:pt x="1054" y="21600"/>
                </a:cubicBezTo>
                <a:cubicBezTo>
                  <a:pt x="20757" y="21600"/>
                  <a:pt x="20757" y="21600"/>
                  <a:pt x="20757" y="21600"/>
                </a:cubicBezTo>
                <a:cubicBezTo>
                  <a:pt x="21284" y="21600"/>
                  <a:pt x="21600" y="21233"/>
                  <a:pt x="21600" y="20621"/>
                </a:cubicBezTo>
                <a:cubicBezTo>
                  <a:pt x="21600" y="5324"/>
                  <a:pt x="21600" y="5324"/>
                  <a:pt x="21600" y="5324"/>
                </a:cubicBezTo>
                <a:cubicBezTo>
                  <a:pt x="21600" y="4895"/>
                  <a:pt x="21442" y="4712"/>
                  <a:pt x="21284" y="4467"/>
                </a:cubicBezTo>
                <a:close/>
                <a:moveTo>
                  <a:pt x="7744" y="2019"/>
                </a:moveTo>
                <a:cubicBezTo>
                  <a:pt x="13908" y="2019"/>
                  <a:pt x="13908" y="2019"/>
                  <a:pt x="13908" y="2019"/>
                </a:cubicBezTo>
                <a:cubicBezTo>
                  <a:pt x="13908" y="4283"/>
                  <a:pt x="13908" y="4283"/>
                  <a:pt x="13908" y="4283"/>
                </a:cubicBezTo>
                <a:cubicBezTo>
                  <a:pt x="7744" y="4283"/>
                  <a:pt x="7744" y="4283"/>
                  <a:pt x="7744" y="4283"/>
                </a:cubicBezTo>
                <a:lnTo>
                  <a:pt x="7744" y="2019"/>
                </a:lnTo>
                <a:close/>
                <a:moveTo>
                  <a:pt x="19703" y="6547"/>
                </a:moveTo>
                <a:cubicBezTo>
                  <a:pt x="19703" y="12238"/>
                  <a:pt x="19703" y="12238"/>
                  <a:pt x="19703" y="12238"/>
                </a:cubicBezTo>
                <a:cubicBezTo>
                  <a:pt x="13171" y="12238"/>
                  <a:pt x="13171" y="12238"/>
                  <a:pt x="13171" y="12238"/>
                </a:cubicBezTo>
                <a:cubicBezTo>
                  <a:pt x="13171" y="11810"/>
                  <a:pt x="13171" y="11810"/>
                  <a:pt x="13171" y="11810"/>
                </a:cubicBezTo>
                <a:cubicBezTo>
                  <a:pt x="13171" y="11442"/>
                  <a:pt x="12855" y="11014"/>
                  <a:pt x="12486" y="11014"/>
                </a:cubicBezTo>
                <a:cubicBezTo>
                  <a:pt x="9325" y="11014"/>
                  <a:pt x="9325" y="11014"/>
                  <a:pt x="9325" y="11014"/>
                </a:cubicBezTo>
                <a:cubicBezTo>
                  <a:pt x="8798" y="11014"/>
                  <a:pt x="8429" y="11442"/>
                  <a:pt x="8429" y="11810"/>
                </a:cubicBezTo>
                <a:cubicBezTo>
                  <a:pt x="8429" y="12238"/>
                  <a:pt x="8429" y="12238"/>
                  <a:pt x="8429" y="12238"/>
                </a:cubicBezTo>
                <a:cubicBezTo>
                  <a:pt x="1949" y="12238"/>
                  <a:pt x="1949" y="12238"/>
                  <a:pt x="1949" y="12238"/>
                </a:cubicBezTo>
                <a:cubicBezTo>
                  <a:pt x="1949" y="6547"/>
                  <a:pt x="1949" y="6547"/>
                  <a:pt x="1949" y="6547"/>
                </a:cubicBezTo>
                <a:lnTo>
                  <a:pt x="19703" y="6547"/>
                </a:lnTo>
                <a:close/>
                <a:moveTo>
                  <a:pt x="11801" y="12666"/>
                </a:moveTo>
                <a:cubicBezTo>
                  <a:pt x="11801" y="13278"/>
                  <a:pt x="11801" y="13278"/>
                  <a:pt x="11801" y="13278"/>
                </a:cubicBezTo>
                <a:cubicBezTo>
                  <a:pt x="9852" y="13278"/>
                  <a:pt x="9852" y="13278"/>
                  <a:pt x="9852" y="13278"/>
                </a:cubicBezTo>
                <a:cubicBezTo>
                  <a:pt x="9852" y="12666"/>
                  <a:pt x="9852" y="12666"/>
                  <a:pt x="9852" y="12666"/>
                </a:cubicBezTo>
                <a:lnTo>
                  <a:pt x="11801" y="12666"/>
                </a:lnTo>
                <a:close/>
                <a:moveTo>
                  <a:pt x="1949" y="19581"/>
                </a:moveTo>
                <a:cubicBezTo>
                  <a:pt x="1949" y="13890"/>
                  <a:pt x="1949" y="13890"/>
                  <a:pt x="1949" y="13890"/>
                </a:cubicBezTo>
                <a:cubicBezTo>
                  <a:pt x="8429" y="13890"/>
                  <a:pt x="8429" y="13890"/>
                  <a:pt x="8429" y="13890"/>
                </a:cubicBezTo>
                <a:cubicBezTo>
                  <a:pt x="8429" y="14074"/>
                  <a:pt x="8429" y="14074"/>
                  <a:pt x="8429" y="14074"/>
                </a:cubicBezTo>
                <a:cubicBezTo>
                  <a:pt x="8429" y="14502"/>
                  <a:pt x="8798" y="14869"/>
                  <a:pt x="9325" y="14869"/>
                </a:cubicBezTo>
                <a:cubicBezTo>
                  <a:pt x="12486" y="14869"/>
                  <a:pt x="12486" y="14869"/>
                  <a:pt x="12486" y="14869"/>
                </a:cubicBezTo>
                <a:cubicBezTo>
                  <a:pt x="12855" y="14869"/>
                  <a:pt x="13171" y="14502"/>
                  <a:pt x="13171" y="14074"/>
                </a:cubicBezTo>
                <a:cubicBezTo>
                  <a:pt x="13171" y="13890"/>
                  <a:pt x="13171" y="13890"/>
                  <a:pt x="13171" y="13890"/>
                </a:cubicBezTo>
                <a:cubicBezTo>
                  <a:pt x="19703" y="13890"/>
                  <a:pt x="19703" y="13890"/>
                  <a:pt x="19703" y="13890"/>
                </a:cubicBezTo>
                <a:cubicBezTo>
                  <a:pt x="19703" y="19581"/>
                  <a:pt x="19703" y="19581"/>
                  <a:pt x="19703" y="19581"/>
                </a:cubicBezTo>
                <a:lnTo>
                  <a:pt x="1949" y="1958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06" name="Shape 2406"/>
          <p:cNvSpPr/>
          <p:nvPr/>
        </p:nvSpPr>
        <p:spPr>
          <a:xfrm>
            <a:off x="5701823" y="1899296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07" name="Shape 2407"/>
          <p:cNvSpPr/>
          <p:nvPr/>
        </p:nvSpPr>
        <p:spPr>
          <a:xfrm>
            <a:off x="5607885" y="2912381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200" kern="0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9" name="Shape 2409"/>
          <p:cNvSpPr/>
          <p:nvPr/>
        </p:nvSpPr>
        <p:spPr>
          <a:xfrm>
            <a:off x="8281985" y="1899296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10" name="Shape 2410"/>
          <p:cNvSpPr/>
          <p:nvPr/>
        </p:nvSpPr>
        <p:spPr>
          <a:xfrm>
            <a:off x="8188049" y="2912381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200" kern="0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14" name="Shape 2414"/>
          <p:cNvSpPr/>
          <p:nvPr/>
        </p:nvSpPr>
        <p:spPr>
          <a:xfrm>
            <a:off x="8587262" y="2205532"/>
            <a:ext cx="177801" cy="175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8" h="20711" extrusionOk="0">
                <a:moveTo>
                  <a:pt x="14825" y="19361"/>
                </a:moveTo>
                <a:cubicBezTo>
                  <a:pt x="14651" y="20148"/>
                  <a:pt x="14072" y="20711"/>
                  <a:pt x="13319" y="20711"/>
                </a:cubicBezTo>
                <a:cubicBezTo>
                  <a:pt x="12508" y="20711"/>
                  <a:pt x="11929" y="20148"/>
                  <a:pt x="11929" y="19361"/>
                </a:cubicBezTo>
                <a:cubicBezTo>
                  <a:pt x="12161" y="15817"/>
                  <a:pt x="11176" y="13174"/>
                  <a:pt x="9265" y="11317"/>
                </a:cubicBezTo>
                <a:cubicBezTo>
                  <a:pt x="6370" y="8674"/>
                  <a:pt x="1737" y="9067"/>
                  <a:pt x="1506" y="9067"/>
                </a:cubicBezTo>
                <a:cubicBezTo>
                  <a:pt x="753" y="9236"/>
                  <a:pt x="174" y="8674"/>
                  <a:pt x="0" y="7942"/>
                </a:cubicBezTo>
                <a:cubicBezTo>
                  <a:pt x="0" y="7211"/>
                  <a:pt x="579" y="6424"/>
                  <a:pt x="1332" y="6424"/>
                </a:cubicBezTo>
                <a:cubicBezTo>
                  <a:pt x="1506" y="6424"/>
                  <a:pt x="7297" y="5861"/>
                  <a:pt x="11176" y="9461"/>
                </a:cubicBezTo>
                <a:cubicBezTo>
                  <a:pt x="13666" y="11711"/>
                  <a:pt x="15056" y="15086"/>
                  <a:pt x="14825" y="19361"/>
                </a:cubicBezTo>
                <a:close/>
                <a:moveTo>
                  <a:pt x="3648" y="14130"/>
                </a:moveTo>
                <a:cubicBezTo>
                  <a:pt x="2664" y="14130"/>
                  <a:pt x="1911" y="14523"/>
                  <a:pt x="1332" y="15086"/>
                </a:cubicBezTo>
                <a:cubicBezTo>
                  <a:pt x="579" y="15649"/>
                  <a:pt x="347" y="16549"/>
                  <a:pt x="347" y="17336"/>
                </a:cubicBezTo>
                <a:cubicBezTo>
                  <a:pt x="347" y="18236"/>
                  <a:pt x="579" y="19024"/>
                  <a:pt x="1332" y="19586"/>
                </a:cubicBezTo>
                <a:cubicBezTo>
                  <a:pt x="1911" y="20317"/>
                  <a:pt x="2664" y="20711"/>
                  <a:pt x="3648" y="20711"/>
                </a:cubicBezTo>
                <a:cubicBezTo>
                  <a:pt x="4633" y="20711"/>
                  <a:pt x="5386" y="20317"/>
                  <a:pt x="5965" y="19586"/>
                </a:cubicBezTo>
                <a:cubicBezTo>
                  <a:pt x="6544" y="19024"/>
                  <a:pt x="6949" y="18236"/>
                  <a:pt x="6949" y="17336"/>
                </a:cubicBezTo>
                <a:cubicBezTo>
                  <a:pt x="6949" y="16549"/>
                  <a:pt x="6544" y="15649"/>
                  <a:pt x="5965" y="15086"/>
                </a:cubicBezTo>
                <a:cubicBezTo>
                  <a:pt x="5386" y="14523"/>
                  <a:pt x="4633" y="14130"/>
                  <a:pt x="3648" y="14130"/>
                </a:cubicBezTo>
                <a:close/>
                <a:moveTo>
                  <a:pt x="16214" y="4398"/>
                </a:moveTo>
                <a:cubicBezTo>
                  <a:pt x="10192" y="-889"/>
                  <a:pt x="1737" y="67"/>
                  <a:pt x="1332" y="67"/>
                </a:cubicBezTo>
                <a:cubicBezTo>
                  <a:pt x="579" y="236"/>
                  <a:pt x="0" y="798"/>
                  <a:pt x="0" y="1586"/>
                </a:cubicBezTo>
                <a:cubicBezTo>
                  <a:pt x="174" y="2317"/>
                  <a:pt x="927" y="2880"/>
                  <a:pt x="1737" y="2880"/>
                </a:cubicBezTo>
                <a:cubicBezTo>
                  <a:pt x="1737" y="2880"/>
                  <a:pt x="9265" y="1923"/>
                  <a:pt x="14246" y="6424"/>
                </a:cubicBezTo>
                <a:cubicBezTo>
                  <a:pt x="17373" y="9236"/>
                  <a:pt x="18705" y="13567"/>
                  <a:pt x="18531" y="19361"/>
                </a:cubicBezTo>
                <a:cubicBezTo>
                  <a:pt x="18531" y="20148"/>
                  <a:pt x="19110" y="20711"/>
                  <a:pt x="19863" y="20711"/>
                </a:cubicBezTo>
                <a:cubicBezTo>
                  <a:pt x="19863" y="20711"/>
                  <a:pt x="19863" y="20711"/>
                  <a:pt x="20036" y="20711"/>
                </a:cubicBezTo>
                <a:cubicBezTo>
                  <a:pt x="20616" y="20711"/>
                  <a:pt x="21426" y="20148"/>
                  <a:pt x="21426" y="19361"/>
                </a:cubicBezTo>
                <a:cubicBezTo>
                  <a:pt x="21600" y="12836"/>
                  <a:pt x="19863" y="7773"/>
                  <a:pt x="16214" y="439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15" name="Shape 2415"/>
          <p:cNvSpPr/>
          <p:nvPr/>
        </p:nvSpPr>
        <p:spPr>
          <a:xfrm>
            <a:off x="6008057" y="2205532"/>
            <a:ext cx="175887" cy="175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" name="Shape 2404"/>
          <p:cNvSpPr/>
          <p:nvPr/>
        </p:nvSpPr>
        <p:spPr>
          <a:xfrm>
            <a:off x="5315606" y="3137892"/>
            <a:ext cx="1560786" cy="764633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Shape 2404"/>
          <p:cNvSpPr/>
          <p:nvPr/>
        </p:nvSpPr>
        <p:spPr>
          <a:xfrm>
            <a:off x="7895769" y="3137892"/>
            <a:ext cx="1560786" cy="764633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kern="0" dirty="0">
                <a:latin typeface="+mn-lt"/>
                <a:ea typeface="+mn-ea"/>
                <a:cs typeface="+mn-ea"/>
                <a:sym typeface="+mn-lt"/>
              </a:rPr>
              <a:t>……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half" idx="13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066381" y="4396365"/>
            <a:ext cx="6070601" cy="3416301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screen"/>
          <a:srcRect/>
          <a:stretch>
            <a:fillRect/>
          </a:stretch>
        </p:blipFill>
        <p:spPr>
          <a:xfrm>
            <a:off x="1162527" y="1818156"/>
            <a:ext cx="1903733" cy="1903734"/>
          </a:xfrm>
        </p:spPr>
      </p:pic>
      <p:pic>
        <p:nvPicPr>
          <p:cNvPr id="12" name="图片占位符 11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792651" y="1818156"/>
            <a:ext cx="1903734" cy="1903733"/>
          </a:xfrm>
        </p:spPr>
      </p:pic>
      <p:pic>
        <p:nvPicPr>
          <p:cNvPr id="14" name="图片占位符 13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447030" y="1818156"/>
            <a:ext cx="1903734" cy="1903734"/>
          </a:xfrm>
        </p:spPr>
      </p:pic>
      <p:pic>
        <p:nvPicPr>
          <p:cNvPr id="15" name="图片占位符 14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9125664" y="1818156"/>
            <a:ext cx="1903733" cy="1903733"/>
          </a:xfrm>
        </p:spPr>
      </p:pic>
      <p:sp>
        <p:nvSpPr>
          <p:cNvPr id="22" name="Shape 2404"/>
          <p:cNvSpPr/>
          <p:nvPr/>
        </p:nvSpPr>
        <p:spPr>
          <a:xfrm>
            <a:off x="1342073" y="4496649"/>
            <a:ext cx="1560786" cy="973216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000" kern="0" dirty="0"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en-US" altLang="zh-CN"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上凸带形 3"/>
          <p:cNvSpPr/>
          <p:nvPr/>
        </p:nvSpPr>
        <p:spPr>
          <a:xfrm>
            <a:off x="1162527" y="3566131"/>
            <a:ext cx="1967184" cy="537028"/>
          </a:xfrm>
          <a:prstGeom prst="ribbon2">
            <a:avLst>
              <a:gd name="adj1" fmla="val 16667"/>
              <a:gd name="adj2" fmla="val 75000"/>
            </a:avLst>
          </a:prstGeom>
          <a:gradFill>
            <a:gsLst>
              <a:gs pos="100000">
                <a:srgbClr val="98CDF7"/>
              </a:gs>
              <a:gs pos="0">
                <a:srgbClr val="4556A4"/>
              </a:gs>
            </a:gsLst>
            <a:lin ang="5400000" scaled="1"/>
          </a:gradFill>
          <a:ln w="12700" cap="flat">
            <a:noFill/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4" name="Shape 2403"/>
          <p:cNvSpPr/>
          <p:nvPr/>
        </p:nvSpPr>
        <p:spPr>
          <a:xfrm>
            <a:off x="1634353" y="3721889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Shape 2404"/>
          <p:cNvSpPr/>
          <p:nvPr/>
        </p:nvSpPr>
        <p:spPr>
          <a:xfrm>
            <a:off x="3935389" y="4496649"/>
            <a:ext cx="1560786" cy="973216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000" kern="0" dirty="0"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en-US" altLang="zh-CN"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上凸带形 26"/>
          <p:cNvSpPr/>
          <p:nvPr/>
        </p:nvSpPr>
        <p:spPr>
          <a:xfrm>
            <a:off x="3755843" y="3566131"/>
            <a:ext cx="1967184" cy="537028"/>
          </a:xfrm>
          <a:prstGeom prst="ribbon2">
            <a:avLst>
              <a:gd name="adj1" fmla="val 16667"/>
              <a:gd name="adj2" fmla="val 75000"/>
            </a:avLst>
          </a:prstGeom>
          <a:gradFill>
            <a:gsLst>
              <a:gs pos="100000">
                <a:srgbClr val="98CDF7"/>
              </a:gs>
              <a:gs pos="0">
                <a:srgbClr val="4556A4"/>
              </a:gs>
            </a:gsLst>
            <a:lin ang="5400000" scaled="1"/>
          </a:gradFill>
          <a:ln w="12700" cap="flat">
            <a:noFill/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8" name="Shape 2403"/>
          <p:cNvSpPr/>
          <p:nvPr/>
        </p:nvSpPr>
        <p:spPr>
          <a:xfrm>
            <a:off x="4227669" y="3721889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Shape 2404"/>
          <p:cNvSpPr/>
          <p:nvPr/>
        </p:nvSpPr>
        <p:spPr>
          <a:xfrm>
            <a:off x="6583166" y="4496649"/>
            <a:ext cx="1560786" cy="973216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000" kern="0" dirty="0"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en-US" altLang="zh-CN"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上凸带形 29"/>
          <p:cNvSpPr/>
          <p:nvPr/>
        </p:nvSpPr>
        <p:spPr>
          <a:xfrm>
            <a:off x="6403620" y="3566131"/>
            <a:ext cx="1967184" cy="537028"/>
          </a:xfrm>
          <a:prstGeom prst="ribbon2">
            <a:avLst>
              <a:gd name="adj1" fmla="val 16667"/>
              <a:gd name="adj2" fmla="val 75000"/>
            </a:avLst>
          </a:prstGeom>
          <a:gradFill>
            <a:gsLst>
              <a:gs pos="100000">
                <a:srgbClr val="98CDF7"/>
              </a:gs>
              <a:gs pos="0">
                <a:srgbClr val="4556A4"/>
              </a:gs>
            </a:gsLst>
            <a:lin ang="5400000" scaled="1"/>
          </a:gradFill>
          <a:ln w="12700" cap="flat">
            <a:noFill/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31" name="Shape 2403"/>
          <p:cNvSpPr/>
          <p:nvPr/>
        </p:nvSpPr>
        <p:spPr>
          <a:xfrm>
            <a:off x="6875446" y="3721889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Shape 2404"/>
          <p:cNvSpPr/>
          <p:nvPr/>
        </p:nvSpPr>
        <p:spPr>
          <a:xfrm>
            <a:off x="9254313" y="4496649"/>
            <a:ext cx="1560786" cy="973216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000" kern="0" dirty="0"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000" kern="0" dirty="0"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en-US" altLang="zh-CN"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上凸带形 32"/>
          <p:cNvSpPr/>
          <p:nvPr/>
        </p:nvSpPr>
        <p:spPr>
          <a:xfrm>
            <a:off x="9074767" y="3566131"/>
            <a:ext cx="1967184" cy="537028"/>
          </a:xfrm>
          <a:prstGeom prst="ribbon2">
            <a:avLst>
              <a:gd name="adj1" fmla="val 16667"/>
              <a:gd name="adj2" fmla="val 75000"/>
            </a:avLst>
          </a:prstGeom>
          <a:gradFill>
            <a:gsLst>
              <a:gs pos="100000">
                <a:srgbClr val="98CDF7"/>
              </a:gs>
              <a:gs pos="0">
                <a:srgbClr val="4556A4"/>
              </a:gs>
            </a:gsLst>
            <a:lin ang="5400000" scaled="1"/>
          </a:gradFill>
          <a:ln w="12700" cap="flat">
            <a:noFill/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34" name="Shape 2403"/>
          <p:cNvSpPr/>
          <p:nvPr/>
        </p:nvSpPr>
        <p:spPr>
          <a:xfrm>
            <a:off x="9546593" y="3721889"/>
            <a:ext cx="976229" cy="22551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7399506" y="530309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3066381" y="437570"/>
            <a:ext cx="1763592" cy="546933"/>
          </a:xfrm>
          <a:custGeom>
            <a:avLst/>
            <a:gdLst>
              <a:gd name="connsiteX0" fmla="*/ 1314071 w 2272423"/>
              <a:gd name="connsiteY0" fmla="*/ 0 h 704734"/>
              <a:gd name="connsiteX1" fmla="*/ 1600026 w 2272423"/>
              <a:gd name="connsiteY1" fmla="*/ 152040 h 704734"/>
              <a:gd name="connsiteX2" fmla="*/ 1629342 w 2272423"/>
              <a:gd name="connsiteY2" fmla="*/ 206050 h 704734"/>
              <a:gd name="connsiteX3" fmla="*/ 1629769 w 2272423"/>
              <a:gd name="connsiteY3" fmla="*/ 205416 h 704734"/>
              <a:gd name="connsiteX4" fmla="*/ 1794740 w 2272423"/>
              <a:gd name="connsiteY4" fmla="*/ 137083 h 704734"/>
              <a:gd name="connsiteX5" fmla="*/ 1959711 w 2272423"/>
              <a:gd name="connsiteY5" fmla="*/ 205416 h 704734"/>
              <a:gd name="connsiteX6" fmla="*/ 2002629 w 2272423"/>
              <a:gd name="connsiteY6" fmla="*/ 269072 h 704734"/>
              <a:gd name="connsiteX7" fmla="*/ 2046557 w 2272423"/>
              <a:gd name="connsiteY7" fmla="*/ 239456 h 704734"/>
              <a:gd name="connsiteX8" fmla="*/ 2109841 w 2272423"/>
              <a:gd name="connsiteY8" fmla="*/ 226679 h 704734"/>
              <a:gd name="connsiteX9" fmla="*/ 2272423 w 2272423"/>
              <a:gd name="connsiteY9" fmla="*/ 389261 h 704734"/>
              <a:gd name="connsiteX10" fmla="*/ 2109841 w 2272423"/>
              <a:gd name="connsiteY10" fmla="*/ 551843 h 704734"/>
              <a:gd name="connsiteX11" fmla="*/ 1994878 w 2272423"/>
              <a:gd name="connsiteY11" fmla="*/ 504224 h 704734"/>
              <a:gd name="connsiteX12" fmla="*/ 1987790 w 2272423"/>
              <a:gd name="connsiteY12" fmla="*/ 493711 h 704734"/>
              <a:gd name="connsiteX13" fmla="*/ 1959711 w 2272423"/>
              <a:gd name="connsiteY13" fmla="*/ 535358 h 704734"/>
              <a:gd name="connsiteX14" fmla="*/ 1794740 w 2272423"/>
              <a:gd name="connsiteY14" fmla="*/ 603691 h 704734"/>
              <a:gd name="connsiteX15" fmla="*/ 1629769 w 2272423"/>
              <a:gd name="connsiteY15" fmla="*/ 535358 h 704734"/>
              <a:gd name="connsiteX16" fmla="*/ 1613983 w 2272423"/>
              <a:gd name="connsiteY16" fmla="*/ 511943 h 704734"/>
              <a:gd name="connsiteX17" fmla="*/ 1600026 w 2272423"/>
              <a:gd name="connsiteY17" fmla="*/ 537656 h 704734"/>
              <a:gd name="connsiteX18" fmla="*/ 1314071 w 2272423"/>
              <a:gd name="connsiteY18" fmla="*/ 689696 h 704734"/>
              <a:gd name="connsiteX19" fmla="*/ 1070226 w 2272423"/>
              <a:gd name="connsiteY19" fmla="*/ 588693 h 704734"/>
              <a:gd name="connsiteX20" fmla="*/ 1044737 w 2272423"/>
              <a:gd name="connsiteY20" fmla="*/ 557801 h 704734"/>
              <a:gd name="connsiteX21" fmla="*/ 1005150 w 2272423"/>
              <a:gd name="connsiteY21" fmla="*/ 561791 h 704734"/>
              <a:gd name="connsiteX22" fmla="*/ 922492 w 2272423"/>
              <a:gd name="connsiteY22" fmla="*/ 545103 h 704734"/>
              <a:gd name="connsiteX23" fmla="*/ 897375 w 2272423"/>
              <a:gd name="connsiteY23" fmla="*/ 528168 h 704734"/>
              <a:gd name="connsiteX24" fmla="*/ 896725 w 2272423"/>
              <a:gd name="connsiteY24" fmla="*/ 531387 h 704734"/>
              <a:gd name="connsiteX25" fmla="*/ 635204 w 2272423"/>
              <a:gd name="connsiteY25" fmla="*/ 704734 h 704734"/>
              <a:gd name="connsiteX26" fmla="*/ 434510 w 2272423"/>
              <a:gd name="connsiteY26" fmla="*/ 621604 h 704734"/>
              <a:gd name="connsiteX27" fmla="*/ 387441 w 2272423"/>
              <a:gd name="connsiteY27" fmla="*/ 551792 h 704734"/>
              <a:gd name="connsiteX28" fmla="*/ 383130 w 2272423"/>
              <a:gd name="connsiteY28" fmla="*/ 558187 h 704734"/>
              <a:gd name="connsiteX29" fmla="*/ 224432 w 2272423"/>
              <a:gd name="connsiteY29" fmla="*/ 623921 h 704734"/>
              <a:gd name="connsiteX30" fmla="*/ 0 w 2272423"/>
              <a:gd name="connsiteY30" fmla="*/ 399489 h 704734"/>
              <a:gd name="connsiteX31" fmla="*/ 224432 w 2272423"/>
              <a:gd name="connsiteY31" fmla="*/ 175057 h 704734"/>
              <a:gd name="connsiteX32" fmla="*/ 383130 w 2272423"/>
              <a:gd name="connsiteY32" fmla="*/ 240792 h 704734"/>
              <a:gd name="connsiteX33" fmla="*/ 401883 w 2272423"/>
              <a:gd name="connsiteY33" fmla="*/ 268607 h 704734"/>
              <a:gd name="connsiteX34" fmla="*/ 434510 w 2272423"/>
              <a:gd name="connsiteY34" fmla="*/ 220215 h 704734"/>
              <a:gd name="connsiteX35" fmla="*/ 635204 w 2272423"/>
              <a:gd name="connsiteY35" fmla="*/ 137084 h 704734"/>
              <a:gd name="connsiteX36" fmla="*/ 835899 w 2272423"/>
              <a:gd name="connsiteY36" fmla="*/ 220215 h 704734"/>
              <a:gd name="connsiteX37" fmla="*/ 838389 w 2272423"/>
              <a:gd name="connsiteY37" fmla="*/ 223908 h 704734"/>
              <a:gd name="connsiteX38" fmla="*/ 854993 w 2272423"/>
              <a:gd name="connsiteY38" fmla="*/ 199280 h 704734"/>
              <a:gd name="connsiteX39" fmla="*/ 1005150 w 2272423"/>
              <a:gd name="connsiteY39" fmla="*/ 137083 h 704734"/>
              <a:gd name="connsiteX40" fmla="*/ 1037746 w 2272423"/>
              <a:gd name="connsiteY40" fmla="*/ 140369 h 704734"/>
              <a:gd name="connsiteX41" fmla="*/ 1070226 w 2272423"/>
              <a:gd name="connsiteY41" fmla="*/ 101004 h 704734"/>
              <a:gd name="connsiteX42" fmla="*/ 1314071 w 2272423"/>
              <a:gd name="connsiteY42" fmla="*/ 0 h 7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72423" h="704734">
                <a:moveTo>
                  <a:pt x="1314071" y="0"/>
                </a:moveTo>
                <a:cubicBezTo>
                  <a:pt x="1433106" y="0"/>
                  <a:pt x="1538054" y="60310"/>
                  <a:pt x="1600026" y="152040"/>
                </a:cubicBezTo>
                <a:lnTo>
                  <a:pt x="1629342" y="206050"/>
                </a:lnTo>
                <a:lnTo>
                  <a:pt x="1629769" y="205416"/>
                </a:lnTo>
                <a:cubicBezTo>
                  <a:pt x="1671989" y="163196"/>
                  <a:pt x="1730315" y="137083"/>
                  <a:pt x="1794740" y="137083"/>
                </a:cubicBezTo>
                <a:cubicBezTo>
                  <a:pt x="1859165" y="137083"/>
                  <a:pt x="1917491" y="163196"/>
                  <a:pt x="1959711" y="205416"/>
                </a:cubicBezTo>
                <a:lnTo>
                  <a:pt x="2002629" y="269072"/>
                </a:lnTo>
                <a:lnTo>
                  <a:pt x="2046557" y="239456"/>
                </a:lnTo>
                <a:cubicBezTo>
                  <a:pt x="2066008" y="231229"/>
                  <a:pt x="2087393" y="226679"/>
                  <a:pt x="2109841" y="226679"/>
                </a:cubicBezTo>
                <a:cubicBezTo>
                  <a:pt x="2199633" y="226679"/>
                  <a:pt x="2272423" y="299469"/>
                  <a:pt x="2272423" y="389261"/>
                </a:cubicBezTo>
                <a:cubicBezTo>
                  <a:pt x="2272423" y="479053"/>
                  <a:pt x="2199633" y="551843"/>
                  <a:pt x="2109841" y="551843"/>
                </a:cubicBezTo>
                <a:cubicBezTo>
                  <a:pt x="2064945" y="551843"/>
                  <a:pt x="2024300" y="533646"/>
                  <a:pt x="1994878" y="504224"/>
                </a:cubicBezTo>
                <a:lnTo>
                  <a:pt x="1987790" y="493711"/>
                </a:lnTo>
                <a:lnTo>
                  <a:pt x="1959711" y="535358"/>
                </a:lnTo>
                <a:cubicBezTo>
                  <a:pt x="1917491" y="577578"/>
                  <a:pt x="1859165" y="603691"/>
                  <a:pt x="1794740" y="603691"/>
                </a:cubicBezTo>
                <a:cubicBezTo>
                  <a:pt x="1730315" y="603691"/>
                  <a:pt x="1671989" y="577578"/>
                  <a:pt x="1629769" y="535358"/>
                </a:cubicBezTo>
                <a:lnTo>
                  <a:pt x="1613983" y="511943"/>
                </a:lnTo>
                <a:lnTo>
                  <a:pt x="1600026" y="537656"/>
                </a:lnTo>
                <a:cubicBezTo>
                  <a:pt x="1538054" y="629386"/>
                  <a:pt x="1433106" y="689696"/>
                  <a:pt x="1314071" y="689696"/>
                </a:cubicBezTo>
                <a:cubicBezTo>
                  <a:pt x="1218844" y="689696"/>
                  <a:pt x="1132631" y="651098"/>
                  <a:pt x="1070226" y="588693"/>
                </a:cubicBezTo>
                <a:lnTo>
                  <a:pt x="1044737" y="557801"/>
                </a:lnTo>
                <a:lnTo>
                  <a:pt x="1005150" y="561791"/>
                </a:lnTo>
                <a:cubicBezTo>
                  <a:pt x="975830" y="561791"/>
                  <a:pt x="947898" y="555849"/>
                  <a:pt x="922492" y="545103"/>
                </a:cubicBezTo>
                <a:lnTo>
                  <a:pt x="897375" y="528168"/>
                </a:lnTo>
                <a:lnTo>
                  <a:pt x="896725" y="531387"/>
                </a:lnTo>
                <a:cubicBezTo>
                  <a:pt x="853638" y="633256"/>
                  <a:pt x="752768" y="704734"/>
                  <a:pt x="635204" y="704734"/>
                </a:cubicBezTo>
                <a:cubicBezTo>
                  <a:pt x="556828" y="704734"/>
                  <a:pt x="485872" y="672966"/>
                  <a:pt x="434510" y="621604"/>
                </a:cubicBezTo>
                <a:lnTo>
                  <a:pt x="387441" y="551792"/>
                </a:lnTo>
                <a:lnTo>
                  <a:pt x="383130" y="558187"/>
                </a:lnTo>
                <a:cubicBezTo>
                  <a:pt x="342515" y="598801"/>
                  <a:pt x="286407" y="623921"/>
                  <a:pt x="224432" y="623921"/>
                </a:cubicBezTo>
                <a:cubicBezTo>
                  <a:pt x="100482" y="623921"/>
                  <a:pt x="0" y="523439"/>
                  <a:pt x="0" y="399489"/>
                </a:cubicBezTo>
                <a:cubicBezTo>
                  <a:pt x="0" y="275539"/>
                  <a:pt x="100482" y="175057"/>
                  <a:pt x="224432" y="175057"/>
                </a:cubicBezTo>
                <a:cubicBezTo>
                  <a:pt x="286407" y="175057"/>
                  <a:pt x="342515" y="200178"/>
                  <a:pt x="383130" y="240792"/>
                </a:cubicBezTo>
                <a:lnTo>
                  <a:pt x="401883" y="268607"/>
                </a:lnTo>
                <a:lnTo>
                  <a:pt x="434510" y="220215"/>
                </a:lnTo>
                <a:cubicBezTo>
                  <a:pt x="485872" y="168852"/>
                  <a:pt x="556828" y="137084"/>
                  <a:pt x="635204" y="137084"/>
                </a:cubicBezTo>
                <a:cubicBezTo>
                  <a:pt x="713580" y="137084"/>
                  <a:pt x="784536" y="168852"/>
                  <a:pt x="835899" y="220215"/>
                </a:cubicBezTo>
                <a:lnTo>
                  <a:pt x="838389" y="223908"/>
                </a:lnTo>
                <a:lnTo>
                  <a:pt x="854993" y="199280"/>
                </a:lnTo>
                <a:cubicBezTo>
                  <a:pt x="893422" y="160851"/>
                  <a:pt x="946510" y="137083"/>
                  <a:pt x="1005150" y="137083"/>
                </a:cubicBezTo>
                <a:lnTo>
                  <a:pt x="1037746" y="140369"/>
                </a:lnTo>
                <a:lnTo>
                  <a:pt x="1070226" y="101004"/>
                </a:lnTo>
                <a:cubicBezTo>
                  <a:pt x="1132631" y="38598"/>
                  <a:pt x="1218844" y="0"/>
                  <a:pt x="13140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3500000">
              <a:srgbClr val="105479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Shape 2399"/>
          <p:cNvSpPr>
            <a:spLocks noGrp="1"/>
          </p:cNvSpPr>
          <p:nvPr>
            <p:ph type="title"/>
          </p:nvPr>
        </p:nvSpPr>
        <p:spPr>
          <a:xfrm>
            <a:off x="2555361" y="310886"/>
            <a:ext cx="7081279" cy="7064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Shape 2401"/>
          <p:cNvSpPr/>
          <p:nvPr/>
        </p:nvSpPr>
        <p:spPr>
          <a:xfrm>
            <a:off x="5247790" y="766343"/>
            <a:ext cx="1872307" cy="30476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150" kern="0" dirty="0">
                <a:latin typeface="+mn-lt"/>
                <a:ea typeface="+mn-ea"/>
                <a:cs typeface="+mn-ea"/>
                <a:sym typeface="+mn-lt"/>
              </a:rPr>
              <a:t>Click here to add title text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4" name="Shape 2294"/>
          <p:cNvSpPr/>
          <p:nvPr/>
        </p:nvSpPr>
        <p:spPr>
          <a:xfrm>
            <a:off x="-10604" y="2655660"/>
            <a:ext cx="4159251" cy="186768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95" name="Shape 2295"/>
          <p:cNvSpPr/>
          <p:nvPr/>
        </p:nvSpPr>
        <p:spPr>
          <a:xfrm>
            <a:off x="8043353" y="2655660"/>
            <a:ext cx="4159251" cy="186768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96" name="Shape 2296"/>
          <p:cNvSpPr/>
          <p:nvPr/>
        </p:nvSpPr>
        <p:spPr>
          <a:xfrm>
            <a:off x="4276725" y="2655660"/>
            <a:ext cx="3638550" cy="186768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97" name="Shape 2297"/>
          <p:cNvSpPr/>
          <p:nvPr/>
        </p:nvSpPr>
        <p:spPr>
          <a:xfrm>
            <a:off x="1503962" y="3141387"/>
            <a:ext cx="1130119" cy="25109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400" kern="0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4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98" name="Shape 2298"/>
          <p:cNvSpPr/>
          <p:nvPr/>
        </p:nvSpPr>
        <p:spPr>
          <a:xfrm>
            <a:off x="1035945" y="3379690"/>
            <a:ext cx="2066152" cy="764633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z="1000" kern="0" dirty="0">
                <a:solidFill>
                  <a:srgbClr val="8B8C8C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000" kern="0" dirty="0">
                <a:solidFill>
                  <a:srgbClr val="8B8C8C"/>
                </a:solidFill>
                <a:cs typeface="+mn-ea"/>
                <a:sym typeface="+mn-lt"/>
              </a:rPr>
              <a:t>... ...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303" name="Shape 2303"/>
          <p:cNvSpPr/>
          <p:nvPr/>
        </p:nvSpPr>
        <p:spPr>
          <a:xfrm>
            <a:off x="808345" y="5247696"/>
            <a:ext cx="10643425" cy="556884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kern="0" dirty="0">
                <a:solidFill>
                  <a:srgbClr val="8B8C8C"/>
                </a:solidFill>
                <a:cs typeface="+mn-ea"/>
                <a:sym typeface="+mn-lt"/>
              </a:rPr>
              <a:t>200</a:t>
            </a: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050" kern="0" dirty="0">
                <a:solidFill>
                  <a:srgbClr val="8B8C8C"/>
                </a:solidFill>
                <a:cs typeface="+mn-ea"/>
                <a:sym typeface="+mn-lt"/>
              </a:rPr>
              <a:t>5</a:t>
            </a:r>
            <a:r>
              <a:rPr lang="zh-CN" altLang="en-US" sz="1050" kern="0" dirty="0">
                <a:solidFill>
                  <a:srgbClr val="8B8C8C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zh-CN" altLang="en-US"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15" name="Shape 2297"/>
          <p:cNvSpPr/>
          <p:nvPr/>
        </p:nvSpPr>
        <p:spPr>
          <a:xfrm>
            <a:off x="5622312" y="3141387"/>
            <a:ext cx="1130119" cy="25109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400" kern="0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4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Shape 2298"/>
          <p:cNvSpPr/>
          <p:nvPr/>
        </p:nvSpPr>
        <p:spPr>
          <a:xfrm>
            <a:off x="5154295" y="3379690"/>
            <a:ext cx="2066152" cy="764633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z="1000" kern="0" dirty="0">
                <a:solidFill>
                  <a:srgbClr val="8B8C8C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000" kern="0" dirty="0">
                <a:solidFill>
                  <a:srgbClr val="8B8C8C"/>
                </a:solidFill>
                <a:cs typeface="+mn-ea"/>
                <a:sym typeface="+mn-lt"/>
              </a:rPr>
              <a:t>... ...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17" name="Shape 2297"/>
          <p:cNvSpPr/>
          <p:nvPr/>
        </p:nvSpPr>
        <p:spPr>
          <a:xfrm>
            <a:off x="9652744" y="3141387"/>
            <a:ext cx="1130119" cy="25109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zh-CN" altLang="en-US" sz="1400" kern="0" dirty="0"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sz="14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Shape 2298"/>
          <p:cNvSpPr/>
          <p:nvPr/>
        </p:nvSpPr>
        <p:spPr>
          <a:xfrm>
            <a:off x="9184727" y="3379690"/>
            <a:ext cx="2066152" cy="764633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z="1000" kern="0" dirty="0">
                <a:solidFill>
                  <a:srgbClr val="8B8C8C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000" kern="0" dirty="0">
                <a:solidFill>
                  <a:srgbClr val="8B8C8C"/>
                </a:solidFill>
                <a:cs typeface="+mn-ea"/>
                <a:sym typeface="+mn-lt"/>
              </a:rPr>
              <a:t>... ...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LIDE.ICON" val="#77940;"/>
</p:tagLst>
</file>

<file path=ppt/tags/tag2.xml><?xml version="1.0" encoding="utf-8"?>
<p:tagLst xmlns:p="http://schemas.openxmlformats.org/presentationml/2006/main">
  <p:tag name="ISLIDE.ICON" val="#120587;#6177;"/>
</p:tagLst>
</file>

<file path=ppt/tags/tag3.xml><?xml version="1.0" encoding="utf-8"?>
<p:tagLst xmlns:p="http://schemas.openxmlformats.org/presentationml/2006/main">
  <p:tag name="ISPRING_PRESENTATION_TITLE" val="PowerPoint 演示文稿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eiglfoi2">
      <a:majorFont>
        <a:latin typeface="Arial"/>
        <a:ea typeface="阿里巴巴普惠体 2.0 55 Regular"/>
        <a:cs typeface=""/>
      </a:majorFont>
      <a:minorFont>
        <a:latin typeface="Arial"/>
        <a:ea typeface="阿里巴巴普惠体 2.0 55 Regular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eiglfoi2">
      <a:majorFont>
        <a:latin typeface="Arial"/>
        <a:ea typeface="阿里巴巴普惠体 2.0 55 Regular"/>
        <a:cs typeface=""/>
      </a:majorFont>
      <a:minorFont>
        <a:latin typeface="Arial"/>
        <a:ea typeface="阿里巴巴普惠体 2.0 55 Regular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iglfoi2">
      <a:majorFont>
        <a:latin typeface="Arial"/>
        <a:ea typeface="阿里巴巴普惠体 2.0 55 Regular"/>
        <a:cs typeface=""/>
      </a:majorFont>
      <a:minorFont>
        <a:latin typeface="Arial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2824</Words>
  <Application>WPS 演示</Application>
  <PresentationFormat>宽屏</PresentationFormat>
  <Paragraphs>264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Arial</vt:lpstr>
      <vt:lpstr>宋体</vt:lpstr>
      <vt:lpstr>Wingdings</vt:lpstr>
      <vt:lpstr>Helvetica Light</vt:lpstr>
      <vt:lpstr>仓耳玄三M W05</vt:lpstr>
      <vt:lpstr>Helvetica</vt:lpstr>
      <vt:lpstr>Ikaros-Regular</vt:lpstr>
      <vt:lpstr>Menk Amglang Tig</vt:lpstr>
      <vt:lpstr>胡晓波骚包体</vt:lpstr>
      <vt:lpstr>阿里巴巴普惠体 2.0 55 Regular</vt:lpstr>
      <vt:lpstr>阿里巴巴普惠体</vt:lpstr>
      <vt:lpstr>微软雅黑</vt:lpstr>
      <vt:lpstr>Arial Unicode MS</vt:lpstr>
      <vt:lpstr>等线</vt:lpstr>
      <vt:lpstr>第一PPT，www.1ppt.com</vt:lpstr>
      <vt:lpstr>第一PPT，www.1ppt.com 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添加标题文本</vt:lpstr>
      <vt:lpstr>PowerPoint 演示文稿</vt:lpstr>
      <vt:lpstr>添加标题文本</vt:lpstr>
      <vt:lpstr>添加标题文本</vt:lpstr>
      <vt:lpstr>PowerPoint 演示文稿</vt:lpstr>
      <vt:lpstr>添加标题文本</vt:lpstr>
      <vt:lpstr>添加标题文本</vt:lpstr>
      <vt:lpstr>PowerPoint 演示文稿</vt:lpstr>
      <vt:lpstr>添加标题文本</vt:lpstr>
      <vt:lpstr>添加标题文本</vt:lpstr>
      <vt:lpstr>PowerPoint 演示文稿</vt:lpstr>
    </vt:vector>
  </TitlesOfParts>
  <Company>www.51pptmoban.com</Company>
  <LinksUpToDate>false</LinksUpToDate>
  <SharedDoc>false</SharedDoc>
  <HyperlinksChanged>false</HyperlinksChanged>
  <AppVersion>14.0000</AppVersion>
  <Manager>www.51pptmoban.com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卡通风圣诞节活动策划ppt模板</dc:title>
  <dc:creator>51PPT模板网</dc:creator>
  <cp:keywords>www.51pptmoban.com</cp:keywords>
  <dc:description>www.51pptmoban.com</dc:description>
  <cp:lastModifiedBy>铭</cp:lastModifiedBy>
  <cp:revision>149</cp:revision>
  <dcterms:created xsi:type="dcterms:W3CDTF">2019-03-29T12:25:00Z</dcterms:created>
  <dcterms:modified xsi:type="dcterms:W3CDTF">2022-01-20T03:06:48Z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64D2280580FA414BB3F071227565CF03</vt:lpwstr>
  </property>
  <property fmtid="{D5CDD505-2E9C-101B-9397-08002B2CF9AE}" pid="3" name="KSOProductBuildVer">
    <vt:lpwstr>2052-11.1.0.11194</vt:lpwstr>
  </property>
</Properties>
</file>