
<file path=[Content_Types].xml><?xml version="1.0" encoding="utf-8"?>
<Types xmlns="http://schemas.openxmlformats.org/package/2006/content-types">
  <Default Extension="xlsx" ContentType="application/vnd.openxmlformats-officedocument.spreadsheetml.sheet"/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0" r:id="rId3"/>
    <p:sldMasterId id="2147483701" r:id="rId4"/>
  </p:sldMasterIdLst>
  <p:notesMasterIdLst>
    <p:notesMasterId r:id="rId28"/>
  </p:notesMasterIdLst>
  <p:sldIdLst>
    <p:sldId id="272" r:id="rId5"/>
    <p:sldId id="281" r:id="rId6"/>
    <p:sldId id="278" r:id="rId7"/>
    <p:sldId id="267" r:id="rId8"/>
    <p:sldId id="289" r:id="rId9"/>
    <p:sldId id="306" r:id="rId10"/>
    <p:sldId id="296" r:id="rId11"/>
    <p:sldId id="283" r:id="rId12"/>
    <p:sldId id="274" r:id="rId13"/>
    <p:sldId id="276" r:id="rId14"/>
    <p:sldId id="277" r:id="rId15"/>
    <p:sldId id="327" r:id="rId16"/>
    <p:sldId id="284" r:id="rId17"/>
    <p:sldId id="271" r:id="rId18"/>
    <p:sldId id="275" r:id="rId19"/>
    <p:sldId id="318" r:id="rId20"/>
    <p:sldId id="269" r:id="rId21"/>
    <p:sldId id="285" r:id="rId22"/>
    <p:sldId id="290" r:id="rId23"/>
    <p:sldId id="323" r:id="rId24"/>
    <p:sldId id="326" r:id="rId25"/>
    <p:sldId id="319" r:id="rId26"/>
    <p:sldId id="286" r:id="rId27"/>
  </p:sldIdLst>
  <p:sldSz cx="12192000" cy="6858000"/>
  <p:notesSz cx="6858000" cy="9144000"/>
  <p:custDataLst>
    <p:tags r:id="rId32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8D1A0"/>
    <a:srgbClr val="CDBF97"/>
    <a:srgbClr val="8D7545"/>
    <a:srgbClr val="ECE8E5"/>
    <a:srgbClr val="E4CBCB"/>
    <a:srgbClr val="A88755"/>
    <a:srgbClr val="1F2020"/>
    <a:srgbClr val="263B45"/>
    <a:srgbClr val="193B3C"/>
    <a:srgbClr val="4E6C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607" autoAdjust="0"/>
    <p:restoredTop sz="94660"/>
  </p:normalViewPr>
  <p:slideViewPr>
    <p:cSldViewPr snapToGrid="0">
      <p:cViewPr>
        <p:scale>
          <a:sx n="75" d="100"/>
          <a:sy n="75" d="100"/>
        </p:scale>
        <p:origin x="-1800" y="-942"/>
      </p:cViewPr>
      <p:guideLst>
        <p:guide orient="horz" pos="2175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2" Type="http://schemas.openxmlformats.org/officeDocument/2006/relationships/tags" Target="tags/tag1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Master" Target="slideMasters/slideMaster2.xml"/><Relationship Id="rId29" Type="http://schemas.openxmlformats.org/officeDocument/2006/relationships/presProps" Target="presProps.xml"/><Relationship Id="rId28" Type="http://schemas.openxmlformats.org/officeDocument/2006/relationships/notesMaster" Target="notesMasters/notesMaster1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CN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442046"/>
          <c:y val="0.0969227"/>
          <c:w val="0.950795"/>
          <c:h val="0.849135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E8EAED"/>
            </a:solidFill>
            <a:ln w="12700" cap="flat">
              <a:noFill/>
              <a:miter lim="400000"/>
            </a:ln>
            <a:effectLst/>
          </c:spPr>
          <c:invertIfNegative val="0"/>
          <c:dLbls>
            <c:delete val="1"/>
          </c:dLbls>
          <c:cat>
            <c:strRef>
              <c:f>Sheet1!$B$1:$E$1</c:f>
              <c:strCache>
                <c:ptCount val="4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27</c:v>
                </c:pt>
                <c:pt idx="1">
                  <c:v>36</c:v>
                </c:pt>
                <c:pt idx="2">
                  <c:v>63</c:v>
                </c:pt>
                <c:pt idx="3">
                  <c:v>143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Region 2</c:v>
                </c:pt>
              </c:strCache>
            </c:strRef>
          </c:tx>
          <c:spPr>
            <a:solidFill>
              <a:srgbClr val="A8D1A0"/>
            </a:solidFill>
            <a:ln w="12700" cap="flat">
              <a:noFill/>
              <a:miter lim="400000"/>
            </a:ln>
            <a:effectLst/>
          </c:spPr>
          <c:invertIfNegative val="0"/>
          <c:dLbls>
            <c:delete val="1"/>
          </c:dLbls>
          <c:cat>
            <c:strRef>
              <c:f>Sheet1!$B$1:$E$1</c:f>
              <c:strCache>
                <c:ptCount val="4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55</c:v>
                </c:pt>
                <c:pt idx="1">
                  <c:v>43</c:v>
                </c:pt>
                <c:pt idx="2">
                  <c:v>80</c:v>
                </c:pt>
                <c:pt idx="3">
                  <c:v>48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90"/>
        <c:overlap val="100"/>
        <c:axId val="137369472"/>
        <c:axId val="137371008"/>
      </c:barChart>
      <c:catAx>
        <c:axId val="13736947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one"/>
        <c:spPr>
          <a:ln w="12700" cap="flat" cmpd="sng" algn="ctr">
            <a:noFill/>
            <a:prstDash val="solid"/>
            <a:miter lim="400000"/>
          </a:ln>
        </c:spPr>
        <c:txPr>
          <a:bodyPr rot="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137371008"/>
        <c:crosses val="autoZero"/>
        <c:auto val="1"/>
        <c:lblAlgn val="ctr"/>
        <c:lblOffset val="100"/>
        <c:noMultiLvlLbl val="1"/>
      </c:catAx>
      <c:valAx>
        <c:axId val="137371008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none"/>
        <c:spPr>
          <a:ln w="12700" cap="flat" cmpd="sng" algn="ctr">
            <a:noFill/>
            <a:prstDash val="solid"/>
            <a:miter lim="400000"/>
          </a:ln>
        </c:spPr>
        <c:txPr>
          <a:bodyPr rot="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137369472"/>
        <c:crosses val="autoZero"/>
        <c:crossBetween val="between"/>
        <c:majorUnit val="50"/>
        <c:minorUnit val="25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CN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442046"/>
          <c:y val="0.0969227"/>
          <c:w val="0.950795"/>
          <c:h val="0.849135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E8EAED"/>
            </a:solidFill>
            <a:ln w="12700" cap="flat">
              <a:noFill/>
              <a:miter lim="400000"/>
            </a:ln>
            <a:effectLst/>
          </c:spPr>
          <c:invertIfNegative val="0"/>
          <c:dLbls>
            <c:delete val="1"/>
          </c:dLbls>
          <c:cat>
            <c:strRef>
              <c:f>Sheet1!$B$1:$E$1</c:f>
              <c:strCache>
                <c:ptCount val="4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40</c:v>
                </c:pt>
                <c:pt idx="1">
                  <c:v>80</c:v>
                </c:pt>
                <c:pt idx="2">
                  <c:v>25</c:v>
                </c:pt>
                <c:pt idx="3">
                  <c:v>95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Region 2</c:v>
                </c:pt>
              </c:strCache>
            </c:strRef>
          </c:tx>
          <c:spPr>
            <a:solidFill>
              <a:srgbClr val="A8D1A0"/>
            </a:solidFill>
            <a:ln w="12700" cap="flat">
              <a:noFill/>
              <a:miter lim="400000"/>
            </a:ln>
            <a:effectLst/>
          </c:spPr>
          <c:invertIfNegative val="0"/>
          <c:dLbls>
            <c:delete val="1"/>
          </c:dLbls>
          <c:cat>
            <c:strRef>
              <c:f>Sheet1!$B$1:$E$1</c:f>
              <c:strCache>
                <c:ptCount val="4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80</c:v>
                </c:pt>
                <c:pt idx="1">
                  <c:v>70</c:v>
                </c:pt>
                <c:pt idx="2">
                  <c:v>45</c:v>
                </c:pt>
                <c:pt idx="3">
                  <c:v>30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90"/>
        <c:overlap val="100"/>
        <c:axId val="137453952"/>
        <c:axId val="137455488"/>
      </c:barChart>
      <c:catAx>
        <c:axId val="13745395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one"/>
        <c:spPr>
          <a:ln w="12700" cap="flat" cmpd="sng" algn="ctr">
            <a:noFill/>
            <a:prstDash val="solid"/>
            <a:miter lim="400000"/>
          </a:ln>
        </c:spPr>
        <c:txPr>
          <a:bodyPr rot="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137455488"/>
        <c:crosses val="autoZero"/>
        <c:auto val="1"/>
        <c:lblAlgn val="ctr"/>
        <c:lblOffset val="100"/>
        <c:noMultiLvlLbl val="1"/>
      </c:catAx>
      <c:valAx>
        <c:axId val="137455488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none"/>
        <c:spPr>
          <a:ln w="12700" cap="flat" cmpd="sng" algn="ctr">
            <a:noFill/>
            <a:prstDash val="solid"/>
            <a:miter lim="400000"/>
          </a:ln>
        </c:spPr>
        <c:txPr>
          <a:bodyPr rot="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137453952"/>
        <c:crosses val="autoZero"/>
        <c:crossBetween val="between"/>
        <c:majorUnit val="40"/>
        <c:minorUnit val="20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CN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442046"/>
          <c:y val="0.0969227"/>
          <c:w val="0.950795"/>
          <c:h val="0.849135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E8EAED"/>
            </a:solidFill>
            <a:ln w="12700" cap="flat">
              <a:noFill/>
              <a:miter lim="400000"/>
            </a:ln>
            <a:effectLst/>
          </c:spPr>
          <c:invertIfNegative val="0"/>
          <c:dLbls>
            <c:delete val="1"/>
          </c:dLbls>
          <c:cat>
            <c:strRef>
              <c:f>Sheet1!$B$1:$E$1</c:f>
              <c:strCache>
                <c:ptCount val="4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50</c:v>
                </c:pt>
                <c:pt idx="1">
                  <c:v>36</c:v>
                </c:pt>
                <c:pt idx="2">
                  <c:v>100</c:v>
                </c:pt>
                <c:pt idx="3">
                  <c:v>80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Region 2</c:v>
                </c:pt>
              </c:strCache>
            </c:strRef>
          </c:tx>
          <c:spPr>
            <a:solidFill>
              <a:srgbClr val="A8D1A0"/>
            </a:solidFill>
            <a:ln w="12700" cap="flat">
              <a:noFill/>
              <a:miter lim="400000"/>
            </a:ln>
            <a:effectLst/>
          </c:spPr>
          <c:invertIfNegative val="0"/>
          <c:dLbls>
            <c:delete val="1"/>
          </c:dLbls>
          <c:cat>
            <c:strRef>
              <c:f>Sheet1!$B$1:$E$1</c:f>
              <c:strCache>
                <c:ptCount val="4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120</c:v>
                </c:pt>
                <c:pt idx="1">
                  <c:v>43</c:v>
                </c:pt>
                <c:pt idx="2">
                  <c:v>40</c:v>
                </c:pt>
                <c:pt idx="3">
                  <c:v>48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90"/>
        <c:overlap val="100"/>
        <c:axId val="137521792"/>
        <c:axId val="137535872"/>
      </c:barChart>
      <c:catAx>
        <c:axId val="13752179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one"/>
        <c:spPr>
          <a:ln w="12700" cap="flat" cmpd="sng" algn="ctr">
            <a:noFill/>
            <a:prstDash val="solid"/>
            <a:miter lim="400000"/>
          </a:ln>
        </c:spPr>
        <c:txPr>
          <a:bodyPr rot="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137535872"/>
        <c:crosses val="autoZero"/>
        <c:auto val="1"/>
        <c:lblAlgn val="ctr"/>
        <c:lblOffset val="100"/>
        <c:noMultiLvlLbl val="1"/>
      </c:catAx>
      <c:valAx>
        <c:axId val="137535872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none"/>
        <c:spPr>
          <a:ln w="12700" cap="flat" cmpd="sng" algn="ctr">
            <a:noFill/>
            <a:prstDash val="solid"/>
            <a:miter lim="400000"/>
          </a:ln>
        </c:spPr>
        <c:txPr>
          <a:bodyPr rot="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137521792"/>
        <c:crosses val="autoZero"/>
        <c:crossBetween val="between"/>
        <c:majorUnit val="45"/>
        <c:minorUnit val="22.5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CN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442046"/>
          <c:y val="0.0969227"/>
          <c:w val="0.950795"/>
          <c:h val="0.849135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E8EAED"/>
            </a:solidFill>
            <a:ln w="12700" cap="flat">
              <a:noFill/>
              <a:miter lim="400000"/>
            </a:ln>
            <a:effectLst/>
          </c:spPr>
          <c:invertIfNegative val="0"/>
          <c:dLbls>
            <c:delete val="1"/>
          </c:dLbls>
          <c:cat>
            <c:strRef>
              <c:f>Sheet1!$B$1:$E$1</c:f>
              <c:strCache>
                <c:ptCount val="4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120</c:v>
                </c:pt>
                <c:pt idx="1">
                  <c:v>36</c:v>
                </c:pt>
                <c:pt idx="2">
                  <c:v>63</c:v>
                </c:pt>
                <c:pt idx="3">
                  <c:v>143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Region 2</c:v>
                </c:pt>
              </c:strCache>
            </c:strRef>
          </c:tx>
          <c:spPr>
            <a:solidFill>
              <a:srgbClr val="A8D1A0"/>
            </a:solidFill>
            <a:ln w="12700" cap="flat">
              <a:noFill/>
              <a:miter lim="400000"/>
            </a:ln>
            <a:effectLst/>
          </c:spPr>
          <c:invertIfNegative val="0"/>
          <c:dLbls>
            <c:delete val="1"/>
          </c:dLbls>
          <c:cat>
            <c:strRef>
              <c:f>Sheet1!$B$1:$E$1</c:f>
              <c:strCache>
                <c:ptCount val="4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100</c:v>
                </c:pt>
                <c:pt idx="1">
                  <c:v>43</c:v>
                </c:pt>
                <c:pt idx="2">
                  <c:v>80</c:v>
                </c:pt>
                <c:pt idx="3">
                  <c:v>48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90"/>
        <c:overlap val="100"/>
        <c:axId val="137753728"/>
        <c:axId val="137755264"/>
      </c:barChart>
      <c:catAx>
        <c:axId val="13775372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one"/>
        <c:spPr>
          <a:ln w="12700" cap="flat" cmpd="sng" algn="ctr">
            <a:noFill/>
            <a:prstDash val="solid"/>
            <a:miter lim="400000"/>
          </a:ln>
        </c:spPr>
        <c:txPr>
          <a:bodyPr rot="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137755264"/>
        <c:crosses val="autoZero"/>
        <c:auto val="1"/>
        <c:lblAlgn val="ctr"/>
        <c:lblOffset val="100"/>
        <c:noMultiLvlLbl val="1"/>
      </c:catAx>
      <c:valAx>
        <c:axId val="137755264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none"/>
        <c:spPr>
          <a:ln w="12700" cap="flat" cmpd="sng" algn="ctr">
            <a:noFill/>
            <a:prstDash val="solid"/>
            <a:miter lim="400000"/>
          </a:ln>
        </c:spPr>
        <c:txPr>
          <a:bodyPr rot="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137753728"/>
        <c:crosses val="autoZero"/>
        <c:crossBetween val="between"/>
        <c:majorUnit val="75"/>
        <c:minorUnit val="37.5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CN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05"/>
          <c:y val="0.005"/>
          <c:w val="0.99"/>
          <c:h val="0.9875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>
                <a:satOff val="-3354"/>
                <a:lumOff val="26614"/>
              </a:schemeClr>
            </a:solidFill>
            <a:ln w="12700" cap="flat">
              <a:noFill/>
              <a:miter lim="400000"/>
            </a:ln>
            <a:effectLst/>
          </c:spPr>
          <c:explosion val="1"/>
          <c:dPt>
            <c:idx val="0"/>
            <c:bubble3D val="0"/>
            <c:spPr>
              <a:solidFill>
                <a:srgbClr val="A8D1A0"/>
              </a:solidFill>
              <a:ln w="12700" cap="flat">
                <a:noFill/>
                <a:miter lim="400000"/>
              </a:ln>
              <a:effectLst/>
            </c:spPr>
          </c:dPt>
          <c:dPt>
            <c:idx val="1"/>
            <c:bubble3D val="0"/>
            <c:spPr>
              <a:solidFill>
                <a:srgbClr val="222328"/>
              </a:solidFill>
              <a:ln w="12700" cap="flat">
                <a:noFill/>
                <a:miter lim="400000"/>
              </a:ln>
              <a:effectLst/>
            </c:spPr>
          </c:dPt>
          <c:dPt>
            <c:idx val="2"/>
            <c:bubble3D val="0"/>
            <c:spPr>
              <a:solidFill>
                <a:srgbClr val="5AC37F"/>
              </a:solidFill>
              <a:ln w="12700" cap="flat">
                <a:noFill/>
                <a:miter lim="400000"/>
              </a:ln>
              <a:effectLst/>
            </c:spPr>
          </c:dPt>
          <c:dPt>
            <c:idx val="3"/>
            <c:bubble3D val="0"/>
            <c:spPr>
              <a:solidFill>
                <a:srgbClr val="EBEDF0"/>
              </a:solidFill>
              <a:ln w="12700" cap="flat">
                <a:noFill/>
                <a:miter lim="400000"/>
              </a:ln>
              <a:effectLst/>
            </c:spPr>
          </c:dPt>
          <c:dLbls>
            <c:dLbl>
              <c:idx val="0"/>
              <c:layout/>
              <c:tx>
                <c:rich>
                  <a:bodyPr rot="0" spcFirstLastPara="0" vertOverflow="ellipsis" vert="horz" wrap="square" lIns="38100" tIns="19050" rIns="38100" bIns="19050" anchor="ctr" anchorCtr="1"/>
                  <a:lstStyle/>
                  <a:p>
                    <a:pPr defTabSz="914400">
                      <a:defRPr lang="zh-CN" sz="1000" b="0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ea"/>
                        <a:sym typeface="+mn-lt"/>
                      </a:defRPr>
                    </a:pPr>
                    <a:r>
                      <a:t>36%</a:t>
                    </a:r>
                    <a:endParaRPr lang="en-US"/>
                  </a:p>
                </c:rich>
              </c:tx>
              <c:numFmt formatCode="#,##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0" vertOverflow="ellipsis" vert="horz" wrap="square" lIns="38100" tIns="19050" rIns="38100" bIns="19050" anchor="ctr" anchorCtr="1"/>
                <a:lstStyle/>
                <a:p>
                  <a:pPr>
                    <a:defRPr lang="zh-CN" sz="100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ea"/>
                      <a:sym typeface="+mn-lt"/>
                    </a:defRPr>
                  </a:pPr>
                </a:p>
              </c:txPr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/>
              <c:tx>
                <c:rich>
                  <a:bodyPr rot="0" spcFirstLastPara="0" vertOverflow="ellipsis" vert="horz" wrap="square" lIns="38100" tIns="19050" rIns="38100" bIns="19050" anchor="ctr" anchorCtr="1"/>
                  <a:lstStyle/>
                  <a:p>
                    <a:pPr defTabSz="914400">
                      <a:defRPr lang="zh-CN" sz="1000" b="0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ea"/>
                        <a:sym typeface="+mn-lt"/>
                      </a:defRPr>
                    </a:pPr>
                    <a:r>
                      <a:t>36%</a:t>
                    </a:r>
                    <a:endParaRPr lang="en-US"/>
                  </a:p>
                </c:rich>
              </c:tx>
              <c:numFmt formatCode="#,##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0" vertOverflow="ellipsis" vert="horz" wrap="square" lIns="38100" tIns="19050" rIns="38100" bIns="19050" anchor="ctr" anchorCtr="1"/>
                <a:lstStyle/>
                <a:p>
                  <a:pPr>
                    <a:defRPr lang="zh-CN" sz="100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ea"/>
                      <a:sym typeface="+mn-lt"/>
                    </a:defRPr>
                  </a:pPr>
                </a:p>
              </c:txPr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/>
              <c:tx>
                <c:rich>
                  <a:bodyPr rot="0" spcFirstLastPara="0" vertOverflow="ellipsis" vert="horz" wrap="square" lIns="38100" tIns="19050" rIns="38100" bIns="19050" anchor="ctr" anchorCtr="1"/>
                  <a:lstStyle/>
                  <a:p>
                    <a:pPr defTabSz="914400">
                      <a:defRPr lang="zh-CN" sz="1000" b="0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ea"/>
                        <a:sym typeface="+mn-lt"/>
                      </a:defRPr>
                    </a:pPr>
                    <a:r>
                      <a:t>16%</a:t>
                    </a:r>
                    <a:endParaRPr lang="en-US"/>
                  </a:p>
                </c:rich>
              </c:tx>
              <c:numFmt formatCode="#,##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0" vertOverflow="ellipsis" vert="horz" wrap="square" lIns="38100" tIns="19050" rIns="38100" bIns="19050" anchor="ctr" anchorCtr="1"/>
                <a:lstStyle/>
                <a:p>
                  <a:pPr>
                    <a:defRPr lang="zh-CN" sz="100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ea"/>
                      <a:sym typeface="+mn-lt"/>
                    </a:defRPr>
                  </a:pPr>
                </a:p>
              </c:txPr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/>
              <c:tx>
                <c:rich>
                  <a:bodyPr rot="0" spcFirstLastPara="0" vertOverflow="ellipsis" vert="horz" wrap="square" lIns="38100" tIns="19050" rIns="38100" bIns="19050" anchor="ctr" anchorCtr="1"/>
                  <a:lstStyle/>
                  <a:p>
                    <a:pPr defTabSz="914400">
                      <a:defRPr lang="zh-CN" sz="1000" b="0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ea"/>
                        <a:sym typeface="+mn-lt"/>
                      </a:defRPr>
                    </a:pPr>
                    <a:r>
                      <a:t>13%</a:t>
                    </a:r>
                    <a:endParaRPr lang="en-US"/>
                  </a:p>
                </c:rich>
              </c:tx>
              <c:numFmt formatCode="#,##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0" vertOverflow="ellipsis" vert="horz" wrap="square" lIns="38100" tIns="19050" rIns="38100" bIns="19050" anchor="ctr" anchorCtr="1"/>
                <a:lstStyle/>
                <a:p>
                  <a:pPr>
                    <a:defRPr lang="zh-CN" sz="100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ea"/>
                      <a:sym typeface="+mn-lt"/>
                    </a:defRPr>
                  </a:pPr>
                </a:p>
              </c:txPr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numFmt formatCode="#,##0%" sourceLinked="0"/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ea"/>
                    <a:sym typeface="+mn-lt"/>
                  </a:defRPr>
                </a:pPr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  <c15:leaderLines/>
              </c:ext>
            </c:extLst>
          </c:dLbls>
          <c:cat>
            <c:strRef>
              <c:f>Sheet1!$B$1:$E$1</c:f>
              <c:strCache>
                <c:ptCount val="4"/>
                <c:pt idx="0">
                  <c:v>April</c:v>
                </c:pt>
                <c:pt idx="1">
                  <c:v>May</c:v>
                </c:pt>
                <c:pt idx="2">
                  <c:v>July</c:v>
                </c:pt>
                <c:pt idx="3">
                  <c:v>August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60</c:v>
                </c:pt>
                <c:pt idx="1">
                  <c:v>60</c:v>
                </c:pt>
                <c:pt idx="2">
                  <c:v>26</c:v>
                </c:pt>
                <c:pt idx="3">
                  <c:v>21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CN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442046"/>
          <c:y val="0.0883587"/>
          <c:w val="0.950795"/>
          <c:h val="0.773002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E8EAED"/>
            </a:solidFill>
            <a:ln w="12700" cap="flat">
              <a:noFill/>
              <a:miter lim="400000"/>
            </a:ln>
            <a:effectLst/>
          </c:spPr>
          <c:invertIfNegative val="0"/>
          <c:dLbls>
            <c:delete val="1"/>
          </c:dLbls>
          <c:cat>
            <c:strRef>
              <c:f>Sheet1!$B$1:$E$1</c:f>
              <c:strCache>
                <c:ptCount val="4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27</c:v>
                </c:pt>
                <c:pt idx="1">
                  <c:v>36</c:v>
                </c:pt>
                <c:pt idx="2">
                  <c:v>63</c:v>
                </c:pt>
                <c:pt idx="3">
                  <c:v>143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Region 2</c:v>
                </c:pt>
              </c:strCache>
            </c:strRef>
          </c:tx>
          <c:spPr>
            <a:solidFill>
              <a:srgbClr val="A8D1A0"/>
            </a:solidFill>
            <a:ln w="12700" cap="flat">
              <a:noFill/>
              <a:miter lim="400000"/>
            </a:ln>
            <a:effectLst/>
          </c:spPr>
          <c:invertIfNegative val="0"/>
          <c:dLbls>
            <c:delete val="1"/>
          </c:dLbls>
          <c:cat>
            <c:strRef>
              <c:f>Sheet1!$B$1:$E$1</c:f>
              <c:strCache>
                <c:ptCount val="4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55</c:v>
                </c:pt>
                <c:pt idx="1">
                  <c:v>43</c:v>
                </c:pt>
                <c:pt idx="2">
                  <c:v>80</c:v>
                </c:pt>
                <c:pt idx="3">
                  <c:v>48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90"/>
        <c:overlap val="100"/>
        <c:axId val="449648512"/>
        <c:axId val="449650048"/>
      </c:barChart>
      <c:catAx>
        <c:axId val="44964851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ln w="12700" cap="flat" cmpd="sng" algn="ctr">
            <a:noFill/>
            <a:prstDash val="solid"/>
            <a:miter lim="400000"/>
          </a:ln>
        </c:spPr>
        <c:txPr>
          <a:bodyPr rot="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449650048"/>
        <c:crosses val="autoZero"/>
        <c:auto val="1"/>
        <c:lblAlgn val="ctr"/>
        <c:lblOffset val="100"/>
        <c:noMultiLvlLbl val="1"/>
      </c:catAx>
      <c:valAx>
        <c:axId val="449650048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none"/>
        <c:spPr>
          <a:ln w="12700" cap="flat" cmpd="sng" algn="ctr">
            <a:noFill/>
            <a:prstDash val="solid"/>
            <a:miter lim="400000"/>
          </a:ln>
        </c:spPr>
        <c:txPr>
          <a:bodyPr rot="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449648512"/>
        <c:crosses val="autoZero"/>
        <c:crossBetween val="between"/>
        <c:majorUnit val="50"/>
        <c:minorUnit val="25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CN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442046"/>
          <c:y val="0.0883587"/>
          <c:w val="0.950795"/>
          <c:h val="0.773002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E8EAED"/>
            </a:solidFill>
            <a:ln w="12700" cap="flat">
              <a:noFill/>
              <a:miter lim="400000"/>
            </a:ln>
            <a:effectLst/>
          </c:spPr>
          <c:invertIfNegative val="0"/>
          <c:dLbls>
            <c:delete val="1"/>
          </c:dLbls>
          <c:cat>
            <c:strRef>
              <c:f>Sheet1!$B$1:$E$1</c:f>
              <c:strCache>
                <c:ptCount val="4"/>
                <c:pt idx="0">
                  <c:v>50</c:v>
                </c:pt>
                <c:pt idx="1">
                  <c:v>60</c:v>
                </c:pt>
                <c:pt idx="2">
                  <c:v>70</c:v>
                </c:pt>
                <c:pt idx="3">
                  <c:v>80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40</c:v>
                </c:pt>
                <c:pt idx="1">
                  <c:v>80</c:v>
                </c:pt>
                <c:pt idx="2">
                  <c:v>25</c:v>
                </c:pt>
                <c:pt idx="3">
                  <c:v>95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Region 2</c:v>
                </c:pt>
              </c:strCache>
            </c:strRef>
          </c:tx>
          <c:spPr>
            <a:solidFill>
              <a:srgbClr val="A8D1A0"/>
            </a:solidFill>
            <a:ln w="12700" cap="flat">
              <a:noFill/>
              <a:miter lim="400000"/>
            </a:ln>
            <a:effectLst/>
          </c:spPr>
          <c:invertIfNegative val="0"/>
          <c:dLbls>
            <c:delete val="1"/>
          </c:dLbls>
          <c:cat>
            <c:strRef>
              <c:f>Sheet1!$B$1:$E$1</c:f>
              <c:strCache>
                <c:ptCount val="4"/>
                <c:pt idx="0">
                  <c:v>50</c:v>
                </c:pt>
                <c:pt idx="1">
                  <c:v>60</c:v>
                </c:pt>
                <c:pt idx="2">
                  <c:v>70</c:v>
                </c:pt>
                <c:pt idx="3">
                  <c:v>80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80</c:v>
                </c:pt>
                <c:pt idx="1">
                  <c:v>70</c:v>
                </c:pt>
                <c:pt idx="2">
                  <c:v>45</c:v>
                </c:pt>
                <c:pt idx="3">
                  <c:v>30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90"/>
        <c:overlap val="100"/>
        <c:axId val="453673344"/>
        <c:axId val="453674880"/>
      </c:barChart>
      <c:catAx>
        <c:axId val="45367334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ln w="12700" cap="flat" cmpd="sng" algn="ctr">
            <a:noFill/>
            <a:prstDash val="solid"/>
            <a:miter lim="400000"/>
          </a:ln>
        </c:spPr>
        <c:txPr>
          <a:bodyPr rot="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453674880"/>
        <c:crosses val="autoZero"/>
        <c:auto val="1"/>
        <c:lblAlgn val="ctr"/>
        <c:lblOffset val="100"/>
        <c:noMultiLvlLbl val="1"/>
      </c:catAx>
      <c:valAx>
        <c:axId val="453674880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none"/>
        <c:spPr>
          <a:ln w="12700" cap="flat" cmpd="sng" algn="ctr">
            <a:noFill/>
            <a:prstDash val="solid"/>
            <a:miter lim="400000"/>
          </a:ln>
        </c:spPr>
        <c:txPr>
          <a:bodyPr rot="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453673344"/>
        <c:crosses val="autoZero"/>
        <c:crossBetween val="between"/>
        <c:majorUnit val="40"/>
        <c:minorUnit val="20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577D22-AD28-43FC-8EB4-B134A7D334C3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8C8EFA-96ED-4A18-B46D-8BDC030E3AF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moban/" TargetMode="External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 (Dark)">
    <p:bg>
      <p:bgPr>
        <a:solidFill>
          <a:srgbClr val="22232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 userDrawn="1"/>
        </p:nvSpPr>
        <p:spPr>
          <a:xfrm>
            <a:off x="1481655" y="2625159"/>
            <a:ext cx="1609200" cy="418366"/>
          </a:xfrm>
          <a:prstGeom prst="ellipse">
            <a:avLst/>
          </a:prstGeom>
          <a:solidFill>
            <a:srgbClr val="303238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marL="0" marR="0" indent="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6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481932" y="2041441"/>
            <a:ext cx="1608931" cy="1585997"/>
          </a:xfrm>
          <a:prstGeom prst="ellipse">
            <a:avLst/>
          </a:prstGeom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9" name="Oval 8"/>
          <p:cNvSpPr/>
          <p:nvPr userDrawn="1"/>
        </p:nvSpPr>
        <p:spPr>
          <a:xfrm>
            <a:off x="5290532" y="3939289"/>
            <a:ext cx="1609200" cy="418366"/>
          </a:xfrm>
          <a:prstGeom prst="ellipse">
            <a:avLst/>
          </a:prstGeom>
          <a:solidFill>
            <a:srgbClr val="303238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marL="0" marR="0" indent="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6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10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5290808" y="3355571"/>
            <a:ext cx="1608931" cy="1585997"/>
          </a:xfrm>
          <a:prstGeom prst="ellipse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1" name="Oval 10"/>
          <p:cNvSpPr/>
          <p:nvPr userDrawn="1"/>
        </p:nvSpPr>
        <p:spPr>
          <a:xfrm>
            <a:off x="9099401" y="2624962"/>
            <a:ext cx="1609200" cy="418366"/>
          </a:xfrm>
          <a:prstGeom prst="ellipse">
            <a:avLst/>
          </a:prstGeom>
          <a:solidFill>
            <a:srgbClr val="303238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marL="0" marR="0" indent="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6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9099677" y="2041245"/>
            <a:ext cx="1608931" cy="1585997"/>
          </a:xfrm>
          <a:prstGeom prst="ellipse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8" name="Shape 3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Blank (Dark)">
    <p:bg>
      <p:bgPr>
        <a:solidFill>
          <a:srgbClr val="22232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 userDrawn="1"/>
        </p:nvSpPr>
        <p:spPr>
          <a:xfrm>
            <a:off x="1481655" y="2625159"/>
            <a:ext cx="1609200" cy="418366"/>
          </a:xfrm>
          <a:prstGeom prst="ellipse">
            <a:avLst/>
          </a:prstGeom>
          <a:solidFill>
            <a:srgbClr val="303238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marL="0" marR="0" indent="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6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481932" y="2041441"/>
            <a:ext cx="1608931" cy="1585997"/>
          </a:xfrm>
          <a:prstGeom prst="ellipse">
            <a:avLst/>
          </a:prstGeom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9" name="Oval 8"/>
          <p:cNvSpPr/>
          <p:nvPr userDrawn="1"/>
        </p:nvSpPr>
        <p:spPr>
          <a:xfrm>
            <a:off x="5290532" y="3939289"/>
            <a:ext cx="1609200" cy="418366"/>
          </a:xfrm>
          <a:prstGeom prst="ellipse">
            <a:avLst/>
          </a:prstGeom>
          <a:solidFill>
            <a:srgbClr val="303238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marL="0" marR="0" indent="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6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10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5290808" y="3355571"/>
            <a:ext cx="1608931" cy="1585997"/>
          </a:xfrm>
          <a:prstGeom prst="ellipse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1" name="Oval 10"/>
          <p:cNvSpPr/>
          <p:nvPr userDrawn="1"/>
        </p:nvSpPr>
        <p:spPr>
          <a:xfrm>
            <a:off x="9099401" y="2624962"/>
            <a:ext cx="1609200" cy="418366"/>
          </a:xfrm>
          <a:prstGeom prst="ellipse">
            <a:avLst/>
          </a:prstGeom>
          <a:solidFill>
            <a:srgbClr val="303238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marL="0" marR="0" indent="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6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9099677" y="2041245"/>
            <a:ext cx="1608931" cy="1585997"/>
          </a:xfrm>
          <a:prstGeom prst="ellipse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8" name="Shape 3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  <p:sp>
        <p:nvSpPr>
          <p:cNvPr id="14" name="TextBox 13"/>
          <p:cNvSpPr txBox="1"/>
          <p:nvPr userDrawn="1"/>
        </p:nvSpPr>
        <p:spPr>
          <a:xfrm>
            <a:off x="581555" y="6298069"/>
            <a:ext cx="1800200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模板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http://www.1ppt.com/moban/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6CB4B4D-7CA3-9044-876B-883B54F8677D}" type="slidenum">
              <a:rPr lang="uk-UA" smtClean="0"/>
            </a:fld>
            <a:endParaRPr lang="uk-UA"/>
          </a:p>
        </p:txBody>
      </p:sp>
      <p:sp>
        <p:nvSpPr>
          <p:cNvPr id="9" name="Oval 8"/>
          <p:cNvSpPr/>
          <p:nvPr userDrawn="1"/>
        </p:nvSpPr>
        <p:spPr>
          <a:xfrm>
            <a:off x="5392693" y="1183135"/>
            <a:ext cx="1398600" cy="418366"/>
          </a:xfrm>
          <a:prstGeom prst="ellipse">
            <a:avLst/>
          </a:prstGeom>
          <a:solidFill>
            <a:srgbClr val="222327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marL="0" marR="0" indent="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6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12" name="Oval 11"/>
          <p:cNvSpPr/>
          <p:nvPr userDrawn="1"/>
        </p:nvSpPr>
        <p:spPr>
          <a:xfrm>
            <a:off x="5392693" y="5290045"/>
            <a:ext cx="1398600" cy="418366"/>
          </a:xfrm>
          <a:prstGeom prst="ellipse">
            <a:avLst/>
          </a:prstGeom>
          <a:solidFill>
            <a:srgbClr val="222327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marL="0" marR="0" indent="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6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13" name="Oval 12"/>
          <p:cNvSpPr/>
          <p:nvPr userDrawn="1"/>
        </p:nvSpPr>
        <p:spPr>
          <a:xfrm>
            <a:off x="5287335" y="3235780"/>
            <a:ext cx="1609200" cy="418366"/>
          </a:xfrm>
          <a:prstGeom prst="ellipse">
            <a:avLst/>
          </a:prstGeom>
          <a:solidFill>
            <a:srgbClr val="222327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marL="0" marR="0" indent="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6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5382930" y="683318"/>
            <a:ext cx="1418022" cy="1417395"/>
          </a:xfrm>
          <a:prstGeom prst="ellipse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5269694" y="2641362"/>
            <a:ext cx="1636603" cy="1611886"/>
          </a:xfrm>
          <a:prstGeom prst="ellipse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5381912" y="4790039"/>
            <a:ext cx="1418022" cy="1417395"/>
          </a:xfrm>
          <a:prstGeom prst="ellipse">
            <a:avLst/>
          </a:prstGeo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 dirty="0"/>
          </a:p>
        </p:txBody>
      </p:sp>
      <p:sp>
        <p:nvSpPr>
          <p:cNvPr id="7" name="Shape 216"/>
          <p:cNvSpPr/>
          <p:nvPr userDrawn="1"/>
        </p:nvSpPr>
        <p:spPr>
          <a:xfrm>
            <a:off x="-4553" y="1638"/>
            <a:ext cx="12192983" cy="3526876"/>
          </a:xfrm>
          <a:prstGeom prst="rect">
            <a:avLst/>
          </a:prstGeom>
          <a:solidFill>
            <a:srgbClr val="222328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>
              <a:defRPr sz="3200" cap="none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3532982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 dirty="0"/>
          </a:p>
        </p:txBody>
      </p:sp>
      <p:sp>
        <p:nvSpPr>
          <p:cNvPr id="5" name="Shape 229"/>
          <p:cNvSpPr/>
          <p:nvPr userDrawn="1"/>
        </p:nvSpPr>
        <p:spPr>
          <a:xfrm>
            <a:off x="1565" y="-3806"/>
            <a:ext cx="3370633" cy="6865613"/>
          </a:xfrm>
          <a:prstGeom prst="rect">
            <a:avLst/>
          </a:prstGeom>
          <a:solidFill>
            <a:srgbClr val="222328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>
              <a:defRPr sz="3200" cap="none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-3969"/>
            <a:ext cx="3371850" cy="6865938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(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body" sz="quarter" idx="1" hasCustomPrompt="1"/>
          </p:nvPr>
        </p:nvSpPr>
        <p:spPr>
          <a:xfrm>
            <a:off x="5581649" y="663588"/>
            <a:ext cx="4974996" cy="92526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SzTx/>
              <a:buNone/>
            </a:lvl1pPr>
            <a:lvl2pPr marL="0" indent="114300">
              <a:spcBef>
                <a:spcPts val="0"/>
              </a:spcBef>
              <a:buSzTx/>
              <a:buNone/>
            </a:lvl2pPr>
            <a:lvl3pPr marL="0" indent="228600">
              <a:spcBef>
                <a:spcPts val="0"/>
              </a:spcBef>
              <a:buSzTx/>
              <a:buNone/>
            </a:lvl3pPr>
            <a:lvl4pPr marL="0" indent="342900">
              <a:spcBef>
                <a:spcPts val="0"/>
              </a:spcBef>
              <a:buSzTx/>
              <a:buNone/>
            </a:lvl4pPr>
            <a:lvl5pPr marL="0" indent="457200">
              <a:spcBef>
                <a:spcPts val="0"/>
              </a:spcBef>
              <a:buSzTx/>
              <a:buNone/>
            </a:lvl5pPr>
          </a:lstStyle>
          <a:p>
            <a:r>
              <a:rPr dirty="0"/>
              <a:t>Body Level One</a:t>
            </a:r>
            <a:endParaRPr dirty="0"/>
          </a:p>
          <a:p>
            <a:pPr lvl="1"/>
            <a:r>
              <a:rPr dirty="0"/>
              <a:t>Body Level Two</a:t>
            </a:r>
            <a:endParaRPr dirty="0"/>
          </a:p>
          <a:p>
            <a:pPr lvl="2"/>
            <a:r>
              <a:rPr dirty="0"/>
              <a:t>Body Level Three</a:t>
            </a:r>
            <a:endParaRPr dirty="0"/>
          </a:p>
        </p:txBody>
      </p:sp>
      <p:sp>
        <p:nvSpPr>
          <p:cNvPr id="12" name="Shape 12"/>
          <p:cNvSpPr>
            <a:spLocks noGrp="1"/>
          </p:cNvSpPr>
          <p:nvPr>
            <p:ph type="title" hasCustomPrompt="1"/>
          </p:nvPr>
        </p:nvSpPr>
        <p:spPr>
          <a:xfrm>
            <a:off x="1185837" y="502970"/>
            <a:ext cx="3388702" cy="1144901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13" name="Shape 1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  <p:sp>
        <p:nvSpPr>
          <p:cNvPr id="2" name="Rounded Rectangle 1"/>
          <p:cNvSpPr/>
          <p:nvPr userDrawn="1"/>
        </p:nvSpPr>
        <p:spPr>
          <a:xfrm>
            <a:off x="798463" y="3558500"/>
            <a:ext cx="1905001" cy="309027"/>
          </a:xfrm>
          <a:prstGeom prst="roundRect">
            <a:avLst>
              <a:gd name="adj" fmla="val 7576"/>
            </a:avLst>
          </a:prstGeom>
          <a:solidFill>
            <a:srgbClr val="222327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marL="0" marR="0" indent="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6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795298" y="2807481"/>
            <a:ext cx="1915895" cy="1810679"/>
          </a:xfrm>
          <a:prstGeom prst="roundRect">
            <a:avLst>
              <a:gd name="adj" fmla="val 6790"/>
            </a:avLst>
          </a:prstGeom>
          <a:noFill/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14" name="Rounded Rectangle 13"/>
          <p:cNvSpPr/>
          <p:nvPr userDrawn="1"/>
        </p:nvSpPr>
        <p:spPr>
          <a:xfrm>
            <a:off x="3550516" y="3559512"/>
            <a:ext cx="1905001" cy="309027"/>
          </a:xfrm>
          <a:prstGeom prst="roundRect">
            <a:avLst>
              <a:gd name="adj" fmla="val 7576"/>
            </a:avLst>
          </a:prstGeom>
          <a:solidFill>
            <a:srgbClr val="222327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marL="0" marR="0" indent="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6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547352" y="2808493"/>
            <a:ext cx="1915895" cy="1810679"/>
          </a:xfrm>
          <a:prstGeom prst="roundRect">
            <a:avLst>
              <a:gd name="adj" fmla="val 6790"/>
            </a:avLst>
          </a:prstGeom>
          <a:noFill/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16" name="Rounded Rectangle 15"/>
          <p:cNvSpPr/>
          <p:nvPr userDrawn="1"/>
        </p:nvSpPr>
        <p:spPr>
          <a:xfrm>
            <a:off x="6515607" y="3560851"/>
            <a:ext cx="1905001" cy="309027"/>
          </a:xfrm>
          <a:prstGeom prst="roundRect">
            <a:avLst>
              <a:gd name="adj" fmla="val 7576"/>
            </a:avLst>
          </a:prstGeom>
          <a:solidFill>
            <a:srgbClr val="222327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marL="0" marR="0" indent="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6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17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512442" y="2809832"/>
            <a:ext cx="1915895" cy="1810679"/>
          </a:xfrm>
          <a:prstGeom prst="roundRect">
            <a:avLst>
              <a:gd name="adj" fmla="val 6790"/>
            </a:avLst>
          </a:prstGeom>
          <a:noFill/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18" name="Rounded Rectangle 17"/>
          <p:cNvSpPr/>
          <p:nvPr userDrawn="1"/>
        </p:nvSpPr>
        <p:spPr>
          <a:xfrm>
            <a:off x="9480698" y="3560851"/>
            <a:ext cx="1905001" cy="309027"/>
          </a:xfrm>
          <a:prstGeom prst="roundRect">
            <a:avLst>
              <a:gd name="adj" fmla="val 7576"/>
            </a:avLst>
          </a:prstGeom>
          <a:solidFill>
            <a:srgbClr val="222327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marL="0" marR="0" indent="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6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9477534" y="2809832"/>
            <a:ext cx="1915895" cy="1810679"/>
          </a:xfrm>
          <a:prstGeom prst="roundRect">
            <a:avLst>
              <a:gd name="adj" fmla="val 6790"/>
            </a:avLst>
          </a:prstGeom>
          <a:noFill/>
          <a:ln>
            <a:noFill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(2) Dark">
    <p:bg>
      <p:bgPr>
        <a:solidFill>
          <a:srgbClr val="22232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>
            <a:spLocks noGrp="1"/>
          </p:cNvSpPr>
          <p:nvPr>
            <p:ph type="body" sz="quarter" idx="1" hasCustomPrompt="1"/>
          </p:nvPr>
        </p:nvSpPr>
        <p:spPr>
          <a:xfrm>
            <a:off x="3608502" y="1146232"/>
            <a:ext cx="4974996" cy="31426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ctr">
              <a:spcBef>
                <a:spcPts val="0"/>
              </a:spcBef>
              <a:buSzTx/>
              <a:buNone/>
            </a:lvl1pPr>
            <a:lvl2pPr marL="0" indent="114300" algn="ctr">
              <a:spcBef>
                <a:spcPts val="0"/>
              </a:spcBef>
              <a:buSzTx/>
              <a:buNone/>
            </a:lvl2pPr>
            <a:lvl3pPr marL="0" indent="228600" algn="ctr">
              <a:spcBef>
                <a:spcPts val="0"/>
              </a:spcBef>
              <a:buSzTx/>
              <a:buNone/>
            </a:lvl3pPr>
            <a:lvl4pPr marL="0" indent="342900" algn="ctr">
              <a:spcBef>
                <a:spcPts val="0"/>
              </a:spcBef>
              <a:buSzTx/>
              <a:buNone/>
            </a:lvl4pPr>
            <a:lvl5pPr marL="0" indent="457200" algn="ctr">
              <a:spcBef>
                <a:spcPts val="0"/>
              </a:spcBef>
              <a:buSzTx/>
              <a:buNone/>
            </a:lvl5pPr>
          </a:lstStyle>
          <a:p>
            <a:r>
              <a:rPr dirty="0"/>
              <a:t>Body </a:t>
            </a:r>
            <a:r>
              <a:t>Level One</a:t>
            </a:r>
            <a:endParaRPr dirty="0"/>
          </a:p>
        </p:txBody>
      </p:sp>
      <p:sp>
        <p:nvSpPr>
          <p:cNvPr id="30" name="Shape 30"/>
          <p:cNvSpPr>
            <a:spLocks noGrp="1"/>
          </p:cNvSpPr>
          <p:nvPr>
            <p:ph type="title" hasCustomPrompt="1"/>
          </p:nvPr>
        </p:nvSpPr>
        <p:spPr>
          <a:xfrm>
            <a:off x="3073320" y="439470"/>
            <a:ext cx="6045362" cy="794711"/>
          </a:xfrm>
          <a:prstGeom prst="rect">
            <a:avLst/>
          </a:prstGeom>
        </p:spPr>
        <p:txBody>
          <a:bodyPr/>
          <a:lstStyle>
            <a:lvl1pPr algn="ctr">
              <a:defRPr sz="2600">
                <a:solidFill>
                  <a:srgbClr val="FFFFFF"/>
                </a:solidFill>
              </a:defRPr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31" name="Shape 3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  <p:sp>
        <p:nvSpPr>
          <p:cNvPr id="9" name="Rounded Rectangle 8"/>
          <p:cNvSpPr/>
          <p:nvPr userDrawn="1"/>
        </p:nvSpPr>
        <p:spPr>
          <a:xfrm>
            <a:off x="720831" y="2808259"/>
            <a:ext cx="1715400" cy="309027"/>
          </a:xfrm>
          <a:prstGeom prst="roundRect">
            <a:avLst>
              <a:gd name="adj" fmla="val 7576"/>
            </a:avLst>
          </a:prstGeom>
          <a:solidFill>
            <a:srgbClr val="303238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marL="0" marR="0" indent="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6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715912" y="2147094"/>
            <a:ext cx="1727085" cy="1633863"/>
          </a:xfrm>
          <a:prstGeom prst="roundRect">
            <a:avLst>
              <a:gd name="adj" fmla="val 6790"/>
            </a:avLst>
          </a:prstGeom>
          <a:noFill/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11" name="Rounded Rectangle 10"/>
          <p:cNvSpPr/>
          <p:nvPr userDrawn="1"/>
        </p:nvSpPr>
        <p:spPr>
          <a:xfrm>
            <a:off x="725749" y="5110188"/>
            <a:ext cx="1715400" cy="309027"/>
          </a:xfrm>
          <a:prstGeom prst="roundRect">
            <a:avLst>
              <a:gd name="adj" fmla="val 7576"/>
            </a:avLst>
          </a:prstGeom>
          <a:solidFill>
            <a:srgbClr val="303238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marL="0" marR="0" indent="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6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720831" y="4449023"/>
            <a:ext cx="1727085" cy="1633863"/>
          </a:xfrm>
          <a:prstGeom prst="roundRect">
            <a:avLst>
              <a:gd name="adj" fmla="val 6790"/>
            </a:avLst>
          </a:prstGeom>
          <a:noFill/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13" name="Rounded Rectangle 12"/>
          <p:cNvSpPr/>
          <p:nvPr userDrawn="1"/>
        </p:nvSpPr>
        <p:spPr>
          <a:xfrm>
            <a:off x="7099911" y="2816636"/>
            <a:ext cx="1715400" cy="309027"/>
          </a:xfrm>
          <a:prstGeom prst="roundRect">
            <a:avLst>
              <a:gd name="adj" fmla="val 7576"/>
            </a:avLst>
          </a:prstGeom>
          <a:solidFill>
            <a:srgbClr val="303238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marL="0" marR="0" indent="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6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7094165" y="2155472"/>
            <a:ext cx="1727085" cy="1633863"/>
          </a:xfrm>
          <a:prstGeom prst="roundRect">
            <a:avLst>
              <a:gd name="adj" fmla="val 6790"/>
            </a:avLst>
          </a:prstGeom>
          <a:noFill/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15" name="Rounded Rectangle 14"/>
          <p:cNvSpPr/>
          <p:nvPr userDrawn="1"/>
        </p:nvSpPr>
        <p:spPr>
          <a:xfrm>
            <a:off x="7091773" y="5118565"/>
            <a:ext cx="1715400" cy="309027"/>
          </a:xfrm>
          <a:prstGeom prst="roundRect">
            <a:avLst>
              <a:gd name="adj" fmla="val 7576"/>
            </a:avLst>
          </a:prstGeom>
          <a:solidFill>
            <a:srgbClr val="303238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marL="0" marR="0" indent="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6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7088227" y="4457401"/>
            <a:ext cx="1727085" cy="1633863"/>
          </a:xfrm>
          <a:prstGeom prst="roundRect">
            <a:avLst>
              <a:gd name="adj" fmla="val 6790"/>
            </a:avLst>
          </a:prstGeom>
          <a:noFill/>
          <a:ln>
            <a:noFill/>
          </a:ln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 dirty="0"/>
          </a:p>
        </p:txBody>
      </p:sp>
      <p:sp>
        <p:nvSpPr>
          <p:cNvPr id="4" name="Shape 287"/>
          <p:cNvSpPr/>
          <p:nvPr userDrawn="1"/>
        </p:nvSpPr>
        <p:spPr>
          <a:xfrm>
            <a:off x="65" y="-7507"/>
            <a:ext cx="2540001" cy="6873014"/>
          </a:xfrm>
          <a:prstGeom prst="rect">
            <a:avLst/>
          </a:prstGeom>
          <a:solidFill>
            <a:srgbClr val="3C3E44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>
              <a:defRPr sz="3200" cap="none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/>
          </a:p>
        </p:txBody>
      </p:sp>
      <p:sp>
        <p:nvSpPr>
          <p:cNvPr id="5" name="Shape 288"/>
          <p:cNvSpPr/>
          <p:nvPr userDrawn="1"/>
        </p:nvSpPr>
        <p:spPr>
          <a:xfrm>
            <a:off x="7114172" y="-7507"/>
            <a:ext cx="2540001" cy="6873014"/>
          </a:xfrm>
          <a:prstGeom prst="rect">
            <a:avLst/>
          </a:prstGeom>
          <a:solidFill>
            <a:srgbClr val="3C3E44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>
              <a:defRPr sz="3200" cap="none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/>
          </a:p>
        </p:txBody>
      </p:sp>
      <p:sp>
        <p:nvSpPr>
          <p:cNvPr id="6" name="Shape 289"/>
          <p:cNvSpPr/>
          <p:nvPr userDrawn="1"/>
        </p:nvSpPr>
        <p:spPr>
          <a:xfrm>
            <a:off x="9652422" y="-7507"/>
            <a:ext cx="2540001" cy="6873014"/>
          </a:xfrm>
          <a:prstGeom prst="rect">
            <a:avLst/>
          </a:prstGeom>
          <a:solidFill>
            <a:srgbClr val="323439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>
              <a:defRPr sz="3200" cap="none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-7507"/>
            <a:ext cx="2540000" cy="6873013"/>
          </a:xfrm>
        </p:spPr>
        <p:txBody>
          <a:bodyPr/>
          <a:lstStyle/>
          <a:p>
            <a:endParaRPr lang="en-US"/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7113200" y="-7507"/>
            <a:ext cx="2544108" cy="6873013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9657308" y="-7507"/>
            <a:ext cx="2540000" cy="6871523"/>
          </a:xfrm>
        </p:spPr>
        <p:txBody>
          <a:bodyPr/>
          <a:lstStyle/>
          <a:p>
            <a:endParaRPr lang="en-US"/>
          </a:p>
        </p:txBody>
      </p:sp>
      <p:sp>
        <p:nvSpPr>
          <p:cNvPr id="8" name="Oval 7"/>
          <p:cNvSpPr/>
          <p:nvPr userDrawn="1"/>
        </p:nvSpPr>
        <p:spPr>
          <a:xfrm>
            <a:off x="3890121" y="1534659"/>
            <a:ext cx="1906200" cy="418366"/>
          </a:xfrm>
          <a:prstGeom prst="ellipse">
            <a:avLst/>
          </a:prstGeom>
          <a:solidFill>
            <a:srgbClr val="222327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marL="0" marR="0" indent="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6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3875658" y="782114"/>
            <a:ext cx="1931400" cy="1926000"/>
          </a:xfrm>
          <a:prstGeom prst="ellipse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lank (Dark)">
    <p:bg>
      <p:bgPr>
        <a:solidFill>
          <a:srgbClr val="22232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-3175" y="0"/>
            <a:ext cx="12192000" cy="6858000"/>
          </a:xfrm>
          <a:noFill/>
        </p:spPr>
        <p:txBody>
          <a:bodyPr/>
          <a:lstStyle/>
          <a:p>
            <a:pPr lvl="1"/>
            <a:r>
              <a:rPr lang="en-US" dirty="0"/>
              <a:t>Drag picture to placeholder or click icon to add</a:t>
            </a:r>
            <a:endParaRPr lang="en-US" dirty="0"/>
          </a:p>
        </p:txBody>
      </p:sp>
      <p:sp>
        <p:nvSpPr>
          <p:cNvPr id="2" name="Oval 1"/>
          <p:cNvSpPr/>
          <p:nvPr userDrawn="1"/>
        </p:nvSpPr>
        <p:spPr>
          <a:xfrm>
            <a:off x="4821678" y="1724988"/>
            <a:ext cx="2541600" cy="418366"/>
          </a:xfrm>
          <a:prstGeom prst="ellipse">
            <a:avLst/>
          </a:prstGeom>
          <a:solidFill>
            <a:srgbClr val="303238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marL="0" marR="0" indent="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6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4801101" y="652170"/>
            <a:ext cx="2577265" cy="2569285"/>
          </a:xfrm>
          <a:prstGeom prst="ellipse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45"/>
          <p:cNvSpPr txBox="1"/>
          <p:nvPr userDrawn="1"/>
        </p:nvSpPr>
        <p:spPr>
          <a:xfrm>
            <a:off x="5970195" y="6535738"/>
            <a:ext cx="245260" cy="235962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2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Light"/>
                <a:ea typeface="Helvetica Light"/>
                <a:cs typeface="Helvetica Light"/>
                <a:sym typeface="Helvetica Light"/>
              </a:defRPr>
            </a:lvl1pPr>
            <a:lvl2pPr marL="0" marR="0" indent="228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3300" b="0" i="0" u="none" strike="noStrike" cap="all" spc="0" normalizeH="0" baseline="0">
                <a:ln>
                  <a:noFill/>
                </a:ln>
                <a:solidFill>
                  <a:srgbClr val="515252"/>
                </a:solidFill>
                <a:effectLst/>
                <a:uFillTx/>
                <a:latin typeface="Lato Bold"/>
                <a:ea typeface="Lato Bold"/>
                <a:cs typeface="Lato Bold"/>
                <a:sym typeface="Lato Bold"/>
              </a:defRPr>
            </a:lvl2pPr>
            <a:lvl3pPr marL="0" marR="0" indent="457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3300" b="0" i="0" u="none" strike="noStrike" cap="all" spc="0" normalizeH="0" baseline="0">
                <a:ln>
                  <a:noFill/>
                </a:ln>
                <a:solidFill>
                  <a:srgbClr val="515252"/>
                </a:solidFill>
                <a:effectLst/>
                <a:uFillTx/>
                <a:latin typeface="Lato Bold"/>
                <a:ea typeface="Lato Bold"/>
                <a:cs typeface="Lato Bold"/>
                <a:sym typeface="Lato Bold"/>
              </a:defRPr>
            </a:lvl3pPr>
            <a:lvl4pPr marL="0" marR="0" indent="6858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3300" b="0" i="0" u="none" strike="noStrike" cap="all" spc="0" normalizeH="0" baseline="0">
                <a:ln>
                  <a:noFill/>
                </a:ln>
                <a:solidFill>
                  <a:srgbClr val="515252"/>
                </a:solidFill>
                <a:effectLst/>
                <a:uFillTx/>
                <a:latin typeface="Lato Bold"/>
                <a:ea typeface="Lato Bold"/>
                <a:cs typeface="Lato Bold"/>
                <a:sym typeface="Lato Bold"/>
              </a:defRPr>
            </a:lvl4pPr>
            <a:lvl5pPr marL="0" marR="0" indent="9144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3300" b="0" i="0" u="none" strike="noStrike" cap="all" spc="0" normalizeH="0" baseline="0">
                <a:ln>
                  <a:noFill/>
                </a:ln>
                <a:solidFill>
                  <a:srgbClr val="515252"/>
                </a:solidFill>
                <a:effectLst/>
                <a:uFillTx/>
                <a:latin typeface="Lato Bold"/>
                <a:ea typeface="Lato Bold"/>
                <a:cs typeface="Lato Bold"/>
                <a:sym typeface="Lato Bold"/>
              </a:defRPr>
            </a:lvl5pPr>
            <a:lvl6pPr marL="0" marR="0" indent="11430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3300" b="0" i="0" u="none" strike="noStrike" cap="all" spc="0" normalizeH="0" baseline="0">
                <a:ln>
                  <a:noFill/>
                </a:ln>
                <a:solidFill>
                  <a:srgbClr val="515252"/>
                </a:solidFill>
                <a:effectLst/>
                <a:uFillTx/>
                <a:latin typeface="Lato Bold"/>
                <a:ea typeface="Lato Bold"/>
                <a:cs typeface="Lato Bold"/>
                <a:sym typeface="Lato Bold"/>
              </a:defRPr>
            </a:lvl6pPr>
            <a:lvl7pPr marL="0" marR="0" indent="1371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3300" b="0" i="0" u="none" strike="noStrike" cap="all" spc="0" normalizeH="0" baseline="0">
                <a:ln>
                  <a:noFill/>
                </a:ln>
                <a:solidFill>
                  <a:srgbClr val="515252"/>
                </a:solidFill>
                <a:effectLst/>
                <a:uFillTx/>
                <a:latin typeface="Lato Bold"/>
                <a:ea typeface="Lato Bold"/>
                <a:cs typeface="Lato Bold"/>
                <a:sym typeface="Lato Bold"/>
              </a:defRPr>
            </a:lvl7pPr>
            <a:lvl8pPr marL="0" marR="0" indent="1600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3300" b="0" i="0" u="none" strike="noStrike" cap="all" spc="0" normalizeH="0" baseline="0">
                <a:ln>
                  <a:noFill/>
                </a:ln>
                <a:solidFill>
                  <a:srgbClr val="515252"/>
                </a:solidFill>
                <a:effectLst/>
                <a:uFillTx/>
                <a:latin typeface="Lato Bold"/>
                <a:ea typeface="Lato Bold"/>
                <a:cs typeface="Lato Bold"/>
                <a:sym typeface="Lato Bold"/>
              </a:defRPr>
            </a:lvl8pPr>
            <a:lvl9pPr marL="0" marR="0" indent="18288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3300" b="0" i="0" u="none" strike="noStrike" cap="all" spc="0" normalizeH="0" baseline="0">
                <a:ln>
                  <a:noFill/>
                </a:ln>
                <a:solidFill>
                  <a:srgbClr val="515252"/>
                </a:solidFill>
                <a:effectLst/>
                <a:uFillTx/>
                <a:latin typeface="Lato Bold"/>
                <a:ea typeface="Lato Bold"/>
                <a:cs typeface="Lato Bold"/>
                <a:sym typeface="Lato Bold"/>
              </a:defRPr>
            </a:lvl9pPr>
          </a:lstStyle>
          <a:p>
            <a:fld id="{86CB4B4D-7CA3-9044-876B-883B54F8677D}" type="slidenum">
              <a:rPr lang="uk-UA" sz="1200" smtClean="0"/>
            </a:fld>
            <a:endParaRPr lang="uk-UA" sz="1200" dirty="0"/>
          </a:p>
        </p:txBody>
      </p:sp>
      <p:sp>
        <p:nvSpPr>
          <p:cNvPr id="4" name="Triangle 3"/>
          <p:cNvSpPr/>
          <p:nvPr userDrawn="1"/>
        </p:nvSpPr>
        <p:spPr>
          <a:xfrm>
            <a:off x="2984004" y="3446649"/>
            <a:ext cx="6226200" cy="591006"/>
          </a:xfrm>
          <a:prstGeom prst="triangle">
            <a:avLst/>
          </a:prstGeom>
          <a:solidFill>
            <a:srgbClr val="222327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marL="0" marR="0" indent="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6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2940422" y="603867"/>
            <a:ext cx="6306662" cy="6254133"/>
          </a:xfrm>
          <a:prstGeom prst="triangle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Basic (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body" sz="quarter" idx="1" hasCustomPrompt="1"/>
          </p:nvPr>
        </p:nvSpPr>
        <p:spPr>
          <a:xfrm>
            <a:off x="5581649" y="663588"/>
            <a:ext cx="4974996" cy="92526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SzTx/>
              <a:buNone/>
            </a:lvl1pPr>
            <a:lvl2pPr marL="0" indent="114300">
              <a:spcBef>
                <a:spcPts val="0"/>
              </a:spcBef>
              <a:buSzTx/>
              <a:buNone/>
            </a:lvl2pPr>
            <a:lvl3pPr marL="0" indent="228600">
              <a:spcBef>
                <a:spcPts val="0"/>
              </a:spcBef>
              <a:buSzTx/>
              <a:buNone/>
            </a:lvl3pPr>
            <a:lvl4pPr marL="0" indent="342900">
              <a:spcBef>
                <a:spcPts val="0"/>
              </a:spcBef>
              <a:buSzTx/>
              <a:buNone/>
            </a:lvl4pPr>
            <a:lvl5pPr marL="0" indent="457200">
              <a:spcBef>
                <a:spcPts val="0"/>
              </a:spcBef>
              <a:buSzTx/>
              <a:buNone/>
            </a:lvl5pPr>
          </a:lstStyle>
          <a:p>
            <a:r>
              <a:rPr dirty="0"/>
              <a:t>Body Level One</a:t>
            </a:r>
            <a:endParaRPr dirty="0"/>
          </a:p>
          <a:p>
            <a:pPr lvl="1"/>
            <a:r>
              <a:rPr dirty="0"/>
              <a:t>Body Level Two</a:t>
            </a:r>
            <a:endParaRPr dirty="0"/>
          </a:p>
          <a:p>
            <a:pPr lvl="2"/>
            <a:r>
              <a:rPr dirty="0"/>
              <a:t>Body Level Three</a:t>
            </a:r>
            <a:endParaRPr dirty="0"/>
          </a:p>
        </p:txBody>
      </p:sp>
      <p:sp>
        <p:nvSpPr>
          <p:cNvPr id="12" name="Shape 12"/>
          <p:cNvSpPr>
            <a:spLocks noGrp="1"/>
          </p:cNvSpPr>
          <p:nvPr>
            <p:ph type="title" hasCustomPrompt="1"/>
          </p:nvPr>
        </p:nvSpPr>
        <p:spPr>
          <a:xfrm>
            <a:off x="1185837" y="502970"/>
            <a:ext cx="3388702" cy="1144901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13" name="Shape 1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 userDrawn="1"/>
        </p:nvSpPr>
        <p:spPr>
          <a:xfrm>
            <a:off x="8025821" y="3281871"/>
            <a:ext cx="3409200" cy="306149"/>
          </a:xfrm>
          <a:prstGeom prst="roundRect">
            <a:avLst>
              <a:gd name="adj" fmla="val 4987"/>
            </a:avLst>
          </a:prstGeom>
          <a:solidFill>
            <a:srgbClr val="222327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marL="0" marR="0" indent="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6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010000" y="678007"/>
            <a:ext cx="3435563" cy="5519188"/>
          </a:xfrm>
          <a:prstGeom prst="roundRect">
            <a:avLst>
              <a:gd name="adj" fmla="val 5058"/>
            </a:avLst>
          </a:prstGeom>
          <a:noFill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3279813"/>
            <a:ext cx="4984108" cy="297517"/>
          </a:xfrm>
          <a:prstGeom prst="rect">
            <a:avLst/>
          </a:prstGeom>
          <a:solidFill>
            <a:srgbClr val="222327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marL="0" marR="0" indent="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6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4995000" cy="6857207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>
            <a:spLocks noGrp="1"/>
          </p:cNvSpPr>
          <p:nvPr>
            <p:ph type="body" sz="quarter" idx="1" hasCustomPrompt="1"/>
          </p:nvPr>
        </p:nvSpPr>
        <p:spPr>
          <a:xfrm>
            <a:off x="3608502" y="1146231"/>
            <a:ext cx="4974996" cy="30048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ctr">
              <a:spcBef>
                <a:spcPts val="0"/>
              </a:spcBef>
              <a:buSzTx/>
              <a:buNone/>
            </a:lvl1pPr>
            <a:lvl2pPr marL="0" indent="114300" algn="ctr">
              <a:spcBef>
                <a:spcPts val="0"/>
              </a:spcBef>
              <a:buSzTx/>
              <a:buNone/>
            </a:lvl2pPr>
            <a:lvl3pPr marL="0" indent="228600" algn="ctr">
              <a:spcBef>
                <a:spcPts val="0"/>
              </a:spcBef>
              <a:buSzTx/>
              <a:buNone/>
            </a:lvl3pPr>
            <a:lvl4pPr marL="0" indent="342900" algn="ctr">
              <a:spcBef>
                <a:spcPts val="0"/>
              </a:spcBef>
              <a:buSzTx/>
              <a:buNone/>
            </a:lvl4pPr>
            <a:lvl5pPr marL="0" indent="457200" algn="ctr">
              <a:spcBef>
                <a:spcPts val="0"/>
              </a:spcBef>
              <a:buSzTx/>
              <a:buNone/>
            </a:lvl5pPr>
          </a:lstStyle>
          <a:p>
            <a:r>
              <a:rPr dirty="0"/>
              <a:t>Body Level One</a:t>
            </a:r>
            <a:endParaRPr dirty="0"/>
          </a:p>
        </p:txBody>
      </p:sp>
      <p:sp>
        <p:nvSpPr>
          <p:cNvPr id="21" name="Shape 21"/>
          <p:cNvSpPr>
            <a:spLocks noGrp="1"/>
          </p:cNvSpPr>
          <p:nvPr>
            <p:ph type="title" hasCustomPrompt="1"/>
          </p:nvPr>
        </p:nvSpPr>
        <p:spPr>
          <a:xfrm>
            <a:off x="3073320" y="439470"/>
            <a:ext cx="6045362" cy="692617"/>
          </a:xfrm>
          <a:prstGeom prst="rect">
            <a:avLst/>
          </a:prstGeom>
        </p:spPr>
        <p:txBody>
          <a:bodyPr/>
          <a:lstStyle>
            <a:lvl1pPr algn="ctr">
              <a:defRPr sz="2600"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22" name="Shape 2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  <p:sp>
        <p:nvSpPr>
          <p:cNvPr id="2" name="Oval 1"/>
          <p:cNvSpPr/>
          <p:nvPr userDrawn="1"/>
        </p:nvSpPr>
        <p:spPr>
          <a:xfrm>
            <a:off x="1442733" y="2637393"/>
            <a:ext cx="1398600" cy="418366"/>
          </a:xfrm>
          <a:prstGeom prst="ellipse">
            <a:avLst/>
          </a:prstGeom>
          <a:solidFill>
            <a:srgbClr val="222327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marL="0" marR="0" indent="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6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1433802" y="2138219"/>
            <a:ext cx="1415617" cy="1419202"/>
          </a:xfrm>
          <a:prstGeom prst="ellipse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1" name="Oval 10"/>
          <p:cNvSpPr/>
          <p:nvPr userDrawn="1"/>
        </p:nvSpPr>
        <p:spPr>
          <a:xfrm>
            <a:off x="5378342" y="2646449"/>
            <a:ext cx="1398600" cy="418366"/>
          </a:xfrm>
          <a:prstGeom prst="ellipse">
            <a:avLst/>
          </a:prstGeom>
          <a:solidFill>
            <a:srgbClr val="222327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marL="0" marR="0" indent="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6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5369411" y="2147275"/>
            <a:ext cx="1415617" cy="1419202"/>
          </a:xfrm>
          <a:prstGeom prst="ellipse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3" name="Oval 12"/>
          <p:cNvSpPr/>
          <p:nvPr userDrawn="1"/>
        </p:nvSpPr>
        <p:spPr>
          <a:xfrm>
            <a:off x="9298128" y="2646449"/>
            <a:ext cx="1398600" cy="418366"/>
          </a:xfrm>
          <a:prstGeom prst="ellipse">
            <a:avLst/>
          </a:prstGeom>
          <a:solidFill>
            <a:srgbClr val="222327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marL="0" marR="0" indent="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6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9289197" y="2147275"/>
            <a:ext cx="1415617" cy="1419202"/>
          </a:xfrm>
          <a:prstGeom prst="ellipse">
            <a:avLst/>
          </a:prstGeo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 userDrawn="1"/>
        </p:nvSpPr>
        <p:spPr>
          <a:xfrm>
            <a:off x="4598765" y="1912364"/>
            <a:ext cx="2734200" cy="418366"/>
          </a:xfrm>
          <a:prstGeom prst="ellipse">
            <a:avLst/>
          </a:prstGeom>
          <a:solidFill>
            <a:srgbClr val="222327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marL="0" marR="0" indent="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6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4590599" y="745674"/>
            <a:ext cx="2754000" cy="2754000"/>
          </a:xfrm>
          <a:prstGeom prst="ellipse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>
            <a:spLocks noGrp="1"/>
          </p:cNvSpPr>
          <p:nvPr>
            <p:ph type="body" sz="quarter" idx="1" hasCustomPrompt="1"/>
          </p:nvPr>
        </p:nvSpPr>
        <p:spPr>
          <a:xfrm>
            <a:off x="3608502" y="1146231"/>
            <a:ext cx="4974996" cy="30048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ctr">
              <a:spcBef>
                <a:spcPts val="0"/>
              </a:spcBef>
              <a:buSzTx/>
              <a:buNone/>
            </a:lvl1pPr>
            <a:lvl2pPr marL="0" indent="114300" algn="ctr">
              <a:spcBef>
                <a:spcPts val="0"/>
              </a:spcBef>
              <a:buSzTx/>
              <a:buNone/>
            </a:lvl2pPr>
            <a:lvl3pPr marL="0" indent="228600" algn="ctr">
              <a:spcBef>
                <a:spcPts val="0"/>
              </a:spcBef>
              <a:buSzTx/>
              <a:buNone/>
            </a:lvl3pPr>
            <a:lvl4pPr marL="0" indent="342900" algn="ctr">
              <a:spcBef>
                <a:spcPts val="0"/>
              </a:spcBef>
              <a:buSzTx/>
              <a:buNone/>
            </a:lvl4pPr>
            <a:lvl5pPr marL="0" indent="457200" algn="ctr">
              <a:spcBef>
                <a:spcPts val="0"/>
              </a:spcBef>
              <a:buSzTx/>
              <a:buNone/>
            </a:lvl5pPr>
          </a:lstStyle>
          <a:p>
            <a:r>
              <a:rPr dirty="0"/>
              <a:t>Body Level One</a:t>
            </a:r>
            <a:endParaRPr dirty="0"/>
          </a:p>
        </p:txBody>
      </p:sp>
      <p:sp>
        <p:nvSpPr>
          <p:cNvPr id="21" name="Shape 21"/>
          <p:cNvSpPr>
            <a:spLocks noGrp="1"/>
          </p:cNvSpPr>
          <p:nvPr>
            <p:ph type="title" hasCustomPrompt="1"/>
          </p:nvPr>
        </p:nvSpPr>
        <p:spPr>
          <a:xfrm>
            <a:off x="3073320" y="439470"/>
            <a:ext cx="6045362" cy="692617"/>
          </a:xfrm>
          <a:prstGeom prst="rect">
            <a:avLst/>
          </a:prstGeom>
        </p:spPr>
        <p:txBody>
          <a:bodyPr/>
          <a:lstStyle>
            <a:lvl1pPr algn="ctr">
              <a:defRPr sz="2600"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22" name="Shape 2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  <p:sp>
        <p:nvSpPr>
          <p:cNvPr id="5" name="Shape 504"/>
          <p:cNvSpPr/>
          <p:nvPr userDrawn="1"/>
        </p:nvSpPr>
        <p:spPr>
          <a:xfrm>
            <a:off x="4508500" y="2239797"/>
            <a:ext cx="3175000" cy="3696737"/>
          </a:xfrm>
          <a:prstGeom prst="roundRect">
            <a:avLst>
              <a:gd name="adj" fmla="val 3000"/>
            </a:avLst>
          </a:prstGeom>
          <a:solidFill>
            <a:srgbClr val="222328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>
              <a:defRPr sz="3200" cap="none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4499518" y="2230245"/>
            <a:ext cx="3195134" cy="3717364"/>
          </a:xfrm>
          <a:prstGeom prst="roundRect">
            <a:avLst>
              <a:gd name="adj" fmla="val 3098"/>
            </a:avLst>
          </a:prstGeom>
          <a:noFill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" y="2075312"/>
            <a:ext cx="12192001" cy="297517"/>
          </a:xfrm>
          <a:prstGeom prst="rect">
            <a:avLst/>
          </a:prstGeom>
          <a:solidFill>
            <a:srgbClr val="222327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marL="0" marR="0" indent="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6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-1"/>
            <a:ext cx="12192000" cy="4455000"/>
          </a:xfrm>
          <a:noFill/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val 9"/>
          <p:cNvSpPr/>
          <p:nvPr userDrawn="1"/>
        </p:nvSpPr>
        <p:spPr>
          <a:xfrm>
            <a:off x="9303469" y="3302864"/>
            <a:ext cx="2131200" cy="418366"/>
          </a:xfrm>
          <a:prstGeom prst="ellipse">
            <a:avLst/>
          </a:prstGeom>
          <a:solidFill>
            <a:srgbClr val="222327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marL="0" marR="0" indent="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6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9289972" y="2438523"/>
            <a:ext cx="2149200" cy="2149200"/>
          </a:xfrm>
          <a:prstGeom prst="ellipse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20" name="Shape 20"/>
          <p:cNvSpPr>
            <a:spLocks noGrp="1"/>
          </p:cNvSpPr>
          <p:nvPr>
            <p:ph type="body" sz="quarter" idx="1" hasCustomPrompt="1"/>
          </p:nvPr>
        </p:nvSpPr>
        <p:spPr>
          <a:xfrm>
            <a:off x="3608502" y="1146231"/>
            <a:ext cx="4974996" cy="30048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ctr">
              <a:spcBef>
                <a:spcPts val="0"/>
              </a:spcBef>
              <a:buSzTx/>
              <a:buNone/>
            </a:lvl1pPr>
            <a:lvl2pPr marL="0" indent="114300" algn="ctr">
              <a:spcBef>
                <a:spcPts val="0"/>
              </a:spcBef>
              <a:buSzTx/>
              <a:buNone/>
            </a:lvl2pPr>
            <a:lvl3pPr marL="0" indent="228600" algn="ctr">
              <a:spcBef>
                <a:spcPts val="0"/>
              </a:spcBef>
              <a:buSzTx/>
              <a:buNone/>
            </a:lvl3pPr>
            <a:lvl4pPr marL="0" indent="342900" algn="ctr">
              <a:spcBef>
                <a:spcPts val="0"/>
              </a:spcBef>
              <a:buSzTx/>
              <a:buNone/>
            </a:lvl4pPr>
            <a:lvl5pPr marL="0" indent="457200" algn="ctr">
              <a:spcBef>
                <a:spcPts val="0"/>
              </a:spcBef>
              <a:buSzTx/>
              <a:buNone/>
            </a:lvl5pPr>
          </a:lstStyle>
          <a:p>
            <a:r>
              <a:rPr dirty="0"/>
              <a:t>Body Level One</a:t>
            </a:r>
            <a:endParaRPr dirty="0"/>
          </a:p>
        </p:txBody>
      </p:sp>
      <p:sp>
        <p:nvSpPr>
          <p:cNvPr id="21" name="Shape 21"/>
          <p:cNvSpPr>
            <a:spLocks noGrp="1"/>
          </p:cNvSpPr>
          <p:nvPr>
            <p:ph type="title" hasCustomPrompt="1"/>
          </p:nvPr>
        </p:nvSpPr>
        <p:spPr>
          <a:xfrm>
            <a:off x="3073320" y="439470"/>
            <a:ext cx="6045362" cy="692617"/>
          </a:xfrm>
          <a:prstGeom prst="rect">
            <a:avLst/>
          </a:prstGeom>
        </p:spPr>
        <p:txBody>
          <a:bodyPr/>
          <a:lstStyle>
            <a:lvl1pPr algn="ctr">
              <a:defRPr sz="2600"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22" name="Shape 2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  <p:sp>
        <p:nvSpPr>
          <p:cNvPr id="2" name="Oval 1"/>
          <p:cNvSpPr/>
          <p:nvPr userDrawn="1"/>
        </p:nvSpPr>
        <p:spPr>
          <a:xfrm>
            <a:off x="7523402" y="3302864"/>
            <a:ext cx="2131200" cy="418366"/>
          </a:xfrm>
          <a:prstGeom prst="ellipse">
            <a:avLst/>
          </a:prstGeom>
          <a:solidFill>
            <a:srgbClr val="222327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marL="0" marR="0" indent="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6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7509905" y="2438523"/>
            <a:ext cx="2149200" cy="2149200"/>
          </a:xfrm>
          <a:prstGeom prst="ellipse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45"/>
          <p:cNvSpPr>
            <a:spLocks noGrp="1"/>
          </p:cNvSpPr>
          <p:nvPr>
            <p:ph type="sldNum" sz="quarter" idx="2"/>
          </p:nvPr>
        </p:nvSpPr>
        <p:spPr>
          <a:xfrm>
            <a:off x="5979516" y="6540500"/>
            <a:ext cx="296556" cy="287258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 dirty="0"/>
          </a:p>
        </p:txBody>
      </p:sp>
      <p:sp>
        <p:nvSpPr>
          <p:cNvPr id="12" name="Rounded Rectangle 11"/>
          <p:cNvSpPr/>
          <p:nvPr userDrawn="1"/>
        </p:nvSpPr>
        <p:spPr>
          <a:xfrm>
            <a:off x="710938" y="1571499"/>
            <a:ext cx="1843200" cy="309027"/>
          </a:xfrm>
          <a:prstGeom prst="roundRect">
            <a:avLst>
              <a:gd name="adj" fmla="val 7576"/>
            </a:avLst>
          </a:prstGeom>
          <a:solidFill>
            <a:srgbClr val="222327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marL="0" marR="0" indent="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6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704530" y="853762"/>
            <a:ext cx="1859400" cy="1746000"/>
          </a:xfrm>
          <a:prstGeom prst="roundRect">
            <a:avLst>
              <a:gd name="adj" fmla="val 6790"/>
            </a:avLst>
          </a:prstGeom>
          <a:noFill/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14" name="Rounded Rectangle 13"/>
          <p:cNvSpPr/>
          <p:nvPr userDrawn="1"/>
        </p:nvSpPr>
        <p:spPr>
          <a:xfrm>
            <a:off x="3627722" y="1577049"/>
            <a:ext cx="1843200" cy="309027"/>
          </a:xfrm>
          <a:prstGeom prst="roundRect">
            <a:avLst>
              <a:gd name="adj" fmla="val 7576"/>
            </a:avLst>
          </a:prstGeom>
          <a:solidFill>
            <a:srgbClr val="222327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marL="0" marR="0" indent="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6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621315" y="859312"/>
            <a:ext cx="1859400" cy="1746000"/>
          </a:xfrm>
          <a:prstGeom prst="roundRect">
            <a:avLst>
              <a:gd name="adj" fmla="val 6790"/>
            </a:avLst>
          </a:prstGeom>
          <a:noFill/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16" name="Rounded Rectangle 15"/>
          <p:cNvSpPr/>
          <p:nvPr userDrawn="1"/>
        </p:nvSpPr>
        <p:spPr>
          <a:xfrm>
            <a:off x="6539854" y="1582599"/>
            <a:ext cx="1843200" cy="309027"/>
          </a:xfrm>
          <a:prstGeom prst="roundRect">
            <a:avLst>
              <a:gd name="adj" fmla="val 7576"/>
            </a:avLst>
          </a:prstGeom>
          <a:solidFill>
            <a:srgbClr val="222327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marL="0" marR="0" indent="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6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17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533447" y="864862"/>
            <a:ext cx="1859400" cy="1746000"/>
          </a:xfrm>
          <a:prstGeom prst="roundRect">
            <a:avLst>
              <a:gd name="adj" fmla="val 6790"/>
            </a:avLst>
          </a:prstGeom>
          <a:noFill/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18" name="Rounded Rectangle 17"/>
          <p:cNvSpPr/>
          <p:nvPr userDrawn="1"/>
        </p:nvSpPr>
        <p:spPr>
          <a:xfrm>
            <a:off x="9587668" y="1588149"/>
            <a:ext cx="1843200" cy="309027"/>
          </a:xfrm>
          <a:prstGeom prst="roundRect">
            <a:avLst>
              <a:gd name="adj" fmla="val 7576"/>
            </a:avLst>
          </a:prstGeom>
          <a:solidFill>
            <a:srgbClr val="222327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marL="0" marR="0" indent="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6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9581261" y="870412"/>
            <a:ext cx="1859400" cy="1746000"/>
          </a:xfrm>
          <a:prstGeom prst="roundRect">
            <a:avLst>
              <a:gd name="adj" fmla="val 6790"/>
            </a:avLst>
          </a:prstGeom>
          <a:noFill/>
          <a:ln>
            <a:noFill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(2) Dark">
    <p:bg>
      <p:bgPr>
        <a:solidFill>
          <a:srgbClr val="22232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>
            <a:spLocks noGrp="1"/>
          </p:cNvSpPr>
          <p:nvPr>
            <p:ph type="body" sz="quarter" idx="1" hasCustomPrompt="1"/>
          </p:nvPr>
        </p:nvSpPr>
        <p:spPr>
          <a:xfrm>
            <a:off x="3608502" y="1146231"/>
            <a:ext cx="4974996" cy="328608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ctr">
              <a:spcBef>
                <a:spcPts val="0"/>
              </a:spcBef>
              <a:buSzTx/>
              <a:buNone/>
            </a:lvl1pPr>
            <a:lvl2pPr marL="0" indent="114300" algn="ctr">
              <a:spcBef>
                <a:spcPts val="0"/>
              </a:spcBef>
              <a:buSzTx/>
              <a:buNone/>
            </a:lvl2pPr>
            <a:lvl3pPr marL="0" indent="228600" algn="ctr">
              <a:spcBef>
                <a:spcPts val="0"/>
              </a:spcBef>
              <a:buSzTx/>
              <a:buNone/>
            </a:lvl3pPr>
            <a:lvl4pPr marL="0" indent="342900" algn="ctr">
              <a:spcBef>
                <a:spcPts val="0"/>
              </a:spcBef>
              <a:buSzTx/>
              <a:buNone/>
            </a:lvl4pPr>
            <a:lvl5pPr marL="0" indent="457200" algn="ctr">
              <a:spcBef>
                <a:spcPts val="0"/>
              </a:spcBef>
              <a:buSzTx/>
              <a:buNone/>
            </a:lvl5pPr>
          </a:lstStyle>
          <a:p>
            <a:r>
              <a:rPr dirty="0"/>
              <a:t>Body </a:t>
            </a:r>
            <a:r>
              <a:t>Level One</a:t>
            </a:r>
            <a:endParaRPr dirty="0"/>
          </a:p>
        </p:txBody>
      </p:sp>
      <p:sp>
        <p:nvSpPr>
          <p:cNvPr id="30" name="Shape 30"/>
          <p:cNvSpPr>
            <a:spLocks noGrp="1"/>
          </p:cNvSpPr>
          <p:nvPr>
            <p:ph type="title" hasCustomPrompt="1"/>
          </p:nvPr>
        </p:nvSpPr>
        <p:spPr>
          <a:xfrm>
            <a:off x="3073320" y="439470"/>
            <a:ext cx="6045362" cy="794711"/>
          </a:xfrm>
          <a:prstGeom prst="rect">
            <a:avLst/>
          </a:prstGeom>
        </p:spPr>
        <p:txBody>
          <a:bodyPr/>
          <a:lstStyle>
            <a:lvl1pPr algn="ctr">
              <a:defRPr sz="2600">
                <a:solidFill>
                  <a:srgbClr val="FFFFFF"/>
                </a:solidFill>
              </a:defRPr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31" name="Shape 3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  <p:sp>
        <p:nvSpPr>
          <p:cNvPr id="2" name="Rectangle 1"/>
          <p:cNvSpPr/>
          <p:nvPr userDrawn="1"/>
        </p:nvSpPr>
        <p:spPr>
          <a:xfrm>
            <a:off x="4312" y="2760491"/>
            <a:ext cx="4073344" cy="297517"/>
          </a:xfrm>
          <a:prstGeom prst="rect">
            <a:avLst/>
          </a:prstGeom>
          <a:solidFill>
            <a:srgbClr val="303238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marL="0" marR="0" indent="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6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4312" y="1956441"/>
            <a:ext cx="4073344" cy="1905000"/>
          </a:xfrm>
        </p:spPr>
        <p:txBody>
          <a:bodyPr/>
          <a:lstStyle/>
          <a:p>
            <a:endParaRPr lang="en-US"/>
          </a:p>
        </p:txBody>
      </p:sp>
      <p:sp>
        <p:nvSpPr>
          <p:cNvPr id="14" name="Rectangle 13"/>
          <p:cNvSpPr/>
          <p:nvPr userDrawn="1"/>
        </p:nvSpPr>
        <p:spPr>
          <a:xfrm>
            <a:off x="4079965" y="2760491"/>
            <a:ext cx="4074591" cy="297517"/>
          </a:xfrm>
          <a:prstGeom prst="rect">
            <a:avLst/>
          </a:prstGeom>
          <a:solidFill>
            <a:srgbClr val="303238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marL="0" marR="0" indent="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6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077656" y="1956441"/>
            <a:ext cx="4071343" cy="1905000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8154556" y="2760182"/>
            <a:ext cx="4064000" cy="297517"/>
          </a:xfrm>
          <a:prstGeom prst="rect">
            <a:avLst/>
          </a:prstGeom>
          <a:solidFill>
            <a:srgbClr val="303238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marL="0" marR="0" indent="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6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17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8154556" y="1956132"/>
            <a:ext cx="4069557" cy="19050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 userDrawn="1"/>
        </p:nvSpPr>
        <p:spPr>
          <a:xfrm>
            <a:off x="3365825" y="3220186"/>
            <a:ext cx="5454000" cy="418366"/>
          </a:xfrm>
          <a:prstGeom prst="ellipse">
            <a:avLst/>
          </a:prstGeom>
          <a:solidFill>
            <a:srgbClr val="303238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marL="0" marR="0" indent="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6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327400" y="664369"/>
            <a:ext cx="5535000" cy="5535000"/>
          </a:xfrm>
          <a:prstGeom prst="ellipse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hape 45"/>
          <p:cNvSpPr>
            <a:spLocks noGrp="1"/>
          </p:cNvSpPr>
          <p:nvPr>
            <p:ph type="sldNum" sz="quarter" idx="2"/>
          </p:nvPr>
        </p:nvSpPr>
        <p:spPr>
          <a:xfrm>
            <a:off x="5979516" y="6540500"/>
            <a:ext cx="296556" cy="287258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asic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>
            <a:spLocks noGrp="1"/>
          </p:cNvSpPr>
          <p:nvPr>
            <p:ph type="body" sz="quarter" idx="1" hasCustomPrompt="1"/>
          </p:nvPr>
        </p:nvSpPr>
        <p:spPr>
          <a:xfrm>
            <a:off x="3608502" y="1146231"/>
            <a:ext cx="4974996" cy="30048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ctr">
              <a:spcBef>
                <a:spcPts val="0"/>
              </a:spcBef>
              <a:buSzTx/>
              <a:buNone/>
            </a:lvl1pPr>
            <a:lvl2pPr marL="0" indent="114300" algn="ctr">
              <a:spcBef>
                <a:spcPts val="0"/>
              </a:spcBef>
              <a:buSzTx/>
              <a:buNone/>
            </a:lvl2pPr>
            <a:lvl3pPr marL="0" indent="228600" algn="ctr">
              <a:spcBef>
                <a:spcPts val="0"/>
              </a:spcBef>
              <a:buSzTx/>
              <a:buNone/>
            </a:lvl3pPr>
            <a:lvl4pPr marL="0" indent="342900" algn="ctr">
              <a:spcBef>
                <a:spcPts val="0"/>
              </a:spcBef>
              <a:buSzTx/>
              <a:buNone/>
            </a:lvl4pPr>
            <a:lvl5pPr marL="0" indent="457200" algn="ctr">
              <a:spcBef>
                <a:spcPts val="0"/>
              </a:spcBef>
              <a:buSzTx/>
              <a:buNone/>
            </a:lvl5pPr>
          </a:lstStyle>
          <a:p>
            <a:r>
              <a:rPr dirty="0"/>
              <a:t>Body Level One</a:t>
            </a:r>
            <a:endParaRPr dirty="0"/>
          </a:p>
        </p:txBody>
      </p:sp>
      <p:sp>
        <p:nvSpPr>
          <p:cNvPr id="21" name="Shape 21"/>
          <p:cNvSpPr>
            <a:spLocks noGrp="1"/>
          </p:cNvSpPr>
          <p:nvPr>
            <p:ph type="title" hasCustomPrompt="1"/>
          </p:nvPr>
        </p:nvSpPr>
        <p:spPr>
          <a:xfrm>
            <a:off x="3073320" y="439470"/>
            <a:ext cx="6045362" cy="692617"/>
          </a:xfrm>
          <a:prstGeom prst="rect">
            <a:avLst/>
          </a:prstGeom>
        </p:spPr>
        <p:txBody>
          <a:bodyPr/>
          <a:lstStyle>
            <a:lvl1pPr algn="ctr">
              <a:defRPr sz="2600"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22" name="Shape 2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lank (Dark)">
    <p:bg>
      <p:bgPr>
        <a:solidFill>
          <a:srgbClr val="22232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754"/>
          <p:cNvSpPr/>
          <p:nvPr userDrawn="1"/>
        </p:nvSpPr>
        <p:spPr>
          <a:xfrm>
            <a:off x="-7589" y="4149"/>
            <a:ext cx="12207177" cy="4667506"/>
          </a:xfrm>
          <a:prstGeom prst="rect">
            <a:avLst/>
          </a:prstGeom>
          <a:solidFill>
            <a:srgbClr val="2A2C30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>
              <a:defRPr sz="3200" cap="none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/>
          </a:p>
        </p:txBody>
      </p:sp>
      <p:sp>
        <p:nvSpPr>
          <p:cNvPr id="38" name="Shape 3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  <p:sp>
        <p:nvSpPr>
          <p:cNvPr id="9" name="Shape 756"/>
          <p:cNvSpPr/>
          <p:nvPr userDrawn="1"/>
        </p:nvSpPr>
        <p:spPr>
          <a:xfrm>
            <a:off x="4056700" y="4666593"/>
            <a:ext cx="4064001" cy="2203368"/>
          </a:xfrm>
          <a:prstGeom prst="rect">
            <a:avLst/>
          </a:prstGeom>
          <a:solidFill>
            <a:srgbClr val="303238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>
              <a:defRPr sz="3200" cap="none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/>
          </a:p>
        </p:txBody>
      </p:sp>
      <p:sp>
        <p:nvSpPr>
          <p:cNvPr id="10" name="Shape 757"/>
          <p:cNvSpPr/>
          <p:nvPr userDrawn="1"/>
        </p:nvSpPr>
        <p:spPr>
          <a:xfrm>
            <a:off x="0" y="4663418"/>
            <a:ext cx="4056099" cy="2203368"/>
          </a:xfrm>
          <a:prstGeom prst="rect">
            <a:avLst/>
          </a:prstGeom>
          <a:solidFill>
            <a:srgbClr val="27282D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>
              <a:defRPr sz="3200" cap="none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/>
          </a:p>
        </p:txBody>
      </p:sp>
      <p:sp>
        <p:nvSpPr>
          <p:cNvPr id="11" name="Shape 758"/>
          <p:cNvSpPr/>
          <p:nvPr userDrawn="1"/>
        </p:nvSpPr>
        <p:spPr>
          <a:xfrm>
            <a:off x="8126557" y="4666593"/>
            <a:ext cx="4064001" cy="2203368"/>
          </a:xfrm>
          <a:prstGeom prst="rect">
            <a:avLst/>
          </a:prstGeom>
          <a:solidFill>
            <a:srgbClr val="27282D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>
              <a:defRPr sz="3200" cap="none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-7938" y="0"/>
            <a:ext cx="12207875" cy="4672013"/>
          </a:xfrm>
          <a:noFill/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1"/>
          </p:nvPr>
        </p:nvSpPr>
        <p:spPr>
          <a:xfrm>
            <a:off x="-7938" y="4672013"/>
            <a:ext cx="4064000" cy="2194719"/>
          </a:xfrm>
          <a:noFill/>
        </p:spPr>
        <p:txBody>
          <a:bodyPr/>
          <a:lstStyle/>
          <a:p>
            <a:endParaRPr lang="en-US"/>
          </a:p>
        </p:txBody>
      </p:sp>
      <p:sp>
        <p:nvSpPr>
          <p:cNvPr id="14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4053177" y="4672013"/>
            <a:ext cx="4064000" cy="2194719"/>
          </a:xfrm>
          <a:noFill/>
        </p:spPr>
        <p:txBody>
          <a:bodyPr/>
          <a:lstStyle/>
          <a:p>
            <a:endParaRPr lang="en-US"/>
          </a:p>
        </p:txBody>
      </p:sp>
      <p:sp>
        <p:nvSpPr>
          <p:cNvPr id="15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8117177" y="4674062"/>
            <a:ext cx="4064000" cy="2192670"/>
          </a:xfrm>
          <a:noFill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>
            <a:spLocks noGrp="1"/>
          </p:cNvSpPr>
          <p:nvPr>
            <p:ph type="body" sz="quarter" idx="1" hasCustomPrompt="1"/>
          </p:nvPr>
        </p:nvSpPr>
        <p:spPr>
          <a:xfrm>
            <a:off x="3608502" y="1146231"/>
            <a:ext cx="4974996" cy="30048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ctr">
              <a:spcBef>
                <a:spcPts val="0"/>
              </a:spcBef>
              <a:buSzTx/>
              <a:buNone/>
            </a:lvl1pPr>
            <a:lvl2pPr marL="0" indent="114300" algn="ctr">
              <a:spcBef>
                <a:spcPts val="0"/>
              </a:spcBef>
              <a:buSzTx/>
              <a:buNone/>
            </a:lvl2pPr>
            <a:lvl3pPr marL="0" indent="228600" algn="ctr">
              <a:spcBef>
                <a:spcPts val="0"/>
              </a:spcBef>
              <a:buSzTx/>
              <a:buNone/>
            </a:lvl3pPr>
            <a:lvl4pPr marL="0" indent="342900" algn="ctr">
              <a:spcBef>
                <a:spcPts val="0"/>
              </a:spcBef>
              <a:buSzTx/>
              <a:buNone/>
            </a:lvl4pPr>
            <a:lvl5pPr marL="0" indent="457200" algn="ctr">
              <a:spcBef>
                <a:spcPts val="0"/>
              </a:spcBef>
              <a:buSzTx/>
              <a:buNone/>
            </a:lvl5pPr>
          </a:lstStyle>
          <a:p>
            <a:r>
              <a:rPr dirty="0"/>
              <a:t>Body Level One</a:t>
            </a:r>
            <a:endParaRPr dirty="0"/>
          </a:p>
        </p:txBody>
      </p:sp>
      <p:sp>
        <p:nvSpPr>
          <p:cNvPr id="21" name="Shape 21"/>
          <p:cNvSpPr>
            <a:spLocks noGrp="1"/>
          </p:cNvSpPr>
          <p:nvPr>
            <p:ph type="title" hasCustomPrompt="1"/>
          </p:nvPr>
        </p:nvSpPr>
        <p:spPr>
          <a:xfrm>
            <a:off x="3073320" y="439470"/>
            <a:ext cx="6045362" cy="692617"/>
          </a:xfrm>
          <a:prstGeom prst="rect">
            <a:avLst/>
          </a:prstGeom>
        </p:spPr>
        <p:txBody>
          <a:bodyPr/>
          <a:lstStyle>
            <a:lvl1pPr algn="ctr">
              <a:defRPr sz="2600"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22" name="Shape 2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  <p:pic>
        <p:nvPicPr>
          <p:cNvPr id="9" name="Placeholder_small.png"/>
          <p:cNvPicPr>
            <a:picLocks noChangeAspect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>
          <a:xfrm>
            <a:off x="4458462" y="2206662"/>
            <a:ext cx="3238501" cy="20544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19" y="0"/>
                </a:moveTo>
                <a:cubicBezTo>
                  <a:pt x="1153" y="0"/>
                  <a:pt x="917" y="1"/>
                  <a:pt x="668" y="125"/>
                </a:cubicBezTo>
                <a:cubicBezTo>
                  <a:pt x="394" y="282"/>
                  <a:pt x="179" y="622"/>
                  <a:pt x="79" y="1054"/>
                </a:cubicBezTo>
                <a:cubicBezTo>
                  <a:pt x="0" y="1448"/>
                  <a:pt x="0" y="1820"/>
                  <a:pt x="0" y="2552"/>
                </a:cubicBezTo>
                <a:lnTo>
                  <a:pt x="0" y="19038"/>
                </a:lnTo>
                <a:cubicBezTo>
                  <a:pt x="0" y="19781"/>
                  <a:pt x="0" y="20152"/>
                  <a:pt x="79" y="20546"/>
                </a:cubicBezTo>
                <a:cubicBezTo>
                  <a:pt x="179" y="20978"/>
                  <a:pt x="394" y="21318"/>
                  <a:pt x="668" y="21475"/>
                </a:cubicBezTo>
                <a:cubicBezTo>
                  <a:pt x="919" y="21600"/>
                  <a:pt x="1155" y="21600"/>
                  <a:pt x="1619" y="21600"/>
                </a:cubicBezTo>
                <a:lnTo>
                  <a:pt x="19975" y="21600"/>
                </a:lnTo>
                <a:cubicBezTo>
                  <a:pt x="20446" y="21600"/>
                  <a:pt x="20681" y="21600"/>
                  <a:pt x="20932" y="21475"/>
                </a:cubicBezTo>
                <a:cubicBezTo>
                  <a:pt x="21206" y="21318"/>
                  <a:pt x="21421" y="20978"/>
                  <a:pt x="21521" y="20546"/>
                </a:cubicBezTo>
                <a:cubicBezTo>
                  <a:pt x="21600" y="20152"/>
                  <a:pt x="21600" y="19780"/>
                  <a:pt x="21600" y="19048"/>
                </a:cubicBezTo>
                <a:lnTo>
                  <a:pt x="21600" y="2562"/>
                </a:lnTo>
                <a:cubicBezTo>
                  <a:pt x="21600" y="1819"/>
                  <a:pt x="21600" y="1448"/>
                  <a:pt x="21521" y="1054"/>
                </a:cubicBezTo>
                <a:cubicBezTo>
                  <a:pt x="21421" y="622"/>
                  <a:pt x="21206" y="282"/>
                  <a:pt x="20932" y="125"/>
                </a:cubicBezTo>
                <a:cubicBezTo>
                  <a:pt x="20681" y="0"/>
                  <a:pt x="20445" y="0"/>
                  <a:pt x="19981" y="0"/>
                </a:cubicBezTo>
                <a:lnTo>
                  <a:pt x="1625" y="0"/>
                </a:lnTo>
                <a:lnTo>
                  <a:pt x="1619" y="0"/>
                </a:lnTo>
                <a:close/>
              </a:path>
            </a:pathLst>
          </a:custGeom>
          <a:ln w="12700">
            <a:miter lim="400000"/>
            <a:headEnd/>
            <a:tailEnd/>
          </a:ln>
        </p:spPr>
      </p:pic>
      <p:sp>
        <p:nvSpPr>
          <p:cNvPr id="2" name="Rounded Rectangle 1"/>
          <p:cNvSpPr/>
          <p:nvPr userDrawn="1"/>
        </p:nvSpPr>
        <p:spPr>
          <a:xfrm>
            <a:off x="710866" y="3079354"/>
            <a:ext cx="3238501" cy="309027"/>
          </a:xfrm>
          <a:prstGeom prst="roundRect">
            <a:avLst>
              <a:gd name="adj" fmla="val 7394"/>
            </a:avLst>
          </a:prstGeom>
          <a:solidFill>
            <a:srgbClr val="222327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marL="0" marR="0" indent="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6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703108" y="2198533"/>
            <a:ext cx="3258000" cy="2070000"/>
          </a:xfrm>
          <a:prstGeom prst="roundRect">
            <a:avLst>
              <a:gd name="adj" fmla="val 6819"/>
            </a:avLst>
          </a:prstGeom>
          <a:noFill/>
        </p:spPr>
        <p:txBody>
          <a:bodyPr/>
          <a:lstStyle/>
          <a:p>
            <a:endParaRPr lang="en-US"/>
          </a:p>
        </p:txBody>
      </p:sp>
      <p:sp>
        <p:nvSpPr>
          <p:cNvPr id="14" name="Rounded Rectangle 13"/>
          <p:cNvSpPr/>
          <p:nvPr userDrawn="1"/>
        </p:nvSpPr>
        <p:spPr>
          <a:xfrm>
            <a:off x="4464499" y="3087483"/>
            <a:ext cx="3238501" cy="309027"/>
          </a:xfrm>
          <a:prstGeom prst="roundRect">
            <a:avLst>
              <a:gd name="adj" fmla="val 7394"/>
            </a:avLst>
          </a:prstGeom>
          <a:solidFill>
            <a:srgbClr val="222327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marL="0" marR="0" indent="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6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456742" y="2206662"/>
            <a:ext cx="3258000" cy="2070000"/>
          </a:xfrm>
          <a:prstGeom prst="roundRect">
            <a:avLst>
              <a:gd name="adj" fmla="val 6819"/>
            </a:avLst>
          </a:prstGeom>
          <a:noFill/>
        </p:spPr>
        <p:txBody>
          <a:bodyPr/>
          <a:lstStyle/>
          <a:p>
            <a:endParaRPr 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8233780" y="3079354"/>
            <a:ext cx="3238501" cy="309027"/>
          </a:xfrm>
          <a:prstGeom prst="roundRect">
            <a:avLst>
              <a:gd name="adj" fmla="val 7394"/>
            </a:avLst>
          </a:prstGeom>
          <a:solidFill>
            <a:srgbClr val="222327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marL="0" marR="0" indent="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6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1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8226022" y="2207138"/>
            <a:ext cx="3258000" cy="2070000"/>
          </a:xfrm>
          <a:prstGeom prst="roundRect">
            <a:avLst>
              <a:gd name="adj" fmla="val 6819"/>
            </a:avLst>
          </a:prstGeom>
          <a:noFill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45"/>
          <p:cNvSpPr>
            <a:spLocks noGrp="1"/>
          </p:cNvSpPr>
          <p:nvPr>
            <p:ph type="sldNum" sz="quarter" idx="2"/>
          </p:nvPr>
        </p:nvSpPr>
        <p:spPr>
          <a:xfrm>
            <a:off x="5979516" y="6540500"/>
            <a:ext cx="296556" cy="287258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 dirty="0"/>
          </a:p>
        </p:txBody>
      </p:sp>
      <p:sp>
        <p:nvSpPr>
          <p:cNvPr id="10" name="Rounded Rectangle 9"/>
          <p:cNvSpPr/>
          <p:nvPr userDrawn="1"/>
        </p:nvSpPr>
        <p:spPr>
          <a:xfrm>
            <a:off x="722573" y="4300649"/>
            <a:ext cx="3396600" cy="309027"/>
          </a:xfrm>
          <a:prstGeom prst="roundRect">
            <a:avLst>
              <a:gd name="adj" fmla="val 7394"/>
            </a:avLst>
          </a:prstGeom>
          <a:solidFill>
            <a:srgbClr val="222327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marL="0" marR="0" indent="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6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710103" y="3553119"/>
            <a:ext cx="3418200" cy="1798200"/>
          </a:xfrm>
          <a:prstGeom prst="roundRect">
            <a:avLst>
              <a:gd name="adj" fmla="val 6819"/>
            </a:avLst>
          </a:prstGeom>
          <a:noFill/>
        </p:spPr>
        <p:txBody>
          <a:bodyPr/>
          <a:lstStyle/>
          <a:p>
            <a:endParaRPr lang="en-US"/>
          </a:p>
        </p:txBody>
      </p:sp>
      <p:sp>
        <p:nvSpPr>
          <p:cNvPr id="14" name="Rounded Rectangle 13"/>
          <p:cNvSpPr/>
          <p:nvPr userDrawn="1"/>
        </p:nvSpPr>
        <p:spPr>
          <a:xfrm>
            <a:off x="4380889" y="4300649"/>
            <a:ext cx="3396600" cy="309027"/>
          </a:xfrm>
          <a:prstGeom prst="roundRect">
            <a:avLst>
              <a:gd name="adj" fmla="val 7394"/>
            </a:avLst>
          </a:prstGeom>
          <a:solidFill>
            <a:srgbClr val="222327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marL="0" marR="0" indent="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6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368418" y="3553119"/>
            <a:ext cx="3418200" cy="1798200"/>
          </a:xfrm>
          <a:prstGeom prst="roundRect">
            <a:avLst>
              <a:gd name="adj" fmla="val 6819"/>
            </a:avLst>
          </a:prstGeom>
          <a:noFill/>
        </p:spPr>
        <p:txBody>
          <a:bodyPr/>
          <a:lstStyle/>
          <a:p>
            <a:endParaRPr lang="en-US"/>
          </a:p>
        </p:txBody>
      </p:sp>
      <p:sp>
        <p:nvSpPr>
          <p:cNvPr id="16" name="Rounded Rectangle 15"/>
          <p:cNvSpPr/>
          <p:nvPr userDrawn="1"/>
        </p:nvSpPr>
        <p:spPr>
          <a:xfrm>
            <a:off x="8039204" y="4298665"/>
            <a:ext cx="3396600" cy="309027"/>
          </a:xfrm>
          <a:prstGeom prst="roundRect">
            <a:avLst>
              <a:gd name="adj" fmla="val 7394"/>
            </a:avLst>
          </a:prstGeom>
          <a:solidFill>
            <a:srgbClr val="222327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marL="0" marR="0" indent="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6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17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8026733" y="3551135"/>
            <a:ext cx="3418200" cy="1798200"/>
          </a:xfrm>
          <a:prstGeom prst="roundRect">
            <a:avLst>
              <a:gd name="adj" fmla="val 6819"/>
            </a:avLst>
          </a:prstGeom>
          <a:noFill/>
        </p:spPr>
        <p:txBody>
          <a:bodyPr/>
          <a:lstStyle/>
          <a:p>
            <a:endParaRPr lang="en-US"/>
          </a:p>
        </p:txBody>
      </p:sp>
      <p:sp>
        <p:nvSpPr>
          <p:cNvPr id="18" name="Shape 786"/>
          <p:cNvSpPr/>
          <p:nvPr userDrawn="1"/>
        </p:nvSpPr>
        <p:spPr>
          <a:xfrm>
            <a:off x="710866" y="685982"/>
            <a:ext cx="10719469" cy="2638145"/>
          </a:xfrm>
          <a:prstGeom prst="roundRect">
            <a:avLst>
              <a:gd name="adj" fmla="val 6017"/>
            </a:avLst>
          </a:prstGeom>
          <a:solidFill>
            <a:srgbClr val="222328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>
              <a:defRPr sz="3200" cap="none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/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3"/>
          </p:nvPr>
        </p:nvSpPr>
        <p:spPr>
          <a:xfrm>
            <a:off x="697527" y="672921"/>
            <a:ext cx="10755000" cy="2664000"/>
          </a:xfrm>
          <a:prstGeom prst="roundRect">
            <a:avLst>
              <a:gd name="adj" fmla="val 5791"/>
            </a:avLst>
          </a:prstGeom>
          <a:noFill/>
          <a:ln>
            <a:noFill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(2) Dark">
    <p:bg>
      <p:bgPr>
        <a:solidFill>
          <a:srgbClr val="22232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>
            <a:spLocks noGrp="1"/>
          </p:cNvSpPr>
          <p:nvPr>
            <p:ph type="body" sz="quarter" idx="1" hasCustomPrompt="1"/>
          </p:nvPr>
        </p:nvSpPr>
        <p:spPr>
          <a:xfrm>
            <a:off x="3608502" y="1146231"/>
            <a:ext cx="4974996" cy="330877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ctr">
              <a:spcBef>
                <a:spcPts val="0"/>
              </a:spcBef>
              <a:buSzTx/>
              <a:buNone/>
            </a:lvl1pPr>
            <a:lvl2pPr marL="0" indent="114300" algn="ctr">
              <a:spcBef>
                <a:spcPts val="0"/>
              </a:spcBef>
              <a:buSzTx/>
              <a:buNone/>
            </a:lvl2pPr>
            <a:lvl3pPr marL="0" indent="228600" algn="ctr">
              <a:spcBef>
                <a:spcPts val="0"/>
              </a:spcBef>
              <a:buSzTx/>
              <a:buNone/>
            </a:lvl3pPr>
            <a:lvl4pPr marL="0" indent="342900" algn="ctr">
              <a:spcBef>
                <a:spcPts val="0"/>
              </a:spcBef>
              <a:buSzTx/>
              <a:buNone/>
            </a:lvl4pPr>
            <a:lvl5pPr marL="0" indent="457200" algn="ctr">
              <a:spcBef>
                <a:spcPts val="0"/>
              </a:spcBef>
              <a:buSzTx/>
              <a:buNone/>
            </a:lvl5pPr>
          </a:lstStyle>
          <a:p>
            <a:r>
              <a:rPr dirty="0"/>
              <a:t>Body </a:t>
            </a:r>
            <a:r>
              <a:t>Level On</a:t>
            </a:r>
            <a:r>
              <a:rPr lang="en-US"/>
              <a:t>e</a:t>
            </a:r>
            <a:endParaRPr dirty="0"/>
          </a:p>
        </p:txBody>
      </p:sp>
      <p:sp>
        <p:nvSpPr>
          <p:cNvPr id="30" name="Shape 30"/>
          <p:cNvSpPr>
            <a:spLocks noGrp="1"/>
          </p:cNvSpPr>
          <p:nvPr>
            <p:ph type="title" hasCustomPrompt="1"/>
          </p:nvPr>
        </p:nvSpPr>
        <p:spPr>
          <a:xfrm>
            <a:off x="3073320" y="439470"/>
            <a:ext cx="6045362" cy="794711"/>
          </a:xfrm>
          <a:prstGeom prst="rect">
            <a:avLst/>
          </a:prstGeom>
        </p:spPr>
        <p:txBody>
          <a:bodyPr/>
          <a:lstStyle>
            <a:lvl1pPr algn="ctr">
              <a:defRPr sz="2600">
                <a:solidFill>
                  <a:srgbClr val="FFFFFF"/>
                </a:solidFill>
              </a:defRPr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31" name="Shape 3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  <p:sp>
        <p:nvSpPr>
          <p:cNvPr id="12" name="Oval 11"/>
          <p:cNvSpPr/>
          <p:nvPr userDrawn="1"/>
        </p:nvSpPr>
        <p:spPr>
          <a:xfrm>
            <a:off x="934882" y="3077972"/>
            <a:ext cx="2080800" cy="418366"/>
          </a:xfrm>
          <a:prstGeom prst="ellipse">
            <a:avLst/>
          </a:prstGeom>
          <a:solidFill>
            <a:srgbClr val="303238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marL="0" marR="0" indent="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6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13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920670" y="2235106"/>
            <a:ext cx="2106000" cy="2106000"/>
          </a:xfrm>
          <a:prstGeom prst="ellipse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6" name="Oval 15"/>
          <p:cNvSpPr/>
          <p:nvPr userDrawn="1"/>
        </p:nvSpPr>
        <p:spPr>
          <a:xfrm>
            <a:off x="4992840" y="3077972"/>
            <a:ext cx="2080800" cy="418366"/>
          </a:xfrm>
          <a:prstGeom prst="ellipse">
            <a:avLst/>
          </a:prstGeom>
          <a:solidFill>
            <a:srgbClr val="303238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marL="0" marR="0" indent="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6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17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4978627" y="2235106"/>
            <a:ext cx="2106000" cy="2106000"/>
          </a:xfrm>
          <a:prstGeom prst="ellipse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8" name="Oval 17"/>
          <p:cNvSpPr/>
          <p:nvPr userDrawn="1"/>
        </p:nvSpPr>
        <p:spPr>
          <a:xfrm>
            <a:off x="9027144" y="3077972"/>
            <a:ext cx="2080800" cy="418366"/>
          </a:xfrm>
          <a:prstGeom prst="ellipse">
            <a:avLst/>
          </a:prstGeom>
          <a:solidFill>
            <a:srgbClr val="303238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marL="0" marR="0" indent="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6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19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9012931" y="2235106"/>
            <a:ext cx="2106000" cy="2106000"/>
          </a:xfrm>
          <a:prstGeom prst="ellipse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(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body" sz="quarter" idx="1" hasCustomPrompt="1"/>
          </p:nvPr>
        </p:nvSpPr>
        <p:spPr>
          <a:xfrm>
            <a:off x="5581649" y="663588"/>
            <a:ext cx="4974996" cy="92526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SzTx/>
              <a:buNone/>
            </a:lvl1pPr>
            <a:lvl2pPr marL="0" indent="114300">
              <a:spcBef>
                <a:spcPts val="0"/>
              </a:spcBef>
              <a:buSzTx/>
              <a:buNone/>
            </a:lvl2pPr>
            <a:lvl3pPr marL="0" indent="228600">
              <a:spcBef>
                <a:spcPts val="0"/>
              </a:spcBef>
              <a:buSzTx/>
              <a:buNone/>
            </a:lvl3pPr>
            <a:lvl4pPr marL="0" indent="342900">
              <a:spcBef>
                <a:spcPts val="0"/>
              </a:spcBef>
              <a:buSzTx/>
              <a:buNone/>
            </a:lvl4pPr>
            <a:lvl5pPr marL="0" indent="457200">
              <a:spcBef>
                <a:spcPts val="0"/>
              </a:spcBef>
              <a:buSzTx/>
              <a:buNone/>
            </a:lvl5pPr>
          </a:lstStyle>
          <a:p>
            <a:r>
              <a:rPr dirty="0"/>
              <a:t>Body Level One</a:t>
            </a:r>
            <a:endParaRPr dirty="0"/>
          </a:p>
          <a:p>
            <a:pPr lvl="1"/>
            <a:r>
              <a:rPr dirty="0"/>
              <a:t>Body Level Two</a:t>
            </a:r>
            <a:endParaRPr dirty="0"/>
          </a:p>
          <a:p>
            <a:pPr lvl="2"/>
            <a:r>
              <a:rPr dirty="0"/>
              <a:t>Body Level Three</a:t>
            </a:r>
            <a:endParaRPr dirty="0"/>
          </a:p>
        </p:txBody>
      </p:sp>
      <p:sp>
        <p:nvSpPr>
          <p:cNvPr id="12" name="Shape 12"/>
          <p:cNvSpPr>
            <a:spLocks noGrp="1"/>
          </p:cNvSpPr>
          <p:nvPr>
            <p:ph type="title" hasCustomPrompt="1"/>
          </p:nvPr>
        </p:nvSpPr>
        <p:spPr>
          <a:xfrm>
            <a:off x="1185837" y="502970"/>
            <a:ext cx="3388702" cy="1144901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13" name="Shape 1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  <p:sp>
        <p:nvSpPr>
          <p:cNvPr id="16" name="Rounded Rectangle 15"/>
          <p:cNvSpPr/>
          <p:nvPr userDrawn="1"/>
        </p:nvSpPr>
        <p:spPr>
          <a:xfrm>
            <a:off x="729735" y="3105295"/>
            <a:ext cx="2532600" cy="309027"/>
          </a:xfrm>
          <a:prstGeom prst="roundRect">
            <a:avLst>
              <a:gd name="adj" fmla="val 7394"/>
            </a:avLst>
          </a:prstGeom>
          <a:solidFill>
            <a:srgbClr val="222327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marL="0" marR="0" indent="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6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1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717215" y="2465079"/>
            <a:ext cx="2556000" cy="1591200"/>
          </a:xfrm>
          <a:prstGeom prst="roundRect">
            <a:avLst>
              <a:gd name="adj" fmla="val 6819"/>
            </a:avLst>
          </a:prstGeom>
          <a:noFill/>
        </p:spPr>
        <p:txBody>
          <a:bodyPr/>
          <a:lstStyle/>
          <a:p>
            <a:endParaRPr lang="en-US"/>
          </a:p>
        </p:txBody>
      </p:sp>
      <p:sp>
        <p:nvSpPr>
          <p:cNvPr id="18" name="Rounded Rectangle 17"/>
          <p:cNvSpPr/>
          <p:nvPr userDrawn="1"/>
        </p:nvSpPr>
        <p:spPr>
          <a:xfrm>
            <a:off x="3477189" y="3105295"/>
            <a:ext cx="2532600" cy="309027"/>
          </a:xfrm>
          <a:prstGeom prst="roundRect">
            <a:avLst>
              <a:gd name="adj" fmla="val 7394"/>
            </a:avLst>
          </a:prstGeom>
          <a:solidFill>
            <a:srgbClr val="222327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marL="0" marR="0" indent="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6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464669" y="2465079"/>
            <a:ext cx="2556000" cy="1591200"/>
          </a:xfrm>
          <a:prstGeom prst="roundRect">
            <a:avLst>
              <a:gd name="adj" fmla="val 6819"/>
            </a:avLst>
          </a:prstGeom>
          <a:noFill/>
        </p:spPr>
        <p:txBody>
          <a:bodyPr/>
          <a:lstStyle/>
          <a:p>
            <a:endParaRPr lang="en-US" dirty="0"/>
          </a:p>
        </p:txBody>
      </p:sp>
      <p:sp>
        <p:nvSpPr>
          <p:cNvPr id="20" name="Rounded Rectangle 19"/>
          <p:cNvSpPr/>
          <p:nvPr userDrawn="1"/>
        </p:nvSpPr>
        <p:spPr>
          <a:xfrm>
            <a:off x="6181813" y="3105295"/>
            <a:ext cx="2532600" cy="309027"/>
          </a:xfrm>
          <a:prstGeom prst="roundRect">
            <a:avLst>
              <a:gd name="adj" fmla="val 7394"/>
            </a:avLst>
          </a:prstGeom>
          <a:solidFill>
            <a:srgbClr val="222327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marL="0" marR="0" indent="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6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21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169292" y="2465079"/>
            <a:ext cx="2556000" cy="1591200"/>
          </a:xfrm>
          <a:prstGeom prst="roundRect">
            <a:avLst>
              <a:gd name="adj" fmla="val 6819"/>
            </a:avLst>
          </a:prstGeom>
          <a:noFill/>
        </p:spPr>
        <p:txBody>
          <a:bodyPr/>
          <a:lstStyle/>
          <a:p>
            <a:endParaRPr lang="en-US" dirty="0"/>
          </a:p>
        </p:txBody>
      </p:sp>
      <p:sp>
        <p:nvSpPr>
          <p:cNvPr id="22" name="Rounded Rectangle 21"/>
          <p:cNvSpPr/>
          <p:nvPr userDrawn="1"/>
        </p:nvSpPr>
        <p:spPr>
          <a:xfrm>
            <a:off x="8886437" y="3105295"/>
            <a:ext cx="2532600" cy="309027"/>
          </a:xfrm>
          <a:prstGeom prst="roundRect">
            <a:avLst>
              <a:gd name="adj" fmla="val 7394"/>
            </a:avLst>
          </a:prstGeom>
          <a:solidFill>
            <a:srgbClr val="222327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marL="0" marR="0" indent="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6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23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8873917" y="2465079"/>
            <a:ext cx="2556000" cy="1591200"/>
          </a:xfrm>
          <a:prstGeom prst="roundRect">
            <a:avLst>
              <a:gd name="adj" fmla="val 6819"/>
            </a:avLst>
          </a:prstGeom>
          <a:noFill/>
        </p:spPr>
        <p:txBody>
          <a:bodyPr/>
          <a:lstStyle/>
          <a:p>
            <a:endParaRPr lang="en-US" dirty="0"/>
          </a:p>
        </p:txBody>
      </p:sp>
      <p:sp>
        <p:nvSpPr>
          <p:cNvPr id="24" name="Rounded Rectangle 23"/>
          <p:cNvSpPr/>
          <p:nvPr userDrawn="1"/>
        </p:nvSpPr>
        <p:spPr>
          <a:xfrm>
            <a:off x="736560" y="4863219"/>
            <a:ext cx="2532600" cy="309027"/>
          </a:xfrm>
          <a:prstGeom prst="roundRect">
            <a:avLst>
              <a:gd name="adj" fmla="val 7394"/>
            </a:avLst>
          </a:prstGeom>
          <a:solidFill>
            <a:srgbClr val="222327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marL="0" marR="0" indent="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6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25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724040" y="4223003"/>
            <a:ext cx="2556000" cy="1591200"/>
          </a:xfrm>
          <a:prstGeom prst="roundRect">
            <a:avLst>
              <a:gd name="adj" fmla="val 6819"/>
            </a:avLst>
          </a:prstGeom>
          <a:noFill/>
        </p:spPr>
        <p:txBody>
          <a:bodyPr/>
          <a:lstStyle/>
          <a:p>
            <a:endParaRPr lang="en-US"/>
          </a:p>
        </p:txBody>
      </p:sp>
      <p:sp>
        <p:nvSpPr>
          <p:cNvPr id="26" name="Rounded Rectangle 25"/>
          <p:cNvSpPr/>
          <p:nvPr userDrawn="1"/>
        </p:nvSpPr>
        <p:spPr>
          <a:xfrm>
            <a:off x="3484014" y="4863219"/>
            <a:ext cx="2532600" cy="309027"/>
          </a:xfrm>
          <a:prstGeom prst="roundRect">
            <a:avLst>
              <a:gd name="adj" fmla="val 7394"/>
            </a:avLst>
          </a:prstGeom>
          <a:solidFill>
            <a:srgbClr val="222327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marL="0" marR="0" indent="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6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3471494" y="4223003"/>
            <a:ext cx="2556000" cy="1591200"/>
          </a:xfrm>
          <a:prstGeom prst="roundRect">
            <a:avLst>
              <a:gd name="adj" fmla="val 6819"/>
            </a:avLst>
          </a:prstGeom>
          <a:noFill/>
        </p:spPr>
        <p:txBody>
          <a:bodyPr/>
          <a:lstStyle/>
          <a:p>
            <a:endParaRPr lang="en-US" dirty="0"/>
          </a:p>
        </p:txBody>
      </p:sp>
      <p:sp>
        <p:nvSpPr>
          <p:cNvPr id="28" name="Rounded Rectangle 27"/>
          <p:cNvSpPr/>
          <p:nvPr userDrawn="1"/>
        </p:nvSpPr>
        <p:spPr>
          <a:xfrm>
            <a:off x="6188638" y="4863219"/>
            <a:ext cx="2532600" cy="309027"/>
          </a:xfrm>
          <a:prstGeom prst="roundRect">
            <a:avLst>
              <a:gd name="adj" fmla="val 7394"/>
            </a:avLst>
          </a:prstGeom>
          <a:solidFill>
            <a:srgbClr val="222327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marL="0" marR="0" indent="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6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6176118" y="4223003"/>
            <a:ext cx="2556000" cy="1591200"/>
          </a:xfrm>
          <a:prstGeom prst="roundRect">
            <a:avLst>
              <a:gd name="adj" fmla="val 6819"/>
            </a:avLst>
          </a:prstGeom>
          <a:noFill/>
        </p:spPr>
        <p:txBody>
          <a:bodyPr/>
          <a:lstStyle/>
          <a:p>
            <a:endParaRPr lang="en-US" dirty="0"/>
          </a:p>
        </p:txBody>
      </p:sp>
      <p:sp>
        <p:nvSpPr>
          <p:cNvPr id="30" name="Rounded Rectangle 29"/>
          <p:cNvSpPr/>
          <p:nvPr userDrawn="1"/>
        </p:nvSpPr>
        <p:spPr>
          <a:xfrm>
            <a:off x="8893262" y="4863219"/>
            <a:ext cx="2532600" cy="309027"/>
          </a:xfrm>
          <a:prstGeom prst="roundRect">
            <a:avLst>
              <a:gd name="adj" fmla="val 7394"/>
            </a:avLst>
          </a:prstGeom>
          <a:solidFill>
            <a:srgbClr val="222327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marL="0" marR="0" indent="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6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8880742" y="4223003"/>
            <a:ext cx="2556000" cy="1591200"/>
          </a:xfrm>
          <a:prstGeom prst="roundRect">
            <a:avLst>
              <a:gd name="adj" fmla="val 6819"/>
            </a:avLst>
          </a:prstGeom>
          <a:noFill/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lank (Dark)">
    <p:bg>
      <p:bgPr>
        <a:solidFill>
          <a:srgbClr val="22232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754"/>
          <p:cNvSpPr/>
          <p:nvPr userDrawn="1"/>
        </p:nvSpPr>
        <p:spPr>
          <a:xfrm>
            <a:off x="-7589" y="4149"/>
            <a:ext cx="12207177" cy="3871800"/>
          </a:xfrm>
          <a:prstGeom prst="rect">
            <a:avLst/>
          </a:prstGeom>
          <a:solidFill>
            <a:srgbClr val="2A2C30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>
              <a:defRPr sz="3200" cap="none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/>
          </a:p>
        </p:txBody>
      </p:sp>
      <p:sp>
        <p:nvSpPr>
          <p:cNvPr id="38" name="Shape 3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-7938" y="0"/>
            <a:ext cx="12207875" cy="3871800"/>
          </a:xfrm>
          <a:noFill/>
          <a:ln>
            <a:noFill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45"/>
          <p:cNvSpPr>
            <a:spLocks noGrp="1"/>
          </p:cNvSpPr>
          <p:nvPr>
            <p:ph type="sldNum" sz="quarter" idx="2"/>
          </p:nvPr>
        </p:nvSpPr>
        <p:spPr>
          <a:xfrm>
            <a:off x="5979516" y="6506633"/>
            <a:ext cx="296556" cy="287258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 dirty="0"/>
          </a:p>
        </p:txBody>
      </p:sp>
      <p:sp>
        <p:nvSpPr>
          <p:cNvPr id="2" name="Rectangle 1"/>
          <p:cNvSpPr/>
          <p:nvPr userDrawn="1"/>
        </p:nvSpPr>
        <p:spPr>
          <a:xfrm>
            <a:off x="0" y="1564641"/>
            <a:ext cx="6096001" cy="297517"/>
          </a:xfrm>
          <a:prstGeom prst="rect">
            <a:avLst/>
          </a:prstGeom>
          <a:solidFill>
            <a:srgbClr val="222327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marL="0" marR="0" indent="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6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103800" cy="3434312"/>
          </a:xfrm>
          <a:noFill/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6106154" y="5010860"/>
            <a:ext cx="6096001" cy="297517"/>
          </a:xfrm>
          <a:prstGeom prst="rect">
            <a:avLst/>
          </a:prstGeom>
          <a:solidFill>
            <a:srgbClr val="222327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marL="0" marR="0" indent="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6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6106154" y="3446219"/>
            <a:ext cx="6103800" cy="3434312"/>
          </a:xfrm>
          <a:noFill/>
          <a:ln>
            <a:noFill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45"/>
          <p:cNvSpPr>
            <a:spLocks noGrp="1"/>
          </p:cNvSpPr>
          <p:nvPr>
            <p:ph type="sldNum" sz="quarter" idx="2"/>
          </p:nvPr>
        </p:nvSpPr>
        <p:spPr>
          <a:xfrm>
            <a:off x="5979516" y="6540500"/>
            <a:ext cx="296556" cy="287258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 dirty="0"/>
          </a:p>
        </p:txBody>
      </p:sp>
      <p:sp>
        <p:nvSpPr>
          <p:cNvPr id="3" name="Shape 852"/>
          <p:cNvSpPr/>
          <p:nvPr userDrawn="1"/>
        </p:nvSpPr>
        <p:spPr>
          <a:xfrm>
            <a:off x="-5040" y="586"/>
            <a:ext cx="7891819" cy="6856829"/>
          </a:xfrm>
          <a:prstGeom prst="rect">
            <a:avLst/>
          </a:prstGeom>
          <a:solidFill>
            <a:srgbClr val="222328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>
              <a:defRPr sz="3200" cap="none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-4763" y="0"/>
            <a:ext cx="7902000" cy="6858000"/>
          </a:xfrm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>
            <a:spLocks noGrp="1"/>
          </p:cNvSpPr>
          <p:nvPr>
            <p:ph type="body" sz="quarter" idx="1" hasCustomPrompt="1"/>
          </p:nvPr>
        </p:nvSpPr>
        <p:spPr>
          <a:xfrm>
            <a:off x="3608502" y="1146231"/>
            <a:ext cx="4974996" cy="30048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ctr">
              <a:spcBef>
                <a:spcPts val="0"/>
              </a:spcBef>
              <a:buSzTx/>
              <a:buNone/>
            </a:lvl1pPr>
            <a:lvl2pPr marL="0" indent="114300" algn="ctr">
              <a:spcBef>
                <a:spcPts val="0"/>
              </a:spcBef>
              <a:buSzTx/>
              <a:buNone/>
            </a:lvl2pPr>
            <a:lvl3pPr marL="0" indent="228600" algn="ctr">
              <a:spcBef>
                <a:spcPts val="0"/>
              </a:spcBef>
              <a:buSzTx/>
              <a:buNone/>
            </a:lvl3pPr>
            <a:lvl4pPr marL="0" indent="342900" algn="ctr">
              <a:spcBef>
                <a:spcPts val="0"/>
              </a:spcBef>
              <a:buSzTx/>
              <a:buNone/>
            </a:lvl4pPr>
            <a:lvl5pPr marL="0" indent="457200" algn="ctr">
              <a:spcBef>
                <a:spcPts val="0"/>
              </a:spcBef>
              <a:buSzTx/>
              <a:buNone/>
            </a:lvl5pPr>
          </a:lstStyle>
          <a:p>
            <a:r>
              <a:rPr dirty="0"/>
              <a:t>Body Level One</a:t>
            </a:r>
            <a:endParaRPr dirty="0"/>
          </a:p>
        </p:txBody>
      </p:sp>
      <p:sp>
        <p:nvSpPr>
          <p:cNvPr id="21" name="Shape 21"/>
          <p:cNvSpPr>
            <a:spLocks noGrp="1"/>
          </p:cNvSpPr>
          <p:nvPr>
            <p:ph type="title" hasCustomPrompt="1"/>
          </p:nvPr>
        </p:nvSpPr>
        <p:spPr>
          <a:xfrm>
            <a:off x="3073320" y="439470"/>
            <a:ext cx="6045362" cy="692617"/>
          </a:xfrm>
          <a:prstGeom prst="rect">
            <a:avLst/>
          </a:prstGeom>
        </p:spPr>
        <p:txBody>
          <a:bodyPr/>
          <a:lstStyle>
            <a:lvl1pPr algn="ctr">
              <a:defRPr sz="2600"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22" name="Shape 2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  <p:sp>
        <p:nvSpPr>
          <p:cNvPr id="2" name="Rectangle 1"/>
          <p:cNvSpPr/>
          <p:nvPr userDrawn="1"/>
        </p:nvSpPr>
        <p:spPr>
          <a:xfrm>
            <a:off x="724332" y="2865342"/>
            <a:ext cx="4713102" cy="297517"/>
          </a:xfrm>
          <a:prstGeom prst="rect">
            <a:avLst/>
          </a:prstGeom>
          <a:solidFill>
            <a:srgbClr val="222327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marL="0" marR="0" indent="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6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3" name="Rectangle 2"/>
          <p:cNvSpPr/>
          <p:nvPr userDrawn="1"/>
        </p:nvSpPr>
        <p:spPr>
          <a:xfrm>
            <a:off x="728817" y="4901503"/>
            <a:ext cx="3316567" cy="297517"/>
          </a:xfrm>
          <a:prstGeom prst="rect">
            <a:avLst/>
          </a:prstGeom>
          <a:solidFill>
            <a:srgbClr val="303238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marL="0" marR="0" indent="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6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5437837" y="2868333"/>
            <a:ext cx="3056231" cy="297517"/>
          </a:xfrm>
          <a:prstGeom prst="rect">
            <a:avLst/>
          </a:prstGeom>
          <a:solidFill>
            <a:srgbClr val="303238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marL="0" marR="0" indent="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6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8494069" y="3994410"/>
            <a:ext cx="2942874" cy="297517"/>
          </a:xfrm>
          <a:prstGeom prst="rect">
            <a:avLst/>
          </a:prstGeom>
          <a:solidFill>
            <a:srgbClr val="222327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marL="0" marR="0" indent="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6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4045384" y="4899965"/>
            <a:ext cx="4448686" cy="297517"/>
          </a:xfrm>
          <a:prstGeom prst="rect">
            <a:avLst/>
          </a:prstGeom>
          <a:solidFill>
            <a:srgbClr val="646872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marL="0" marR="0" indent="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6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724694" y="2104232"/>
            <a:ext cx="4712494" cy="1815306"/>
          </a:xfrm>
          <a:noFill/>
        </p:spPr>
        <p:txBody>
          <a:bodyPr/>
          <a:lstStyle/>
          <a:p>
            <a:endParaRPr lang="en-US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1"/>
          </p:nvPr>
        </p:nvSpPr>
        <p:spPr>
          <a:xfrm>
            <a:off x="724694" y="3919538"/>
            <a:ext cx="3321050" cy="2259013"/>
          </a:xfrm>
          <a:noFill/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2"/>
          </p:nvPr>
        </p:nvSpPr>
        <p:spPr>
          <a:xfrm>
            <a:off x="4045744" y="3919538"/>
            <a:ext cx="4448175" cy="2259013"/>
          </a:xfrm>
          <a:noFill/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24" name="Picture Placeholder 23"/>
          <p:cNvSpPr>
            <a:spLocks noGrp="1"/>
          </p:cNvSpPr>
          <p:nvPr>
            <p:ph type="pic" sz="quarter" idx="13"/>
          </p:nvPr>
        </p:nvSpPr>
        <p:spPr>
          <a:xfrm>
            <a:off x="5437188" y="2104232"/>
            <a:ext cx="3056732" cy="1820069"/>
          </a:xfrm>
          <a:noFill/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28" name="Picture Placeholder 27"/>
          <p:cNvSpPr>
            <a:spLocks noGrp="1"/>
          </p:cNvSpPr>
          <p:nvPr>
            <p:ph type="pic" sz="quarter" idx="14"/>
          </p:nvPr>
        </p:nvSpPr>
        <p:spPr>
          <a:xfrm>
            <a:off x="8493919" y="2104232"/>
            <a:ext cx="2943225" cy="4074319"/>
          </a:xfrm>
          <a:noFill/>
          <a:ln>
            <a:noFill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45"/>
          <p:cNvSpPr>
            <a:spLocks noGrp="1"/>
          </p:cNvSpPr>
          <p:nvPr>
            <p:ph type="sldNum" sz="quarter" idx="2"/>
          </p:nvPr>
        </p:nvSpPr>
        <p:spPr>
          <a:xfrm>
            <a:off x="5979516" y="6540500"/>
            <a:ext cx="296556" cy="287258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2989106" y="-340226"/>
            <a:ext cx="9381974" cy="4914105"/>
          </a:xfrm>
          <a:custGeom>
            <a:avLst/>
            <a:gdLst>
              <a:gd name="connsiteX0" fmla="*/ 0 w 19119850"/>
              <a:gd name="connsiteY0" fmla="*/ 0 h 10058401"/>
              <a:gd name="connsiteX1" fmla="*/ 19119850 w 19119850"/>
              <a:gd name="connsiteY1" fmla="*/ 0 h 10058401"/>
              <a:gd name="connsiteX2" fmla="*/ 19119850 w 19119850"/>
              <a:gd name="connsiteY2" fmla="*/ 10058401 h 10058401"/>
              <a:gd name="connsiteX3" fmla="*/ 0 w 19119850"/>
              <a:gd name="connsiteY3" fmla="*/ 10058401 h 10058401"/>
              <a:gd name="connsiteX4" fmla="*/ 0 w 19119850"/>
              <a:gd name="connsiteY4" fmla="*/ 0 h 10058401"/>
              <a:gd name="connsiteX0-1" fmla="*/ 0 w 19119850"/>
              <a:gd name="connsiteY0-2" fmla="*/ 0 h 10058401"/>
              <a:gd name="connsiteX1-3" fmla="*/ 19119850 w 19119850"/>
              <a:gd name="connsiteY1-4" fmla="*/ 0 h 10058401"/>
              <a:gd name="connsiteX2-5" fmla="*/ 19119850 w 19119850"/>
              <a:gd name="connsiteY2-6" fmla="*/ 10058401 h 10058401"/>
              <a:gd name="connsiteX3-7" fmla="*/ 2161309 w 19119850"/>
              <a:gd name="connsiteY3-8" fmla="*/ 2452255 h 10058401"/>
              <a:gd name="connsiteX4-9" fmla="*/ 0 w 19119850"/>
              <a:gd name="connsiteY4-10" fmla="*/ 0 h 10058401"/>
              <a:gd name="connsiteX0-11" fmla="*/ 0 w 19119850"/>
              <a:gd name="connsiteY0-12" fmla="*/ 0 h 9850583"/>
              <a:gd name="connsiteX1-13" fmla="*/ 19119850 w 19119850"/>
              <a:gd name="connsiteY1-14" fmla="*/ 0 h 9850583"/>
              <a:gd name="connsiteX2-15" fmla="*/ 12054031 w 19119850"/>
              <a:gd name="connsiteY2-16" fmla="*/ 9850583 h 9850583"/>
              <a:gd name="connsiteX3-17" fmla="*/ 2161309 w 19119850"/>
              <a:gd name="connsiteY3-18" fmla="*/ 2452255 h 9850583"/>
              <a:gd name="connsiteX4-19" fmla="*/ 0 w 19119850"/>
              <a:gd name="connsiteY4-20" fmla="*/ 0 h 9850583"/>
              <a:gd name="connsiteX0-21" fmla="*/ 0 w 19119850"/>
              <a:gd name="connsiteY0-22" fmla="*/ 0 h 9884450"/>
              <a:gd name="connsiteX1-23" fmla="*/ 19119850 w 19119850"/>
              <a:gd name="connsiteY1-24" fmla="*/ 0 h 9884450"/>
              <a:gd name="connsiteX2-25" fmla="*/ 12042743 w 19119850"/>
              <a:gd name="connsiteY2-26" fmla="*/ 9884450 h 9884450"/>
              <a:gd name="connsiteX3-27" fmla="*/ 2161309 w 19119850"/>
              <a:gd name="connsiteY3-28" fmla="*/ 2452255 h 9884450"/>
              <a:gd name="connsiteX4-29" fmla="*/ 0 w 19119850"/>
              <a:gd name="connsiteY4-30" fmla="*/ 0 h 9884450"/>
              <a:gd name="connsiteX0-31" fmla="*/ 0 w 18981305"/>
              <a:gd name="connsiteY0-32" fmla="*/ 942109 h 9884450"/>
              <a:gd name="connsiteX1-33" fmla="*/ 18981305 w 18981305"/>
              <a:gd name="connsiteY1-34" fmla="*/ 0 h 9884450"/>
              <a:gd name="connsiteX2-35" fmla="*/ 11904198 w 18981305"/>
              <a:gd name="connsiteY2-36" fmla="*/ 9884450 h 9884450"/>
              <a:gd name="connsiteX3-37" fmla="*/ 2022764 w 18981305"/>
              <a:gd name="connsiteY3-38" fmla="*/ 2452255 h 9884450"/>
              <a:gd name="connsiteX4-39" fmla="*/ 0 w 18981305"/>
              <a:gd name="connsiteY4-40" fmla="*/ 942109 h 9884450"/>
              <a:gd name="connsiteX0-41" fmla="*/ 0 w 18918552"/>
              <a:gd name="connsiteY0-42" fmla="*/ 960038 h 9884450"/>
              <a:gd name="connsiteX1-43" fmla="*/ 18918552 w 18918552"/>
              <a:gd name="connsiteY1-44" fmla="*/ 0 h 9884450"/>
              <a:gd name="connsiteX2-45" fmla="*/ 11841445 w 18918552"/>
              <a:gd name="connsiteY2-46" fmla="*/ 9884450 h 9884450"/>
              <a:gd name="connsiteX3-47" fmla="*/ 1960011 w 18918552"/>
              <a:gd name="connsiteY3-48" fmla="*/ 2452255 h 9884450"/>
              <a:gd name="connsiteX4-49" fmla="*/ 0 w 18918552"/>
              <a:gd name="connsiteY4-50" fmla="*/ 960038 h 9884450"/>
              <a:gd name="connsiteX0-51" fmla="*/ 0 w 11841445"/>
              <a:gd name="connsiteY0-52" fmla="*/ 284177 h 9208589"/>
              <a:gd name="connsiteX1-53" fmla="*/ 9138448 w 11841445"/>
              <a:gd name="connsiteY1-54" fmla="*/ 0 h 9208589"/>
              <a:gd name="connsiteX2-55" fmla="*/ 11841445 w 11841445"/>
              <a:gd name="connsiteY2-56" fmla="*/ 9208589 h 9208589"/>
              <a:gd name="connsiteX3-57" fmla="*/ 1960011 w 11841445"/>
              <a:gd name="connsiteY3-58" fmla="*/ 1776394 h 9208589"/>
              <a:gd name="connsiteX4-59" fmla="*/ 0 w 11841445"/>
              <a:gd name="connsiteY4-60" fmla="*/ 284177 h 9208589"/>
              <a:gd name="connsiteX0-61" fmla="*/ 0 w 11841445"/>
              <a:gd name="connsiteY0-62" fmla="*/ 840768 h 9765180"/>
              <a:gd name="connsiteX1-63" fmla="*/ 8721005 w 11841445"/>
              <a:gd name="connsiteY1-64" fmla="*/ 0 h 9765180"/>
              <a:gd name="connsiteX2-65" fmla="*/ 11841445 w 11841445"/>
              <a:gd name="connsiteY2-66" fmla="*/ 9765180 h 9765180"/>
              <a:gd name="connsiteX3-67" fmla="*/ 1960011 w 11841445"/>
              <a:gd name="connsiteY3-68" fmla="*/ 2332985 h 9765180"/>
              <a:gd name="connsiteX4-69" fmla="*/ 0 w 11841445"/>
              <a:gd name="connsiteY4-70" fmla="*/ 840768 h 9765180"/>
              <a:gd name="connsiteX0-71" fmla="*/ 0 w 11841445"/>
              <a:gd name="connsiteY0-72" fmla="*/ 641986 h 9566398"/>
              <a:gd name="connsiteX1-73" fmla="*/ 908848 w 11841445"/>
              <a:gd name="connsiteY1-74" fmla="*/ 0 h 9566398"/>
              <a:gd name="connsiteX2-75" fmla="*/ 11841445 w 11841445"/>
              <a:gd name="connsiteY2-76" fmla="*/ 9566398 h 9566398"/>
              <a:gd name="connsiteX3-77" fmla="*/ 1960011 w 11841445"/>
              <a:gd name="connsiteY3-78" fmla="*/ 2134203 h 9566398"/>
              <a:gd name="connsiteX4-79" fmla="*/ 0 w 11841445"/>
              <a:gd name="connsiteY4-80" fmla="*/ 641986 h 9566398"/>
              <a:gd name="connsiteX0-81" fmla="*/ 0 w 18736515"/>
              <a:gd name="connsiteY0-82" fmla="*/ 641986 h 4154139"/>
              <a:gd name="connsiteX1-83" fmla="*/ 908848 w 18736515"/>
              <a:gd name="connsiteY1-84" fmla="*/ 0 h 4154139"/>
              <a:gd name="connsiteX2-85" fmla="*/ 18736515 w 18736515"/>
              <a:gd name="connsiteY2-86" fmla="*/ 4154139 h 4154139"/>
              <a:gd name="connsiteX3-87" fmla="*/ 1960011 w 18736515"/>
              <a:gd name="connsiteY3-88" fmla="*/ 2134203 h 4154139"/>
              <a:gd name="connsiteX4-89" fmla="*/ 0 w 18736515"/>
              <a:gd name="connsiteY4-90" fmla="*/ 641986 h 4154139"/>
              <a:gd name="connsiteX0-91" fmla="*/ 0 w 18763948"/>
              <a:gd name="connsiteY0-92" fmla="*/ 641986 h 4126707"/>
              <a:gd name="connsiteX1-93" fmla="*/ 908848 w 18763948"/>
              <a:gd name="connsiteY1-94" fmla="*/ 0 h 4126707"/>
              <a:gd name="connsiteX2-95" fmla="*/ 18763948 w 18763948"/>
              <a:gd name="connsiteY2-96" fmla="*/ 4126707 h 4126707"/>
              <a:gd name="connsiteX3-97" fmla="*/ 1960011 w 18763948"/>
              <a:gd name="connsiteY3-98" fmla="*/ 2134203 h 4126707"/>
              <a:gd name="connsiteX4-99" fmla="*/ 0 w 18763948"/>
              <a:gd name="connsiteY4-100" fmla="*/ 641986 h 4126707"/>
              <a:gd name="connsiteX0-101" fmla="*/ 0 w 18763948"/>
              <a:gd name="connsiteY0-102" fmla="*/ 641986 h 4264755"/>
              <a:gd name="connsiteX1-103" fmla="*/ 908848 w 18763948"/>
              <a:gd name="connsiteY1-104" fmla="*/ 0 h 4264755"/>
              <a:gd name="connsiteX2-105" fmla="*/ 18763948 w 18763948"/>
              <a:gd name="connsiteY2-106" fmla="*/ 4126707 h 4264755"/>
              <a:gd name="connsiteX3-107" fmla="*/ 5443875 w 18763948"/>
              <a:gd name="connsiteY3-108" fmla="*/ 4264755 h 4264755"/>
              <a:gd name="connsiteX4-109" fmla="*/ 0 w 18763948"/>
              <a:gd name="connsiteY4-110" fmla="*/ 641986 h 4264755"/>
              <a:gd name="connsiteX0-111" fmla="*/ 0 w 18763948"/>
              <a:gd name="connsiteY0-112" fmla="*/ 641986 h 7428579"/>
              <a:gd name="connsiteX1-113" fmla="*/ 908848 w 18763948"/>
              <a:gd name="connsiteY1-114" fmla="*/ 0 h 7428579"/>
              <a:gd name="connsiteX2-115" fmla="*/ 18763948 w 18763948"/>
              <a:gd name="connsiteY2-116" fmla="*/ 4126707 h 7428579"/>
              <a:gd name="connsiteX3-117" fmla="*/ 9549531 w 18763948"/>
              <a:gd name="connsiteY3-118" fmla="*/ 7428579 h 7428579"/>
              <a:gd name="connsiteX4-119" fmla="*/ 0 w 18763948"/>
              <a:gd name="connsiteY4-120" fmla="*/ 641986 h 7428579"/>
              <a:gd name="connsiteX0-121" fmla="*/ 0 w 18763948"/>
              <a:gd name="connsiteY0-122" fmla="*/ 641986 h 9577419"/>
              <a:gd name="connsiteX1-123" fmla="*/ 908848 w 18763948"/>
              <a:gd name="connsiteY1-124" fmla="*/ 0 h 9577419"/>
              <a:gd name="connsiteX2-125" fmla="*/ 18763948 w 18763948"/>
              <a:gd name="connsiteY2-126" fmla="*/ 4126707 h 9577419"/>
              <a:gd name="connsiteX3-127" fmla="*/ 11835531 w 18763948"/>
              <a:gd name="connsiteY3-128" fmla="*/ 9577419 h 9577419"/>
              <a:gd name="connsiteX4-129" fmla="*/ 0 w 18763948"/>
              <a:gd name="connsiteY4-130" fmla="*/ 641986 h 9577419"/>
              <a:gd name="connsiteX0-131" fmla="*/ 0 w 18763948"/>
              <a:gd name="connsiteY0-132" fmla="*/ 641986 h 9577419"/>
              <a:gd name="connsiteX1-133" fmla="*/ 908848 w 18763948"/>
              <a:gd name="connsiteY1-134" fmla="*/ 0 h 9577419"/>
              <a:gd name="connsiteX2-135" fmla="*/ 9860502 w 18763948"/>
              <a:gd name="connsiteY2-136" fmla="*/ 266375 h 9577419"/>
              <a:gd name="connsiteX3-137" fmla="*/ 18763948 w 18763948"/>
              <a:gd name="connsiteY3-138" fmla="*/ 4126707 h 9577419"/>
              <a:gd name="connsiteX4-139" fmla="*/ 11835531 w 18763948"/>
              <a:gd name="connsiteY4-140" fmla="*/ 9577419 h 9577419"/>
              <a:gd name="connsiteX5" fmla="*/ 0 w 18763948"/>
              <a:gd name="connsiteY5" fmla="*/ 641986 h 9577419"/>
              <a:gd name="connsiteX0-141" fmla="*/ 0 w 18763948"/>
              <a:gd name="connsiteY0-142" fmla="*/ 868857 h 9804290"/>
              <a:gd name="connsiteX1-143" fmla="*/ 908848 w 18763948"/>
              <a:gd name="connsiteY1-144" fmla="*/ 226871 h 9804290"/>
              <a:gd name="connsiteX2-145" fmla="*/ 12440416 w 18763948"/>
              <a:gd name="connsiteY2-146" fmla="*/ 166675 h 9804290"/>
              <a:gd name="connsiteX3-147" fmla="*/ 18763948 w 18763948"/>
              <a:gd name="connsiteY3-148" fmla="*/ 4353578 h 9804290"/>
              <a:gd name="connsiteX4-149" fmla="*/ 11835531 w 18763948"/>
              <a:gd name="connsiteY4-150" fmla="*/ 9804290 h 9804290"/>
              <a:gd name="connsiteX5-151" fmla="*/ 0 w 18763948"/>
              <a:gd name="connsiteY5-152" fmla="*/ 868857 h 9804290"/>
              <a:gd name="connsiteX0-153" fmla="*/ 0 w 18763948"/>
              <a:gd name="connsiteY0-154" fmla="*/ 892776 h 9828209"/>
              <a:gd name="connsiteX1-155" fmla="*/ 1235419 w 18763948"/>
              <a:gd name="connsiteY1-156" fmla="*/ 54847 h 9828209"/>
              <a:gd name="connsiteX2-157" fmla="*/ 12440416 w 18763948"/>
              <a:gd name="connsiteY2-158" fmla="*/ 190594 h 9828209"/>
              <a:gd name="connsiteX3-159" fmla="*/ 18763948 w 18763948"/>
              <a:gd name="connsiteY3-160" fmla="*/ 4377497 h 9828209"/>
              <a:gd name="connsiteX4-161" fmla="*/ 11835531 w 18763948"/>
              <a:gd name="connsiteY4-162" fmla="*/ 9828209 h 9828209"/>
              <a:gd name="connsiteX5-163" fmla="*/ 0 w 18763948"/>
              <a:gd name="connsiteY5-164" fmla="*/ 892776 h 982820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51" y="connsiteY5-152"/>
              </a:cxn>
            </a:cxnLst>
            <a:rect l="l" t="t" r="r" b="b"/>
            <a:pathLst>
              <a:path w="18763948" h="9828209">
                <a:moveTo>
                  <a:pt x="0" y="892776"/>
                </a:moveTo>
                <a:lnTo>
                  <a:pt x="1235419" y="54847"/>
                </a:lnTo>
                <a:cubicBezTo>
                  <a:pt x="3827418" y="655267"/>
                  <a:pt x="9848417" y="-409826"/>
                  <a:pt x="12440416" y="190594"/>
                </a:cubicBezTo>
                <a:lnTo>
                  <a:pt x="18763948" y="4377497"/>
                </a:lnTo>
                <a:lnTo>
                  <a:pt x="11835531" y="9828209"/>
                </a:lnTo>
                <a:lnTo>
                  <a:pt x="0" y="892776"/>
                </a:lnTo>
                <a:close/>
              </a:path>
            </a:pathLst>
          </a:custGeom>
          <a:ln w="12700">
            <a:miter lim="400000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asic (2) Dark">
    <p:bg>
      <p:bgPr>
        <a:solidFill>
          <a:srgbClr val="22232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>
            <a:spLocks noGrp="1"/>
          </p:cNvSpPr>
          <p:nvPr>
            <p:ph type="body" sz="quarter" idx="1" hasCustomPrompt="1"/>
          </p:nvPr>
        </p:nvSpPr>
        <p:spPr>
          <a:xfrm>
            <a:off x="3608502" y="1146231"/>
            <a:ext cx="4974996" cy="92526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ctr">
              <a:spcBef>
                <a:spcPts val="0"/>
              </a:spcBef>
              <a:buSzTx/>
              <a:buNone/>
            </a:lvl1pPr>
            <a:lvl2pPr marL="0" indent="114300" algn="ctr">
              <a:spcBef>
                <a:spcPts val="0"/>
              </a:spcBef>
              <a:buSzTx/>
              <a:buNone/>
            </a:lvl2pPr>
            <a:lvl3pPr marL="0" indent="228600" algn="ctr">
              <a:spcBef>
                <a:spcPts val="0"/>
              </a:spcBef>
              <a:buSzTx/>
              <a:buNone/>
            </a:lvl3pPr>
            <a:lvl4pPr marL="0" indent="342900" algn="ctr">
              <a:spcBef>
                <a:spcPts val="0"/>
              </a:spcBef>
              <a:buSzTx/>
              <a:buNone/>
            </a:lvl4pPr>
            <a:lvl5pPr marL="0" indent="457200" algn="ctr">
              <a:spcBef>
                <a:spcPts val="0"/>
              </a:spcBef>
              <a:buSzTx/>
              <a:buNone/>
            </a:lvl5pPr>
          </a:lstStyle>
          <a:p>
            <a:r>
              <a:rPr dirty="0"/>
              <a:t>Body Level One</a:t>
            </a:r>
            <a:endParaRPr dirty="0"/>
          </a:p>
          <a:p>
            <a:pPr lvl="1"/>
            <a:r>
              <a:rPr dirty="0"/>
              <a:t>Body Level Two</a:t>
            </a:r>
            <a:endParaRPr dirty="0"/>
          </a:p>
          <a:p>
            <a:pPr lvl="2"/>
            <a:r>
              <a:rPr dirty="0"/>
              <a:t>Body Level Three</a:t>
            </a:r>
            <a:endParaRPr dirty="0"/>
          </a:p>
        </p:txBody>
      </p:sp>
      <p:sp>
        <p:nvSpPr>
          <p:cNvPr id="30" name="Shape 30"/>
          <p:cNvSpPr>
            <a:spLocks noGrp="1"/>
          </p:cNvSpPr>
          <p:nvPr>
            <p:ph type="title" hasCustomPrompt="1"/>
          </p:nvPr>
        </p:nvSpPr>
        <p:spPr>
          <a:xfrm>
            <a:off x="3073320" y="439470"/>
            <a:ext cx="6045362" cy="794711"/>
          </a:xfrm>
          <a:prstGeom prst="rect">
            <a:avLst/>
          </a:prstGeom>
        </p:spPr>
        <p:txBody>
          <a:bodyPr/>
          <a:lstStyle>
            <a:lvl1pPr algn="ctr">
              <a:defRPr sz="2600">
                <a:solidFill>
                  <a:srgbClr val="FFFFFF"/>
                </a:solidFill>
              </a:defRPr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31" name="Shape 3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45"/>
          <p:cNvSpPr>
            <a:spLocks noGrp="1"/>
          </p:cNvSpPr>
          <p:nvPr>
            <p:ph type="sldNum" sz="quarter" idx="2"/>
          </p:nvPr>
        </p:nvSpPr>
        <p:spPr>
          <a:xfrm>
            <a:off x="5979516" y="6540500"/>
            <a:ext cx="296556" cy="287258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8356095" y="1650939"/>
            <a:ext cx="2460461" cy="6482471"/>
          </a:xfrm>
          <a:custGeom>
            <a:avLst/>
            <a:gdLst>
              <a:gd name="connsiteX0" fmla="*/ 0 w 5099050"/>
              <a:gd name="connsiteY0" fmla="*/ 0 h 13113385"/>
              <a:gd name="connsiteX1" fmla="*/ 5099050 w 5099050"/>
              <a:gd name="connsiteY1" fmla="*/ 0 h 13113385"/>
              <a:gd name="connsiteX2" fmla="*/ 5099050 w 5099050"/>
              <a:gd name="connsiteY2" fmla="*/ 13113385 h 13113385"/>
              <a:gd name="connsiteX3" fmla="*/ 0 w 5099050"/>
              <a:gd name="connsiteY3" fmla="*/ 13113385 h 13113385"/>
              <a:gd name="connsiteX4" fmla="*/ 0 w 5099050"/>
              <a:gd name="connsiteY4" fmla="*/ 0 h 13113385"/>
              <a:gd name="connsiteX0-1" fmla="*/ 71252 w 5099050"/>
              <a:gd name="connsiteY0-2" fmla="*/ 41564 h 13113385"/>
              <a:gd name="connsiteX1-3" fmla="*/ 5099050 w 5099050"/>
              <a:gd name="connsiteY1-4" fmla="*/ 0 h 13113385"/>
              <a:gd name="connsiteX2-5" fmla="*/ 5099050 w 5099050"/>
              <a:gd name="connsiteY2-6" fmla="*/ 13113385 h 13113385"/>
              <a:gd name="connsiteX3-7" fmla="*/ 0 w 5099050"/>
              <a:gd name="connsiteY3-8" fmla="*/ 13113385 h 13113385"/>
              <a:gd name="connsiteX4-9" fmla="*/ 71252 w 5099050"/>
              <a:gd name="connsiteY4-10" fmla="*/ 41564 h 13113385"/>
              <a:gd name="connsiteX0-11" fmla="*/ 83127 w 5099050"/>
              <a:gd name="connsiteY0-12" fmla="*/ 47502 h 13113385"/>
              <a:gd name="connsiteX1-13" fmla="*/ 5099050 w 5099050"/>
              <a:gd name="connsiteY1-14" fmla="*/ 0 h 13113385"/>
              <a:gd name="connsiteX2-15" fmla="*/ 5099050 w 5099050"/>
              <a:gd name="connsiteY2-16" fmla="*/ 13113385 h 13113385"/>
              <a:gd name="connsiteX3-17" fmla="*/ 0 w 5099050"/>
              <a:gd name="connsiteY3-18" fmla="*/ 13113385 h 13113385"/>
              <a:gd name="connsiteX4-19" fmla="*/ 83127 w 5099050"/>
              <a:gd name="connsiteY4-20" fmla="*/ 47502 h 13113385"/>
              <a:gd name="connsiteX0-21" fmla="*/ 83127 w 5099050"/>
              <a:gd name="connsiteY0-22" fmla="*/ 0 h 13065883"/>
              <a:gd name="connsiteX1-23" fmla="*/ 4992172 w 5099050"/>
              <a:gd name="connsiteY1-24" fmla="*/ 1175657 h 13065883"/>
              <a:gd name="connsiteX2-25" fmla="*/ 5099050 w 5099050"/>
              <a:gd name="connsiteY2-26" fmla="*/ 13065883 h 13065883"/>
              <a:gd name="connsiteX3-27" fmla="*/ 0 w 5099050"/>
              <a:gd name="connsiteY3-28" fmla="*/ 13065883 h 13065883"/>
              <a:gd name="connsiteX4-29" fmla="*/ 83127 w 5099050"/>
              <a:gd name="connsiteY4-30" fmla="*/ 0 h 13065883"/>
              <a:gd name="connsiteX0-31" fmla="*/ 83127 w 5004048"/>
              <a:gd name="connsiteY0-32" fmla="*/ 0 h 13065883"/>
              <a:gd name="connsiteX1-33" fmla="*/ 4992172 w 5004048"/>
              <a:gd name="connsiteY1-34" fmla="*/ 1175657 h 13065883"/>
              <a:gd name="connsiteX2-35" fmla="*/ 5004048 w 5004048"/>
              <a:gd name="connsiteY2-36" fmla="*/ 12964942 h 13065883"/>
              <a:gd name="connsiteX3-37" fmla="*/ 0 w 5004048"/>
              <a:gd name="connsiteY3-38" fmla="*/ 13065883 h 13065883"/>
              <a:gd name="connsiteX4-39" fmla="*/ 83127 w 5004048"/>
              <a:gd name="connsiteY4-40" fmla="*/ 0 h 13065883"/>
              <a:gd name="connsiteX0-41" fmla="*/ 0 w 4920921"/>
              <a:gd name="connsiteY0-42" fmla="*/ 0 h 12964942"/>
              <a:gd name="connsiteX1-43" fmla="*/ 4909045 w 4920921"/>
              <a:gd name="connsiteY1-44" fmla="*/ 1175657 h 12964942"/>
              <a:gd name="connsiteX2-45" fmla="*/ 4920921 w 4920921"/>
              <a:gd name="connsiteY2-46" fmla="*/ 12964942 h 12964942"/>
              <a:gd name="connsiteX3-47" fmla="*/ 0 w 4920921"/>
              <a:gd name="connsiteY3-48" fmla="*/ 12816502 h 12964942"/>
              <a:gd name="connsiteX4-49" fmla="*/ 0 w 4920921"/>
              <a:gd name="connsiteY4-50" fmla="*/ 0 h 1296494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920921" h="12964942">
                <a:moveTo>
                  <a:pt x="0" y="0"/>
                </a:moveTo>
                <a:lnTo>
                  <a:pt x="4909045" y="1175657"/>
                </a:lnTo>
                <a:cubicBezTo>
                  <a:pt x="4913004" y="5105419"/>
                  <a:pt x="4916962" y="9035180"/>
                  <a:pt x="4920921" y="12964942"/>
                </a:cubicBezTo>
                <a:lnTo>
                  <a:pt x="0" y="12816502"/>
                </a:lnTo>
                <a:lnTo>
                  <a:pt x="0" y="0"/>
                </a:lnTo>
                <a:close/>
              </a:path>
            </a:pathLst>
          </a:custGeom>
          <a:noFill/>
          <a:ln w="12700">
            <a:noFill/>
            <a:miter lim="400000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lank (Dark)">
    <p:bg>
      <p:bgPr>
        <a:solidFill>
          <a:srgbClr val="22232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344775" y="-1728061"/>
            <a:ext cx="2506985" cy="6511010"/>
          </a:xfrm>
          <a:custGeom>
            <a:avLst/>
            <a:gdLst>
              <a:gd name="connsiteX0" fmla="*/ 0 w 5432425"/>
              <a:gd name="connsiteY0" fmla="*/ 0 h 13665200"/>
              <a:gd name="connsiteX1" fmla="*/ 5432425 w 5432425"/>
              <a:gd name="connsiteY1" fmla="*/ 0 h 13665200"/>
              <a:gd name="connsiteX2" fmla="*/ 5432425 w 5432425"/>
              <a:gd name="connsiteY2" fmla="*/ 13665200 h 13665200"/>
              <a:gd name="connsiteX3" fmla="*/ 0 w 5432425"/>
              <a:gd name="connsiteY3" fmla="*/ 13665200 h 13665200"/>
              <a:gd name="connsiteX4" fmla="*/ 0 w 5432425"/>
              <a:gd name="connsiteY4" fmla="*/ 0 h 13665200"/>
              <a:gd name="connsiteX0-1" fmla="*/ 0 w 5432425"/>
              <a:gd name="connsiteY0-2" fmla="*/ 0 h 13665200"/>
              <a:gd name="connsiteX1-3" fmla="*/ 5432425 w 5432425"/>
              <a:gd name="connsiteY1-4" fmla="*/ 0 h 13665200"/>
              <a:gd name="connsiteX2-5" fmla="*/ 5432425 w 5432425"/>
              <a:gd name="connsiteY2-6" fmla="*/ 13665200 h 13665200"/>
              <a:gd name="connsiteX3-7" fmla="*/ 247973 w 5432425"/>
              <a:gd name="connsiteY3-8" fmla="*/ 13223498 h 13665200"/>
              <a:gd name="connsiteX4-9" fmla="*/ 0 w 5432425"/>
              <a:gd name="connsiteY4-10" fmla="*/ 0 h 13665200"/>
              <a:gd name="connsiteX0-11" fmla="*/ 0 w 5432425"/>
              <a:gd name="connsiteY0-12" fmla="*/ 0 h 13223498"/>
              <a:gd name="connsiteX1-13" fmla="*/ 5432425 w 5432425"/>
              <a:gd name="connsiteY1-14" fmla="*/ 0 h 13223498"/>
              <a:gd name="connsiteX2-15" fmla="*/ 5261943 w 5432425"/>
              <a:gd name="connsiteY2-16" fmla="*/ 13053017 h 13223498"/>
              <a:gd name="connsiteX3-17" fmla="*/ 247973 w 5432425"/>
              <a:gd name="connsiteY3-18" fmla="*/ 13223498 h 13223498"/>
              <a:gd name="connsiteX4-19" fmla="*/ 0 w 5432425"/>
              <a:gd name="connsiteY4-20" fmla="*/ 0 h 13223498"/>
              <a:gd name="connsiteX0-21" fmla="*/ 7749 w 5184452"/>
              <a:gd name="connsiteY0-22" fmla="*/ 1379349 h 13223498"/>
              <a:gd name="connsiteX1-23" fmla="*/ 5184452 w 5184452"/>
              <a:gd name="connsiteY1-24" fmla="*/ 0 h 13223498"/>
              <a:gd name="connsiteX2-25" fmla="*/ 5013970 w 5184452"/>
              <a:gd name="connsiteY2-26" fmla="*/ 13053017 h 13223498"/>
              <a:gd name="connsiteX3-27" fmla="*/ 0 w 5184452"/>
              <a:gd name="connsiteY3-28" fmla="*/ 13223498 h 13223498"/>
              <a:gd name="connsiteX4-29" fmla="*/ 7749 w 5184452"/>
              <a:gd name="connsiteY4-30" fmla="*/ 1379349 h 13223498"/>
              <a:gd name="connsiteX0-31" fmla="*/ 7749 w 5013970"/>
              <a:gd name="connsiteY0-32" fmla="*/ 1177871 h 13022020"/>
              <a:gd name="connsiteX1-33" fmla="*/ 4928730 w 5013970"/>
              <a:gd name="connsiteY1-34" fmla="*/ 0 h 13022020"/>
              <a:gd name="connsiteX2-35" fmla="*/ 5013970 w 5013970"/>
              <a:gd name="connsiteY2-36" fmla="*/ 12851539 h 13022020"/>
              <a:gd name="connsiteX3-37" fmla="*/ 0 w 5013970"/>
              <a:gd name="connsiteY3-38" fmla="*/ 13022020 h 13022020"/>
              <a:gd name="connsiteX4-39" fmla="*/ 7749 w 5013970"/>
              <a:gd name="connsiteY4-40" fmla="*/ 1177871 h 130220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5013970" h="13022020">
                <a:moveTo>
                  <a:pt x="7749" y="1177871"/>
                </a:moveTo>
                <a:lnTo>
                  <a:pt x="4928730" y="0"/>
                </a:lnTo>
                <a:lnTo>
                  <a:pt x="5013970" y="12851539"/>
                </a:lnTo>
                <a:lnTo>
                  <a:pt x="0" y="13022020"/>
                </a:lnTo>
                <a:lnTo>
                  <a:pt x="7749" y="1177871"/>
                </a:lnTo>
                <a:close/>
              </a:path>
            </a:pathLst>
          </a:custGeom>
          <a:noFill/>
          <a:ln w="12700">
            <a:noFill/>
            <a:miter lim="400000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45"/>
          <p:cNvSpPr>
            <a:spLocks noGrp="1"/>
          </p:cNvSpPr>
          <p:nvPr>
            <p:ph type="sldNum" sz="quarter" idx="2"/>
          </p:nvPr>
        </p:nvSpPr>
        <p:spPr>
          <a:xfrm>
            <a:off x="5979516" y="6540500"/>
            <a:ext cx="296556" cy="287258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4398963" y="1687168"/>
            <a:ext cx="3389313" cy="6022526"/>
          </a:xfrm>
          <a:noFill/>
          <a:ln>
            <a:noFill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45"/>
          <p:cNvSpPr>
            <a:spLocks noGrp="1"/>
          </p:cNvSpPr>
          <p:nvPr>
            <p:ph type="sldNum" sz="quarter" idx="2"/>
          </p:nvPr>
        </p:nvSpPr>
        <p:spPr>
          <a:xfrm>
            <a:off x="5979516" y="6540500"/>
            <a:ext cx="296556" cy="287258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7552532" y="1185403"/>
            <a:ext cx="3393281" cy="4520574"/>
          </a:xfrm>
          <a:noFill/>
          <a:ln>
            <a:noFill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45"/>
          <p:cNvSpPr>
            <a:spLocks noGrp="1"/>
          </p:cNvSpPr>
          <p:nvPr>
            <p:ph type="sldNum" sz="quarter" idx="2"/>
          </p:nvPr>
        </p:nvSpPr>
        <p:spPr>
          <a:xfrm>
            <a:off x="5979516" y="6540500"/>
            <a:ext cx="296556" cy="287258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2178050" y="3653021"/>
            <a:ext cx="3391694" cy="4519429"/>
          </a:xfrm>
          <a:noFill/>
          <a:ln>
            <a:noFill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521742" y="-1272181"/>
            <a:ext cx="3391694" cy="4519429"/>
          </a:xfrm>
          <a:noFill/>
          <a:ln>
            <a:noFill/>
          </a:ln>
          <a:effectLst/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lank (Dark)">
    <p:bg>
      <p:bgPr>
        <a:solidFill>
          <a:srgbClr val="22232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1787339" y="-1779494"/>
            <a:ext cx="8629650" cy="4344521"/>
          </a:xfrm>
          <a:custGeom>
            <a:avLst/>
            <a:gdLst>
              <a:gd name="connsiteX0" fmla="*/ 0 w 17792700"/>
              <a:gd name="connsiteY0" fmla="*/ 0 h 9220200"/>
              <a:gd name="connsiteX1" fmla="*/ 17792700 w 17792700"/>
              <a:gd name="connsiteY1" fmla="*/ 0 h 9220200"/>
              <a:gd name="connsiteX2" fmla="*/ 17792700 w 17792700"/>
              <a:gd name="connsiteY2" fmla="*/ 9220200 h 9220200"/>
              <a:gd name="connsiteX3" fmla="*/ 0 w 17792700"/>
              <a:gd name="connsiteY3" fmla="*/ 9220200 h 9220200"/>
              <a:gd name="connsiteX4" fmla="*/ 0 w 17792700"/>
              <a:gd name="connsiteY4" fmla="*/ 0 h 9220200"/>
              <a:gd name="connsiteX0-1" fmla="*/ 0 w 17792700"/>
              <a:gd name="connsiteY0-2" fmla="*/ 0 h 9220200"/>
              <a:gd name="connsiteX1-3" fmla="*/ 17792700 w 17792700"/>
              <a:gd name="connsiteY1-4" fmla="*/ 0 h 9220200"/>
              <a:gd name="connsiteX2-5" fmla="*/ 17792700 w 17792700"/>
              <a:gd name="connsiteY2-6" fmla="*/ 9220200 h 9220200"/>
              <a:gd name="connsiteX3-7" fmla="*/ 304800 w 17792700"/>
              <a:gd name="connsiteY3-8" fmla="*/ 5334000 h 9220200"/>
              <a:gd name="connsiteX4-9" fmla="*/ 0 w 17792700"/>
              <a:gd name="connsiteY4-10" fmla="*/ 0 h 9220200"/>
              <a:gd name="connsiteX0-11" fmla="*/ 0 w 17792700"/>
              <a:gd name="connsiteY0-12" fmla="*/ 0 h 9220200"/>
              <a:gd name="connsiteX1-13" fmla="*/ 17792700 w 17792700"/>
              <a:gd name="connsiteY1-14" fmla="*/ 0 h 9220200"/>
              <a:gd name="connsiteX2-15" fmla="*/ 17792700 w 17792700"/>
              <a:gd name="connsiteY2-16" fmla="*/ 9220200 h 9220200"/>
              <a:gd name="connsiteX3-17" fmla="*/ 183777 w 17792700"/>
              <a:gd name="connsiteY3-18" fmla="*/ 4836459 h 9220200"/>
              <a:gd name="connsiteX4-19" fmla="*/ 0 w 17792700"/>
              <a:gd name="connsiteY4-20" fmla="*/ 0 h 9220200"/>
              <a:gd name="connsiteX0-21" fmla="*/ 0 w 17792700"/>
              <a:gd name="connsiteY0-22" fmla="*/ 0 h 8157882"/>
              <a:gd name="connsiteX1-23" fmla="*/ 17792700 w 17792700"/>
              <a:gd name="connsiteY1-24" fmla="*/ 0 h 8157882"/>
              <a:gd name="connsiteX2-25" fmla="*/ 13906500 w 17792700"/>
              <a:gd name="connsiteY2-26" fmla="*/ 8157882 h 8157882"/>
              <a:gd name="connsiteX3-27" fmla="*/ 183777 w 17792700"/>
              <a:gd name="connsiteY3-28" fmla="*/ 4836459 h 8157882"/>
              <a:gd name="connsiteX4-29" fmla="*/ 0 w 17792700"/>
              <a:gd name="connsiteY4-30" fmla="*/ 0 h 8157882"/>
              <a:gd name="connsiteX0-31" fmla="*/ 0 w 17792700"/>
              <a:gd name="connsiteY0-32" fmla="*/ 0 h 8332694"/>
              <a:gd name="connsiteX1-33" fmla="*/ 17792700 w 17792700"/>
              <a:gd name="connsiteY1-34" fmla="*/ 0 h 8332694"/>
              <a:gd name="connsiteX2-35" fmla="*/ 9825318 w 17792700"/>
              <a:gd name="connsiteY2-36" fmla="*/ 8332694 h 8332694"/>
              <a:gd name="connsiteX3-37" fmla="*/ 183777 w 17792700"/>
              <a:gd name="connsiteY3-38" fmla="*/ 4836459 h 8332694"/>
              <a:gd name="connsiteX4-39" fmla="*/ 0 w 17792700"/>
              <a:gd name="connsiteY4-40" fmla="*/ 0 h 8332694"/>
              <a:gd name="connsiteX0-41" fmla="*/ 0 w 17792700"/>
              <a:gd name="connsiteY0-42" fmla="*/ 0 h 8978153"/>
              <a:gd name="connsiteX1-43" fmla="*/ 17792700 w 17792700"/>
              <a:gd name="connsiteY1-44" fmla="*/ 0 h 8978153"/>
              <a:gd name="connsiteX2-45" fmla="*/ 8050307 w 17792700"/>
              <a:gd name="connsiteY2-46" fmla="*/ 8978153 h 8978153"/>
              <a:gd name="connsiteX3-47" fmla="*/ 183777 w 17792700"/>
              <a:gd name="connsiteY3-48" fmla="*/ 4836459 h 8978153"/>
              <a:gd name="connsiteX4-49" fmla="*/ 0 w 17792700"/>
              <a:gd name="connsiteY4-50" fmla="*/ 0 h 8978153"/>
              <a:gd name="connsiteX0-51" fmla="*/ 0 w 17443077"/>
              <a:gd name="connsiteY0-52" fmla="*/ 0 h 8978153"/>
              <a:gd name="connsiteX1-53" fmla="*/ 17443077 w 17443077"/>
              <a:gd name="connsiteY1-54" fmla="*/ 3684494 h 8978153"/>
              <a:gd name="connsiteX2-55" fmla="*/ 8050307 w 17443077"/>
              <a:gd name="connsiteY2-56" fmla="*/ 8978153 h 8978153"/>
              <a:gd name="connsiteX3-57" fmla="*/ 183777 w 17443077"/>
              <a:gd name="connsiteY3-58" fmla="*/ 4836459 h 8978153"/>
              <a:gd name="connsiteX4-59" fmla="*/ 0 w 17443077"/>
              <a:gd name="connsiteY4-60" fmla="*/ 0 h 8978153"/>
              <a:gd name="connsiteX0-61" fmla="*/ 4448735 w 17259300"/>
              <a:gd name="connsiteY0-62" fmla="*/ 0 h 8191500"/>
              <a:gd name="connsiteX1-63" fmla="*/ 17259300 w 17259300"/>
              <a:gd name="connsiteY1-64" fmla="*/ 2897841 h 8191500"/>
              <a:gd name="connsiteX2-65" fmla="*/ 7866530 w 17259300"/>
              <a:gd name="connsiteY2-66" fmla="*/ 8191500 h 8191500"/>
              <a:gd name="connsiteX3-67" fmla="*/ 0 w 17259300"/>
              <a:gd name="connsiteY3-68" fmla="*/ 4049806 h 8191500"/>
              <a:gd name="connsiteX4-69" fmla="*/ 4448735 w 17259300"/>
              <a:gd name="connsiteY4-70" fmla="*/ 0 h 8191500"/>
              <a:gd name="connsiteX0-71" fmla="*/ 9444317 w 17259300"/>
              <a:gd name="connsiteY0-72" fmla="*/ 0 h 8689041"/>
              <a:gd name="connsiteX1-73" fmla="*/ 17259300 w 17259300"/>
              <a:gd name="connsiteY1-74" fmla="*/ 3395382 h 8689041"/>
              <a:gd name="connsiteX2-75" fmla="*/ 7866530 w 17259300"/>
              <a:gd name="connsiteY2-76" fmla="*/ 8689041 h 8689041"/>
              <a:gd name="connsiteX3-77" fmla="*/ 0 w 17259300"/>
              <a:gd name="connsiteY3-78" fmla="*/ 4547347 h 8689041"/>
              <a:gd name="connsiteX4-79" fmla="*/ 9444317 w 17259300"/>
              <a:gd name="connsiteY4-80" fmla="*/ 0 h 868904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7259300" h="8689041">
                <a:moveTo>
                  <a:pt x="9444317" y="0"/>
                </a:moveTo>
                <a:lnTo>
                  <a:pt x="17259300" y="3395382"/>
                </a:lnTo>
                <a:lnTo>
                  <a:pt x="7866530" y="8689041"/>
                </a:lnTo>
                <a:lnTo>
                  <a:pt x="0" y="4547347"/>
                </a:lnTo>
                <a:lnTo>
                  <a:pt x="9444317" y="0"/>
                </a:lnTo>
                <a:close/>
              </a:path>
            </a:pathLst>
          </a:custGeom>
          <a:noFill/>
          <a:ln w="12700">
            <a:noFill/>
            <a:miter lim="400000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45"/>
          <p:cNvSpPr>
            <a:spLocks noGrp="1"/>
          </p:cNvSpPr>
          <p:nvPr>
            <p:ph type="sldNum" sz="quarter" idx="2"/>
          </p:nvPr>
        </p:nvSpPr>
        <p:spPr>
          <a:xfrm>
            <a:off x="5979516" y="6540500"/>
            <a:ext cx="296556" cy="287258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5988680" y="-1116627"/>
            <a:ext cx="8629716" cy="4354511"/>
          </a:xfrm>
          <a:custGeom>
            <a:avLst/>
            <a:gdLst>
              <a:gd name="connsiteX0" fmla="*/ 0 w 17929225"/>
              <a:gd name="connsiteY0" fmla="*/ 0 h 9939338"/>
              <a:gd name="connsiteX1" fmla="*/ 17929225 w 17929225"/>
              <a:gd name="connsiteY1" fmla="*/ 0 h 9939338"/>
              <a:gd name="connsiteX2" fmla="*/ 17929225 w 17929225"/>
              <a:gd name="connsiteY2" fmla="*/ 9939338 h 9939338"/>
              <a:gd name="connsiteX3" fmla="*/ 0 w 17929225"/>
              <a:gd name="connsiteY3" fmla="*/ 9939338 h 9939338"/>
              <a:gd name="connsiteX4" fmla="*/ 0 w 17929225"/>
              <a:gd name="connsiteY4" fmla="*/ 0 h 9939338"/>
              <a:gd name="connsiteX0-1" fmla="*/ 0 w 17929225"/>
              <a:gd name="connsiteY0-2" fmla="*/ 0 h 9939338"/>
              <a:gd name="connsiteX1-3" fmla="*/ 17929225 w 17929225"/>
              <a:gd name="connsiteY1-4" fmla="*/ 0 h 9939338"/>
              <a:gd name="connsiteX2-5" fmla="*/ 17929225 w 17929225"/>
              <a:gd name="connsiteY2-6" fmla="*/ 9939338 h 9939338"/>
              <a:gd name="connsiteX3-7" fmla="*/ 662940 w 17929225"/>
              <a:gd name="connsiteY3-8" fmla="*/ 4510088 h 9939338"/>
              <a:gd name="connsiteX4-9" fmla="*/ 0 w 17929225"/>
              <a:gd name="connsiteY4-10" fmla="*/ 0 h 9939338"/>
              <a:gd name="connsiteX0-11" fmla="*/ 0 w 17929225"/>
              <a:gd name="connsiteY0-12" fmla="*/ 0 h 9939338"/>
              <a:gd name="connsiteX1-13" fmla="*/ 17929225 w 17929225"/>
              <a:gd name="connsiteY1-14" fmla="*/ 0 h 9939338"/>
              <a:gd name="connsiteX2-15" fmla="*/ 17929225 w 17929225"/>
              <a:gd name="connsiteY2-16" fmla="*/ 9939338 h 9939338"/>
              <a:gd name="connsiteX3-17" fmla="*/ 367972 w 17929225"/>
              <a:gd name="connsiteY3-18" fmla="*/ 4431430 h 9939338"/>
              <a:gd name="connsiteX4-19" fmla="*/ 0 w 17929225"/>
              <a:gd name="connsiteY4-20" fmla="*/ 0 h 9939338"/>
              <a:gd name="connsiteX0-21" fmla="*/ 3240467 w 17561253"/>
              <a:gd name="connsiteY0-22" fmla="*/ 1868129 h 9939338"/>
              <a:gd name="connsiteX1-23" fmla="*/ 17561253 w 17561253"/>
              <a:gd name="connsiteY1-24" fmla="*/ 0 h 9939338"/>
              <a:gd name="connsiteX2-25" fmla="*/ 17561253 w 17561253"/>
              <a:gd name="connsiteY2-26" fmla="*/ 9939338 h 9939338"/>
              <a:gd name="connsiteX3-27" fmla="*/ 0 w 17561253"/>
              <a:gd name="connsiteY3-28" fmla="*/ 4431430 h 9939338"/>
              <a:gd name="connsiteX4-29" fmla="*/ 3240467 w 17561253"/>
              <a:gd name="connsiteY4-30" fmla="*/ 1868129 h 9939338"/>
              <a:gd name="connsiteX0-31" fmla="*/ 7778055 w 17561253"/>
              <a:gd name="connsiteY0-32" fmla="*/ 1042220 h 9939338"/>
              <a:gd name="connsiteX1-33" fmla="*/ 17561253 w 17561253"/>
              <a:gd name="connsiteY1-34" fmla="*/ 0 h 9939338"/>
              <a:gd name="connsiteX2-35" fmla="*/ 17561253 w 17561253"/>
              <a:gd name="connsiteY2-36" fmla="*/ 9939338 h 9939338"/>
              <a:gd name="connsiteX3-37" fmla="*/ 0 w 17561253"/>
              <a:gd name="connsiteY3-38" fmla="*/ 4431430 h 9939338"/>
              <a:gd name="connsiteX4-39" fmla="*/ 7778055 w 17561253"/>
              <a:gd name="connsiteY4-40" fmla="*/ 1042220 h 9939338"/>
              <a:gd name="connsiteX0-41" fmla="*/ 7792804 w 17561253"/>
              <a:gd name="connsiteY0-42" fmla="*/ 1027472 h 9939338"/>
              <a:gd name="connsiteX1-43" fmla="*/ 17561253 w 17561253"/>
              <a:gd name="connsiteY1-44" fmla="*/ 0 h 9939338"/>
              <a:gd name="connsiteX2-45" fmla="*/ 17561253 w 17561253"/>
              <a:gd name="connsiteY2-46" fmla="*/ 9939338 h 9939338"/>
              <a:gd name="connsiteX3-47" fmla="*/ 0 w 17561253"/>
              <a:gd name="connsiteY3-48" fmla="*/ 4431430 h 9939338"/>
              <a:gd name="connsiteX4-49" fmla="*/ 7792804 w 17561253"/>
              <a:gd name="connsiteY4-50" fmla="*/ 1027472 h 9939338"/>
              <a:gd name="connsiteX0-51" fmla="*/ 7792804 w 17561253"/>
              <a:gd name="connsiteY0-52" fmla="*/ 1027472 h 9215438"/>
              <a:gd name="connsiteX1-53" fmla="*/ 17561253 w 17561253"/>
              <a:gd name="connsiteY1-54" fmla="*/ 0 h 9215438"/>
              <a:gd name="connsiteX2-55" fmla="*/ 9598352 w 17561253"/>
              <a:gd name="connsiteY2-56" fmla="*/ 9215438 h 9215438"/>
              <a:gd name="connsiteX3-57" fmla="*/ 0 w 17561253"/>
              <a:gd name="connsiteY3-58" fmla="*/ 4431430 h 9215438"/>
              <a:gd name="connsiteX4-59" fmla="*/ 7792804 w 17561253"/>
              <a:gd name="connsiteY4-60" fmla="*/ 1027472 h 9215438"/>
              <a:gd name="connsiteX0-61" fmla="*/ 7792804 w 16723052"/>
              <a:gd name="connsiteY0-62" fmla="*/ 0 h 8187966"/>
              <a:gd name="connsiteX1-63" fmla="*/ 16723052 w 16723052"/>
              <a:gd name="connsiteY1-64" fmla="*/ 4573228 h 8187966"/>
              <a:gd name="connsiteX2-65" fmla="*/ 9598352 w 16723052"/>
              <a:gd name="connsiteY2-66" fmla="*/ 8187966 h 8187966"/>
              <a:gd name="connsiteX3-67" fmla="*/ 0 w 16723052"/>
              <a:gd name="connsiteY3-68" fmla="*/ 3403958 h 8187966"/>
              <a:gd name="connsiteX4-69" fmla="*/ 7792804 w 16723052"/>
              <a:gd name="connsiteY4-70" fmla="*/ 0 h 8187966"/>
              <a:gd name="connsiteX0-71" fmla="*/ 7792804 w 16723052"/>
              <a:gd name="connsiteY0-72" fmla="*/ 0 h 8709021"/>
              <a:gd name="connsiteX1-73" fmla="*/ 16723052 w 16723052"/>
              <a:gd name="connsiteY1-74" fmla="*/ 4573228 h 8709021"/>
              <a:gd name="connsiteX2-75" fmla="*/ 9373583 w 16723052"/>
              <a:gd name="connsiteY2-76" fmla="*/ 8709021 h 8709021"/>
              <a:gd name="connsiteX3-77" fmla="*/ 0 w 16723052"/>
              <a:gd name="connsiteY3-78" fmla="*/ 3403958 h 8709021"/>
              <a:gd name="connsiteX4-79" fmla="*/ 7792804 w 16723052"/>
              <a:gd name="connsiteY4-80" fmla="*/ 0 h 8709021"/>
              <a:gd name="connsiteX0-81" fmla="*/ 7792804 w 17259431"/>
              <a:gd name="connsiteY0-82" fmla="*/ 0 h 8709021"/>
              <a:gd name="connsiteX1-83" fmla="*/ 17259431 w 17259431"/>
              <a:gd name="connsiteY1-84" fmla="*/ 4542578 h 8709021"/>
              <a:gd name="connsiteX2-85" fmla="*/ 9373583 w 17259431"/>
              <a:gd name="connsiteY2-86" fmla="*/ 8709021 h 8709021"/>
              <a:gd name="connsiteX3-87" fmla="*/ 0 w 17259431"/>
              <a:gd name="connsiteY3-88" fmla="*/ 3403958 h 8709021"/>
              <a:gd name="connsiteX4-89" fmla="*/ 7792804 w 17259431"/>
              <a:gd name="connsiteY4-90" fmla="*/ 0 h 870902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7259431" h="8709021">
                <a:moveTo>
                  <a:pt x="7792804" y="0"/>
                </a:moveTo>
                <a:lnTo>
                  <a:pt x="17259431" y="4542578"/>
                </a:lnTo>
                <a:lnTo>
                  <a:pt x="9373583" y="8709021"/>
                </a:lnTo>
                <a:lnTo>
                  <a:pt x="0" y="3403958"/>
                </a:lnTo>
                <a:lnTo>
                  <a:pt x="7792804" y="0"/>
                </a:lnTo>
                <a:close/>
              </a:path>
            </a:pathLst>
          </a:custGeom>
          <a:noFill/>
          <a:ln w="12700">
            <a:noFill/>
            <a:miter lim="400000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713956" y="1320441"/>
            <a:ext cx="4764297" cy="3060262"/>
          </a:xfrm>
          <a:noFill/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7" name="Shape 45"/>
          <p:cNvSpPr>
            <a:spLocks noGrp="1"/>
          </p:cNvSpPr>
          <p:nvPr>
            <p:ph type="sldNum" sz="quarter" idx="2"/>
          </p:nvPr>
        </p:nvSpPr>
        <p:spPr>
          <a:xfrm>
            <a:off x="5979516" y="6540500"/>
            <a:ext cx="296556" cy="287258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45"/>
          <p:cNvSpPr>
            <a:spLocks noGrp="1"/>
          </p:cNvSpPr>
          <p:nvPr>
            <p:ph type="sldNum" sz="quarter" idx="2"/>
          </p:nvPr>
        </p:nvSpPr>
        <p:spPr>
          <a:xfrm>
            <a:off x="5979516" y="6540500"/>
            <a:ext cx="296556" cy="287258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7056438" y="1204592"/>
            <a:ext cx="4140575" cy="4112779"/>
          </a:xfrm>
          <a:custGeom>
            <a:avLst/>
            <a:gdLst>
              <a:gd name="connsiteX0" fmla="*/ 0 w 8502650"/>
              <a:gd name="connsiteY0" fmla="*/ 0 h 7680325"/>
              <a:gd name="connsiteX1" fmla="*/ 8502650 w 8502650"/>
              <a:gd name="connsiteY1" fmla="*/ 0 h 7680325"/>
              <a:gd name="connsiteX2" fmla="*/ 8502650 w 8502650"/>
              <a:gd name="connsiteY2" fmla="*/ 7680325 h 7680325"/>
              <a:gd name="connsiteX3" fmla="*/ 0 w 8502650"/>
              <a:gd name="connsiteY3" fmla="*/ 7680325 h 7680325"/>
              <a:gd name="connsiteX4" fmla="*/ 0 w 8502650"/>
              <a:gd name="connsiteY4" fmla="*/ 0 h 7680325"/>
              <a:gd name="connsiteX0-1" fmla="*/ 73834 w 8502650"/>
              <a:gd name="connsiteY0-2" fmla="*/ 153347 h 7680325"/>
              <a:gd name="connsiteX1-3" fmla="*/ 8502650 w 8502650"/>
              <a:gd name="connsiteY1-4" fmla="*/ 0 h 7680325"/>
              <a:gd name="connsiteX2-5" fmla="*/ 8502650 w 8502650"/>
              <a:gd name="connsiteY2-6" fmla="*/ 7680325 h 7680325"/>
              <a:gd name="connsiteX3-7" fmla="*/ 0 w 8502650"/>
              <a:gd name="connsiteY3-8" fmla="*/ 7680325 h 7680325"/>
              <a:gd name="connsiteX4-9" fmla="*/ 73834 w 8502650"/>
              <a:gd name="connsiteY4-10" fmla="*/ 153347 h 7680325"/>
              <a:gd name="connsiteX0-11" fmla="*/ 73834 w 8502650"/>
              <a:gd name="connsiteY0-12" fmla="*/ 914401 h 8441379"/>
              <a:gd name="connsiteX1-13" fmla="*/ 8275470 w 8502650"/>
              <a:gd name="connsiteY1-14" fmla="*/ 0 h 8441379"/>
              <a:gd name="connsiteX2-15" fmla="*/ 8502650 w 8502650"/>
              <a:gd name="connsiteY2-16" fmla="*/ 8441379 h 8441379"/>
              <a:gd name="connsiteX3-17" fmla="*/ 0 w 8502650"/>
              <a:gd name="connsiteY3-18" fmla="*/ 8441379 h 8441379"/>
              <a:gd name="connsiteX4-19" fmla="*/ 73834 w 8502650"/>
              <a:gd name="connsiteY4-20" fmla="*/ 914401 h 8441379"/>
              <a:gd name="connsiteX0-21" fmla="*/ 73834 w 8281150"/>
              <a:gd name="connsiteY0-22" fmla="*/ 914401 h 8441379"/>
              <a:gd name="connsiteX1-23" fmla="*/ 8275470 w 8281150"/>
              <a:gd name="connsiteY1-24" fmla="*/ 0 h 8441379"/>
              <a:gd name="connsiteX2-25" fmla="*/ 8281150 w 8281150"/>
              <a:gd name="connsiteY2-26" fmla="*/ 8157404 h 8441379"/>
              <a:gd name="connsiteX3-27" fmla="*/ 0 w 8281150"/>
              <a:gd name="connsiteY3-28" fmla="*/ 8441379 h 8441379"/>
              <a:gd name="connsiteX4-29" fmla="*/ 73834 w 8281150"/>
              <a:gd name="connsiteY4-30" fmla="*/ 914401 h 8441379"/>
              <a:gd name="connsiteX0-31" fmla="*/ 73834 w 8281150"/>
              <a:gd name="connsiteY0-32" fmla="*/ 914401 h 8225558"/>
              <a:gd name="connsiteX1-33" fmla="*/ 8275470 w 8281150"/>
              <a:gd name="connsiteY1-34" fmla="*/ 0 h 8225558"/>
              <a:gd name="connsiteX2-35" fmla="*/ 8281150 w 8281150"/>
              <a:gd name="connsiteY2-36" fmla="*/ 8157404 h 8225558"/>
              <a:gd name="connsiteX3-37" fmla="*/ 0 w 8281150"/>
              <a:gd name="connsiteY3-38" fmla="*/ 8225558 h 8225558"/>
              <a:gd name="connsiteX4-39" fmla="*/ 73834 w 8281150"/>
              <a:gd name="connsiteY4-40" fmla="*/ 914401 h 822555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8281150" h="8225558">
                <a:moveTo>
                  <a:pt x="73834" y="914401"/>
                </a:moveTo>
                <a:lnTo>
                  <a:pt x="8275470" y="0"/>
                </a:lnTo>
                <a:cubicBezTo>
                  <a:pt x="8277363" y="2719135"/>
                  <a:pt x="8279257" y="5438269"/>
                  <a:pt x="8281150" y="8157404"/>
                </a:cubicBezTo>
                <a:lnTo>
                  <a:pt x="0" y="8225558"/>
                </a:lnTo>
                <a:lnTo>
                  <a:pt x="73834" y="914401"/>
                </a:lnTo>
                <a:close/>
              </a:path>
            </a:pathLst>
          </a:custGeom>
          <a:noFill/>
          <a:ln w="12700">
            <a:noFill/>
            <a:miter lim="400000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Blank (Dark)">
    <p:bg>
      <p:bgPr>
        <a:solidFill>
          <a:srgbClr val="22232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-3151982" y="103940"/>
            <a:ext cx="8562182" cy="5342227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(Dark)">
    <p:bg>
      <p:bgPr>
        <a:solidFill>
          <a:srgbClr val="22232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-3175" y="0"/>
            <a:ext cx="12192000" cy="6858000"/>
          </a:xfrm>
          <a:noFill/>
        </p:spPr>
        <p:txBody>
          <a:bodyPr/>
          <a:lstStyle/>
          <a:p>
            <a:pPr lvl="1"/>
            <a:r>
              <a:rPr lang="en-US" dirty="0"/>
              <a:t>Drag picture to placeholder or click icon to add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(2) Dark">
    <p:bg>
      <p:bgPr>
        <a:solidFill>
          <a:srgbClr val="22232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-3175" y="-2595392"/>
            <a:ext cx="12192000" cy="6858000"/>
          </a:xfrm>
          <a:noFill/>
        </p:spPr>
        <p:txBody>
          <a:bodyPr/>
          <a:lstStyle/>
          <a:p>
            <a:pPr lvl="1"/>
            <a:r>
              <a:rPr lang="en-US" dirty="0"/>
              <a:t>Drag picture to placeholder or click icon to add</a:t>
            </a:r>
            <a:endParaRPr lang="en-US" dirty="0"/>
          </a:p>
        </p:txBody>
      </p:sp>
      <p:sp>
        <p:nvSpPr>
          <p:cNvPr id="29" name="Shape 29"/>
          <p:cNvSpPr>
            <a:spLocks noGrp="1"/>
          </p:cNvSpPr>
          <p:nvPr>
            <p:ph type="body" sz="quarter" idx="1" hasCustomPrompt="1"/>
          </p:nvPr>
        </p:nvSpPr>
        <p:spPr>
          <a:xfrm>
            <a:off x="3608502" y="1146231"/>
            <a:ext cx="4974996" cy="92526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ctr">
              <a:spcBef>
                <a:spcPts val="0"/>
              </a:spcBef>
              <a:buSzTx/>
              <a:buNone/>
            </a:lvl1pPr>
            <a:lvl2pPr marL="0" indent="114300" algn="ctr">
              <a:spcBef>
                <a:spcPts val="0"/>
              </a:spcBef>
              <a:buSzTx/>
              <a:buNone/>
            </a:lvl2pPr>
            <a:lvl3pPr marL="0" indent="228600" algn="ctr">
              <a:spcBef>
                <a:spcPts val="0"/>
              </a:spcBef>
              <a:buSzTx/>
              <a:buNone/>
            </a:lvl3pPr>
            <a:lvl4pPr marL="0" indent="342900" algn="ctr">
              <a:spcBef>
                <a:spcPts val="0"/>
              </a:spcBef>
              <a:buSzTx/>
              <a:buNone/>
            </a:lvl4pPr>
            <a:lvl5pPr marL="0" indent="457200" algn="ctr">
              <a:spcBef>
                <a:spcPts val="0"/>
              </a:spcBef>
              <a:buSzTx/>
              <a:buNone/>
            </a:lvl5pPr>
          </a:lstStyle>
          <a:p>
            <a:r>
              <a:rPr dirty="0"/>
              <a:t>Body Level One</a:t>
            </a:r>
            <a:endParaRPr dirty="0"/>
          </a:p>
          <a:p>
            <a:pPr lvl="1"/>
            <a:r>
              <a:rPr dirty="0"/>
              <a:t>Body Level Two</a:t>
            </a:r>
            <a:endParaRPr dirty="0"/>
          </a:p>
          <a:p>
            <a:pPr lvl="2"/>
            <a:r>
              <a:rPr dirty="0"/>
              <a:t>Body Level Three</a:t>
            </a:r>
            <a:endParaRPr dirty="0"/>
          </a:p>
        </p:txBody>
      </p:sp>
      <p:sp>
        <p:nvSpPr>
          <p:cNvPr id="30" name="Shape 30"/>
          <p:cNvSpPr>
            <a:spLocks noGrp="1"/>
          </p:cNvSpPr>
          <p:nvPr>
            <p:ph type="title" hasCustomPrompt="1"/>
          </p:nvPr>
        </p:nvSpPr>
        <p:spPr>
          <a:xfrm>
            <a:off x="3073320" y="439470"/>
            <a:ext cx="6045362" cy="794711"/>
          </a:xfrm>
          <a:prstGeom prst="rect">
            <a:avLst/>
          </a:prstGeom>
        </p:spPr>
        <p:txBody>
          <a:bodyPr/>
          <a:lstStyle>
            <a:lvl1pPr algn="ctr">
              <a:defRPr sz="2600">
                <a:solidFill>
                  <a:srgbClr val="FFFFFF"/>
                </a:solidFill>
              </a:defRPr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31" name="Shape 3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45"/>
          <p:cNvSpPr>
            <a:spLocks noGrp="1"/>
          </p:cNvSpPr>
          <p:nvPr>
            <p:ph type="sldNum" sz="quarter" idx="2"/>
          </p:nvPr>
        </p:nvSpPr>
        <p:spPr>
          <a:xfrm>
            <a:off x="5979516" y="6540500"/>
            <a:ext cx="296556" cy="287258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 dirty="0"/>
          </a:p>
        </p:txBody>
      </p:sp>
      <p:sp>
        <p:nvSpPr>
          <p:cNvPr id="3" name="Shape 1208"/>
          <p:cNvSpPr/>
          <p:nvPr userDrawn="1"/>
        </p:nvSpPr>
        <p:spPr>
          <a:xfrm>
            <a:off x="1598" y="-13984"/>
            <a:ext cx="3118784" cy="6885967"/>
          </a:xfrm>
          <a:prstGeom prst="rect">
            <a:avLst/>
          </a:prstGeom>
          <a:solidFill>
            <a:srgbClr val="222328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>
              <a:defRPr sz="3200" cap="none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-14288"/>
            <a:ext cx="3120381" cy="6872288"/>
          </a:xfrm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none"/>
        </p:style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 (Dark)">
    <p:bg>
      <p:bgPr>
        <a:solidFill>
          <a:srgbClr val="22232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  <p:sp>
        <p:nvSpPr>
          <p:cNvPr id="4" name="Shape 88"/>
          <p:cNvSpPr/>
          <p:nvPr userDrawn="1"/>
        </p:nvSpPr>
        <p:spPr>
          <a:xfrm>
            <a:off x="8741575" y="-819179"/>
            <a:ext cx="8496359" cy="84963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10800" y="21600"/>
                </a:lnTo>
                <a:lnTo>
                  <a:pt x="21600" y="10800"/>
                </a:lnTo>
                <a:lnTo>
                  <a:pt x="10800" y="0"/>
                </a:lnTo>
                <a:close/>
              </a:path>
            </a:pathLst>
          </a:custGeom>
          <a:solidFill>
            <a:srgbClr val="1C1D21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>
              <a:defRPr sz="3200" cap="none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/>
          </a:p>
        </p:txBody>
      </p:sp>
      <p:sp>
        <p:nvSpPr>
          <p:cNvPr id="5" name="Shape 89"/>
          <p:cNvSpPr/>
          <p:nvPr userDrawn="1"/>
        </p:nvSpPr>
        <p:spPr>
          <a:xfrm>
            <a:off x="4366297" y="-5189947"/>
            <a:ext cx="8496359" cy="84963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10800" y="21600"/>
                </a:lnTo>
                <a:lnTo>
                  <a:pt x="21600" y="10800"/>
                </a:lnTo>
                <a:lnTo>
                  <a:pt x="10800" y="0"/>
                </a:lnTo>
                <a:close/>
              </a:path>
            </a:pathLst>
          </a:custGeom>
          <a:solidFill>
            <a:srgbClr val="1C1D21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>
              <a:defRPr sz="3200" cap="none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/>
          </a:p>
        </p:txBody>
      </p:sp>
      <p:sp>
        <p:nvSpPr>
          <p:cNvPr id="6" name="Shape 90"/>
          <p:cNvSpPr/>
          <p:nvPr userDrawn="1"/>
        </p:nvSpPr>
        <p:spPr>
          <a:xfrm>
            <a:off x="4367885" y="3553935"/>
            <a:ext cx="8496359" cy="84963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10800" y="21600"/>
                </a:lnTo>
                <a:lnTo>
                  <a:pt x="21600" y="10800"/>
                </a:lnTo>
                <a:lnTo>
                  <a:pt x="10800" y="0"/>
                </a:lnTo>
                <a:close/>
              </a:path>
            </a:pathLst>
          </a:custGeom>
          <a:solidFill>
            <a:srgbClr val="1C1D21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>
              <a:defRPr sz="3200" cap="none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4367120" y="-5191722"/>
            <a:ext cx="8494352" cy="8501643"/>
          </a:xfrm>
          <a:custGeom>
            <a:avLst/>
            <a:gdLst>
              <a:gd name="connsiteX0" fmla="*/ 0 w 10140950"/>
              <a:gd name="connsiteY0" fmla="*/ 0 h 9434513"/>
              <a:gd name="connsiteX1" fmla="*/ 10140950 w 10140950"/>
              <a:gd name="connsiteY1" fmla="*/ 0 h 9434513"/>
              <a:gd name="connsiteX2" fmla="*/ 10140950 w 10140950"/>
              <a:gd name="connsiteY2" fmla="*/ 9434513 h 9434513"/>
              <a:gd name="connsiteX3" fmla="*/ 0 w 10140950"/>
              <a:gd name="connsiteY3" fmla="*/ 9434513 h 9434513"/>
              <a:gd name="connsiteX4" fmla="*/ 0 w 10140950"/>
              <a:gd name="connsiteY4" fmla="*/ 0 h 9434513"/>
              <a:gd name="connsiteX0-1" fmla="*/ 3505200 w 13646150"/>
              <a:gd name="connsiteY0-2" fmla="*/ 0 h 9434513"/>
              <a:gd name="connsiteX1-3" fmla="*/ 13646150 w 13646150"/>
              <a:gd name="connsiteY1-4" fmla="*/ 0 h 9434513"/>
              <a:gd name="connsiteX2-5" fmla="*/ 13646150 w 13646150"/>
              <a:gd name="connsiteY2-6" fmla="*/ 9434513 h 9434513"/>
              <a:gd name="connsiteX3-7" fmla="*/ 0 w 13646150"/>
              <a:gd name="connsiteY3-8" fmla="*/ 8482013 h 9434513"/>
              <a:gd name="connsiteX4-9" fmla="*/ 3505200 w 13646150"/>
              <a:gd name="connsiteY4-10" fmla="*/ 0 h 9434513"/>
              <a:gd name="connsiteX0-11" fmla="*/ 3474464 w 13615414"/>
              <a:gd name="connsiteY0-12" fmla="*/ 0 h 9434513"/>
              <a:gd name="connsiteX1-13" fmla="*/ 13615414 w 13615414"/>
              <a:gd name="connsiteY1-14" fmla="*/ 0 h 9434513"/>
              <a:gd name="connsiteX2-15" fmla="*/ 13615414 w 13615414"/>
              <a:gd name="connsiteY2-16" fmla="*/ 9434513 h 9434513"/>
              <a:gd name="connsiteX3-17" fmla="*/ 0 w 13615414"/>
              <a:gd name="connsiteY3-18" fmla="*/ 8482013 h 9434513"/>
              <a:gd name="connsiteX4-19" fmla="*/ 3474464 w 13615414"/>
              <a:gd name="connsiteY4-20" fmla="*/ 0 h 9434513"/>
              <a:gd name="connsiteX0-21" fmla="*/ 8522874 w 13615414"/>
              <a:gd name="connsiteY0-22" fmla="*/ 0 h 9457565"/>
              <a:gd name="connsiteX1-23" fmla="*/ 13615414 w 13615414"/>
              <a:gd name="connsiteY1-24" fmla="*/ 23052 h 9457565"/>
              <a:gd name="connsiteX2-25" fmla="*/ 13615414 w 13615414"/>
              <a:gd name="connsiteY2-26" fmla="*/ 9457565 h 9457565"/>
              <a:gd name="connsiteX3-27" fmla="*/ 0 w 13615414"/>
              <a:gd name="connsiteY3-28" fmla="*/ 8505065 h 9457565"/>
              <a:gd name="connsiteX4-29" fmla="*/ 8522874 w 13615414"/>
              <a:gd name="connsiteY4-30" fmla="*/ 0 h 9457565"/>
              <a:gd name="connsiteX0-31" fmla="*/ 8499822 w 13592362"/>
              <a:gd name="connsiteY0-32" fmla="*/ 0 h 9457565"/>
              <a:gd name="connsiteX1-33" fmla="*/ 13592362 w 13592362"/>
              <a:gd name="connsiteY1-34" fmla="*/ 23052 h 9457565"/>
              <a:gd name="connsiteX2-35" fmla="*/ 13592362 w 13592362"/>
              <a:gd name="connsiteY2-36" fmla="*/ 9457565 h 9457565"/>
              <a:gd name="connsiteX3-37" fmla="*/ 0 w 13592362"/>
              <a:gd name="connsiteY3-38" fmla="*/ 8497381 h 9457565"/>
              <a:gd name="connsiteX4-39" fmla="*/ 8499822 w 13592362"/>
              <a:gd name="connsiteY4-40" fmla="*/ 0 h 9457565"/>
              <a:gd name="connsiteX0-41" fmla="*/ 8499822 w 13592362"/>
              <a:gd name="connsiteY0-42" fmla="*/ 0 h 10848375"/>
              <a:gd name="connsiteX1-43" fmla="*/ 13592362 w 13592362"/>
              <a:gd name="connsiteY1-44" fmla="*/ 23052 h 10848375"/>
              <a:gd name="connsiteX2-45" fmla="*/ 12401337 w 13592362"/>
              <a:gd name="connsiteY2-46" fmla="*/ 10848375 h 10848375"/>
              <a:gd name="connsiteX3-47" fmla="*/ 0 w 13592362"/>
              <a:gd name="connsiteY3-48" fmla="*/ 8497381 h 10848375"/>
              <a:gd name="connsiteX4-49" fmla="*/ 8499822 w 13592362"/>
              <a:gd name="connsiteY4-50" fmla="*/ 0 h 10848375"/>
              <a:gd name="connsiteX0-51" fmla="*/ 8499822 w 13592362"/>
              <a:gd name="connsiteY0-52" fmla="*/ 0 h 13491683"/>
              <a:gd name="connsiteX1-53" fmla="*/ 13592362 w 13592362"/>
              <a:gd name="connsiteY1-54" fmla="*/ 23052 h 13491683"/>
              <a:gd name="connsiteX2-55" fmla="*/ 11148840 w 13592362"/>
              <a:gd name="connsiteY2-56" fmla="*/ 13491683 h 13491683"/>
              <a:gd name="connsiteX3-57" fmla="*/ 0 w 13592362"/>
              <a:gd name="connsiteY3-58" fmla="*/ 8497381 h 13491683"/>
              <a:gd name="connsiteX4-59" fmla="*/ 8499822 w 13592362"/>
              <a:gd name="connsiteY4-60" fmla="*/ 0 h 13491683"/>
              <a:gd name="connsiteX0-61" fmla="*/ 8499822 w 13592362"/>
              <a:gd name="connsiteY0-62" fmla="*/ 0 h 16450036"/>
              <a:gd name="connsiteX1-63" fmla="*/ 13592362 w 13592362"/>
              <a:gd name="connsiteY1-64" fmla="*/ 23052 h 16450036"/>
              <a:gd name="connsiteX2-65" fmla="*/ 8605425 w 13592362"/>
              <a:gd name="connsiteY2-66" fmla="*/ 16450036 h 16450036"/>
              <a:gd name="connsiteX3-67" fmla="*/ 0 w 13592362"/>
              <a:gd name="connsiteY3-68" fmla="*/ 8497381 h 16450036"/>
              <a:gd name="connsiteX4-69" fmla="*/ 8499822 w 13592362"/>
              <a:gd name="connsiteY4-70" fmla="*/ 0 h 16450036"/>
              <a:gd name="connsiteX0-71" fmla="*/ 8499822 w 13592362"/>
              <a:gd name="connsiteY0-72" fmla="*/ 0 h 17003286"/>
              <a:gd name="connsiteX1-73" fmla="*/ 13592362 w 13592362"/>
              <a:gd name="connsiteY1-74" fmla="*/ 23052 h 17003286"/>
              <a:gd name="connsiteX2-75" fmla="*/ 8505532 w 13592362"/>
              <a:gd name="connsiteY2-76" fmla="*/ 17003286 h 17003286"/>
              <a:gd name="connsiteX3-77" fmla="*/ 0 w 13592362"/>
              <a:gd name="connsiteY3-78" fmla="*/ 8497381 h 17003286"/>
              <a:gd name="connsiteX4-79" fmla="*/ 8499822 w 13592362"/>
              <a:gd name="connsiteY4-80" fmla="*/ 0 h 17003286"/>
              <a:gd name="connsiteX0-81" fmla="*/ 8499822 w 13907407"/>
              <a:gd name="connsiteY0-82" fmla="*/ 0 h 17003286"/>
              <a:gd name="connsiteX1-83" fmla="*/ 13907407 w 13907407"/>
              <a:gd name="connsiteY1-84" fmla="*/ 4233902 h 17003286"/>
              <a:gd name="connsiteX2-85" fmla="*/ 8505532 w 13907407"/>
              <a:gd name="connsiteY2-86" fmla="*/ 17003286 h 17003286"/>
              <a:gd name="connsiteX3-87" fmla="*/ 0 w 13907407"/>
              <a:gd name="connsiteY3-88" fmla="*/ 8497381 h 17003286"/>
              <a:gd name="connsiteX4-89" fmla="*/ 8499822 w 13907407"/>
              <a:gd name="connsiteY4-90" fmla="*/ 0 h 17003286"/>
              <a:gd name="connsiteX0-91" fmla="*/ 8499822 w 16051252"/>
              <a:gd name="connsiteY0-92" fmla="*/ 0 h 17003286"/>
              <a:gd name="connsiteX1-93" fmla="*/ 16051252 w 16051252"/>
              <a:gd name="connsiteY1-94" fmla="*/ 8045183 h 17003286"/>
              <a:gd name="connsiteX2-95" fmla="*/ 8505532 w 16051252"/>
              <a:gd name="connsiteY2-96" fmla="*/ 17003286 h 17003286"/>
              <a:gd name="connsiteX3-97" fmla="*/ 0 w 16051252"/>
              <a:gd name="connsiteY3-98" fmla="*/ 8497381 h 17003286"/>
              <a:gd name="connsiteX4-99" fmla="*/ 8499822 w 16051252"/>
              <a:gd name="connsiteY4-100" fmla="*/ 0 h 17003286"/>
              <a:gd name="connsiteX0-101" fmla="*/ 8499822 w 16988704"/>
              <a:gd name="connsiteY0-102" fmla="*/ 0 h 17003286"/>
              <a:gd name="connsiteX1-103" fmla="*/ 16988704 w 16988704"/>
              <a:gd name="connsiteY1-104" fmla="*/ 8498541 h 17003286"/>
              <a:gd name="connsiteX2-105" fmla="*/ 8505532 w 16988704"/>
              <a:gd name="connsiteY2-106" fmla="*/ 17003286 h 17003286"/>
              <a:gd name="connsiteX3-107" fmla="*/ 0 w 16988704"/>
              <a:gd name="connsiteY3-108" fmla="*/ 8497381 h 17003286"/>
              <a:gd name="connsiteX4-109" fmla="*/ 8499822 w 16988704"/>
              <a:gd name="connsiteY4-110" fmla="*/ 0 h 1700328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6988704" h="17003286">
                <a:moveTo>
                  <a:pt x="8499822" y="0"/>
                </a:moveTo>
                <a:lnTo>
                  <a:pt x="16988704" y="8498541"/>
                </a:lnTo>
                <a:lnTo>
                  <a:pt x="8505532" y="17003286"/>
                </a:lnTo>
                <a:lnTo>
                  <a:pt x="0" y="8497381"/>
                </a:lnTo>
                <a:lnTo>
                  <a:pt x="8499822" y="0"/>
                </a:lnTo>
                <a:close/>
              </a:path>
            </a:pathLst>
          </a:custGeom>
          <a:ln w="12700">
            <a:miter lim="400000"/>
          </a:ln>
        </p:spPr>
        <p:txBody>
          <a:bodyPr/>
          <a:lstStyle/>
          <a:p>
            <a:endParaRPr lang="en-US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4366297" y="3557445"/>
            <a:ext cx="8494352" cy="8501643"/>
          </a:xfrm>
          <a:custGeom>
            <a:avLst/>
            <a:gdLst>
              <a:gd name="connsiteX0" fmla="*/ 0 w 10140950"/>
              <a:gd name="connsiteY0" fmla="*/ 0 h 9434513"/>
              <a:gd name="connsiteX1" fmla="*/ 10140950 w 10140950"/>
              <a:gd name="connsiteY1" fmla="*/ 0 h 9434513"/>
              <a:gd name="connsiteX2" fmla="*/ 10140950 w 10140950"/>
              <a:gd name="connsiteY2" fmla="*/ 9434513 h 9434513"/>
              <a:gd name="connsiteX3" fmla="*/ 0 w 10140950"/>
              <a:gd name="connsiteY3" fmla="*/ 9434513 h 9434513"/>
              <a:gd name="connsiteX4" fmla="*/ 0 w 10140950"/>
              <a:gd name="connsiteY4" fmla="*/ 0 h 9434513"/>
              <a:gd name="connsiteX0-1" fmla="*/ 3505200 w 13646150"/>
              <a:gd name="connsiteY0-2" fmla="*/ 0 h 9434513"/>
              <a:gd name="connsiteX1-3" fmla="*/ 13646150 w 13646150"/>
              <a:gd name="connsiteY1-4" fmla="*/ 0 h 9434513"/>
              <a:gd name="connsiteX2-5" fmla="*/ 13646150 w 13646150"/>
              <a:gd name="connsiteY2-6" fmla="*/ 9434513 h 9434513"/>
              <a:gd name="connsiteX3-7" fmla="*/ 0 w 13646150"/>
              <a:gd name="connsiteY3-8" fmla="*/ 8482013 h 9434513"/>
              <a:gd name="connsiteX4-9" fmla="*/ 3505200 w 13646150"/>
              <a:gd name="connsiteY4-10" fmla="*/ 0 h 9434513"/>
              <a:gd name="connsiteX0-11" fmla="*/ 3474464 w 13615414"/>
              <a:gd name="connsiteY0-12" fmla="*/ 0 h 9434513"/>
              <a:gd name="connsiteX1-13" fmla="*/ 13615414 w 13615414"/>
              <a:gd name="connsiteY1-14" fmla="*/ 0 h 9434513"/>
              <a:gd name="connsiteX2-15" fmla="*/ 13615414 w 13615414"/>
              <a:gd name="connsiteY2-16" fmla="*/ 9434513 h 9434513"/>
              <a:gd name="connsiteX3-17" fmla="*/ 0 w 13615414"/>
              <a:gd name="connsiteY3-18" fmla="*/ 8482013 h 9434513"/>
              <a:gd name="connsiteX4-19" fmla="*/ 3474464 w 13615414"/>
              <a:gd name="connsiteY4-20" fmla="*/ 0 h 9434513"/>
              <a:gd name="connsiteX0-21" fmla="*/ 8522874 w 13615414"/>
              <a:gd name="connsiteY0-22" fmla="*/ 0 h 9457565"/>
              <a:gd name="connsiteX1-23" fmla="*/ 13615414 w 13615414"/>
              <a:gd name="connsiteY1-24" fmla="*/ 23052 h 9457565"/>
              <a:gd name="connsiteX2-25" fmla="*/ 13615414 w 13615414"/>
              <a:gd name="connsiteY2-26" fmla="*/ 9457565 h 9457565"/>
              <a:gd name="connsiteX3-27" fmla="*/ 0 w 13615414"/>
              <a:gd name="connsiteY3-28" fmla="*/ 8505065 h 9457565"/>
              <a:gd name="connsiteX4-29" fmla="*/ 8522874 w 13615414"/>
              <a:gd name="connsiteY4-30" fmla="*/ 0 h 9457565"/>
              <a:gd name="connsiteX0-31" fmla="*/ 8499822 w 13592362"/>
              <a:gd name="connsiteY0-32" fmla="*/ 0 h 9457565"/>
              <a:gd name="connsiteX1-33" fmla="*/ 13592362 w 13592362"/>
              <a:gd name="connsiteY1-34" fmla="*/ 23052 h 9457565"/>
              <a:gd name="connsiteX2-35" fmla="*/ 13592362 w 13592362"/>
              <a:gd name="connsiteY2-36" fmla="*/ 9457565 h 9457565"/>
              <a:gd name="connsiteX3-37" fmla="*/ 0 w 13592362"/>
              <a:gd name="connsiteY3-38" fmla="*/ 8497381 h 9457565"/>
              <a:gd name="connsiteX4-39" fmla="*/ 8499822 w 13592362"/>
              <a:gd name="connsiteY4-40" fmla="*/ 0 h 9457565"/>
              <a:gd name="connsiteX0-41" fmla="*/ 8499822 w 13592362"/>
              <a:gd name="connsiteY0-42" fmla="*/ 0 h 10848375"/>
              <a:gd name="connsiteX1-43" fmla="*/ 13592362 w 13592362"/>
              <a:gd name="connsiteY1-44" fmla="*/ 23052 h 10848375"/>
              <a:gd name="connsiteX2-45" fmla="*/ 12401337 w 13592362"/>
              <a:gd name="connsiteY2-46" fmla="*/ 10848375 h 10848375"/>
              <a:gd name="connsiteX3-47" fmla="*/ 0 w 13592362"/>
              <a:gd name="connsiteY3-48" fmla="*/ 8497381 h 10848375"/>
              <a:gd name="connsiteX4-49" fmla="*/ 8499822 w 13592362"/>
              <a:gd name="connsiteY4-50" fmla="*/ 0 h 10848375"/>
              <a:gd name="connsiteX0-51" fmla="*/ 8499822 w 13592362"/>
              <a:gd name="connsiteY0-52" fmla="*/ 0 h 13491683"/>
              <a:gd name="connsiteX1-53" fmla="*/ 13592362 w 13592362"/>
              <a:gd name="connsiteY1-54" fmla="*/ 23052 h 13491683"/>
              <a:gd name="connsiteX2-55" fmla="*/ 11148840 w 13592362"/>
              <a:gd name="connsiteY2-56" fmla="*/ 13491683 h 13491683"/>
              <a:gd name="connsiteX3-57" fmla="*/ 0 w 13592362"/>
              <a:gd name="connsiteY3-58" fmla="*/ 8497381 h 13491683"/>
              <a:gd name="connsiteX4-59" fmla="*/ 8499822 w 13592362"/>
              <a:gd name="connsiteY4-60" fmla="*/ 0 h 13491683"/>
              <a:gd name="connsiteX0-61" fmla="*/ 8499822 w 13592362"/>
              <a:gd name="connsiteY0-62" fmla="*/ 0 h 16450036"/>
              <a:gd name="connsiteX1-63" fmla="*/ 13592362 w 13592362"/>
              <a:gd name="connsiteY1-64" fmla="*/ 23052 h 16450036"/>
              <a:gd name="connsiteX2-65" fmla="*/ 8605425 w 13592362"/>
              <a:gd name="connsiteY2-66" fmla="*/ 16450036 h 16450036"/>
              <a:gd name="connsiteX3-67" fmla="*/ 0 w 13592362"/>
              <a:gd name="connsiteY3-68" fmla="*/ 8497381 h 16450036"/>
              <a:gd name="connsiteX4-69" fmla="*/ 8499822 w 13592362"/>
              <a:gd name="connsiteY4-70" fmla="*/ 0 h 16450036"/>
              <a:gd name="connsiteX0-71" fmla="*/ 8499822 w 13592362"/>
              <a:gd name="connsiteY0-72" fmla="*/ 0 h 17003286"/>
              <a:gd name="connsiteX1-73" fmla="*/ 13592362 w 13592362"/>
              <a:gd name="connsiteY1-74" fmla="*/ 23052 h 17003286"/>
              <a:gd name="connsiteX2-75" fmla="*/ 8505532 w 13592362"/>
              <a:gd name="connsiteY2-76" fmla="*/ 17003286 h 17003286"/>
              <a:gd name="connsiteX3-77" fmla="*/ 0 w 13592362"/>
              <a:gd name="connsiteY3-78" fmla="*/ 8497381 h 17003286"/>
              <a:gd name="connsiteX4-79" fmla="*/ 8499822 w 13592362"/>
              <a:gd name="connsiteY4-80" fmla="*/ 0 h 17003286"/>
              <a:gd name="connsiteX0-81" fmla="*/ 8499822 w 13907407"/>
              <a:gd name="connsiteY0-82" fmla="*/ 0 h 17003286"/>
              <a:gd name="connsiteX1-83" fmla="*/ 13907407 w 13907407"/>
              <a:gd name="connsiteY1-84" fmla="*/ 4233902 h 17003286"/>
              <a:gd name="connsiteX2-85" fmla="*/ 8505532 w 13907407"/>
              <a:gd name="connsiteY2-86" fmla="*/ 17003286 h 17003286"/>
              <a:gd name="connsiteX3-87" fmla="*/ 0 w 13907407"/>
              <a:gd name="connsiteY3-88" fmla="*/ 8497381 h 17003286"/>
              <a:gd name="connsiteX4-89" fmla="*/ 8499822 w 13907407"/>
              <a:gd name="connsiteY4-90" fmla="*/ 0 h 17003286"/>
              <a:gd name="connsiteX0-91" fmla="*/ 8499822 w 16051252"/>
              <a:gd name="connsiteY0-92" fmla="*/ 0 h 17003286"/>
              <a:gd name="connsiteX1-93" fmla="*/ 16051252 w 16051252"/>
              <a:gd name="connsiteY1-94" fmla="*/ 8045183 h 17003286"/>
              <a:gd name="connsiteX2-95" fmla="*/ 8505532 w 16051252"/>
              <a:gd name="connsiteY2-96" fmla="*/ 17003286 h 17003286"/>
              <a:gd name="connsiteX3-97" fmla="*/ 0 w 16051252"/>
              <a:gd name="connsiteY3-98" fmla="*/ 8497381 h 17003286"/>
              <a:gd name="connsiteX4-99" fmla="*/ 8499822 w 16051252"/>
              <a:gd name="connsiteY4-100" fmla="*/ 0 h 17003286"/>
              <a:gd name="connsiteX0-101" fmla="*/ 8499822 w 16988704"/>
              <a:gd name="connsiteY0-102" fmla="*/ 0 h 17003286"/>
              <a:gd name="connsiteX1-103" fmla="*/ 16988704 w 16988704"/>
              <a:gd name="connsiteY1-104" fmla="*/ 8498541 h 17003286"/>
              <a:gd name="connsiteX2-105" fmla="*/ 8505532 w 16988704"/>
              <a:gd name="connsiteY2-106" fmla="*/ 17003286 h 17003286"/>
              <a:gd name="connsiteX3-107" fmla="*/ 0 w 16988704"/>
              <a:gd name="connsiteY3-108" fmla="*/ 8497381 h 17003286"/>
              <a:gd name="connsiteX4-109" fmla="*/ 8499822 w 16988704"/>
              <a:gd name="connsiteY4-110" fmla="*/ 0 h 1700328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6988704" h="17003286">
                <a:moveTo>
                  <a:pt x="8499822" y="0"/>
                </a:moveTo>
                <a:lnTo>
                  <a:pt x="16988704" y="8498541"/>
                </a:lnTo>
                <a:lnTo>
                  <a:pt x="8505532" y="17003286"/>
                </a:lnTo>
                <a:lnTo>
                  <a:pt x="0" y="8497381"/>
                </a:lnTo>
                <a:lnTo>
                  <a:pt x="8499822" y="0"/>
                </a:lnTo>
                <a:close/>
              </a:path>
            </a:pathLst>
          </a:custGeom>
          <a:ln w="12700">
            <a:miter lim="400000"/>
          </a:ln>
        </p:spPr>
        <p:txBody>
          <a:bodyPr/>
          <a:lstStyle/>
          <a:p>
            <a:endParaRPr lang="en-US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8743581" y="-827975"/>
            <a:ext cx="8494352" cy="8501643"/>
          </a:xfrm>
          <a:custGeom>
            <a:avLst/>
            <a:gdLst>
              <a:gd name="connsiteX0" fmla="*/ 0 w 10140950"/>
              <a:gd name="connsiteY0" fmla="*/ 0 h 9434513"/>
              <a:gd name="connsiteX1" fmla="*/ 10140950 w 10140950"/>
              <a:gd name="connsiteY1" fmla="*/ 0 h 9434513"/>
              <a:gd name="connsiteX2" fmla="*/ 10140950 w 10140950"/>
              <a:gd name="connsiteY2" fmla="*/ 9434513 h 9434513"/>
              <a:gd name="connsiteX3" fmla="*/ 0 w 10140950"/>
              <a:gd name="connsiteY3" fmla="*/ 9434513 h 9434513"/>
              <a:gd name="connsiteX4" fmla="*/ 0 w 10140950"/>
              <a:gd name="connsiteY4" fmla="*/ 0 h 9434513"/>
              <a:gd name="connsiteX0-1" fmla="*/ 3505200 w 13646150"/>
              <a:gd name="connsiteY0-2" fmla="*/ 0 h 9434513"/>
              <a:gd name="connsiteX1-3" fmla="*/ 13646150 w 13646150"/>
              <a:gd name="connsiteY1-4" fmla="*/ 0 h 9434513"/>
              <a:gd name="connsiteX2-5" fmla="*/ 13646150 w 13646150"/>
              <a:gd name="connsiteY2-6" fmla="*/ 9434513 h 9434513"/>
              <a:gd name="connsiteX3-7" fmla="*/ 0 w 13646150"/>
              <a:gd name="connsiteY3-8" fmla="*/ 8482013 h 9434513"/>
              <a:gd name="connsiteX4-9" fmla="*/ 3505200 w 13646150"/>
              <a:gd name="connsiteY4-10" fmla="*/ 0 h 9434513"/>
              <a:gd name="connsiteX0-11" fmla="*/ 3474464 w 13615414"/>
              <a:gd name="connsiteY0-12" fmla="*/ 0 h 9434513"/>
              <a:gd name="connsiteX1-13" fmla="*/ 13615414 w 13615414"/>
              <a:gd name="connsiteY1-14" fmla="*/ 0 h 9434513"/>
              <a:gd name="connsiteX2-15" fmla="*/ 13615414 w 13615414"/>
              <a:gd name="connsiteY2-16" fmla="*/ 9434513 h 9434513"/>
              <a:gd name="connsiteX3-17" fmla="*/ 0 w 13615414"/>
              <a:gd name="connsiteY3-18" fmla="*/ 8482013 h 9434513"/>
              <a:gd name="connsiteX4-19" fmla="*/ 3474464 w 13615414"/>
              <a:gd name="connsiteY4-20" fmla="*/ 0 h 9434513"/>
              <a:gd name="connsiteX0-21" fmla="*/ 8522874 w 13615414"/>
              <a:gd name="connsiteY0-22" fmla="*/ 0 h 9457565"/>
              <a:gd name="connsiteX1-23" fmla="*/ 13615414 w 13615414"/>
              <a:gd name="connsiteY1-24" fmla="*/ 23052 h 9457565"/>
              <a:gd name="connsiteX2-25" fmla="*/ 13615414 w 13615414"/>
              <a:gd name="connsiteY2-26" fmla="*/ 9457565 h 9457565"/>
              <a:gd name="connsiteX3-27" fmla="*/ 0 w 13615414"/>
              <a:gd name="connsiteY3-28" fmla="*/ 8505065 h 9457565"/>
              <a:gd name="connsiteX4-29" fmla="*/ 8522874 w 13615414"/>
              <a:gd name="connsiteY4-30" fmla="*/ 0 h 9457565"/>
              <a:gd name="connsiteX0-31" fmla="*/ 8499822 w 13592362"/>
              <a:gd name="connsiteY0-32" fmla="*/ 0 h 9457565"/>
              <a:gd name="connsiteX1-33" fmla="*/ 13592362 w 13592362"/>
              <a:gd name="connsiteY1-34" fmla="*/ 23052 h 9457565"/>
              <a:gd name="connsiteX2-35" fmla="*/ 13592362 w 13592362"/>
              <a:gd name="connsiteY2-36" fmla="*/ 9457565 h 9457565"/>
              <a:gd name="connsiteX3-37" fmla="*/ 0 w 13592362"/>
              <a:gd name="connsiteY3-38" fmla="*/ 8497381 h 9457565"/>
              <a:gd name="connsiteX4-39" fmla="*/ 8499822 w 13592362"/>
              <a:gd name="connsiteY4-40" fmla="*/ 0 h 9457565"/>
              <a:gd name="connsiteX0-41" fmla="*/ 8499822 w 13592362"/>
              <a:gd name="connsiteY0-42" fmla="*/ 0 h 10848375"/>
              <a:gd name="connsiteX1-43" fmla="*/ 13592362 w 13592362"/>
              <a:gd name="connsiteY1-44" fmla="*/ 23052 h 10848375"/>
              <a:gd name="connsiteX2-45" fmla="*/ 12401337 w 13592362"/>
              <a:gd name="connsiteY2-46" fmla="*/ 10848375 h 10848375"/>
              <a:gd name="connsiteX3-47" fmla="*/ 0 w 13592362"/>
              <a:gd name="connsiteY3-48" fmla="*/ 8497381 h 10848375"/>
              <a:gd name="connsiteX4-49" fmla="*/ 8499822 w 13592362"/>
              <a:gd name="connsiteY4-50" fmla="*/ 0 h 10848375"/>
              <a:gd name="connsiteX0-51" fmla="*/ 8499822 w 13592362"/>
              <a:gd name="connsiteY0-52" fmla="*/ 0 h 13491683"/>
              <a:gd name="connsiteX1-53" fmla="*/ 13592362 w 13592362"/>
              <a:gd name="connsiteY1-54" fmla="*/ 23052 h 13491683"/>
              <a:gd name="connsiteX2-55" fmla="*/ 11148840 w 13592362"/>
              <a:gd name="connsiteY2-56" fmla="*/ 13491683 h 13491683"/>
              <a:gd name="connsiteX3-57" fmla="*/ 0 w 13592362"/>
              <a:gd name="connsiteY3-58" fmla="*/ 8497381 h 13491683"/>
              <a:gd name="connsiteX4-59" fmla="*/ 8499822 w 13592362"/>
              <a:gd name="connsiteY4-60" fmla="*/ 0 h 13491683"/>
              <a:gd name="connsiteX0-61" fmla="*/ 8499822 w 13592362"/>
              <a:gd name="connsiteY0-62" fmla="*/ 0 h 16450036"/>
              <a:gd name="connsiteX1-63" fmla="*/ 13592362 w 13592362"/>
              <a:gd name="connsiteY1-64" fmla="*/ 23052 h 16450036"/>
              <a:gd name="connsiteX2-65" fmla="*/ 8605425 w 13592362"/>
              <a:gd name="connsiteY2-66" fmla="*/ 16450036 h 16450036"/>
              <a:gd name="connsiteX3-67" fmla="*/ 0 w 13592362"/>
              <a:gd name="connsiteY3-68" fmla="*/ 8497381 h 16450036"/>
              <a:gd name="connsiteX4-69" fmla="*/ 8499822 w 13592362"/>
              <a:gd name="connsiteY4-70" fmla="*/ 0 h 16450036"/>
              <a:gd name="connsiteX0-71" fmla="*/ 8499822 w 13592362"/>
              <a:gd name="connsiteY0-72" fmla="*/ 0 h 17003286"/>
              <a:gd name="connsiteX1-73" fmla="*/ 13592362 w 13592362"/>
              <a:gd name="connsiteY1-74" fmla="*/ 23052 h 17003286"/>
              <a:gd name="connsiteX2-75" fmla="*/ 8505532 w 13592362"/>
              <a:gd name="connsiteY2-76" fmla="*/ 17003286 h 17003286"/>
              <a:gd name="connsiteX3-77" fmla="*/ 0 w 13592362"/>
              <a:gd name="connsiteY3-78" fmla="*/ 8497381 h 17003286"/>
              <a:gd name="connsiteX4-79" fmla="*/ 8499822 w 13592362"/>
              <a:gd name="connsiteY4-80" fmla="*/ 0 h 17003286"/>
              <a:gd name="connsiteX0-81" fmla="*/ 8499822 w 13907407"/>
              <a:gd name="connsiteY0-82" fmla="*/ 0 h 17003286"/>
              <a:gd name="connsiteX1-83" fmla="*/ 13907407 w 13907407"/>
              <a:gd name="connsiteY1-84" fmla="*/ 4233902 h 17003286"/>
              <a:gd name="connsiteX2-85" fmla="*/ 8505532 w 13907407"/>
              <a:gd name="connsiteY2-86" fmla="*/ 17003286 h 17003286"/>
              <a:gd name="connsiteX3-87" fmla="*/ 0 w 13907407"/>
              <a:gd name="connsiteY3-88" fmla="*/ 8497381 h 17003286"/>
              <a:gd name="connsiteX4-89" fmla="*/ 8499822 w 13907407"/>
              <a:gd name="connsiteY4-90" fmla="*/ 0 h 17003286"/>
              <a:gd name="connsiteX0-91" fmla="*/ 8499822 w 16051252"/>
              <a:gd name="connsiteY0-92" fmla="*/ 0 h 17003286"/>
              <a:gd name="connsiteX1-93" fmla="*/ 16051252 w 16051252"/>
              <a:gd name="connsiteY1-94" fmla="*/ 8045183 h 17003286"/>
              <a:gd name="connsiteX2-95" fmla="*/ 8505532 w 16051252"/>
              <a:gd name="connsiteY2-96" fmla="*/ 17003286 h 17003286"/>
              <a:gd name="connsiteX3-97" fmla="*/ 0 w 16051252"/>
              <a:gd name="connsiteY3-98" fmla="*/ 8497381 h 17003286"/>
              <a:gd name="connsiteX4-99" fmla="*/ 8499822 w 16051252"/>
              <a:gd name="connsiteY4-100" fmla="*/ 0 h 17003286"/>
              <a:gd name="connsiteX0-101" fmla="*/ 8499822 w 16988704"/>
              <a:gd name="connsiteY0-102" fmla="*/ 0 h 17003286"/>
              <a:gd name="connsiteX1-103" fmla="*/ 16988704 w 16988704"/>
              <a:gd name="connsiteY1-104" fmla="*/ 8498541 h 17003286"/>
              <a:gd name="connsiteX2-105" fmla="*/ 8505532 w 16988704"/>
              <a:gd name="connsiteY2-106" fmla="*/ 17003286 h 17003286"/>
              <a:gd name="connsiteX3-107" fmla="*/ 0 w 16988704"/>
              <a:gd name="connsiteY3-108" fmla="*/ 8497381 h 17003286"/>
              <a:gd name="connsiteX4-109" fmla="*/ 8499822 w 16988704"/>
              <a:gd name="connsiteY4-110" fmla="*/ 0 h 1700328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6988704" h="17003286">
                <a:moveTo>
                  <a:pt x="8499822" y="0"/>
                </a:moveTo>
                <a:lnTo>
                  <a:pt x="16988704" y="8498541"/>
                </a:lnTo>
                <a:lnTo>
                  <a:pt x="8505532" y="17003286"/>
                </a:lnTo>
                <a:lnTo>
                  <a:pt x="0" y="8497381"/>
                </a:lnTo>
                <a:lnTo>
                  <a:pt x="8499822" y="0"/>
                </a:lnTo>
                <a:close/>
              </a:path>
            </a:pathLst>
          </a:custGeom>
          <a:ln w="12700">
            <a:miter lim="400000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99"/>
          <p:cNvSpPr/>
          <p:nvPr userDrawn="1"/>
        </p:nvSpPr>
        <p:spPr>
          <a:xfrm>
            <a:off x="7114991" y="-12488"/>
            <a:ext cx="5080001" cy="6882976"/>
          </a:xfrm>
          <a:prstGeom prst="rect">
            <a:avLst/>
          </a:prstGeom>
          <a:solidFill>
            <a:srgbClr val="222328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>
              <a:defRPr sz="3200" cap="none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7114991" y="-12488"/>
            <a:ext cx="5077010" cy="6882976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 dirty="0"/>
          </a:p>
        </p:txBody>
      </p:sp>
      <p:sp>
        <p:nvSpPr>
          <p:cNvPr id="5" name="Shape 123"/>
          <p:cNvSpPr/>
          <p:nvPr userDrawn="1"/>
        </p:nvSpPr>
        <p:spPr>
          <a:xfrm>
            <a:off x="-4533" y="907"/>
            <a:ext cx="12201065" cy="4188618"/>
          </a:xfrm>
          <a:prstGeom prst="rect">
            <a:avLst/>
          </a:prstGeom>
          <a:solidFill>
            <a:srgbClr val="222328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>
              <a:defRPr sz="3200" cap="none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-4533" y="0"/>
            <a:ext cx="12196533" cy="41895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>
            <a:spLocks noGrp="1"/>
          </p:cNvSpPr>
          <p:nvPr>
            <p:ph type="body" sz="quarter" idx="1" hasCustomPrompt="1"/>
          </p:nvPr>
        </p:nvSpPr>
        <p:spPr>
          <a:xfrm>
            <a:off x="3608502" y="1146231"/>
            <a:ext cx="4974996" cy="30048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ctr">
              <a:spcBef>
                <a:spcPts val="0"/>
              </a:spcBef>
              <a:buSzTx/>
              <a:buNone/>
            </a:lvl1pPr>
            <a:lvl2pPr marL="0" indent="114300" algn="ctr">
              <a:spcBef>
                <a:spcPts val="0"/>
              </a:spcBef>
              <a:buSzTx/>
              <a:buNone/>
            </a:lvl2pPr>
            <a:lvl3pPr marL="0" indent="228600" algn="ctr">
              <a:spcBef>
                <a:spcPts val="0"/>
              </a:spcBef>
              <a:buSzTx/>
              <a:buNone/>
            </a:lvl3pPr>
            <a:lvl4pPr marL="0" indent="342900" algn="ctr">
              <a:spcBef>
                <a:spcPts val="0"/>
              </a:spcBef>
              <a:buSzTx/>
              <a:buNone/>
            </a:lvl4pPr>
            <a:lvl5pPr marL="0" indent="457200" algn="ctr">
              <a:spcBef>
                <a:spcPts val="0"/>
              </a:spcBef>
              <a:buSzTx/>
              <a:buNone/>
            </a:lvl5pPr>
          </a:lstStyle>
          <a:p>
            <a:r>
              <a:rPr dirty="0"/>
              <a:t>Body Level One</a:t>
            </a:r>
            <a:endParaRPr dirty="0"/>
          </a:p>
        </p:txBody>
      </p:sp>
      <p:sp>
        <p:nvSpPr>
          <p:cNvPr id="21" name="Shape 21"/>
          <p:cNvSpPr>
            <a:spLocks noGrp="1"/>
          </p:cNvSpPr>
          <p:nvPr>
            <p:ph type="title" hasCustomPrompt="1"/>
          </p:nvPr>
        </p:nvSpPr>
        <p:spPr>
          <a:xfrm>
            <a:off x="3073320" y="439470"/>
            <a:ext cx="6045362" cy="692617"/>
          </a:xfrm>
          <a:prstGeom prst="rect">
            <a:avLst/>
          </a:prstGeom>
        </p:spPr>
        <p:txBody>
          <a:bodyPr/>
          <a:lstStyle>
            <a:lvl1pPr algn="ctr">
              <a:defRPr sz="2600"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22" name="Shape 2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  <p:sp>
        <p:nvSpPr>
          <p:cNvPr id="4" name="Oval 3"/>
          <p:cNvSpPr/>
          <p:nvPr userDrawn="1"/>
        </p:nvSpPr>
        <p:spPr>
          <a:xfrm>
            <a:off x="5296503" y="2656501"/>
            <a:ext cx="1598608" cy="418366"/>
          </a:xfrm>
          <a:prstGeom prst="ellipse">
            <a:avLst/>
          </a:prstGeom>
          <a:solidFill>
            <a:srgbClr val="222327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marL="0" marR="0" indent="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6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0"/>
          </p:nvPr>
        </p:nvSpPr>
        <p:spPr>
          <a:xfrm>
            <a:off x="5282698" y="2061928"/>
            <a:ext cx="1623731" cy="1606582"/>
          </a:xfrm>
          <a:prstGeom prst="ellipse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25" name="Oval 24"/>
          <p:cNvSpPr/>
          <p:nvPr userDrawn="1"/>
        </p:nvSpPr>
        <p:spPr>
          <a:xfrm>
            <a:off x="5291499" y="5113682"/>
            <a:ext cx="1598608" cy="418366"/>
          </a:xfrm>
          <a:prstGeom prst="ellipse">
            <a:avLst/>
          </a:prstGeom>
          <a:solidFill>
            <a:srgbClr val="222327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marL="0" marR="0" indent="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6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9" name="Picture Placeholder 15"/>
          <p:cNvSpPr>
            <a:spLocks noGrp="1"/>
          </p:cNvSpPr>
          <p:nvPr>
            <p:ph type="pic" sz="quarter" idx="12"/>
          </p:nvPr>
        </p:nvSpPr>
        <p:spPr>
          <a:xfrm>
            <a:off x="5279069" y="4519218"/>
            <a:ext cx="1623731" cy="1606582"/>
          </a:xfrm>
          <a:prstGeom prst="ellipse">
            <a:avLst/>
          </a:prstGeo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0.xml"/><Relationship Id="rId8" Type="http://schemas.openxmlformats.org/officeDocument/2006/relationships/slideLayout" Target="../slideLayouts/slideLayout9.xml"/><Relationship Id="rId7" Type="http://schemas.openxmlformats.org/officeDocument/2006/relationships/slideLayout" Target="../slideLayouts/slideLayout8.xml"/><Relationship Id="rId6" Type="http://schemas.openxmlformats.org/officeDocument/2006/relationships/slideLayout" Target="../slideLayouts/slideLayout7.xml"/><Relationship Id="rId51" Type="http://schemas.openxmlformats.org/officeDocument/2006/relationships/theme" Target="../theme/theme2.xml"/><Relationship Id="rId50" Type="http://schemas.openxmlformats.org/officeDocument/2006/relationships/slideLayout" Target="../slideLayouts/slideLayout51.xml"/><Relationship Id="rId5" Type="http://schemas.openxmlformats.org/officeDocument/2006/relationships/slideLayout" Target="../slideLayouts/slideLayout6.xml"/><Relationship Id="rId49" Type="http://schemas.openxmlformats.org/officeDocument/2006/relationships/slideLayout" Target="../slideLayouts/slideLayout50.xml"/><Relationship Id="rId48" Type="http://schemas.openxmlformats.org/officeDocument/2006/relationships/slideLayout" Target="../slideLayouts/slideLayout49.xml"/><Relationship Id="rId47" Type="http://schemas.openxmlformats.org/officeDocument/2006/relationships/slideLayout" Target="../slideLayouts/slideLayout48.xml"/><Relationship Id="rId46" Type="http://schemas.openxmlformats.org/officeDocument/2006/relationships/slideLayout" Target="../slideLayouts/slideLayout47.xml"/><Relationship Id="rId45" Type="http://schemas.openxmlformats.org/officeDocument/2006/relationships/slideLayout" Target="../slideLayouts/slideLayout46.xml"/><Relationship Id="rId44" Type="http://schemas.openxmlformats.org/officeDocument/2006/relationships/slideLayout" Target="../slideLayouts/slideLayout45.xml"/><Relationship Id="rId43" Type="http://schemas.openxmlformats.org/officeDocument/2006/relationships/slideLayout" Target="../slideLayouts/slideLayout44.xml"/><Relationship Id="rId42" Type="http://schemas.openxmlformats.org/officeDocument/2006/relationships/slideLayout" Target="../slideLayouts/slideLayout43.xml"/><Relationship Id="rId41" Type="http://schemas.openxmlformats.org/officeDocument/2006/relationships/slideLayout" Target="../slideLayouts/slideLayout42.xml"/><Relationship Id="rId40" Type="http://schemas.openxmlformats.org/officeDocument/2006/relationships/slideLayout" Target="../slideLayouts/slideLayout41.xml"/><Relationship Id="rId4" Type="http://schemas.openxmlformats.org/officeDocument/2006/relationships/slideLayout" Target="../slideLayouts/slideLayout5.xml"/><Relationship Id="rId39" Type="http://schemas.openxmlformats.org/officeDocument/2006/relationships/slideLayout" Target="../slideLayouts/slideLayout40.xml"/><Relationship Id="rId38" Type="http://schemas.openxmlformats.org/officeDocument/2006/relationships/slideLayout" Target="../slideLayouts/slideLayout39.xml"/><Relationship Id="rId37" Type="http://schemas.openxmlformats.org/officeDocument/2006/relationships/slideLayout" Target="../slideLayouts/slideLayout38.xml"/><Relationship Id="rId36" Type="http://schemas.openxmlformats.org/officeDocument/2006/relationships/slideLayout" Target="../slideLayouts/slideLayout37.xml"/><Relationship Id="rId35" Type="http://schemas.openxmlformats.org/officeDocument/2006/relationships/slideLayout" Target="../slideLayouts/slideLayout36.xml"/><Relationship Id="rId34" Type="http://schemas.openxmlformats.org/officeDocument/2006/relationships/slideLayout" Target="../slideLayouts/slideLayout35.xml"/><Relationship Id="rId33" Type="http://schemas.openxmlformats.org/officeDocument/2006/relationships/slideLayout" Target="../slideLayouts/slideLayout34.xml"/><Relationship Id="rId32" Type="http://schemas.openxmlformats.org/officeDocument/2006/relationships/slideLayout" Target="../slideLayouts/slideLayout33.xml"/><Relationship Id="rId31" Type="http://schemas.openxmlformats.org/officeDocument/2006/relationships/slideLayout" Target="../slideLayouts/slideLayout32.xml"/><Relationship Id="rId30" Type="http://schemas.openxmlformats.org/officeDocument/2006/relationships/slideLayout" Target="../slideLayouts/slideLayout31.xml"/><Relationship Id="rId3" Type="http://schemas.openxmlformats.org/officeDocument/2006/relationships/slideLayout" Target="../slideLayouts/slideLayout4.xml"/><Relationship Id="rId29" Type="http://schemas.openxmlformats.org/officeDocument/2006/relationships/slideLayout" Target="../slideLayouts/slideLayout30.xml"/><Relationship Id="rId28" Type="http://schemas.openxmlformats.org/officeDocument/2006/relationships/slideLayout" Target="../slideLayouts/slideLayout29.xml"/><Relationship Id="rId27" Type="http://schemas.openxmlformats.org/officeDocument/2006/relationships/slideLayout" Target="../slideLayouts/slideLayout28.xml"/><Relationship Id="rId26" Type="http://schemas.openxmlformats.org/officeDocument/2006/relationships/slideLayout" Target="../slideLayouts/slideLayout27.xml"/><Relationship Id="rId25" Type="http://schemas.openxmlformats.org/officeDocument/2006/relationships/slideLayout" Target="../slideLayouts/slideLayout26.xml"/><Relationship Id="rId24" Type="http://schemas.openxmlformats.org/officeDocument/2006/relationships/slideLayout" Target="../slideLayouts/slideLayout25.xml"/><Relationship Id="rId23" Type="http://schemas.openxmlformats.org/officeDocument/2006/relationships/slideLayout" Target="../slideLayouts/slideLayout24.xml"/><Relationship Id="rId22" Type="http://schemas.openxmlformats.org/officeDocument/2006/relationships/slideLayout" Target="../slideLayouts/slideLayout23.xml"/><Relationship Id="rId21" Type="http://schemas.openxmlformats.org/officeDocument/2006/relationships/slideLayout" Target="../slideLayouts/slideLayout22.xml"/><Relationship Id="rId20" Type="http://schemas.openxmlformats.org/officeDocument/2006/relationships/slideLayout" Target="../slideLayouts/slideLayout21.xml"/><Relationship Id="rId2" Type="http://schemas.openxmlformats.org/officeDocument/2006/relationships/slideLayout" Target="../slideLayouts/slideLayout3.xml"/><Relationship Id="rId19" Type="http://schemas.openxmlformats.org/officeDocument/2006/relationships/slideLayout" Target="../slideLayouts/slideLayout20.xml"/><Relationship Id="rId18" Type="http://schemas.openxmlformats.org/officeDocument/2006/relationships/slideLayout" Target="../slideLayouts/slideLayout19.xml"/><Relationship Id="rId17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16.xml"/><Relationship Id="rId14" Type="http://schemas.openxmlformats.org/officeDocument/2006/relationships/slideLayout" Target="../slideLayouts/slideLayout15.xml"/><Relationship Id="rId13" Type="http://schemas.openxmlformats.org/officeDocument/2006/relationships/slideLayout" Target="../slideLayouts/slideLayout14.xml"/><Relationship Id="rId12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1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4" Type="http://schemas.openxmlformats.org/officeDocument/2006/relationships/theme" Target="../theme/theme3.xml"/><Relationship Id="rId3" Type="http://schemas.openxmlformats.org/officeDocument/2006/relationships/slideLayout" Target="../slideLayouts/slideLayout54.xml"/><Relationship Id="rId2" Type="http://schemas.openxmlformats.org/officeDocument/2006/relationships/slideLayout" Target="../slideLayouts/slideLayout53.xml"/><Relationship Id="rId1" Type="http://schemas.openxmlformats.org/officeDocument/2006/relationships/slideLayout" Target="../slideLayouts/slideLayout5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844550" y="476250"/>
            <a:ext cx="10502900" cy="1143000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 anchor="ctr">
            <a:normAutofit/>
          </a:bodyPr>
          <a:lstStyle/>
          <a:p>
            <a:r>
              <a:rPr dirty="0"/>
              <a:t>Title Text</a:t>
            </a:r>
            <a:endParaRPr dirty="0"/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844550" y="1619250"/>
            <a:ext cx="10502900" cy="4603750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 anchor="ctr">
            <a:normAutofit/>
          </a:bodyPr>
          <a:lstStyle/>
          <a:p>
            <a:r>
              <a:rPr dirty="0"/>
              <a:t>Body Level One</a:t>
            </a:r>
            <a:endParaRPr dirty="0"/>
          </a:p>
          <a:p>
            <a:pPr lvl="1"/>
            <a:r>
              <a:rPr dirty="0"/>
              <a:t>Body Level Two</a:t>
            </a:r>
            <a:endParaRPr dirty="0"/>
          </a:p>
          <a:p>
            <a:pPr lvl="2"/>
            <a:r>
              <a:rPr dirty="0"/>
              <a:t>Body Level Three</a:t>
            </a:r>
            <a:endParaRPr dirty="0"/>
          </a:p>
          <a:p>
            <a:pPr lvl="3"/>
            <a:r>
              <a:rPr dirty="0"/>
              <a:t>Body Level Four</a:t>
            </a:r>
            <a:endParaRPr dirty="0"/>
          </a:p>
          <a:p>
            <a:pPr lvl="4"/>
            <a:r>
              <a:rPr dirty="0"/>
              <a:t>Body Level Five</a:t>
            </a:r>
            <a:endParaRPr dirty="0"/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5979516" y="6540500"/>
            <a:ext cx="296556" cy="287258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200" cap="none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5" r:id="rId15"/>
    <p:sldLayoutId id="2147483666" r:id="rId16"/>
    <p:sldLayoutId id="2147483667" r:id="rId17"/>
    <p:sldLayoutId id="2147483668" r:id="rId18"/>
    <p:sldLayoutId id="2147483669" r:id="rId19"/>
    <p:sldLayoutId id="2147483670" r:id="rId20"/>
    <p:sldLayoutId id="2147483671" r:id="rId21"/>
    <p:sldLayoutId id="2147483672" r:id="rId22"/>
    <p:sldLayoutId id="2147483673" r:id="rId23"/>
    <p:sldLayoutId id="2147483674" r:id="rId24"/>
    <p:sldLayoutId id="2147483675" r:id="rId25"/>
    <p:sldLayoutId id="2147483676" r:id="rId26"/>
    <p:sldLayoutId id="2147483677" r:id="rId27"/>
    <p:sldLayoutId id="2147483678" r:id="rId28"/>
    <p:sldLayoutId id="2147483679" r:id="rId29"/>
    <p:sldLayoutId id="2147483680" r:id="rId30"/>
    <p:sldLayoutId id="2147483681" r:id="rId31"/>
    <p:sldLayoutId id="2147483682" r:id="rId32"/>
    <p:sldLayoutId id="2147483683" r:id="rId33"/>
    <p:sldLayoutId id="2147483684" r:id="rId34"/>
    <p:sldLayoutId id="2147483685" r:id="rId35"/>
    <p:sldLayoutId id="2147483686" r:id="rId36"/>
    <p:sldLayoutId id="2147483687" r:id="rId37"/>
    <p:sldLayoutId id="2147483688" r:id="rId38"/>
    <p:sldLayoutId id="2147483689" r:id="rId39"/>
    <p:sldLayoutId id="2147483690" r:id="rId40"/>
    <p:sldLayoutId id="2147483691" r:id="rId41"/>
    <p:sldLayoutId id="2147483692" r:id="rId42"/>
    <p:sldLayoutId id="2147483693" r:id="rId43"/>
    <p:sldLayoutId id="2147483694" r:id="rId44"/>
    <p:sldLayoutId id="2147483695" r:id="rId45"/>
    <p:sldLayoutId id="2147483696" r:id="rId46"/>
    <p:sldLayoutId id="2147483697" r:id="rId47"/>
    <p:sldLayoutId id="2147483698" r:id="rId48"/>
    <p:sldLayoutId id="2147483699" r:id="rId49"/>
    <p:sldLayoutId id="2147483700" r:id="rId50"/>
  </p:sldLayoutIdLst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xStyles>
    <p:titleStyle>
      <a:lvl1pPr marL="0" marR="0" indent="0" algn="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5000" b="0" i="0" u="none" strike="noStrike" cap="none" spc="0" baseline="0">
          <a:ln>
            <a:noFill/>
          </a:ln>
          <a:solidFill>
            <a:srgbClr val="515252"/>
          </a:solidFill>
          <a:uFillTx/>
          <a:latin typeface="仓耳玄三M W05" panose="02020400000000000000" pitchFamily="18" charset="-122"/>
          <a:ea typeface="仓耳玄三M W05" panose="02020400000000000000" pitchFamily="18" charset="-122"/>
          <a:cs typeface="+mn-cs"/>
          <a:sym typeface="Sk-Modernist"/>
        </a:defRPr>
      </a:lvl1pPr>
      <a:lvl2pPr marL="0" marR="0" indent="114300" algn="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5000" b="0" i="0" u="none" strike="noStrike" cap="none" spc="0" baseline="0">
          <a:ln>
            <a:noFill/>
          </a:ln>
          <a:solidFill>
            <a:srgbClr val="515252"/>
          </a:solidFill>
          <a:uFillTx/>
          <a:latin typeface="+mn-lt"/>
          <a:ea typeface="+mn-ea"/>
          <a:cs typeface="+mn-cs"/>
          <a:sym typeface="Sk-Modernist"/>
        </a:defRPr>
      </a:lvl2pPr>
      <a:lvl3pPr marL="0" marR="0" indent="228600" algn="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5000" b="0" i="0" u="none" strike="noStrike" cap="none" spc="0" baseline="0">
          <a:ln>
            <a:noFill/>
          </a:ln>
          <a:solidFill>
            <a:srgbClr val="515252"/>
          </a:solidFill>
          <a:uFillTx/>
          <a:latin typeface="+mn-lt"/>
          <a:ea typeface="+mn-ea"/>
          <a:cs typeface="+mn-cs"/>
          <a:sym typeface="Sk-Modernist"/>
        </a:defRPr>
      </a:lvl3pPr>
      <a:lvl4pPr marL="0" marR="0" indent="342900" algn="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5000" b="0" i="0" u="none" strike="noStrike" cap="none" spc="0" baseline="0">
          <a:ln>
            <a:noFill/>
          </a:ln>
          <a:solidFill>
            <a:srgbClr val="515252"/>
          </a:solidFill>
          <a:uFillTx/>
          <a:latin typeface="+mn-lt"/>
          <a:ea typeface="+mn-ea"/>
          <a:cs typeface="+mn-cs"/>
          <a:sym typeface="Sk-Modernist"/>
        </a:defRPr>
      </a:lvl4pPr>
      <a:lvl5pPr marL="0" marR="0" indent="457200" algn="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5000" b="0" i="0" u="none" strike="noStrike" cap="none" spc="0" baseline="0">
          <a:ln>
            <a:noFill/>
          </a:ln>
          <a:solidFill>
            <a:srgbClr val="515252"/>
          </a:solidFill>
          <a:uFillTx/>
          <a:latin typeface="+mn-lt"/>
          <a:ea typeface="+mn-ea"/>
          <a:cs typeface="+mn-cs"/>
          <a:sym typeface="Sk-Modernist"/>
        </a:defRPr>
      </a:lvl5pPr>
      <a:lvl6pPr marL="0" marR="0" indent="571500" algn="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5000" b="0" i="0" u="none" strike="noStrike" cap="none" spc="0" baseline="0">
          <a:ln>
            <a:noFill/>
          </a:ln>
          <a:solidFill>
            <a:srgbClr val="515252"/>
          </a:solidFill>
          <a:uFillTx/>
          <a:latin typeface="+mn-lt"/>
          <a:ea typeface="+mn-ea"/>
          <a:cs typeface="+mn-cs"/>
          <a:sym typeface="Sk-Modernist"/>
        </a:defRPr>
      </a:lvl6pPr>
      <a:lvl7pPr marL="0" marR="0" indent="685800" algn="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5000" b="0" i="0" u="none" strike="noStrike" cap="none" spc="0" baseline="0">
          <a:ln>
            <a:noFill/>
          </a:ln>
          <a:solidFill>
            <a:srgbClr val="515252"/>
          </a:solidFill>
          <a:uFillTx/>
          <a:latin typeface="+mn-lt"/>
          <a:ea typeface="+mn-ea"/>
          <a:cs typeface="+mn-cs"/>
          <a:sym typeface="Sk-Modernist"/>
        </a:defRPr>
      </a:lvl7pPr>
      <a:lvl8pPr marL="0" marR="0" indent="800100" algn="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5000" b="0" i="0" u="none" strike="noStrike" cap="none" spc="0" baseline="0">
          <a:ln>
            <a:noFill/>
          </a:ln>
          <a:solidFill>
            <a:srgbClr val="515252"/>
          </a:solidFill>
          <a:uFillTx/>
          <a:latin typeface="+mn-lt"/>
          <a:ea typeface="+mn-ea"/>
          <a:cs typeface="+mn-cs"/>
          <a:sym typeface="Sk-Modernist"/>
        </a:defRPr>
      </a:lvl8pPr>
      <a:lvl9pPr marL="0" marR="0" indent="914400" algn="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5000" b="0" i="0" u="none" strike="noStrike" cap="none" spc="0" baseline="0">
          <a:ln>
            <a:noFill/>
          </a:ln>
          <a:solidFill>
            <a:srgbClr val="515252"/>
          </a:solidFill>
          <a:uFillTx/>
          <a:latin typeface="+mn-lt"/>
          <a:ea typeface="+mn-ea"/>
          <a:cs typeface="+mn-cs"/>
          <a:sym typeface="Sk-Modernist"/>
        </a:defRPr>
      </a:lvl9pPr>
    </p:titleStyle>
    <p:bodyStyle>
      <a:lvl1pPr marL="158750" marR="0" indent="-158750" algn="l" defTabSz="412750" latinLnBrk="0">
        <a:lnSpc>
          <a:spcPct val="150000"/>
        </a:lnSpc>
        <a:spcBef>
          <a:spcPts val="2600"/>
        </a:spcBef>
        <a:spcAft>
          <a:spcPts val="0"/>
        </a:spcAft>
        <a:buClrTx/>
        <a:buSzPct val="75000"/>
        <a:buFontTx/>
        <a:buChar char="•"/>
        <a:defRPr sz="1300" b="0" i="0" u="none" strike="noStrike" cap="none" spc="0" baseline="0">
          <a:ln>
            <a:noFill/>
          </a:ln>
          <a:solidFill>
            <a:srgbClr val="717172"/>
          </a:solidFill>
          <a:uFillTx/>
          <a:latin typeface="仓耳玄三M W05" panose="02020400000000000000" pitchFamily="18" charset="-122"/>
          <a:ea typeface="仓耳玄三M W05" panose="02020400000000000000" pitchFamily="18" charset="-122"/>
          <a:cs typeface="仓耳玄三M W05" panose="02020400000000000000" pitchFamily="18" charset="-122"/>
          <a:sym typeface="Lato Regular"/>
        </a:defRPr>
      </a:lvl1pPr>
      <a:lvl2pPr marL="476250" marR="0" indent="-158750" algn="l" defTabSz="412750" latinLnBrk="0">
        <a:lnSpc>
          <a:spcPct val="150000"/>
        </a:lnSpc>
        <a:spcBef>
          <a:spcPts val="2600"/>
        </a:spcBef>
        <a:spcAft>
          <a:spcPts val="0"/>
        </a:spcAft>
        <a:buClrTx/>
        <a:buSzPct val="75000"/>
        <a:buFontTx/>
        <a:buChar char="•"/>
        <a:defRPr sz="1300" b="0" i="0" u="none" strike="noStrike" cap="none" spc="0" baseline="0">
          <a:ln>
            <a:noFill/>
          </a:ln>
          <a:solidFill>
            <a:srgbClr val="717172"/>
          </a:solidFill>
          <a:uFillTx/>
          <a:latin typeface="仓耳玄三M W05" panose="02020400000000000000" pitchFamily="18" charset="-122"/>
          <a:ea typeface="仓耳玄三M W05" panose="02020400000000000000" pitchFamily="18" charset="-122"/>
          <a:cs typeface="仓耳玄三M W05" panose="02020400000000000000" pitchFamily="18" charset="-122"/>
          <a:sym typeface="Lato Regular"/>
        </a:defRPr>
      </a:lvl2pPr>
      <a:lvl3pPr marL="793750" marR="0" indent="-158750" algn="l" defTabSz="412750" latinLnBrk="0">
        <a:lnSpc>
          <a:spcPct val="150000"/>
        </a:lnSpc>
        <a:spcBef>
          <a:spcPts val="2600"/>
        </a:spcBef>
        <a:spcAft>
          <a:spcPts val="0"/>
        </a:spcAft>
        <a:buClrTx/>
        <a:buSzPct val="75000"/>
        <a:buFontTx/>
        <a:buChar char="•"/>
        <a:defRPr sz="1300" b="0" i="0" u="none" strike="noStrike" cap="none" spc="0" baseline="0">
          <a:ln>
            <a:noFill/>
          </a:ln>
          <a:solidFill>
            <a:srgbClr val="717172"/>
          </a:solidFill>
          <a:uFillTx/>
          <a:latin typeface="仓耳玄三M W05" panose="02020400000000000000" pitchFamily="18" charset="-122"/>
          <a:ea typeface="仓耳玄三M W05" panose="02020400000000000000" pitchFamily="18" charset="-122"/>
          <a:cs typeface="仓耳玄三M W05" panose="02020400000000000000" pitchFamily="18" charset="-122"/>
          <a:sym typeface="Lato Regular"/>
        </a:defRPr>
      </a:lvl3pPr>
      <a:lvl4pPr marL="1111250" marR="0" indent="-158750" algn="l" defTabSz="412750" latinLnBrk="0">
        <a:lnSpc>
          <a:spcPct val="150000"/>
        </a:lnSpc>
        <a:spcBef>
          <a:spcPts val="2600"/>
        </a:spcBef>
        <a:spcAft>
          <a:spcPts val="0"/>
        </a:spcAft>
        <a:buClrTx/>
        <a:buSzPct val="75000"/>
        <a:buFontTx/>
        <a:buChar char="•"/>
        <a:defRPr sz="1300" b="0" i="0" u="none" strike="noStrike" cap="none" spc="0" baseline="0">
          <a:ln>
            <a:noFill/>
          </a:ln>
          <a:solidFill>
            <a:srgbClr val="717172"/>
          </a:solidFill>
          <a:uFillTx/>
          <a:latin typeface="仓耳玄三M W05" panose="02020400000000000000" pitchFamily="18" charset="-122"/>
          <a:ea typeface="仓耳玄三M W05" panose="02020400000000000000" pitchFamily="18" charset="-122"/>
          <a:cs typeface="仓耳玄三M W05" panose="02020400000000000000" pitchFamily="18" charset="-122"/>
          <a:sym typeface="Lato Regular"/>
        </a:defRPr>
      </a:lvl4pPr>
      <a:lvl5pPr marL="1428750" marR="0" indent="-158750" algn="l" defTabSz="412750" latinLnBrk="0">
        <a:lnSpc>
          <a:spcPct val="150000"/>
        </a:lnSpc>
        <a:spcBef>
          <a:spcPts val="2600"/>
        </a:spcBef>
        <a:spcAft>
          <a:spcPts val="0"/>
        </a:spcAft>
        <a:buClrTx/>
        <a:buSzPct val="75000"/>
        <a:buFontTx/>
        <a:buChar char="•"/>
        <a:defRPr sz="1300" b="0" i="0" u="none" strike="noStrike" cap="none" spc="0" baseline="0">
          <a:ln>
            <a:noFill/>
          </a:ln>
          <a:solidFill>
            <a:srgbClr val="717172"/>
          </a:solidFill>
          <a:uFillTx/>
          <a:latin typeface="仓耳玄三M W05" panose="02020400000000000000" pitchFamily="18" charset="-122"/>
          <a:ea typeface="仓耳玄三M W05" panose="02020400000000000000" pitchFamily="18" charset="-122"/>
          <a:cs typeface="仓耳玄三M W05" panose="02020400000000000000" pitchFamily="18" charset="-122"/>
          <a:sym typeface="Lato Regular"/>
        </a:defRPr>
      </a:lvl5pPr>
      <a:lvl6pPr marL="1746250" marR="0" indent="-158750" algn="l" defTabSz="412750" latinLnBrk="0">
        <a:lnSpc>
          <a:spcPct val="150000"/>
        </a:lnSpc>
        <a:spcBef>
          <a:spcPts val="2600"/>
        </a:spcBef>
        <a:spcAft>
          <a:spcPts val="0"/>
        </a:spcAft>
        <a:buClrTx/>
        <a:buSzPct val="75000"/>
        <a:buFontTx/>
        <a:buChar char="•"/>
        <a:defRPr sz="1300" b="0" i="0" u="none" strike="noStrike" cap="none" spc="0" baseline="0">
          <a:ln>
            <a:noFill/>
          </a:ln>
          <a:solidFill>
            <a:srgbClr val="717172"/>
          </a:solidFill>
          <a:uFillTx/>
          <a:latin typeface="Lato Regular"/>
          <a:ea typeface="Lato Regular"/>
          <a:cs typeface="Lato Regular"/>
          <a:sym typeface="Lato Regular"/>
        </a:defRPr>
      </a:lvl6pPr>
      <a:lvl7pPr marL="2063750" marR="0" indent="-158750" algn="l" defTabSz="412750" latinLnBrk="0">
        <a:lnSpc>
          <a:spcPct val="150000"/>
        </a:lnSpc>
        <a:spcBef>
          <a:spcPts val="2600"/>
        </a:spcBef>
        <a:spcAft>
          <a:spcPts val="0"/>
        </a:spcAft>
        <a:buClrTx/>
        <a:buSzPct val="75000"/>
        <a:buFontTx/>
        <a:buChar char="•"/>
        <a:defRPr sz="1300" b="0" i="0" u="none" strike="noStrike" cap="none" spc="0" baseline="0">
          <a:ln>
            <a:noFill/>
          </a:ln>
          <a:solidFill>
            <a:srgbClr val="717172"/>
          </a:solidFill>
          <a:uFillTx/>
          <a:latin typeface="Lato Regular"/>
          <a:ea typeface="Lato Regular"/>
          <a:cs typeface="Lato Regular"/>
          <a:sym typeface="Lato Regular"/>
        </a:defRPr>
      </a:lvl7pPr>
      <a:lvl8pPr marL="2381250" marR="0" indent="-158750" algn="l" defTabSz="412750" latinLnBrk="0">
        <a:lnSpc>
          <a:spcPct val="150000"/>
        </a:lnSpc>
        <a:spcBef>
          <a:spcPts val="2600"/>
        </a:spcBef>
        <a:spcAft>
          <a:spcPts val="0"/>
        </a:spcAft>
        <a:buClrTx/>
        <a:buSzPct val="75000"/>
        <a:buFontTx/>
        <a:buChar char="•"/>
        <a:defRPr sz="1300" b="0" i="0" u="none" strike="noStrike" cap="none" spc="0" baseline="0">
          <a:ln>
            <a:noFill/>
          </a:ln>
          <a:solidFill>
            <a:srgbClr val="717172"/>
          </a:solidFill>
          <a:uFillTx/>
          <a:latin typeface="Lato Regular"/>
          <a:ea typeface="Lato Regular"/>
          <a:cs typeface="Lato Regular"/>
          <a:sym typeface="Lato Regular"/>
        </a:defRPr>
      </a:lvl8pPr>
      <a:lvl9pPr marL="2698750" marR="0" indent="-158750" algn="l" defTabSz="412750" latinLnBrk="0">
        <a:lnSpc>
          <a:spcPct val="150000"/>
        </a:lnSpc>
        <a:spcBef>
          <a:spcPts val="2600"/>
        </a:spcBef>
        <a:spcAft>
          <a:spcPts val="0"/>
        </a:spcAft>
        <a:buClrTx/>
        <a:buSzPct val="75000"/>
        <a:buFontTx/>
        <a:buChar char="•"/>
        <a:defRPr sz="1300" b="0" i="0" u="none" strike="noStrike" cap="none" spc="0" baseline="0">
          <a:ln>
            <a:noFill/>
          </a:ln>
          <a:solidFill>
            <a:srgbClr val="717172"/>
          </a:solidFill>
          <a:uFillTx/>
          <a:latin typeface="Lato Regular"/>
          <a:ea typeface="Lato Regular"/>
          <a:cs typeface="Lato Regular"/>
          <a:sym typeface="Lato Regular"/>
        </a:defRPr>
      </a:lvl9pPr>
    </p:bodyStyle>
    <p:otherStyle>
      <a:lvl1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11430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22860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34290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45720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57150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68580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80010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91440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1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7.xml"/><Relationship Id="rId4" Type="http://schemas.openxmlformats.org/officeDocument/2006/relationships/image" Target="../media/image22.jpeg"/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.xml"/><Relationship Id="rId4" Type="http://schemas.openxmlformats.org/officeDocument/2006/relationships/chart" Target="../charts/chart4.xml"/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chart" Target="../charts/chart1.xml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5.xml"/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image" Target="../media/image24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chart" Target="../charts/char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27.png"/><Relationship Id="rId2" Type="http://schemas.openxmlformats.org/officeDocument/2006/relationships/chart" Target="../charts/chart7.xml"/><Relationship Id="rId1" Type="http://schemas.openxmlformats.org/officeDocument/2006/relationships/chart" Target="../charts/chart6.xml"/></Relationships>
</file>

<file path=ppt/slides/_rels/slide2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0.xml"/><Relationship Id="rId2" Type="http://schemas.openxmlformats.org/officeDocument/2006/relationships/image" Target="../media/image13.jpeg"/><Relationship Id="rId1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1.xml"/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图片 4" descr="图片包含 物体, 镜子&#10;&#10;描述已自动生成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 cstate="screen"/>
          <a:srcRect l="61250" t="20400"/>
          <a:stretch>
            <a:fillRect/>
          </a:stretch>
        </p:blipFill>
        <p:spPr>
          <a:xfrm rot="21206725">
            <a:off x="6570660" y="2958330"/>
            <a:ext cx="6446902" cy="413849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01916" y="4254101"/>
            <a:ext cx="3691076" cy="2390255"/>
          </a:xfrm>
          <a:prstGeom prst="rect">
            <a:avLst/>
          </a:prstGeom>
        </p:spPr>
      </p:pic>
      <p:sp>
        <p:nvSpPr>
          <p:cNvPr id="8" name="TextBox 4"/>
          <p:cNvSpPr txBox="1"/>
          <p:nvPr/>
        </p:nvSpPr>
        <p:spPr>
          <a:xfrm>
            <a:off x="3090317" y="2130443"/>
            <a:ext cx="531427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8000" dirty="0">
                <a:cs typeface="+mn-ea"/>
                <a:sym typeface="+mn-lt"/>
              </a:rPr>
              <a:t>可</a:t>
            </a:r>
            <a:r>
              <a:rPr lang="zh-CN" altLang="en-US" sz="8000" dirty="0" smtClean="0">
                <a:cs typeface="+mn-ea"/>
                <a:sym typeface="+mn-lt"/>
              </a:rPr>
              <a:t>爱卡通风</a:t>
            </a:r>
            <a:endParaRPr lang="en-US" altLang="zh-CN" sz="8000" dirty="0">
              <a:cs typeface="+mn-ea"/>
              <a:sym typeface="+mn-lt"/>
            </a:endParaRPr>
          </a:p>
        </p:txBody>
      </p:sp>
      <p:sp>
        <p:nvSpPr>
          <p:cNvPr id="10" name="TextBox 4"/>
          <p:cNvSpPr txBox="1"/>
          <p:nvPr/>
        </p:nvSpPr>
        <p:spPr>
          <a:xfrm>
            <a:off x="3901916" y="1590462"/>
            <a:ext cx="40129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spc="2300" dirty="0">
                <a:cs typeface="+mn-ea"/>
                <a:sym typeface="+mn-lt"/>
              </a:rPr>
              <a:t>可爱</a:t>
            </a:r>
            <a:r>
              <a:rPr lang="en-US" altLang="zh-CN" sz="1600" spc="2300" dirty="0">
                <a:cs typeface="+mn-ea"/>
                <a:sym typeface="+mn-lt"/>
              </a:rPr>
              <a:t>/</a:t>
            </a:r>
            <a:r>
              <a:rPr lang="zh-CN" altLang="en-US" sz="1600" spc="2300" dirty="0">
                <a:cs typeface="+mn-ea"/>
                <a:sym typeface="+mn-lt"/>
              </a:rPr>
              <a:t>简约</a:t>
            </a:r>
            <a:r>
              <a:rPr lang="en-US" altLang="zh-CN" sz="1600" spc="2300" dirty="0">
                <a:cs typeface="+mn-ea"/>
                <a:sym typeface="+mn-lt"/>
              </a:rPr>
              <a:t>/</a:t>
            </a:r>
            <a:r>
              <a:rPr lang="zh-CN" altLang="en-US" sz="1600" spc="2300" dirty="0">
                <a:cs typeface="+mn-ea"/>
                <a:sym typeface="+mn-lt"/>
              </a:rPr>
              <a:t>卡通</a:t>
            </a:r>
            <a:endParaRPr lang="en-US" altLang="zh-CN" sz="1600" spc="2300" dirty="0">
              <a:cs typeface="+mn-ea"/>
              <a:sym typeface="+mn-lt"/>
            </a:endParaRPr>
          </a:p>
        </p:txBody>
      </p:sp>
      <p:sp>
        <p:nvSpPr>
          <p:cNvPr id="11" name="Shape 222"/>
          <p:cNvSpPr/>
          <p:nvPr/>
        </p:nvSpPr>
        <p:spPr>
          <a:xfrm>
            <a:off x="4780492" y="3572786"/>
            <a:ext cx="1759853" cy="500002"/>
          </a:xfrm>
          <a:prstGeom prst="roundRect">
            <a:avLst>
              <a:gd name="adj" fmla="val 50000"/>
            </a:avLst>
          </a:prstGeom>
          <a:solidFill>
            <a:schemeClr val="accent1">
              <a:satOff val="-3354"/>
              <a:lumOff val="26614"/>
            </a:schemeClr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3200" cap="none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2" name="TextBox 4"/>
          <p:cNvSpPr txBox="1"/>
          <p:nvPr/>
        </p:nvSpPr>
        <p:spPr>
          <a:xfrm>
            <a:off x="5315033" y="3636873"/>
            <a:ext cx="72390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pc="300" dirty="0">
                <a:cs typeface="+mn-ea"/>
                <a:sym typeface="+mn-lt"/>
              </a:rPr>
              <a:t>PC6</a:t>
            </a:r>
            <a:endParaRPr lang="en-US" altLang="zh-CN" spc="3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 animBg="1"/>
      <p:bldP spid="1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419665" y="6469519"/>
            <a:ext cx="180020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模板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http://www.1ppt.com/moban/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Shape 416"/>
          <p:cNvSpPr/>
          <p:nvPr/>
        </p:nvSpPr>
        <p:spPr>
          <a:xfrm flipH="1" flipV="1">
            <a:off x="2310918" y="4120400"/>
            <a:ext cx="9881082" cy="1"/>
          </a:xfrm>
          <a:prstGeom prst="line">
            <a:avLst/>
          </a:prstGeom>
          <a:ln w="38100">
            <a:solidFill>
              <a:srgbClr val="EDEFF3"/>
            </a:solidFill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3200" cap="none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5" name="Shape 418"/>
          <p:cNvSpPr txBox="1"/>
          <p:nvPr/>
        </p:nvSpPr>
        <p:spPr>
          <a:xfrm>
            <a:off x="2980972" y="1036492"/>
            <a:ext cx="6045362" cy="69261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latin typeface="+mn-lt"/>
                <a:ea typeface="+mn-ea"/>
                <a:cs typeface="+mn-ea"/>
                <a:sym typeface="+mn-lt"/>
              </a:rPr>
              <a:t>Horizontal company timeline</a:t>
            </a:r>
            <a:endParaRPr 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Shape 419"/>
          <p:cNvSpPr/>
          <p:nvPr/>
        </p:nvSpPr>
        <p:spPr>
          <a:xfrm>
            <a:off x="938296" y="3422919"/>
            <a:ext cx="1394963" cy="1394963"/>
          </a:xfrm>
          <a:prstGeom prst="ellipse">
            <a:avLst/>
          </a:prstGeom>
          <a:solidFill>
            <a:srgbClr val="A8D1A0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3200" cap="none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8" name="Shape 421"/>
          <p:cNvSpPr/>
          <p:nvPr/>
        </p:nvSpPr>
        <p:spPr>
          <a:xfrm>
            <a:off x="3648663" y="3364985"/>
            <a:ext cx="2593659" cy="320601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>
            <a:lvl1pPr algn="l">
              <a:defRPr sz="3500" cap="none">
                <a:latin typeface="+mn-lt"/>
                <a:ea typeface="+mn-ea"/>
                <a:cs typeface="+mn-cs"/>
                <a:sym typeface="Sk-Modernist"/>
              </a:defRPr>
            </a:lvl1pPr>
          </a:lstStyle>
          <a:p>
            <a:pPr defTabSz="412750" hangingPunct="0"/>
            <a:r>
              <a:rPr sz="1750" kern="0" dirty="0">
                <a:solidFill>
                  <a:srgbClr val="515252"/>
                </a:solidFill>
                <a:cs typeface="+mn-ea"/>
                <a:sym typeface="+mn-lt"/>
              </a:rPr>
              <a:t>Allocation staff housing</a:t>
            </a:r>
            <a:endParaRPr sz="1750" kern="0" dirty="0">
              <a:solidFill>
                <a:srgbClr val="515252"/>
              </a:solidFill>
              <a:cs typeface="+mn-ea"/>
              <a:sym typeface="+mn-lt"/>
            </a:endParaRPr>
          </a:p>
        </p:txBody>
      </p:sp>
      <p:sp>
        <p:nvSpPr>
          <p:cNvPr id="9" name="Shape 422"/>
          <p:cNvSpPr/>
          <p:nvPr/>
        </p:nvSpPr>
        <p:spPr>
          <a:xfrm>
            <a:off x="2974679" y="4545745"/>
            <a:ext cx="3741409" cy="690061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/>
          <a:p>
            <a:pPr algn="ctr" defTabSz="412750" hangingPunct="0">
              <a:lnSpc>
                <a:spcPct val="130000"/>
              </a:lnSpc>
              <a:defRPr sz="2200" cap="none">
                <a:solidFill>
                  <a:srgbClr val="717172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sz="1100" kern="0" dirty="0">
                <a:solidFill>
                  <a:srgbClr val="717172"/>
                </a:solidFill>
                <a:cs typeface="+mn-ea"/>
                <a:sym typeface="+mn-lt"/>
              </a:rPr>
              <a:t>There are many variations of passages of Lorem Ipsum</a:t>
            </a:r>
            <a:endParaRPr sz="1100" kern="0" dirty="0">
              <a:solidFill>
                <a:srgbClr val="717172"/>
              </a:solidFill>
              <a:cs typeface="+mn-ea"/>
              <a:sym typeface="+mn-lt"/>
            </a:endParaRPr>
          </a:p>
          <a:p>
            <a:pPr algn="ctr" defTabSz="412750" hangingPunct="0">
              <a:lnSpc>
                <a:spcPct val="130000"/>
              </a:lnSpc>
              <a:defRPr sz="2200" cap="none">
                <a:solidFill>
                  <a:srgbClr val="717172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sz="1100" kern="0" dirty="0">
                <a:solidFill>
                  <a:srgbClr val="717172"/>
                </a:solidFill>
                <a:cs typeface="+mn-ea"/>
                <a:sym typeface="+mn-lt"/>
              </a:rPr>
              <a:t>available, but the majority have suffered </a:t>
            </a:r>
            <a:r>
              <a:rPr sz="1100" kern="0" dirty="0" err="1">
                <a:solidFill>
                  <a:srgbClr val="717172"/>
                </a:solidFill>
                <a:cs typeface="+mn-ea"/>
                <a:sym typeface="+mn-lt"/>
              </a:rPr>
              <a:t>alte</a:t>
            </a:r>
            <a:endParaRPr sz="1100" kern="0" dirty="0">
              <a:solidFill>
                <a:srgbClr val="717172"/>
              </a:solidFill>
              <a:cs typeface="+mn-ea"/>
              <a:sym typeface="+mn-lt"/>
            </a:endParaRPr>
          </a:p>
          <a:p>
            <a:pPr algn="ctr" defTabSz="412750" hangingPunct="0">
              <a:lnSpc>
                <a:spcPct val="130000"/>
              </a:lnSpc>
              <a:defRPr sz="2200" cap="none">
                <a:solidFill>
                  <a:srgbClr val="717172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sz="1100" kern="0" dirty="0">
                <a:solidFill>
                  <a:srgbClr val="717172"/>
                </a:solidFill>
                <a:cs typeface="+mn-ea"/>
                <a:sym typeface="+mn-lt"/>
              </a:rPr>
              <a:t>some form, by injected </a:t>
            </a:r>
            <a:r>
              <a:rPr sz="1100" kern="0" dirty="0" err="1">
                <a:solidFill>
                  <a:srgbClr val="717172"/>
                </a:solidFill>
                <a:cs typeface="+mn-ea"/>
                <a:sym typeface="+mn-lt"/>
              </a:rPr>
              <a:t>humour</a:t>
            </a:r>
            <a:r>
              <a:rPr sz="1100" kern="0" dirty="0">
                <a:solidFill>
                  <a:srgbClr val="717172"/>
                </a:solidFill>
                <a:cs typeface="+mn-ea"/>
                <a:sym typeface="+mn-lt"/>
              </a:rPr>
              <a:t>, or</a:t>
            </a:r>
            <a:endParaRPr sz="1100" kern="0" dirty="0">
              <a:solidFill>
                <a:srgbClr val="717172"/>
              </a:solidFill>
              <a:cs typeface="+mn-ea"/>
              <a:sym typeface="+mn-lt"/>
            </a:endParaRPr>
          </a:p>
        </p:txBody>
      </p:sp>
      <p:sp>
        <p:nvSpPr>
          <p:cNvPr id="10" name="Shape 423"/>
          <p:cNvSpPr/>
          <p:nvPr/>
        </p:nvSpPr>
        <p:spPr>
          <a:xfrm>
            <a:off x="8733614" y="3364986"/>
            <a:ext cx="2213748" cy="320601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>
            <a:lvl1pPr algn="l">
              <a:defRPr sz="3500" cap="none">
                <a:latin typeface="+mn-lt"/>
                <a:ea typeface="+mn-ea"/>
                <a:cs typeface="+mn-cs"/>
                <a:sym typeface="Sk-Modernist"/>
              </a:defRPr>
            </a:lvl1pPr>
          </a:lstStyle>
          <a:p>
            <a:pPr defTabSz="412750" hangingPunct="0"/>
            <a:r>
              <a:rPr sz="1750" kern="0" dirty="0">
                <a:solidFill>
                  <a:srgbClr val="515252"/>
                </a:solidFill>
                <a:cs typeface="+mn-ea"/>
                <a:sym typeface="+mn-lt"/>
              </a:rPr>
              <a:t>The new head office</a:t>
            </a:r>
            <a:endParaRPr sz="1750" kern="0" dirty="0">
              <a:solidFill>
                <a:srgbClr val="515252"/>
              </a:solidFill>
              <a:cs typeface="+mn-ea"/>
              <a:sym typeface="+mn-lt"/>
            </a:endParaRPr>
          </a:p>
        </p:txBody>
      </p:sp>
      <p:sp>
        <p:nvSpPr>
          <p:cNvPr id="11" name="Shape 424"/>
          <p:cNvSpPr/>
          <p:nvPr/>
        </p:nvSpPr>
        <p:spPr>
          <a:xfrm>
            <a:off x="7892054" y="4545745"/>
            <a:ext cx="3741409" cy="690061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/>
          <a:p>
            <a:pPr algn="ctr" defTabSz="412750" hangingPunct="0">
              <a:lnSpc>
                <a:spcPct val="130000"/>
              </a:lnSpc>
              <a:defRPr sz="2200" cap="none">
                <a:solidFill>
                  <a:srgbClr val="717172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sz="1100" kern="0" dirty="0">
                <a:solidFill>
                  <a:srgbClr val="717172"/>
                </a:solidFill>
                <a:cs typeface="+mn-ea"/>
                <a:sym typeface="+mn-lt"/>
              </a:rPr>
              <a:t>There are many variations of passages of Lorem Ipsum</a:t>
            </a:r>
            <a:endParaRPr sz="1100" kern="0" dirty="0">
              <a:solidFill>
                <a:srgbClr val="717172"/>
              </a:solidFill>
              <a:cs typeface="+mn-ea"/>
              <a:sym typeface="+mn-lt"/>
            </a:endParaRPr>
          </a:p>
          <a:p>
            <a:pPr algn="ctr" defTabSz="412750" hangingPunct="0">
              <a:lnSpc>
                <a:spcPct val="130000"/>
              </a:lnSpc>
              <a:defRPr sz="2200" cap="none">
                <a:solidFill>
                  <a:srgbClr val="717172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sz="1100" kern="0" dirty="0">
                <a:solidFill>
                  <a:srgbClr val="717172"/>
                </a:solidFill>
                <a:cs typeface="+mn-ea"/>
                <a:sym typeface="+mn-lt"/>
              </a:rPr>
              <a:t>available, but the majority have suffered </a:t>
            </a:r>
            <a:r>
              <a:rPr sz="1100" kern="0" dirty="0" err="1">
                <a:solidFill>
                  <a:srgbClr val="717172"/>
                </a:solidFill>
                <a:cs typeface="+mn-ea"/>
                <a:sym typeface="+mn-lt"/>
              </a:rPr>
              <a:t>alte</a:t>
            </a:r>
            <a:endParaRPr sz="1100" kern="0" dirty="0">
              <a:solidFill>
                <a:srgbClr val="717172"/>
              </a:solidFill>
              <a:cs typeface="+mn-ea"/>
              <a:sym typeface="+mn-lt"/>
            </a:endParaRPr>
          </a:p>
          <a:p>
            <a:pPr algn="ctr" defTabSz="412750" hangingPunct="0">
              <a:lnSpc>
                <a:spcPct val="130000"/>
              </a:lnSpc>
              <a:defRPr sz="2200" cap="none">
                <a:solidFill>
                  <a:srgbClr val="717172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sz="1100" kern="0" dirty="0">
                <a:solidFill>
                  <a:srgbClr val="717172"/>
                </a:solidFill>
                <a:cs typeface="+mn-ea"/>
                <a:sym typeface="+mn-lt"/>
              </a:rPr>
              <a:t>some form, by injected </a:t>
            </a:r>
            <a:r>
              <a:rPr sz="1100" kern="0" dirty="0" err="1">
                <a:solidFill>
                  <a:srgbClr val="717172"/>
                </a:solidFill>
                <a:cs typeface="+mn-ea"/>
                <a:sym typeface="+mn-lt"/>
              </a:rPr>
              <a:t>humour</a:t>
            </a:r>
            <a:r>
              <a:rPr sz="1100" kern="0" dirty="0">
                <a:solidFill>
                  <a:srgbClr val="717172"/>
                </a:solidFill>
                <a:cs typeface="+mn-ea"/>
                <a:sym typeface="+mn-lt"/>
              </a:rPr>
              <a:t>, or</a:t>
            </a:r>
            <a:endParaRPr sz="1100" kern="0" dirty="0">
              <a:solidFill>
                <a:srgbClr val="717172"/>
              </a:solidFill>
              <a:cs typeface="+mn-ea"/>
              <a:sym typeface="+mn-lt"/>
            </a:endParaRPr>
          </a:p>
        </p:txBody>
      </p:sp>
      <p:sp>
        <p:nvSpPr>
          <p:cNvPr id="12" name="Shape 425"/>
          <p:cNvSpPr/>
          <p:nvPr/>
        </p:nvSpPr>
        <p:spPr>
          <a:xfrm>
            <a:off x="4750134" y="4025150"/>
            <a:ext cx="190501" cy="190501"/>
          </a:xfrm>
          <a:prstGeom prst="ellipse">
            <a:avLst/>
          </a:prstGeom>
          <a:solidFill>
            <a:srgbClr val="EEEEEF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3200" cap="none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3" name="Shape 426"/>
          <p:cNvSpPr/>
          <p:nvPr/>
        </p:nvSpPr>
        <p:spPr>
          <a:xfrm>
            <a:off x="4797759" y="4072775"/>
            <a:ext cx="95251" cy="95251"/>
          </a:xfrm>
          <a:prstGeom prst="ellipse">
            <a:avLst/>
          </a:prstGeom>
          <a:solidFill>
            <a:schemeClr val="accent1">
              <a:satOff val="-3354"/>
              <a:lumOff val="26614"/>
            </a:schemeClr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3200" cap="none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4" name="Shape 427"/>
          <p:cNvSpPr/>
          <p:nvPr/>
        </p:nvSpPr>
        <p:spPr>
          <a:xfrm>
            <a:off x="9667508" y="4025150"/>
            <a:ext cx="190501" cy="190501"/>
          </a:xfrm>
          <a:prstGeom prst="ellipse">
            <a:avLst/>
          </a:prstGeom>
          <a:solidFill>
            <a:srgbClr val="EEEEEF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3200" cap="none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5" name="Shape 428"/>
          <p:cNvSpPr/>
          <p:nvPr/>
        </p:nvSpPr>
        <p:spPr>
          <a:xfrm>
            <a:off x="9715133" y="4072775"/>
            <a:ext cx="95251" cy="95251"/>
          </a:xfrm>
          <a:prstGeom prst="ellipse">
            <a:avLst/>
          </a:prstGeom>
          <a:solidFill>
            <a:schemeClr val="accent1">
              <a:satOff val="-3354"/>
              <a:lumOff val="26614"/>
            </a:schemeClr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3200" cap="none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6" name="pawprint_93155"/>
          <p:cNvSpPr>
            <a:spLocks noChangeAspect="1"/>
          </p:cNvSpPr>
          <p:nvPr/>
        </p:nvSpPr>
        <p:spPr bwMode="auto">
          <a:xfrm>
            <a:off x="1319765" y="3854421"/>
            <a:ext cx="609684" cy="531958"/>
          </a:xfrm>
          <a:custGeom>
            <a:avLst/>
            <a:gdLst>
              <a:gd name="connsiteX0" fmla="*/ 284004 w 606071"/>
              <a:gd name="connsiteY0" fmla="*/ 208591 h 528805"/>
              <a:gd name="connsiteX1" fmla="*/ 409720 w 606071"/>
              <a:gd name="connsiteY1" fmla="*/ 277286 h 528805"/>
              <a:gd name="connsiteX2" fmla="*/ 485298 w 606071"/>
              <a:gd name="connsiteY2" fmla="*/ 395022 h 528805"/>
              <a:gd name="connsiteX3" fmla="*/ 478149 w 606071"/>
              <a:gd name="connsiteY3" fmla="*/ 498388 h 528805"/>
              <a:gd name="connsiteX4" fmla="*/ 377037 w 606071"/>
              <a:gd name="connsiteY4" fmla="*/ 521472 h 528805"/>
              <a:gd name="connsiteX5" fmla="*/ 190970 w 606071"/>
              <a:gd name="connsiteY5" fmla="*/ 521379 h 528805"/>
              <a:gd name="connsiteX6" fmla="*/ 190970 w 606071"/>
              <a:gd name="connsiteY6" fmla="*/ 521472 h 528805"/>
              <a:gd name="connsiteX7" fmla="*/ 89766 w 606071"/>
              <a:gd name="connsiteY7" fmla="*/ 498388 h 528805"/>
              <a:gd name="connsiteX8" fmla="*/ 82710 w 606071"/>
              <a:gd name="connsiteY8" fmla="*/ 395022 h 528805"/>
              <a:gd name="connsiteX9" fmla="*/ 158288 w 606071"/>
              <a:gd name="connsiteY9" fmla="*/ 277286 h 528805"/>
              <a:gd name="connsiteX10" fmla="*/ 284004 w 606071"/>
              <a:gd name="connsiteY10" fmla="*/ 208591 h 528805"/>
              <a:gd name="connsiteX11" fmla="*/ 556639 w 606071"/>
              <a:gd name="connsiteY11" fmla="*/ 195669 h 528805"/>
              <a:gd name="connsiteX12" fmla="*/ 581409 w 606071"/>
              <a:gd name="connsiteY12" fmla="*/ 206238 h 528805"/>
              <a:gd name="connsiteX13" fmla="*/ 588465 w 606071"/>
              <a:gd name="connsiteY13" fmla="*/ 309782 h 528805"/>
              <a:gd name="connsiteX14" fmla="*/ 487262 w 606071"/>
              <a:gd name="connsiteY14" fmla="*/ 333235 h 528805"/>
              <a:gd name="connsiteX15" fmla="*/ 480205 w 606071"/>
              <a:gd name="connsiteY15" fmla="*/ 229784 h 528805"/>
              <a:gd name="connsiteX16" fmla="*/ 556639 w 606071"/>
              <a:gd name="connsiteY16" fmla="*/ 195669 h 528805"/>
              <a:gd name="connsiteX17" fmla="*/ 67274 w 606071"/>
              <a:gd name="connsiteY17" fmla="*/ 114871 h 528805"/>
              <a:gd name="connsiteX18" fmla="*/ 131914 w 606071"/>
              <a:gd name="connsiteY18" fmla="*/ 167991 h 528805"/>
              <a:gd name="connsiteX19" fmla="*/ 97384 w 606071"/>
              <a:gd name="connsiteY19" fmla="*/ 265879 h 528805"/>
              <a:gd name="connsiteX20" fmla="*/ 6139 w 606071"/>
              <a:gd name="connsiteY20" fmla="*/ 216378 h 528805"/>
              <a:gd name="connsiteX21" fmla="*/ 40576 w 606071"/>
              <a:gd name="connsiteY21" fmla="*/ 118490 h 528805"/>
              <a:gd name="connsiteX22" fmla="*/ 67274 w 606071"/>
              <a:gd name="connsiteY22" fmla="*/ 114871 h 528805"/>
              <a:gd name="connsiteX23" fmla="*/ 414772 w 606071"/>
              <a:gd name="connsiteY23" fmla="*/ 35517 h 528805"/>
              <a:gd name="connsiteX24" fmla="*/ 447403 w 606071"/>
              <a:gd name="connsiteY24" fmla="*/ 38406 h 528805"/>
              <a:gd name="connsiteX25" fmla="*/ 494844 w 606071"/>
              <a:gd name="connsiteY25" fmla="*/ 155369 h 528805"/>
              <a:gd name="connsiteX26" fmla="*/ 386685 w 606071"/>
              <a:gd name="connsiteY26" fmla="*/ 220709 h 528805"/>
              <a:gd name="connsiteX27" fmla="*/ 339337 w 606071"/>
              <a:gd name="connsiteY27" fmla="*/ 103746 h 528805"/>
              <a:gd name="connsiteX28" fmla="*/ 414772 w 606071"/>
              <a:gd name="connsiteY28" fmla="*/ 35517 h 528805"/>
              <a:gd name="connsiteX29" fmla="*/ 233868 w 606071"/>
              <a:gd name="connsiteY29" fmla="*/ 0 h 528805"/>
              <a:gd name="connsiteX30" fmla="*/ 315830 w 606071"/>
              <a:gd name="connsiteY30" fmla="*/ 96075 h 528805"/>
              <a:gd name="connsiteX31" fmla="*/ 233868 w 606071"/>
              <a:gd name="connsiteY31" fmla="*/ 192150 h 528805"/>
              <a:gd name="connsiteX32" fmla="*/ 151906 w 606071"/>
              <a:gd name="connsiteY32" fmla="*/ 96075 h 528805"/>
              <a:gd name="connsiteX33" fmla="*/ 233868 w 606071"/>
              <a:gd name="connsiteY33" fmla="*/ 0 h 528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606071" h="528805">
                <a:moveTo>
                  <a:pt x="284004" y="208591"/>
                </a:moveTo>
                <a:cubicBezTo>
                  <a:pt x="334884" y="208591"/>
                  <a:pt x="382237" y="234456"/>
                  <a:pt x="409720" y="277286"/>
                </a:cubicBezTo>
                <a:lnTo>
                  <a:pt x="485298" y="395022"/>
                </a:lnTo>
                <a:cubicBezTo>
                  <a:pt x="506003" y="427283"/>
                  <a:pt x="503125" y="469279"/>
                  <a:pt x="478149" y="498388"/>
                </a:cubicBezTo>
                <a:cubicBezTo>
                  <a:pt x="453265" y="527498"/>
                  <a:pt x="412134" y="536861"/>
                  <a:pt x="377037" y="521472"/>
                </a:cubicBezTo>
                <a:cubicBezTo>
                  <a:pt x="317707" y="495422"/>
                  <a:pt x="250300" y="495422"/>
                  <a:pt x="190970" y="521379"/>
                </a:cubicBezTo>
                <a:lnTo>
                  <a:pt x="190970" y="521472"/>
                </a:lnTo>
                <a:cubicBezTo>
                  <a:pt x="155781" y="536861"/>
                  <a:pt x="114742" y="527498"/>
                  <a:pt x="89766" y="498388"/>
                </a:cubicBezTo>
                <a:cubicBezTo>
                  <a:pt x="64883" y="469279"/>
                  <a:pt x="62005" y="427283"/>
                  <a:pt x="82710" y="395022"/>
                </a:cubicBezTo>
                <a:lnTo>
                  <a:pt x="158288" y="277286"/>
                </a:lnTo>
                <a:cubicBezTo>
                  <a:pt x="185771" y="234456"/>
                  <a:pt x="233123" y="208591"/>
                  <a:pt x="284004" y="208591"/>
                </a:cubicBezTo>
                <a:close/>
                <a:moveTo>
                  <a:pt x="556639" y="195669"/>
                </a:moveTo>
                <a:cubicBezTo>
                  <a:pt x="565497" y="197241"/>
                  <a:pt x="573934" y="200723"/>
                  <a:pt x="581409" y="206238"/>
                </a:cubicBezTo>
                <a:cubicBezTo>
                  <a:pt x="611305" y="228393"/>
                  <a:pt x="614462" y="274742"/>
                  <a:pt x="588465" y="309782"/>
                </a:cubicBezTo>
                <a:cubicBezTo>
                  <a:pt x="562468" y="344822"/>
                  <a:pt x="517159" y="355297"/>
                  <a:pt x="487262" y="333235"/>
                </a:cubicBezTo>
                <a:cubicBezTo>
                  <a:pt x="457365" y="311173"/>
                  <a:pt x="454208" y="264824"/>
                  <a:pt x="480205" y="229784"/>
                </a:cubicBezTo>
                <a:cubicBezTo>
                  <a:pt x="499703" y="203434"/>
                  <a:pt x="530064" y="190955"/>
                  <a:pt x="556639" y="195669"/>
                </a:cubicBezTo>
                <a:close/>
                <a:moveTo>
                  <a:pt x="67274" y="114871"/>
                </a:moveTo>
                <a:cubicBezTo>
                  <a:pt x="94146" y="117378"/>
                  <a:pt x="120079" y="137470"/>
                  <a:pt x="131914" y="167991"/>
                </a:cubicBezTo>
                <a:cubicBezTo>
                  <a:pt x="147601" y="208777"/>
                  <a:pt x="132099" y="252530"/>
                  <a:pt x="97384" y="265879"/>
                </a:cubicBezTo>
                <a:cubicBezTo>
                  <a:pt x="62761" y="279227"/>
                  <a:pt x="21826" y="257072"/>
                  <a:pt x="6139" y="216378"/>
                </a:cubicBezTo>
                <a:cubicBezTo>
                  <a:pt x="-9548" y="175684"/>
                  <a:pt x="5860" y="131839"/>
                  <a:pt x="40576" y="118490"/>
                </a:cubicBezTo>
                <a:cubicBezTo>
                  <a:pt x="49255" y="115153"/>
                  <a:pt x="58317" y="114035"/>
                  <a:pt x="67274" y="114871"/>
                </a:cubicBezTo>
                <a:close/>
                <a:moveTo>
                  <a:pt x="414772" y="35517"/>
                </a:moveTo>
                <a:cubicBezTo>
                  <a:pt x="425608" y="33992"/>
                  <a:pt x="436680" y="34838"/>
                  <a:pt x="447403" y="38406"/>
                </a:cubicBezTo>
                <a:cubicBezTo>
                  <a:pt x="490388" y="52586"/>
                  <a:pt x="511648" y="105043"/>
                  <a:pt x="494844" y="155369"/>
                </a:cubicBezTo>
                <a:cubicBezTo>
                  <a:pt x="478133" y="205695"/>
                  <a:pt x="429670" y="234982"/>
                  <a:pt x="386685" y="220709"/>
                </a:cubicBezTo>
                <a:cubicBezTo>
                  <a:pt x="343793" y="206436"/>
                  <a:pt x="322533" y="154072"/>
                  <a:pt x="339337" y="103746"/>
                </a:cubicBezTo>
                <a:cubicBezTo>
                  <a:pt x="351870" y="66002"/>
                  <a:pt x="382263" y="40092"/>
                  <a:pt x="414772" y="35517"/>
                </a:cubicBezTo>
                <a:close/>
                <a:moveTo>
                  <a:pt x="233868" y="0"/>
                </a:moveTo>
                <a:cubicBezTo>
                  <a:pt x="279134" y="0"/>
                  <a:pt x="315830" y="43014"/>
                  <a:pt x="315830" y="96075"/>
                </a:cubicBezTo>
                <a:cubicBezTo>
                  <a:pt x="315830" y="149136"/>
                  <a:pt x="279134" y="192150"/>
                  <a:pt x="233868" y="192150"/>
                </a:cubicBezTo>
                <a:cubicBezTo>
                  <a:pt x="188602" y="192150"/>
                  <a:pt x="151906" y="149136"/>
                  <a:pt x="151906" y="96075"/>
                </a:cubicBezTo>
                <a:cubicBezTo>
                  <a:pt x="151906" y="43014"/>
                  <a:pt x="188602" y="0"/>
                  <a:pt x="23386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Shape 879"/>
          <p:cNvSpPr/>
          <p:nvPr/>
        </p:nvSpPr>
        <p:spPr>
          <a:xfrm>
            <a:off x="6990345" y="1387935"/>
            <a:ext cx="2339263" cy="459741"/>
          </a:xfrm>
          <a:prstGeom prst="roundRect">
            <a:avLst>
              <a:gd name="adj" fmla="val 50000"/>
            </a:avLst>
          </a:prstGeom>
          <a:solidFill>
            <a:srgbClr val="A8D1A0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3200" cap="none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5" name="Shape 880"/>
          <p:cNvSpPr/>
          <p:nvPr/>
        </p:nvSpPr>
        <p:spPr>
          <a:xfrm>
            <a:off x="7819337" y="1499825"/>
            <a:ext cx="681277" cy="235962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 algn="ctr" defTabSz="412750" hangingPunct="0"/>
            <a:r>
              <a:rPr lang="en-US" sz="1200" kern="0" cap="all" dirty="0">
                <a:cs typeface="+mn-ea"/>
                <a:sym typeface="+mn-lt"/>
              </a:rPr>
              <a:t> </a:t>
            </a:r>
            <a:r>
              <a:rPr lang="zh-CN" altLang="en-US" sz="1200" kern="0" cap="all" dirty="0">
                <a:cs typeface="+mn-ea"/>
                <a:sym typeface="+mn-lt"/>
              </a:rPr>
              <a:t>第一</a:t>
            </a:r>
            <a:r>
              <a:rPr lang="en-US" altLang="zh-CN" sz="1200" kern="0" cap="all" dirty="0">
                <a:cs typeface="+mn-ea"/>
                <a:sym typeface="+mn-lt"/>
              </a:rPr>
              <a:t>PPT</a:t>
            </a:r>
            <a:endParaRPr sz="1200" kern="0" cap="all" dirty="0">
              <a:cs typeface="+mn-ea"/>
              <a:sym typeface="+mn-lt"/>
            </a:endParaRPr>
          </a:p>
        </p:txBody>
      </p:sp>
      <p:sp>
        <p:nvSpPr>
          <p:cNvPr id="6" name="Shape 881"/>
          <p:cNvSpPr/>
          <p:nvPr/>
        </p:nvSpPr>
        <p:spPr>
          <a:xfrm>
            <a:off x="6955310" y="2319690"/>
            <a:ext cx="5196935" cy="512961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>
            <a:lvl1pPr algn="l">
              <a:defRPr sz="6000" cap="none">
                <a:latin typeface="+mn-lt"/>
                <a:ea typeface="+mn-ea"/>
                <a:cs typeface="+mn-cs"/>
                <a:sym typeface="Sk-Modernist"/>
              </a:defRPr>
            </a:lvl1pPr>
          </a:lstStyle>
          <a:p>
            <a:pPr defTabSz="412750" hangingPunct="0"/>
            <a:r>
              <a:rPr sz="3000" kern="0" dirty="0">
                <a:solidFill>
                  <a:srgbClr val="515252"/>
                </a:solidFill>
                <a:cs typeface="+mn-ea"/>
                <a:sym typeface="+mn-lt"/>
              </a:rPr>
              <a:t>Realistic Designer Additions</a:t>
            </a:r>
            <a:endParaRPr sz="3000" kern="0" dirty="0">
              <a:solidFill>
                <a:srgbClr val="515252"/>
              </a:solidFill>
              <a:cs typeface="+mn-ea"/>
              <a:sym typeface="+mn-lt"/>
            </a:endParaRPr>
          </a:p>
        </p:txBody>
      </p:sp>
      <p:sp>
        <p:nvSpPr>
          <p:cNvPr id="7" name="Shape 882"/>
          <p:cNvSpPr/>
          <p:nvPr/>
        </p:nvSpPr>
        <p:spPr>
          <a:xfrm>
            <a:off x="6992414" y="3136054"/>
            <a:ext cx="4339094" cy="2451953"/>
          </a:xfrm>
          <a:prstGeom prst="rect">
            <a:avLst/>
          </a:prstGeom>
          <a:ln w="12700">
            <a:miter lim="400000"/>
          </a:ln>
        </p:spPr>
        <p:txBody>
          <a:bodyPr wrap="square" lIns="25400" tIns="25400" rIns="25400" bIns="25400" anchor="ctr">
            <a:spAutoFit/>
          </a:bodyPr>
          <a:lstStyle/>
          <a:p>
            <a:pPr defTabSz="412750" hangingPunct="0">
              <a:lnSpc>
                <a:spcPct val="150000"/>
              </a:lnSpc>
              <a:defRPr sz="2600" cap="none"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sz="1300" kern="0" dirty="0">
                <a:solidFill>
                  <a:srgbClr val="515252"/>
                </a:solidFill>
                <a:cs typeface="+mn-ea"/>
                <a:sym typeface="+mn-lt"/>
              </a:rPr>
              <a:t>There are many variations of passages of Lorem Ipsum available, but the</a:t>
            </a:r>
            <a:endParaRPr sz="1300" kern="0" dirty="0">
              <a:solidFill>
                <a:srgbClr val="515252"/>
              </a:solidFill>
              <a:cs typeface="+mn-ea"/>
              <a:sym typeface="+mn-lt"/>
            </a:endParaRPr>
          </a:p>
          <a:p>
            <a:pPr defTabSz="412750" hangingPunct="0">
              <a:lnSpc>
                <a:spcPct val="150000"/>
              </a:lnSpc>
              <a:defRPr sz="2600" cap="none"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sz="1300" kern="0" dirty="0">
                <a:solidFill>
                  <a:srgbClr val="515252"/>
                </a:solidFill>
                <a:cs typeface="+mn-ea"/>
                <a:sym typeface="+mn-lt"/>
              </a:rPr>
              <a:t>majority have suffered alteration in some form, by injected humour, or</a:t>
            </a:r>
            <a:endParaRPr sz="1300" kern="0" dirty="0">
              <a:solidFill>
                <a:srgbClr val="515252"/>
              </a:solidFill>
              <a:cs typeface="+mn-ea"/>
              <a:sym typeface="+mn-lt"/>
            </a:endParaRPr>
          </a:p>
          <a:p>
            <a:pPr defTabSz="412750" hangingPunct="0">
              <a:lnSpc>
                <a:spcPct val="150000"/>
              </a:lnSpc>
              <a:defRPr sz="2600" cap="none"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sz="1300" kern="0" dirty="0">
                <a:solidFill>
                  <a:srgbClr val="515252"/>
                </a:solidFill>
                <a:cs typeface="+mn-ea"/>
                <a:sym typeface="+mn-lt"/>
              </a:rPr>
              <a:t>randomised words which don't look even slightly believable. If you are going</a:t>
            </a:r>
            <a:endParaRPr sz="1300" kern="0" dirty="0">
              <a:solidFill>
                <a:srgbClr val="515252"/>
              </a:solidFill>
              <a:cs typeface="+mn-ea"/>
              <a:sym typeface="+mn-lt"/>
            </a:endParaRPr>
          </a:p>
          <a:p>
            <a:pPr defTabSz="412750" hangingPunct="0">
              <a:lnSpc>
                <a:spcPct val="150000"/>
              </a:lnSpc>
              <a:defRPr sz="2600" cap="none"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sz="1300" kern="0" dirty="0">
                <a:solidFill>
                  <a:srgbClr val="515252"/>
                </a:solidFill>
                <a:cs typeface="+mn-ea"/>
                <a:sym typeface="+mn-lt"/>
              </a:rPr>
              <a:t>to use a passage of Lorem Ipsum, you need to be sure there isn't anything </a:t>
            </a:r>
            <a:endParaRPr sz="1300" kern="0" dirty="0">
              <a:solidFill>
                <a:srgbClr val="515252"/>
              </a:solidFill>
              <a:cs typeface="+mn-ea"/>
              <a:sym typeface="+mn-lt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0581" y="2135741"/>
            <a:ext cx="5527158" cy="357925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0" name="Shape 1210"/>
          <p:cNvSpPr/>
          <p:nvPr/>
        </p:nvSpPr>
        <p:spPr>
          <a:xfrm>
            <a:off x="3113076" y="-13984"/>
            <a:ext cx="1356654" cy="6885967"/>
          </a:xfrm>
          <a:prstGeom prst="rect">
            <a:avLst/>
          </a:prstGeom>
          <a:solidFill>
            <a:srgbClr val="A8D1A0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3200" cap="none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212" name="Shape 1212"/>
          <p:cNvSpPr/>
          <p:nvPr/>
        </p:nvSpPr>
        <p:spPr>
          <a:xfrm>
            <a:off x="1428200" y="635279"/>
            <a:ext cx="1197444" cy="451406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/>
          <a:p>
            <a:pPr algn="r" defTabSz="412750" hangingPunct="0">
              <a:defRPr sz="2600">
                <a:solidFill>
                  <a:srgbClr val="FFFFFF"/>
                </a:solidFill>
              </a:defRPr>
            </a:pPr>
            <a:r>
              <a:rPr sz="1300" kern="0" cap="all" dirty="0">
                <a:solidFill>
                  <a:srgbClr val="FFFFFF"/>
                </a:solidFill>
                <a:cs typeface="+mn-ea"/>
                <a:sym typeface="+mn-lt"/>
              </a:rPr>
              <a:t>COMPUTER</a:t>
            </a:r>
            <a:endParaRPr sz="1300" kern="0" cap="all" dirty="0">
              <a:solidFill>
                <a:srgbClr val="FFFFFF"/>
              </a:solidFill>
              <a:cs typeface="+mn-ea"/>
              <a:sym typeface="+mn-lt"/>
            </a:endParaRPr>
          </a:p>
          <a:p>
            <a:pPr algn="r" defTabSz="412750" hangingPunct="0">
              <a:defRPr sz="2600">
                <a:solidFill>
                  <a:srgbClr val="FFFFFF"/>
                </a:solidFill>
              </a:defRPr>
            </a:pPr>
            <a:r>
              <a:rPr sz="1300" kern="0" cap="all" dirty="0">
                <a:solidFill>
                  <a:srgbClr val="FFFFFF"/>
                </a:solidFill>
                <a:cs typeface="+mn-ea"/>
                <a:sym typeface="+mn-lt"/>
              </a:rPr>
              <a:t>TECHNOLOGY</a:t>
            </a:r>
            <a:endParaRPr sz="1300" kern="0" cap="all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213" name="Shape 1213"/>
          <p:cNvSpPr/>
          <p:nvPr/>
        </p:nvSpPr>
        <p:spPr>
          <a:xfrm>
            <a:off x="675735" y="1205474"/>
            <a:ext cx="1955664" cy="460191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/>
          <a:p>
            <a:pPr algn="r" defTabSz="412750" hangingPunct="0">
              <a:lnSpc>
                <a:spcPct val="130000"/>
              </a:lnSpc>
              <a:defRPr sz="2200" cap="none">
                <a:solidFill>
                  <a:srgbClr val="FFFFFF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sz="1100" kern="0" dirty="0">
                <a:solidFill>
                  <a:srgbClr val="FFFFFF"/>
                </a:solidFill>
                <a:cs typeface="+mn-ea"/>
                <a:sym typeface="+mn-lt"/>
              </a:rPr>
              <a:t>There are many variations</a:t>
            </a:r>
            <a:endParaRPr sz="1100" kern="0" dirty="0">
              <a:solidFill>
                <a:srgbClr val="FFFFFF"/>
              </a:solidFill>
              <a:cs typeface="+mn-ea"/>
              <a:sym typeface="+mn-lt"/>
            </a:endParaRPr>
          </a:p>
          <a:p>
            <a:pPr algn="r" defTabSz="412750" hangingPunct="0">
              <a:lnSpc>
                <a:spcPct val="130000"/>
              </a:lnSpc>
              <a:defRPr sz="2200" cap="none">
                <a:solidFill>
                  <a:srgbClr val="FFFFFF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sz="1100" kern="0" dirty="0">
                <a:solidFill>
                  <a:srgbClr val="FFFFFF"/>
                </a:solidFill>
                <a:cs typeface="+mn-ea"/>
                <a:sym typeface="+mn-lt"/>
              </a:rPr>
              <a:t>available, but the majority</a:t>
            </a:r>
            <a:endParaRPr sz="1100"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215" name="Shape 1215"/>
          <p:cNvSpPr/>
          <p:nvPr/>
        </p:nvSpPr>
        <p:spPr>
          <a:xfrm>
            <a:off x="1763228" y="2934839"/>
            <a:ext cx="862416" cy="451406"/>
          </a:xfrm>
          <a:prstGeom prst="rect">
            <a:avLst/>
          </a:prstGeom>
          <a:noFill/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/>
          <a:p>
            <a:pPr algn="r" defTabSz="412750" hangingPunct="0">
              <a:defRPr sz="2600">
                <a:solidFill>
                  <a:srgbClr val="FFFFFF"/>
                </a:solidFill>
              </a:defRPr>
            </a:pPr>
            <a:r>
              <a:rPr sz="1300" kern="0" cap="all" dirty="0">
                <a:solidFill>
                  <a:srgbClr val="FFFFFF"/>
                </a:solidFill>
                <a:cs typeface="+mn-ea"/>
                <a:sym typeface="+mn-lt"/>
              </a:rPr>
              <a:t>Support</a:t>
            </a:r>
            <a:endParaRPr sz="1300" kern="0" cap="all" dirty="0">
              <a:solidFill>
                <a:srgbClr val="FFFFFF"/>
              </a:solidFill>
              <a:cs typeface="+mn-ea"/>
              <a:sym typeface="+mn-lt"/>
            </a:endParaRPr>
          </a:p>
          <a:p>
            <a:pPr algn="r" defTabSz="412750" hangingPunct="0">
              <a:defRPr sz="2600">
                <a:solidFill>
                  <a:srgbClr val="FFFFFF"/>
                </a:solidFill>
              </a:defRPr>
            </a:pPr>
            <a:r>
              <a:rPr sz="1300" kern="0" cap="all" dirty="0">
                <a:solidFill>
                  <a:srgbClr val="FFFFFF"/>
                </a:solidFill>
                <a:cs typeface="+mn-ea"/>
                <a:sym typeface="+mn-lt"/>
              </a:rPr>
              <a:t>add-ons</a:t>
            </a:r>
            <a:endParaRPr sz="1300" kern="0" cap="all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216" name="Shape 1216"/>
          <p:cNvSpPr/>
          <p:nvPr/>
        </p:nvSpPr>
        <p:spPr>
          <a:xfrm>
            <a:off x="675735" y="3505036"/>
            <a:ext cx="1955664" cy="460191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/>
          <a:p>
            <a:pPr algn="r" defTabSz="412750" hangingPunct="0">
              <a:lnSpc>
                <a:spcPct val="130000"/>
              </a:lnSpc>
              <a:defRPr sz="2200" cap="none">
                <a:solidFill>
                  <a:srgbClr val="FFFFFF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sz="1100" kern="0" dirty="0">
                <a:solidFill>
                  <a:srgbClr val="FFFFFF"/>
                </a:solidFill>
                <a:cs typeface="+mn-ea"/>
                <a:sym typeface="+mn-lt"/>
              </a:rPr>
              <a:t>There are many variations</a:t>
            </a:r>
            <a:endParaRPr sz="1100" kern="0" dirty="0">
              <a:solidFill>
                <a:srgbClr val="FFFFFF"/>
              </a:solidFill>
              <a:cs typeface="+mn-ea"/>
              <a:sym typeface="+mn-lt"/>
            </a:endParaRPr>
          </a:p>
          <a:p>
            <a:pPr algn="r" defTabSz="412750" hangingPunct="0">
              <a:lnSpc>
                <a:spcPct val="130000"/>
              </a:lnSpc>
              <a:defRPr sz="2200" cap="none">
                <a:solidFill>
                  <a:srgbClr val="FFFFFF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sz="1100" kern="0" dirty="0">
                <a:solidFill>
                  <a:srgbClr val="FFFFFF"/>
                </a:solidFill>
                <a:cs typeface="+mn-ea"/>
                <a:sym typeface="+mn-lt"/>
              </a:rPr>
              <a:t>available, but the majority</a:t>
            </a:r>
            <a:endParaRPr sz="1100"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218" name="Shape 1218"/>
          <p:cNvSpPr/>
          <p:nvPr/>
        </p:nvSpPr>
        <p:spPr>
          <a:xfrm>
            <a:off x="1984443" y="5177250"/>
            <a:ext cx="641201" cy="451406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/>
          <a:p>
            <a:pPr algn="r" defTabSz="412750" hangingPunct="0">
              <a:defRPr sz="2600">
                <a:solidFill>
                  <a:srgbClr val="FFFFFF"/>
                </a:solidFill>
              </a:defRPr>
            </a:pPr>
            <a:r>
              <a:rPr sz="1300" kern="0" cap="all" dirty="0">
                <a:solidFill>
                  <a:srgbClr val="FFFFFF"/>
                </a:solidFill>
                <a:cs typeface="+mn-ea"/>
                <a:sym typeface="+mn-lt"/>
              </a:rPr>
              <a:t>Safety</a:t>
            </a:r>
            <a:endParaRPr sz="1300" kern="0" cap="all" dirty="0">
              <a:solidFill>
                <a:srgbClr val="FFFFFF"/>
              </a:solidFill>
              <a:cs typeface="+mn-ea"/>
              <a:sym typeface="+mn-lt"/>
            </a:endParaRPr>
          </a:p>
          <a:p>
            <a:pPr algn="r" defTabSz="412750" hangingPunct="0">
              <a:defRPr sz="2600">
                <a:solidFill>
                  <a:srgbClr val="FFFFFF"/>
                </a:solidFill>
              </a:defRPr>
            </a:pPr>
            <a:r>
              <a:rPr sz="1300" kern="0" cap="all" dirty="0">
                <a:solidFill>
                  <a:srgbClr val="FFFFFF"/>
                </a:solidFill>
                <a:cs typeface="+mn-ea"/>
                <a:sym typeface="+mn-lt"/>
              </a:rPr>
              <a:t>first</a:t>
            </a:r>
            <a:endParaRPr sz="1300" kern="0" cap="all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219" name="Shape 1219"/>
          <p:cNvSpPr/>
          <p:nvPr/>
        </p:nvSpPr>
        <p:spPr>
          <a:xfrm>
            <a:off x="675735" y="5747447"/>
            <a:ext cx="1955664" cy="460191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/>
          <a:p>
            <a:pPr algn="r" defTabSz="412750" hangingPunct="0">
              <a:lnSpc>
                <a:spcPct val="130000"/>
              </a:lnSpc>
              <a:defRPr sz="2200" cap="none">
                <a:solidFill>
                  <a:srgbClr val="FFFFFF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sz="1100" kern="0" dirty="0">
                <a:solidFill>
                  <a:srgbClr val="FFFFFF"/>
                </a:solidFill>
                <a:cs typeface="+mn-ea"/>
                <a:sym typeface="+mn-lt"/>
              </a:rPr>
              <a:t>There are many variations</a:t>
            </a:r>
            <a:endParaRPr sz="1100" kern="0" dirty="0">
              <a:solidFill>
                <a:srgbClr val="FFFFFF"/>
              </a:solidFill>
              <a:cs typeface="+mn-ea"/>
              <a:sym typeface="+mn-lt"/>
            </a:endParaRPr>
          </a:p>
          <a:p>
            <a:pPr algn="r" defTabSz="412750" hangingPunct="0">
              <a:lnSpc>
                <a:spcPct val="130000"/>
              </a:lnSpc>
              <a:defRPr sz="2200" cap="none">
                <a:solidFill>
                  <a:srgbClr val="FFFFFF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sz="1100" kern="0" dirty="0">
                <a:solidFill>
                  <a:srgbClr val="FFFFFF"/>
                </a:solidFill>
                <a:cs typeface="+mn-ea"/>
                <a:sym typeface="+mn-lt"/>
              </a:rPr>
              <a:t>available, but the majority</a:t>
            </a:r>
            <a:endParaRPr sz="1100"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220" name="Shape 1220"/>
          <p:cNvSpPr/>
          <p:nvPr/>
        </p:nvSpPr>
        <p:spPr>
          <a:xfrm>
            <a:off x="5431679" y="773363"/>
            <a:ext cx="1444306" cy="251351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>
            <a:lvl1pPr algn="l">
              <a:defRPr sz="2600"/>
            </a:lvl1pPr>
          </a:lstStyle>
          <a:p>
            <a:pPr defTabSz="412750" hangingPunct="0"/>
            <a:r>
              <a:rPr sz="1300" kern="0" cap="all" dirty="0">
                <a:solidFill>
                  <a:srgbClr val="515252"/>
                </a:solidFill>
                <a:cs typeface="+mn-ea"/>
                <a:sym typeface="+mn-lt"/>
              </a:rPr>
              <a:t>conversion UP</a:t>
            </a:r>
            <a:endParaRPr sz="1300" kern="0" cap="all" dirty="0">
              <a:solidFill>
                <a:srgbClr val="515252"/>
              </a:solidFill>
              <a:cs typeface="+mn-ea"/>
              <a:sym typeface="+mn-lt"/>
            </a:endParaRPr>
          </a:p>
        </p:txBody>
      </p:sp>
      <p:sp>
        <p:nvSpPr>
          <p:cNvPr id="1221" name="Shape 1221"/>
          <p:cNvSpPr/>
          <p:nvPr/>
        </p:nvSpPr>
        <p:spPr>
          <a:xfrm>
            <a:off x="5419394" y="1060619"/>
            <a:ext cx="2660985" cy="460191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/>
          <a:p>
            <a:pPr defTabSz="412750" hangingPunct="0">
              <a:lnSpc>
                <a:spcPct val="130000"/>
              </a:lnSpc>
              <a:defRPr sz="2200" cap="none">
                <a:solidFill>
                  <a:srgbClr val="717172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sz="1100" kern="0" dirty="0">
                <a:solidFill>
                  <a:srgbClr val="717172"/>
                </a:solidFill>
                <a:cs typeface="+mn-ea"/>
                <a:sym typeface="+mn-lt"/>
              </a:rPr>
              <a:t>There are many variations of passages</a:t>
            </a:r>
            <a:endParaRPr sz="1100" kern="0" dirty="0">
              <a:solidFill>
                <a:srgbClr val="717172"/>
              </a:solidFill>
              <a:cs typeface="+mn-ea"/>
              <a:sym typeface="+mn-lt"/>
            </a:endParaRPr>
          </a:p>
          <a:p>
            <a:pPr defTabSz="412750" hangingPunct="0">
              <a:lnSpc>
                <a:spcPct val="130000"/>
              </a:lnSpc>
              <a:defRPr sz="2200" cap="none">
                <a:solidFill>
                  <a:srgbClr val="717172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sz="1100" kern="0" dirty="0">
                <a:solidFill>
                  <a:srgbClr val="717172"/>
                </a:solidFill>
                <a:cs typeface="+mn-ea"/>
                <a:sym typeface="+mn-lt"/>
              </a:rPr>
              <a:t>Ipsum available, but the majority</a:t>
            </a:r>
            <a:endParaRPr sz="1100" kern="0" dirty="0">
              <a:solidFill>
                <a:srgbClr val="717172"/>
              </a:solidFill>
              <a:cs typeface="+mn-ea"/>
              <a:sym typeface="+mn-lt"/>
            </a:endParaRPr>
          </a:p>
        </p:txBody>
      </p:sp>
      <p:sp>
        <p:nvSpPr>
          <p:cNvPr id="1222" name="Shape 1222"/>
          <p:cNvSpPr/>
          <p:nvPr/>
        </p:nvSpPr>
        <p:spPr>
          <a:xfrm>
            <a:off x="5431679" y="3078753"/>
            <a:ext cx="2358018" cy="251351"/>
          </a:xfrm>
          <a:prstGeom prst="rect">
            <a:avLst/>
          </a:prstGeom>
          <a:solidFill>
            <a:schemeClr val="bg1"/>
          </a:solidFill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>
            <a:lvl1pPr algn="l">
              <a:defRPr sz="2600"/>
            </a:lvl1pPr>
          </a:lstStyle>
          <a:p>
            <a:pPr defTabSz="412750" hangingPunct="0"/>
            <a:r>
              <a:rPr sz="1300" kern="0" cap="all" dirty="0">
                <a:solidFill>
                  <a:srgbClr val="515252"/>
                </a:solidFill>
                <a:cs typeface="+mn-ea"/>
                <a:sym typeface="+mn-lt"/>
              </a:rPr>
              <a:t>Our customers satisfied</a:t>
            </a:r>
            <a:endParaRPr sz="1300" kern="0" cap="all" dirty="0">
              <a:solidFill>
                <a:srgbClr val="515252"/>
              </a:solidFill>
              <a:cs typeface="+mn-ea"/>
              <a:sym typeface="+mn-lt"/>
            </a:endParaRPr>
          </a:p>
        </p:txBody>
      </p:sp>
      <p:sp>
        <p:nvSpPr>
          <p:cNvPr id="1223" name="Shape 1223"/>
          <p:cNvSpPr/>
          <p:nvPr/>
        </p:nvSpPr>
        <p:spPr>
          <a:xfrm>
            <a:off x="5419394" y="3366009"/>
            <a:ext cx="2660985" cy="460191"/>
          </a:xfrm>
          <a:prstGeom prst="rect">
            <a:avLst/>
          </a:prstGeom>
          <a:solidFill>
            <a:schemeClr val="bg1"/>
          </a:solidFill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/>
          <a:p>
            <a:pPr defTabSz="412750" hangingPunct="0">
              <a:lnSpc>
                <a:spcPct val="130000"/>
              </a:lnSpc>
              <a:defRPr sz="2200" cap="none">
                <a:solidFill>
                  <a:srgbClr val="717172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sz="1100" kern="0" dirty="0">
                <a:solidFill>
                  <a:srgbClr val="717172"/>
                </a:solidFill>
                <a:cs typeface="+mn-ea"/>
                <a:sym typeface="+mn-lt"/>
              </a:rPr>
              <a:t>There are many variations of passages</a:t>
            </a:r>
            <a:endParaRPr sz="1100" kern="0" dirty="0">
              <a:solidFill>
                <a:srgbClr val="717172"/>
              </a:solidFill>
              <a:cs typeface="+mn-ea"/>
              <a:sym typeface="+mn-lt"/>
            </a:endParaRPr>
          </a:p>
          <a:p>
            <a:pPr defTabSz="412750" hangingPunct="0">
              <a:lnSpc>
                <a:spcPct val="130000"/>
              </a:lnSpc>
              <a:defRPr sz="2200" cap="none">
                <a:solidFill>
                  <a:srgbClr val="717172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sz="1100" kern="0" dirty="0">
                <a:solidFill>
                  <a:srgbClr val="717172"/>
                </a:solidFill>
                <a:cs typeface="+mn-ea"/>
                <a:sym typeface="+mn-lt"/>
              </a:rPr>
              <a:t>Ipsum available, but the majority</a:t>
            </a:r>
            <a:endParaRPr sz="1100" kern="0" dirty="0">
              <a:solidFill>
                <a:srgbClr val="717172"/>
              </a:solidFill>
              <a:cs typeface="+mn-ea"/>
              <a:sym typeface="+mn-lt"/>
            </a:endParaRPr>
          </a:p>
        </p:txBody>
      </p:sp>
      <p:sp>
        <p:nvSpPr>
          <p:cNvPr id="1224" name="Shape 1224"/>
          <p:cNvSpPr/>
          <p:nvPr/>
        </p:nvSpPr>
        <p:spPr>
          <a:xfrm>
            <a:off x="5431679" y="5346043"/>
            <a:ext cx="2399696" cy="251351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>
            <a:lvl1pPr algn="l">
              <a:defRPr sz="2600"/>
            </a:lvl1pPr>
          </a:lstStyle>
          <a:p>
            <a:pPr defTabSz="412750" hangingPunct="0"/>
            <a:r>
              <a:rPr sz="1300" kern="0" cap="all" dirty="0">
                <a:solidFill>
                  <a:srgbClr val="515252"/>
                </a:solidFill>
                <a:cs typeface="+mn-ea"/>
                <a:sym typeface="+mn-lt"/>
              </a:rPr>
              <a:t>Percentage minimal loss</a:t>
            </a:r>
            <a:endParaRPr sz="1300" kern="0" cap="all" dirty="0">
              <a:solidFill>
                <a:srgbClr val="515252"/>
              </a:solidFill>
              <a:cs typeface="+mn-ea"/>
              <a:sym typeface="+mn-lt"/>
            </a:endParaRPr>
          </a:p>
        </p:txBody>
      </p:sp>
      <p:sp>
        <p:nvSpPr>
          <p:cNvPr id="1225" name="Shape 1225"/>
          <p:cNvSpPr/>
          <p:nvPr/>
        </p:nvSpPr>
        <p:spPr>
          <a:xfrm>
            <a:off x="5419394" y="5633300"/>
            <a:ext cx="2660985" cy="460191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/>
          <a:p>
            <a:pPr defTabSz="412750" hangingPunct="0">
              <a:lnSpc>
                <a:spcPct val="130000"/>
              </a:lnSpc>
              <a:defRPr sz="2200" cap="none">
                <a:solidFill>
                  <a:srgbClr val="717172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sz="1100" kern="0" dirty="0">
                <a:solidFill>
                  <a:srgbClr val="717172"/>
                </a:solidFill>
                <a:cs typeface="+mn-ea"/>
                <a:sym typeface="+mn-lt"/>
              </a:rPr>
              <a:t>There are many variations of passages</a:t>
            </a:r>
            <a:endParaRPr sz="1100" kern="0" dirty="0">
              <a:solidFill>
                <a:srgbClr val="717172"/>
              </a:solidFill>
              <a:cs typeface="+mn-ea"/>
              <a:sym typeface="+mn-lt"/>
            </a:endParaRPr>
          </a:p>
          <a:p>
            <a:pPr defTabSz="412750" hangingPunct="0">
              <a:lnSpc>
                <a:spcPct val="130000"/>
              </a:lnSpc>
              <a:defRPr sz="2200" cap="none">
                <a:solidFill>
                  <a:srgbClr val="717172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sz="1100" kern="0" dirty="0">
                <a:solidFill>
                  <a:srgbClr val="717172"/>
                </a:solidFill>
                <a:cs typeface="+mn-ea"/>
                <a:sym typeface="+mn-lt"/>
              </a:rPr>
              <a:t>Ipsum available, but the majority</a:t>
            </a:r>
            <a:endParaRPr sz="1100" kern="0" dirty="0">
              <a:solidFill>
                <a:srgbClr val="717172"/>
              </a:solidFill>
              <a:cs typeface="+mn-ea"/>
              <a:sym typeface="+mn-lt"/>
            </a:endParaRPr>
          </a:p>
        </p:txBody>
      </p:sp>
      <p:sp>
        <p:nvSpPr>
          <p:cNvPr id="1226" name="Shape 1226"/>
          <p:cNvSpPr/>
          <p:nvPr/>
        </p:nvSpPr>
        <p:spPr>
          <a:xfrm flipH="1">
            <a:off x="8830416" y="682780"/>
            <a:ext cx="1" cy="5505140"/>
          </a:xfrm>
          <a:prstGeom prst="line">
            <a:avLst/>
          </a:prstGeom>
          <a:ln w="38100">
            <a:solidFill>
              <a:srgbClr val="EDEFF3"/>
            </a:solidFill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3200" cap="none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227" name="Shape 1227"/>
          <p:cNvSpPr/>
          <p:nvPr/>
        </p:nvSpPr>
        <p:spPr>
          <a:xfrm>
            <a:off x="9752557" y="1307285"/>
            <a:ext cx="1166986" cy="251351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>
            <a:lvl1pPr algn="l">
              <a:defRPr sz="2600"/>
            </a:lvl1pPr>
          </a:lstStyle>
          <a:p>
            <a:pPr defTabSz="412750" hangingPunct="0"/>
            <a:r>
              <a:rPr sz="1300" kern="0" cap="all" dirty="0">
                <a:solidFill>
                  <a:srgbClr val="515252"/>
                </a:solidFill>
                <a:cs typeface="+mn-ea"/>
                <a:sym typeface="+mn-lt"/>
              </a:rPr>
              <a:t>conversion</a:t>
            </a:r>
            <a:endParaRPr sz="1300" kern="0" cap="all" dirty="0">
              <a:solidFill>
                <a:srgbClr val="515252"/>
              </a:solidFill>
              <a:cs typeface="+mn-ea"/>
              <a:sym typeface="+mn-lt"/>
            </a:endParaRPr>
          </a:p>
        </p:txBody>
      </p:sp>
      <p:sp>
        <p:nvSpPr>
          <p:cNvPr id="1228" name="Shape 1228"/>
          <p:cNvSpPr/>
          <p:nvPr/>
        </p:nvSpPr>
        <p:spPr>
          <a:xfrm>
            <a:off x="9747549" y="1594541"/>
            <a:ext cx="1814599" cy="460191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/>
          <a:p>
            <a:pPr defTabSz="412750" hangingPunct="0">
              <a:lnSpc>
                <a:spcPct val="130000"/>
              </a:lnSpc>
              <a:defRPr sz="2200" cap="none">
                <a:solidFill>
                  <a:srgbClr val="717172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sz="1100" kern="0" dirty="0">
                <a:solidFill>
                  <a:srgbClr val="717172"/>
                </a:solidFill>
                <a:cs typeface="+mn-ea"/>
                <a:sym typeface="+mn-lt"/>
              </a:rPr>
              <a:t>There are many variations</a:t>
            </a:r>
            <a:endParaRPr sz="1100" kern="0" dirty="0">
              <a:solidFill>
                <a:srgbClr val="717172"/>
              </a:solidFill>
              <a:cs typeface="+mn-ea"/>
              <a:sym typeface="+mn-lt"/>
            </a:endParaRPr>
          </a:p>
          <a:p>
            <a:pPr defTabSz="412750" hangingPunct="0">
              <a:lnSpc>
                <a:spcPct val="130000"/>
              </a:lnSpc>
              <a:defRPr sz="2200" cap="none">
                <a:solidFill>
                  <a:srgbClr val="717172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sz="1100" kern="0" dirty="0">
                <a:solidFill>
                  <a:srgbClr val="717172"/>
                </a:solidFill>
                <a:cs typeface="+mn-ea"/>
                <a:sym typeface="+mn-lt"/>
              </a:rPr>
              <a:t>available, but the</a:t>
            </a:r>
            <a:endParaRPr sz="1100" kern="0" dirty="0">
              <a:solidFill>
                <a:srgbClr val="717172"/>
              </a:solidFill>
              <a:cs typeface="+mn-ea"/>
              <a:sym typeface="+mn-lt"/>
            </a:endParaRPr>
          </a:p>
        </p:txBody>
      </p:sp>
      <p:sp>
        <p:nvSpPr>
          <p:cNvPr id="1229" name="Shape 1229"/>
          <p:cNvSpPr/>
          <p:nvPr/>
        </p:nvSpPr>
        <p:spPr>
          <a:xfrm>
            <a:off x="9726880" y="531374"/>
            <a:ext cx="976229" cy="589905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>
            <a:lvl1pPr>
              <a:defRPr sz="7000" cap="none">
                <a:solidFill>
                  <a:schemeClr val="accent1">
                    <a:satOff val="-3354"/>
                    <a:lumOff val="26614"/>
                  </a:schemeClr>
                </a:solidFill>
                <a:latin typeface="+mn-lt"/>
                <a:ea typeface="+mn-ea"/>
                <a:cs typeface="+mn-cs"/>
                <a:sym typeface="Sk-Modernist"/>
              </a:defRPr>
            </a:lvl1pPr>
          </a:lstStyle>
          <a:p>
            <a:pPr algn="ctr" defTabSz="412750" hangingPunct="0"/>
            <a:r>
              <a:rPr sz="3500" kern="0" dirty="0">
                <a:solidFill>
                  <a:srgbClr val="A8D1A0"/>
                </a:solidFill>
                <a:cs typeface="+mn-ea"/>
                <a:sym typeface="+mn-lt"/>
              </a:rPr>
              <a:t>90%</a:t>
            </a:r>
            <a:endParaRPr sz="3500" kern="0" dirty="0">
              <a:solidFill>
                <a:srgbClr val="A8D1A0"/>
              </a:solidFill>
              <a:cs typeface="+mn-ea"/>
              <a:sym typeface="+mn-lt"/>
            </a:endParaRPr>
          </a:p>
        </p:txBody>
      </p:sp>
      <p:sp>
        <p:nvSpPr>
          <p:cNvPr id="1230" name="Shape 1230"/>
          <p:cNvSpPr/>
          <p:nvPr/>
        </p:nvSpPr>
        <p:spPr>
          <a:xfrm>
            <a:off x="9752557" y="5488287"/>
            <a:ext cx="1814599" cy="251351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>
            <a:lvl1pPr algn="l">
              <a:defRPr sz="2600"/>
            </a:lvl1pPr>
          </a:lstStyle>
          <a:p>
            <a:pPr defTabSz="412750" hangingPunct="0"/>
            <a:r>
              <a:rPr sz="1300" kern="0" cap="all" dirty="0">
                <a:solidFill>
                  <a:srgbClr val="515252"/>
                </a:solidFill>
                <a:cs typeface="+mn-ea"/>
                <a:sym typeface="+mn-lt"/>
              </a:rPr>
              <a:t>Loss of customers</a:t>
            </a:r>
            <a:endParaRPr sz="1300" kern="0" cap="all" dirty="0">
              <a:solidFill>
                <a:srgbClr val="515252"/>
              </a:solidFill>
              <a:cs typeface="+mn-ea"/>
              <a:sym typeface="+mn-lt"/>
            </a:endParaRPr>
          </a:p>
        </p:txBody>
      </p:sp>
      <p:sp>
        <p:nvSpPr>
          <p:cNvPr id="1231" name="Shape 1231"/>
          <p:cNvSpPr/>
          <p:nvPr/>
        </p:nvSpPr>
        <p:spPr>
          <a:xfrm>
            <a:off x="9747549" y="5775543"/>
            <a:ext cx="1814599" cy="460191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/>
          <a:p>
            <a:pPr defTabSz="412750" hangingPunct="0">
              <a:lnSpc>
                <a:spcPct val="130000"/>
              </a:lnSpc>
              <a:defRPr sz="2200" cap="none">
                <a:solidFill>
                  <a:srgbClr val="717172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sz="1100" kern="0" dirty="0">
                <a:solidFill>
                  <a:srgbClr val="717172"/>
                </a:solidFill>
                <a:cs typeface="+mn-ea"/>
                <a:sym typeface="+mn-lt"/>
              </a:rPr>
              <a:t>There are many variations</a:t>
            </a:r>
            <a:endParaRPr sz="1100" kern="0" dirty="0">
              <a:solidFill>
                <a:srgbClr val="717172"/>
              </a:solidFill>
              <a:cs typeface="+mn-ea"/>
              <a:sym typeface="+mn-lt"/>
            </a:endParaRPr>
          </a:p>
          <a:p>
            <a:pPr defTabSz="412750" hangingPunct="0">
              <a:lnSpc>
                <a:spcPct val="130000"/>
              </a:lnSpc>
              <a:defRPr sz="2200" cap="none">
                <a:solidFill>
                  <a:srgbClr val="717172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sz="1100" kern="0" dirty="0">
                <a:solidFill>
                  <a:srgbClr val="717172"/>
                </a:solidFill>
                <a:cs typeface="+mn-ea"/>
                <a:sym typeface="+mn-lt"/>
              </a:rPr>
              <a:t>available, but the</a:t>
            </a:r>
            <a:endParaRPr sz="1100" kern="0" dirty="0">
              <a:solidFill>
                <a:srgbClr val="717172"/>
              </a:solidFill>
              <a:cs typeface="+mn-ea"/>
              <a:sym typeface="+mn-lt"/>
            </a:endParaRPr>
          </a:p>
        </p:txBody>
      </p:sp>
      <p:sp>
        <p:nvSpPr>
          <p:cNvPr id="1232" name="Shape 1232"/>
          <p:cNvSpPr/>
          <p:nvPr/>
        </p:nvSpPr>
        <p:spPr>
          <a:xfrm>
            <a:off x="9676080" y="4712376"/>
            <a:ext cx="976229" cy="589905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>
            <a:lvl1pPr>
              <a:defRPr sz="7000" cap="none">
                <a:solidFill>
                  <a:srgbClr val="60646E"/>
                </a:solidFill>
                <a:latin typeface="+mn-lt"/>
                <a:ea typeface="+mn-ea"/>
                <a:cs typeface="+mn-cs"/>
                <a:sym typeface="Sk-Modernist"/>
              </a:defRPr>
            </a:lvl1pPr>
          </a:lstStyle>
          <a:p>
            <a:pPr algn="ctr" defTabSz="412750" hangingPunct="0"/>
            <a:r>
              <a:rPr sz="3500" kern="0" dirty="0">
                <a:cs typeface="+mn-ea"/>
                <a:sym typeface="+mn-lt"/>
              </a:rPr>
              <a:t>10%</a:t>
            </a:r>
            <a:endParaRPr sz="3500" kern="0" dirty="0">
              <a:cs typeface="+mn-ea"/>
              <a:sym typeface="+mn-lt"/>
            </a:endParaRPr>
          </a:p>
        </p:txBody>
      </p:sp>
      <p:sp>
        <p:nvSpPr>
          <p:cNvPr id="1233" name="Shape 1233"/>
          <p:cNvSpPr/>
          <p:nvPr/>
        </p:nvSpPr>
        <p:spPr>
          <a:xfrm flipH="1">
            <a:off x="8835982" y="3429000"/>
            <a:ext cx="2600874" cy="0"/>
          </a:xfrm>
          <a:prstGeom prst="line">
            <a:avLst/>
          </a:prstGeom>
          <a:ln w="38100">
            <a:solidFill>
              <a:srgbClr val="EDEFF3"/>
            </a:solidFill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3200" cap="none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7" name="pawprint_93155"/>
          <p:cNvSpPr>
            <a:spLocks noChangeAspect="1"/>
          </p:cNvSpPr>
          <p:nvPr/>
        </p:nvSpPr>
        <p:spPr bwMode="auto">
          <a:xfrm>
            <a:off x="3469143" y="869983"/>
            <a:ext cx="609684" cy="531958"/>
          </a:xfrm>
          <a:custGeom>
            <a:avLst/>
            <a:gdLst>
              <a:gd name="connsiteX0" fmla="*/ 284004 w 606071"/>
              <a:gd name="connsiteY0" fmla="*/ 208591 h 528805"/>
              <a:gd name="connsiteX1" fmla="*/ 409720 w 606071"/>
              <a:gd name="connsiteY1" fmla="*/ 277286 h 528805"/>
              <a:gd name="connsiteX2" fmla="*/ 485298 w 606071"/>
              <a:gd name="connsiteY2" fmla="*/ 395022 h 528805"/>
              <a:gd name="connsiteX3" fmla="*/ 478149 w 606071"/>
              <a:gd name="connsiteY3" fmla="*/ 498388 h 528805"/>
              <a:gd name="connsiteX4" fmla="*/ 377037 w 606071"/>
              <a:gd name="connsiteY4" fmla="*/ 521472 h 528805"/>
              <a:gd name="connsiteX5" fmla="*/ 190970 w 606071"/>
              <a:gd name="connsiteY5" fmla="*/ 521379 h 528805"/>
              <a:gd name="connsiteX6" fmla="*/ 190970 w 606071"/>
              <a:gd name="connsiteY6" fmla="*/ 521472 h 528805"/>
              <a:gd name="connsiteX7" fmla="*/ 89766 w 606071"/>
              <a:gd name="connsiteY7" fmla="*/ 498388 h 528805"/>
              <a:gd name="connsiteX8" fmla="*/ 82710 w 606071"/>
              <a:gd name="connsiteY8" fmla="*/ 395022 h 528805"/>
              <a:gd name="connsiteX9" fmla="*/ 158288 w 606071"/>
              <a:gd name="connsiteY9" fmla="*/ 277286 h 528805"/>
              <a:gd name="connsiteX10" fmla="*/ 284004 w 606071"/>
              <a:gd name="connsiteY10" fmla="*/ 208591 h 528805"/>
              <a:gd name="connsiteX11" fmla="*/ 556639 w 606071"/>
              <a:gd name="connsiteY11" fmla="*/ 195669 h 528805"/>
              <a:gd name="connsiteX12" fmla="*/ 581409 w 606071"/>
              <a:gd name="connsiteY12" fmla="*/ 206238 h 528805"/>
              <a:gd name="connsiteX13" fmla="*/ 588465 w 606071"/>
              <a:gd name="connsiteY13" fmla="*/ 309782 h 528805"/>
              <a:gd name="connsiteX14" fmla="*/ 487262 w 606071"/>
              <a:gd name="connsiteY14" fmla="*/ 333235 h 528805"/>
              <a:gd name="connsiteX15" fmla="*/ 480205 w 606071"/>
              <a:gd name="connsiteY15" fmla="*/ 229784 h 528805"/>
              <a:gd name="connsiteX16" fmla="*/ 556639 w 606071"/>
              <a:gd name="connsiteY16" fmla="*/ 195669 h 528805"/>
              <a:gd name="connsiteX17" fmla="*/ 67274 w 606071"/>
              <a:gd name="connsiteY17" fmla="*/ 114871 h 528805"/>
              <a:gd name="connsiteX18" fmla="*/ 131914 w 606071"/>
              <a:gd name="connsiteY18" fmla="*/ 167991 h 528805"/>
              <a:gd name="connsiteX19" fmla="*/ 97384 w 606071"/>
              <a:gd name="connsiteY19" fmla="*/ 265879 h 528805"/>
              <a:gd name="connsiteX20" fmla="*/ 6139 w 606071"/>
              <a:gd name="connsiteY20" fmla="*/ 216378 h 528805"/>
              <a:gd name="connsiteX21" fmla="*/ 40576 w 606071"/>
              <a:gd name="connsiteY21" fmla="*/ 118490 h 528805"/>
              <a:gd name="connsiteX22" fmla="*/ 67274 w 606071"/>
              <a:gd name="connsiteY22" fmla="*/ 114871 h 528805"/>
              <a:gd name="connsiteX23" fmla="*/ 414772 w 606071"/>
              <a:gd name="connsiteY23" fmla="*/ 35517 h 528805"/>
              <a:gd name="connsiteX24" fmla="*/ 447403 w 606071"/>
              <a:gd name="connsiteY24" fmla="*/ 38406 h 528805"/>
              <a:gd name="connsiteX25" fmla="*/ 494844 w 606071"/>
              <a:gd name="connsiteY25" fmla="*/ 155369 h 528805"/>
              <a:gd name="connsiteX26" fmla="*/ 386685 w 606071"/>
              <a:gd name="connsiteY26" fmla="*/ 220709 h 528805"/>
              <a:gd name="connsiteX27" fmla="*/ 339337 w 606071"/>
              <a:gd name="connsiteY27" fmla="*/ 103746 h 528805"/>
              <a:gd name="connsiteX28" fmla="*/ 414772 w 606071"/>
              <a:gd name="connsiteY28" fmla="*/ 35517 h 528805"/>
              <a:gd name="connsiteX29" fmla="*/ 233868 w 606071"/>
              <a:gd name="connsiteY29" fmla="*/ 0 h 528805"/>
              <a:gd name="connsiteX30" fmla="*/ 315830 w 606071"/>
              <a:gd name="connsiteY30" fmla="*/ 96075 h 528805"/>
              <a:gd name="connsiteX31" fmla="*/ 233868 w 606071"/>
              <a:gd name="connsiteY31" fmla="*/ 192150 h 528805"/>
              <a:gd name="connsiteX32" fmla="*/ 151906 w 606071"/>
              <a:gd name="connsiteY32" fmla="*/ 96075 h 528805"/>
              <a:gd name="connsiteX33" fmla="*/ 233868 w 606071"/>
              <a:gd name="connsiteY33" fmla="*/ 0 h 528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606071" h="528805">
                <a:moveTo>
                  <a:pt x="284004" y="208591"/>
                </a:moveTo>
                <a:cubicBezTo>
                  <a:pt x="334884" y="208591"/>
                  <a:pt x="382237" y="234456"/>
                  <a:pt x="409720" y="277286"/>
                </a:cubicBezTo>
                <a:lnTo>
                  <a:pt x="485298" y="395022"/>
                </a:lnTo>
                <a:cubicBezTo>
                  <a:pt x="506003" y="427283"/>
                  <a:pt x="503125" y="469279"/>
                  <a:pt x="478149" y="498388"/>
                </a:cubicBezTo>
                <a:cubicBezTo>
                  <a:pt x="453265" y="527498"/>
                  <a:pt x="412134" y="536861"/>
                  <a:pt x="377037" y="521472"/>
                </a:cubicBezTo>
                <a:cubicBezTo>
                  <a:pt x="317707" y="495422"/>
                  <a:pt x="250300" y="495422"/>
                  <a:pt x="190970" y="521379"/>
                </a:cubicBezTo>
                <a:lnTo>
                  <a:pt x="190970" y="521472"/>
                </a:lnTo>
                <a:cubicBezTo>
                  <a:pt x="155781" y="536861"/>
                  <a:pt x="114742" y="527498"/>
                  <a:pt x="89766" y="498388"/>
                </a:cubicBezTo>
                <a:cubicBezTo>
                  <a:pt x="64883" y="469279"/>
                  <a:pt x="62005" y="427283"/>
                  <a:pt x="82710" y="395022"/>
                </a:cubicBezTo>
                <a:lnTo>
                  <a:pt x="158288" y="277286"/>
                </a:lnTo>
                <a:cubicBezTo>
                  <a:pt x="185771" y="234456"/>
                  <a:pt x="233123" y="208591"/>
                  <a:pt x="284004" y="208591"/>
                </a:cubicBezTo>
                <a:close/>
                <a:moveTo>
                  <a:pt x="556639" y="195669"/>
                </a:moveTo>
                <a:cubicBezTo>
                  <a:pt x="565497" y="197241"/>
                  <a:pt x="573934" y="200723"/>
                  <a:pt x="581409" y="206238"/>
                </a:cubicBezTo>
                <a:cubicBezTo>
                  <a:pt x="611305" y="228393"/>
                  <a:pt x="614462" y="274742"/>
                  <a:pt x="588465" y="309782"/>
                </a:cubicBezTo>
                <a:cubicBezTo>
                  <a:pt x="562468" y="344822"/>
                  <a:pt x="517159" y="355297"/>
                  <a:pt x="487262" y="333235"/>
                </a:cubicBezTo>
                <a:cubicBezTo>
                  <a:pt x="457365" y="311173"/>
                  <a:pt x="454208" y="264824"/>
                  <a:pt x="480205" y="229784"/>
                </a:cubicBezTo>
                <a:cubicBezTo>
                  <a:pt x="499703" y="203434"/>
                  <a:pt x="530064" y="190955"/>
                  <a:pt x="556639" y="195669"/>
                </a:cubicBezTo>
                <a:close/>
                <a:moveTo>
                  <a:pt x="67274" y="114871"/>
                </a:moveTo>
                <a:cubicBezTo>
                  <a:pt x="94146" y="117378"/>
                  <a:pt x="120079" y="137470"/>
                  <a:pt x="131914" y="167991"/>
                </a:cubicBezTo>
                <a:cubicBezTo>
                  <a:pt x="147601" y="208777"/>
                  <a:pt x="132099" y="252530"/>
                  <a:pt x="97384" y="265879"/>
                </a:cubicBezTo>
                <a:cubicBezTo>
                  <a:pt x="62761" y="279227"/>
                  <a:pt x="21826" y="257072"/>
                  <a:pt x="6139" y="216378"/>
                </a:cubicBezTo>
                <a:cubicBezTo>
                  <a:pt x="-9548" y="175684"/>
                  <a:pt x="5860" y="131839"/>
                  <a:pt x="40576" y="118490"/>
                </a:cubicBezTo>
                <a:cubicBezTo>
                  <a:pt x="49255" y="115153"/>
                  <a:pt x="58317" y="114035"/>
                  <a:pt x="67274" y="114871"/>
                </a:cubicBezTo>
                <a:close/>
                <a:moveTo>
                  <a:pt x="414772" y="35517"/>
                </a:moveTo>
                <a:cubicBezTo>
                  <a:pt x="425608" y="33992"/>
                  <a:pt x="436680" y="34838"/>
                  <a:pt x="447403" y="38406"/>
                </a:cubicBezTo>
                <a:cubicBezTo>
                  <a:pt x="490388" y="52586"/>
                  <a:pt x="511648" y="105043"/>
                  <a:pt x="494844" y="155369"/>
                </a:cubicBezTo>
                <a:cubicBezTo>
                  <a:pt x="478133" y="205695"/>
                  <a:pt x="429670" y="234982"/>
                  <a:pt x="386685" y="220709"/>
                </a:cubicBezTo>
                <a:cubicBezTo>
                  <a:pt x="343793" y="206436"/>
                  <a:pt x="322533" y="154072"/>
                  <a:pt x="339337" y="103746"/>
                </a:cubicBezTo>
                <a:cubicBezTo>
                  <a:pt x="351870" y="66002"/>
                  <a:pt x="382263" y="40092"/>
                  <a:pt x="414772" y="35517"/>
                </a:cubicBezTo>
                <a:close/>
                <a:moveTo>
                  <a:pt x="233868" y="0"/>
                </a:moveTo>
                <a:cubicBezTo>
                  <a:pt x="279134" y="0"/>
                  <a:pt x="315830" y="43014"/>
                  <a:pt x="315830" y="96075"/>
                </a:cubicBezTo>
                <a:cubicBezTo>
                  <a:pt x="315830" y="149136"/>
                  <a:pt x="279134" y="192150"/>
                  <a:pt x="233868" y="192150"/>
                </a:cubicBezTo>
                <a:cubicBezTo>
                  <a:pt x="188602" y="192150"/>
                  <a:pt x="151906" y="149136"/>
                  <a:pt x="151906" y="96075"/>
                </a:cubicBezTo>
                <a:cubicBezTo>
                  <a:pt x="151906" y="43014"/>
                  <a:pt x="188602" y="0"/>
                  <a:pt x="23386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8" name="teddy-bear_327220"/>
          <p:cNvSpPr>
            <a:spLocks noChangeAspect="1"/>
          </p:cNvSpPr>
          <p:nvPr/>
        </p:nvSpPr>
        <p:spPr bwMode="auto">
          <a:xfrm>
            <a:off x="3509855" y="3057096"/>
            <a:ext cx="584015" cy="609685"/>
          </a:xfrm>
          <a:custGeom>
            <a:avLst/>
            <a:gdLst>
              <a:gd name="connsiteX0" fmla="*/ 402908 w 581177"/>
              <a:gd name="connsiteY0" fmla="*/ 501144 h 606722"/>
              <a:gd name="connsiteX1" fmla="*/ 369888 w 581177"/>
              <a:gd name="connsiteY1" fmla="*/ 534115 h 606722"/>
              <a:gd name="connsiteX2" fmla="*/ 402908 w 581177"/>
              <a:gd name="connsiteY2" fmla="*/ 567086 h 606722"/>
              <a:gd name="connsiteX3" fmla="*/ 429341 w 581177"/>
              <a:gd name="connsiteY3" fmla="*/ 567086 h 606722"/>
              <a:gd name="connsiteX4" fmla="*/ 462361 w 581177"/>
              <a:gd name="connsiteY4" fmla="*/ 534115 h 606722"/>
              <a:gd name="connsiteX5" fmla="*/ 429341 w 581177"/>
              <a:gd name="connsiteY5" fmla="*/ 501144 h 606722"/>
              <a:gd name="connsiteX6" fmla="*/ 151925 w 581177"/>
              <a:gd name="connsiteY6" fmla="*/ 501144 h 606722"/>
              <a:gd name="connsiteX7" fmla="*/ 118905 w 581177"/>
              <a:gd name="connsiteY7" fmla="*/ 534115 h 606722"/>
              <a:gd name="connsiteX8" fmla="*/ 151925 w 581177"/>
              <a:gd name="connsiteY8" fmla="*/ 567086 h 606722"/>
              <a:gd name="connsiteX9" fmla="*/ 178358 w 581177"/>
              <a:gd name="connsiteY9" fmla="*/ 567086 h 606722"/>
              <a:gd name="connsiteX10" fmla="*/ 211378 w 581177"/>
              <a:gd name="connsiteY10" fmla="*/ 534115 h 606722"/>
              <a:gd name="connsiteX11" fmla="*/ 178358 w 581177"/>
              <a:gd name="connsiteY11" fmla="*/ 501144 h 606722"/>
              <a:gd name="connsiteX12" fmla="*/ 482297 w 581177"/>
              <a:gd name="connsiteY12" fmla="*/ 414850 h 606722"/>
              <a:gd name="connsiteX13" fmla="*/ 482564 w 581177"/>
              <a:gd name="connsiteY13" fmla="*/ 423204 h 606722"/>
              <a:gd name="connsiteX14" fmla="*/ 470994 w 581177"/>
              <a:gd name="connsiteY14" fmla="*/ 474749 h 606722"/>
              <a:gd name="connsiteX15" fmla="*/ 501966 w 581177"/>
              <a:gd name="connsiteY15" fmla="*/ 534115 h 606722"/>
              <a:gd name="connsiteX16" fmla="*/ 493956 w 581177"/>
              <a:gd name="connsiteY16" fmla="*/ 567086 h 606722"/>
              <a:gd name="connsiteX17" fmla="*/ 521724 w 581177"/>
              <a:gd name="connsiteY17" fmla="*/ 567086 h 606722"/>
              <a:gd name="connsiteX18" fmla="*/ 541572 w 581177"/>
              <a:gd name="connsiteY18" fmla="*/ 547356 h 606722"/>
              <a:gd name="connsiteX19" fmla="*/ 482297 w 581177"/>
              <a:gd name="connsiteY19" fmla="*/ 414850 h 606722"/>
              <a:gd name="connsiteX20" fmla="*/ 98969 w 581177"/>
              <a:gd name="connsiteY20" fmla="*/ 414850 h 606722"/>
              <a:gd name="connsiteX21" fmla="*/ 39694 w 581177"/>
              <a:gd name="connsiteY21" fmla="*/ 547356 h 606722"/>
              <a:gd name="connsiteX22" fmla="*/ 59453 w 581177"/>
              <a:gd name="connsiteY22" fmla="*/ 567086 h 606722"/>
              <a:gd name="connsiteX23" fmla="*/ 87221 w 581177"/>
              <a:gd name="connsiteY23" fmla="*/ 567086 h 606722"/>
              <a:gd name="connsiteX24" fmla="*/ 79300 w 581177"/>
              <a:gd name="connsiteY24" fmla="*/ 534115 h 606722"/>
              <a:gd name="connsiteX25" fmla="*/ 110272 w 581177"/>
              <a:gd name="connsiteY25" fmla="*/ 474749 h 606722"/>
              <a:gd name="connsiteX26" fmla="*/ 98613 w 581177"/>
              <a:gd name="connsiteY26" fmla="*/ 423204 h 606722"/>
              <a:gd name="connsiteX27" fmla="*/ 98969 w 581177"/>
              <a:gd name="connsiteY27" fmla="*/ 414850 h 606722"/>
              <a:gd name="connsiteX28" fmla="*/ 204524 w 581177"/>
              <a:gd name="connsiteY28" fmla="*/ 350063 h 606722"/>
              <a:gd name="connsiteX29" fmla="*/ 138219 w 581177"/>
              <a:gd name="connsiteY29" fmla="*/ 423204 h 606722"/>
              <a:gd name="connsiteX30" fmla="*/ 148009 w 581177"/>
              <a:gd name="connsiteY30" fmla="*/ 461685 h 606722"/>
              <a:gd name="connsiteX31" fmla="*/ 151925 w 581177"/>
              <a:gd name="connsiteY31" fmla="*/ 461596 h 606722"/>
              <a:gd name="connsiteX32" fmla="*/ 178358 w 581177"/>
              <a:gd name="connsiteY32" fmla="*/ 461596 h 606722"/>
              <a:gd name="connsiteX33" fmla="*/ 250983 w 581177"/>
              <a:gd name="connsiteY33" fmla="*/ 534115 h 606722"/>
              <a:gd name="connsiteX34" fmla="*/ 243062 w 581177"/>
              <a:gd name="connsiteY34" fmla="*/ 567086 h 606722"/>
              <a:gd name="connsiteX35" fmla="*/ 338204 w 581177"/>
              <a:gd name="connsiteY35" fmla="*/ 567086 h 606722"/>
              <a:gd name="connsiteX36" fmla="*/ 330283 w 581177"/>
              <a:gd name="connsiteY36" fmla="*/ 534115 h 606722"/>
              <a:gd name="connsiteX37" fmla="*/ 402908 w 581177"/>
              <a:gd name="connsiteY37" fmla="*/ 461596 h 606722"/>
              <a:gd name="connsiteX38" fmla="*/ 429341 w 581177"/>
              <a:gd name="connsiteY38" fmla="*/ 461596 h 606722"/>
              <a:gd name="connsiteX39" fmla="*/ 433257 w 581177"/>
              <a:gd name="connsiteY39" fmla="*/ 461685 h 606722"/>
              <a:gd name="connsiteX40" fmla="*/ 442958 w 581177"/>
              <a:gd name="connsiteY40" fmla="*/ 423204 h 606722"/>
              <a:gd name="connsiteX41" fmla="*/ 376742 w 581177"/>
              <a:gd name="connsiteY41" fmla="*/ 350063 h 606722"/>
              <a:gd name="connsiteX42" fmla="*/ 309724 w 581177"/>
              <a:gd name="connsiteY42" fmla="*/ 409873 h 606722"/>
              <a:gd name="connsiteX43" fmla="*/ 290588 w 581177"/>
              <a:gd name="connsiteY43" fmla="*/ 424270 h 606722"/>
              <a:gd name="connsiteX44" fmla="*/ 271542 w 581177"/>
              <a:gd name="connsiteY44" fmla="*/ 409784 h 606722"/>
              <a:gd name="connsiteX45" fmla="*/ 204524 w 581177"/>
              <a:gd name="connsiteY45" fmla="*/ 350063 h 606722"/>
              <a:gd name="connsiteX46" fmla="*/ 290624 w 581177"/>
              <a:gd name="connsiteY46" fmla="*/ 230820 h 606722"/>
              <a:gd name="connsiteX47" fmla="*/ 310418 w 581177"/>
              <a:gd name="connsiteY47" fmla="*/ 250579 h 606722"/>
              <a:gd name="connsiteX48" fmla="*/ 290624 w 581177"/>
              <a:gd name="connsiteY48" fmla="*/ 270338 h 606722"/>
              <a:gd name="connsiteX49" fmla="*/ 270830 w 581177"/>
              <a:gd name="connsiteY49" fmla="*/ 250579 h 606722"/>
              <a:gd name="connsiteX50" fmla="*/ 290624 w 581177"/>
              <a:gd name="connsiteY50" fmla="*/ 230820 h 606722"/>
              <a:gd name="connsiteX51" fmla="*/ 290588 w 581177"/>
              <a:gd name="connsiteY51" fmla="*/ 230798 h 606722"/>
              <a:gd name="connsiteX52" fmla="*/ 231225 w 581177"/>
              <a:gd name="connsiteY52" fmla="*/ 290164 h 606722"/>
              <a:gd name="connsiteX53" fmla="*/ 237099 w 581177"/>
              <a:gd name="connsiteY53" fmla="*/ 315936 h 606722"/>
              <a:gd name="connsiteX54" fmla="*/ 288185 w 581177"/>
              <a:gd name="connsiteY54" fmla="*/ 355840 h 606722"/>
              <a:gd name="connsiteX55" fmla="*/ 290588 w 581177"/>
              <a:gd name="connsiteY55" fmla="*/ 359305 h 606722"/>
              <a:gd name="connsiteX56" fmla="*/ 293081 w 581177"/>
              <a:gd name="connsiteY56" fmla="*/ 355840 h 606722"/>
              <a:gd name="connsiteX57" fmla="*/ 344167 w 581177"/>
              <a:gd name="connsiteY57" fmla="*/ 315936 h 606722"/>
              <a:gd name="connsiteX58" fmla="*/ 350041 w 581177"/>
              <a:gd name="connsiteY58" fmla="*/ 290164 h 606722"/>
              <a:gd name="connsiteX59" fmla="*/ 290588 w 581177"/>
              <a:gd name="connsiteY59" fmla="*/ 230798 h 606722"/>
              <a:gd name="connsiteX60" fmla="*/ 350075 w 581177"/>
              <a:gd name="connsiteY60" fmla="*/ 138449 h 606722"/>
              <a:gd name="connsiteX61" fmla="*/ 369904 w 581177"/>
              <a:gd name="connsiteY61" fmla="*/ 158243 h 606722"/>
              <a:gd name="connsiteX62" fmla="*/ 350075 w 581177"/>
              <a:gd name="connsiteY62" fmla="*/ 178037 h 606722"/>
              <a:gd name="connsiteX63" fmla="*/ 330246 w 581177"/>
              <a:gd name="connsiteY63" fmla="*/ 158243 h 606722"/>
              <a:gd name="connsiteX64" fmla="*/ 350075 w 581177"/>
              <a:gd name="connsiteY64" fmla="*/ 138449 h 606722"/>
              <a:gd name="connsiteX65" fmla="*/ 231173 w 581177"/>
              <a:gd name="connsiteY65" fmla="*/ 138449 h 606722"/>
              <a:gd name="connsiteX66" fmla="*/ 251002 w 581177"/>
              <a:gd name="connsiteY66" fmla="*/ 158243 h 606722"/>
              <a:gd name="connsiteX67" fmla="*/ 231173 w 581177"/>
              <a:gd name="connsiteY67" fmla="*/ 178037 h 606722"/>
              <a:gd name="connsiteX68" fmla="*/ 211344 w 581177"/>
              <a:gd name="connsiteY68" fmla="*/ 158243 h 606722"/>
              <a:gd name="connsiteX69" fmla="*/ 231173 w 581177"/>
              <a:gd name="connsiteY69" fmla="*/ 138449 h 606722"/>
              <a:gd name="connsiteX70" fmla="*/ 290588 w 581177"/>
              <a:gd name="connsiteY70" fmla="*/ 79095 h 606722"/>
              <a:gd name="connsiteX71" fmla="*/ 132078 w 581177"/>
              <a:gd name="connsiteY71" fmla="*/ 237375 h 606722"/>
              <a:gd name="connsiteX72" fmla="*/ 156642 w 581177"/>
              <a:gd name="connsiteY72" fmla="*/ 322069 h 606722"/>
              <a:gd name="connsiteX73" fmla="*/ 193755 w 581177"/>
              <a:gd name="connsiteY73" fmla="*/ 311049 h 606722"/>
              <a:gd name="connsiteX74" fmla="*/ 191530 w 581177"/>
              <a:gd name="connsiteY74" fmla="*/ 290164 h 606722"/>
              <a:gd name="connsiteX75" fmla="*/ 290588 w 581177"/>
              <a:gd name="connsiteY75" fmla="*/ 191251 h 606722"/>
              <a:gd name="connsiteX76" fmla="*/ 389647 w 581177"/>
              <a:gd name="connsiteY76" fmla="*/ 290164 h 606722"/>
              <a:gd name="connsiteX77" fmla="*/ 387422 w 581177"/>
              <a:gd name="connsiteY77" fmla="*/ 311049 h 606722"/>
              <a:gd name="connsiteX78" fmla="*/ 424535 w 581177"/>
              <a:gd name="connsiteY78" fmla="*/ 322069 h 606722"/>
              <a:gd name="connsiteX79" fmla="*/ 449099 w 581177"/>
              <a:gd name="connsiteY79" fmla="*/ 237375 h 606722"/>
              <a:gd name="connsiteX80" fmla="*/ 290588 w 581177"/>
              <a:gd name="connsiteY80" fmla="*/ 79095 h 606722"/>
              <a:gd name="connsiteX81" fmla="*/ 429341 w 581177"/>
              <a:gd name="connsiteY81" fmla="*/ 39547 h 606722"/>
              <a:gd name="connsiteX82" fmla="*/ 382616 w 581177"/>
              <a:gd name="connsiteY82" fmla="*/ 62209 h 606722"/>
              <a:gd name="connsiteX83" fmla="*/ 466010 w 581177"/>
              <a:gd name="connsiteY83" fmla="*/ 145482 h 606722"/>
              <a:gd name="connsiteX84" fmla="*/ 488705 w 581177"/>
              <a:gd name="connsiteY84" fmla="*/ 98913 h 606722"/>
              <a:gd name="connsiteX85" fmla="*/ 429341 w 581177"/>
              <a:gd name="connsiteY85" fmla="*/ 39547 h 606722"/>
              <a:gd name="connsiteX86" fmla="*/ 151925 w 581177"/>
              <a:gd name="connsiteY86" fmla="*/ 39547 h 606722"/>
              <a:gd name="connsiteX87" fmla="*/ 92472 w 581177"/>
              <a:gd name="connsiteY87" fmla="*/ 98913 h 606722"/>
              <a:gd name="connsiteX88" fmla="*/ 115167 w 581177"/>
              <a:gd name="connsiteY88" fmla="*/ 145482 h 606722"/>
              <a:gd name="connsiteX89" fmla="*/ 198650 w 581177"/>
              <a:gd name="connsiteY89" fmla="*/ 62209 h 606722"/>
              <a:gd name="connsiteX90" fmla="*/ 151925 w 581177"/>
              <a:gd name="connsiteY90" fmla="*/ 39547 h 606722"/>
              <a:gd name="connsiteX91" fmla="*/ 151925 w 581177"/>
              <a:gd name="connsiteY91" fmla="*/ 0 h 606722"/>
              <a:gd name="connsiteX92" fmla="*/ 236298 w 581177"/>
              <a:gd name="connsiteY92" fmla="*/ 47101 h 606722"/>
              <a:gd name="connsiteX93" fmla="*/ 290588 w 581177"/>
              <a:gd name="connsiteY93" fmla="*/ 39547 h 606722"/>
              <a:gd name="connsiteX94" fmla="*/ 344968 w 581177"/>
              <a:gd name="connsiteY94" fmla="*/ 47101 h 606722"/>
              <a:gd name="connsiteX95" fmla="*/ 429341 w 581177"/>
              <a:gd name="connsiteY95" fmla="*/ 0 h 606722"/>
              <a:gd name="connsiteX96" fmla="*/ 528399 w 581177"/>
              <a:gd name="connsiteY96" fmla="*/ 98913 h 606722"/>
              <a:gd name="connsiteX97" fmla="*/ 481140 w 581177"/>
              <a:gd name="connsiteY97" fmla="*/ 183163 h 606722"/>
              <a:gd name="connsiteX98" fmla="*/ 488705 w 581177"/>
              <a:gd name="connsiteY98" fmla="*/ 237375 h 606722"/>
              <a:gd name="connsiteX99" fmla="*/ 455597 w 581177"/>
              <a:gd name="connsiteY99" fmla="*/ 346952 h 606722"/>
              <a:gd name="connsiteX100" fmla="*/ 459780 w 581177"/>
              <a:gd name="connsiteY100" fmla="*/ 352196 h 606722"/>
              <a:gd name="connsiteX101" fmla="*/ 546022 w 581177"/>
              <a:gd name="connsiteY101" fmla="*/ 428714 h 606722"/>
              <a:gd name="connsiteX102" fmla="*/ 581177 w 581177"/>
              <a:gd name="connsiteY102" fmla="*/ 547356 h 606722"/>
              <a:gd name="connsiteX103" fmla="*/ 521724 w 581177"/>
              <a:gd name="connsiteY103" fmla="*/ 606722 h 606722"/>
              <a:gd name="connsiteX104" fmla="*/ 59453 w 581177"/>
              <a:gd name="connsiteY104" fmla="*/ 606722 h 606722"/>
              <a:gd name="connsiteX105" fmla="*/ 0 w 581177"/>
              <a:gd name="connsiteY105" fmla="*/ 547356 h 606722"/>
              <a:gd name="connsiteX106" fmla="*/ 35244 w 581177"/>
              <a:gd name="connsiteY106" fmla="*/ 428714 h 606722"/>
              <a:gd name="connsiteX107" fmla="*/ 121486 w 581177"/>
              <a:gd name="connsiteY107" fmla="*/ 352196 h 606722"/>
              <a:gd name="connsiteX108" fmla="*/ 125670 w 581177"/>
              <a:gd name="connsiteY108" fmla="*/ 346952 h 606722"/>
              <a:gd name="connsiteX109" fmla="*/ 92472 w 581177"/>
              <a:gd name="connsiteY109" fmla="*/ 237375 h 606722"/>
              <a:gd name="connsiteX110" fmla="*/ 100037 w 581177"/>
              <a:gd name="connsiteY110" fmla="*/ 183163 h 606722"/>
              <a:gd name="connsiteX111" fmla="*/ 52867 w 581177"/>
              <a:gd name="connsiteY111" fmla="*/ 98913 h 606722"/>
              <a:gd name="connsiteX112" fmla="*/ 151925 w 581177"/>
              <a:gd name="connsiteY112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</a:cxnLst>
            <a:rect l="l" t="t" r="r" b="b"/>
            <a:pathLst>
              <a:path w="581177" h="606722">
                <a:moveTo>
                  <a:pt x="402908" y="501144"/>
                </a:moveTo>
                <a:cubicBezTo>
                  <a:pt x="384663" y="501144"/>
                  <a:pt x="369888" y="515985"/>
                  <a:pt x="369888" y="534115"/>
                </a:cubicBezTo>
                <a:cubicBezTo>
                  <a:pt x="369888" y="552333"/>
                  <a:pt x="384663" y="567086"/>
                  <a:pt x="402908" y="567086"/>
                </a:cubicBezTo>
                <a:lnTo>
                  <a:pt x="429341" y="567086"/>
                </a:lnTo>
                <a:cubicBezTo>
                  <a:pt x="447497" y="567086"/>
                  <a:pt x="462361" y="552333"/>
                  <a:pt x="462361" y="534115"/>
                </a:cubicBezTo>
                <a:cubicBezTo>
                  <a:pt x="462361" y="515985"/>
                  <a:pt x="447497" y="501144"/>
                  <a:pt x="429341" y="501144"/>
                </a:cubicBezTo>
                <a:close/>
                <a:moveTo>
                  <a:pt x="151925" y="501144"/>
                </a:moveTo>
                <a:cubicBezTo>
                  <a:pt x="133680" y="501144"/>
                  <a:pt x="118905" y="515985"/>
                  <a:pt x="118905" y="534115"/>
                </a:cubicBezTo>
                <a:cubicBezTo>
                  <a:pt x="118905" y="552333"/>
                  <a:pt x="133680" y="567086"/>
                  <a:pt x="151925" y="567086"/>
                </a:cubicBezTo>
                <a:lnTo>
                  <a:pt x="178358" y="567086"/>
                </a:lnTo>
                <a:cubicBezTo>
                  <a:pt x="196514" y="567086"/>
                  <a:pt x="211378" y="552333"/>
                  <a:pt x="211378" y="534115"/>
                </a:cubicBezTo>
                <a:cubicBezTo>
                  <a:pt x="211378" y="515985"/>
                  <a:pt x="196514" y="501144"/>
                  <a:pt x="178358" y="501144"/>
                </a:cubicBezTo>
                <a:close/>
                <a:moveTo>
                  <a:pt x="482297" y="414850"/>
                </a:moveTo>
                <a:cubicBezTo>
                  <a:pt x="482475" y="417605"/>
                  <a:pt x="482564" y="420360"/>
                  <a:pt x="482564" y="423204"/>
                </a:cubicBezTo>
                <a:cubicBezTo>
                  <a:pt x="482564" y="440889"/>
                  <a:pt x="478737" y="457952"/>
                  <a:pt x="470994" y="474749"/>
                </a:cubicBezTo>
                <a:cubicBezTo>
                  <a:pt x="489684" y="487902"/>
                  <a:pt x="501966" y="509586"/>
                  <a:pt x="501966" y="534115"/>
                </a:cubicBezTo>
                <a:cubicBezTo>
                  <a:pt x="501966" y="546023"/>
                  <a:pt x="499029" y="557221"/>
                  <a:pt x="493956" y="567086"/>
                </a:cubicBezTo>
                <a:lnTo>
                  <a:pt x="521724" y="567086"/>
                </a:lnTo>
                <a:cubicBezTo>
                  <a:pt x="532671" y="567086"/>
                  <a:pt x="541572" y="558288"/>
                  <a:pt x="541572" y="547356"/>
                </a:cubicBezTo>
                <a:cubicBezTo>
                  <a:pt x="541572" y="496167"/>
                  <a:pt x="519321" y="448176"/>
                  <a:pt x="482297" y="414850"/>
                </a:cubicBezTo>
                <a:close/>
                <a:moveTo>
                  <a:pt x="98969" y="414850"/>
                </a:moveTo>
                <a:cubicBezTo>
                  <a:pt x="61945" y="448176"/>
                  <a:pt x="39694" y="496167"/>
                  <a:pt x="39694" y="547356"/>
                </a:cubicBezTo>
                <a:cubicBezTo>
                  <a:pt x="39694" y="558288"/>
                  <a:pt x="48506" y="567086"/>
                  <a:pt x="59453" y="567086"/>
                </a:cubicBezTo>
                <a:lnTo>
                  <a:pt x="87221" y="567086"/>
                </a:lnTo>
                <a:cubicBezTo>
                  <a:pt x="82148" y="557221"/>
                  <a:pt x="79300" y="546023"/>
                  <a:pt x="79300" y="534115"/>
                </a:cubicBezTo>
                <a:cubicBezTo>
                  <a:pt x="79300" y="509586"/>
                  <a:pt x="91582" y="487902"/>
                  <a:pt x="110272" y="474749"/>
                </a:cubicBezTo>
                <a:cubicBezTo>
                  <a:pt x="102440" y="457952"/>
                  <a:pt x="98613" y="440889"/>
                  <a:pt x="98613" y="423204"/>
                </a:cubicBezTo>
                <a:cubicBezTo>
                  <a:pt x="98613" y="420360"/>
                  <a:pt x="98791" y="417605"/>
                  <a:pt x="98969" y="414850"/>
                </a:cubicBezTo>
                <a:close/>
                <a:moveTo>
                  <a:pt x="204524" y="350063"/>
                </a:moveTo>
                <a:cubicBezTo>
                  <a:pt x="166788" y="350063"/>
                  <a:pt x="138219" y="381523"/>
                  <a:pt x="138219" y="423204"/>
                </a:cubicBezTo>
                <a:cubicBezTo>
                  <a:pt x="138219" y="436445"/>
                  <a:pt x="141423" y="448887"/>
                  <a:pt x="148009" y="461685"/>
                </a:cubicBezTo>
                <a:cubicBezTo>
                  <a:pt x="149255" y="461685"/>
                  <a:pt x="150590" y="461596"/>
                  <a:pt x="151925" y="461596"/>
                </a:cubicBezTo>
                <a:lnTo>
                  <a:pt x="178358" y="461596"/>
                </a:lnTo>
                <a:cubicBezTo>
                  <a:pt x="218409" y="461596"/>
                  <a:pt x="250983" y="494123"/>
                  <a:pt x="250983" y="534115"/>
                </a:cubicBezTo>
                <a:cubicBezTo>
                  <a:pt x="250983" y="546023"/>
                  <a:pt x="248135" y="557221"/>
                  <a:pt x="243062" y="567086"/>
                </a:cubicBezTo>
                <a:lnTo>
                  <a:pt x="338204" y="567086"/>
                </a:lnTo>
                <a:cubicBezTo>
                  <a:pt x="333131" y="557221"/>
                  <a:pt x="330283" y="546023"/>
                  <a:pt x="330283" y="534115"/>
                </a:cubicBezTo>
                <a:cubicBezTo>
                  <a:pt x="330283" y="494123"/>
                  <a:pt x="362857" y="461596"/>
                  <a:pt x="402908" y="461596"/>
                </a:cubicBezTo>
                <a:lnTo>
                  <a:pt x="429341" y="461596"/>
                </a:lnTo>
                <a:cubicBezTo>
                  <a:pt x="430676" y="461596"/>
                  <a:pt x="431922" y="461685"/>
                  <a:pt x="433257" y="461685"/>
                </a:cubicBezTo>
                <a:cubicBezTo>
                  <a:pt x="439843" y="448887"/>
                  <a:pt x="442958" y="436445"/>
                  <a:pt x="442958" y="423204"/>
                </a:cubicBezTo>
                <a:cubicBezTo>
                  <a:pt x="442958" y="381523"/>
                  <a:pt x="414478" y="350063"/>
                  <a:pt x="376742" y="350063"/>
                </a:cubicBezTo>
                <a:cubicBezTo>
                  <a:pt x="327435" y="350063"/>
                  <a:pt x="310347" y="407385"/>
                  <a:pt x="309724" y="409873"/>
                </a:cubicBezTo>
                <a:cubicBezTo>
                  <a:pt x="307321" y="418405"/>
                  <a:pt x="299489" y="424270"/>
                  <a:pt x="290588" y="424270"/>
                </a:cubicBezTo>
                <a:cubicBezTo>
                  <a:pt x="281688" y="424270"/>
                  <a:pt x="273945" y="418316"/>
                  <a:pt x="271542" y="409784"/>
                </a:cubicBezTo>
                <a:cubicBezTo>
                  <a:pt x="270830" y="407385"/>
                  <a:pt x="253831" y="350063"/>
                  <a:pt x="204524" y="350063"/>
                </a:cubicBezTo>
                <a:close/>
                <a:moveTo>
                  <a:pt x="290624" y="230820"/>
                </a:moveTo>
                <a:cubicBezTo>
                  <a:pt x="301556" y="230820"/>
                  <a:pt x="310418" y="239666"/>
                  <a:pt x="310418" y="250579"/>
                </a:cubicBezTo>
                <a:cubicBezTo>
                  <a:pt x="310418" y="261492"/>
                  <a:pt x="301556" y="270338"/>
                  <a:pt x="290624" y="270338"/>
                </a:cubicBezTo>
                <a:cubicBezTo>
                  <a:pt x="279692" y="270338"/>
                  <a:pt x="270830" y="261492"/>
                  <a:pt x="270830" y="250579"/>
                </a:cubicBezTo>
                <a:cubicBezTo>
                  <a:pt x="270830" y="239666"/>
                  <a:pt x="279692" y="230820"/>
                  <a:pt x="290624" y="230820"/>
                </a:cubicBezTo>
                <a:close/>
                <a:moveTo>
                  <a:pt x="290588" y="230798"/>
                </a:moveTo>
                <a:cubicBezTo>
                  <a:pt x="257836" y="230798"/>
                  <a:pt x="231225" y="257459"/>
                  <a:pt x="231225" y="290164"/>
                </a:cubicBezTo>
                <a:cubicBezTo>
                  <a:pt x="231225" y="299140"/>
                  <a:pt x="233183" y="307938"/>
                  <a:pt x="237099" y="315936"/>
                </a:cubicBezTo>
                <a:cubicBezTo>
                  <a:pt x="256857" y="322868"/>
                  <a:pt x="274123" y="336377"/>
                  <a:pt x="288185" y="355840"/>
                </a:cubicBezTo>
                <a:cubicBezTo>
                  <a:pt x="289075" y="356995"/>
                  <a:pt x="289876" y="358150"/>
                  <a:pt x="290588" y="359305"/>
                </a:cubicBezTo>
                <a:cubicBezTo>
                  <a:pt x="291389" y="358150"/>
                  <a:pt x="292191" y="356995"/>
                  <a:pt x="293081" y="355840"/>
                </a:cubicBezTo>
                <a:cubicBezTo>
                  <a:pt x="307054" y="336377"/>
                  <a:pt x="324409" y="322868"/>
                  <a:pt x="344167" y="315936"/>
                </a:cubicBezTo>
                <a:cubicBezTo>
                  <a:pt x="347994" y="307938"/>
                  <a:pt x="350041" y="299140"/>
                  <a:pt x="350041" y="290164"/>
                </a:cubicBezTo>
                <a:cubicBezTo>
                  <a:pt x="350041" y="257459"/>
                  <a:pt x="323430" y="230798"/>
                  <a:pt x="290588" y="230798"/>
                </a:cubicBezTo>
                <a:close/>
                <a:moveTo>
                  <a:pt x="350075" y="138449"/>
                </a:moveTo>
                <a:cubicBezTo>
                  <a:pt x="361026" y="138449"/>
                  <a:pt x="369904" y="147311"/>
                  <a:pt x="369904" y="158243"/>
                </a:cubicBezTo>
                <a:cubicBezTo>
                  <a:pt x="369904" y="169175"/>
                  <a:pt x="361026" y="178037"/>
                  <a:pt x="350075" y="178037"/>
                </a:cubicBezTo>
                <a:cubicBezTo>
                  <a:pt x="339124" y="178037"/>
                  <a:pt x="330246" y="169175"/>
                  <a:pt x="330246" y="158243"/>
                </a:cubicBezTo>
                <a:cubicBezTo>
                  <a:pt x="330246" y="147311"/>
                  <a:pt x="339124" y="138449"/>
                  <a:pt x="350075" y="138449"/>
                </a:cubicBezTo>
                <a:close/>
                <a:moveTo>
                  <a:pt x="231173" y="138449"/>
                </a:moveTo>
                <a:cubicBezTo>
                  <a:pt x="242124" y="138449"/>
                  <a:pt x="251002" y="147311"/>
                  <a:pt x="251002" y="158243"/>
                </a:cubicBezTo>
                <a:cubicBezTo>
                  <a:pt x="251002" y="169175"/>
                  <a:pt x="242124" y="178037"/>
                  <a:pt x="231173" y="178037"/>
                </a:cubicBezTo>
                <a:cubicBezTo>
                  <a:pt x="220222" y="178037"/>
                  <a:pt x="211344" y="169175"/>
                  <a:pt x="211344" y="158243"/>
                </a:cubicBezTo>
                <a:cubicBezTo>
                  <a:pt x="211344" y="147311"/>
                  <a:pt x="220222" y="138449"/>
                  <a:pt x="231173" y="138449"/>
                </a:cubicBezTo>
                <a:close/>
                <a:moveTo>
                  <a:pt x="290588" y="79095"/>
                </a:moveTo>
                <a:cubicBezTo>
                  <a:pt x="203189" y="79095"/>
                  <a:pt x="132078" y="150103"/>
                  <a:pt x="132078" y="237375"/>
                </a:cubicBezTo>
                <a:cubicBezTo>
                  <a:pt x="132078" y="267857"/>
                  <a:pt x="140622" y="296829"/>
                  <a:pt x="156642" y="322069"/>
                </a:cubicBezTo>
                <a:cubicBezTo>
                  <a:pt x="168123" y="316114"/>
                  <a:pt x="180583" y="312382"/>
                  <a:pt x="193755" y="311049"/>
                </a:cubicBezTo>
                <a:cubicBezTo>
                  <a:pt x="192331" y="304206"/>
                  <a:pt x="191530" y="297274"/>
                  <a:pt x="191530" y="290164"/>
                </a:cubicBezTo>
                <a:cubicBezTo>
                  <a:pt x="191530" y="235597"/>
                  <a:pt x="236031" y="191251"/>
                  <a:pt x="290588" y="191251"/>
                </a:cubicBezTo>
                <a:cubicBezTo>
                  <a:pt x="345235" y="191251"/>
                  <a:pt x="389647" y="235597"/>
                  <a:pt x="389647" y="290164"/>
                </a:cubicBezTo>
                <a:cubicBezTo>
                  <a:pt x="389647" y="297274"/>
                  <a:pt x="388935" y="304206"/>
                  <a:pt x="387422" y="311049"/>
                </a:cubicBezTo>
                <a:cubicBezTo>
                  <a:pt x="400594" y="312382"/>
                  <a:pt x="413143" y="316114"/>
                  <a:pt x="424535" y="322069"/>
                </a:cubicBezTo>
                <a:cubicBezTo>
                  <a:pt x="440644" y="296829"/>
                  <a:pt x="449099" y="267857"/>
                  <a:pt x="449099" y="237375"/>
                </a:cubicBezTo>
                <a:cubicBezTo>
                  <a:pt x="449099" y="150103"/>
                  <a:pt x="377988" y="79095"/>
                  <a:pt x="290588" y="79095"/>
                </a:cubicBezTo>
                <a:close/>
                <a:moveTo>
                  <a:pt x="429341" y="39547"/>
                </a:moveTo>
                <a:cubicBezTo>
                  <a:pt x="410918" y="39547"/>
                  <a:pt x="393741" y="48257"/>
                  <a:pt x="382616" y="62209"/>
                </a:cubicBezTo>
                <a:cubicBezTo>
                  <a:pt x="418127" y="80961"/>
                  <a:pt x="447319" y="110022"/>
                  <a:pt x="466010" y="145482"/>
                </a:cubicBezTo>
                <a:cubicBezTo>
                  <a:pt x="480072" y="134462"/>
                  <a:pt x="488705" y="117309"/>
                  <a:pt x="488705" y="98913"/>
                </a:cubicBezTo>
                <a:cubicBezTo>
                  <a:pt x="488705" y="66209"/>
                  <a:pt x="462094" y="39547"/>
                  <a:pt x="429341" y="39547"/>
                </a:cubicBezTo>
                <a:close/>
                <a:moveTo>
                  <a:pt x="151925" y="39547"/>
                </a:moveTo>
                <a:cubicBezTo>
                  <a:pt x="119172" y="39547"/>
                  <a:pt x="92472" y="66209"/>
                  <a:pt x="92472" y="98913"/>
                </a:cubicBezTo>
                <a:cubicBezTo>
                  <a:pt x="92472" y="117309"/>
                  <a:pt x="101194" y="134462"/>
                  <a:pt x="115167" y="145482"/>
                </a:cubicBezTo>
                <a:cubicBezTo>
                  <a:pt x="133947" y="110022"/>
                  <a:pt x="163050" y="80961"/>
                  <a:pt x="198650" y="62209"/>
                </a:cubicBezTo>
                <a:cubicBezTo>
                  <a:pt x="187525" y="48257"/>
                  <a:pt x="170348" y="39547"/>
                  <a:pt x="151925" y="39547"/>
                </a:cubicBezTo>
                <a:close/>
                <a:moveTo>
                  <a:pt x="151925" y="0"/>
                </a:moveTo>
                <a:cubicBezTo>
                  <a:pt x="186546" y="0"/>
                  <a:pt x="218498" y="18307"/>
                  <a:pt x="236298" y="47101"/>
                </a:cubicBezTo>
                <a:cubicBezTo>
                  <a:pt x="253564" y="42213"/>
                  <a:pt x="271809" y="39547"/>
                  <a:pt x="290588" y="39547"/>
                </a:cubicBezTo>
                <a:cubicBezTo>
                  <a:pt x="309457" y="39547"/>
                  <a:pt x="327702" y="42213"/>
                  <a:pt x="344968" y="47101"/>
                </a:cubicBezTo>
                <a:cubicBezTo>
                  <a:pt x="362768" y="18307"/>
                  <a:pt x="394720" y="0"/>
                  <a:pt x="429341" y="0"/>
                </a:cubicBezTo>
                <a:cubicBezTo>
                  <a:pt x="483899" y="0"/>
                  <a:pt x="528399" y="44346"/>
                  <a:pt x="528399" y="98913"/>
                </a:cubicBezTo>
                <a:cubicBezTo>
                  <a:pt x="528399" y="133484"/>
                  <a:pt x="509976" y="165389"/>
                  <a:pt x="481140" y="183163"/>
                </a:cubicBezTo>
                <a:cubicBezTo>
                  <a:pt x="486124" y="200404"/>
                  <a:pt x="488705" y="218623"/>
                  <a:pt x="488705" y="237375"/>
                </a:cubicBezTo>
                <a:cubicBezTo>
                  <a:pt x="488705" y="276389"/>
                  <a:pt x="477046" y="314692"/>
                  <a:pt x="455597" y="346952"/>
                </a:cubicBezTo>
                <a:cubicBezTo>
                  <a:pt x="457021" y="348641"/>
                  <a:pt x="458445" y="350418"/>
                  <a:pt x="459780" y="352196"/>
                </a:cubicBezTo>
                <a:cubicBezTo>
                  <a:pt x="494846" y="369526"/>
                  <a:pt x="524572" y="395831"/>
                  <a:pt x="546022" y="428714"/>
                </a:cubicBezTo>
                <a:cubicBezTo>
                  <a:pt x="568984" y="463995"/>
                  <a:pt x="581177" y="505054"/>
                  <a:pt x="581177" y="547356"/>
                </a:cubicBezTo>
                <a:cubicBezTo>
                  <a:pt x="581177" y="580061"/>
                  <a:pt x="554566" y="606722"/>
                  <a:pt x="521724" y="606722"/>
                </a:cubicBezTo>
                <a:lnTo>
                  <a:pt x="59453" y="606722"/>
                </a:lnTo>
                <a:cubicBezTo>
                  <a:pt x="26700" y="606722"/>
                  <a:pt x="0" y="580061"/>
                  <a:pt x="0" y="547356"/>
                </a:cubicBezTo>
                <a:cubicBezTo>
                  <a:pt x="0" y="505054"/>
                  <a:pt x="12193" y="463995"/>
                  <a:pt x="35244" y="428714"/>
                </a:cubicBezTo>
                <a:cubicBezTo>
                  <a:pt x="56694" y="395831"/>
                  <a:pt x="86420" y="369526"/>
                  <a:pt x="121486" y="352196"/>
                </a:cubicBezTo>
                <a:cubicBezTo>
                  <a:pt x="122821" y="350418"/>
                  <a:pt x="124246" y="348641"/>
                  <a:pt x="125670" y="346952"/>
                </a:cubicBezTo>
                <a:cubicBezTo>
                  <a:pt x="104131" y="314692"/>
                  <a:pt x="92472" y="276389"/>
                  <a:pt x="92472" y="237375"/>
                </a:cubicBezTo>
                <a:cubicBezTo>
                  <a:pt x="92472" y="218623"/>
                  <a:pt x="95142" y="200404"/>
                  <a:pt x="100037" y="183163"/>
                </a:cubicBezTo>
                <a:cubicBezTo>
                  <a:pt x="71201" y="165389"/>
                  <a:pt x="52867" y="133484"/>
                  <a:pt x="52867" y="98913"/>
                </a:cubicBezTo>
                <a:cubicBezTo>
                  <a:pt x="52867" y="44346"/>
                  <a:pt x="97278" y="0"/>
                  <a:pt x="15192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9" name="pawprint_93155"/>
          <p:cNvSpPr>
            <a:spLocks noChangeAspect="1"/>
          </p:cNvSpPr>
          <p:nvPr/>
        </p:nvSpPr>
        <p:spPr bwMode="auto">
          <a:xfrm>
            <a:off x="3497020" y="5402953"/>
            <a:ext cx="609684" cy="531958"/>
          </a:xfrm>
          <a:custGeom>
            <a:avLst/>
            <a:gdLst>
              <a:gd name="connsiteX0" fmla="*/ 284004 w 606071"/>
              <a:gd name="connsiteY0" fmla="*/ 208591 h 528805"/>
              <a:gd name="connsiteX1" fmla="*/ 409720 w 606071"/>
              <a:gd name="connsiteY1" fmla="*/ 277286 h 528805"/>
              <a:gd name="connsiteX2" fmla="*/ 485298 w 606071"/>
              <a:gd name="connsiteY2" fmla="*/ 395022 h 528805"/>
              <a:gd name="connsiteX3" fmla="*/ 478149 w 606071"/>
              <a:gd name="connsiteY3" fmla="*/ 498388 h 528805"/>
              <a:gd name="connsiteX4" fmla="*/ 377037 w 606071"/>
              <a:gd name="connsiteY4" fmla="*/ 521472 h 528805"/>
              <a:gd name="connsiteX5" fmla="*/ 190970 w 606071"/>
              <a:gd name="connsiteY5" fmla="*/ 521379 h 528805"/>
              <a:gd name="connsiteX6" fmla="*/ 190970 w 606071"/>
              <a:gd name="connsiteY6" fmla="*/ 521472 h 528805"/>
              <a:gd name="connsiteX7" fmla="*/ 89766 w 606071"/>
              <a:gd name="connsiteY7" fmla="*/ 498388 h 528805"/>
              <a:gd name="connsiteX8" fmla="*/ 82710 w 606071"/>
              <a:gd name="connsiteY8" fmla="*/ 395022 h 528805"/>
              <a:gd name="connsiteX9" fmla="*/ 158288 w 606071"/>
              <a:gd name="connsiteY9" fmla="*/ 277286 h 528805"/>
              <a:gd name="connsiteX10" fmla="*/ 284004 w 606071"/>
              <a:gd name="connsiteY10" fmla="*/ 208591 h 528805"/>
              <a:gd name="connsiteX11" fmla="*/ 556639 w 606071"/>
              <a:gd name="connsiteY11" fmla="*/ 195669 h 528805"/>
              <a:gd name="connsiteX12" fmla="*/ 581409 w 606071"/>
              <a:gd name="connsiteY12" fmla="*/ 206238 h 528805"/>
              <a:gd name="connsiteX13" fmla="*/ 588465 w 606071"/>
              <a:gd name="connsiteY13" fmla="*/ 309782 h 528805"/>
              <a:gd name="connsiteX14" fmla="*/ 487262 w 606071"/>
              <a:gd name="connsiteY14" fmla="*/ 333235 h 528805"/>
              <a:gd name="connsiteX15" fmla="*/ 480205 w 606071"/>
              <a:gd name="connsiteY15" fmla="*/ 229784 h 528805"/>
              <a:gd name="connsiteX16" fmla="*/ 556639 w 606071"/>
              <a:gd name="connsiteY16" fmla="*/ 195669 h 528805"/>
              <a:gd name="connsiteX17" fmla="*/ 67274 w 606071"/>
              <a:gd name="connsiteY17" fmla="*/ 114871 h 528805"/>
              <a:gd name="connsiteX18" fmla="*/ 131914 w 606071"/>
              <a:gd name="connsiteY18" fmla="*/ 167991 h 528805"/>
              <a:gd name="connsiteX19" fmla="*/ 97384 w 606071"/>
              <a:gd name="connsiteY19" fmla="*/ 265879 h 528805"/>
              <a:gd name="connsiteX20" fmla="*/ 6139 w 606071"/>
              <a:gd name="connsiteY20" fmla="*/ 216378 h 528805"/>
              <a:gd name="connsiteX21" fmla="*/ 40576 w 606071"/>
              <a:gd name="connsiteY21" fmla="*/ 118490 h 528805"/>
              <a:gd name="connsiteX22" fmla="*/ 67274 w 606071"/>
              <a:gd name="connsiteY22" fmla="*/ 114871 h 528805"/>
              <a:gd name="connsiteX23" fmla="*/ 414772 w 606071"/>
              <a:gd name="connsiteY23" fmla="*/ 35517 h 528805"/>
              <a:gd name="connsiteX24" fmla="*/ 447403 w 606071"/>
              <a:gd name="connsiteY24" fmla="*/ 38406 h 528805"/>
              <a:gd name="connsiteX25" fmla="*/ 494844 w 606071"/>
              <a:gd name="connsiteY25" fmla="*/ 155369 h 528805"/>
              <a:gd name="connsiteX26" fmla="*/ 386685 w 606071"/>
              <a:gd name="connsiteY26" fmla="*/ 220709 h 528805"/>
              <a:gd name="connsiteX27" fmla="*/ 339337 w 606071"/>
              <a:gd name="connsiteY27" fmla="*/ 103746 h 528805"/>
              <a:gd name="connsiteX28" fmla="*/ 414772 w 606071"/>
              <a:gd name="connsiteY28" fmla="*/ 35517 h 528805"/>
              <a:gd name="connsiteX29" fmla="*/ 233868 w 606071"/>
              <a:gd name="connsiteY29" fmla="*/ 0 h 528805"/>
              <a:gd name="connsiteX30" fmla="*/ 315830 w 606071"/>
              <a:gd name="connsiteY30" fmla="*/ 96075 h 528805"/>
              <a:gd name="connsiteX31" fmla="*/ 233868 w 606071"/>
              <a:gd name="connsiteY31" fmla="*/ 192150 h 528805"/>
              <a:gd name="connsiteX32" fmla="*/ 151906 w 606071"/>
              <a:gd name="connsiteY32" fmla="*/ 96075 h 528805"/>
              <a:gd name="connsiteX33" fmla="*/ 233868 w 606071"/>
              <a:gd name="connsiteY33" fmla="*/ 0 h 528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606071" h="528805">
                <a:moveTo>
                  <a:pt x="284004" y="208591"/>
                </a:moveTo>
                <a:cubicBezTo>
                  <a:pt x="334884" y="208591"/>
                  <a:pt x="382237" y="234456"/>
                  <a:pt x="409720" y="277286"/>
                </a:cubicBezTo>
                <a:lnTo>
                  <a:pt x="485298" y="395022"/>
                </a:lnTo>
                <a:cubicBezTo>
                  <a:pt x="506003" y="427283"/>
                  <a:pt x="503125" y="469279"/>
                  <a:pt x="478149" y="498388"/>
                </a:cubicBezTo>
                <a:cubicBezTo>
                  <a:pt x="453265" y="527498"/>
                  <a:pt x="412134" y="536861"/>
                  <a:pt x="377037" y="521472"/>
                </a:cubicBezTo>
                <a:cubicBezTo>
                  <a:pt x="317707" y="495422"/>
                  <a:pt x="250300" y="495422"/>
                  <a:pt x="190970" y="521379"/>
                </a:cubicBezTo>
                <a:lnTo>
                  <a:pt x="190970" y="521472"/>
                </a:lnTo>
                <a:cubicBezTo>
                  <a:pt x="155781" y="536861"/>
                  <a:pt x="114742" y="527498"/>
                  <a:pt x="89766" y="498388"/>
                </a:cubicBezTo>
                <a:cubicBezTo>
                  <a:pt x="64883" y="469279"/>
                  <a:pt x="62005" y="427283"/>
                  <a:pt x="82710" y="395022"/>
                </a:cubicBezTo>
                <a:lnTo>
                  <a:pt x="158288" y="277286"/>
                </a:lnTo>
                <a:cubicBezTo>
                  <a:pt x="185771" y="234456"/>
                  <a:pt x="233123" y="208591"/>
                  <a:pt x="284004" y="208591"/>
                </a:cubicBezTo>
                <a:close/>
                <a:moveTo>
                  <a:pt x="556639" y="195669"/>
                </a:moveTo>
                <a:cubicBezTo>
                  <a:pt x="565497" y="197241"/>
                  <a:pt x="573934" y="200723"/>
                  <a:pt x="581409" y="206238"/>
                </a:cubicBezTo>
                <a:cubicBezTo>
                  <a:pt x="611305" y="228393"/>
                  <a:pt x="614462" y="274742"/>
                  <a:pt x="588465" y="309782"/>
                </a:cubicBezTo>
                <a:cubicBezTo>
                  <a:pt x="562468" y="344822"/>
                  <a:pt x="517159" y="355297"/>
                  <a:pt x="487262" y="333235"/>
                </a:cubicBezTo>
                <a:cubicBezTo>
                  <a:pt x="457365" y="311173"/>
                  <a:pt x="454208" y="264824"/>
                  <a:pt x="480205" y="229784"/>
                </a:cubicBezTo>
                <a:cubicBezTo>
                  <a:pt x="499703" y="203434"/>
                  <a:pt x="530064" y="190955"/>
                  <a:pt x="556639" y="195669"/>
                </a:cubicBezTo>
                <a:close/>
                <a:moveTo>
                  <a:pt x="67274" y="114871"/>
                </a:moveTo>
                <a:cubicBezTo>
                  <a:pt x="94146" y="117378"/>
                  <a:pt x="120079" y="137470"/>
                  <a:pt x="131914" y="167991"/>
                </a:cubicBezTo>
                <a:cubicBezTo>
                  <a:pt x="147601" y="208777"/>
                  <a:pt x="132099" y="252530"/>
                  <a:pt x="97384" y="265879"/>
                </a:cubicBezTo>
                <a:cubicBezTo>
                  <a:pt x="62761" y="279227"/>
                  <a:pt x="21826" y="257072"/>
                  <a:pt x="6139" y="216378"/>
                </a:cubicBezTo>
                <a:cubicBezTo>
                  <a:pt x="-9548" y="175684"/>
                  <a:pt x="5860" y="131839"/>
                  <a:pt x="40576" y="118490"/>
                </a:cubicBezTo>
                <a:cubicBezTo>
                  <a:pt x="49255" y="115153"/>
                  <a:pt x="58317" y="114035"/>
                  <a:pt x="67274" y="114871"/>
                </a:cubicBezTo>
                <a:close/>
                <a:moveTo>
                  <a:pt x="414772" y="35517"/>
                </a:moveTo>
                <a:cubicBezTo>
                  <a:pt x="425608" y="33992"/>
                  <a:pt x="436680" y="34838"/>
                  <a:pt x="447403" y="38406"/>
                </a:cubicBezTo>
                <a:cubicBezTo>
                  <a:pt x="490388" y="52586"/>
                  <a:pt x="511648" y="105043"/>
                  <a:pt x="494844" y="155369"/>
                </a:cubicBezTo>
                <a:cubicBezTo>
                  <a:pt x="478133" y="205695"/>
                  <a:pt x="429670" y="234982"/>
                  <a:pt x="386685" y="220709"/>
                </a:cubicBezTo>
                <a:cubicBezTo>
                  <a:pt x="343793" y="206436"/>
                  <a:pt x="322533" y="154072"/>
                  <a:pt x="339337" y="103746"/>
                </a:cubicBezTo>
                <a:cubicBezTo>
                  <a:pt x="351870" y="66002"/>
                  <a:pt x="382263" y="40092"/>
                  <a:pt x="414772" y="35517"/>
                </a:cubicBezTo>
                <a:close/>
                <a:moveTo>
                  <a:pt x="233868" y="0"/>
                </a:moveTo>
                <a:cubicBezTo>
                  <a:pt x="279134" y="0"/>
                  <a:pt x="315830" y="43014"/>
                  <a:pt x="315830" y="96075"/>
                </a:cubicBezTo>
                <a:cubicBezTo>
                  <a:pt x="315830" y="149136"/>
                  <a:pt x="279134" y="192150"/>
                  <a:pt x="233868" y="192150"/>
                </a:cubicBezTo>
                <a:cubicBezTo>
                  <a:pt x="188602" y="192150"/>
                  <a:pt x="151906" y="149136"/>
                  <a:pt x="151906" y="96075"/>
                </a:cubicBezTo>
                <a:cubicBezTo>
                  <a:pt x="151906" y="43014"/>
                  <a:pt x="188602" y="0"/>
                  <a:pt x="23386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7" grpId="0" animBg="1"/>
      <p:bldP spid="1228" grpId="0" animBg="1"/>
      <p:bldP spid="1229" grpId="0" animBg="1"/>
      <p:bldP spid="1230" grpId="0" animBg="1"/>
      <p:bldP spid="1231" grpId="0" animBg="1"/>
      <p:bldP spid="123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4"/>
          <p:cNvSpPr txBox="1"/>
          <p:nvPr/>
        </p:nvSpPr>
        <p:spPr>
          <a:xfrm>
            <a:off x="5777157" y="1211798"/>
            <a:ext cx="372025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600" b="1" dirty="0">
                <a:cs typeface="+mn-ea"/>
                <a:sym typeface="+mn-lt"/>
              </a:rPr>
              <a:t>PART 03</a:t>
            </a:r>
            <a:endParaRPr lang="en-US" altLang="zh-CN" sz="6600" b="1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Shape 274"/>
          <p:cNvSpPr/>
          <p:nvPr/>
        </p:nvSpPr>
        <p:spPr>
          <a:xfrm>
            <a:off x="4035510" y="3086372"/>
            <a:ext cx="1614224" cy="359073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>
            <a:lvl1pPr>
              <a:defRPr sz="4000"/>
            </a:lvl1pPr>
          </a:lstStyle>
          <a:p>
            <a:pPr algn="ctr" defTabSz="412750" hangingPunct="0"/>
            <a:r>
              <a:rPr sz="2000" kern="0" cap="all" dirty="0">
                <a:solidFill>
                  <a:srgbClr val="515252"/>
                </a:solidFill>
                <a:cs typeface="+mn-ea"/>
                <a:sym typeface="+mn-lt"/>
              </a:rPr>
              <a:t>ALEX WONG</a:t>
            </a:r>
            <a:endParaRPr sz="2000" kern="0" cap="all" dirty="0">
              <a:solidFill>
                <a:srgbClr val="515252"/>
              </a:solidFill>
              <a:cs typeface="+mn-ea"/>
              <a:sym typeface="+mn-lt"/>
            </a:endParaRPr>
          </a:p>
        </p:txBody>
      </p:sp>
      <p:sp>
        <p:nvSpPr>
          <p:cNvPr id="275" name="Shape 275"/>
          <p:cNvSpPr/>
          <p:nvPr/>
        </p:nvSpPr>
        <p:spPr>
          <a:xfrm>
            <a:off x="3431979" y="3600012"/>
            <a:ext cx="2821285" cy="737446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/>
          <a:p>
            <a:pPr algn="ctr" defTabSz="412750" hangingPunct="0">
              <a:lnSpc>
                <a:spcPct val="130000"/>
              </a:lnSpc>
              <a:defRPr sz="2400" cap="none">
                <a:solidFill>
                  <a:srgbClr val="717172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sz="1200" kern="0" dirty="0">
                <a:solidFill>
                  <a:srgbClr val="717172"/>
                </a:solidFill>
                <a:cs typeface="+mn-ea"/>
                <a:sym typeface="+mn-lt"/>
              </a:rPr>
              <a:t>It is a long established fact that a</a:t>
            </a:r>
            <a:endParaRPr sz="1200" kern="0" dirty="0">
              <a:solidFill>
                <a:srgbClr val="717172"/>
              </a:solidFill>
              <a:cs typeface="+mn-ea"/>
              <a:sym typeface="+mn-lt"/>
            </a:endParaRPr>
          </a:p>
          <a:p>
            <a:pPr algn="ctr" defTabSz="412750" hangingPunct="0">
              <a:lnSpc>
                <a:spcPct val="130000"/>
              </a:lnSpc>
              <a:defRPr sz="2400" cap="none">
                <a:solidFill>
                  <a:srgbClr val="717172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sz="1200" kern="0" dirty="0">
                <a:solidFill>
                  <a:srgbClr val="717172"/>
                </a:solidFill>
                <a:cs typeface="+mn-ea"/>
                <a:sym typeface="+mn-lt"/>
              </a:rPr>
              <a:t>reader distracted by the readable</a:t>
            </a:r>
            <a:endParaRPr sz="1200" kern="0" dirty="0">
              <a:solidFill>
                <a:srgbClr val="717172"/>
              </a:solidFill>
              <a:cs typeface="+mn-ea"/>
              <a:sym typeface="+mn-lt"/>
            </a:endParaRPr>
          </a:p>
          <a:p>
            <a:pPr algn="ctr" defTabSz="412750" hangingPunct="0">
              <a:lnSpc>
                <a:spcPct val="130000"/>
              </a:lnSpc>
              <a:defRPr sz="2400" cap="none">
                <a:solidFill>
                  <a:srgbClr val="717172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sz="1200" kern="0" dirty="0">
                <a:solidFill>
                  <a:srgbClr val="717172"/>
                </a:solidFill>
                <a:cs typeface="+mn-ea"/>
                <a:sym typeface="+mn-lt"/>
              </a:rPr>
              <a:t>content of a when looking</a:t>
            </a:r>
            <a:endParaRPr sz="1200" kern="0" dirty="0">
              <a:solidFill>
                <a:srgbClr val="717172"/>
              </a:solidFill>
              <a:cs typeface="+mn-ea"/>
              <a:sym typeface="+mn-lt"/>
            </a:endParaRPr>
          </a:p>
        </p:txBody>
      </p:sp>
      <p:sp>
        <p:nvSpPr>
          <p:cNvPr id="277" name="Shape 277"/>
          <p:cNvSpPr/>
          <p:nvPr/>
        </p:nvSpPr>
        <p:spPr>
          <a:xfrm>
            <a:off x="4547450" y="5273554"/>
            <a:ext cx="1658928" cy="126912"/>
          </a:xfrm>
          <a:prstGeom prst="roundRect">
            <a:avLst>
              <a:gd name="adj" fmla="val 50000"/>
            </a:avLst>
          </a:prstGeom>
          <a:solidFill>
            <a:srgbClr val="EEEEEF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3200" cap="none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78" name="Shape 278"/>
          <p:cNvSpPr/>
          <p:nvPr/>
        </p:nvSpPr>
        <p:spPr>
          <a:xfrm>
            <a:off x="4989615" y="5308945"/>
            <a:ext cx="1177429" cy="56130"/>
          </a:xfrm>
          <a:prstGeom prst="roundRect">
            <a:avLst>
              <a:gd name="adj" fmla="val 50000"/>
            </a:avLst>
          </a:prstGeom>
          <a:solidFill>
            <a:srgbClr val="A8D1A0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3200" cap="none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79" name="Shape 279"/>
          <p:cNvSpPr/>
          <p:nvPr/>
        </p:nvSpPr>
        <p:spPr>
          <a:xfrm>
            <a:off x="3446676" y="5242111"/>
            <a:ext cx="868828" cy="189796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>
            <a:lvl1pPr algn="r">
              <a:defRPr sz="1800">
                <a:solidFill>
                  <a:srgbClr val="8F9193"/>
                </a:solidFill>
              </a:defRPr>
            </a:lvl1pPr>
          </a:lstStyle>
          <a:p>
            <a:pPr defTabSz="412750" hangingPunct="0"/>
            <a:r>
              <a:rPr sz="900" kern="0" cap="all" dirty="0">
                <a:cs typeface="+mn-ea"/>
                <a:sym typeface="+mn-lt"/>
              </a:rPr>
              <a:t>Copywriting</a:t>
            </a:r>
            <a:endParaRPr sz="900" kern="0" cap="all" dirty="0">
              <a:cs typeface="+mn-ea"/>
              <a:sym typeface="+mn-lt"/>
            </a:endParaRPr>
          </a:p>
        </p:txBody>
      </p:sp>
      <p:sp>
        <p:nvSpPr>
          <p:cNvPr id="280" name="Shape 280"/>
          <p:cNvSpPr/>
          <p:nvPr/>
        </p:nvSpPr>
        <p:spPr>
          <a:xfrm>
            <a:off x="4547450" y="5591054"/>
            <a:ext cx="1658928" cy="126912"/>
          </a:xfrm>
          <a:prstGeom prst="roundRect">
            <a:avLst>
              <a:gd name="adj" fmla="val 50000"/>
            </a:avLst>
          </a:prstGeom>
          <a:solidFill>
            <a:srgbClr val="EEEEEF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3200" cap="none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81" name="Shape 281"/>
          <p:cNvSpPr/>
          <p:nvPr/>
        </p:nvSpPr>
        <p:spPr>
          <a:xfrm>
            <a:off x="4770758" y="5626445"/>
            <a:ext cx="1396286" cy="56130"/>
          </a:xfrm>
          <a:prstGeom prst="roundRect">
            <a:avLst>
              <a:gd name="adj" fmla="val 50000"/>
            </a:avLst>
          </a:prstGeom>
          <a:solidFill>
            <a:srgbClr val="A8D1A0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3200" cap="none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82" name="Shape 282"/>
          <p:cNvSpPr/>
          <p:nvPr/>
        </p:nvSpPr>
        <p:spPr>
          <a:xfrm>
            <a:off x="3542858" y="5559611"/>
            <a:ext cx="772647" cy="189796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>
            <a:lvl1pPr algn="r">
              <a:defRPr sz="1800">
                <a:solidFill>
                  <a:srgbClr val="8F9193"/>
                </a:solidFill>
              </a:defRPr>
            </a:lvl1pPr>
          </a:lstStyle>
          <a:p>
            <a:pPr defTabSz="412750" hangingPunct="0"/>
            <a:r>
              <a:rPr sz="900" kern="0" cap="all" dirty="0">
                <a:cs typeface="+mn-ea"/>
                <a:sym typeface="+mn-lt"/>
              </a:rPr>
              <a:t>WEB DESIGN</a:t>
            </a:r>
            <a:endParaRPr sz="900" kern="0" cap="all" dirty="0">
              <a:cs typeface="+mn-ea"/>
              <a:sym typeface="+mn-lt"/>
            </a:endParaRPr>
          </a:p>
        </p:txBody>
      </p:sp>
      <p:sp>
        <p:nvSpPr>
          <p:cNvPr id="283" name="Shape 283"/>
          <p:cNvSpPr/>
          <p:nvPr/>
        </p:nvSpPr>
        <p:spPr>
          <a:xfrm>
            <a:off x="4547450" y="5908554"/>
            <a:ext cx="1658928" cy="126912"/>
          </a:xfrm>
          <a:prstGeom prst="roundRect">
            <a:avLst>
              <a:gd name="adj" fmla="val 50000"/>
            </a:avLst>
          </a:prstGeom>
          <a:solidFill>
            <a:srgbClr val="EEEEEF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3200" cap="none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84" name="Shape 284"/>
          <p:cNvSpPr/>
          <p:nvPr/>
        </p:nvSpPr>
        <p:spPr>
          <a:xfrm>
            <a:off x="5534107" y="5943945"/>
            <a:ext cx="632937" cy="56130"/>
          </a:xfrm>
          <a:prstGeom prst="roundRect">
            <a:avLst>
              <a:gd name="adj" fmla="val 50000"/>
            </a:avLst>
          </a:prstGeom>
          <a:solidFill>
            <a:srgbClr val="A8D1A0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3200" cap="none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85" name="Shape 285"/>
          <p:cNvSpPr/>
          <p:nvPr/>
        </p:nvSpPr>
        <p:spPr>
          <a:xfrm>
            <a:off x="4038185" y="5877111"/>
            <a:ext cx="277320" cy="189796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>
            <a:lvl1pPr algn="r">
              <a:defRPr sz="1800">
                <a:solidFill>
                  <a:srgbClr val="8F9193"/>
                </a:solidFill>
              </a:defRPr>
            </a:lvl1pPr>
          </a:lstStyle>
          <a:p>
            <a:pPr defTabSz="412750" hangingPunct="0"/>
            <a:r>
              <a:rPr sz="900" kern="0" cap="all" dirty="0">
                <a:cs typeface="+mn-ea"/>
                <a:sym typeface="+mn-lt"/>
              </a:rPr>
              <a:t>SEO</a:t>
            </a:r>
            <a:endParaRPr sz="900" kern="0" cap="all" dirty="0">
              <a:cs typeface="+mn-ea"/>
              <a:sym typeface="+mn-lt"/>
            </a:endParaRPr>
          </a:p>
        </p:txBody>
      </p:sp>
      <p:sp>
        <p:nvSpPr>
          <p:cNvPr id="286" name="Shape 286"/>
          <p:cNvSpPr/>
          <p:nvPr/>
        </p:nvSpPr>
        <p:spPr>
          <a:xfrm>
            <a:off x="3480153" y="4799579"/>
            <a:ext cx="2724938" cy="1"/>
          </a:xfrm>
          <a:prstGeom prst="line">
            <a:avLst/>
          </a:prstGeom>
          <a:ln w="38100">
            <a:solidFill>
              <a:srgbClr val="EDEFF3"/>
            </a:solidFill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3200" cap="none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pic>
        <p:nvPicPr>
          <p:cNvPr id="5" name="图片占位符 4"/>
          <p:cNvPicPr>
            <a:picLocks noGrp="1" noChangeAspect="1"/>
          </p:cNvPicPr>
          <p:nvPr>
            <p:ph type="pic" sz="quarter" idx="10"/>
          </p:nvPr>
        </p:nvPicPr>
        <p:blipFill>
          <a:blip r:embed="rId1" cstate="screen"/>
          <a:srcRect/>
          <a:stretch>
            <a:fillRect/>
          </a:stretch>
        </p:blipFill>
        <p:spPr/>
      </p:pic>
      <p:pic>
        <p:nvPicPr>
          <p:cNvPr id="7" name="图片占位符 6"/>
          <p:cNvPicPr>
            <a:picLocks noGrp="1" noChangeAspect="1"/>
          </p:cNvPicPr>
          <p:nvPr>
            <p:ph type="pic" sz="quarter" idx="11"/>
          </p:nvPr>
        </p:nvPicPr>
        <p:blipFill>
          <a:blip r:embed="rId2" cstate="screen"/>
          <a:srcRect/>
          <a:stretch>
            <a:fillRect/>
          </a:stretch>
        </p:blipFill>
        <p:spPr/>
      </p:pic>
      <p:pic>
        <p:nvPicPr>
          <p:cNvPr id="9" name="图片占位符 8"/>
          <p:cNvPicPr>
            <a:picLocks noGrp="1" noChangeAspect="1"/>
          </p:cNvPicPr>
          <p:nvPr>
            <p:ph type="pic" sz="quarter" idx="12"/>
          </p:nvPr>
        </p:nvPicPr>
        <p:blipFill>
          <a:blip r:embed="rId3" cstate="screen"/>
          <a:srcRect/>
          <a:stretch>
            <a:fillRect/>
          </a:stretch>
        </p:blipFill>
        <p:spPr/>
      </p:pic>
      <p:pic>
        <p:nvPicPr>
          <p:cNvPr id="3" name="图片占位符 2"/>
          <p:cNvPicPr>
            <a:picLocks noGrp="1" noChangeAspect="1"/>
          </p:cNvPicPr>
          <p:nvPr>
            <p:ph type="pic" sz="quarter" idx="13"/>
          </p:nvPr>
        </p:nvPicPr>
        <p:blipFill>
          <a:blip r:embed="rId4" cstate="screen"/>
          <a:srcRect/>
          <a:stretch>
            <a:fillRect/>
          </a:stretch>
        </p:blipFill>
        <p:spPr/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Shape 200"/>
          <p:cNvSpPr/>
          <p:nvPr/>
        </p:nvSpPr>
        <p:spPr>
          <a:xfrm>
            <a:off x="1458653" y="3245120"/>
            <a:ext cx="10733347" cy="1"/>
          </a:xfrm>
          <a:prstGeom prst="line">
            <a:avLst/>
          </a:prstGeom>
          <a:ln w="38100">
            <a:solidFill>
              <a:srgbClr val="EDEFF3"/>
            </a:solidFill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3200" cap="none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5" name="Shape 201"/>
          <p:cNvSpPr/>
          <p:nvPr/>
        </p:nvSpPr>
        <p:spPr>
          <a:xfrm>
            <a:off x="2527569" y="3853738"/>
            <a:ext cx="1551708" cy="312906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>
            <a:lvl1pPr>
              <a:defRPr sz="3400"/>
            </a:lvl1pPr>
          </a:lstStyle>
          <a:p>
            <a:pPr algn="ctr" defTabSz="412750" hangingPunct="0"/>
            <a:r>
              <a:rPr sz="1700" kern="0" cap="all">
                <a:solidFill>
                  <a:srgbClr val="515252"/>
                </a:solidFill>
                <a:cs typeface="+mn-ea"/>
                <a:sym typeface="+mn-lt"/>
              </a:rPr>
              <a:t>foundation</a:t>
            </a:r>
            <a:endParaRPr sz="1700" kern="0" cap="all">
              <a:solidFill>
                <a:srgbClr val="515252"/>
              </a:solidFill>
              <a:cs typeface="+mn-ea"/>
              <a:sym typeface="+mn-lt"/>
            </a:endParaRPr>
          </a:p>
        </p:txBody>
      </p:sp>
      <p:sp>
        <p:nvSpPr>
          <p:cNvPr id="6" name="Shape 202"/>
          <p:cNvSpPr/>
          <p:nvPr/>
        </p:nvSpPr>
        <p:spPr>
          <a:xfrm>
            <a:off x="1761334" y="4309393"/>
            <a:ext cx="3084179" cy="680251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/>
          <a:p>
            <a:pPr algn="ctr" defTabSz="412750" hangingPunct="0">
              <a:lnSpc>
                <a:spcPct val="130000"/>
              </a:lnSpc>
              <a:defRPr sz="2200" cap="none">
                <a:solidFill>
                  <a:srgbClr val="717172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sz="1100" kern="0" dirty="0">
                <a:solidFill>
                  <a:srgbClr val="717172"/>
                </a:solidFill>
                <a:cs typeface="+mn-ea"/>
                <a:sym typeface="+mn-lt"/>
              </a:rPr>
              <a:t>It is a long established fact that a reader</a:t>
            </a:r>
            <a:endParaRPr sz="1100" kern="0" dirty="0">
              <a:solidFill>
                <a:srgbClr val="717172"/>
              </a:solidFill>
              <a:cs typeface="+mn-ea"/>
              <a:sym typeface="+mn-lt"/>
            </a:endParaRPr>
          </a:p>
          <a:p>
            <a:pPr algn="ctr" defTabSz="412750" hangingPunct="0">
              <a:lnSpc>
                <a:spcPct val="130000"/>
              </a:lnSpc>
              <a:defRPr sz="2200" cap="none">
                <a:solidFill>
                  <a:srgbClr val="717172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sz="1100" kern="0" dirty="0">
                <a:solidFill>
                  <a:srgbClr val="717172"/>
                </a:solidFill>
                <a:cs typeface="+mn-ea"/>
                <a:sym typeface="+mn-lt"/>
              </a:rPr>
              <a:t>distracted by the readable content of a</a:t>
            </a:r>
            <a:endParaRPr sz="1100" kern="0" dirty="0">
              <a:solidFill>
                <a:srgbClr val="717172"/>
              </a:solidFill>
              <a:cs typeface="+mn-ea"/>
              <a:sym typeface="+mn-lt"/>
            </a:endParaRPr>
          </a:p>
          <a:p>
            <a:pPr algn="ctr" defTabSz="412750" hangingPunct="0">
              <a:lnSpc>
                <a:spcPct val="130000"/>
              </a:lnSpc>
              <a:defRPr sz="2200" cap="none">
                <a:solidFill>
                  <a:srgbClr val="717172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sz="1100" kern="0" dirty="0">
                <a:solidFill>
                  <a:srgbClr val="717172"/>
                </a:solidFill>
                <a:cs typeface="+mn-ea"/>
                <a:sym typeface="+mn-lt"/>
              </a:rPr>
              <a:t>when looking at its layout. The point of</a:t>
            </a:r>
            <a:endParaRPr sz="1100" kern="0" dirty="0">
              <a:solidFill>
                <a:srgbClr val="717172"/>
              </a:solidFill>
              <a:cs typeface="+mn-ea"/>
              <a:sym typeface="+mn-lt"/>
            </a:endParaRPr>
          </a:p>
        </p:txBody>
      </p:sp>
      <p:sp>
        <p:nvSpPr>
          <p:cNvPr id="7" name="Shape 203"/>
          <p:cNvSpPr/>
          <p:nvPr/>
        </p:nvSpPr>
        <p:spPr>
          <a:xfrm>
            <a:off x="6013676" y="3853738"/>
            <a:ext cx="1631858" cy="312906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>
            <a:lvl1pPr>
              <a:defRPr sz="3400"/>
            </a:lvl1pPr>
          </a:lstStyle>
          <a:p>
            <a:pPr algn="ctr" defTabSz="412750" hangingPunct="0"/>
            <a:r>
              <a:rPr sz="1700" kern="0" cap="all">
                <a:solidFill>
                  <a:srgbClr val="515252"/>
                </a:solidFill>
                <a:cs typeface="+mn-ea"/>
                <a:sym typeface="+mn-lt"/>
              </a:rPr>
              <a:t>Fast growth</a:t>
            </a:r>
            <a:endParaRPr sz="1700" kern="0" cap="all">
              <a:solidFill>
                <a:srgbClr val="515252"/>
              </a:solidFill>
              <a:cs typeface="+mn-ea"/>
              <a:sym typeface="+mn-lt"/>
            </a:endParaRPr>
          </a:p>
        </p:txBody>
      </p:sp>
      <p:sp>
        <p:nvSpPr>
          <p:cNvPr id="8" name="Shape 204"/>
          <p:cNvSpPr/>
          <p:nvPr/>
        </p:nvSpPr>
        <p:spPr>
          <a:xfrm>
            <a:off x="5287517" y="4309393"/>
            <a:ext cx="3084179" cy="680251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/>
          <a:p>
            <a:pPr algn="ctr" defTabSz="412750" hangingPunct="0">
              <a:lnSpc>
                <a:spcPct val="130000"/>
              </a:lnSpc>
              <a:defRPr sz="2200" cap="none">
                <a:solidFill>
                  <a:srgbClr val="717172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sz="1100" kern="0" dirty="0">
                <a:solidFill>
                  <a:srgbClr val="717172"/>
                </a:solidFill>
                <a:cs typeface="+mn-ea"/>
                <a:sym typeface="+mn-lt"/>
              </a:rPr>
              <a:t>It is a long established fact that a reader</a:t>
            </a:r>
            <a:endParaRPr sz="1100" kern="0" dirty="0">
              <a:solidFill>
                <a:srgbClr val="717172"/>
              </a:solidFill>
              <a:cs typeface="+mn-ea"/>
              <a:sym typeface="+mn-lt"/>
            </a:endParaRPr>
          </a:p>
          <a:p>
            <a:pPr algn="ctr" defTabSz="412750" hangingPunct="0">
              <a:lnSpc>
                <a:spcPct val="130000"/>
              </a:lnSpc>
              <a:defRPr sz="2200" cap="none">
                <a:solidFill>
                  <a:srgbClr val="717172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sz="1100" kern="0" dirty="0">
                <a:solidFill>
                  <a:srgbClr val="717172"/>
                </a:solidFill>
                <a:cs typeface="+mn-ea"/>
                <a:sym typeface="+mn-lt"/>
              </a:rPr>
              <a:t>distracted by the readable content of a</a:t>
            </a:r>
            <a:endParaRPr sz="1100" kern="0" dirty="0">
              <a:solidFill>
                <a:srgbClr val="717172"/>
              </a:solidFill>
              <a:cs typeface="+mn-ea"/>
              <a:sym typeface="+mn-lt"/>
            </a:endParaRPr>
          </a:p>
          <a:p>
            <a:pPr algn="ctr" defTabSz="412750" hangingPunct="0">
              <a:lnSpc>
                <a:spcPct val="130000"/>
              </a:lnSpc>
              <a:defRPr sz="2200" cap="none">
                <a:solidFill>
                  <a:srgbClr val="717172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sz="1100" kern="0" dirty="0">
                <a:solidFill>
                  <a:srgbClr val="717172"/>
                </a:solidFill>
                <a:cs typeface="+mn-ea"/>
                <a:sym typeface="+mn-lt"/>
              </a:rPr>
              <a:t>when looking at its layout. The point of</a:t>
            </a:r>
            <a:endParaRPr sz="1100" kern="0" dirty="0">
              <a:solidFill>
                <a:srgbClr val="717172"/>
              </a:solidFill>
              <a:cs typeface="+mn-ea"/>
              <a:sym typeface="+mn-lt"/>
            </a:endParaRPr>
          </a:p>
        </p:txBody>
      </p:sp>
      <p:sp>
        <p:nvSpPr>
          <p:cNvPr id="9" name="Shape 205"/>
          <p:cNvSpPr/>
          <p:nvPr/>
        </p:nvSpPr>
        <p:spPr>
          <a:xfrm>
            <a:off x="9264945" y="3853738"/>
            <a:ext cx="2181687" cy="312906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>
            <a:lvl1pPr>
              <a:defRPr sz="3400"/>
            </a:lvl1pPr>
          </a:lstStyle>
          <a:p>
            <a:pPr algn="ctr" defTabSz="412750" hangingPunct="0"/>
            <a:r>
              <a:rPr sz="1700" kern="0" cap="all">
                <a:solidFill>
                  <a:srgbClr val="515252"/>
                </a:solidFill>
                <a:cs typeface="+mn-ea"/>
                <a:sym typeface="+mn-lt"/>
              </a:rPr>
              <a:t>Forming the base</a:t>
            </a:r>
            <a:endParaRPr sz="1700" kern="0" cap="all">
              <a:solidFill>
                <a:srgbClr val="515252"/>
              </a:solidFill>
              <a:cs typeface="+mn-ea"/>
              <a:sym typeface="+mn-lt"/>
            </a:endParaRPr>
          </a:p>
        </p:txBody>
      </p:sp>
      <p:sp>
        <p:nvSpPr>
          <p:cNvPr id="10" name="Shape 206"/>
          <p:cNvSpPr/>
          <p:nvPr/>
        </p:nvSpPr>
        <p:spPr>
          <a:xfrm>
            <a:off x="8813699" y="4309393"/>
            <a:ext cx="3084179" cy="680251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/>
          <a:p>
            <a:pPr algn="ctr" defTabSz="412750" hangingPunct="0">
              <a:lnSpc>
                <a:spcPct val="130000"/>
              </a:lnSpc>
              <a:defRPr sz="2200" cap="none">
                <a:solidFill>
                  <a:srgbClr val="717172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sz="1100" kern="0" dirty="0">
                <a:solidFill>
                  <a:srgbClr val="717172"/>
                </a:solidFill>
                <a:cs typeface="+mn-ea"/>
                <a:sym typeface="+mn-lt"/>
              </a:rPr>
              <a:t>It is a long established fact that a reader</a:t>
            </a:r>
            <a:endParaRPr sz="1100" kern="0" dirty="0">
              <a:solidFill>
                <a:srgbClr val="717172"/>
              </a:solidFill>
              <a:cs typeface="+mn-ea"/>
              <a:sym typeface="+mn-lt"/>
            </a:endParaRPr>
          </a:p>
          <a:p>
            <a:pPr algn="ctr" defTabSz="412750" hangingPunct="0">
              <a:lnSpc>
                <a:spcPct val="130000"/>
              </a:lnSpc>
              <a:defRPr sz="2200" cap="none">
                <a:solidFill>
                  <a:srgbClr val="717172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sz="1100" kern="0" dirty="0">
                <a:solidFill>
                  <a:srgbClr val="717172"/>
                </a:solidFill>
                <a:cs typeface="+mn-ea"/>
                <a:sym typeface="+mn-lt"/>
              </a:rPr>
              <a:t>distracted by the readable content of a</a:t>
            </a:r>
            <a:endParaRPr sz="1100" kern="0" dirty="0">
              <a:solidFill>
                <a:srgbClr val="717172"/>
              </a:solidFill>
              <a:cs typeface="+mn-ea"/>
              <a:sym typeface="+mn-lt"/>
            </a:endParaRPr>
          </a:p>
          <a:p>
            <a:pPr algn="ctr" defTabSz="412750" hangingPunct="0">
              <a:lnSpc>
                <a:spcPct val="130000"/>
              </a:lnSpc>
              <a:defRPr sz="2200" cap="none">
                <a:solidFill>
                  <a:srgbClr val="717172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sz="1100" kern="0" dirty="0">
                <a:solidFill>
                  <a:srgbClr val="717172"/>
                </a:solidFill>
                <a:cs typeface="+mn-ea"/>
                <a:sym typeface="+mn-lt"/>
              </a:rPr>
              <a:t>when looking at its layout. The point of</a:t>
            </a:r>
            <a:endParaRPr sz="1100" kern="0" dirty="0">
              <a:solidFill>
                <a:srgbClr val="717172"/>
              </a:solidFill>
              <a:cs typeface="+mn-ea"/>
              <a:sym typeface="+mn-lt"/>
            </a:endParaRPr>
          </a:p>
        </p:txBody>
      </p:sp>
      <p:sp>
        <p:nvSpPr>
          <p:cNvPr id="11" name="Shape 207"/>
          <p:cNvSpPr/>
          <p:nvPr/>
        </p:nvSpPr>
        <p:spPr>
          <a:xfrm>
            <a:off x="2857715" y="3063169"/>
            <a:ext cx="891414" cy="355601"/>
          </a:xfrm>
          <a:prstGeom prst="roundRect">
            <a:avLst>
              <a:gd name="adj" fmla="val 50000"/>
            </a:avLst>
          </a:prstGeom>
          <a:solidFill>
            <a:srgbClr val="A8D1A0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3200" cap="none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2" name="Shape 208"/>
          <p:cNvSpPr/>
          <p:nvPr/>
        </p:nvSpPr>
        <p:spPr>
          <a:xfrm>
            <a:off x="3082208" y="3115295"/>
            <a:ext cx="442430" cy="251351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>
            <a:lvl1pPr>
              <a:defRPr sz="2600">
                <a:solidFill>
                  <a:srgbClr val="FFFFFF"/>
                </a:solidFill>
              </a:defRPr>
            </a:lvl1pPr>
          </a:lstStyle>
          <a:p>
            <a:pPr algn="ctr" defTabSz="412750" hangingPunct="0"/>
            <a:r>
              <a:rPr lang="en-US" altLang="zh-CN" sz="1300" kern="0" cap="all" dirty="0" smtClean="0">
                <a:cs typeface="+mn-ea"/>
                <a:sym typeface="+mn-lt"/>
              </a:rPr>
              <a:t>202</a:t>
            </a:r>
            <a:r>
              <a:rPr sz="1300" kern="0" cap="all" dirty="0" smtClean="0">
                <a:cs typeface="+mn-ea"/>
                <a:sym typeface="+mn-lt"/>
              </a:rPr>
              <a:t>3</a:t>
            </a:r>
            <a:endParaRPr sz="1300" kern="0" cap="all" dirty="0">
              <a:cs typeface="+mn-ea"/>
              <a:sym typeface="+mn-lt"/>
            </a:endParaRPr>
          </a:p>
        </p:txBody>
      </p:sp>
      <p:sp>
        <p:nvSpPr>
          <p:cNvPr id="13" name="Shape 209"/>
          <p:cNvSpPr/>
          <p:nvPr/>
        </p:nvSpPr>
        <p:spPr>
          <a:xfrm>
            <a:off x="6383898" y="3063169"/>
            <a:ext cx="891414" cy="355601"/>
          </a:xfrm>
          <a:prstGeom prst="roundRect">
            <a:avLst>
              <a:gd name="adj" fmla="val 50000"/>
            </a:avLst>
          </a:prstGeom>
          <a:solidFill>
            <a:srgbClr val="A8D1A0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3200" cap="none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4" name="Shape 210"/>
          <p:cNvSpPr/>
          <p:nvPr/>
        </p:nvSpPr>
        <p:spPr>
          <a:xfrm>
            <a:off x="6608391" y="3115295"/>
            <a:ext cx="442430" cy="251351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>
            <a:lvl1pPr>
              <a:defRPr sz="2600">
                <a:solidFill>
                  <a:srgbClr val="FFFFFF"/>
                </a:solidFill>
              </a:defRPr>
            </a:lvl1pPr>
          </a:lstStyle>
          <a:p>
            <a:pPr algn="ctr" defTabSz="412750" hangingPunct="0"/>
            <a:r>
              <a:rPr lang="en-US" altLang="zh-CN" sz="1300" kern="0" cap="all" dirty="0" smtClean="0">
                <a:cs typeface="+mn-ea"/>
                <a:sym typeface="+mn-lt"/>
              </a:rPr>
              <a:t>202</a:t>
            </a:r>
            <a:r>
              <a:rPr sz="1300" kern="0" cap="all" dirty="0" smtClean="0">
                <a:cs typeface="+mn-ea"/>
                <a:sym typeface="+mn-lt"/>
              </a:rPr>
              <a:t>5</a:t>
            </a:r>
            <a:endParaRPr sz="1300" kern="0" cap="all" dirty="0">
              <a:cs typeface="+mn-ea"/>
              <a:sym typeface="+mn-lt"/>
            </a:endParaRPr>
          </a:p>
        </p:txBody>
      </p:sp>
      <p:sp>
        <p:nvSpPr>
          <p:cNvPr id="15" name="Shape 211"/>
          <p:cNvSpPr/>
          <p:nvPr/>
        </p:nvSpPr>
        <p:spPr>
          <a:xfrm>
            <a:off x="9910081" y="3063169"/>
            <a:ext cx="891414" cy="355601"/>
          </a:xfrm>
          <a:prstGeom prst="roundRect">
            <a:avLst>
              <a:gd name="adj" fmla="val 50000"/>
            </a:avLst>
          </a:prstGeom>
          <a:solidFill>
            <a:srgbClr val="A8D1A0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3200" cap="none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6" name="Shape 212"/>
          <p:cNvSpPr/>
          <p:nvPr/>
        </p:nvSpPr>
        <p:spPr>
          <a:xfrm>
            <a:off x="10134573" y="3115295"/>
            <a:ext cx="442430" cy="251351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>
            <a:lvl1pPr>
              <a:defRPr sz="2600">
                <a:solidFill>
                  <a:srgbClr val="FFFFFF"/>
                </a:solidFill>
              </a:defRPr>
            </a:lvl1pPr>
          </a:lstStyle>
          <a:p>
            <a:pPr algn="ctr" defTabSz="412750" hangingPunct="0"/>
            <a:r>
              <a:rPr lang="en-US" altLang="zh-CN" sz="1300" kern="0" cap="all" dirty="0" smtClean="0">
                <a:cs typeface="+mn-ea"/>
                <a:sym typeface="+mn-lt"/>
              </a:rPr>
              <a:t>202</a:t>
            </a:r>
            <a:r>
              <a:rPr sz="1300" kern="0" cap="all" dirty="0" smtClean="0">
                <a:cs typeface="+mn-ea"/>
                <a:sym typeface="+mn-lt"/>
              </a:rPr>
              <a:t>6</a:t>
            </a:r>
            <a:endParaRPr sz="1300" kern="0" cap="all" dirty="0">
              <a:cs typeface="+mn-ea"/>
              <a:sym typeface="+mn-lt"/>
            </a:endParaRPr>
          </a:p>
        </p:txBody>
      </p:sp>
      <p:sp>
        <p:nvSpPr>
          <p:cNvPr id="17" name="Shape 213"/>
          <p:cNvSpPr/>
          <p:nvPr/>
        </p:nvSpPr>
        <p:spPr>
          <a:xfrm>
            <a:off x="5103126" y="1041449"/>
            <a:ext cx="4142160" cy="851515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/>
          <a:p>
            <a:pPr algn="ctr" defTabSz="412750" hangingPunct="0">
              <a:defRPr sz="5200" cap="none">
                <a:latin typeface="+mn-lt"/>
                <a:ea typeface="+mn-ea"/>
                <a:cs typeface="+mn-cs"/>
                <a:sym typeface="Sk-Modernist"/>
              </a:defRPr>
            </a:pPr>
            <a:r>
              <a:rPr sz="2600" kern="0" dirty="0">
                <a:solidFill>
                  <a:srgbClr val="515252"/>
                </a:solidFill>
                <a:cs typeface="+mn-ea"/>
                <a:sym typeface="+mn-lt"/>
              </a:rPr>
              <a:t>The remarkable history of</a:t>
            </a:r>
            <a:endParaRPr sz="2600" kern="0" dirty="0">
              <a:solidFill>
                <a:srgbClr val="515252"/>
              </a:solidFill>
              <a:cs typeface="+mn-ea"/>
              <a:sym typeface="+mn-lt"/>
            </a:endParaRPr>
          </a:p>
          <a:p>
            <a:pPr algn="ctr" defTabSz="412750" hangingPunct="0">
              <a:defRPr sz="5200" cap="none">
                <a:latin typeface="+mn-lt"/>
                <a:ea typeface="+mn-ea"/>
                <a:cs typeface="+mn-cs"/>
                <a:sym typeface="Sk-Modernist"/>
              </a:defRPr>
            </a:pPr>
            <a:r>
              <a:rPr sz="2600" kern="0" dirty="0">
                <a:solidFill>
                  <a:srgbClr val="515252"/>
                </a:solidFill>
                <a:cs typeface="+mn-ea"/>
                <a:sym typeface="+mn-lt"/>
              </a:rPr>
              <a:t>our company</a:t>
            </a:r>
            <a:endParaRPr sz="2600" kern="0" dirty="0">
              <a:solidFill>
                <a:srgbClr val="515252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5" name="Shape 1055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>
                <a:latin typeface="+mn-lt"/>
                <a:ea typeface="+mn-ea"/>
                <a:cs typeface="+mn-ea"/>
                <a:sym typeface="+mn-lt"/>
              </a:rPr>
              <a:t>It is a long established fact that a reader will be distracted</a:t>
            </a:r>
            <a:endParaRPr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56" name="Shape 105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>
                <a:latin typeface="+mn-lt"/>
                <a:ea typeface="+mn-ea"/>
                <a:cs typeface="+mn-ea"/>
                <a:sym typeface="+mn-lt"/>
              </a:rPr>
              <a:t>Data driven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57" name="Shape 1057"/>
          <p:cNvSpPr/>
          <p:nvPr/>
        </p:nvSpPr>
        <p:spPr>
          <a:xfrm>
            <a:off x="2802153" y="5144284"/>
            <a:ext cx="2660985" cy="680251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/>
          <a:p>
            <a:pPr defTabSz="412750" hangingPunct="0">
              <a:lnSpc>
                <a:spcPct val="130000"/>
              </a:lnSpc>
              <a:defRPr sz="2200" cap="none">
                <a:solidFill>
                  <a:srgbClr val="717172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sz="1100" kern="0" dirty="0">
                <a:solidFill>
                  <a:srgbClr val="717172"/>
                </a:solidFill>
                <a:cs typeface="+mn-ea"/>
                <a:sym typeface="+mn-lt"/>
              </a:rPr>
              <a:t>There are many variations of passages</a:t>
            </a:r>
            <a:endParaRPr sz="1100" kern="0" dirty="0">
              <a:solidFill>
                <a:srgbClr val="717172"/>
              </a:solidFill>
              <a:cs typeface="+mn-ea"/>
              <a:sym typeface="+mn-lt"/>
            </a:endParaRPr>
          </a:p>
          <a:p>
            <a:pPr defTabSz="412750" hangingPunct="0">
              <a:lnSpc>
                <a:spcPct val="130000"/>
              </a:lnSpc>
              <a:defRPr sz="2200" cap="none">
                <a:solidFill>
                  <a:srgbClr val="717172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sz="1100" kern="0" dirty="0">
                <a:solidFill>
                  <a:srgbClr val="717172"/>
                </a:solidFill>
                <a:cs typeface="+mn-ea"/>
                <a:sym typeface="+mn-lt"/>
              </a:rPr>
              <a:t>Ipsum available but the majority have</a:t>
            </a:r>
            <a:endParaRPr sz="1100" kern="0" dirty="0">
              <a:solidFill>
                <a:srgbClr val="717172"/>
              </a:solidFill>
              <a:cs typeface="+mn-ea"/>
              <a:sym typeface="+mn-lt"/>
            </a:endParaRPr>
          </a:p>
          <a:p>
            <a:pPr defTabSz="412750" hangingPunct="0">
              <a:lnSpc>
                <a:spcPct val="130000"/>
              </a:lnSpc>
              <a:defRPr sz="2200" cap="none">
                <a:solidFill>
                  <a:srgbClr val="717172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sz="1100" kern="0" dirty="0">
                <a:solidFill>
                  <a:srgbClr val="717172"/>
                </a:solidFill>
                <a:cs typeface="+mn-ea"/>
                <a:sym typeface="+mn-lt"/>
              </a:rPr>
              <a:t>suffered alteration in some</a:t>
            </a:r>
            <a:endParaRPr sz="1100" kern="0" dirty="0">
              <a:solidFill>
                <a:srgbClr val="717172"/>
              </a:solidFill>
              <a:cs typeface="+mn-ea"/>
              <a:sym typeface="+mn-lt"/>
            </a:endParaRPr>
          </a:p>
        </p:txBody>
      </p:sp>
      <p:graphicFrame>
        <p:nvGraphicFramePr>
          <p:cNvPr id="1058" name="Chart 1058"/>
          <p:cNvGraphicFramePr/>
          <p:nvPr/>
        </p:nvGraphicFramePr>
        <p:xfrm>
          <a:off x="341154" y="2022839"/>
          <a:ext cx="3016652" cy="18999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1059" name="Shape 1059"/>
          <p:cNvSpPr/>
          <p:nvPr/>
        </p:nvSpPr>
        <p:spPr>
          <a:xfrm>
            <a:off x="705998" y="4542651"/>
            <a:ext cx="10733347" cy="1"/>
          </a:xfrm>
          <a:prstGeom prst="line">
            <a:avLst/>
          </a:prstGeom>
          <a:ln w="38100">
            <a:solidFill>
              <a:srgbClr val="EDEFF3"/>
            </a:solidFill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3200" cap="none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060" name="Shape 1060"/>
          <p:cNvSpPr/>
          <p:nvPr/>
        </p:nvSpPr>
        <p:spPr>
          <a:xfrm>
            <a:off x="630367" y="5150985"/>
            <a:ext cx="1160575" cy="666849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>
            <a:lvl1pPr>
              <a:defRPr sz="8000" cap="none">
                <a:solidFill>
                  <a:schemeClr val="accent1">
                    <a:satOff val="-3354"/>
                    <a:lumOff val="26614"/>
                  </a:schemeClr>
                </a:solidFill>
                <a:latin typeface="+mn-lt"/>
                <a:ea typeface="+mn-ea"/>
                <a:cs typeface="+mn-cs"/>
                <a:sym typeface="Sk-Modernist"/>
              </a:defRPr>
            </a:lvl1pPr>
          </a:lstStyle>
          <a:p>
            <a:pPr algn="ctr" defTabSz="412750" hangingPunct="0"/>
            <a:r>
              <a:rPr sz="4000" b="1" kern="0" dirty="0">
                <a:solidFill>
                  <a:srgbClr val="A8D1A0"/>
                </a:solidFill>
                <a:cs typeface="+mn-ea"/>
                <a:sym typeface="+mn-lt"/>
              </a:rPr>
              <a:t>63%</a:t>
            </a:r>
            <a:endParaRPr sz="4000" b="1" kern="0" dirty="0">
              <a:solidFill>
                <a:srgbClr val="A8D1A0"/>
              </a:solidFill>
              <a:cs typeface="+mn-ea"/>
              <a:sym typeface="+mn-lt"/>
            </a:endParaRPr>
          </a:p>
        </p:txBody>
      </p:sp>
      <p:sp>
        <p:nvSpPr>
          <p:cNvPr id="1061" name="Shape 1061"/>
          <p:cNvSpPr/>
          <p:nvPr/>
        </p:nvSpPr>
        <p:spPr>
          <a:xfrm>
            <a:off x="2270316" y="5209518"/>
            <a:ext cx="1" cy="562482"/>
          </a:xfrm>
          <a:prstGeom prst="line">
            <a:avLst/>
          </a:prstGeom>
          <a:ln w="38100">
            <a:solidFill>
              <a:srgbClr val="EDEFF3"/>
            </a:solidFill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3200" cap="none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062" name="Shape 1062"/>
          <p:cNvSpPr/>
          <p:nvPr/>
        </p:nvSpPr>
        <p:spPr>
          <a:xfrm>
            <a:off x="9110459" y="5144284"/>
            <a:ext cx="2660985" cy="680251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/>
          <a:p>
            <a:pPr defTabSz="412750" hangingPunct="0">
              <a:lnSpc>
                <a:spcPct val="130000"/>
              </a:lnSpc>
              <a:defRPr sz="2200" cap="none">
                <a:solidFill>
                  <a:srgbClr val="717172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sz="1100" kern="0" dirty="0">
                <a:solidFill>
                  <a:srgbClr val="717172"/>
                </a:solidFill>
                <a:cs typeface="+mn-ea"/>
                <a:sym typeface="+mn-lt"/>
              </a:rPr>
              <a:t>There are many variations of passages</a:t>
            </a:r>
            <a:endParaRPr sz="1100" kern="0" dirty="0">
              <a:solidFill>
                <a:srgbClr val="717172"/>
              </a:solidFill>
              <a:cs typeface="+mn-ea"/>
              <a:sym typeface="+mn-lt"/>
            </a:endParaRPr>
          </a:p>
          <a:p>
            <a:pPr defTabSz="412750" hangingPunct="0">
              <a:lnSpc>
                <a:spcPct val="130000"/>
              </a:lnSpc>
              <a:defRPr sz="2200" cap="none">
                <a:solidFill>
                  <a:srgbClr val="717172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sz="1100" kern="0" dirty="0">
                <a:solidFill>
                  <a:srgbClr val="717172"/>
                </a:solidFill>
                <a:cs typeface="+mn-ea"/>
                <a:sym typeface="+mn-lt"/>
              </a:rPr>
              <a:t>Ipsum available but the majority have</a:t>
            </a:r>
            <a:endParaRPr sz="1100" kern="0" dirty="0">
              <a:solidFill>
                <a:srgbClr val="717172"/>
              </a:solidFill>
              <a:cs typeface="+mn-ea"/>
              <a:sym typeface="+mn-lt"/>
            </a:endParaRPr>
          </a:p>
          <a:p>
            <a:pPr defTabSz="412750" hangingPunct="0">
              <a:lnSpc>
                <a:spcPct val="130000"/>
              </a:lnSpc>
              <a:defRPr sz="2200" cap="none">
                <a:solidFill>
                  <a:srgbClr val="717172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sz="1100" kern="0" dirty="0">
                <a:solidFill>
                  <a:srgbClr val="717172"/>
                </a:solidFill>
                <a:cs typeface="+mn-ea"/>
                <a:sym typeface="+mn-lt"/>
              </a:rPr>
              <a:t>suffered alteration in some</a:t>
            </a:r>
            <a:endParaRPr sz="1100" kern="0" dirty="0">
              <a:solidFill>
                <a:srgbClr val="717172"/>
              </a:solidFill>
              <a:cs typeface="+mn-ea"/>
              <a:sym typeface="+mn-lt"/>
            </a:endParaRPr>
          </a:p>
        </p:txBody>
      </p:sp>
      <p:sp>
        <p:nvSpPr>
          <p:cNvPr id="1063" name="Shape 1063"/>
          <p:cNvSpPr/>
          <p:nvPr/>
        </p:nvSpPr>
        <p:spPr>
          <a:xfrm>
            <a:off x="6938674" y="5150985"/>
            <a:ext cx="1160575" cy="666849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>
            <a:lvl1pPr>
              <a:defRPr sz="8000" cap="none">
                <a:solidFill>
                  <a:srgbClr val="E8EAED"/>
                </a:solidFill>
                <a:latin typeface="+mn-lt"/>
                <a:ea typeface="+mn-ea"/>
                <a:cs typeface="+mn-cs"/>
                <a:sym typeface="Sk-Modernist"/>
              </a:defRPr>
            </a:lvl1pPr>
          </a:lstStyle>
          <a:p>
            <a:pPr algn="ctr" defTabSz="412750" hangingPunct="0"/>
            <a:r>
              <a:rPr sz="4000" b="1" kern="0" dirty="0">
                <a:cs typeface="+mn-ea"/>
                <a:sym typeface="+mn-lt"/>
              </a:rPr>
              <a:t>32%</a:t>
            </a:r>
            <a:endParaRPr sz="4000" b="1" kern="0" dirty="0">
              <a:cs typeface="+mn-ea"/>
              <a:sym typeface="+mn-lt"/>
            </a:endParaRPr>
          </a:p>
        </p:txBody>
      </p:sp>
      <p:sp>
        <p:nvSpPr>
          <p:cNvPr id="1064" name="Shape 1064"/>
          <p:cNvSpPr/>
          <p:nvPr/>
        </p:nvSpPr>
        <p:spPr>
          <a:xfrm>
            <a:off x="8578623" y="5209518"/>
            <a:ext cx="1" cy="562482"/>
          </a:xfrm>
          <a:prstGeom prst="line">
            <a:avLst/>
          </a:prstGeom>
          <a:ln w="38100">
            <a:solidFill>
              <a:srgbClr val="EDEFF3"/>
            </a:solidFill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3200" cap="none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graphicFrame>
        <p:nvGraphicFramePr>
          <p:cNvPr id="1065" name="Chart 1065"/>
          <p:cNvGraphicFramePr/>
          <p:nvPr/>
        </p:nvGraphicFramePr>
        <p:xfrm>
          <a:off x="3084948" y="2022839"/>
          <a:ext cx="3016652" cy="18999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66" name="Chart 1066"/>
          <p:cNvGraphicFramePr/>
          <p:nvPr/>
        </p:nvGraphicFramePr>
        <p:xfrm>
          <a:off x="5861410" y="2022839"/>
          <a:ext cx="3016652" cy="18999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67" name="Chart 1067"/>
          <p:cNvGraphicFramePr/>
          <p:nvPr/>
        </p:nvGraphicFramePr>
        <p:xfrm>
          <a:off x="8654995" y="2022839"/>
          <a:ext cx="3016653" cy="18999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Shape 235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>
                <a:latin typeface="+mn-lt"/>
                <a:ea typeface="+mn-ea"/>
                <a:cs typeface="+mn-ea"/>
                <a:sym typeface="+mn-lt"/>
              </a:rPr>
              <a:t>It is a long established fact that a reader will be distracted by the readable content of a page when looking at its layout. The point of using Lorem Ipsum is that it has a more-or-less distribution</a:t>
            </a:r>
            <a:endParaRPr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36" name="Shape 23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>
                <a:latin typeface="+mn-lt"/>
                <a:ea typeface="+mn-ea"/>
                <a:cs typeface="+mn-ea"/>
                <a:sym typeface="+mn-lt"/>
              </a:rPr>
              <a:t>Creative and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  <a:p>
            <a:r>
              <a:rPr dirty="0">
                <a:latin typeface="+mn-lt"/>
                <a:ea typeface="+mn-ea"/>
                <a:cs typeface="+mn-ea"/>
                <a:sym typeface="+mn-lt"/>
              </a:rPr>
              <a:t>committed team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3" name="图片占位符 2"/>
          <p:cNvPicPr>
            <a:picLocks noGrp="1" noChangeAspect="1"/>
          </p:cNvPicPr>
          <p:nvPr>
            <p:ph type="pic" sz="quarter" idx="10"/>
          </p:nvPr>
        </p:nvPicPr>
        <p:blipFill>
          <a:blip r:embed="rId1" cstate="screen"/>
          <a:srcRect/>
          <a:stretch>
            <a:fillRect/>
          </a:stretch>
        </p:blipFill>
        <p:spPr/>
      </p:pic>
      <p:pic>
        <p:nvPicPr>
          <p:cNvPr id="9" name="图片占位符 8"/>
          <p:cNvPicPr>
            <a:picLocks noGrp="1" noChangeAspect="1"/>
          </p:cNvPicPr>
          <p:nvPr>
            <p:ph type="pic" sz="quarter" idx="11"/>
          </p:nvPr>
        </p:nvPicPr>
        <p:blipFill>
          <a:blip r:embed="rId2" cstate="screen"/>
          <a:srcRect/>
          <a:stretch>
            <a:fillRect/>
          </a:stretch>
        </p:blipFill>
        <p:spPr/>
      </p:pic>
      <p:pic>
        <p:nvPicPr>
          <p:cNvPr id="11" name="图片占位符 10"/>
          <p:cNvPicPr>
            <a:picLocks noGrp="1" noChangeAspect="1"/>
          </p:cNvPicPr>
          <p:nvPr>
            <p:ph type="pic" sz="quarter" idx="12"/>
          </p:nvPr>
        </p:nvPicPr>
        <p:blipFill>
          <a:blip r:embed="rId3" cstate="screen"/>
          <a:srcRect/>
          <a:stretch>
            <a:fillRect/>
          </a:stretch>
        </p:blipFill>
        <p:spPr/>
      </p:pic>
      <p:pic>
        <p:nvPicPr>
          <p:cNvPr id="13" name="图片占位符 12"/>
          <p:cNvPicPr>
            <a:picLocks noGrp="1" noChangeAspect="1"/>
          </p:cNvPicPr>
          <p:nvPr>
            <p:ph type="pic" sz="quarter" idx="13"/>
          </p:nvPr>
        </p:nvPicPr>
        <p:blipFill>
          <a:blip r:embed="rId1" cstate="screen"/>
          <a:srcRect/>
          <a:stretch>
            <a:fillRect/>
          </a:stretch>
        </p:blipFill>
        <p:spPr/>
      </p:pic>
      <p:sp>
        <p:nvSpPr>
          <p:cNvPr id="238" name="Shape 238"/>
          <p:cNvSpPr/>
          <p:nvPr/>
        </p:nvSpPr>
        <p:spPr>
          <a:xfrm>
            <a:off x="1103350" y="4998152"/>
            <a:ext cx="1295227" cy="312906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>
            <a:lvl1pPr>
              <a:defRPr sz="3400"/>
            </a:lvl1pPr>
          </a:lstStyle>
          <a:p>
            <a:pPr algn="ctr" defTabSz="412750" hangingPunct="0"/>
            <a:r>
              <a:rPr sz="1700" kern="0" cap="all" dirty="0">
                <a:solidFill>
                  <a:srgbClr val="515252"/>
                </a:solidFill>
                <a:cs typeface="+mn-ea"/>
                <a:sym typeface="+mn-lt"/>
              </a:rPr>
              <a:t>EREZ WIEBE</a:t>
            </a:r>
            <a:endParaRPr sz="1700" kern="0" cap="all" dirty="0">
              <a:solidFill>
                <a:srgbClr val="515252"/>
              </a:solidFill>
              <a:cs typeface="+mn-ea"/>
              <a:sym typeface="+mn-lt"/>
            </a:endParaRPr>
          </a:p>
        </p:txBody>
      </p:sp>
      <p:sp>
        <p:nvSpPr>
          <p:cNvPr id="239" name="Shape 239"/>
          <p:cNvSpPr/>
          <p:nvPr/>
        </p:nvSpPr>
        <p:spPr>
          <a:xfrm>
            <a:off x="398028" y="5439508"/>
            <a:ext cx="2705870" cy="708848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/>
          <a:p>
            <a:pPr algn="ctr" defTabSz="412750" hangingPunct="0">
              <a:lnSpc>
                <a:spcPct val="130000"/>
              </a:lnSpc>
              <a:defRPr sz="2300" cap="none">
                <a:solidFill>
                  <a:srgbClr val="717172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sz="1150" kern="0" dirty="0">
                <a:solidFill>
                  <a:srgbClr val="717172"/>
                </a:solidFill>
                <a:cs typeface="+mn-ea"/>
                <a:sym typeface="+mn-lt"/>
              </a:rPr>
              <a:t>It is a long established fact that a</a:t>
            </a:r>
            <a:endParaRPr sz="1150" kern="0" dirty="0">
              <a:solidFill>
                <a:srgbClr val="717172"/>
              </a:solidFill>
              <a:cs typeface="+mn-ea"/>
              <a:sym typeface="+mn-lt"/>
            </a:endParaRPr>
          </a:p>
          <a:p>
            <a:pPr algn="ctr" defTabSz="412750" hangingPunct="0">
              <a:lnSpc>
                <a:spcPct val="130000"/>
              </a:lnSpc>
              <a:defRPr sz="2300" cap="none">
                <a:solidFill>
                  <a:srgbClr val="717172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sz="1150" kern="0" dirty="0">
                <a:solidFill>
                  <a:srgbClr val="717172"/>
                </a:solidFill>
                <a:cs typeface="+mn-ea"/>
                <a:sym typeface="+mn-lt"/>
              </a:rPr>
              <a:t>reader distracted by the readable</a:t>
            </a:r>
            <a:endParaRPr sz="1150" kern="0" dirty="0">
              <a:solidFill>
                <a:srgbClr val="717172"/>
              </a:solidFill>
              <a:cs typeface="+mn-ea"/>
              <a:sym typeface="+mn-lt"/>
            </a:endParaRPr>
          </a:p>
          <a:p>
            <a:pPr algn="ctr" defTabSz="412750" hangingPunct="0">
              <a:lnSpc>
                <a:spcPct val="130000"/>
              </a:lnSpc>
              <a:defRPr sz="2300" cap="none">
                <a:solidFill>
                  <a:srgbClr val="717172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sz="1150" kern="0" dirty="0">
                <a:solidFill>
                  <a:srgbClr val="717172"/>
                </a:solidFill>
                <a:cs typeface="+mn-ea"/>
                <a:sym typeface="+mn-lt"/>
              </a:rPr>
              <a:t>content of a when looking</a:t>
            </a:r>
            <a:endParaRPr sz="1150" kern="0" dirty="0">
              <a:solidFill>
                <a:srgbClr val="717172"/>
              </a:solidFill>
              <a:cs typeface="+mn-ea"/>
              <a:sym typeface="+mn-lt"/>
            </a:endParaRPr>
          </a:p>
        </p:txBody>
      </p:sp>
      <p:sp>
        <p:nvSpPr>
          <p:cNvPr id="241" name="Shape 241"/>
          <p:cNvSpPr/>
          <p:nvPr/>
        </p:nvSpPr>
        <p:spPr>
          <a:xfrm>
            <a:off x="3753328" y="4998152"/>
            <a:ext cx="1514838" cy="312906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>
            <a:lvl1pPr>
              <a:defRPr sz="3400"/>
            </a:lvl1pPr>
          </a:lstStyle>
          <a:p>
            <a:pPr algn="ctr" defTabSz="412750" hangingPunct="0"/>
            <a:r>
              <a:rPr sz="1700" kern="0" cap="all" dirty="0">
                <a:solidFill>
                  <a:srgbClr val="515252"/>
                </a:solidFill>
                <a:cs typeface="+mn-ea"/>
                <a:sym typeface="+mn-lt"/>
              </a:rPr>
              <a:t>ANNA BOEVA</a:t>
            </a:r>
            <a:endParaRPr sz="1700" kern="0" cap="all" dirty="0">
              <a:solidFill>
                <a:srgbClr val="515252"/>
              </a:solidFill>
              <a:cs typeface="+mn-ea"/>
              <a:sym typeface="+mn-lt"/>
            </a:endParaRPr>
          </a:p>
        </p:txBody>
      </p:sp>
      <p:sp>
        <p:nvSpPr>
          <p:cNvPr id="242" name="Shape 242"/>
          <p:cNvSpPr/>
          <p:nvPr/>
        </p:nvSpPr>
        <p:spPr>
          <a:xfrm>
            <a:off x="3157812" y="5439508"/>
            <a:ext cx="2705870" cy="708848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/>
          <a:p>
            <a:pPr algn="ctr" defTabSz="412750" hangingPunct="0">
              <a:lnSpc>
                <a:spcPct val="130000"/>
              </a:lnSpc>
              <a:defRPr sz="2300" cap="none">
                <a:solidFill>
                  <a:srgbClr val="717172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sz="1150" kern="0" dirty="0">
                <a:solidFill>
                  <a:srgbClr val="717172"/>
                </a:solidFill>
                <a:cs typeface="+mn-ea"/>
                <a:sym typeface="+mn-lt"/>
              </a:rPr>
              <a:t>It is a long established fact that a</a:t>
            </a:r>
            <a:endParaRPr sz="1150" kern="0" dirty="0">
              <a:solidFill>
                <a:srgbClr val="717172"/>
              </a:solidFill>
              <a:cs typeface="+mn-ea"/>
              <a:sym typeface="+mn-lt"/>
            </a:endParaRPr>
          </a:p>
          <a:p>
            <a:pPr algn="ctr" defTabSz="412750" hangingPunct="0">
              <a:lnSpc>
                <a:spcPct val="130000"/>
              </a:lnSpc>
              <a:defRPr sz="2300" cap="none">
                <a:solidFill>
                  <a:srgbClr val="717172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sz="1150" kern="0" dirty="0">
                <a:solidFill>
                  <a:srgbClr val="717172"/>
                </a:solidFill>
                <a:cs typeface="+mn-ea"/>
                <a:sym typeface="+mn-lt"/>
              </a:rPr>
              <a:t>reader distracted by the readable</a:t>
            </a:r>
            <a:endParaRPr sz="1150" kern="0" dirty="0">
              <a:solidFill>
                <a:srgbClr val="717172"/>
              </a:solidFill>
              <a:cs typeface="+mn-ea"/>
              <a:sym typeface="+mn-lt"/>
            </a:endParaRPr>
          </a:p>
          <a:p>
            <a:pPr algn="ctr" defTabSz="412750" hangingPunct="0">
              <a:lnSpc>
                <a:spcPct val="130000"/>
              </a:lnSpc>
              <a:defRPr sz="2300" cap="none">
                <a:solidFill>
                  <a:srgbClr val="717172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sz="1150" kern="0" dirty="0">
                <a:solidFill>
                  <a:srgbClr val="717172"/>
                </a:solidFill>
                <a:cs typeface="+mn-ea"/>
                <a:sym typeface="+mn-lt"/>
              </a:rPr>
              <a:t>content of a when looking</a:t>
            </a:r>
            <a:endParaRPr sz="1150" kern="0" dirty="0">
              <a:solidFill>
                <a:srgbClr val="717172"/>
              </a:solidFill>
              <a:cs typeface="+mn-ea"/>
              <a:sym typeface="+mn-lt"/>
            </a:endParaRPr>
          </a:p>
        </p:txBody>
      </p:sp>
      <p:sp>
        <p:nvSpPr>
          <p:cNvPr id="244" name="Shape 244"/>
          <p:cNvSpPr/>
          <p:nvPr/>
        </p:nvSpPr>
        <p:spPr>
          <a:xfrm>
            <a:off x="6565332" y="4998152"/>
            <a:ext cx="1821011" cy="312906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>
            <a:lvl1pPr>
              <a:defRPr sz="3400"/>
            </a:lvl1pPr>
          </a:lstStyle>
          <a:p>
            <a:pPr algn="ctr" defTabSz="412750" hangingPunct="0"/>
            <a:r>
              <a:rPr sz="1700" kern="0" cap="all" dirty="0">
                <a:solidFill>
                  <a:srgbClr val="515252"/>
                </a:solidFill>
                <a:cs typeface="+mn-ea"/>
                <a:sym typeface="+mn-lt"/>
              </a:rPr>
              <a:t>BROOKE ADAMS</a:t>
            </a:r>
            <a:endParaRPr sz="1700" kern="0" cap="all" dirty="0">
              <a:solidFill>
                <a:srgbClr val="515252"/>
              </a:solidFill>
              <a:cs typeface="+mn-ea"/>
              <a:sym typeface="+mn-lt"/>
            </a:endParaRPr>
          </a:p>
        </p:txBody>
      </p:sp>
      <p:sp>
        <p:nvSpPr>
          <p:cNvPr id="245" name="Shape 245"/>
          <p:cNvSpPr/>
          <p:nvPr/>
        </p:nvSpPr>
        <p:spPr>
          <a:xfrm>
            <a:off x="6180611" y="5453808"/>
            <a:ext cx="2590454" cy="680251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/>
          <a:p>
            <a:pPr algn="ctr" defTabSz="412750" hangingPunct="0">
              <a:lnSpc>
                <a:spcPct val="130000"/>
              </a:lnSpc>
              <a:defRPr sz="2200" cap="none">
                <a:solidFill>
                  <a:srgbClr val="717172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sz="1100" kern="0" dirty="0">
                <a:solidFill>
                  <a:srgbClr val="717172"/>
                </a:solidFill>
                <a:cs typeface="+mn-ea"/>
                <a:sym typeface="+mn-lt"/>
              </a:rPr>
              <a:t>It is a long established fact that a</a:t>
            </a:r>
            <a:endParaRPr sz="1100" kern="0" dirty="0">
              <a:solidFill>
                <a:srgbClr val="717172"/>
              </a:solidFill>
              <a:cs typeface="+mn-ea"/>
              <a:sym typeface="+mn-lt"/>
            </a:endParaRPr>
          </a:p>
          <a:p>
            <a:pPr algn="ctr" defTabSz="412750" hangingPunct="0">
              <a:lnSpc>
                <a:spcPct val="130000"/>
              </a:lnSpc>
              <a:defRPr sz="2200" cap="none">
                <a:solidFill>
                  <a:srgbClr val="717172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sz="1100" kern="0" dirty="0">
                <a:solidFill>
                  <a:srgbClr val="717172"/>
                </a:solidFill>
                <a:cs typeface="+mn-ea"/>
                <a:sym typeface="+mn-lt"/>
              </a:rPr>
              <a:t>reader distracted by the readable</a:t>
            </a:r>
            <a:endParaRPr sz="1100" kern="0" dirty="0">
              <a:solidFill>
                <a:srgbClr val="717172"/>
              </a:solidFill>
              <a:cs typeface="+mn-ea"/>
              <a:sym typeface="+mn-lt"/>
            </a:endParaRPr>
          </a:p>
          <a:p>
            <a:pPr algn="ctr" defTabSz="412750" hangingPunct="0">
              <a:lnSpc>
                <a:spcPct val="130000"/>
              </a:lnSpc>
              <a:defRPr sz="2200" cap="none">
                <a:solidFill>
                  <a:srgbClr val="717172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sz="1100" kern="0" dirty="0">
                <a:solidFill>
                  <a:srgbClr val="717172"/>
                </a:solidFill>
                <a:cs typeface="+mn-ea"/>
                <a:sym typeface="+mn-lt"/>
              </a:rPr>
              <a:t>content of a when looking</a:t>
            </a:r>
            <a:endParaRPr sz="1100" kern="0" dirty="0">
              <a:solidFill>
                <a:srgbClr val="717172"/>
              </a:solidFill>
              <a:cs typeface="+mn-ea"/>
              <a:sym typeface="+mn-lt"/>
            </a:endParaRPr>
          </a:p>
        </p:txBody>
      </p:sp>
      <p:sp>
        <p:nvSpPr>
          <p:cNvPr id="247" name="Shape 247"/>
          <p:cNvSpPr/>
          <p:nvPr/>
        </p:nvSpPr>
        <p:spPr>
          <a:xfrm>
            <a:off x="9750035" y="4998152"/>
            <a:ext cx="1381789" cy="312906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>
            <a:lvl1pPr>
              <a:defRPr sz="3400"/>
            </a:lvl1pPr>
          </a:lstStyle>
          <a:p>
            <a:pPr algn="ctr" defTabSz="412750" hangingPunct="0"/>
            <a:r>
              <a:rPr sz="1700" kern="0" cap="all" dirty="0">
                <a:solidFill>
                  <a:srgbClr val="515252"/>
                </a:solidFill>
                <a:cs typeface="+mn-ea"/>
                <a:sym typeface="+mn-lt"/>
              </a:rPr>
              <a:t>ALEX WONG</a:t>
            </a:r>
            <a:endParaRPr sz="1700" kern="0" cap="all" dirty="0">
              <a:solidFill>
                <a:srgbClr val="515252"/>
              </a:solidFill>
              <a:cs typeface="+mn-ea"/>
              <a:sym typeface="+mn-lt"/>
            </a:endParaRPr>
          </a:p>
        </p:txBody>
      </p:sp>
      <p:sp>
        <p:nvSpPr>
          <p:cNvPr id="248" name="Shape 248"/>
          <p:cNvSpPr/>
          <p:nvPr/>
        </p:nvSpPr>
        <p:spPr>
          <a:xfrm>
            <a:off x="9145702" y="5453808"/>
            <a:ext cx="2590454" cy="680251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/>
          <a:p>
            <a:pPr algn="ctr" defTabSz="412750" hangingPunct="0">
              <a:lnSpc>
                <a:spcPct val="130000"/>
              </a:lnSpc>
              <a:defRPr sz="2200" cap="none">
                <a:solidFill>
                  <a:srgbClr val="717172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sz="1100" kern="0" dirty="0">
                <a:solidFill>
                  <a:srgbClr val="717172"/>
                </a:solidFill>
                <a:cs typeface="+mn-ea"/>
                <a:sym typeface="+mn-lt"/>
              </a:rPr>
              <a:t>It is a long established fact that a</a:t>
            </a:r>
            <a:endParaRPr sz="1100" kern="0" dirty="0">
              <a:solidFill>
                <a:srgbClr val="717172"/>
              </a:solidFill>
              <a:cs typeface="+mn-ea"/>
              <a:sym typeface="+mn-lt"/>
            </a:endParaRPr>
          </a:p>
          <a:p>
            <a:pPr algn="ctr" defTabSz="412750" hangingPunct="0">
              <a:lnSpc>
                <a:spcPct val="130000"/>
              </a:lnSpc>
              <a:defRPr sz="2200" cap="none">
                <a:solidFill>
                  <a:srgbClr val="717172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sz="1100" kern="0" dirty="0">
                <a:solidFill>
                  <a:srgbClr val="717172"/>
                </a:solidFill>
                <a:cs typeface="+mn-ea"/>
                <a:sym typeface="+mn-lt"/>
              </a:rPr>
              <a:t>reader distracted by the readable</a:t>
            </a:r>
            <a:endParaRPr sz="1100" kern="0" dirty="0">
              <a:solidFill>
                <a:srgbClr val="717172"/>
              </a:solidFill>
              <a:cs typeface="+mn-ea"/>
              <a:sym typeface="+mn-lt"/>
            </a:endParaRPr>
          </a:p>
          <a:p>
            <a:pPr algn="ctr" defTabSz="412750" hangingPunct="0">
              <a:lnSpc>
                <a:spcPct val="130000"/>
              </a:lnSpc>
              <a:defRPr sz="2200" cap="none">
                <a:solidFill>
                  <a:srgbClr val="717172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sz="1100" kern="0" dirty="0">
                <a:solidFill>
                  <a:srgbClr val="717172"/>
                </a:solidFill>
                <a:cs typeface="+mn-ea"/>
                <a:sym typeface="+mn-lt"/>
              </a:rPr>
              <a:t>content of a when looking</a:t>
            </a:r>
            <a:endParaRPr sz="1100" kern="0" dirty="0">
              <a:solidFill>
                <a:srgbClr val="717172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4"/>
          <p:cNvSpPr txBox="1"/>
          <p:nvPr/>
        </p:nvSpPr>
        <p:spPr>
          <a:xfrm>
            <a:off x="5777157" y="1211798"/>
            <a:ext cx="372025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600" b="1" dirty="0">
                <a:cs typeface="+mn-ea"/>
                <a:sym typeface="+mn-lt"/>
              </a:rPr>
              <a:t>PART 04</a:t>
            </a:r>
            <a:endParaRPr lang="en-US" altLang="zh-CN" sz="6600" b="1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" name="Shape 537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>
                <a:latin typeface="+mn-lt"/>
                <a:ea typeface="+mn-ea"/>
                <a:cs typeface="+mn-ea"/>
                <a:sym typeface="+mn-lt"/>
              </a:rPr>
              <a:t>It is a long established fact that a reader will be distracted</a:t>
            </a:r>
            <a:endParaRPr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38" name="Shape 53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>
                <a:latin typeface="+mn-lt"/>
                <a:ea typeface="+mn-ea"/>
                <a:cs typeface="+mn-ea"/>
                <a:sym typeface="+mn-lt"/>
              </a:rPr>
              <a:t>Choose your payment plan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39" name="Shape 539"/>
          <p:cNvSpPr/>
          <p:nvPr/>
        </p:nvSpPr>
        <p:spPr>
          <a:xfrm>
            <a:off x="722940" y="2104841"/>
            <a:ext cx="10716117" cy="2600609"/>
          </a:xfrm>
          <a:prstGeom prst="roundRect">
            <a:avLst>
              <a:gd name="adj" fmla="val 3663"/>
            </a:avLst>
          </a:prstGeom>
          <a:solidFill>
            <a:srgbClr val="FFFFFF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3200" cap="none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540" name="Shape 540"/>
          <p:cNvSpPr/>
          <p:nvPr/>
        </p:nvSpPr>
        <p:spPr>
          <a:xfrm>
            <a:off x="6104548" y="2104405"/>
            <a:ext cx="2743201" cy="2601480"/>
          </a:xfrm>
          <a:prstGeom prst="rect">
            <a:avLst/>
          </a:prstGeom>
          <a:solidFill>
            <a:srgbClr val="A8D1A0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3200" cap="none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541" name="Shape 541"/>
          <p:cNvSpPr/>
          <p:nvPr/>
        </p:nvSpPr>
        <p:spPr>
          <a:xfrm flipV="1">
            <a:off x="3303529" y="2104966"/>
            <a:ext cx="1" cy="2600358"/>
          </a:xfrm>
          <a:prstGeom prst="line">
            <a:avLst/>
          </a:prstGeom>
          <a:ln w="38100">
            <a:solidFill>
              <a:srgbClr val="EDEFF3"/>
            </a:solidFill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3200" cap="none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542" name="Shape 542"/>
          <p:cNvSpPr/>
          <p:nvPr/>
        </p:nvSpPr>
        <p:spPr>
          <a:xfrm>
            <a:off x="4140505" y="3074168"/>
            <a:ext cx="1101264" cy="312906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>
            <a:lvl1pPr>
              <a:defRPr sz="3400"/>
            </a:lvl1pPr>
          </a:lstStyle>
          <a:p>
            <a:pPr algn="ctr" defTabSz="412750" hangingPunct="0"/>
            <a:r>
              <a:rPr sz="1700" kern="0" cap="all" dirty="0">
                <a:solidFill>
                  <a:srgbClr val="515252"/>
                </a:solidFill>
                <a:cs typeface="+mn-ea"/>
                <a:sym typeface="+mn-lt"/>
              </a:rPr>
              <a:t>PREMIUM</a:t>
            </a:r>
            <a:endParaRPr sz="1700" kern="0" cap="all" dirty="0">
              <a:solidFill>
                <a:srgbClr val="515252"/>
              </a:solidFill>
              <a:cs typeface="+mn-ea"/>
              <a:sym typeface="+mn-lt"/>
            </a:endParaRPr>
          </a:p>
        </p:txBody>
      </p:sp>
      <p:sp>
        <p:nvSpPr>
          <p:cNvPr id="543" name="Shape 543"/>
          <p:cNvSpPr/>
          <p:nvPr/>
        </p:nvSpPr>
        <p:spPr>
          <a:xfrm>
            <a:off x="9519411" y="3093050"/>
            <a:ext cx="1322478" cy="312906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>
            <a:lvl1pPr>
              <a:defRPr sz="3400"/>
            </a:lvl1pPr>
          </a:lstStyle>
          <a:p>
            <a:pPr algn="ctr" defTabSz="412750" hangingPunct="0"/>
            <a:r>
              <a:rPr sz="1700" kern="0" cap="all" dirty="0">
                <a:solidFill>
                  <a:srgbClr val="515252"/>
                </a:solidFill>
                <a:cs typeface="+mn-ea"/>
                <a:sym typeface="+mn-lt"/>
              </a:rPr>
              <a:t>ENTERPRISE</a:t>
            </a:r>
            <a:endParaRPr sz="1700" kern="0" cap="all" dirty="0">
              <a:solidFill>
                <a:srgbClr val="515252"/>
              </a:solidFill>
              <a:cs typeface="+mn-ea"/>
              <a:sym typeface="+mn-lt"/>
            </a:endParaRPr>
          </a:p>
        </p:txBody>
      </p:sp>
      <p:sp>
        <p:nvSpPr>
          <p:cNvPr id="544" name="Shape 544"/>
          <p:cNvSpPr/>
          <p:nvPr/>
        </p:nvSpPr>
        <p:spPr>
          <a:xfrm>
            <a:off x="4034706" y="3522489"/>
            <a:ext cx="1312860" cy="249940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>
            <a:lvl1pPr>
              <a:lnSpc>
                <a:spcPct val="130000"/>
              </a:lnSpc>
              <a:defRPr sz="2200" i="1" cap="none">
                <a:solidFill>
                  <a:srgbClr val="929292"/>
                </a:solidFill>
                <a:latin typeface="Lato Regular"/>
                <a:ea typeface="Lato Regular"/>
                <a:cs typeface="Lato Regular"/>
                <a:sym typeface="Lato Regular"/>
              </a:defRPr>
            </a:lvl1pPr>
          </a:lstStyle>
          <a:p>
            <a:pPr algn="ctr" defTabSz="412750" hangingPunct="0"/>
            <a:r>
              <a:rPr sz="1100" kern="0" dirty="0">
                <a:latin typeface="+mn-lt"/>
                <a:ea typeface="+mn-ea"/>
                <a:cs typeface="+mn-ea"/>
                <a:sym typeface="+mn-lt"/>
              </a:rPr>
              <a:t>Unlimited memory</a:t>
            </a:r>
            <a:endParaRPr sz="11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45" name="Shape 545"/>
          <p:cNvSpPr/>
          <p:nvPr/>
        </p:nvSpPr>
        <p:spPr>
          <a:xfrm>
            <a:off x="4020279" y="4043113"/>
            <a:ext cx="1341714" cy="249940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>
            <a:lvl1pPr>
              <a:lnSpc>
                <a:spcPct val="130000"/>
              </a:lnSpc>
              <a:defRPr sz="2200" i="1" cap="none">
                <a:solidFill>
                  <a:srgbClr val="929292"/>
                </a:solidFill>
                <a:latin typeface="Lato Regular"/>
                <a:ea typeface="Lato Regular"/>
                <a:cs typeface="Lato Regular"/>
                <a:sym typeface="Lato Regular"/>
              </a:defRPr>
            </a:lvl1pPr>
          </a:lstStyle>
          <a:p>
            <a:pPr algn="ctr" defTabSz="412750" hangingPunct="0"/>
            <a:r>
              <a:rPr sz="1100" kern="0" dirty="0">
                <a:latin typeface="+mn-lt"/>
                <a:ea typeface="+mn-ea"/>
                <a:cs typeface="+mn-ea"/>
                <a:sym typeface="+mn-lt"/>
              </a:rPr>
              <a:t>Unlimited warranty</a:t>
            </a:r>
            <a:endParaRPr sz="11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46" name="Shape 546"/>
          <p:cNvSpPr/>
          <p:nvPr/>
        </p:nvSpPr>
        <p:spPr>
          <a:xfrm>
            <a:off x="3942534" y="3782763"/>
            <a:ext cx="1497206" cy="249940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>
            <a:lvl1pPr>
              <a:lnSpc>
                <a:spcPct val="130000"/>
              </a:lnSpc>
              <a:defRPr sz="2200" i="1" cap="none">
                <a:solidFill>
                  <a:srgbClr val="929292"/>
                </a:solidFill>
                <a:latin typeface="Lato Regular"/>
                <a:ea typeface="Lato Regular"/>
                <a:cs typeface="Lato Regular"/>
                <a:sym typeface="Lato Regular"/>
              </a:defRPr>
            </a:lvl1pPr>
          </a:lstStyle>
          <a:p>
            <a:pPr algn="ctr" defTabSz="412750" hangingPunct="0"/>
            <a:r>
              <a:rPr sz="1100" kern="0" dirty="0">
                <a:latin typeface="+mn-lt"/>
                <a:ea typeface="+mn-ea"/>
                <a:cs typeface="+mn-ea"/>
                <a:sym typeface="+mn-lt"/>
              </a:rPr>
              <a:t>Free priority shipping</a:t>
            </a:r>
            <a:endParaRPr sz="11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47" name="Shape 547"/>
          <p:cNvSpPr/>
          <p:nvPr/>
        </p:nvSpPr>
        <p:spPr>
          <a:xfrm>
            <a:off x="9524221" y="3522489"/>
            <a:ext cx="1312860" cy="249940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>
            <a:lvl1pPr>
              <a:lnSpc>
                <a:spcPct val="130000"/>
              </a:lnSpc>
              <a:defRPr sz="2200" i="1" cap="none">
                <a:solidFill>
                  <a:srgbClr val="929292"/>
                </a:solidFill>
                <a:latin typeface="Lato Regular"/>
                <a:ea typeface="Lato Regular"/>
                <a:cs typeface="Lato Regular"/>
                <a:sym typeface="Lato Regular"/>
              </a:defRPr>
            </a:lvl1pPr>
          </a:lstStyle>
          <a:p>
            <a:pPr algn="ctr" defTabSz="412750" hangingPunct="0"/>
            <a:r>
              <a:rPr sz="1100" kern="0" dirty="0">
                <a:latin typeface="+mn-lt"/>
                <a:ea typeface="+mn-ea"/>
                <a:cs typeface="+mn-ea"/>
                <a:sym typeface="+mn-lt"/>
              </a:rPr>
              <a:t>Unlimited memory</a:t>
            </a:r>
            <a:endParaRPr sz="11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48" name="Shape 548"/>
          <p:cNvSpPr/>
          <p:nvPr/>
        </p:nvSpPr>
        <p:spPr>
          <a:xfrm>
            <a:off x="9509794" y="4043113"/>
            <a:ext cx="1341714" cy="249940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>
            <a:lvl1pPr>
              <a:lnSpc>
                <a:spcPct val="130000"/>
              </a:lnSpc>
              <a:defRPr sz="2200" i="1" cap="none">
                <a:solidFill>
                  <a:srgbClr val="929292"/>
                </a:solidFill>
                <a:latin typeface="Lato Regular"/>
                <a:ea typeface="Lato Regular"/>
                <a:cs typeface="Lato Regular"/>
                <a:sym typeface="Lato Regular"/>
              </a:defRPr>
            </a:lvl1pPr>
          </a:lstStyle>
          <a:p>
            <a:pPr algn="ctr" defTabSz="412750" hangingPunct="0"/>
            <a:r>
              <a:rPr sz="1100" kern="0" dirty="0">
                <a:latin typeface="+mn-lt"/>
                <a:ea typeface="+mn-ea"/>
                <a:cs typeface="+mn-ea"/>
                <a:sym typeface="+mn-lt"/>
              </a:rPr>
              <a:t>Unlimited warranty</a:t>
            </a:r>
            <a:endParaRPr sz="11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49" name="Shape 549"/>
          <p:cNvSpPr/>
          <p:nvPr/>
        </p:nvSpPr>
        <p:spPr>
          <a:xfrm>
            <a:off x="9432049" y="3782763"/>
            <a:ext cx="1497206" cy="249940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>
            <a:lvl1pPr>
              <a:lnSpc>
                <a:spcPct val="130000"/>
              </a:lnSpc>
              <a:defRPr sz="2200" i="1" cap="none">
                <a:solidFill>
                  <a:srgbClr val="929292"/>
                </a:solidFill>
                <a:latin typeface="Lato Regular"/>
                <a:ea typeface="Lato Regular"/>
                <a:cs typeface="Lato Regular"/>
                <a:sym typeface="Lato Regular"/>
              </a:defRPr>
            </a:lvl1pPr>
          </a:lstStyle>
          <a:p>
            <a:pPr algn="ctr" defTabSz="412750" hangingPunct="0"/>
            <a:r>
              <a:rPr sz="1100" kern="0" dirty="0">
                <a:latin typeface="+mn-lt"/>
                <a:ea typeface="+mn-ea"/>
                <a:cs typeface="+mn-ea"/>
                <a:sym typeface="+mn-lt"/>
              </a:rPr>
              <a:t>Free priority shipping</a:t>
            </a:r>
            <a:endParaRPr sz="11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50" name="Shape 550"/>
          <p:cNvSpPr/>
          <p:nvPr/>
        </p:nvSpPr>
        <p:spPr>
          <a:xfrm>
            <a:off x="1437607" y="3074168"/>
            <a:ext cx="1083631" cy="312906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>
            <a:lvl1pPr>
              <a:defRPr sz="3400"/>
            </a:lvl1pPr>
          </a:lstStyle>
          <a:p>
            <a:pPr algn="ctr" defTabSz="412750" hangingPunct="0"/>
            <a:r>
              <a:rPr sz="1700" kern="0" cap="all" dirty="0">
                <a:solidFill>
                  <a:srgbClr val="515252"/>
                </a:solidFill>
                <a:cs typeface="+mn-ea"/>
                <a:sym typeface="+mn-lt"/>
              </a:rPr>
              <a:t>START UP</a:t>
            </a:r>
            <a:endParaRPr sz="1700" kern="0" cap="all" dirty="0">
              <a:solidFill>
                <a:srgbClr val="515252"/>
              </a:solidFill>
              <a:cs typeface="+mn-ea"/>
              <a:sym typeface="+mn-lt"/>
            </a:endParaRPr>
          </a:p>
        </p:txBody>
      </p:sp>
      <p:sp>
        <p:nvSpPr>
          <p:cNvPr id="551" name="Shape 551"/>
          <p:cNvSpPr/>
          <p:nvPr/>
        </p:nvSpPr>
        <p:spPr>
          <a:xfrm>
            <a:off x="1322992" y="3522489"/>
            <a:ext cx="1312860" cy="249940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>
            <a:lvl1pPr>
              <a:lnSpc>
                <a:spcPct val="130000"/>
              </a:lnSpc>
              <a:defRPr sz="2200" i="1" cap="none">
                <a:solidFill>
                  <a:srgbClr val="929292"/>
                </a:solidFill>
                <a:latin typeface="Lato Regular"/>
                <a:ea typeface="Lato Regular"/>
                <a:cs typeface="Lato Regular"/>
                <a:sym typeface="Lato Regular"/>
              </a:defRPr>
            </a:lvl1pPr>
          </a:lstStyle>
          <a:p>
            <a:pPr algn="ctr" defTabSz="412750" hangingPunct="0"/>
            <a:r>
              <a:rPr sz="1100" kern="0" dirty="0">
                <a:latin typeface="+mn-lt"/>
                <a:ea typeface="+mn-ea"/>
                <a:cs typeface="+mn-ea"/>
                <a:sym typeface="+mn-lt"/>
              </a:rPr>
              <a:t>Unlimited memory</a:t>
            </a:r>
            <a:endParaRPr sz="11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52" name="Shape 552"/>
          <p:cNvSpPr/>
          <p:nvPr/>
        </p:nvSpPr>
        <p:spPr>
          <a:xfrm>
            <a:off x="1308565" y="4043113"/>
            <a:ext cx="1341714" cy="249940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>
            <a:lvl1pPr>
              <a:lnSpc>
                <a:spcPct val="130000"/>
              </a:lnSpc>
              <a:defRPr sz="2200" i="1" cap="none">
                <a:solidFill>
                  <a:srgbClr val="929292"/>
                </a:solidFill>
                <a:latin typeface="Lato Regular"/>
                <a:ea typeface="Lato Regular"/>
                <a:cs typeface="Lato Regular"/>
                <a:sym typeface="Lato Regular"/>
              </a:defRPr>
            </a:lvl1pPr>
          </a:lstStyle>
          <a:p>
            <a:pPr algn="ctr" defTabSz="412750" hangingPunct="0"/>
            <a:r>
              <a:rPr sz="1100" kern="0" dirty="0">
                <a:latin typeface="+mn-lt"/>
                <a:ea typeface="+mn-ea"/>
                <a:cs typeface="+mn-ea"/>
                <a:sym typeface="+mn-lt"/>
              </a:rPr>
              <a:t>Unlimited warranty</a:t>
            </a:r>
            <a:endParaRPr sz="11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53" name="Shape 553"/>
          <p:cNvSpPr/>
          <p:nvPr/>
        </p:nvSpPr>
        <p:spPr>
          <a:xfrm>
            <a:off x="1230820" y="3782763"/>
            <a:ext cx="1497206" cy="249940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>
            <a:lvl1pPr>
              <a:lnSpc>
                <a:spcPct val="130000"/>
              </a:lnSpc>
              <a:defRPr sz="2200" i="1" cap="none">
                <a:solidFill>
                  <a:srgbClr val="929292"/>
                </a:solidFill>
                <a:latin typeface="Lato Regular"/>
                <a:ea typeface="Lato Regular"/>
                <a:cs typeface="Lato Regular"/>
                <a:sym typeface="Lato Regular"/>
              </a:defRPr>
            </a:lvl1pPr>
          </a:lstStyle>
          <a:p>
            <a:pPr algn="ctr" defTabSz="412750" hangingPunct="0"/>
            <a:r>
              <a:rPr sz="1100" kern="0" dirty="0">
                <a:latin typeface="+mn-lt"/>
                <a:ea typeface="+mn-ea"/>
                <a:cs typeface="+mn-ea"/>
                <a:sym typeface="+mn-lt"/>
              </a:rPr>
              <a:t>Free priority shipping</a:t>
            </a:r>
            <a:endParaRPr sz="11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54" name="Shape 554"/>
          <p:cNvSpPr/>
          <p:nvPr/>
        </p:nvSpPr>
        <p:spPr>
          <a:xfrm>
            <a:off x="1565956" y="2531082"/>
            <a:ext cx="826933" cy="311151"/>
          </a:xfrm>
          <a:prstGeom prst="roundRect">
            <a:avLst>
              <a:gd name="adj" fmla="val 50000"/>
            </a:avLst>
          </a:prstGeom>
          <a:solidFill>
            <a:srgbClr val="A8D1A0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3200" cap="none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555" name="Shape 555"/>
          <p:cNvSpPr/>
          <p:nvPr/>
        </p:nvSpPr>
        <p:spPr>
          <a:xfrm>
            <a:off x="1828739" y="2576371"/>
            <a:ext cx="301366" cy="220573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>
            <a:lvl1pPr>
              <a:defRPr sz="2200">
                <a:solidFill>
                  <a:srgbClr val="FFFFFF"/>
                </a:solidFill>
              </a:defRPr>
            </a:lvl1pPr>
          </a:lstStyle>
          <a:p>
            <a:pPr algn="ctr" defTabSz="412750" hangingPunct="0"/>
            <a:r>
              <a:rPr sz="1100" kern="0" cap="all" dirty="0">
                <a:cs typeface="+mn-ea"/>
                <a:sym typeface="+mn-lt"/>
              </a:rPr>
              <a:t>30$</a:t>
            </a:r>
            <a:endParaRPr sz="1100" kern="0" cap="all" dirty="0">
              <a:cs typeface="+mn-ea"/>
              <a:sym typeface="+mn-lt"/>
            </a:endParaRPr>
          </a:p>
        </p:txBody>
      </p:sp>
      <p:sp>
        <p:nvSpPr>
          <p:cNvPr id="556" name="Shape 556"/>
          <p:cNvSpPr/>
          <p:nvPr/>
        </p:nvSpPr>
        <p:spPr>
          <a:xfrm>
            <a:off x="4277670" y="2531082"/>
            <a:ext cx="826933" cy="311151"/>
          </a:xfrm>
          <a:prstGeom prst="roundRect">
            <a:avLst>
              <a:gd name="adj" fmla="val 50000"/>
            </a:avLst>
          </a:prstGeom>
          <a:solidFill>
            <a:srgbClr val="A8D1A0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3200" cap="none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557" name="Shape 557"/>
          <p:cNvSpPr/>
          <p:nvPr/>
        </p:nvSpPr>
        <p:spPr>
          <a:xfrm>
            <a:off x="4540453" y="2576371"/>
            <a:ext cx="301366" cy="220573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>
            <a:lvl1pPr>
              <a:defRPr sz="2200">
                <a:solidFill>
                  <a:srgbClr val="FFFFFF"/>
                </a:solidFill>
              </a:defRPr>
            </a:lvl1pPr>
          </a:lstStyle>
          <a:p>
            <a:pPr algn="ctr" defTabSz="412750" hangingPunct="0"/>
            <a:r>
              <a:rPr sz="1100" kern="0" cap="all" dirty="0">
                <a:cs typeface="+mn-ea"/>
                <a:sym typeface="+mn-lt"/>
              </a:rPr>
              <a:t>50$</a:t>
            </a:r>
            <a:endParaRPr sz="1100" kern="0" cap="all" dirty="0">
              <a:cs typeface="+mn-ea"/>
              <a:sym typeface="+mn-lt"/>
            </a:endParaRPr>
          </a:p>
        </p:txBody>
      </p:sp>
      <p:sp>
        <p:nvSpPr>
          <p:cNvPr id="558" name="Shape 558"/>
          <p:cNvSpPr/>
          <p:nvPr/>
        </p:nvSpPr>
        <p:spPr>
          <a:xfrm>
            <a:off x="9767184" y="2531082"/>
            <a:ext cx="826933" cy="311151"/>
          </a:xfrm>
          <a:prstGeom prst="roundRect">
            <a:avLst>
              <a:gd name="adj" fmla="val 50000"/>
            </a:avLst>
          </a:prstGeom>
          <a:solidFill>
            <a:srgbClr val="A8D1A0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3200" cap="none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559" name="Shape 559"/>
          <p:cNvSpPr/>
          <p:nvPr/>
        </p:nvSpPr>
        <p:spPr>
          <a:xfrm>
            <a:off x="9988290" y="2576371"/>
            <a:ext cx="384722" cy="220573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>
            <a:lvl1pPr>
              <a:defRPr sz="2200">
                <a:solidFill>
                  <a:srgbClr val="FFFFFF"/>
                </a:solidFill>
              </a:defRPr>
            </a:lvl1pPr>
          </a:lstStyle>
          <a:p>
            <a:pPr algn="ctr" defTabSz="412750" hangingPunct="0"/>
            <a:r>
              <a:rPr sz="1100" kern="0" cap="all" dirty="0">
                <a:cs typeface="+mn-ea"/>
                <a:sym typeface="+mn-lt"/>
              </a:rPr>
              <a:t>299$</a:t>
            </a:r>
            <a:endParaRPr sz="1100" kern="0" cap="all" dirty="0">
              <a:cs typeface="+mn-ea"/>
              <a:sym typeface="+mn-lt"/>
            </a:endParaRPr>
          </a:p>
        </p:txBody>
      </p:sp>
      <p:sp>
        <p:nvSpPr>
          <p:cNvPr id="560" name="Shape 560"/>
          <p:cNvSpPr/>
          <p:nvPr/>
        </p:nvSpPr>
        <p:spPr>
          <a:xfrm>
            <a:off x="7091465" y="3074168"/>
            <a:ext cx="748603" cy="312906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>
            <a:lvl1pPr>
              <a:defRPr sz="3400">
                <a:solidFill>
                  <a:srgbClr val="FFFFFF"/>
                </a:solidFill>
              </a:defRPr>
            </a:lvl1pPr>
          </a:lstStyle>
          <a:p>
            <a:pPr algn="ctr" defTabSz="412750" hangingPunct="0"/>
            <a:r>
              <a:rPr sz="1700" kern="0" cap="all" dirty="0">
                <a:cs typeface="+mn-ea"/>
                <a:sym typeface="+mn-lt"/>
              </a:rPr>
              <a:t>ULTRA</a:t>
            </a:r>
            <a:endParaRPr sz="1700" kern="0" cap="all" dirty="0">
              <a:cs typeface="+mn-ea"/>
              <a:sym typeface="+mn-lt"/>
            </a:endParaRPr>
          </a:p>
        </p:txBody>
      </p:sp>
      <p:sp>
        <p:nvSpPr>
          <p:cNvPr id="561" name="Shape 561"/>
          <p:cNvSpPr/>
          <p:nvPr/>
        </p:nvSpPr>
        <p:spPr>
          <a:xfrm>
            <a:off x="6809336" y="3522489"/>
            <a:ext cx="1312860" cy="249940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>
            <a:lvl1pPr>
              <a:lnSpc>
                <a:spcPct val="130000"/>
              </a:lnSpc>
              <a:defRPr sz="2200" i="1" cap="none">
                <a:solidFill>
                  <a:srgbClr val="FFFFFF"/>
                </a:solidFill>
                <a:latin typeface="Lato Regular"/>
                <a:ea typeface="Lato Regular"/>
                <a:cs typeface="Lato Regular"/>
                <a:sym typeface="Lato Regular"/>
              </a:defRPr>
            </a:lvl1pPr>
          </a:lstStyle>
          <a:p>
            <a:pPr algn="ctr" defTabSz="412750" hangingPunct="0"/>
            <a:r>
              <a:rPr sz="1100" kern="0" dirty="0">
                <a:latin typeface="+mn-lt"/>
                <a:ea typeface="+mn-ea"/>
                <a:cs typeface="+mn-ea"/>
                <a:sym typeface="+mn-lt"/>
              </a:rPr>
              <a:t>Unlimited memory</a:t>
            </a:r>
            <a:endParaRPr sz="11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62" name="Shape 562"/>
          <p:cNvSpPr/>
          <p:nvPr/>
        </p:nvSpPr>
        <p:spPr>
          <a:xfrm>
            <a:off x="6794909" y="4043113"/>
            <a:ext cx="1341714" cy="249940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>
            <a:lvl1pPr>
              <a:lnSpc>
                <a:spcPct val="130000"/>
              </a:lnSpc>
              <a:defRPr sz="2200" i="1" cap="none">
                <a:solidFill>
                  <a:srgbClr val="FFFFFF"/>
                </a:solidFill>
                <a:latin typeface="Lato Regular"/>
                <a:ea typeface="Lato Regular"/>
                <a:cs typeface="Lato Regular"/>
                <a:sym typeface="Lato Regular"/>
              </a:defRPr>
            </a:lvl1pPr>
          </a:lstStyle>
          <a:p>
            <a:pPr algn="ctr" defTabSz="412750" hangingPunct="0"/>
            <a:r>
              <a:rPr sz="1100" kern="0" dirty="0">
                <a:latin typeface="+mn-lt"/>
                <a:ea typeface="+mn-ea"/>
                <a:cs typeface="+mn-ea"/>
                <a:sym typeface="+mn-lt"/>
              </a:rPr>
              <a:t>Unlimited warranty</a:t>
            </a:r>
            <a:endParaRPr sz="11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63" name="Shape 563"/>
          <p:cNvSpPr/>
          <p:nvPr/>
        </p:nvSpPr>
        <p:spPr>
          <a:xfrm>
            <a:off x="6717164" y="3782763"/>
            <a:ext cx="1497206" cy="249940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>
            <a:lvl1pPr>
              <a:lnSpc>
                <a:spcPct val="130000"/>
              </a:lnSpc>
              <a:defRPr sz="2200" i="1" cap="none">
                <a:solidFill>
                  <a:srgbClr val="FFFFFF"/>
                </a:solidFill>
                <a:latin typeface="Lato Regular"/>
                <a:ea typeface="Lato Regular"/>
                <a:cs typeface="Lato Regular"/>
                <a:sym typeface="Lato Regular"/>
              </a:defRPr>
            </a:lvl1pPr>
          </a:lstStyle>
          <a:p>
            <a:pPr algn="ctr" defTabSz="412750" hangingPunct="0"/>
            <a:r>
              <a:rPr sz="1100" kern="0" dirty="0">
                <a:latin typeface="+mn-lt"/>
                <a:ea typeface="+mn-ea"/>
                <a:cs typeface="+mn-ea"/>
                <a:sym typeface="+mn-lt"/>
              </a:rPr>
              <a:t>Free priority shipping</a:t>
            </a:r>
            <a:endParaRPr sz="11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64" name="Shape 564"/>
          <p:cNvSpPr/>
          <p:nvPr/>
        </p:nvSpPr>
        <p:spPr>
          <a:xfrm>
            <a:off x="7052300" y="2531082"/>
            <a:ext cx="826933" cy="311151"/>
          </a:xfrm>
          <a:prstGeom prst="roundRect">
            <a:avLst>
              <a:gd name="adj" fmla="val 50000"/>
            </a:avLst>
          </a:prstGeom>
          <a:solidFill>
            <a:srgbClr val="515252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3200" cap="none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565" name="Shape 565"/>
          <p:cNvSpPr/>
          <p:nvPr/>
        </p:nvSpPr>
        <p:spPr>
          <a:xfrm>
            <a:off x="7315083" y="2576371"/>
            <a:ext cx="301366" cy="220573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>
            <a:lvl1pPr>
              <a:defRPr sz="2200">
                <a:solidFill>
                  <a:srgbClr val="FFFFFF"/>
                </a:solidFill>
              </a:defRPr>
            </a:lvl1pPr>
          </a:lstStyle>
          <a:p>
            <a:pPr algn="ctr" defTabSz="412750" hangingPunct="0"/>
            <a:r>
              <a:rPr sz="1100" kern="0" cap="all" dirty="0">
                <a:cs typeface="+mn-ea"/>
                <a:sym typeface="+mn-lt"/>
              </a:rPr>
              <a:t>99$</a:t>
            </a:r>
            <a:endParaRPr sz="1100" kern="0" cap="all" dirty="0">
              <a:cs typeface="+mn-ea"/>
              <a:sym typeface="+mn-lt"/>
            </a:endParaRPr>
          </a:p>
        </p:txBody>
      </p:sp>
      <p:sp>
        <p:nvSpPr>
          <p:cNvPr id="567" name="Shape 567"/>
          <p:cNvSpPr/>
          <p:nvPr/>
        </p:nvSpPr>
        <p:spPr>
          <a:xfrm>
            <a:off x="1679152" y="5346395"/>
            <a:ext cx="8803693" cy="904671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/>
          <a:p>
            <a:pPr algn="ctr" defTabSz="412750" hangingPunct="0">
              <a:lnSpc>
                <a:spcPct val="150000"/>
              </a:lnSpc>
              <a:defRPr sz="2600" cap="none">
                <a:solidFill>
                  <a:srgbClr val="717172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sz="1300" kern="0" dirty="0">
                <a:solidFill>
                  <a:srgbClr val="717172"/>
                </a:solidFill>
                <a:cs typeface="+mn-ea"/>
                <a:sym typeface="+mn-lt"/>
              </a:rPr>
              <a:t>There are many variations of passages of Lorem Ipsum available, but the majority have suffered alteration</a:t>
            </a:r>
            <a:endParaRPr sz="1300" kern="0" dirty="0">
              <a:solidFill>
                <a:srgbClr val="717172"/>
              </a:solidFill>
              <a:cs typeface="+mn-ea"/>
              <a:sym typeface="+mn-lt"/>
            </a:endParaRPr>
          </a:p>
          <a:p>
            <a:pPr algn="ctr" defTabSz="412750" hangingPunct="0">
              <a:lnSpc>
                <a:spcPct val="150000"/>
              </a:lnSpc>
              <a:defRPr sz="2600" cap="none">
                <a:solidFill>
                  <a:srgbClr val="717172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sz="1300" kern="0" dirty="0">
                <a:solidFill>
                  <a:srgbClr val="717172"/>
                </a:solidFill>
                <a:cs typeface="+mn-ea"/>
                <a:sym typeface="+mn-lt"/>
              </a:rPr>
              <a:t>in some form, by injected </a:t>
            </a:r>
            <a:r>
              <a:rPr sz="1300" kern="0" dirty="0" err="1">
                <a:solidFill>
                  <a:srgbClr val="717172"/>
                </a:solidFill>
                <a:cs typeface="+mn-ea"/>
                <a:sym typeface="+mn-lt"/>
              </a:rPr>
              <a:t>humour</a:t>
            </a:r>
            <a:r>
              <a:rPr sz="1300" kern="0" dirty="0">
                <a:solidFill>
                  <a:srgbClr val="717172"/>
                </a:solidFill>
                <a:cs typeface="+mn-ea"/>
                <a:sym typeface="+mn-lt"/>
              </a:rPr>
              <a:t>, or </a:t>
            </a:r>
            <a:r>
              <a:rPr sz="1300" kern="0" dirty="0" err="1">
                <a:solidFill>
                  <a:srgbClr val="717172"/>
                </a:solidFill>
                <a:cs typeface="+mn-ea"/>
                <a:sym typeface="+mn-lt"/>
              </a:rPr>
              <a:t>randomised</a:t>
            </a:r>
            <a:r>
              <a:rPr sz="1300" kern="0" dirty="0">
                <a:solidFill>
                  <a:srgbClr val="717172"/>
                </a:solidFill>
                <a:cs typeface="+mn-ea"/>
                <a:sym typeface="+mn-lt"/>
              </a:rPr>
              <a:t> words which don't look even slightly believable.</a:t>
            </a:r>
            <a:endParaRPr sz="1300" kern="0" dirty="0">
              <a:solidFill>
                <a:srgbClr val="717172"/>
              </a:solidFill>
              <a:cs typeface="+mn-ea"/>
              <a:sym typeface="+mn-lt"/>
            </a:endParaRPr>
          </a:p>
          <a:p>
            <a:pPr algn="ctr" defTabSz="412750" hangingPunct="0">
              <a:lnSpc>
                <a:spcPct val="150000"/>
              </a:lnSpc>
              <a:defRPr sz="2600" cap="none">
                <a:solidFill>
                  <a:srgbClr val="717172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sz="1300" kern="0" dirty="0">
                <a:solidFill>
                  <a:srgbClr val="717172"/>
                </a:solidFill>
                <a:cs typeface="+mn-ea"/>
                <a:sym typeface="+mn-lt"/>
              </a:rPr>
              <a:t>If you are going to use a passage of Lorem Ipsum, you need to be sure</a:t>
            </a:r>
            <a:endParaRPr sz="1300" kern="0" dirty="0">
              <a:solidFill>
                <a:srgbClr val="717172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5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5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5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5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5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5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5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5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5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5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5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5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5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9" grpId="0" animBg="1"/>
      <p:bldP spid="540" grpId="0" animBg="1"/>
      <p:bldP spid="541" grpId="0" animBg="1"/>
      <p:bldP spid="542" grpId="0" animBg="1"/>
      <p:bldP spid="543" grpId="0" animBg="1"/>
      <p:bldP spid="544" grpId="0" animBg="1"/>
      <p:bldP spid="545" grpId="0" animBg="1"/>
      <p:bldP spid="546" grpId="0" animBg="1"/>
      <p:bldP spid="547" grpId="0" animBg="1"/>
      <p:bldP spid="548" grpId="0" animBg="1"/>
      <p:bldP spid="549" grpId="0" animBg="1"/>
      <p:bldP spid="550" grpId="0" animBg="1"/>
      <p:bldP spid="551" grpId="0" animBg="1"/>
      <p:bldP spid="552" grpId="0" animBg="1"/>
      <p:bldP spid="553" grpId="0" animBg="1"/>
      <p:bldP spid="554" grpId="0" animBg="1"/>
      <p:bldP spid="555" grpId="0" animBg="1"/>
      <p:bldP spid="556" grpId="0" animBg="1"/>
      <p:bldP spid="557" grpId="0" animBg="1"/>
      <p:bldP spid="558" grpId="0" animBg="1"/>
      <p:bldP spid="559" grpId="0" animBg="1"/>
      <p:bldP spid="560" grpId="0" animBg="1"/>
      <p:bldP spid="561" grpId="0" animBg="1"/>
      <p:bldP spid="562" grpId="0" animBg="1"/>
      <p:bldP spid="563" grpId="0" animBg="1"/>
      <p:bldP spid="564" grpId="0" animBg="1"/>
      <p:bldP spid="56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3" name="TextBox 4"/>
          <p:cNvSpPr txBox="1"/>
          <p:nvPr/>
        </p:nvSpPr>
        <p:spPr>
          <a:xfrm>
            <a:off x="1782377" y="964535"/>
            <a:ext cx="3005683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3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目录</a:t>
            </a:r>
            <a:endParaRPr lang="en-US" altLang="zh-CN" sz="13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728132" y="2971740"/>
            <a:ext cx="31903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000" b="1" spc="300" dirty="0">
                <a:solidFill>
                  <a:schemeClr val="bg1"/>
                </a:solidFill>
                <a:cs typeface="+mn-ea"/>
                <a:sym typeface="+mn-lt"/>
              </a:rPr>
              <a:t>CONTENTS</a:t>
            </a:r>
            <a:endParaRPr lang="en-US" altLang="zh-CN" sz="2000" b="1" spc="3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" name="Shape 221"/>
          <p:cNvSpPr/>
          <p:nvPr/>
        </p:nvSpPr>
        <p:spPr>
          <a:xfrm>
            <a:off x="8800648" y="1795415"/>
            <a:ext cx="2407710" cy="359073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>
            <a:lvl1pPr algn="l">
              <a:defRPr sz="4000"/>
            </a:lvl1pPr>
          </a:lstStyle>
          <a:p>
            <a:pPr defTabSz="412750" hangingPunct="0"/>
            <a:r>
              <a:rPr sz="2000" kern="0" cap="all" dirty="0">
                <a:solidFill>
                  <a:srgbClr val="515252"/>
                </a:solidFill>
                <a:cs typeface="+mn-ea"/>
                <a:sym typeface="+mn-lt"/>
              </a:rPr>
              <a:t>phenom success</a:t>
            </a:r>
            <a:endParaRPr sz="2000" kern="0" cap="all" dirty="0">
              <a:solidFill>
                <a:srgbClr val="515252"/>
              </a:solidFill>
              <a:cs typeface="+mn-ea"/>
              <a:sym typeface="+mn-lt"/>
            </a:endParaRPr>
          </a:p>
        </p:txBody>
      </p:sp>
      <p:sp>
        <p:nvSpPr>
          <p:cNvPr id="6" name="Shape 222"/>
          <p:cNvSpPr/>
          <p:nvPr/>
        </p:nvSpPr>
        <p:spPr>
          <a:xfrm>
            <a:off x="7635689" y="1797151"/>
            <a:ext cx="891414" cy="355601"/>
          </a:xfrm>
          <a:prstGeom prst="roundRect">
            <a:avLst>
              <a:gd name="adj" fmla="val 50000"/>
            </a:avLst>
          </a:prstGeom>
          <a:solidFill>
            <a:srgbClr val="A8D1A0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3200" cap="none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3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7" name="Shape 223"/>
          <p:cNvSpPr/>
          <p:nvPr/>
        </p:nvSpPr>
        <p:spPr>
          <a:xfrm>
            <a:off x="7935524" y="1826195"/>
            <a:ext cx="291747" cy="297517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>
            <a:lvl1pPr>
              <a:defRPr sz="2600">
                <a:solidFill>
                  <a:srgbClr val="FFFFFF"/>
                </a:solidFill>
              </a:defRPr>
            </a:lvl1pPr>
          </a:lstStyle>
          <a:p>
            <a:pPr algn="ctr" defTabSz="412750" hangingPunct="0"/>
            <a:r>
              <a:rPr lang="en-US" altLang="zh-CN" sz="1600" kern="0" cap="all" dirty="0">
                <a:cs typeface="+mn-ea"/>
                <a:sym typeface="+mn-lt"/>
              </a:rPr>
              <a:t>01</a:t>
            </a:r>
            <a:endParaRPr sz="1600" kern="0" cap="all" dirty="0">
              <a:cs typeface="+mn-ea"/>
              <a:sym typeface="+mn-lt"/>
            </a:endParaRPr>
          </a:p>
        </p:txBody>
      </p:sp>
      <p:sp>
        <p:nvSpPr>
          <p:cNvPr id="8" name="Shape 221"/>
          <p:cNvSpPr/>
          <p:nvPr/>
        </p:nvSpPr>
        <p:spPr>
          <a:xfrm>
            <a:off x="8800648" y="2670545"/>
            <a:ext cx="2407710" cy="359073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>
            <a:lvl1pPr algn="l">
              <a:defRPr sz="4000"/>
            </a:lvl1pPr>
          </a:lstStyle>
          <a:p>
            <a:pPr defTabSz="412750" hangingPunct="0"/>
            <a:r>
              <a:rPr sz="2000" kern="0" cap="all">
                <a:solidFill>
                  <a:srgbClr val="515252"/>
                </a:solidFill>
                <a:cs typeface="+mn-ea"/>
                <a:sym typeface="+mn-lt"/>
              </a:rPr>
              <a:t>phenom success</a:t>
            </a:r>
            <a:endParaRPr sz="2000" kern="0" cap="all">
              <a:solidFill>
                <a:srgbClr val="515252"/>
              </a:solidFill>
              <a:cs typeface="+mn-ea"/>
              <a:sym typeface="+mn-lt"/>
            </a:endParaRPr>
          </a:p>
        </p:txBody>
      </p:sp>
      <p:sp>
        <p:nvSpPr>
          <p:cNvPr id="9" name="Shape 222"/>
          <p:cNvSpPr/>
          <p:nvPr/>
        </p:nvSpPr>
        <p:spPr>
          <a:xfrm>
            <a:off x="7635689" y="2672281"/>
            <a:ext cx="891414" cy="355601"/>
          </a:xfrm>
          <a:prstGeom prst="roundRect">
            <a:avLst>
              <a:gd name="adj" fmla="val 50000"/>
            </a:avLst>
          </a:prstGeom>
          <a:solidFill>
            <a:srgbClr val="A8D1A0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3200" cap="none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3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0" name="Shape 223"/>
          <p:cNvSpPr/>
          <p:nvPr/>
        </p:nvSpPr>
        <p:spPr>
          <a:xfrm>
            <a:off x="7935524" y="2701325"/>
            <a:ext cx="291747" cy="297517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>
            <a:lvl1pPr>
              <a:defRPr sz="2600">
                <a:solidFill>
                  <a:srgbClr val="FFFFFF"/>
                </a:solidFill>
              </a:defRPr>
            </a:lvl1pPr>
          </a:lstStyle>
          <a:p>
            <a:pPr algn="ctr" defTabSz="412750" hangingPunct="0"/>
            <a:r>
              <a:rPr lang="en-US" altLang="zh-CN" sz="1600" kern="0" cap="all" dirty="0">
                <a:cs typeface="+mn-ea"/>
                <a:sym typeface="+mn-lt"/>
              </a:rPr>
              <a:t>02</a:t>
            </a:r>
            <a:endParaRPr sz="1600" kern="0" cap="all" dirty="0">
              <a:cs typeface="+mn-ea"/>
              <a:sym typeface="+mn-lt"/>
            </a:endParaRPr>
          </a:p>
        </p:txBody>
      </p:sp>
      <p:sp>
        <p:nvSpPr>
          <p:cNvPr id="11" name="Shape 221"/>
          <p:cNvSpPr/>
          <p:nvPr/>
        </p:nvSpPr>
        <p:spPr>
          <a:xfrm>
            <a:off x="8800648" y="3661536"/>
            <a:ext cx="2407710" cy="359073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>
            <a:lvl1pPr algn="l">
              <a:defRPr sz="4000"/>
            </a:lvl1pPr>
          </a:lstStyle>
          <a:p>
            <a:pPr defTabSz="412750" hangingPunct="0"/>
            <a:r>
              <a:rPr sz="2000" kern="0" cap="all">
                <a:solidFill>
                  <a:srgbClr val="515252"/>
                </a:solidFill>
                <a:cs typeface="+mn-ea"/>
                <a:sym typeface="+mn-lt"/>
              </a:rPr>
              <a:t>phenom success</a:t>
            </a:r>
            <a:endParaRPr sz="2000" kern="0" cap="all">
              <a:solidFill>
                <a:srgbClr val="515252"/>
              </a:solidFill>
              <a:cs typeface="+mn-ea"/>
              <a:sym typeface="+mn-lt"/>
            </a:endParaRPr>
          </a:p>
        </p:txBody>
      </p:sp>
      <p:sp>
        <p:nvSpPr>
          <p:cNvPr id="12" name="Shape 222"/>
          <p:cNvSpPr/>
          <p:nvPr/>
        </p:nvSpPr>
        <p:spPr>
          <a:xfrm>
            <a:off x="7635689" y="3663272"/>
            <a:ext cx="891414" cy="355601"/>
          </a:xfrm>
          <a:prstGeom prst="roundRect">
            <a:avLst>
              <a:gd name="adj" fmla="val 50000"/>
            </a:avLst>
          </a:prstGeom>
          <a:solidFill>
            <a:srgbClr val="A8D1A0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3200" cap="none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3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3" name="Shape 223"/>
          <p:cNvSpPr/>
          <p:nvPr/>
        </p:nvSpPr>
        <p:spPr>
          <a:xfrm>
            <a:off x="7935524" y="3692316"/>
            <a:ext cx="291747" cy="297517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>
            <a:lvl1pPr>
              <a:defRPr sz="2600">
                <a:solidFill>
                  <a:srgbClr val="FFFFFF"/>
                </a:solidFill>
              </a:defRPr>
            </a:lvl1pPr>
          </a:lstStyle>
          <a:p>
            <a:pPr algn="ctr" defTabSz="412750" hangingPunct="0"/>
            <a:r>
              <a:rPr lang="en-US" altLang="zh-CN" sz="1600" kern="0" cap="all" dirty="0">
                <a:cs typeface="+mn-ea"/>
                <a:sym typeface="+mn-lt"/>
              </a:rPr>
              <a:t>03</a:t>
            </a:r>
            <a:endParaRPr sz="1600" kern="0" cap="all" dirty="0">
              <a:cs typeface="+mn-ea"/>
              <a:sym typeface="+mn-lt"/>
            </a:endParaRPr>
          </a:p>
        </p:txBody>
      </p:sp>
      <p:sp>
        <p:nvSpPr>
          <p:cNvPr id="14" name="Shape 221"/>
          <p:cNvSpPr/>
          <p:nvPr/>
        </p:nvSpPr>
        <p:spPr>
          <a:xfrm>
            <a:off x="8800648" y="4536666"/>
            <a:ext cx="2407710" cy="359073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>
            <a:lvl1pPr algn="l">
              <a:defRPr sz="4000"/>
            </a:lvl1pPr>
          </a:lstStyle>
          <a:p>
            <a:pPr defTabSz="412750" hangingPunct="0"/>
            <a:r>
              <a:rPr sz="2000" kern="0" cap="all">
                <a:solidFill>
                  <a:srgbClr val="515252"/>
                </a:solidFill>
                <a:cs typeface="+mn-ea"/>
                <a:sym typeface="+mn-lt"/>
              </a:rPr>
              <a:t>phenom success</a:t>
            </a:r>
            <a:endParaRPr sz="2000" kern="0" cap="all">
              <a:solidFill>
                <a:srgbClr val="515252"/>
              </a:solidFill>
              <a:cs typeface="+mn-ea"/>
              <a:sym typeface="+mn-lt"/>
            </a:endParaRPr>
          </a:p>
        </p:txBody>
      </p:sp>
      <p:sp>
        <p:nvSpPr>
          <p:cNvPr id="15" name="Shape 222"/>
          <p:cNvSpPr/>
          <p:nvPr/>
        </p:nvSpPr>
        <p:spPr>
          <a:xfrm>
            <a:off x="7635689" y="4538402"/>
            <a:ext cx="891414" cy="355601"/>
          </a:xfrm>
          <a:prstGeom prst="roundRect">
            <a:avLst>
              <a:gd name="adj" fmla="val 50000"/>
            </a:avLst>
          </a:prstGeom>
          <a:solidFill>
            <a:srgbClr val="A8D1A0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3200" cap="none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3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6" name="Shape 223"/>
          <p:cNvSpPr/>
          <p:nvPr/>
        </p:nvSpPr>
        <p:spPr>
          <a:xfrm>
            <a:off x="7935524" y="4567446"/>
            <a:ext cx="291747" cy="297517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>
            <a:lvl1pPr>
              <a:defRPr sz="2600">
                <a:solidFill>
                  <a:srgbClr val="FFFFFF"/>
                </a:solidFill>
              </a:defRPr>
            </a:lvl1pPr>
          </a:lstStyle>
          <a:p>
            <a:pPr algn="ctr" defTabSz="412750" hangingPunct="0"/>
            <a:r>
              <a:rPr lang="en-US" altLang="zh-CN" sz="1600" kern="0" cap="all" dirty="0">
                <a:cs typeface="+mn-ea"/>
                <a:sym typeface="+mn-lt"/>
              </a:rPr>
              <a:t>04</a:t>
            </a:r>
            <a:endParaRPr sz="1600" kern="0" cap="all" dirty="0">
              <a:cs typeface="+mn-ea"/>
              <a:sym typeface="+mn-lt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4276839" y="2724407"/>
            <a:ext cx="3368233" cy="423633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5" name="Shape 1135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>
                <a:latin typeface="+mn-lt"/>
                <a:ea typeface="+mn-ea"/>
                <a:cs typeface="+mn-ea"/>
                <a:sym typeface="+mn-lt"/>
              </a:rPr>
              <a:t>It is a long established fact that a reader will be distracted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36" name="Shape 113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>
                <a:latin typeface="+mn-lt"/>
                <a:ea typeface="+mn-ea"/>
                <a:cs typeface="+mn-ea"/>
                <a:sym typeface="+mn-lt"/>
              </a:rPr>
              <a:t>Data driven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37" name="Shape 1137"/>
          <p:cNvSpPr/>
          <p:nvPr/>
        </p:nvSpPr>
        <p:spPr>
          <a:xfrm>
            <a:off x="9681476" y="2843879"/>
            <a:ext cx="2010166" cy="690061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/>
          <a:p>
            <a:pPr defTabSz="412750" hangingPunct="0">
              <a:lnSpc>
                <a:spcPct val="130000"/>
              </a:lnSpc>
              <a:defRPr sz="2200" cap="none">
                <a:solidFill>
                  <a:srgbClr val="717172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sz="1100" kern="0" dirty="0">
                <a:solidFill>
                  <a:srgbClr val="717172"/>
                </a:solidFill>
                <a:cs typeface="+mn-ea"/>
                <a:sym typeface="+mn-lt"/>
              </a:rPr>
              <a:t>There are many variations of</a:t>
            </a:r>
            <a:endParaRPr sz="1100" kern="0" dirty="0">
              <a:solidFill>
                <a:srgbClr val="717172"/>
              </a:solidFill>
              <a:cs typeface="+mn-ea"/>
              <a:sym typeface="+mn-lt"/>
            </a:endParaRPr>
          </a:p>
          <a:p>
            <a:pPr defTabSz="412750" hangingPunct="0">
              <a:lnSpc>
                <a:spcPct val="130000"/>
              </a:lnSpc>
              <a:defRPr sz="2200" cap="none">
                <a:solidFill>
                  <a:srgbClr val="717172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sz="1100" kern="0" dirty="0">
                <a:solidFill>
                  <a:srgbClr val="717172"/>
                </a:solidFill>
                <a:cs typeface="+mn-ea"/>
                <a:sym typeface="+mn-lt"/>
              </a:rPr>
              <a:t>Ipsum available but the </a:t>
            </a:r>
            <a:r>
              <a:rPr sz="1100" kern="0" dirty="0" err="1">
                <a:solidFill>
                  <a:srgbClr val="717172"/>
                </a:solidFill>
                <a:cs typeface="+mn-ea"/>
                <a:sym typeface="+mn-lt"/>
              </a:rPr>
              <a:t>majo</a:t>
            </a:r>
            <a:endParaRPr sz="1100" kern="0" dirty="0">
              <a:solidFill>
                <a:srgbClr val="717172"/>
              </a:solidFill>
              <a:cs typeface="+mn-ea"/>
              <a:sym typeface="+mn-lt"/>
            </a:endParaRPr>
          </a:p>
          <a:p>
            <a:pPr defTabSz="412750" hangingPunct="0">
              <a:lnSpc>
                <a:spcPct val="130000"/>
              </a:lnSpc>
              <a:defRPr sz="2200" cap="none">
                <a:solidFill>
                  <a:srgbClr val="717172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sz="1100" kern="0" dirty="0">
                <a:solidFill>
                  <a:srgbClr val="717172"/>
                </a:solidFill>
                <a:cs typeface="+mn-ea"/>
                <a:sym typeface="+mn-lt"/>
              </a:rPr>
              <a:t>suffered alteration in some</a:t>
            </a:r>
            <a:endParaRPr sz="1100" kern="0" dirty="0">
              <a:solidFill>
                <a:srgbClr val="717172"/>
              </a:solidFill>
              <a:cs typeface="+mn-ea"/>
              <a:sym typeface="+mn-lt"/>
            </a:endParaRPr>
          </a:p>
        </p:txBody>
      </p:sp>
      <p:sp>
        <p:nvSpPr>
          <p:cNvPr id="1138" name="Shape 1138"/>
          <p:cNvSpPr/>
          <p:nvPr/>
        </p:nvSpPr>
        <p:spPr>
          <a:xfrm>
            <a:off x="7989165" y="2893957"/>
            <a:ext cx="976229" cy="589905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>
            <a:lvl1pPr>
              <a:defRPr sz="7000" cap="none">
                <a:solidFill>
                  <a:srgbClr val="6D717D"/>
                </a:solidFill>
                <a:latin typeface="+mn-lt"/>
                <a:ea typeface="+mn-ea"/>
                <a:cs typeface="+mn-cs"/>
                <a:sym typeface="Sk-Modernist"/>
              </a:defRPr>
            </a:lvl1pPr>
          </a:lstStyle>
          <a:p>
            <a:pPr algn="ctr" defTabSz="412750" hangingPunct="0"/>
            <a:r>
              <a:rPr sz="3500" kern="0" dirty="0">
                <a:cs typeface="+mn-ea"/>
                <a:sym typeface="+mn-lt"/>
              </a:rPr>
              <a:t>32%</a:t>
            </a:r>
            <a:endParaRPr sz="3500" kern="0" dirty="0">
              <a:cs typeface="+mn-ea"/>
              <a:sym typeface="+mn-lt"/>
            </a:endParaRPr>
          </a:p>
        </p:txBody>
      </p:sp>
      <p:sp>
        <p:nvSpPr>
          <p:cNvPr id="1139" name="Shape 1139"/>
          <p:cNvSpPr/>
          <p:nvPr/>
        </p:nvSpPr>
        <p:spPr>
          <a:xfrm>
            <a:off x="9317026" y="2914018"/>
            <a:ext cx="1" cy="562483"/>
          </a:xfrm>
          <a:prstGeom prst="line">
            <a:avLst/>
          </a:prstGeom>
          <a:ln w="38100">
            <a:solidFill>
              <a:srgbClr val="EDEFF3"/>
            </a:solidFill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3200" cap="none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graphicFrame>
        <p:nvGraphicFramePr>
          <p:cNvPr id="1140" name="Chart 1140"/>
          <p:cNvGraphicFramePr/>
          <p:nvPr/>
        </p:nvGraphicFramePr>
        <p:xfrm>
          <a:off x="5031959" y="2042318"/>
          <a:ext cx="2667295" cy="26672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1141" name="Shape 1141"/>
          <p:cNvSpPr/>
          <p:nvPr/>
        </p:nvSpPr>
        <p:spPr>
          <a:xfrm>
            <a:off x="474284" y="2843879"/>
            <a:ext cx="2010166" cy="690061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/>
          <a:p>
            <a:pPr algn="r" defTabSz="412750" hangingPunct="0">
              <a:lnSpc>
                <a:spcPct val="130000"/>
              </a:lnSpc>
              <a:defRPr sz="2200" cap="none">
                <a:solidFill>
                  <a:srgbClr val="717172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sz="1100" kern="0" dirty="0">
                <a:solidFill>
                  <a:srgbClr val="717172"/>
                </a:solidFill>
                <a:cs typeface="+mn-ea"/>
                <a:sym typeface="+mn-lt"/>
              </a:rPr>
              <a:t>There are many variations of</a:t>
            </a:r>
            <a:endParaRPr sz="1100" kern="0" dirty="0">
              <a:solidFill>
                <a:srgbClr val="717172"/>
              </a:solidFill>
              <a:cs typeface="+mn-ea"/>
              <a:sym typeface="+mn-lt"/>
            </a:endParaRPr>
          </a:p>
          <a:p>
            <a:pPr algn="r" defTabSz="412750" hangingPunct="0">
              <a:lnSpc>
                <a:spcPct val="130000"/>
              </a:lnSpc>
              <a:defRPr sz="2200" cap="none">
                <a:solidFill>
                  <a:srgbClr val="717172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sz="1100" kern="0" dirty="0">
                <a:solidFill>
                  <a:srgbClr val="717172"/>
                </a:solidFill>
                <a:cs typeface="+mn-ea"/>
                <a:sym typeface="+mn-lt"/>
              </a:rPr>
              <a:t>Ipsum available but the </a:t>
            </a:r>
            <a:r>
              <a:rPr sz="1100" kern="0" dirty="0" err="1">
                <a:solidFill>
                  <a:srgbClr val="717172"/>
                </a:solidFill>
                <a:cs typeface="+mn-ea"/>
                <a:sym typeface="+mn-lt"/>
              </a:rPr>
              <a:t>majo</a:t>
            </a:r>
            <a:endParaRPr sz="1100" kern="0" dirty="0">
              <a:solidFill>
                <a:srgbClr val="717172"/>
              </a:solidFill>
              <a:cs typeface="+mn-ea"/>
              <a:sym typeface="+mn-lt"/>
            </a:endParaRPr>
          </a:p>
          <a:p>
            <a:pPr algn="r" defTabSz="412750" hangingPunct="0">
              <a:lnSpc>
                <a:spcPct val="130000"/>
              </a:lnSpc>
              <a:defRPr sz="2200" cap="none">
                <a:solidFill>
                  <a:srgbClr val="717172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sz="1100" kern="0" dirty="0">
                <a:solidFill>
                  <a:srgbClr val="717172"/>
                </a:solidFill>
                <a:cs typeface="+mn-ea"/>
                <a:sym typeface="+mn-lt"/>
              </a:rPr>
              <a:t>suffered alteration in some</a:t>
            </a:r>
            <a:endParaRPr sz="1100" kern="0" dirty="0">
              <a:solidFill>
                <a:srgbClr val="717172"/>
              </a:solidFill>
              <a:cs typeface="+mn-ea"/>
              <a:sym typeface="+mn-lt"/>
            </a:endParaRPr>
          </a:p>
        </p:txBody>
      </p:sp>
      <p:sp>
        <p:nvSpPr>
          <p:cNvPr id="1142" name="Shape 1142"/>
          <p:cNvSpPr/>
          <p:nvPr/>
        </p:nvSpPr>
        <p:spPr>
          <a:xfrm>
            <a:off x="3201208" y="2893957"/>
            <a:ext cx="976229" cy="589905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>
            <a:lvl1pPr>
              <a:defRPr sz="7000" cap="none">
                <a:solidFill>
                  <a:schemeClr val="accent1">
                    <a:satOff val="-3354"/>
                    <a:lumOff val="26614"/>
                  </a:schemeClr>
                </a:solidFill>
                <a:latin typeface="+mn-lt"/>
                <a:ea typeface="+mn-ea"/>
                <a:cs typeface="+mn-cs"/>
                <a:sym typeface="Sk-Modernist"/>
              </a:defRPr>
            </a:lvl1pPr>
          </a:lstStyle>
          <a:p>
            <a:pPr algn="ctr" defTabSz="412750" hangingPunct="0"/>
            <a:r>
              <a:rPr sz="3500" kern="0" dirty="0">
                <a:solidFill>
                  <a:srgbClr val="A8D1A0"/>
                </a:solidFill>
                <a:cs typeface="+mn-ea"/>
                <a:sym typeface="+mn-lt"/>
              </a:rPr>
              <a:t>36%</a:t>
            </a:r>
            <a:endParaRPr sz="3500" kern="0" dirty="0">
              <a:solidFill>
                <a:srgbClr val="A8D1A0"/>
              </a:solidFill>
              <a:cs typeface="+mn-ea"/>
              <a:sym typeface="+mn-lt"/>
            </a:endParaRPr>
          </a:p>
        </p:txBody>
      </p:sp>
      <p:sp>
        <p:nvSpPr>
          <p:cNvPr id="1143" name="Shape 1143"/>
          <p:cNvSpPr/>
          <p:nvPr/>
        </p:nvSpPr>
        <p:spPr>
          <a:xfrm>
            <a:off x="2849574" y="2914018"/>
            <a:ext cx="1" cy="562483"/>
          </a:xfrm>
          <a:prstGeom prst="line">
            <a:avLst/>
          </a:prstGeom>
          <a:ln w="38100">
            <a:solidFill>
              <a:srgbClr val="EDEFF3"/>
            </a:solidFill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3200" cap="none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144" name="Shape 1144"/>
          <p:cNvSpPr/>
          <p:nvPr/>
        </p:nvSpPr>
        <p:spPr>
          <a:xfrm>
            <a:off x="5431253" y="5491757"/>
            <a:ext cx="1349728" cy="251351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>
            <a:lvl1pPr algn="l">
              <a:defRPr sz="2600"/>
            </a:lvl1pPr>
          </a:lstStyle>
          <a:p>
            <a:pPr defTabSz="412750" hangingPunct="0"/>
            <a:r>
              <a:rPr sz="1300" kern="0" cap="all" dirty="0">
                <a:solidFill>
                  <a:srgbClr val="515252"/>
                </a:solidFill>
                <a:cs typeface="+mn-ea"/>
                <a:sym typeface="+mn-lt"/>
              </a:rPr>
              <a:t>All protected</a:t>
            </a:r>
            <a:endParaRPr sz="1300" kern="0" cap="all" dirty="0">
              <a:solidFill>
                <a:srgbClr val="515252"/>
              </a:solidFill>
              <a:cs typeface="+mn-ea"/>
              <a:sym typeface="+mn-lt"/>
            </a:endParaRPr>
          </a:p>
        </p:txBody>
      </p:sp>
      <p:sp>
        <p:nvSpPr>
          <p:cNvPr id="1145" name="Shape 1145"/>
          <p:cNvSpPr/>
          <p:nvPr/>
        </p:nvSpPr>
        <p:spPr>
          <a:xfrm>
            <a:off x="5090917" y="5774109"/>
            <a:ext cx="2010167" cy="470000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/>
          <a:p>
            <a:pPr algn="ctr" defTabSz="412750" hangingPunct="0">
              <a:lnSpc>
                <a:spcPct val="130000"/>
              </a:lnSpc>
              <a:defRPr sz="2200" cap="none">
                <a:solidFill>
                  <a:srgbClr val="717172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sz="1100" kern="0" dirty="0">
                <a:solidFill>
                  <a:srgbClr val="717172"/>
                </a:solidFill>
                <a:cs typeface="+mn-ea"/>
                <a:sym typeface="+mn-lt"/>
              </a:rPr>
              <a:t>There are many variations of</a:t>
            </a:r>
            <a:endParaRPr sz="1100" kern="0" dirty="0">
              <a:solidFill>
                <a:srgbClr val="717172"/>
              </a:solidFill>
              <a:cs typeface="+mn-ea"/>
              <a:sym typeface="+mn-lt"/>
            </a:endParaRPr>
          </a:p>
          <a:p>
            <a:pPr algn="ctr" defTabSz="412750" hangingPunct="0">
              <a:lnSpc>
                <a:spcPct val="130000"/>
              </a:lnSpc>
              <a:defRPr sz="2200" cap="none">
                <a:solidFill>
                  <a:srgbClr val="717172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sz="1100" kern="0" dirty="0">
                <a:solidFill>
                  <a:srgbClr val="717172"/>
                </a:solidFill>
                <a:cs typeface="+mn-ea"/>
                <a:sym typeface="+mn-lt"/>
              </a:rPr>
              <a:t>Ipsum available but the </a:t>
            </a:r>
            <a:r>
              <a:rPr sz="1100" kern="0" dirty="0" err="1">
                <a:solidFill>
                  <a:srgbClr val="717172"/>
                </a:solidFill>
                <a:cs typeface="+mn-ea"/>
                <a:sym typeface="+mn-lt"/>
              </a:rPr>
              <a:t>majo</a:t>
            </a:r>
            <a:endParaRPr sz="1100" kern="0" dirty="0">
              <a:solidFill>
                <a:srgbClr val="717172"/>
              </a:solidFill>
              <a:cs typeface="+mn-ea"/>
              <a:sym typeface="+mn-lt"/>
            </a:endParaRPr>
          </a:p>
        </p:txBody>
      </p:sp>
      <p:sp>
        <p:nvSpPr>
          <p:cNvPr id="1147" name="Shape 1147"/>
          <p:cNvSpPr/>
          <p:nvPr/>
        </p:nvSpPr>
        <p:spPr>
          <a:xfrm>
            <a:off x="8765628" y="4292717"/>
            <a:ext cx="1444306" cy="251351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>
            <a:lvl1pPr algn="l">
              <a:defRPr sz="2600"/>
            </a:lvl1pPr>
          </a:lstStyle>
          <a:p>
            <a:pPr defTabSz="412750" hangingPunct="0"/>
            <a:r>
              <a:rPr sz="1300" kern="0" cap="all" dirty="0">
                <a:solidFill>
                  <a:srgbClr val="515252"/>
                </a:solidFill>
                <a:cs typeface="+mn-ea"/>
                <a:sym typeface="+mn-lt"/>
              </a:rPr>
              <a:t>conversion UP</a:t>
            </a:r>
            <a:endParaRPr sz="1300" kern="0" cap="all" dirty="0">
              <a:solidFill>
                <a:srgbClr val="515252"/>
              </a:solidFill>
              <a:cs typeface="+mn-ea"/>
              <a:sym typeface="+mn-lt"/>
            </a:endParaRPr>
          </a:p>
        </p:txBody>
      </p:sp>
      <p:sp>
        <p:nvSpPr>
          <p:cNvPr id="1148" name="Shape 1148"/>
          <p:cNvSpPr/>
          <p:nvPr/>
        </p:nvSpPr>
        <p:spPr>
          <a:xfrm>
            <a:off x="8770100" y="4575069"/>
            <a:ext cx="2010166" cy="470000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/>
          <a:p>
            <a:pPr defTabSz="412750" hangingPunct="0">
              <a:lnSpc>
                <a:spcPct val="130000"/>
              </a:lnSpc>
              <a:defRPr sz="2200" cap="none">
                <a:solidFill>
                  <a:srgbClr val="717172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sz="1100" kern="0" dirty="0">
                <a:solidFill>
                  <a:srgbClr val="717172"/>
                </a:solidFill>
                <a:cs typeface="+mn-ea"/>
                <a:sym typeface="+mn-lt"/>
              </a:rPr>
              <a:t>There are many variations of</a:t>
            </a:r>
            <a:endParaRPr sz="1100" kern="0" dirty="0">
              <a:solidFill>
                <a:srgbClr val="717172"/>
              </a:solidFill>
              <a:cs typeface="+mn-ea"/>
              <a:sym typeface="+mn-lt"/>
            </a:endParaRPr>
          </a:p>
          <a:p>
            <a:pPr defTabSz="412750" hangingPunct="0">
              <a:lnSpc>
                <a:spcPct val="130000"/>
              </a:lnSpc>
              <a:defRPr sz="2200" cap="none">
                <a:solidFill>
                  <a:srgbClr val="717172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sz="1100" kern="0" dirty="0">
                <a:solidFill>
                  <a:srgbClr val="717172"/>
                </a:solidFill>
                <a:cs typeface="+mn-ea"/>
                <a:sym typeface="+mn-lt"/>
              </a:rPr>
              <a:t>Ipsum available but the </a:t>
            </a:r>
            <a:r>
              <a:rPr sz="1100" kern="0" dirty="0" err="1">
                <a:solidFill>
                  <a:srgbClr val="717172"/>
                </a:solidFill>
                <a:cs typeface="+mn-ea"/>
                <a:sym typeface="+mn-lt"/>
              </a:rPr>
              <a:t>majo</a:t>
            </a:r>
            <a:endParaRPr sz="1100" kern="0" dirty="0">
              <a:solidFill>
                <a:srgbClr val="717172"/>
              </a:solidFill>
              <a:cs typeface="+mn-ea"/>
              <a:sym typeface="+mn-lt"/>
            </a:endParaRPr>
          </a:p>
        </p:txBody>
      </p:sp>
      <p:sp>
        <p:nvSpPr>
          <p:cNvPr id="1150" name="Shape 1150"/>
          <p:cNvSpPr/>
          <p:nvPr/>
        </p:nvSpPr>
        <p:spPr>
          <a:xfrm>
            <a:off x="1794701" y="4294691"/>
            <a:ext cx="1575752" cy="251351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>
            <a:lvl1pPr algn="r">
              <a:defRPr sz="2600"/>
            </a:lvl1pPr>
          </a:lstStyle>
          <a:p>
            <a:pPr defTabSz="412750" hangingPunct="0"/>
            <a:r>
              <a:rPr sz="1300" kern="0" cap="all" dirty="0">
                <a:solidFill>
                  <a:srgbClr val="515252"/>
                </a:solidFill>
                <a:cs typeface="+mn-ea"/>
                <a:sym typeface="+mn-lt"/>
              </a:rPr>
              <a:t>All is organized</a:t>
            </a:r>
            <a:endParaRPr sz="1300" kern="0" cap="all" dirty="0">
              <a:solidFill>
                <a:srgbClr val="515252"/>
              </a:solidFill>
              <a:cs typeface="+mn-ea"/>
              <a:sym typeface="+mn-lt"/>
            </a:endParaRPr>
          </a:p>
        </p:txBody>
      </p:sp>
      <p:sp>
        <p:nvSpPr>
          <p:cNvPr id="1151" name="Shape 1151"/>
          <p:cNvSpPr/>
          <p:nvPr/>
        </p:nvSpPr>
        <p:spPr>
          <a:xfrm>
            <a:off x="1353937" y="4577043"/>
            <a:ext cx="2010166" cy="470000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/>
          <a:p>
            <a:pPr algn="r" defTabSz="412750" hangingPunct="0">
              <a:lnSpc>
                <a:spcPct val="130000"/>
              </a:lnSpc>
              <a:defRPr sz="2200" cap="none">
                <a:solidFill>
                  <a:srgbClr val="717172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sz="1100" kern="0" dirty="0">
                <a:solidFill>
                  <a:srgbClr val="717172"/>
                </a:solidFill>
                <a:cs typeface="+mn-ea"/>
                <a:sym typeface="+mn-lt"/>
              </a:rPr>
              <a:t>There are many variations of</a:t>
            </a:r>
            <a:endParaRPr sz="1100" kern="0" dirty="0">
              <a:solidFill>
                <a:srgbClr val="717172"/>
              </a:solidFill>
              <a:cs typeface="+mn-ea"/>
              <a:sym typeface="+mn-lt"/>
            </a:endParaRPr>
          </a:p>
          <a:p>
            <a:pPr algn="r" defTabSz="412750" hangingPunct="0">
              <a:lnSpc>
                <a:spcPct val="130000"/>
              </a:lnSpc>
              <a:defRPr sz="2200" cap="none">
                <a:solidFill>
                  <a:srgbClr val="717172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sz="1100" kern="0" dirty="0">
                <a:solidFill>
                  <a:srgbClr val="717172"/>
                </a:solidFill>
                <a:cs typeface="+mn-ea"/>
                <a:sym typeface="+mn-lt"/>
              </a:rPr>
              <a:t>Ipsum available but the </a:t>
            </a:r>
            <a:r>
              <a:rPr sz="1100" kern="0" dirty="0" err="1">
                <a:solidFill>
                  <a:srgbClr val="717172"/>
                </a:solidFill>
                <a:cs typeface="+mn-ea"/>
                <a:sym typeface="+mn-lt"/>
              </a:rPr>
              <a:t>majo</a:t>
            </a:r>
            <a:endParaRPr sz="1100" kern="0" dirty="0">
              <a:solidFill>
                <a:srgbClr val="717172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1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1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1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7" grpId="0" animBg="1"/>
      <p:bldP spid="1138" grpId="0" animBg="1"/>
      <p:bldP spid="1139" grpId="0" animBg="1"/>
      <p:bldGraphic spid="1140" grpId="0">
        <p:bldAsOne/>
      </p:bldGraphic>
      <p:bldP spid="1141" grpId="0" animBg="1"/>
      <p:bldP spid="1142" grpId="0" animBg="1"/>
      <p:bldP spid="1143" grpId="0" animBg="1"/>
      <p:bldP spid="1144" grpId="0" animBg="1"/>
      <p:bldP spid="1145" grpId="0" animBg="1"/>
      <p:bldP spid="1147" grpId="0" animBg="1"/>
      <p:bldP spid="1148" grpId="0" animBg="1"/>
      <p:bldP spid="1150" grpId="0" animBg="1"/>
      <p:bldP spid="115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2" name="Shape 1192"/>
          <p:cNvSpPr/>
          <p:nvPr/>
        </p:nvSpPr>
        <p:spPr>
          <a:xfrm>
            <a:off x="9005757" y="2791882"/>
            <a:ext cx="1333501" cy="1333501"/>
          </a:xfrm>
          <a:prstGeom prst="ellipse">
            <a:avLst/>
          </a:prstGeom>
          <a:solidFill>
            <a:srgbClr val="F6F5F7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3200" cap="none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193" name="Shape 1193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>
                <a:latin typeface="+mn-lt"/>
                <a:ea typeface="+mn-ea"/>
                <a:cs typeface="+mn-ea"/>
                <a:sym typeface="+mn-lt"/>
              </a:rPr>
              <a:t>It is a long established fact that a reader will be distracted by the</a:t>
            </a:r>
            <a:endParaRPr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94" name="Shape 119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>
                <a:latin typeface="+mn-lt"/>
                <a:ea typeface="+mn-ea"/>
                <a:cs typeface="+mn-ea"/>
                <a:sym typeface="+mn-lt"/>
              </a:rPr>
              <a:t>Creative and informative infographic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95" name="Shape 1195"/>
          <p:cNvSpPr/>
          <p:nvPr/>
        </p:nvSpPr>
        <p:spPr>
          <a:xfrm>
            <a:off x="4158323" y="2197576"/>
            <a:ext cx="3838352" cy="3838352"/>
          </a:xfrm>
          <a:prstGeom prst="ellipse">
            <a:avLst/>
          </a:prstGeom>
          <a:solidFill>
            <a:srgbClr val="A8D1A0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3200" cap="none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196" name="Shape 1196"/>
          <p:cNvSpPr/>
          <p:nvPr/>
        </p:nvSpPr>
        <p:spPr>
          <a:xfrm>
            <a:off x="4569285" y="2608538"/>
            <a:ext cx="3016428" cy="3016429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3200" cap="none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198" name="Shape 1198"/>
          <p:cNvSpPr/>
          <p:nvPr/>
        </p:nvSpPr>
        <p:spPr>
          <a:xfrm>
            <a:off x="5478777" y="3877540"/>
            <a:ext cx="1197444" cy="451406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/>
          <a:p>
            <a:pPr algn="ctr" defTabSz="412750" hangingPunct="0">
              <a:defRPr sz="2600"/>
            </a:pPr>
            <a:r>
              <a:rPr sz="1300" kern="0" cap="all" dirty="0">
                <a:solidFill>
                  <a:srgbClr val="515252"/>
                </a:solidFill>
                <a:cs typeface="+mn-ea"/>
                <a:sym typeface="+mn-lt"/>
              </a:rPr>
              <a:t>COMPUTER</a:t>
            </a:r>
            <a:endParaRPr sz="1300" kern="0" cap="all" dirty="0">
              <a:solidFill>
                <a:srgbClr val="515252"/>
              </a:solidFill>
              <a:cs typeface="+mn-ea"/>
              <a:sym typeface="+mn-lt"/>
            </a:endParaRPr>
          </a:p>
          <a:p>
            <a:pPr algn="ctr" defTabSz="412750" hangingPunct="0">
              <a:defRPr sz="2600"/>
            </a:pPr>
            <a:r>
              <a:rPr sz="1300" kern="0" cap="all" dirty="0">
                <a:solidFill>
                  <a:srgbClr val="515252"/>
                </a:solidFill>
                <a:cs typeface="+mn-ea"/>
                <a:sym typeface="+mn-lt"/>
              </a:rPr>
              <a:t>TECHNOLOGY</a:t>
            </a:r>
            <a:endParaRPr sz="1300" kern="0" cap="all" dirty="0">
              <a:solidFill>
                <a:srgbClr val="515252"/>
              </a:solidFill>
              <a:cs typeface="+mn-ea"/>
              <a:sym typeface="+mn-lt"/>
            </a:endParaRPr>
          </a:p>
        </p:txBody>
      </p:sp>
      <p:sp>
        <p:nvSpPr>
          <p:cNvPr id="1199" name="Shape 1199"/>
          <p:cNvSpPr/>
          <p:nvPr/>
        </p:nvSpPr>
        <p:spPr>
          <a:xfrm>
            <a:off x="5099668" y="4479486"/>
            <a:ext cx="1955665" cy="460191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/>
          <a:p>
            <a:pPr algn="ctr" defTabSz="412750" hangingPunct="0">
              <a:lnSpc>
                <a:spcPct val="130000"/>
              </a:lnSpc>
              <a:defRPr sz="2200" cap="none">
                <a:solidFill>
                  <a:srgbClr val="717172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sz="1100" kern="0" dirty="0">
                <a:solidFill>
                  <a:srgbClr val="717172"/>
                </a:solidFill>
                <a:cs typeface="+mn-ea"/>
                <a:sym typeface="+mn-lt"/>
              </a:rPr>
              <a:t>There are many variations</a:t>
            </a:r>
            <a:endParaRPr sz="1100" kern="0" dirty="0">
              <a:solidFill>
                <a:srgbClr val="717172"/>
              </a:solidFill>
              <a:cs typeface="+mn-ea"/>
              <a:sym typeface="+mn-lt"/>
            </a:endParaRPr>
          </a:p>
          <a:p>
            <a:pPr algn="ctr" defTabSz="412750" hangingPunct="0">
              <a:lnSpc>
                <a:spcPct val="130000"/>
              </a:lnSpc>
              <a:defRPr sz="2200" cap="none">
                <a:solidFill>
                  <a:srgbClr val="717172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sz="1100" kern="0" dirty="0">
                <a:solidFill>
                  <a:srgbClr val="717172"/>
                </a:solidFill>
                <a:cs typeface="+mn-ea"/>
                <a:sym typeface="+mn-lt"/>
              </a:rPr>
              <a:t>available, but the majority</a:t>
            </a:r>
            <a:endParaRPr sz="1100" kern="0" dirty="0">
              <a:solidFill>
                <a:srgbClr val="717172"/>
              </a:solidFill>
              <a:cs typeface="+mn-ea"/>
              <a:sym typeface="+mn-lt"/>
            </a:endParaRPr>
          </a:p>
        </p:txBody>
      </p:sp>
      <p:sp>
        <p:nvSpPr>
          <p:cNvPr id="1201" name="Shape 1201"/>
          <p:cNvSpPr/>
          <p:nvPr/>
        </p:nvSpPr>
        <p:spPr>
          <a:xfrm>
            <a:off x="9108595" y="4430352"/>
            <a:ext cx="1130118" cy="251351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>
            <a:lvl1pPr algn="l">
              <a:defRPr sz="2600"/>
            </a:lvl1pPr>
          </a:lstStyle>
          <a:p>
            <a:pPr defTabSz="412750" hangingPunct="0"/>
            <a:r>
              <a:rPr sz="1300" kern="0" cap="all" dirty="0">
                <a:solidFill>
                  <a:srgbClr val="515252"/>
                </a:solidFill>
                <a:cs typeface="+mn-ea"/>
                <a:sym typeface="+mn-lt"/>
              </a:rPr>
              <a:t>Safety first</a:t>
            </a:r>
            <a:endParaRPr sz="1300" kern="0" cap="all" dirty="0">
              <a:solidFill>
                <a:srgbClr val="515252"/>
              </a:solidFill>
              <a:cs typeface="+mn-ea"/>
              <a:sym typeface="+mn-lt"/>
            </a:endParaRPr>
          </a:p>
        </p:txBody>
      </p:sp>
      <p:sp>
        <p:nvSpPr>
          <p:cNvPr id="1202" name="Shape 1202"/>
          <p:cNvSpPr/>
          <p:nvPr/>
        </p:nvSpPr>
        <p:spPr>
          <a:xfrm>
            <a:off x="9116633" y="4740469"/>
            <a:ext cx="2660985" cy="680251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/>
          <a:p>
            <a:pPr defTabSz="412750" hangingPunct="0">
              <a:lnSpc>
                <a:spcPct val="130000"/>
              </a:lnSpc>
              <a:defRPr sz="2200" cap="none">
                <a:solidFill>
                  <a:srgbClr val="717172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sz="1100" kern="0" dirty="0">
                <a:solidFill>
                  <a:srgbClr val="717172"/>
                </a:solidFill>
                <a:cs typeface="+mn-ea"/>
                <a:sym typeface="+mn-lt"/>
              </a:rPr>
              <a:t>There are many variations of passages</a:t>
            </a:r>
            <a:endParaRPr sz="1100" kern="0" dirty="0">
              <a:solidFill>
                <a:srgbClr val="717172"/>
              </a:solidFill>
              <a:cs typeface="+mn-ea"/>
              <a:sym typeface="+mn-lt"/>
            </a:endParaRPr>
          </a:p>
          <a:p>
            <a:pPr defTabSz="412750" hangingPunct="0">
              <a:lnSpc>
                <a:spcPct val="130000"/>
              </a:lnSpc>
              <a:defRPr sz="2200" cap="none">
                <a:solidFill>
                  <a:srgbClr val="717172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sz="1100" kern="0" dirty="0">
                <a:solidFill>
                  <a:srgbClr val="717172"/>
                </a:solidFill>
                <a:cs typeface="+mn-ea"/>
                <a:sym typeface="+mn-lt"/>
              </a:rPr>
              <a:t>Ipsum available but the majority have</a:t>
            </a:r>
            <a:endParaRPr sz="1100" kern="0" dirty="0">
              <a:solidFill>
                <a:srgbClr val="717172"/>
              </a:solidFill>
              <a:cs typeface="+mn-ea"/>
              <a:sym typeface="+mn-lt"/>
            </a:endParaRPr>
          </a:p>
          <a:p>
            <a:pPr defTabSz="412750" hangingPunct="0">
              <a:lnSpc>
                <a:spcPct val="130000"/>
              </a:lnSpc>
              <a:defRPr sz="2200" cap="none">
                <a:solidFill>
                  <a:srgbClr val="717172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sz="1100" kern="0" dirty="0">
                <a:solidFill>
                  <a:srgbClr val="717172"/>
                </a:solidFill>
                <a:cs typeface="+mn-ea"/>
                <a:sym typeface="+mn-lt"/>
              </a:rPr>
              <a:t>suffered alteration in some</a:t>
            </a:r>
            <a:endParaRPr sz="1100" kern="0" dirty="0">
              <a:solidFill>
                <a:srgbClr val="717172"/>
              </a:solidFill>
              <a:cs typeface="+mn-ea"/>
              <a:sym typeface="+mn-lt"/>
            </a:endParaRPr>
          </a:p>
        </p:txBody>
      </p:sp>
      <p:sp>
        <p:nvSpPr>
          <p:cNvPr id="1203" name="Shape 1203"/>
          <p:cNvSpPr/>
          <p:nvPr/>
        </p:nvSpPr>
        <p:spPr>
          <a:xfrm>
            <a:off x="1815741" y="2791881"/>
            <a:ext cx="1333501" cy="1333501"/>
          </a:xfrm>
          <a:prstGeom prst="ellipse">
            <a:avLst/>
          </a:prstGeom>
          <a:solidFill>
            <a:srgbClr val="F6F5F7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3200" cap="none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205" name="Shape 1205"/>
          <p:cNvSpPr/>
          <p:nvPr/>
        </p:nvSpPr>
        <p:spPr>
          <a:xfrm>
            <a:off x="1366457" y="4430353"/>
            <a:ext cx="1679947" cy="251351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>
            <a:lvl1pPr algn="r">
              <a:defRPr sz="2600"/>
            </a:lvl1pPr>
          </a:lstStyle>
          <a:p>
            <a:pPr defTabSz="412750" hangingPunct="0"/>
            <a:r>
              <a:rPr sz="1300" kern="0" cap="all" dirty="0">
                <a:solidFill>
                  <a:srgbClr val="515252"/>
                </a:solidFill>
                <a:cs typeface="+mn-ea"/>
                <a:sym typeface="+mn-lt"/>
              </a:rPr>
              <a:t>Support add-ons</a:t>
            </a:r>
            <a:endParaRPr sz="1300" kern="0" cap="all" dirty="0">
              <a:solidFill>
                <a:srgbClr val="515252"/>
              </a:solidFill>
              <a:cs typeface="+mn-ea"/>
              <a:sym typeface="+mn-lt"/>
            </a:endParaRPr>
          </a:p>
        </p:txBody>
      </p:sp>
      <p:sp>
        <p:nvSpPr>
          <p:cNvPr id="1206" name="Shape 1206"/>
          <p:cNvSpPr/>
          <p:nvPr/>
        </p:nvSpPr>
        <p:spPr>
          <a:xfrm>
            <a:off x="389538" y="4740469"/>
            <a:ext cx="2660985" cy="680251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/>
          <a:p>
            <a:pPr algn="r" defTabSz="412750" hangingPunct="0">
              <a:lnSpc>
                <a:spcPct val="130000"/>
              </a:lnSpc>
              <a:defRPr sz="2200" cap="none">
                <a:solidFill>
                  <a:srgbClr val="717172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sz="1100" kern="0" dirty="0">
                <a:solidFill>
                  <a:srgbClr val="717172"/>
                </a:solidFill>
                <a:cs typeface="+mn-ea"/>
                <a:sym typeface="+mn-lt"/>
              </a:rPr>
              <a:t>There are many variations of passages</a:t>
            </a:r>
            <a:endParaRPr sz="1100" kern="0" dirty="0">
              <a:solidFill>
                <a:srgbClr val="717172"/>
              </a:solidFill>
              <a:cs typeface="+mn-ea"/>
              <a:sym typeface="+mn-lt"/>
            </a:endParaRPr>
          </a:p>
          <a:p>
            <a:pPr algn="r" defTabSz="412750" hangingPunct="0">
              <a:lnSpc>
                <a:spcPct val="130000"/>
              </a:lnSpc>
              <a:defRPr sz="2200" cap="none">
                <a:solidFill>
                  <a:srgbClr val="717172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sz="1100" kern="0" dirty="0">
                <a:solidFill>
                  <a:srgbClr val="717172"/>
                </a:solidFill>
                <a:cs typeface="+mn-ea"/>
                <a:sym typeface="+mn-lt"/>
              </a:rPr>
              <a:t>Ipsum available but the majority have</a:t>
            </a:r>
            <a:endParaRPr sz="1100" kern="0" dirty="0">
              <a:solidFill>
                <a:srgbClr val="717172"/>
              </a:solidFill>
              <a:cs typeface="+mn-ea"/>
              <a:sym typeface="+mn-lt"/>
            </a:endParaRPr>
          </a:p>
          <a:p>
            <a:pPr algn="r" defTabSz="412750" hangingPunct="0">
              <a:lnSpc>
                <a:spcPct val="130000"/>
              </a:lnSpc>
              <a:defRPr sz="2200" cap="none">
                <a:solidFill>
                  <a:srgbClr val="717172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sz="1100" kern="0" dirty="0">
                <a:solidFill>
                  <a:srgbClr val="717172"/>
                </a:solidFill>
                <a:cs typeface="+mn-ea"/>
                <a:sym typeface="+mn-lt"/>
              </a:rPr>
              <a:t>suffered alteration in some</a:t>
            </a:r>
            <a:endParaRPr sz="1100" kern="0" dirty="0">
              <a:solidFill>
                <a:srgbClr val="717172"/>
              </a:solidFill>
              <a:cs typeface="+mn-ea"/>
              <a:sym typeface="+mn-lt"/>
            </a:endParaRPr>
          </a:p>
        </p:txBody>
      </p:sp>
      <p:sp>
        <p:nvSpPr>
          <p:cNvPr id="17" name="pawprint_93155"/>
          <p:cNvSpPr>
            <a:spLocks noChangeAspect="1"/>
          </p:cNvSpPr>
          <p:nvPr/>
        </p:nvSpPr>
        <p:spPr bwMode="auto">
          <a:xfrm>
            <a:off x="2177649" y="3192652"/>
            <a:ext cx="609684" cy="531958"/>
          </a:xfrm>
          <a:custGeom>
            <a:avLst/>
            <a:gdLst>
              <a:gd name="connsiteX0" fmla="*/ 284004 w 606071"/>
              <a:gd name="connsiteY0" fmla="*/ 208591 h 528805"/>
              <a:gd name="connsiteX1" fmla="*/ 409720 w 606071"/>
              <a:gd name="connsiteY1" fmla="*/ 277286 h 528805"/>
              <a:gd name="connsiteX2" fmla="*/ 485298 w 606071"/>
              <a:gd name="connsiteY2" fmla="*/ 395022 h 528805"/>
              <a:gd name="connsiteX3" fmla="*/ 478149 w 606071"/>
              <a:gd name="connsiteY3" fmla="*/ 498388 h 528805"/>
              <a:gd name="connsiteX4" fmla="*/ 377037 w 606071"/>
              <a:gd name="connsiteY4" fmla="*/ 521472 h 528805"/>
              <a:gd name="connsiteX5" fmla="*/ 190970 w 606071"/>
              <a:gd name="connsiteY5" fmla="*/ 521379 h 528805"/>
              <a:gd name="connsiteX6" fmla="*/ 190970 w 606071"/>
              <a:gd name="connsiteY6" fmla="*/ 521472 h 528805"/>
              <a:gd name="connsiteX7" fmla="*/ 89766 w 606071"/>
              <a:gd name="connsiteY7" fmla="*/ 498388 h 528805"/>
              <a:gd name="connsiteX8" fmla="*/ 82710 w 606071"/>
              <a:gd name="connsiteY8" fmla="*/ 395022 h 528805"/>
              <a:gd name="connsiteX9" fmla="*/ 158288 w 606071"/>
              <a:gd name="connsiteY9" fmla="*/ 277286 h 528805"/>
              <a:gd name="connsiteX10" fmla="*/ 284004 w 606071"/>
              <a:gd name="connsiteY10" fmla="*/ 208591 h 528805"/>
              <a:gd name="connsiteX11" fmla="*/ 556639 w 606071"/>
              <a:gd name="connsiteY11" fmla="*/ 195669 h 528805"/>
              <a:gd name="connsiteX12" fmla="*/ 581409 w 606071"/>
              <a:gd name="connsiteY12" fmla="*/ 206238 h 528805"/>
              <a:gd name="connsiteX13" fmla="*/ 588465 w 606071"/>
              <a:gd name="connsiteY13" fmla="*/ 309782 h 528805"/>
              <a:gd name="connsiteX14" fmla="*/ 487262 w 606071"/>
              <a:gd name="connsiteY14" fmla="*/ 333235 h 528805"/>
              <a:gd name="connsiteX15" fmla="*/ 480205 w 606071"/>
              <a:gd name="connsiteY15" fmla="*/ 229784 h 528805"/>
              <a:gd name="connsiteX16" fmla="*/ 556639 w 606071"/>
              <a:gd name="connsiteY16" fmla="*/ 195669 h 528805"/>
              <a:gd name="connsiteX17" fmla="*/ 67274 w 606071"/>
              <a:gd name="connsiteY17" fmla="*/ 114871 h 528805"/>
              <a:gd name="connsiteX18" fmla="*/ 131914 w 606071"/>
              <a:gd name="connsiteY18" fmla="*/ 167991 h 528805"/>
              <a:gd name="connsiteX19" fmla="*/ 97384 w 606071"/>
              <a:gd name="connsiteY19" fmla="*/ 265879 h 528805"/>
              <a:gd name="connsiteX20" fmla="*/ 6139 w 606071"/>
              <a:gd name="connsiteY20" fmla="*/ 216378 h 528805"/>
              <a:gd name="connsiteX21" fmla="*/ 40576 w 606071"/>
              <a:gd name="connsiteY21" fmla="*/ 118490 h 528805"/>
              <a:gd name="connsiteX22" fmla="*/ 67274 w 606071"/>
              <a:gd name="connsiteY22" fmla="*/ 114871 h 528805"/>
              <a:gd name="connsiteX23" fmla="*/ 414772 w 606071"/>
              <a:gd name="connsiteY23" fmla="*/ 35517 h 528805"/>
              <a:gd name="connsiteX24" fmla="*/ 447403 w 606071"/>
              <a:gd name="connsiteY24" fmla="*/ 38406 h 528805"/>
              <a:gd name="connsiteX25" fmla="*/ 494844 w 606071"/>
              <a:gd name="connsiteY25" fmla="*/ 155369 h 528805"/>
              <a:gd name="connsiteX26" fmla="*/ 386685 w 606071"/>
              <a:gd name="connsiteY26" fmla="*/ 220709 h 528805"/>
              <a:gd name="connsiteX27" fmla="*/ 339337 w 606071"/>
              <a:gd name="connsiteY27" fmla="*/ 103746 h 528805"/>
              <a:gd name="connsiteX28" fmla="*/ 414772 w 606071"/>
              <a:gd name="connsiteY28" fmla="*/ 35517 h 528805"/>
              <a:gd name="connsiteX29" fmla="*/ 233868 w 606071"/>
              <a:gd name="connsiteY29" fmla="*/ 0 h 528805"/>
              <a:gd name="connsiteX30" fmla="*/ 315830 w 606071"/>
              <a:gd name="connsiteY30" fmla="*/ 96075 h 528805"/>
              <a:gd name="connsiteX31" fmla="*/ 233868 w 606071"/>
              <a:gd name="connsiteY31" fmla="*/ 192150 h 528805"/>
              <a:gd name="connsiteX32" fmla="*/ 151906 w 606071"/>
              <a:gd name="connsiteY32" fmla="*/ 96075 h 528805"/>
              <a:gd name="connsiteX33" fmla="*/ 233868 w 606071"/>
              <a:gd name="connsiteY33" fmla="*/ 0 h 528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606071" h="528805">
                <a:moveTo>
                  <a:pt x="284004" y="208591"/>
                </a:moveTo>
                <a:cubicBezTo>
                  <a:pt x="334884" y="208591"/>
                  <a:pt x="382237" y="234456"/>
                  <a:pt x="409720" y="277286"/>
                </a:cubicBezTo>
                <a:lnTo>
                  <a:pt x="485298" y="395022"/>
                </a:lnTo>
                <a:cubicBezTo>
                  <a:pt x="506003" y="427283"/>
                  <a:pt x="503125" y="469279"/>
                  <a:pt x="478149" y="498388"/>
                </a:cubicBezTo>
                <a:cubicBezTo>
                  <a:pt x="453265" y="527498"/>
                  <a:pt x="412134" y="536861"/>
                  <a:pt x="377037" y="521472"/>
                </a:cubicBezTo>
                <a:cubicBezTo>
                  <a:pt x="317707" y="495422"/>
                  <a:pt x="250300" y="495422"/>
                  <a:pt x="190970" y="521379"/>
                </a:cubicBezTo>
                <a:lnTo>
                  <a:pt x="190970" y="521472"/>
                </a:lnTo>
                <a:cubicBezTo>
                  <a:pt x="155781" y="536861"/>
                  <a:pt x="114742" y="527498"/>
                  <a:pt x="89766" y="498388"/>
                </a:cubicBezTo>
                <a:cubicBezTo>
                  <a:pt x="64883" y="469279"/>
                  <a:pt x="62005" y="427283"/>
                  <a:pt x="82710" y="395022"/>
                </a:cubicBezTo>
                <a:lnTo>
                  <a:pt x="158288" y="277286"/>
                </a:lnTo>
                <a:cubicBezTo>
                  <a:pt x="185771" y="234456"/>
                  <a:pt x="233123" y="208591"/>
                  <a:pt x="284004" y="208591"/>
                </a:cubicBezTo>
                <a:close/>
                <a:moveTo>
                  <a:pt x="556639" y="195669"/>
                </a:moveTo>
                <a:cubicBezTo>
                  <a:pt x="565497" y="197241"/>
                  <a:pt x="573934" y="200723"/>
                  <a:pt x="581409" y="206238"/>
                </a:cubicBezTo>
                <a:cubicBezTo>
                  <a:pt x="611305" y="228393"/>
                  <a:pt x="614462" y="274742"/>
                  <a:pt x="588465" y="309782"/>
                </a:cubicBezTo>
                <a:cubicBezTo>
                  <a:pt x="562468" y="344822"/>
                  <a:pt x="517159" y="355297"/>
                  <a:pt x="487262" y="333235"/>
                </a:cubicBezTo>
                <a:cubicBezTo>
                  <a:pt x="457365" y="311173"/>
                  <a:pt x="454208" y="264824"/>
                  <a:pt x="480205" y="229784"/>
                </a:cubicBezTo>
                <a:cubicBezTo>
                  <a:pt x="499703" y="203434"/>
                  <a:pt x="530064" y="190955"/>
                  <a:pt x="556639" y="195669"/>
                </a:cubicBezTo>
                <a:close/>
                <a:moveTo>
                  <a:pt x="67274" y="114871"/>
                </a:moveTo>
                <a:cubicBezTo>
                  <a:pt x="94146" y="117378"/>
                  <a:pt x="120079" y="137470"/>
                  <a:pt x="131914" y="167991"/>
                </a:cubicBezTo>
                <a:cubicBezTo>
                  <a:pt x="147601" y="208777"/>
                  <a:pt x="132099" y="252530"/>
                  <a:pt x="97384" y="265879"/>
                </a:cubicBezTo>
                <a:cubicBezTo>
                  <a:pt x="62761" y="279227"/>
                  <a:pt x="21826" y="257072"/>
                  <a:pt x="6139" y="216378"/>
                </a:cubicBezTo>
                <a:cubicBezTo>
                  <a:pt x="-9548" y="175684"/>
                  <a:pt x="5860" y="131839"/>
                  <a:pt x="40576" y="118490"/>
                </a:cubicBezTo>
                <a:cubicBezTo>
                  <a:pt x="49255" y="115153"/>
                  <a:pt x="58317" y="114035"/>
                  <a:pt x="67274" y="114871"/>
                </a:cubicBezTo>
                <a:close/>
                <a:moveTo>
                  <a:pt x="414772" y="35517"/>
                </a:moveTo>
                <a:cubicBezTo>
                  <a:pt x="425608" y="33992"/>
                  <a:pt x="436680" y="34838"/>
                  <a:pt x="447403" y="38406"/>
                </a:cubicBezTo>
                <a:cubicBezTo>
                  <a:pt x="490388" y="52586"/>
                  <a:pt x="511648" y="105043"/>
                  <a:pt x="494844" y="155369"/>
                </a:cubicBezTo>
                <a:cubicBezTo>
                  <a:pt x="478133" y="205695"/>
                  <a:pt x="429670" y="234982"/>
                  <a:pt x="386685" y="220709"/>
                </a:cubicBezTo>
                <a:cubicBezTo>
                  <a:pt x="343793" y="206436"/>
                  <a:pt x="322533" y="154072"/>
                  <a:pt x="339337" y="103746"/>
                </a:cubicBezTo>
                <a:cubicBezTo>
                  <a:pt x="351870" y="66002"/>
                  <a:pt x="382263" y="40092"/>
                  <a:pt x="414772" y="35517"/>
                </a:cubicBezTo>
                <a:close/>
                <a:moveTo>
                  <a:pt x="233868" y="0"/>
                </a:moveTo>
                <a:cubicBezTo>
                  <a:pt x="279134" y="0"/>
                  <a:pt x="315830" y="43014"/>
                  <a:pt x="315830" y="96075"/>
                </a:cubicBezTo>
                <a:cubicBezTo>
                  <a:pt x="315830" y="149136"/>
                  <a:pt x="279134" y="192150"/>
                  <a:pt x="233868" y="192150"/>
                </a:cubicBezTo>
                <a:cubicBezTo>
                  <a:pt x="188602" y="192150"/>
                  <a:pt x="151906" y="149136"/>
                  <a:pt x="151906" y="96075"/>
                </a:cubicBezTo>
                <a:cubicBezTo>
                  <a:pt x="151906" y="43014"/>
                  <a:pt x="188602" y="0"/>
                  <a:pt x="233868" y="0"/>
                </a:cubicBezTo>
                <a:close/>
              </a:path>
            </a:pathLst>
          </a:custGeom>
          <a:solidFill>
            <a:srgbClr val="A8D1A0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teddy-bear_327220"/>
          <p:cNvSpPr>
            <a:spLocks noChangeAspect="1"/>
          </p:cNvSpPr>
          <p:nvPr/>
        </p:nvSpPr>
        <p:spPr bwMode="auto">
          <a:xfrm>
            <a:off x="5785491" y="3114925"/>
            <a:ext cx="584015" cy="609685"/>
          </a:xfrm>
          <a:custGeom>
            <a:avLst/>
            <a:gdLst>
              <a:gd name="connsiteX0" fmla="*/ 402908 w 581177"/>
              <a:gd name="connsiteY0" fmla="*/ 501144 h 606722"/>
              <a:gd name="connsiteX1" fmla="*/ 369888 w 581177"/>
              <a:gd name="connsiteY1" fmla="*/ 534115 h 606722"/>
              <a:gd name="connsiteX2" fmla="*/ 402908 w 581177"/>
              <a:gd name="connsiteY2" fmla="*/ 567086 h 606722"/>
              <a:gd name="connsiteX3" fmla="*/ 429341 w 581177"/>
              <a:gd name="connsiteY3" fmla="*/ 567086 h 606722"/>
              <a:gd name="connsiteX4" fmla="*/ 462361 w 581177"/>
              <a:gd name="connsiteY4" fmla="*/ 534115 h 606722"/>
              <a:gd name="connsiteX5" fmla="*/ 429341 w 581177"/>
              <a:gd name="connsiteY5" fmla="*/ 501144 h 606722"/>
              <a:gd name="connsiteX6" fmla="*/ 151925 w 581177"/>
              <a:gd name="connsiteY6" fmla="*/ 501144 h 606722"/>
              <a:gd name="connsiteX7" fmla="*/ 118905 w 581177"/>
              <a:gd name="connsiteY7" fmla="*/ 534115 h 606722"/>
              <a:gd name="connsiteX8" fmla="*/ 151925 w 581177"/>
              <a:gd name="connsiteY8" fmla="*/ 567086 h 606722"/>
              <a:gd name="connsiteX9" fmla="*/ 178358 w 581177"/>
              <a:gd name="connsiteY9" fmla="*/ 567086 h 606722"/>
              <a:gd name="connsiteX10" fmla="*/ 211378 w 581177"/>
              <a:gd name="connsiteY10" fmla="*/ 534115 h 606722"/>
              <a:gd name="connsiteX11" fmla="*/ 178358 w 581177"/>
              <a:gd name="connsiteY11" fmla="*/ 501144 h 606722"/>
              <a:gd name="connsiteX12" fmla="*/ 482297 w 581177"/>
              <a:gd name="connsiteY12" fmla="*/ 414850 h 606722"/>
              <a:gd name="connsiteX13" fmla="*/ 482564 w 581177"/>
              <a:gd name="connsiteY13" fmla="*/ 423204 h 606722"/>
              <a:gd name="connsiteX14" fmla="*/ 470994 w 581177"/>
              <a:gd name="connsiteY14" fmla="*/ 474749 h 606722"/>
              <a:gd name="connsiteX15" fmla="*/ 501966 w 581177"/>
              <a:gd name="connsiteY15" fmla="*/ 534115 h 606722"/>
              <a:gd name="connsiteX16" fmla="*/ 493956 w 581177"/>
              <a:gd name="connsiteY16" fmla="*/ 567086 h 606722"/>
              <a:gd name="connsiteX17" fmla="*/ 521724 w 581177"/>
              <a:gd name="connsiteY17" fmla="*/ 567086 h 606722"/>
              <a:gd name="connsiteX18" fmla="*/ 541572 w 581177"/>
              <a:gd name="connsiteY18" fmla="*/ 547356 h 606722"/>
              <a:gd name="connsiteX19" fmla="*/ 482297 w 581177"/>
              <a:gd name="connsiteY19" fmla="*/ 414850 h 606722"/>
              <a:gd name="connsiteX20" fmla="*/ 98969 w 581177"/>
              <a:gd name="connsiteY20" fmla="*/ 414850 h 606722"/>
              <a:gd name="connsiteX21" fmla="*/ 39694 w 581177"/>
              <a:gd name="connsiteY21" fmla="*/ 547356 h 606722"/>
              <a:gd name="connsiteX22" fmla="*/ 59453 w 581177"/>
              <a:gd name="connsiteY22" fmla="*/ 567086 h 606722"/>
              <a:gd name="connsiteX23" fmla="*/ 87221 w 581177"/>
              <a:gd name="connsiteY23" fmla="*/ 567086 h 606722"/>
              <a:gd name="connsiteX24" fmla="*/ 79300 w 581177"/>
              <a:gd name="connsiteY24" fmla="*/ 534115 h 606722"/>
              <a:gd name="connsiteX25" fmla="*/ 110272 w 581177"/>
              <a:gd name="connsiteY25" fmla="*/ 474749 h 606722"/>
              <a:gd name="connsiteX26" fmla="*/ 98613 w 581177"/>
              <a:gd name="connsiteY26" fmla="*/ 423204 h 606722"/>
              <a:gd name="connsiteX27" fmla="*/ 98969 w 581177"/>
              <a:gd name="connsiteY27" fmla="*/ 414850 h 606722"/>
              <a:gd name="connsiteX28" fmla="*/ 204524 w 581177"/>
              <a:gd name="connsiteY28" fmla="*/ 350063 h 606722"/>
              <a:gd name="connsiteX29" fmla="*/ 138219 w 581177"/>
              <a:gd name="connsiteY29" fmla="*/ 423204 h 606722"/>
              <a:gd name="connsiteX30" fmla="*/ 148009 w 581177"/>
              <a:gd name="connsiteY30" fmla="*/ 461685 h 606722"/>
              <a:gd name="connsiteX31" fmla="*/ 151925 w 581177"/>
              <a:gd name="connsiteY31" fmla="*/ 461596 h 606722"/>
              <a:gd name="connsiteX32" fmla="*/ 178358 w 581177"/>
              <a:gd name="connsiteY32" fmla="*/ 461596 h 606722"/>
              <a:gd name="connsiteX33" fmla="*/ 250983 w 581177"/>
              <a:gd name="connsiteY33" fmla="*/ 534115 h 606722"/>
              <a:gd name="connsiteX34" fmla="*/ 243062 w 581177"/>
              <a:gd name="connsiteY34" fmla="*/ 567086 h 606722"/>
              <a:gd name="connsiteX35" fmla="*/ 338204 w 581177"/>
              <a:gd name="connsiteY35" fmla="*/ 567086 h 606722"/>
              <a:gd name="connsiteX36" fmla="*/ 330283 w 581177"/>
              <a:gd name="connsiteY36" fmla="*/ 534115 h 606722"/>
              <a:gd name="connsiteX37" fmla="*/ 402908 w 581177"/>
              <a:gd name="connsiteY37" fmla="*/ 461596 h 606722"/>
              <a:gd name="connsiteX38" fmla="*/ 429341 w 581177"/>
              <a:gd name="connsiteY38" fmla="*/ 461596 h 606722"/>
              <a:gd name="connsiteX39" fmla="*/ 433257 w 581177"/>
              <a:gd name="connsiteY39" fmla="*/ 461685 h 606722"/>
              <a:gd name="connsiteX40" fmla="*/ 442958 w 581177"/>
              <a:gd name="connsiteY40" fmla="*/ 423204 h 606722"/>
              <a:gd name="connsiteX41" fmla="*/ 376742 w 581177"/>
              <a:gd name="connsiteY41" fmla="*/ 350063 h 606722"/>
              <a:gd name="connsiteX42" fmla="*/ 309724 w 581177"/>
              <a:gd name="connsiteY42" fmla="*/ 409873 h 606722"/>
              <a:gd name="connsiteX43" fmla="*/ 290588 w 581177"/>
              <a:gd name="connsiteY43" fmla="*/ 424270 h 606722"/>
              <a:gd name="connsiteX44" fmla="*/ 271542 w 581177"/>
              <a:gd name="connsiteY44" fmla="*/ 409784 h 606722"/>
              <a:gd name="connsiteX45" fmla="*/ 204524 w 581177"/>
              <a:gd name="connsiteY45" fmla="*/ 350063 h 606722"/>
              <a:gd name="connsiteX46" fmla="*/ 290624 w 581177"/>
              <a:gd name="connsiteY46" fmla="*/ 230820 h 606722"/>
              <a:gd name="connsiteX47" fmla="*/ 310418 w 581177"/>
              <a:gd name="connsiteY47" fmla="*/ 250579 h 606722"/>
              <a:gd name="connsiteX48" fmla="*/ 290624 w 581177"/>
              <a:gd name="connsiteY48" fmla="*/ 270338 h 606722"/>
              <a:gd name="connsiteX49" fmla="*/ 270830 w 581177"/>
              <a:gd name="connsiteY49" fmla="*/ 250579 h 606722"/>
              <a:gd name="connsiteX50" fmla="*/ 290624 w 581177"/>
              <a:gd name="connsiteY50" fmla="*/ 230820 h 606722"/>
              <a:gd name="connsiteX51" fmla="*/ 290588 w 581177"/>
              <a:gd name="connsiteY51" fmla="*/ 230798 h 606722"/>
              <a:gd name="connsiteX52" fmla="*/ 231225 w 581177"/>
              <a:gd name="connsiteY52" fmla="*/ 290164 h 606722"/>
              <a:gd name="connsiteX53" fmla="*/ 237099 w 581177"/>
              <a:gd name="connsiteY53" fmla="*/ 315936 h 606722"/>
              <a:gd name="connsiteX54" fmla="*/ 288185 w 581177"/>
              <a:gd name="connsiteY54" fmla="*/ 355840 h 606722"/>
              <a:gd name="connsiteX55" fmla="*/ 290588 w 581177"/>
              <a:gd name="connsiteY55" fmla="*/ 359305 h 606722"/>
              <a:gd name="connsiteX56" fmla="*/ 293081 w 581177"/>
              <a:gd name="connsiteY56" fmla="*/ 355840 h 606722"/>
              <a:gd name="connsiteX57" fmla="*/ 344167 w 581177"/>
              <a:gd name="connsiteY57" fmla="*/ 315936 h 606722"/>
              <a:gd name="connsiteX58" fmla="*/ 350041 w 581177"/>
              <a:gd name="connsiteY58" fmla="*/ 290164 h 606722"/>
              <a:gd name="connsiteX59" fmla="*/ 290588 w 581177"/>
              <a:gd name="connsiteY59" fmla="*/ 230798 h 606722"/>
              <a:gd name="connsiteX60" fmla="*/ 350075 w 581177"/>
              <a:gd name="connsiteY60" fmla="*/ 138449 h 606722"/>
              <a:gd name="connsiteX61" fmla="*/ 369904 w 581177"/>
              <a:gd name="connsiteY61" fmla="*/ 158243 h 606722"/>
              <a:gd name="connsiteX62" fmla="*/ 350075 w 581177"/>
              <a:gd name="connsiteY62" fmla="*/ 178037 h 606722"/>
              <a:gd name="connsiteX63" fmla="*/ 330246 w 581177"/>
              <a:gd name="connsiteY63" fmla="*/ 158243 h 606722"/>
              <a:gd name="connsiteX64" fmla="*/ 350075 w 581177"/>
              <a:gd name="connsiteY64" fmla="*/ 138449 h 606722"/>
              <a:gd name="connsiteX65" fmla="*/ 231173 w 581177"/>
              <a:gd name="connsiteY65" fmla="*/ 138449 h 606722"/>
              <a:gd name="connsiteX66" fmla="*/ 251002 w 581177"/>
              <a:gd name="connsiteY66" fmla="*/ 158243 h 606722"/>
              <a:gd name="connsiteX67" fmla="*/ 231173 w 581177"/>
              <a:gd name="connsiteY67" fmla="*/ 178037 h 606722"/>
              <a:gd name="connsiteX68" fmla="*/ 211344 w 581177"/>
              <a:gd name="connsiteY68" fmla="*/ 158243 h 606722"/>
              <a:gd name="connsiteX69" fmla="*/ 231173 w 581177"/>
              <a:gd name="connsiteY69" fmla="*/ 138449 h 606722"/>
              <a:gd name="connsiteX70" fmla="*/ 290588 w 581177"/>
              <a:gd name="connsiteY70" fmla="*/ 79095 h 606722"/>
              <a:gd name="connsiteX71" fmla="*/ 132078 w 581177"/>
              <a:gd name="connsiteY71" fmla="*/ 237375 h 606722"/>
              <a:gd name="connsiteX72" fmla="*/ 156642 w 581177"/>
              <a:gd name="connsiteY72" fmla="*/ 322069 h 606722"/>
              <a:gd name="connsiteX73" fmla="*/ 193755 w 581177"/>
              <a:gd name="connsiteY73" fmla="*/ 311049 h 606722"/>
              <a:gd name="connsiteX74" fmla="*/ 191530 w 581177"/>
              <a:gd name="connsiteY74" fmla="*/ 290164 h 606722"/>
              <a:gd name="connsiteX75" fmla="*/ 290588 w 581177"/>
              <a:gd name="connsiteY75" fmla="*/ 191251 h 606722"/>
              <a:gd name="connsiteX76" fmla="*/ 389647 w 581177"/>
              <a:gd name="connsiteY76" fmla="*/ 290164 h 606722"/>
              <a:gd name="connsiteX77" fmla="*/ 387422 w 581177"/>
              <a:gd name="connsiteY77" fmla="*/ 311049 h 606722"/>
              <a:gd name="connsiteX78" fmla="*/ 424535 w 581177"/>
              <a:gd name="connsiteY78" fmla="*/ 322069 h 606722"/>
              <a:gd name="connsiteX79" fmla="*/ 449099 w 581177"/>
              <a:gd name="connsiteY79" fmla="*/ 237375 h 606722"/>
              <a:gd name="connsiteX80" fmla="*/ 290588 w 581177"/>
              <a:gd name="connsiteY80" fmla="*/ 79095 h 606722"/>
              <a:gd name="connsiteX81" fmla="*/ 429341 w 581177"/>
              <a:gd name="connsiteY81" fmla="*/ 39547 h 606722"/>
              <a:gd name="connsiteX82" fmla="*/ 382616 w 581177"/>
              <a:gd name="connsiteY82" fmla="*/ 62209 h 606722"/>
              <a:gd name="connsiteX83" fmla="*/ 466010 w 581177"/>
              <a:gd name="connsiteY83" fmla="*/ 145482 h 606722"/>
              <a:gd name="connsiteX84" fmla="*/ 488705 w 581177"/>
              <a:gd name="connsiteY84" fmla="*/ 98913 h 606722"/>
              <a:gd name="connsiteX85" fmla="*/ 429341 w 581177"/>
              <a:gd name="connsiteY85" fmla="*/ 39547 h 606722"/>
              <a:gd name="connsiteX86" fmla="*/ 151925 w 581177"/>
              <a:gd name="connsiteY86" fmla="*/ 39547 h 606722"/>
              <a:gd name="connsiteX87" fmla="*/ 92472 w 581177"/>
              <a:gd name="connsiteY87" fmla="*/ 98913 h 606722"/>
              <a:gd name="connsiteX88" fmla="*/ 115167 w 581177"/>
              <a:gd name="connsiteY88" fmla="*/ 145482 h 606722"/>
              <a:gd name="connsiteX89" fmla="*/ 198650 w 581177"/>
              <a:gd name="connsiteY89" fmla="*/ 62209 h 606722"/>
              <a:gd name="connsiteX90" fmla="*/ 151925 w 581177"/>
              <a:gd name="connsiteY90" fmla="*/ 39547 h 606722"/>
              <a:gd name="connsiteX91" fmla="*/ 151925 w 581177"/>
              <a:gd name="connsiteY91" fmla="*/ 0 h 606722"/>
              <a:gd name="connsiteX92" fmla="*/ 236298 w 581177"/>
              <a:gd name="connsiteY92" fmla="*/ 47101 h 606722"/>
              <a:gd name="connsiteX93" fmla="*/ 290588 w 581177"/>
              <a:gd name="connsiteY93" fmla="*/ 39547 h 606722"/>
              <a:gd name="connsiteX94" fmla="*/ 344968 w 581177"/>
              <a:gd name="connsiteY94" fmla="*/ 47101 h 606722"/>
              <a:gd name="connsiteX95" fmla="*/ 429341 w 581177"/>
              <a:gd name="connsiteY95" fmla="*/ 0 h 606722"/>
              <a:gd name="connsiteX96" fmla="*/ 528399 w 581177"/>
              <a:gd name="connsiteY96" fmla="*/ 98913 h 606722"/>
              <a:gd name="connsiteX97" fmla="*/ 481140 w 581177"/>
              <a:gd name="connsiteY97" fmla="*/ 183163 h 606722"/>
              <a:gd name="connsiteX98" fmla="*/ 488705 w 581177"/>
              <a:gd name="connsiteY98" fmla="*/ 237375 h 606722"/>
              <a:gd name="connsiteX99" fmla="*/ 455597 w 581177"/>
              <a:gd name="connsiteY99" fmla="*/ 346952 h 606722"/>
              <a:gd name="connsiteX100" fmla="*/ 459780 w 581177"/>
              <a:gd name="connsiteY100" fmla="*/ 352196 h 606722"/>
              <a:gd name="connsiteX101" fmla="*/ 546022 w 581177"/>
              <a:gd name="connsiteY101" fmla="*/ 428714 h 606722"/>
              <a:gd name="connsiteX102" fmla="*/ 581177 w 581177"/>
              <a:gd name="connsiteY102" fmla="*/ 547356 h 606722"/>
              <a:gd name="connsiteX103" fmla="*/ 521724 w 581177"/>
              <a:gd name="connsiteY103" fmla="*/ 606722 h 606722"/>
              <a:gd name="connsiteX104" fmla="*/ 59453 w 581177"/>
              <a:gd name="connsiteY104" fmla="*/ 606722 h 606722"/>
              <a:gd name="connsiteX105" fmla="*/ 0 w 581177"/>
              <a:gd name="connsiteY105" fmla="*/ 547356 h 606722"/>
              <a:gd name="connsiteX106" fmla="*/ 35244 w 581177"/>
              <a:gd name="connsiteY106" fmla="*/ 428714 h 606722"/>
              <a:gd name="connsiteX107" fmla="*/ 121486 w 581177"/>
              <a:gd name="connsiteY107" fmla="*/ 352196 h 606722"/>
              <a:gd name="connsiteX108" fmla="*/ 125670 w 581177"/>
              <a:gd name="connsiteY108" fmla="*/ 346952 h 606722"/>
              <a:gd name="connsiteX109" fmla="*/ 92472 w 581177"/>
              <a:gd name="connsiteY109" fmla="*/ 237375 h 606722"/>
              <a:gd name="connsiteX110" fmla="*/ 100037 w 581177"/>
              <a:gd name="connsiteY110" fmla="*/ 183163 h 606722"/>
              <a:gd name="connsiteX111" fmla="*/ 52867 w 581177"/>
              <a:gd name="connsiteY111" fmla="*/ 98913 h 606722"/>
              <a:gd name="connsiteX112" fmla="*/ 151925 w 581177"/>
              <a:gd name="connsiteY112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</a:cxnLst>
            <a:rect l="l" t="t" r="r" b="b"/>
            <a:pathLst>
              <a:path w="581177" h="606722">
                <a:moveTo>
                  <a:pt x="402908" y="501144"/>
                </a:moveTo>
                <a:cubicBezTo>
                  <a:pt x="384663" y="501144"/>
                  <a:pt x="369888" y="515985"/>
                  <a:pt x="369888" y="534115"/>
                </a:cubicBezTo>
                <a:cubicBezTo>
                  <a:pt x="369888" y="552333"/>
                  <a:pt x="384663" y="567086"/>
                  <a:pt x="402908" y="567086"/>
                </a:cubicBezTo>
                <a:lnTo>
                  <a:pt x="429341" y="567086"/>
                </a:lnTo>
                <a:cubicBezTo>
                  <a:pt x="447497" y="567086"/>
                  <a:pt x="462361" y="552333"/>
                  <a:pt x="462361" y="534115"/>
                </a:cubicBezTo>
                <a:cubicBezTo>
                  <a:pt x="462361" y="515985"/>
                  <a:pt x="447497" y="501144"/>
                  <a:pt x="429341" y="501144"/>
                </a:cubicBezTo>
                <a:close/>
                <a:moveTo>
                  <a:pt x="151925" y="501144"/>
                </a:moveTo>
                <a:cubicBezTo>
                  <a:pt x="133680" y="501144"/>
                  <a:pt x="118905" y="515985"/>
                  <a:pt x="118905" y="534115"/>
                </a:cubicBezTo>
                <a:cubicBezTo>
                  <a:pt x="118905" y="552333"/>
                  <a:pt x="133680" y="567086"/>
                  <a:pt x="151925" y="567086"/>
                </a:cubicBezTo>
                <a:lnTo>
                  <a:pt x="178358" y="567086"/>
                </a:lnTo>
                <a:cubicBezTo>
                  <a:pt x="196514" y="567086"/>
                  <a:pt x="211378" y="552333"/>
                  <a:pt x="211378" y="534115"/>
                </a:cubicBezTo>
                <a:cubicBezTo>
                  <a:pt x="211378" y="515985"/>
                  <a:pt x="196514" y="501144"/>
                  <a:pt x="178358" y="501144"/>
                </a:cubicBezTo>
                <a:close/>
                <a:moveTo>
                  <a:pt x="482297" y="414850"/>
                </a:moveTo>
                <a:cubicBezTo>
                  <a:pt x="482475" y="417605"/>
                  <a:pt x="482564" y="420360"/>
                  <a:pt x="482564" y="423204"/>
                </a:cubicBezTo>
                <a:cubicBezTo>
                  <a:pt x="482564" y="440889"/>
                  <a:pt x="478737" y="457952"/>
                  <a:pt x="470994" y="474749"/>
                </a:cubicBezTo>
                <a:cubicBezTo>
                  <a:pt x="489684" y="487902"/>
                  <a:pt x="501966" y="509586"/>
                  <a:pt x="501966" y="534115"/>
                </a:cubicBezTo>
                <a:cubicBezTo>
                  <a:pt x="501966" y="546023"/>
                  <a:pt x="499029" y="557221"/>
                  <a:pt x="493956" y="567086"/>
                </a:cubicBezTo>
                <a:lnTo>
                  <a:pt x="521724" y="567086"/>
                </a:lnTo>
                <a:cubicBezTo>
                  <a:pt x="532671" y="567086"/>
                  <a:pt x="541572" y="558288"/>
                  <a:pt x="541572" y="547356"/>
                </a:cubicBezTo>
                <a:cubicBezTo>
                  <a:pt x="541572" y="496167"/>
                  <a:pt x="519321" y="448176"/>
                  <a:pt x="482297" y="414850"/>
                </a:cubicBezTo>
                <a:close/>
                <a:moveTo>
                  <a:pt x="98969" y="414850"/>
                </a:moveTo>
                <a:cubicBezTo>
                  <a:pt x="61945" y="448176"/>
                  <a:pt x="39694" y="496167"/>
                  <a:pt x="39694" y="547356"/>
                </a:cubicBezTo>
                <a:cubicBezTo>
                  <a:pt x="39694" y="558288"/>
                  <a:pt x="48506" y="567086"/>
                  <a:pt x="59453" y="567086"/>
                </a:cubicBezTo>
                <a:lnTo>
                  <a:pt x="87221" y="567086"/>
                </a:lnTo>
                <a:cubicBezTo>
                  <a:pt x="82148" y="557221"/>
                  <a:pt x="79300" y="546023"/>
                  <a:pt x="79300" y="534115"/>
                </a:cubicBezTo>
                <a:cubicBezTo>
                  <a:pt x="79300" y="509586"/>
                  <a:pt x="91582" y="487902"/>
                  <a:pt x="110272" y="474749"/>
                </a:cubicBezTo>
                <a:cubicBezTo>
                  <a:pt x="102440" y="457952"/>
                  <a:pt x="98613" y="440889"/>
                  <a:pt x="98613" y="423204"/>
                </a:cubicBezTo>
                <a:cubicBezTo>
                  <a:pt x="98613" y="420360"/>
                  <a:pt x="98791" y="417605"/>
                  <a:pt x="98969" y="414850"/>
                </a:cubicBezTo>
                <a:close/>
                <a:moveTo>
                  <a:pt x="204524" y="350063"/>
                </a:moveTo>
                <a:cubicBezTo>
                  <a:pt x="166788" y="350063"/>
                  <a:pt x="138219" y="381523"/>
                  <a:pt x="138219" y="423204"/>
                </a:cubicBezTo>
                <a:cubicBezTo>
                  <a:pt x="138219" y="436445"/>
                  <a:pt x="141423" y="448887"/>
                  <a:pt x="148009" y="461685"/>
                </a:cubicBezTo>
                <a:cubicBezTo>
                  <a:pt x="149255" y="461685"/>
                  <a:pt x="150590" y="461596"/>
                  <a:pt x="151925" y="461596"/>
                </a:cubicBezTo>
                <a:lnTo>
                  <a:pt x="178358" y="461596"/>
                </a:lnTo>
                <a:cubicBezTo>
                  <a:pt x="218409" y="461596"/>
                  <a:pt x="250983" y="494123"/>
                  <a:pt x="250983" y="534115"/>
                </a:cubicBezTo>
                <a:cubicBezTo>
                  <a:pt x="250983" y="546023"/>
                  <a:pt x="248135" y="557221"/>
                  <a:pt x="243062" y="567086"/>
                </a:cubicBezTo>
                <a:lnTo>
                  <a:pt x="338204" y="567086"/>
                </a:lnTo>
                <a:cubicBezTo>
                  <a:pt x="333131" y="557221"/>
                  <a:pt x="330283" y="546023"/>
                  <a:pt x="330283" y="534115"/>
                </a:cubicBezTo>
                <a:cubicBezTo>
                  <a:pt x="330283" y="494123"/>
                  <a:pt x="362857" y="461596"/>
                  <a:pt x="402908" y="461596"/>
                </a:cubicBezTo>
                <a:lnTo>
                  <a:pt x="429341" y="461596"/>
                </a:lnTo>
                <a:cubicBezTo>
                  <a:pt x="430676" y="461596"/>
                  <a:pt x="431922" y="461685"/>
                  <a:pt x="433257" y="461685"/>
                </a:cubicBezTo>
                <a:cubicBezTo>
                  <a:pt x="439843" y="448887"/>
                  <a:pt x="442958" y="436445"/>
                  <a:pt x="442958" y="423204"/>
                </a:cubicBezTo>
                <a:cubicBezTo>
                  <a:pt x="442958" y="381523"/>
                  <a:pt x="414478" y="350063"/>
                  <a:pt x="376742" y="350063"/>
                </a:cubicBezTo>
                <a:cubicBezTo>
                  <a:pt x="327435" y="350063"/>
                  <a:pt x="310347" y="407385"/>
                  <a:pt x="309724" y="409873"/>
                </a:cubicBezTo>
                <a:cubicBezTo>
                  <a:pt x="307321" y="418405"/>
                  <a:pt x="299489" y="424270"/>
                  <a:pt x="290588" y="424270"/>
                </a:cubicBezTo>
                <a:cubicBezTo>
                  <a:pt x="281688" y="424270"/>
                  <a:pt x="273945" y="418316"/>
                  <a:pt x="271542" y="409784"/>
                </a:cubicBezTo>
                <a:cubicBezTo>
                  <a:pt x="270830" y="407385"/>
                  <a:pt x="253831" y="350063"/>
                  <a:pt x="204524" y="350063"/>
                </a:cubicBezTo>
                <a:close/>
                <a:moveTo>
                  <a:pt x="290624" y="230820"/>
                </a:moveTo>
                <a:cubicBezTo>
                  <a:pt x="301556" y="230820"/>
                  <a:pt x="310418" y="239666"/>
                  <a:pt x="310418" y="250579"/>
                </a:cubicBezTo>
                <a:cubicBezTo>
                  <a:pt x="310418" y="261492"/>
                  <a:pt x="301556" y="270338"/>
                  <a:pt x="290624" y="270338"/>
                </a:cubicBezTo>
                <a:cubicBezTo>
                  <a:pt x="279692" y="270338"/>
                  <a:pt x="270830" y="261492"/>
                  <a:pt x="270830" y="250579"/>
                </a:cubicBezTo>
                <a:cubicBezTo>
                  <a:pt x="270830" y="239666"/>
                  <a:pt x="279692" y="230820"/>
                  <a:pt x="290624" y="230820"/>
                </a:cubicBezTo>
                <a:close/>
                <a:moveTo>
                  <a:pt x="290588" y="230798"/>
                </a:moveTo>
                <a:cubicBezTo>
                  <a:pt x="257836" y="230798"/>
                  <a:pt x="231225" y="257459"/>
                  <a:pt x="231225" y="290164"/>
                </a:cubicBezTo>
                <a:cubicBezTo>
                  <a:pt x="231225" y="299140"/>
                  <a:pt x="233183" y="307938"/>
                  <a:pt x="237099" y="315936"/>
                </a:cubicBezTo>
                <a:cubicBezTo>
                  <a:pt x="256857" y="322868"/>
                  <a:pt x="274123" y="336377"/>
                  <a:pt x="288185" y="355840"/>
                </a:cubicBezTo>
                <a:cubicBezTo>
                  <a:pt x="289075" y="356995"/>
                  <a:pt x="289876" y="358150"/>
                  <a:pt x="290588" y="359305"/>
                </a:cubicBezTo>
                <a:cubicBezTo>
                  <a:pt x="291389" y="358150"/>
                  <a:pt x="292191" y="356995"/>
                  <a:pt x="293081" y="355840"/>
                </a:cubicBezTo>
                <a:cubicBezTo>
                  <a:pt x="307054" y="336377"/>
                  <a:pt x="324409" y="322868"/>
                  <a:pt x="344167" y="315936"/>
                </a:cubicBezTo>
                <a:cubicBezTo>
                  <a:pt x="347994" y="307938"/>
                  <a:pt x="350041" y="299140"/>
                  <a:pt x="350041" y="290164"/>
                </a:cubicBezTo>
                <a:cubicBezTo>
                  <a:pt x="350041" y="257459"/>
                  <a:pt x="323430" y="230798"/>
                  <a:pt x="290588" y="230798"/>
                </a:cubicBezTo>
                <a:close/>
                <a:moveTo>
                  <a:pt x="350075" y="138449"/>
                </a:moveTo>
                <a:cubicBezTo>
                  <a:pt x="361026" y="138449"/>
                  <a:pt x="369904" y="147311"/>
                  <a:pt x="369904" y="158243"/>
                </a:cubicBezTo>
                <a:cubicBezTo>
                  <a:pt x="369904" y="169175"/>
                  <a:pt x="361026" y="178037"/>
                  <a:pt x="350075" y="178037"/>
                </a:cubicBezTo>
                <a:cubicBezTo>
                  <a:pt x="339124" y="178037"/>
                  <a:pt x="330246" y="169175"/>
                  <a:pt x="330246" y="158243"/>
                </a:cubicBezTo>
                <a:cubicBezTo>
                  <a:pt x="330246" y="147311"/>
                  <a:pt x="339124" y="138449"/>
                  <a:pt x="350075" y="138449"/>
                </a:cubicBezTo>
                <a:close/>
                <a:moveTo>
                  <a:pt x="231173" y="138449"/>
                </a:moveTo>
                <a:cubicBezTo>
                  <a:pt x="242124" y="138449"/>
                  <a:pt x="251002" y="147311"/>
                  <a:pt x="251002" y="158243"/>
                </a:cubicBezTo>
                <a:cubicBezTo>
                  <a:pt x="251002" y="169175"/>
                  <a:pt x="242124" y="178037"/>
                  <a:pt x="231173" y="178037"/>
                </a:cubicBezTo>
                <a:cubicBezTo>
                  <a:pt x="220222" y="178037"/>
                  <a:pt x="211344" y="169175"/>
                  <a:pt x="211344" y="158243"/>
                </a:cubicBezTo>
                <a:cubicBezTo>
                  <a:pt x="211344" y="147311"/>
                  <a:pt x="220222" y="138449"/>
                  <a:pt x="231173" y="138449"/>
                </a:cubicBezTo>
                <a:close/>
                <a:moveTo>
                  <a:pt x="290588" y="79095"/>
                </a:moveTo>
                <a:cubicBezTo>
                  <a:pt x="203189" y="79095"/>
                  <a:pt x="132078" y="150103"/>
                  <a:pt x="132078" y="237375"/>
                </a:cubicBezTo>
                <a:cubicBezTo>
                  <a:pt x="132078" y="267857"/>
                  <a:pt x="140622" y="296829"/>
                  <a:pt x="156642" y="322069"/>
                </a:cubicBezTo>
                <a:cubicBezTo>
                  <a:pt x="168123" y="316114"/>
                  <a:pt x="180583" y="312382"/>
                  <a:pt x="193755" y="311049"/>
                </a:cubicBezTo>
                <a:cubicBezTo>
                  <a:pt x="192331" y="304206"/>
                  <a:pt x="191530" y="297274"/>
                  <a:pt x="191530" y="290164"/>
                </a:cubicBezTo>
                <a:cubicBezTo>
                  <a:pt x="191530" y="235597"/>
                  <a:pt x="236031" y="191251"/>
                  <a:pt x="290588" y="191251"/>
                </a:cubicBezTo>
                <a:cubicBezTo>
                  <a:pt x="345235" y="191251"/>
                  <a:pt x="389647" y="235597"/>
                  <a:pt x="389647" y="290164"/>
                </a:cubicBezTo>
                <a:cubicBezTo>
                  <a:pt x="389647" y="297274"/>
                  <a:pt x="388935" y="304206"/>
                  <a:pt x="387422" y="311049"/>
                </a:cubicBezTo>
                <a:cubicBezTo>
                  <a:pt x="400594" y="312382"/>
                  <a:pt x="413143" y="316114"/>
                  <a:pt x="424535" y="322069"/>
                </a:cubicBezTo>
                <a:cubicBezTo>
                  <a:pt x="440644" y="296829"/>
                  <a:pt x="449099" y="267857"/>
                  <a:pt x="449099" y="237375"/>
                </a:cubicBezTo>
                <a:cubicBezTo>
                  <a:pt x="449099" y="150103"/>
                  <a:pt x="377988" y="79095"/>
                  <a:pt x="290588" y="79095"/>
                </a:cubicBezTo>
                <a:close/>
                <a:moveTo>
                  <a:pt x="429341" y="39547"/>
                </a:moveTo>
                <a:cubicBezTo>
                  <a:pt x="410918" y="39547"/>
                  <a:pt x="393741" y="48257"/>
                  <a:pt x="382616" y="62209"/>
                </a:cubicBezTo>
                <a:cubicBezTo>
                  <a:pt x="418127" y="80961"/>
                  <a:pt x="447319" y="110022"/>
                  <a:pt x="466010" y="145482"/>
                </a:cubicBezTo>
                <a:cubicBezTo>
                  <a:pt x="480072" y="134462"/>
                  <a:pt x="488705" y="117309"/>
                  <a:pt x="488705" y="98913"/>
                </a:cubicBezTo>
                <a:cubicBezTo>
                  <a:pt x="488705" y="66209"/>
                  <a:pt x="462094" y="39547"/>
                  <a:pt x="429341" y="39547"/>
                </a:cubicBezTo>
                <a:close/>
                <a:moveTo>
                  <a:pt x="151925" y="39547"/>
                </a:moveTo>
                <a:cubicBezTo>
                  <a:pt x="119172" y="39547"/>
                  <a:pt x="92472" y="66209"/>
                  <a:pt x="92472" y="98913"/>
                </a:cubicBezTo>
                <a:cubicBezTo>
                  <a:pt x="92472" y="117309"/>
                  <a:pt x="101194" y="134462"/>
                  <a:pt x="115167" y="145482"/>
                </a:cubicBezTo>
                <a:cubicBezTo>
                  <a:pt x="133947" y="110022"/>
                  <a:pt x="163050" y="80961"/>
                  <a:pt x="198650" y="62209"/>
                </a:cubicBezTo>
                <a:cubicBezTo>
                  <a:pt x="187525" y="48257"/>
                  <a:pt x="170348" y="39547"/>
                  <a:pt x="151925" y="39547"/>
                </a:cubicBezTo>
                <a:close/>
                <a:moveTo>
                  <a:pt x="151925" y="0"/>
                </a:moveTo>
                <a:cubicBezTo>
                  <a:pt x="186546" y="0"/>
                  <a:pt x="218498" y="18307"/>
                  <a:pt x="236298" y="47101"/>
                </a:cubicBezTo>
                <a:cubicBezTo>
                  <a:pt x="253564" y="42213"/>
                  <a:pt x="271809" y="39547"/>
                  <a:pt x="290588" y="39547"/>
                </a:cubicBezTo>
                <a:cubicBezTo>
                  <a:pt x="309457" y="39547"/>
                  <a:pt x="327702" y="42213"/>
                  <a:pt x="344968" y="47101"/>
                </a:cubicBezTo>
                <a:cubicBezTo>
                  <a:pt x="362768" y="18307"/>
                  <a:pt x="394720" y="0"/>
                  <a:pt x="429341" y="0"/>
                </a:cubicBezTo>
                <a:cubicBezTo>
                  <a:pt x="483899" y="0"/>
                  <a:pt x="528399" y="44346"/>
                  <a:pt x="528399" y="98913"/>
                </a:cubicBezTo>
                <a:cubicBezTo>
                  <a:pt x="528399" y="133484"/>
                  <a:pt x="509976" y="165389"/>
                  <a:pt x="481140" y="183163"/>
                </a:cubicBezTo>
                <a:cubicBezTo>
                  <a:pt x="486124" y="200404"/>
                  <a:pt x="488705" y="218623"/>
                  <a:pt x="488705" y="237375"/>
                </a:cubicBezTo>
                <a:cubicBezTo>
                  <a:pt x="488705" y="276389"/>
                  <a:pt x="477046" y="314692"/>
                  <a:pt x="455597" y="346952"/>
                </a:cubicBezTo>
                <a:cubicBezTo>
                  <a:pt x="457021" y="348641"/>
                  <a:pt x="458445" y="350418"/>
                  <a:pt x="459780" y="352196"/>
                </a:cubicBezTo>
                <a:cubicBezTo>
                  <a:pt x="494846" y="369526"/>
                  <a:pt x="524572" y="395831"/>
                  <a:pt x="546022" y="428714"/>
                </a:cubicBezTo>
                <a:cubicBezTo>
                  <a:pt x="568984" y="463995"/>
                  <a:pt x="581177" y="505054"/>
                  <a:pt x="581177" y="547356"/>
                </a:cubicBezTo>
                <a:cubicBezTo>
                  <a:pt x="581177" y="580061"/>
                  <a:pt x="554566" y="606722"/>
                  <a:pt x="521724" y="606722"/>
                </a:cubicBezTo>
                <a:lnTo>
                  <a:pt x="59453" y="606722"/>
                </a:lnTo>
                <a:cubicBezTo>
                  <a:pt x="26700" y="606722"/>
                  <a:pt x="0" y="580061"/>
                  <a:pt x="0" y="547356"/>
                </a:cubicBezTo>
                <a:cubicBezTo>
                  <a:pt x="0" y="505054"/>
                  <a:pt x="12193" y="463995"/>
                  <a:pt x="35244" y="428714"/>
                </a:cubicBezTo>
                <a:cubicBezTo>
                  <a:pt x="56694" y="395831"/>
                  <a:pt x="86420" y="369526"/>
                  <a:pt x="121486" y="352196"/>
                </a:cubicBezTo>
                <a:cubicBezTo>
                  <a:pt x="122821" y="350418"/>
                  <a:pt x="124246" y="348641"/>
                  <a:pt x="125670" y="346952"/>
                </a:cubicBezTo>
                <a:cubicBezTo>
                  <a:pt x="104131" y="314692"/>
                  <a:pt x="92472" y="276389"/>
                  <a:pt x="92472" y="237375"/>
                </a:cubicBezTo>
                <a:cubicBezTo>
                  <a:pt x="92472" y="218623"/>
                  <a:pt x="95142" y="200404"/>
                  <a:pt x="100037" y="183163"/>
                </a:cubicBezTo>
                <a:cubicBezTo>
                  <a:pt x="71201" y="165389"/>
                  <a:pt x="52867" y="133484"/>
                  <a:pt x="52867" y="98913"/>
                </a:cubicBezTo>
                <a:cubicBezTo>
                  <a:pt x="52867" y="44346"/>
                  <a:pt x="97278" y="0"/>
                  <a:pt x="151925" y="0"/>
                </a:cubicBezTo>
                <a:close/>
              </a:path>
            </a:pathLst>
          </a:custGeom>
          <a:solidFill>
            <a:srgbClr val="A8D1A0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9" name="pawprint_93155"/>
          <p:cNvSpPr>
            <a:spLocks noChangeAspect="1"/>
          </p:cNvSpPr>
          <p:nvPr/>
        </p:nvSpPr>
        <p:spPr bwMode="auto">
          <a:xfrm>
            <a:off x="9398601" y="3192652"/>
            <a:ext cx="609684" cy="531958"/>
          </a:xfrm>
          <a:custGeom>
            <a:avLst/>
            <a:gdLst>
              <a:gd name="connsiteX0" fmla="*/ 284004 w 606071"/>
              <a:gd name="connsiteY0" fmla="*/ 208591 h 528805"/>
              <a:gd name="connsiteX1" fmla="*/ 409720 w 606071"/>
              <a:gd name="connsiteY1" fmla="*/ 277286 h 528805"/>
              <a:gd name="connsiteX2" fmla="*/ 485298 w 606071"/>
              <a:gd name="connsiteY2" fmla="*/ 395022 h 528805"/>
              <a:gd name="connsiteX3" fmla="*/ 478149 w 606071"/>
              <a:gd name="connsiteY3" fmla="*/ 498388 h 528805"/>
              <a:gd name="connsiteX4" fmla="*/ 377037 w 606071"/>
              <a:gd name="connsiteY4" fmla="*/ 521472 h 528805"/>
              <a:gd name="connsiteX5" fmla="*/ 190970 w 606071"/>
              <a:gd name="connsiteY5" fmla="*/ 521379 h 528805"/>
              <a:gd name="connsiteX6" fmla="*/ 190970 w 606071"/>
              <a:gd name="connsiteY6" fmla="*/ 521472 h 528805"/>
              <a:gd name="connsiteX7" fmla="*/ 89766 w 606071"/>
              <a:gd name="connsiteY7" fmla="*/ 498388 h 528805"/>
              <a:gd name="connsiteX8" fmla="*/ 82710 w 606071"/>
              <a:gd name="connsiteY8" fmla="*/ 395022 h 528805"/>
              <a:gd name="connsiteX9" fmla="*/ 158288 w 606071"/>
              <a:gd name="connsiteY9" fmla="*/ 277286 h 528805"/>
              <a:gd name="connsiteX10" fmla="*/ 284004 w 606071"/>
              <a:gd name="connsiteY10" fmla="*/ 208591 h 528805"/>
              <a:gd name="connsiteX11" fmla="*/ 556639 w 606071"/>
              <a:gd name="connsiteY11" fmla="*/ 195669 h 528805"/>
              <a:gd name="connsiteX12" fmla="*/ 581409 w 606071"/>
              <a:gd name="connsiteY12" fmla="*/ 206238 h 528805"/>
              <a:gd name="connsiteX13" fmla="*/ 588465 w 606071"/>
              <a:gd name="connsiteY13" fmla="*/ 309782 h 528805"/>
              <a:gd name="connsiteX14" fmla="*/ 487262 w 606071"/>
              <a:gd name="connsiteY14" fmla="*/ 333235 h 528805"/>
              <a:gd name="connsiteX15" fmla="*/ 480205 w 606071"/>
              <a:gd name="connsiteY15" fmla="*/ 229784 h 528805"/>
              <a:gd name="connsiteX16" fmla="*/ 556639 w 606071"/>
              <a:gd name="connsiteY16" fmla="*/ 195669 h 528805"/>
              <a:gd name="connsiteX17" fmla="*/ 67274 w 606071"/>
              <a:gd name="connsiteY17" fmla="*/ 114871 h 528805"/>
              <a:gd name="connsiteX18" fmla="*/ 131914 w 606071"/>
              <a:gd name="connsiteY18" fmla="*/ 167991 h 528805"/>
              <a:gd name="connsiteX19" fmla="*/ 97384 w 606071"/>
              <a:gd name="connsiteY19" fmla="*/ 265879 h 528805"/>
              <a:gd name="connsiteX20" fmla="*/ 6139 w 606071"/>
              <a:gd name="connsiteY20" fmla="*/ 216378 h 528805"/>
              <a:gd name="connsiteX21" fmla="*/ 40576 w 606071"/>
              <a:gd name="connsiteY21" fmla="*/ 118490 h 528805"/>
              <a:gd name="connsiteX22" fmla="*/ 67274 w 606071"/>
              <a:gd name="connsiteY22" fmla="*/ 114871 h 528805"/>
              <a:gd name="connsiteX23" fmla="*/ 414772 w 606071"/>
              <a:gd name="connsiteY23" fmla="*/ 35517 h 528805"/>
              <a:gd name="connsiteX24" fmla="*/ 447403 w 606071"/>
              <a:gd name="connsiteY24" fmla="*/ 38406 h 528805"/>
              <a:gd name="connsiteX25" fmla="*/ 494844 w 606071"/>
              <a:gd name="connsiteY25" fmla="*/ 155369 h 528805"/>
              <a:gd name="connsiteX26" fmla="*/ 386685 w 606071"/>
              <a:gd name="connsiteY26" fmla="*/ 220709 h 528805"/>
              <a:gd name="connsiteX27" fmla="*/ 339337 w 606071"/>
              <a:gd name="connsiteY27" fmla="*/ 103746 h 528805"/>
              <a:gd name="connsiteX28" fmla="*/ 414772 w 606071"/>
              <a:gd name="connsiteY28" fmla="*/ 35517 h 528805"/>
              <a:gd name="connsiteX29" fmla="*/ 233868 w 606071"/>
              <a:gd name="connsiteY29" fmla="*/ 0 h 528805"/>
              <a:gd name="connsiteX30" fmla="*/ 315830 w 606071"/>
              <a:gd name="connsiteY30" fmla="*/ 96075 h 528805"/>
              <a:gd name="connsiteX31" fmla="*/ 233868 w 606071"/>
              <a:gd name="connsiteY31" fmla="*/ 192150 h 528805"/>
              <a:gd name="connsiteX32" fmla="*/ 151906 w 606071"/>
              <a:gd name="connsiteY32" fmla="*/ 96075 h 528805"/>
              <a:gd name="connsiteX33" fmla="*/ 233868 w 606071"/>
              <a:gd name="connsiteY33" fmla="*/ 0 h 528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606071" h="528805">
                <a:moveTo>
                  <a:pt x="284004" y="208591"/>
                </a:moveTo>
                <a:cubicBezTo>
                  <a:pt x="334884" y="208591"/>
                  <a:pt x="382237" y="234456"/>
                  <a:pt x="409720" y="277286"/>
                </a:cubicBezTo>
                <a:lnTo>
                  <a:pt x="485298" y="395022"/>
                </a:lnTo>
                <a:cubicBezTo>
                  <a:pt x="506003" y="427283"/>
                  <a:pt x="503125" y="469279"/>
                  <a:pt x="478149" y="498388"/>
                </a:cubicBezTo>
                <a:cubicBezTo>
                  <a:pt x="453265" y="527498"/>
                  <a:pt x="412134" y="536861"/>
                  <a:pt x="377037" y="521472"/>
                </a:cubicBezTo>
                <a:cubicBezTo>
                  <a:pt x="317707" y="495422"/>
                  <a:pt x="250300" y="495422"/>
                  <a:pt x="190970" y="521379"/>
                </a:cubicBezTo>
                <a:lnTo>
                  <a:pt x="190970" y="521472"/>
                </a:lnTo>
                <a:cubicBezTo>
                  <a:pt x="155781" y="536861"/>
                  <a:pt x="114742" y="527498"/>
                  <a:pt x="89766" y="498388"/>
                </a:cubicBezTo>
                <a:cubicBezTo>
                  <a:pt x="64883" y="469279"/>
                  <a:pt x="62005" y="427283"/>
                  <a:pt x="82710" y="395022"/>
                </a:cubicBezTo>
                <a:lnTo>
                  <a:pt x="158288" y="277286"/>
                </a:lnTo>
                <a:cubicBezTo>
                  <a:pt x="185771" y="234456"/>
                  <a:pt x="233123" y="208591"/>
                  <a:pt x="284004" y="208591"/>
                </a:cubicBezTo>
                <a:close/>
                <a:moveTo>
                  <a:pt x="556639" y="195669"/>
                </a:moveTo>
                <a:cubicBezTo>
                  <a:pt x="565497" y="197241"/>
                  <a:pt x="573934" y="200723"/>
                  <a:pt x="581409" y="206238"/>
                </a:cubicBezTo>
                <a:cubicBezTo>
                  <a:pt x="611305" y="228393"/>
                  <a:pt x="614462" y="274742"/>
                  <a:pt x="588465" y="309782"/>
                </a:cubicBezTo>
                <a:cubicBezTo>
                  <a:pt x="562468" y="344822"/>
                  <a:pt x="517159" y="355297"/>
                  <a:pt x="487262" y="333235"/>
                </a:cubicBezTo>
                <a:cubicBezTo>
                  <a:pt x="457365" y="311173"/>
                  <a:pt x="454208" y="264824"/>
                  <a:pt x="480205" y="229784"/>
                </a:cubicBezTo>
                <a:cubicBezTo>
                  <a:pt x="499703" y="203434"/>
                  <a:pt x="530064" y="190955"/>
                  <a:pt x="556639" y="195669"/>
                </a:cubicBezTo>
                <a:close/>
                <a:moveTo>
                  <a:pt x="67274" y="114871"/>
                </a:moveTo>
                <a:cubicBezTo>
                  <a:pt x="94146" y="117378"/>
                  <a:pt x="120079" y="137470"/>
                  <a:pt x="131914" y="167991"/>
                </a:cubicBezTo>
                <a:cubicBezTo>
                  <a:pt x="147601" y="208777"/>
                  <a:pt x="132099" y="252530"/>
                  <a:pt x="97384" y="265879"/>
                </a:cubicBezTo>
                <a:cubicBezTo>
                  <a:pt x="62761" y="279227"/>
                  <a:pt x="21826" y="257072"/>
                  <a:pt x="6139" y="216378"/>
                </a:cubicBezTo>
                <a:cubicBezTo>
                  <a:pt x="-9548" y="175684"/>
                  <a:pt x="5860" y="131839"/>
                  <a:pt x="40576" y="118490"/>
                </a:cubicBezTo>
                <a:cubicBezTo>
                  <a:pt x="49255" y="115153"/>
                  <a:pt x="58317" y="114035"/>
                  <a:pt x="67274" y="114871"/>
                </a:cubicBezTo>
                <a:close/>
                <a:moveTo>
                  <a:pt x="414772" y="35517"/>
                </a:moveTo>
                <a:cubicBezTo>
                  <a:pt x="425608" y="33992"/>
                  <a:pt x="436680" y="34838"/>
                  <a:pt x="447403" y="38406"/>
                </a:cubicBezTo>
                <a:cubicBezTo>
                  <a:pt x="490388" y="52586"/>
                  <a:pt x="511648" y="105043"/>
                  <a:pt x="494844" y="155369"/>
                </a:cubicBezTo>
                <a:cubicBezTo>
                  <a:pt x="478133" y="205695"/>
                  <a:pt x="429670" y="234982"/>
                  <a:pt x="386685" y="220709"/>
                </a:cubicBezTo>
                <a:cubicBezTo>
                  <a:pt x="343793" y="206436"/>
                  <a:pt x="322533" y="154072"/>
                  <a:pt x="339337" y="103746"/>
                </a:cubicBezTo>
                <a:cubicBezTo>
                  <a:pt x="351870" y="66002"/>
                  <a:pt x="382263" y="40092"/>
                  <a:pt x="414772" y="35517"/>
                </a:cubicBezTo>
                <a:close/>
                <a:moveTo>
                  <a:pt x="233868" y="0"/>
                </a:moveTo>
                <a:cubicBezTo>
                  <a:pt x="279134" y="0"/>
                  <a:pt x="315830" y="43014"/>
                  <a:pt x="315830" y="96075"/>
                </a:cubicBezTo>
                <a:cubicBezTo>
                  <a:pt x="315830" y="149136"/>
                  <a:pt x="279134" y="192150"/>
                  <a:pt x="233868" y="192150"/>
                </a:cubicBezTo>
                <a:cubicBezTo>
                  <a:pt x="188602" y="192150"/>
                  <a:pt x="151906" y="149136"/>
                  <a:pt x="151906" y="96075"/>
                </a:cubicBezTo>
                <a:cubicBezTo>
                  <a:pt x="151906" y="43014"/>
                  <a:pt x="188602" y="0"/>
                  <a:pt x="233868" y="0"/>
                </a:cubicBezTo>
                <a:close/>
              </a:path>
            </a:pathLst>
          </a:custGeom>
          <a:solidFill>
            <a:srgbClr val="A8D1A0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5" grpId="0" animBg="1"/>
      <p:bldP spid="1196" grpId="0" animBg="1"/>
      <p:bldP spid="1198" grpId="0" animBg="1"/>
      <p:bldP spid="119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9" name="Shape 1069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>
                <a:latin typeface="+mn-lt"/>
                <a:ea typeface="+mn-ea"/>
                <a:cs typeface="+mn-ea"/>
                <a:sym typeface="+mn-lt"/>
              </a:rPr>
              <a:t>It is a long established fact that a reader will be distracted by the</a:t>
            </a:r>
            <a:endParaRPr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70" name="Shape 107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>
                <a:latin typeface="+mn-lt"/>
                <a:ea typeface="+mn-ea"/>
                <a:cs typeface="+mn-ea"/>
                <a:sym typeface="+mn-lt"/>
              </a:rPr>
              <a:t>Data driven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71" name="Shape 1071"/>
          <p:cNvSpPr/>
          <p:nvPr/>
        </p:nvSpPr>
        <p:spPr>
          <a:xfrm>
            <a:off x="9111797" y="2724898"/>
            <a:ext cx="2660985" cy="680251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/>
          <a:p>
            <a:pPr defTabSz="412750" hangingPunct="0">
              <a:lnSpc>
                <a:spcPct val="130000"/>
              </a:lnSpc>
              <a:defRPr sz="2200" cap="none">
                <a:solidFill>
                  <a:srgbClr val="717172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sz="1100" kern="0" dirty="0">
                <a:solidFill>
                  <a:srgbClr val="717172"/>
                </a:solidFill>
                <a:cs typeface="+mn-ea"/>
                <a:sym typeface="+mn-lt"/>
              </a:rPr>
              <a:t>There are many variations of passages</a:t>
            </a:r>
            <a:endParaRPr sz="1100" kern="0" dirty="0">
              <a:solidFill>
                <a:srgbClr val="717172"/>
              </a:solidFill>
              <a:cs typeface="+mn-ea"/>
              <a:sym typeface="+mn-lt"/>
            </a:endParaRPr>
          </a:p>
          <a:p>
            <a:pPr defTabSz="412750" hangingPunct="0">
              <a:lnSpc>
                <a:spcPct val="130000"/>
              </a:lnSpc>
              <a:defRPr sz="2200" cap="none">
                <a:solidFill>
                  <a:srgbClr val="717172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sz="1100" kern="0" dirty="0">
                <a:solidFill>
                  <a:srgbClr val="717172"/>
                </a:solidFill>
                <a:cs typeface="+mn-ea"/>
                <a:sym typeface="+mn-lt"/>
              </a:rPr>
              <a:t>Ipsum available but the majority have</a:t>
            </a:r>
            <a:endParaRPr sz="1100" kern="0" dirty="0">
              <a:solidFill>
                <a:srgbClr val="717172"/>
              </a:solidFill>
              <a:cs typeface="+mn-ea"/>
              <a:sym typeface="+mn-lt"/>
            </a:endParaRPr>
          </a:p>
          <a:p>
            <a:pPr defTabSz="412750" hangingPunct="0">
              <a:lnSpc>
                <a:spcPct val="130000"/>
              </a:lnSpc>
              <a:defRPr sz="2200" cap="none">
                <a:solidFill>
                  <a:srgbClr val="717172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sz="1100" kern="0" dirty="0">
                <a:solidFill>
                  <a:srgbClr val="717172"/>
                </a:solidFill>
                <a:cs typeface="+mn-ea"/>
                <a:sym typeface="+mn-lt"/>
              </a:rPr>
              <a:t>suffered alteration in some</a:t>
            </a:r>
            <a:endParaRPr sz="1100" kern="0" dirty="0">
              <a:solidFill>
                <a:srgbClr val="717172"/>
              </a:solidFill>
              <a:cs typeface="+mn-ea"/>
              <a:sym typeface="+mn-lt"/>
            </a:endParaRPr>
          </a:p>
        </p:txBody>
      </p:sp>
      <p:graphicFrame>
        <p:nvGraphicFramePr>
          <p:cNvPr id="1072" name="Chart 1072"/>
          <p:cNvGraphicFramePr/>
          <p:nvPr/>
        </p:nvGraphicFramePr>
        <p:xfrm>
          <a:off x="341154" y="2386941"/>
          <a:ext cx="3016652" cy="20841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1073" name="Shape 1073"/>
          <p:cNvSpPr/>
          <p:nvPr/>
        </p:nvSpPr>
        <p:spPr>
          <a:xfrm>
            <a:off x="705998" y="5097253"/>
            <a:ext cx="10733188" cy="1"/>
          </a:xfrm>
          <a:prstGeom prst="line">
            <a:avLst/>
          </a:prstGeom>
          <a:ln w="38100">
            <a:solidFill>
              <a:srgbClr val="EDEFF3"/>
            </a:solidFill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3200" cap="none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074" name="Shape 1074"/>
          <p:cNvSpPr/>
          <p:nvPr/>
        </p:nvSpPr>
        <p:spPr>
          <a:xfrm>
            <a:off x="7374135" y="2808542"/>
            <a:ext cx="846386" cy="512961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>
            <a:lvl1pPr>
              <a:defRPr sz="6000" cap="none">
                <a:solidFill>
                  <a:schemeClr val="accent1">
                    <a:satOff val="-3354"/>
                    <a:lumOff val="26614"/>
                  </a:schemeClr>
                </a:solidFill>
                <a:latin typeface="+mn-lt"/>
                <a:ea typeface="+mn-ea"/>
                <a:cs typeface="+mn-cs"/>
                <a:sym typeface="Sk-Modernist"/>
              </a:defRPr>
            </a:lvl1pPr>
          </a:lstStyle>
          <a:p>
            <a:pPr algn="ctr" defTabSz="412750" hangingPunct="0"/>
            <a:r>
              <a:rPr sz="3000" kern="0" dirty="0">
                <a:solidFill>
                  <a:srgbClr val="A8D1A0"/>
                </a:solidFill>
                <a:cs typeface="+mn-ea"/>
                <a:sym typeface="+mn-lt"/>
              </a:rPr>
              <a:t>63%</a:t>
            </a:r>
            <a:endParaRPr sz="3000" kern="0" dirty="0">
              <a:solidFill>
                <a:srgbClr val="A8D1A0"/>
              </a:solidFill>
              <a:cs typeface="+mn-ea"/>
              <a:sym typeface="+mn-lt"/>
            </a:endParaRPr>
          </a:p>
        </p:txBody>
      </p:sp>
      <p:sp>
        <p:nvSpPr>
          <p:cNvPr id="1075" name="Shape 1075"/>
          <p:cNvSpPr/>
          <p:nvPr/>
        </p:nvSpPr>
        <p:spPr>
          <a:xfrm>
            <a:off x="8660302" y="2783781"/>
            <a:ext cx="1" cy="562482"/>
          </a:xfrm>
          <a:prstGeom prst="line">
            <a:avLst/>
          </a:prstGeom>
          <a:ln w="38100">
            <a:solidFill>
              <a:srgbClr val="EDEFF3"/>
            </a:solidFill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3200" cap="none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076" name="Shape 1076"/>
          <p:cNvSpPr/>
          <p:nvPr/>
        </p:nvSpPr>
        <p:spPr>
          <a:xfrm>
            <a:off x="9110751" y="3800058"/>
            <a:ext cx="2660985" cy="680251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/>
          <a:p>
            <a:pPr defTabSz="412750" hangingPunct="0">
              <a:lnSpc>
                <a:spcPct val="130000"/>
              </a:lnSpc>
              <a:defRPr sz="2200" cap="none">
                <a:solidFill>
                  <a:srgbClr val="717172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sz="1100" kern="0" dirty="0">
                <a:solidFill>
                  <a:srgbClr val="717172"/>
                </a:solidFill>
                <a:cs typeface="+mn-ea"/>
                <a:sym typeface="+mn-lt"/>
              </a:rPr>
              <a:t>There are many variations of passages</a:t>
            </a:r>
            <a:endParaRPr sz="1100" kern="0" dirty="0">
              <a:solidFill>
                <a:srgbClr val="717172"/>
              </a:solidFill>
              <a:cs typeface="+mn-ea"/>
              <a:sym typeface="+mn-lt"/>
            </a:endParaRPr>
          </a:p>
          <a:p>
            <a:pPr defTabSz="412750" hangingPunct="0">
              <a:lnSpc>
                <a:spcPct val="130000"/>
              </a:lnSpc>
              <a:defRPr sz="2200" cap="none">
                <a:solidFill>
                  <a:srgbClr val="717172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sz="1100" kern="0" dirty="0">
                <a:solidFill>
                  <a:srgbClr val="717172"/>
                </a:solidFill>
                <a:cs typeface="+mn-ea"/>
                <a:sym typeface="+mn-lt"/>
              </a:rPr>
              <a:t>Ipsum available but the majority have</a:t>
            </a:r>
            <a:endParaRPr sz="1100" kern="0" dirty="0">
              <a:solidFill>
                <a:srgbClr val="717172"/>
              </a:solidFill>
              <a:cs typeface="+mn-ea"/>
              <a:sym typeface="+mn-lt"/>
            </a:endParaRPr>
          </a:p>
          <a:p>
            <a:pPr defTabSz="412750" hangingPunct="0">
              <a:lnSpc>
                <a:spcPct val="130000"/>
              </a:lnSpc>
              <a:defRPr sz="2200" cap="none">
                <a:solidFill>
                  <a:srgbClr val="717172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sz="1100" kern="0" dirty="0">
                <a:solidFill>
                  <a:srgbClr val="717172"/>
                </a:solidFill>
                <a:cs typeface="+mn-ea"/>
                <a:sym typeface="+mn-lt"/>
              </a:rPr>
              <a:t>suffered alteration in some</a:t>
            </a:r>
            <a:endParaRPr sz="1100" kern="0" dirty="0">
              <a:solidFill>
                <a:srgbClr val="717172"/>
              </a:solidFill>
              <a:cs typeface="+mn-ea"/>
              <a:sym typeface="+mn-lt"/>
            </a:endParaRPr>
          </a:p>
        </p:txBody>
      </p:sp>
      <p:sp>
        <p:nvSpPr>
          <p:cNvPr id="1077" name="Shape 1077"/>
          <p:cNvSpPr/>
          <p:nvPr/>
        </p:nvSpPr>
        <p:spPr>
          <a:xfrm>
            <a:off x="7368947" y="3883703"/>
            <a:ext cx="846386" cy="512961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>
            <a:lvl1pPr>
              <a:defRPr sz="6000" cap="none">
                <a:solidFill>
                  <a:srgbClr val="E8EAED"/>
                </a:solidFill>
                <a:latin typeface="+mn-lt"/>
                <a:ea typeface="+mn-ea"/>
                <a:cs typeface="+mn-cs"/>
                <a:sym typeface="Sk-Modernist"/>
              </a:defRPr>
            </a:lvl1pPr>
          </a:lstStyle>
          <a:p>
            <a:pPr algn="ctr" defTabSz="412750" hangingPunct="0"/>
            <a:r>
              <a:rPr sz="3000" kern="0" dirty="0">
                <a:cs typeface="+mn-ea"/>
                <a:sym typeface="+mn-lt"/>
              </a:rPr>
              <a:t>32%</a:t>
            </a:r>
            <a:endParaRPr sz="3000" kern="0" dirty="0">
              <a:cs typeface="+mn-ea"/>
              <a:sym typeface="+mn-lt"/>
            </a:endParaRPr>
          </a:p>
        </p:txBody>
      </p:sp>
      <p:sp>
        <p:nvSpPr>
          <p:cNvPr id="1078" name="Shape 1078"/>
          <p:cNvSpPr/>
          <p:nvPr/>
        </p:nvSpPr>
        <p:spPr>
          <a:xfrm>
            <a:off x="8655114" y="3865292"/>
            <a:ext cx="1" cy="562482"/>
          </a:xfrm>
          <a:prstGeom prst="line">
            <a:avLst/>
          </a:prstGeom>
          <a:ln w="38100">
            <a:solidFill>
              <a:srgbClr val="EDEFF3"/>
            </a:solidFill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3200" cap="none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graphicFrame>
        <p:nvGraphicFramePr>
          <p:cNvPr id="1079" name="Chart 1079"/>
          <p:cNvGraphicFramePr/>
          <p:nvPr/>
        </p:nvGraphicFramePr>
        <p:xfrm>
          <a:off x="3192898" y="2386941"/>
          <a:ext cx="3016652" cy="20841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80" name="Shape 1080"/>
          <p:cNvSpPr/>
          <p:nvPr/>
        </p:nvSpPr>
        <p:spPr>
          <a:xfrm>
            <a:off x="6795104" y="2477769"/>
            <a:ext cx="1" cy="2630392"/>
          </a:xfrm>
          <a:prstGeom prst="line">
            <a:avLst/>
          </a:prstGeom>
          <a:ln w="38100">
            <a:solidFill>
              <a:srgbClr val="EDEFF3"/>
            </a:solidFill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3200" cap="none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081" name="Shape 1081"/>
          <p:cNvSpPr/>
          <p:nvPr/>
        </p:nvSpPr>
        <p:spPr>
          <a:xfrm>
            <a:off x="714282" y="5752064"/>
            <a:ext cx="139701" cy="139701"/>
          </a:xfrm>
          <a:prstGeom prst="ellipse">
            <a:avLst/>
          </a:prstGeom>
          <a:solidFill>
            <a:srgbClr val="EEEEEF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3200" cap="none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082" name="Shape 1082"/>
          <p:cNvSpPr/>
          <p:nvPr/>
        </p:nvSpPr>
        <p:spPr>
          <a:xfrm>
            <a:off x="942385" y="5719322"/>
            <a:ext cx="2130391" cy="205184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>
            <a:lvl1pPr algn="l">
              <a:defRPr sz="2000"/>
            </a:lvl1pPr>
          </a:lstStyle>
          <a:p>
            <a:pPr defTabSz="412750" hangingPunct="0"/>
            <a:r>
              <a:rPr sz="1000" kern="0" cap="all" dirty="0">
                <a:solidFill>
                  <a:srgbClr val="515252"/>
                </a:solidFill>
                <a:cs typeface="+mn-ea"/>
                <a:sym typeface="+mn-lt"/>
              </a:rPr>
              <a:t>Foundation of the company</a:t>
            </a:r>
            <a:endParaRPr sz="1000" kern="0" cap="all" dirty="0">
              <a:solidFill>
                <a:srgbClr val="515252"/>
              </a:solidFill>
              <a:cs typeface="+mn-ea"/>
              <a:sym typeface="+mn-lt"/>
            </a:endParaRPr>
          </a:p>
        </p:txBody>
      </p:sp>
      <p:sp>
        <p:nvSpPr>
          <p:cNvPr id="1083" name="Shape 1083"/>
          <p:cNvSpPr/>
          <p:nvPr/>
        </p:nvSpPr>
        <p:spPr>
          <a:xfrm>
            <a:off x="714282" y="6056864"/>
            <a:ext cx="139701" cy="139701"/>
          </a:xfrm>
          <a:prstGeom prst="ellipse">
            <a:avLst/>
          </a:prstGeom>
          <a:solidFill>
            <a:srgbClr val="A8D1A0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3200" cap="none">
                <a:solidFill>
                  <a:srgbClr val="0365C0">
                    <a:satOff val="-3354"/>
                    <a:lumOff val="26614"/>
                  </a:srgbClr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0365C0">
                  <a:satOff val="-3354"/>
                  <a:lumOff val="26614"/>
                </a:srgbClr>
              </a:solidFill>
              <a:cs typeface="+mn-ea"/>
              <a:sym typeface="+mn-lt"/>
            </a:endParaRPr>
          </a:p>
        </p:txBody>
      </p:sp>
      <p:sp>
        <p:nvSpPr>
          <p:cNvPr id="1084" name="Shape 1084"/>
          <p:cNvSpPr/>
          <p:nvPr/>
        </p:nvSpPr>
        <p:spPr>
          <a:xfrm>
            <a:off x="942385" y="6024122"/>
            <a:ext cx="904094" cy="205184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>
            <a:lvl1pPr algn="l">
              <a:defRPr sz="2000"/>
            </a:lvl1pPr>
          </a:lstStyle>
          <a:p>
            <a:pPr defTabSz="412750" hangingPunct="0"/>
            <a:r>
              <a:rPr sz="1000" kern="0" cap="all" dirty="0">
                <a:solidFill>
                  <a:srgbClr val="515252"/>
                </a:solidFill>
                <a:cs typeface="+mn-ea"/>
                <a:sym typeface="+mn-lt"/>
              </a:rPr>
              <a:t>Today's day</a:t>
            </a:r>
            <a:endParaRPr sz="1000" kern="0" cap="all" dirty="0">
              <a:solidFill>
                <a:srgbClr val="515252"/>
              </a:solidFill>
              <a:cs typeface="+mn-ea"/>
              <a:sym typeface="+mn-lt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 rot="5400000">
            <a:off x="7482073" y="2135552"/>
            <a:ext cx="2561863" cy="685799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0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1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1" grpId="0" animBg="1"/>
      <p:bldGraphic spid="1072" grpId="0">
        <p:bldAsOne/>
      </p:bldGraphic>
      <p:bldP spid="1073" grpId="0" animBg="1"/>
      <p:bldP spid="1074" grpId="0" animBg="1"/>
      <p:bldP spid="1075" grpId="0" animBg="1"/>
      <p:bldP spid="1076" grpId="0" animBg="1"/>
      <p:bldP spid="1077" grpId="0" animBg="1"/>
      <p:bldP spid="1078" grpId="0" animBg="1"/>
      <p:bldGraphic spid="1079" grpId="0">
        <p:bldAsOne/>
      </p:bldGraphic>
      <p:bldP spid="108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图片 4" descr="图片包含 物体, 镜子&#10;&#10;描述已自动生成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 cstate="screen"/>
          <a:srcRect l="61250" t="20400"/>
          <a:stretch>
            <a:fillRect/>
          </a:stretch>
        </p:blipFill>
        <p:spPr>
          <a:xfrm rot="21206725">
            <a:off x="6570660" y="2958330"/>
            <a:ext cx="6446902" cy="413849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01916" y="4254101"/>
            <a:ext cx="3691076" cy="2390255"/>
          </a:xfrm>
          <a:prstGeom prst="rect">
            <a:avLst/>
          </a:prstGeom>
        </p:spPr>
      </p:pic>
      <p:sp>
        <p:nvSpPr>
          <p:cNvPr id="8" name="TextBox 4"/>
          <p:cNvSpPr txBox="1"/>
          <p:nvPr/>
        </p:nvSpPr>
        <p:spPr>
          <a:xfrm>
            <a:off x="3603279" y="2130443"/>
            <a:ext cx="428835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8000" dirty="0">
                <a:cs typeface="+mn-ea"/>
                <a:sym typeface="+mn-lt"/>
              </a:rPr>
              <a:t>谢谢大家</a:t>
            </a:r>
            <a:endParaRPr lang="en-US" altLang="zh-CN" sz="8000" dirty="0">
              <a:cs typeface="+mn-ea"/>
              <a:sym typeface="+mn-lt"/>
            </a:endParaRPr>
          </a:p>
        </p:txBody>
      </p:sp>
      <p:sp>
        <p:nvSpPr>
          <p:cNvPr id="10" name="TextBox 4"/>
          <p:cNvSpPr txBox="1"/>
          <p:nvPr/>
        </p:nvSpPr>
        <p:spPr>
          <a:xfrm>
            <a:off x="3901916" y="1590462"/>
            <a:ext cx="40129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spc="2300" dirty="0">
                <a:cs typeface="+mn-ea"/>
                <a:sym typeface="+mn-lt"/>
              </a:rPr>
              <a:t>可爱</a:t>
            </a:r>
            <a:r>
              <a:rPr lang="en-US" altLang="zh-CN" sz="1600" spc="2300" dirty="0">
                <a:cs typeface="+mn-ea"/>
                <a:sym typeface="+mn-lt"/>
              </a:rPr>
              <a:t>/</a:t>
            </a:r>
            <a:r>
              <a:rPr lang="zh-CN" altLang="en-US" sz="1600" spc="2300" dirty="0">
                <a:cs typeface="+mn-ea"/>
                <a:sym typeface="+mn-lt"/>
              </a:rPr>
              <a:t>简约</a:t>
            </a:r>
            <a:r>
              <a:rPr lang="en-US" altLang="zh-CN" sz="1600" spc="2300" dirty="0">
                <a:cs typeface="+mn-ea"/>
                <a:sym typeface="+mn-lt"/>
              </a:rPr>
              <a:t>/</a:t>
            </a:r>
            <a:r>
              <a:rPr lang="zh-CN" altLang="en-US" sz="1600" spc="2300" dirty="0">
                <a:cs typeface="+mn-ea"/>
                <a:sym typeface="+mn-lt"/>
              </a:rPr>
              <a:t>卡通</a:t>
            </a:r>
            <a:endParaRPr lang="en-US" altLang="zh-CN" sz="1600" spc="2300" dirty="0">
              <a:cs typeface="+mn-ea"/>
              <a:sym typeface="+mn-lt"/>
            </a:endParaRPr>
          </a:p>
        </p:txBody>
      </p:sp>
      <p:sp>
        <p:nvSpPr>
          <p:cNvPr id="11" name="Shape 222"/>
          <p:cNvSpPr/>
          <p:nvPr/>
        </p:nvSpPr>
        <p:spPr>
          <a:xfrm>
            <a:off x="4780492" y="3572786"/>
            <a:ext cx="1759853" cy="500002"/>
          </a:xfrm>
          <a:prstGeom prst="roundRect">
            <a:avLst>
              <a:gd name="adj" fmla="val 50000"/>
            </a:avLst>
          </a:prstGeom>
          <a:solidFill>
            <a:schemeClr val="accent1">
              <a:satOff val="-3354"/>
              <a:lumOff val="26614"/>
            </a:schemeClr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3200" cap="none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2" name="TextBox 4"/>
          <p:cNvSpPr txBox="1"/>
          <p:nvPr/>
        </p:nvSpPr>
        <p:spPr>
          <a:xfrm>
            <a:off x="5315033" y="3636873"/>
            <a:ext cx="72390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pc="300" dirty="0" smtClean="0">
                <a:cs typeface="+mn-ea"/>
                <a:sym typeface="+mn-lt"/>
              </a:rPr>
              <a:t>PC6</a:t>
            </a:r>
            <a:endParaRPr lang="en-US" spc="3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 animBg="1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4"/>
          <p:cNvSpPr txBox="1"/>
          <p:nvPr/>
        </p:nvSpPr>
        <p:spPr>
          <a:xfrm>
            <a:off x="5777157" y="1211798"/>
            <a:ext cx="372025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600" b="1" dirty="0">
                <a:cs typeface="+mn-ea"/>
                <a:sym typeface="+mn-lt"/>
              </a:rPr>
              <a:t>PART 01</a:t>
            </a:r>
            <a:endParaRPr lang="en-US" altLang="zh-CN" sz="6600" b="1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占位符 3"/>
          <p:cNvPicPr>
            <a:picLocks noGrp="1" noChangeAspect="1"/>
          </p:cNvPicPr>
          <p:nvPr>
            <p:ph type="pic" sz="quarter" idx="10"/>
          </p:nvPr>
        </p:nvPicPr>
        <p:blipFill>
          <a:blip r:embed="rId1" cstate="screen"/>
          <a:srcRect/>
          <a:stretch>
            <a:fillRect/>
          </a:stretch>
        </p:blipFill>
        <p:spPr/>
      </p:pic>
      <p:sp>
        <p:nvSpPr>
          <p:cNvPr id="218" name="Shape 218"/>
          <p:cNvSpPr/>
          <p:nvPr/>
        </p:nvSpPr>
        <p:spPr>
          <a:xfrm>
            <a:off x="912528" y="4410769"/>
            <a:ext cx="2537554" cy="359073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>
            <a:lvl1pPr algn="r">
              <a:defRPr sz="4000"/>
            </a:lvl1pPr>
          </a:lstStyle>
          <a:p>
            <a:pPr defTabSz="412750" hangingPunct="0"/>
            <a:r>
              <a:rPr sz="2000" kern="0" cap="all" dirty="0">
                <a:solidFill>
                  <a:srgbClr val="515252"/>
                </a:solidFill>
                <a:cs typeface="+mn-ea"/>
                <a:sym typeface="+mn-lt"/>
              </a:rPr>
              <a:t>product growth</a:t>
            </a:r>
            <a:endParaRPr sz="2000" kern="0" cap="all" dirty="0">
              <a:solidFill>
                <a:srgbClr val="515252"/>
              </a:solidFill>
              <a:cs typeface="+mn-ea"/>
              <a:sym typeface="+mn-lt"/>
            </a:endParaRPr>
          </a:p>
        </p:txBody>
      </p:sp>
      <p:sp>
        <p:nvSpPr>
          <p:cNvPr id="219" name="Shape 219"/>
          <p:cNvSpPr/>
          <p:nvPr/>
        </p:nvSpPr>
        <p:spPr>
          <a:xfrm>
            <a:off x="3723626" y="4412505"/>
            <a:ext cx="891414" cy="355601"/>
          </a:xfrm>
          <a:prstGeom prst="roundRect">
            <a:avLst>
              <a:gd name="adj" fmla="val 50000"/>
            </a:avLst>
          </a:prstGeom>
          <a:solidFill>
            <a:srgbClr val="A8D1A0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3200" cap="none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20" name="Shape 220"/>
          <p:cNvSpPr/>
          <p:nvPr/>
        </p:nvSpPr>
        <p:spPr>
          <a:xfrm>
            <a:off x="3948119" y="4464631"/>
            <a:ext cx="442430" cy="251351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>
            <a:lvl1pPr>
              <a:defRPr sz="2600">
                <a:solidFill>
                  <a:srgbClr val="FFFFFF"/>
                </a:solidFill>
              </a:defRPr>
            </a:lvl1pPr>
          </a:lstStyle>
          <a:p>
            <a:pPr algn="ctr" defTabSz="412750" hangingPunct="0"/>
            <a:r>
              <a:rPr lang="en-US" altLang="zh-CN" sz="1300" kern="0" cap="all" dirty="0" smtClean="0">
                <a:cs typeface="+mn-ea"/>
                <a:sym typeface="+mn-lt"/>
              </a:rPr>
              <a:t>202</a:t>
            </a:r>
            <a:r>
              <a:rPr sz="1300" kern="0" cap="all" dirty="0" smtClean="0">
                <a:cs typeface="+mn-ea"/>
                <a:sym typeface="+mn-lt"/>
              </a:rPr>
              <a:t>7</a:t>
            </a:r>
            <a:endParaRPr sz="1300" kern="0" cap="all" dirty="0">
              <a:cs typeface="+mn-ea"/>
              <a:sym typeface="+mn-lt"/>
            </a:endParaRPr>
          </a:p>
        </p:txBody>
      </p:sp>
      <p:sp>
        <p:nvSpPr>
          <p:cNvPr id="221" name="Shape 221"/>
          <p:cNvSpPr/>
          <p:nvPr/>
        </p:nvSpPr>
        <p:spPr>
          <a:xfrm>
            <a:off x="8718062" y="4410769"/>
            <a:ext cx="2407710" cy="359073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>
            <a:lvl1pPr algn="l">
              <a:defRPr sz="4000"/>
            </a:lvl1pPr>
          </a:lstStyle>
          <a:p>
            <a:pPr defTabSz="412750" hangingPunct="0"/>
            <a:r>
              <a:rPr sz="2000" kern="0" cap="all" dirty="0">
                <a:solidFill>
                  <a:srgbClr val="515252"/>
                </a:solidFill>
                <a:cs typeface="+mn-ea"/>
                <a:sym typeface="+mn-lt"/>
              </a:rPr>
              <a:t>phenom success</a:t>
            </a:r>
            <a:endParaRPr sz="2000" kern="0" cap="all" dirty="0">
              <a:solidFill>
                <a:srgbClr val="515252"/>
              </a:solidFill>
              <a:cs typeface="+mn-ea"/>
              <a:sym typeface="+mn-lt"/>
            </a:endParaRPr>
          </a:p>
        </p:txBody>
      </p:sp>
      <p:sp>
        <p:nvSpPr>
          <p:cNvPr id="222" name="Shape 222"/>
          <p:cNvSpPr/>
          <p:nvPr/>
        </p:nvSpPr>
        <p:spPr>
          <a:xfrm>
            <a:off x="7553103" y="4412505"/>
            <a:ext cx="891414" cy="355601"/>
          </a:xfrm>
          <a:prstGeom prst="roundRect">
            <a:avLst>
              <a:gd name="adj" fmla="val 50000"/>
            </a:avLst>
          </a:prstGeom>
          <a:solidFill>
            <a:srgbClr val="A8D1A0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3200" cap="none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23" name="Shape 223"/>
          <p:cNvSpPr/>
          <p:nvPr/>
        </p:nvSpPr>
        <p:spPr>
          <a:xfrm>
            <a:off x="7777596" y="4464631"/>
            <a:ext cx="442430" cy="251351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>
            <a:lvl1pPr>
              <a:defRPr sz="2600">
                <a:solidFill>
                  <a:srgbClr val="FFFFFF"/>
                </a:solidFill>
              </a:defRPr>
            </a:lvl1pPr>
          </a:lstStyle>
          <a:p>
            <a:pPr algn="ctr" defTabSz="412750" hangingPunct="0"/>
            <a:r>
              <a:rPr sz="1300" kern="0" cap="all" dirty="0" smtClean="0">
                <a:cs typeface="+mn-ea"/>
                <a:sym typeface="+mn-lt"/>
              </a:rPr>
              <a:t>20</a:t>
            </a:r>
            <a:r>
              <a:rPr lang="en-US" sz="1300" kern="0" cap="all" dirty="0" smtClean="0">
                <a:cs typeface="+mn-ea"/>
                <a:sym typeface="+mn-lt"/>
              </a:rPr>
              <a:t>2</a:t>
            </a:r>
            <a:r>
              <a:rPr sz="1300" kern="0" cap="all" dirty="0" smtClean="0">
                <a:cs typeface="+mn-ea"/>
                <a:sym typeface="+mn-lt"/>
              </a:rPr>
              <a:t>8</a:t>
            </a:r>
            <a:endParaRPr sz="1300" kern="0" cap="all" dirty="0">
              <a:cs typeface="+mn-ea"/>
              <a:sym typeface="+mn-lt"/>
            </a:endParaRPr>
          </a:p>
        </p:txBody>
      </p:sp>
      <p:sp>
        <p:nvSpPr>
          <p:cNvPr id="224" name="Shape 224"/>
          <p:cNvSpPr/>
          <p:nvPr/>
        </p:nvSpPr>
        <p:spPr>
          <a:xfrm>
            <a:off x="7546561" y="5088574"/>
            <a:ext cx="4552528" cy="904671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/>
          <a:p>
            <a:pPr defTabSz="412750" hangingPunct="0">
              <a:lnSpc>
                <a:spcPct val="150000"/>
              </a:lnSpc>
              <a:defRPr sz="2600" cap="none">
                <a:solidFill>
                  <a:srgbClr val="717172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sz="1300" kern="0" dirty="0">
                <a:solidFill>
                  <a:srgbClr val="717172"/>
                </a:solidFill>
                <a:cs typeface="+mn-ea"/>
                <a:sym typeface="+mn-lt"/>
              </a:rPr>
              <a:t>There are many variations of passages of Lorem Ipsum</a:t>
            </a:r>
            <a:endParaRPr sz="1300" kern="0" dirty="0">
              <a:solidFill>
                <a:srgbClr val="717172"/>
              </a:solidFill>
              <a:cs typeface="+mn-ea"/>
              <a:sym typeface="+mn-lt"/>
            </a:endParaRPr>
          </a:p>
          <a:p>
            <a:pPr defTabSz="412750" hangingPunct="0">
              <a:lnSpc>
                <a:spcPct val="150000"/>
              </a:lnSpc>
              <a:defRPr sz="2600" cap="none">
                <a:solidFill>
                  <a:srgbClr val="717172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sz="1300" kern="0" dirty="0">
                <a:solidFill>
                  <a:srgbClr val="717172"/>
                </a:solidFill>
                <a:cs typeface="+mn-ea"/>
                <a:sym typeface="+mn-lt"/>
              </a:rPr>
              <a:t>the majority have suffered alteration in some form, by</a:t>
            </a:r>
            <a:endParaRPr sz="1300" kern="0" dirty="0">
              <a:solidFill>
                <a:srgbClr val="717172"/>
              </a:solidFill>
              <a:cs typeface="+mn-ea"/>
              <a:sym typeface="+mn-lt"/>
            </a:endParaRPr>
          </a:p>
          <a:p>
            <a:pPr defTabSz="412750" hangingPunct="0">
              <a:lnSpc>
                <a:spcPct val="150000"/>
              </a:lnSpc>
              <a:defRPr sz="2600" cap="none">
                <a:solidFill>
                  <a:srgbClr val="717172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sz="1300" kern="0" dirty="0" err="1">
                <a:solidFill>
                  <a:srgbClr val="717172"/>
                </a:solidFill>
                <a:cs typeface="+mn-ea"/>
                <a:sym typeface="+mn-lt"/>
              </a:rPr>
              <a:t>humour</a:t>
            </a:r>
            <a:r>
              <a:rPr sz="1300" kern="0" dirty="0">
                <a:solidFill>
                  <a:srgbClr val="717172"/>
                </a:solidFill>
                <a:cs typeface="+mn-ea"/>
                <a:sym typeface="+mn-lt"/>
              </a:rPr>
              <a:t>, or </a:t>
            </a:r>
            <a:r>
              <a:rPr sz="1300" kern="0" dirty="0" err="1">
                <a:solidFill>
                  <a:srgbClr val="717172"/>
                </a:solidFill>
                <a:cs typeface="+mn-ea"/>
                <a:sym typeface="+mn-lt"/>
              </a:rPr>
              <a:t>randomised</a:t>
            </a:r>
            <a:r>
              <a:rPr sz="1300" kern="0" dirty="0">
                <a:solidFill>
                  <a:srgbClr val="717172"/>
                </a:solidFill>
                <a:cs typeface="+mn-ea"/>
                <a:sym typeface="+mn-lt"/>
              </a:rPr>
              <a:t> words which don't look even a</a:t>
            </a:r>
            <a:endParaRPr sz="1300" kern="0" dirty="0">
              <a:solidFill>
                <a:srgbClr val="717172"/>
              </a:solidFill>
              <a:cs typeface="+mn-ea"/>
              <a:sym typeface="+mn-lt"/>
            </a:endParaRPr>
          </a:p>
        </p:txBody>
      </p:sp>
      <p:sp>
        <p:nvSpPr>
          <p:cNvPr id="225" name="Shape 225"/>
          <p:cNvSpPr/>
          <p:nvPr/>
        </p:nvSpPr>
        <p:spPr>
          <a:xfrm>
            <a:off x="69200" y="5088574"/>
            <a:ext cx="4552528" cy="904671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/>
          <a:p>
            <a:pPr algn="r" defTabSz="412750" hangingPunct="0">
              <a:lnSpc>
                <a:spcPct val="150000"/>
              </a:lnSpc>
              <a:defRPr sz="2600" cap="none">
                <a:solidFill>
                  <a:srgbClr val="717172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sz="1300" kern="0" dirty="0">
                <a:solidFill>
                  <a:srgbClr val="717172"/>
                </a:solidFill>
                <a:cs typeface="+mn-ea"/>
                <a:sym typeface="+mn-lt"/>
              </a:rPr>
              <a:t>There are many variations of passages of Lorem Ipsum</a:t>
            </a:r>
            <a:endParaRPr sz="1300" kern="0" dirty="0">
              <a:solidFill>
                <a:srgbClr val="717172"/>
              </a:solidFill>
              <a:cs typeface="+mn-ea"/>
              <a:sym typeface="+mn-lt"/>
            </a:endParaRPr>
          </a:p>
          <a:p>
            <a:pPr algn="r" defTabSz="412750" hangingPunct="0">
              <a:lnSpc>
                <a:spcPct val="150000"/>
              </a:lnSpc>
              <a:defRPr sz="2600" cap="none">
                <a:solidFill>
                  <a:srgbClr val="717172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sz="1300" kern="0" dirty="0">
                <a:solidFill>
                  <a:srgbClr val="717172"/>
                </a:solidFill>
                <a:cs typeface="+mn-ea"/>
                <a:sym typeface="+mn-lt"/>
              </a:rPr>
              <a:t>the majority have suffered alteration in some form, by</a:t>
            </a:r>
            <a:endParaRPr sz="1300" kern="0" dirty="0">
              <a:solidFill>
                <a:srgbClr val="717172"/>
              </a:solidFill>
              <a:cs typeface="+mn-ea"/>
              <a:sym typeface="+mn-lt"/>
            </a:endParaRPr>
          </a:p>
          <a:p>
            <a:pPr algn="r" defTabSz="412750" hangingPunct="0">
              <a:lnSpc>
                <a:spcPct val="150000"/>
              </a:lnSpc>
              <a:defRPr sz="2600" cap="none">
                <a:solidFill>
                  <a:srgbClr val="717172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sz="1300" kern="0" dirty="0" err="1">
                <a:solidFill>
                  <a:srgbClr val="717172"/>
                </a:solidFill>
                <a:cs typeface="+mn-ea"/>
                <a:sym typeface="+mn-lt"/>
              </a:rPr>
              <a:t>humour</a:t>
            </a:r>
            <a:r>
              <a:rPr sz="1300" kern="0" dirty="0">
                <a:solidFill>
                  <a:srgbClr val="717172"/>
                </a:solidFill>
                <a:cs typeface="+mn-ea"/>
                <a:sym typeface="+mn-lt"/>
              </a:rPr>
              <a:t>, or </a:t>
            </a:r>
            <a:r>
              <a:rPr sz="1300" kern="0" dirty="0" err="1">
                <a:solidFill>
                  <a:srgbClr val="717172"/>
                </a:solidFill>
                <a:cs typeface="+mn-ea"/>
                <a:sym typeface="+mn-lt"/>
              </a:rPr>
              <a:t>randomised</a:t>
            </a:r>
            <a:r>
              <a:rPr sz="1300" kern="0" dirty="0">
                <a:solidFill>
                  <a:srgbClr val="717172"/>
                </a:solidFill>
                <a:cs typeface="+mn-ea"/>
                <a:sym typeface="+mn-lt"/>
              </a:rPr>
              <a:t> words which don't look even a</a:t>
            </a:r>
            <a:endParaRPr sz="1300" kern="0" dirty="0">
              <a:solidFill>
                <a:srgbClr val="717172"/>
              </a:solidFill>
              <a:cs typeface="+mn-ea"/>
              <a:sym typeface="+mn-lt"/>
            </a:endParaRPr>
          </a:p>
        </p:txBody>
      </p:sp>
      <p:sp>
        <p:nvSpPr>
          <p:cNvPr id="226" name="Shape 226"/>
          <p:cNvSpPr/>
          <p:nvPr/>
        </p:nvSpPr>
        <p:spPr>
          <a:xfrm flipV="1">
            <a:off x="6085588" y="4389636"/>
            <a:ext cx="1" cy="1540853"/>
          </a:xfrm>
          <a:prstGeom prst="line">
            <a:avLst/>
          </a:prstGeom>
          <a:ln w="38100">
            <a:solidFill>
              <a:srgbClr val="EDEFF3"/>
            </a:solidFill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3200" cap="none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00000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8" grpId="0" animBg="1"/>
      <p:bldP spid="219" grpId="0" animBg="1"/>
      <p:bldP spid="220" grpId="0" animBg="1"/>
      <p:bldP spid="221" grpId="0" animBg="1"/>
      <p:bldP spid="222" grpId="0" animBg="1"/>
      <p:bldP spid="223" grpId="0" animBg="1"/>
      <p:bldP spid="224" grpId="0" animBg="1"/>
      <p:bldP spid="225" grpId="0" animBg="1"/>
      <p:bldP spid="22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占位符 3"/>
          <p:cNvPicPr>
            <a:picLocks noGrp="1" noChangeAspect="1"/>
          </p:cNvPicPr>
          <p:nvPr>
            <p:ph type="pic" sz="quarter" idx="10"/>
          </p:nvPr>
        </p:nvPicPr>
        <p:blipFill>
          <a:blip r:embed="rId1" cstate="screen"/>
          <a:srcRect/>
          <a:stretch>
            <a:fillRect/>
          </a:stretch>
        </p:blipFill>
        <p:spPr/>
      </p:pic>
      <p:sp>
        <p:nvSpPr>
          <p:cNvPr id="503" name="Shape 503"/>
          <p:cNvSpPr/>
          <p:nvPr/>
        </p:nvSpPr>
        <p:spPr>
          <a:xfrm>
            <a:off x="2036994" y="2582174"/>
            <a:ext cx="1001360" cy="381001"/>
          </a:xfrm>
          <a:prstGeom prst="roundRect">
            <a:avLst>
              <a:gd name="adj" fmla="val 50000"/>
            </a:avLst>
          </a:prstGeom>
          <a:solidFill>
            <a:srgbClr val="F7F6F8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3200" cap="none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508" name="Shape 508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>
                <a:latin typeface="+mn-lt"/>
                <a:ea typeface="+mn-ea"/>
                <a:cs typeface="+mn-ea"/>
                <a:sym typeface="+mn-lt"/>
              </a:rPr>
              <a:t>It is a long established fact that a reader will be distracted</a:t>
            </a:r>
            <a:endParaRPr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06" name="Shape 50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>
                <a:latin typeface="+mn-lt"/>
                <a:ea typeface="+mn-ea"/>
                <a:cs typeface="+mn-ea"/>
                <a:sym typeface="+mn-lt"/>
              </a:rPr>
              <a:t>Choose your payment plan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07" name="Shape 507"/>
          <p:cNvSpPr/>
          <p:nvPr/>
        </p:nvSpPr>
        <p:spPr>
          <a:xfrm>
            <a:off x="1712162" y="4644799"/>
            <a:ext cx="1213578" cy="1"/>
          </a:xfrm>
          <a:prstGeom prst="line">
            <a:avLst/>
          </a:prstGeom>
          <a:ln w="38100">
            <a:solidFill>
              <a:srgbClr val="EDEFF3"/>
            </a:solidFill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3200" cap="none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516" name="Shape 516"/>
          <p:cNvSpPr/>
          <p:nvPr/>
        </p:nvSpPr>
        <p:spPr>
          <a:xfrm>
            <a:off x="731450" y="2258847"/>
            <a:ext cx="3175001" cy="3677687"/>
          </a:xfrm>
          <a:prstGeom prst="roundRect">
            <a:avLst>
              <a:gd name="adj" fmla="val 3000"/>
            </a:avLst>
          </a:prstGeom>
          <a:ln w="38100">
            <a:solidFill>
              <a:srgbClr val="EDEFF3"/>
            </a:solidFill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3200" cap="none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517" name="Shape 517"/>
          <p:cNvSpPr/>
          <p:nvPr/>
        </p:nvSpPr>
        <p:spPr>
          <a:xfrm>
            <a:off x="1025056" y="3587650"/>
            <a:ext cx="2587789" cy="931537"/>
          </a:xfrm>
          <a:prstGeom prst="rect">
            <a:avLst/>
          </a:prstGeom>
          <a:ln w="12700">
            <a:miter lim="400000"/>
          </a:ln>
        </p:spPr>
        <p:txBody>
          <a:bodyPr lIns="25400" tIns="25400" rIns="25400" bIns="25400" anchor="ctr">
            <a:spAutoFit/>
          </a:bodyPr>
          <a:lstStyle/>
          <a:p>
            <a:pPr algn="ctr" defTabSz="412750" hangingPunct="0">
              <a:lnSpc>
                <a:spcPct val="130000"/>
              </a:lnSpc>
              <a:defRPr sz="2200" cap="none">
                <a:solidFill>
                  <a:srgbClr val="717172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sz="1100" kern="0" dirty="0">
                <a:solidFill>
                  <a:srgbClr val="717172"/>
                </a:solidFill>
                <a:cs typeface="+mn-ea"/>
                <a:sym typeface="+mn-lt"/>
              </a:rPr>
              <a:t>There are many variations of passages</a:t>
            </a:r>
            <a:endParaRPr sz="1100" kern="0" dirty="0">
              <a:solidFill>
                <a:srgbClr val="717172"/>
              </a:solidFill>
              <a:cs typeface="+mn-ea"/>
              <a:sym typeface="+mn-lt"/>
            </a:endParaRPr>
          </a:p>
          <a:p>
            <a:pPr algn="ctr" defTabSz="412750" hangingPunct="0">
              <a:lnSpc>
                <a:spcPct val="130000"/>
              </a:lnSpc>
              <a:defRPr sz="2200" cap="none">
                <a:solidFill>
                  <a:srgbClr val="717172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sz="1100" kern="0" dirty="0">
                <a:solidFill>
                  <a:srgbClr val="717172"/>
                </a:solidFill>
                <a:cs typeface="+mn-ea"/>
                <a:sym typeface="+mn-lt"/>
              </a:rPr>
              <a:t>of Lorem Ipsum available but the</a:t>
            </a:r>
            <a:endParaRPr sz="1100" kern="0" dirty="0">
              <a:solidFill>
                <a:srgbClr val="717172"/>
              </a:solidFill>
              <a:cs typeface="+mn-ea"/>
              <a:sym typeface="+mn-lt"/>
            </a:endParaRPr>
          </a:p>
          <a:p>
            <a:pPr algn="ctr" defTabSz="412750" hangingPunct="0">
              <a:lnSpc>
                <a:spcPct val="130000"/>
              </a:lnSpc>
              <a:defRPr sz="2200" cap="none">
                <a:solidFill>
                  <a:srgbClr val="717172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sz="1100" kern="0" dirty="0">
                <a:solidFill>
                  <a:srgbClr val="717172"/>
                </a:solidFill>
                <a:cs typeface="+mn-ea"/>
                <a:sym typeface="+mn-lt"/>
              </a:rPr>
              <a:t>majority have suffered</a:t>
            </a:r>
            <a:endParaRPr sz="1100" kern="0" dirty="0">
              <a:solidFill>
                <a:srgbClr val="717172"/>
              </a:solidFill>
              <a:cs typeface="+mn-ea"/>
              <a:sym typeface="+mn-lt"/>
            </a:endParaRPr>
          </a:p>
        </p:txBody>
      </p:sp>
      <p:sp>
        <p:nvSpPr>
          <p:cNvPr id="518" name="Shape 518"/>
          <p:cNvSpPr/>
          <p:nvPr/>
        </p:nvSpPr>
        <p:spPr>
          <a:xfrm>
            <a:off x="1662520" y="4938853"/>
            <a:ext cx="1312860" cy="249940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>
            <a:lvl1pPr>
              <a:lnSpc>
                <a:spcPct val="130000"/>
              </a:lnSpc>
              <a:defRPr sz="2200" i="1" cap="none">
                <a:solidFill>
                  <a:srgbClr val="929292"/>
                </a:solidFill>
                <a:latin typeface="Lato Regular"/>
                <a:ea typeface="Lato Regular"/>
                <a:cs typeface="Lato Regular"/>
                <a:sym typeface="Lato Regular"/>
              </a:defRPr>
            </a:lvl1pPr>
          </a:lstStyle>
          <a:p>
            <a:pPr algn="ctr" defTabSz="412750" hangingPunct="0"/>
            <a:r>
              <a:rPr sz="1100" kern="0" dirty="0">
                <a:latin typeface="+mn-lt"/>
                <a:ea typeface="+mn-ea"/>
                <a:cs typeface="+mn-ea"/>
                <a:sym typeface="+mn-lt"/>
              </a:rPr>
              <a:t>Unlimited memory</a:t>
            </a:r>
            <a:endParaRPr sz="11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19" name="Shape 519"/>
          <p:cNvSpPr/>
          <p:nvPr/>
        </p:nvSpPr>
        <p:spPr>
          <a:xfrm>
            <a:off x="1871714" y="5459477"/>
            <a:ext cx="894476" cy="249940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>
            <a:lvl1pPr>
              <a:lnSpc>
                <a:spcPct val="130000"/>
              </a:lnSpc>
              <a:defRPr sz="2200" i="1" cap="none">
                <a:solidFill>
                  <a:srgbClr val="929292"/>
                </a:solidFill>
                <a:latin typeface="Lato Regular"/>
                <a:ea typeface="Lato Regular"/>
                <a:cs typeface="Lato Regular"/>
                <a:sym typeface="Lato Regular"/>
              </a:defRPr>
            </a:lvl1pPr>
          </a:lstStyle>
          <a:p>
            <a:pPr algn="ctr" defTabSz="412750" hangingPunct="0"/>
            <a:r>
              <a:rPr sz="1100" kern="0" dirty="0">
                <a:latin typeface="+mn-lt"/>
                <a:ea typeface="+mn-ea"/>
                <a:cs typeface="+mn-ea"/>
                <a:sym typeface="+mn-lt"/>
              </a:rPr>
              <a:t>Fast support</a:t>
            </a:r>
            <a:endParaRPr sz="11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20" name="Shape 520"/>
          <p:cNvSpPr/>
          <p:nvPr/>
        </p:nvSpPr>
        <p:spPr>
          <a:xfrm>
            <a:off x="1650499" y="5199127"/>
            <a:ext cx="1336904" cy="249940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>
            <a:lvl1pPr>
              <a:lnSpc>
                <a:spcPct val="130000"/>
              </a:lnSpc>
              <a:defRPr sz="2200" i="1" cap="none">
                <a:solidFill>
                  <a:srgbClr val="929292"/>
                </a:solidFill>
                <a:latin typeface="Lato Regular"/>
                <a:ea typeface="Lato Regular"/>
                <a:cs typeface="Lato Regular"/>
                <a:sym typeface="Lato Regular"/>
              </a:defRPr>
            </a:lvl1pPr>
          </a:lstStyle>
          <a:p>
            <a:pPr algn="ctr" defTabSz="412750" hangingPunct="0"/>
            <a:r>
              <a:rPr sz="1100" kern="0" dirty="0">
                <a:latin typeface="+mn-lt"/>
                <a:ea typeface="+mn-ea"/>
                <a:cs typeface="+mn-ea"/>
                <a:sym typeface="+mn-lt"/>
              </a:rPr>
              <a:t>Free license for sell</a:t>
            </a:r>
            <a:endParaRPr sz="11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21" name="Shape 521"/>
          <p:cNvSpPr/>
          <p:nvPr/>
        </p:nvSpPr>
        <p:spPr>
          <a:xfrm>
            <a:off x="1777135" y="3283652"/>
            <a:ext cx="1083631" cy="312906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>
            <a:lvl1pPr>
              <a:defRPr sz="3400"/>
            </a:lvl1pPr>
          </a:lstStyle>
          <a:p>
            <a:pPr algn="ctr" defTabSz="412750" hangingPunct="0"/>
            <a:r>
              <a:rPr sz="1700" kern="0" cap="all" dirty="0">
                <a:solidFill>
                  <a:srgbClr val="515252"/>
                </a:solidFill>
                <a:cs typeface="+mn-ea"/>
                <a:sym typeface="+mn-lt"/>
              </a:rPr>
              <a:t>START UP</a:t>
            </a:r>
            <a:endParaRPr sz="1700" kern="0" cap="all" dirty="0">
              <a:solidFill>
                <a:srgbClr val="515252"/>
              </a:solidFill>
              <a:cs typeface="+mn-ea"/>
              <a:sym typeface="+mn-lt"/>
            </a:endParaRPr>
          </a:p>
        </p:txBody>
      </p:sp>
      <p:sp>
        <p:nvSpPr>
          <p:cNvPr id="522" name="Shape 522"/>
          <p:cNvSpPr/>
          <p:nvPr/>
        </p:nvSpPr>
        <p:spPr>
          <a:xfrm>
            <a:off x="1599547" y="2582174"/>
            <a:ext cx="1001360" cy="381001"/>
          </a:xfrm>
          <a:prstGeom prst="roundRect">
            <a:avLst>
              <a:gd name="adj" fmla="val 50000"/>
            </a:avLst>
          </a:prstGeom>
          <a:solidFill>
            <a:srgbClr val="A8D1A0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3200" cap="none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523" name="Shape 523"/>
          <p:cNvSpPr/>
          <p:nvPr/>
        </p:nvSpPr>
        <p:spPr>
          <a:xfrm>
            <a:off x="1906264" y="2631610"/>
            <a:ext cx="387927" cy="282129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>
            <a:lvl1pPr>
              <a:defRPr sz="3000">
                <a:solidFill>
                  <a:srgbClr val="FFFFFF"/>
                </a:solidFill>
              </a:defRPr>
            </a:lvl1pPr>
          </a:lstStyle>
          <a:p>
            <a:pPr algn="ctr" defTabSz="412750" hangingPunct="0"/>
            <a:r>
              <a:rPr sz="1500" kern="0" cap="all" dirty="0">
                <a:cs typeface="+mn-ea"/>
                <a:sym typeface="+mn-lt"/>
              </a:rPr>
              <a:t>30$</a:t>
            </a:r>
            <a:endParaRPr sz="1500" kern="0" cap="all" dirty="0">
              <a:cs typeface="+mn-ea"/>
              <a:sym typeface="+mn-lt"/>
            </a:endParaRPr>
          </a:p>
        </p:txBody>
      </p:sp>
      <p:sp>
        <p:nvSpPr>
          <p:cNvPr id="524" name="Shape 524"/>
          <p:cNvSpPr/>
          <p:nvPr/>
        </p:nvSpPr>
        <p:spPr>
          <a:xfrm>
            <a:off x="9249500" y="4644799"/>
            <a:ext cx="1213578" cy="1"/>
          </a:xfrm>
          <a:prstGeom prst="line">
            <a:avLst/>
          </a:prstGeom>
          <a:ln w="38100">
            <a:solidFill>
              <a:srgbClr val="EDEFF3"/>
            </a:solidFill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3200" cap="none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525" name="Shape 525"/>
          <p:cNvSpPr/>
          <p:nvPr/>
        </p:nvSpPr>
        <p:spPr>
          <a:xfrm>
            <a:off x="8268788" y="2258847"/>
            <a:ext cx="3175001" cy="3677687"/>
          </a:xfrm>
          <a:prstGeom prst="roundRect">
            <a:avLst>
              <a:gd name="adj" fmla="val 3000"/>
            </a:avLst>
          </a:prstGeom>
          <a:ln w="38100">
            <a:solidFill>
              <a:srgbClr val="EDEFF3"/>
            </a:solidFill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3200" cap="none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526" name="Shape 526"/>
          <p:cNvSpPr/>
          <p:nvPr/>
        </p:nvSpPr>
        <p:spPr>
          <a:xfrm>
            <a:off x="8562394" y="3598358"/>
            <a:ext cx="2587788" cy="910121"/>
          </a:xfrm>
          <a:prstGeom prst="rect">
            <a:avLst/>
          </a:prstGeom>
          <a:ln w="12700">
            <a:miter lim="400000"/>
          </a:ln>
        </p:spPr>
        <p:txBody>
          <a:bodyPr lIns="25400" tIns="25400" rIns="25400" bIns="25400" anchor="ctr">
            <a:spAutoFit/>
          </a:bodyPr>
          <a:lstStyle/>
          <a:p>
            <a:pPr algn="ctr" defTabSz="412750" hangingPunct="0">
              <a:lnSpc>
                <a:spcPct val="130000"/>
              </a:lnSpc>
              <a:defRPr sz="2200" cap="none">
                <a:solidFill>
                  <a:srgbClr val="717172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sz="1100" kern="0" dirty="0">
                <a:solidFill>
                  <a:srgbClr val="717172"/>
                </a:solidFill>
                <a:cs typeface="+mn-ea"/>
                <a:sym typeface="+mn-lt"/>
              </a:rPr>
              <a:t>There are many variations of passages</a:t>
            </a:r>
            <a:endParaRPr sz="1100" kern="0" dirty="0">
              <a:solidFill>
                <a:srgbClr val="717172"/>
              </a:solidFill>
              <a:cs typeface="+mn-ea"/>
              <a:sym typeface="+mn-lt"/>
            </a:endParaRPr>
          </a:p>
          <a:p>
            <a:pPr algn="ctr" defTabSz="412750" hangingPunct="0">
              <a:lnSpc>
                <a:spcPct val="130000"/>
              </a:lnSpc>
              <a:defRPr sz="2200" cap="none">
                <a:solidFill>
                  <a:srgbClr val="717172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sz="1100" kern="0" dirty="0">
                <a:solidFill>
                  <a:srgbClr val="717172"/>
                </a:solidFill>
                <a:cs typeface="+mn-ea"/>
                <a:sym typeface="+mn-lt"/>
              </a:rPr>
              <a:t>of Lorem Ipsum available but the</a:t>
            </a:r>
            <a:endParaRPr sz="1100" kern="0" dirty="0">
              <a:solidFill>
                <a:srgbClr val="717172"/>
              </a:solidFill>
              <a:cs typeface="+mn-ea"/>
              <a:sym typeface="+mn-lt"/>
            </a:endParaRPr>
          </a:p>
          <a:p>
            <a:pPr algn="ctr" defTabSz="412750" hangingPunct="0">
              <a:lnSpc>
                <a:spcPct val="130000"/>
              </a:lnSpc>
              <a:defRPr sz="2200" cap="none">
                <a:solidFill>
                  <a:srgbClr val="717172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sz="1100" kern="0" dirty="0">
                <a:solidFill>
                  <a:srgbClr val="717172"/>
                </a:solidFill>
                <a:cs typeface="+mn-ea"/>
                <a:sym typeface="+mn-lt"/>
              </a:rPr>
              <a:t>majority have suffered</a:t>
            </a:r>
            <a:endParaRPr sz="1100" kern="0" dirty="0">
              <a:solidFill>
                <a:srgbClr val="717172"/>
              </a:solidFill>
              <a:cs typeface="+mn-ea"/>
              <a:sym typeface="+mn-lt"/>
            </a:endParaRPr>
          </a:p>
        </p:txBody>
      </p:sp>
      <p:sp>
        <p:nvSpPr>
          <p:cNvPr id="527" name="Shape 527"/>
          <p:cNvSpPr/>
          <p:nvPr/>
        </p:nvSpPr>
        <p:spPr>
          <a:xfrm>
            <a:off x="9199858" y="4938853"/>
            <a:ext cx="1312860" cy="249940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>
            <a:lvl1pPr>
              <a:lnSpc>
                <a:spcPct val="130000"/>
              </a:lnSpc>
              <a:defRPr sz="2200" i="1" cap="none">
                <a:solidFill>
                  <a:srgbClr val="929292"/>
                </a:solidFill>
                <a:latin typeface="Lato Regular"/>
                <a:ea typeface="Lato Regular"/>
                <a:cs typeface="Lato Regular"/>
                <a:sym typeface="Lato Regular"/>
              </a:defRPr>
            </a:lvl1pPr>
          </a:lstStyle>
          <a:p>
            <a:pPr algn="ctr" defTabSz="412750" hangingPunct="0"/>
            <a:r>
              <a:rPr sz="1100" kern="0" dirty="0">
                <a:latin typeface="+mn-lt"/>
                <a:ea typeface="+mn-ea"/>
                <a:cs typeface="+mn-ea"/>
                <a:sym typeface="+mn-lt"/>
              </a:rPr>
              <a:t>Unlimited memory</a:t>
            </a:r>
            <a:endParaRPr sz="11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28" name="Shape 528"/>
          <p:cNvSpPr/>
          <p:nvPr/>
        </p:nvSpPr>
        <p:spPr>
          <a:xfrm>
            <a:off x="9409051" y="5459477"/>
            <a:ext cx="894476" cy="249940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>
            <a:lvl1pPr>
              <a:lnSpc>
                <a:spcPct val="130000"/>
              </a:lnSpc>
              <a:defRPr sz="2200" i="1" cap="none">
                <a:solidFill>
                  <a:srgbClr val="929292"/>
                </a:solidFill>
                <a:latin typeface="Lato Regular"/>
                <a:ea typeface="Lato Regular"/>
                <a:cs typeface="Lato Regular"/>
                <a:sym typeface="Lato Regular"/>
              </a:defRPr>
            </a:lvl1pPr>
          </a:lstStyle>
          <a:p>
            <a:pPr algn="ctr" defTabSz="412750" hangingPunct="0"/>
            <a:r>
              <a:rPr sz="1100" kern="0" dirty="0">
                <a:latin typeface="+mn-lt"/>
                <a:ea typeface="+mn-ea"/>
                <a:cs typeface="+mn-ea"/>
                <a:sym typeface="+mn-lt"/>
              </a:rPr>
              <a:t>Fast support</a:t>
            </a:r>
            <a:endParaRPr sz="11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29" name="Shape 529"/>
          <p:cNvSpPr/>
          <p:nvPr/>
        </p:nvSpPr>
        <p:spPr>
          <a:xfrm>
            <a:off x="9187837" y="5199127"/>
            <a:ext cx="1336904" cy="249940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>
            <a:lvl1pPr>
              <a:lnSpc>
                <a:spcPct val="130000"/>
              </a:lnSpc>
              <a:defRPr sz="2200" i="1" cap="none">
                <a:solidFill>
                  <a:srgbClr val="929292"/>
                </a:solidFill>
                <a:latin typeface="Lato Regular"/>
                <a:ea typeface="Lato Regular"/>
                <a:cs typeface="Lato Regular"/>
                <a:sym typeface="Lato Regular"/>
              </a:defRPr>
            </a:lvl1pPr>
          </a:lstStyle>
          <a:p>
            <a:pPr algn="ctr" defTabSz="412750" hangingPunct="0"/>
            <a:r>
              <a:rPr sz="1100" kern="0" dirty="0">
                <a:latin typeface="+mn-lt"/>
                <a:ea typeface="+mn-ea"/>
                <a:cs typeface="+mn-ea"/>
                <a:sym typeface="+mn-lt"/>
              </a:rPr>
              <a:t>Free license for sell</a:t>
            </a:r>
            <a:endParaRPr sz="11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30" name="Shape 530"/>
          <p:cNvSpPr/>
          <p:nvPr/>
        </p:nvSpPr>
        <p:spPr>
          <a:xfrm>
            <a:off x="9195049" y="3283652"/>
            <a:ext cx="1322478" cy="312906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>
            <a:lvl1pPr>
              <a:defRPr sz="3400"/>
            </a:lvl1pPr>
          </a:lstStyle>
          <a:p>
            <a:pPr algn="ctr" defTabSz="412750" hangingPunct="0"/>
            <a:r>
              <a:rPr sz="1700" kern="0" cap="all" dirty="0">
                <a:solidFill>
                  <a:srgbClr val="515252"/>
                </a:solidFill>
                <a:cs typeface="+mn-ea"/>
                <a:sym typeface="+mn-lt"/>
              </a:rPr>
              <a:t>ENTERPRISE</a:t>
            </a:r>
            <a:endParaRPr sz="1700" kern="0" cap="all" dirty="0">
              <a:solidFill>
                <a:srgbClr val="515252"/>
              </a:solidFill>
              <a:cs typeface="+mn-ea"/>
              <a:sym typeface="+mn-lt"/>
            </a:endParaRPr>
          </a:p>
        </p:txBody>
      </p:sp>
      <p:sp>
        <p:nvSpPr>
          <p:cNvPr id="531" name="Shape 531"/>
          <p:cNvSpPr/>
          <p:nvPr/>
        </p:nvSpPr>
        <p:spPr>
          <a:xfrm>
            <a:off x="2630927" y="2670082"/>
            <a:ext cx="307778" cy="205184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>
            <a:lvl1pPr>
              <a:defRPr sz="2000" cap="none">
                <a:solidFill>
                  <a:srgbClr val="77787A"/>
                </a:solidFill>
              </a:defRPr>
            </a:lvl1pPr>
          </a:lstStyle>
          <a:p>
            <a:pPr algn="ctr" defTabSz="412750" hangingPunct="0"/>
            <a:r>
              <a:rPr sz="1000" kern="0" dirty="0">
                <a:cs typeface="+mn-ea"/>
                <a:sym typeface="+mn-lt"/>
              </a:rPr>
              <a:t>m/o</a:t>
            </a:r>
            <a:endParaRPr sz="1000" kern="0" dirty="0">
              <a:cs typeface="+mn-ea"/>
              <a:sym typeface="+mn-lt"/>
            </a:endParaRPr>
          </a:p>
        </p:txBody>
      </p:sp>
      <p:sp>
        <p:nvSpPr>
          <p:cNvPr id="532" name="Shape 532"/>
          <p:cNvSpPr/>
          <p:nvPr/>
        </p:nvSpPr>
        <p:spPr>
          <a:xfrm>
            <a:off x="9574332" y="2582174"/>
            <a:ext cx="1001360" cy="381001"/>
          </a:xfrm>
          <a:prstGeom prst="roundRect">
            <a:avLst>
              <a:gd name="adj" fmla="val 50000"/>
            </a:avLst>
          </a:prstGeom>
          <a:solidFill>
            <a:srgbClr val="F7F6F8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3200" cap="none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533" name="Shape 533"/>
          <p:cNvSpPr/>
          <p:nvPr/>
        </p:nvSpPr>
        <p:spPr>
          <a:xfrm>
            <a:off x="9136885" y="2582174"/>
            <a:ext cx="1001360" cy="381001"/>
          </a:xfrm>
          <a:prstGeom prst="roundRect">
            <a:avLst>
              <a:gd name="adj" fmla="val 50000"/>
            </a:avLst>
          </a:prstGeom>
          <a:solidFill>
            <a:srgbClr val="A8D1A0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3200" cap="none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534" name="Shape 534"/>
          <p:cNvSpPr/>
          <p:nvPr/>
        </p:nvSpPr>
        <p:spPr>
          <a:xfrm>
            <a:off x="9387496" y="2631610"/>
            <a:ext cx="500138" cy="282129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>
            <a:lvl1pPr>
              <a:defRPr sz="3000">
                <a:solidFill>
                  <a:srgbClr val="FFFFFF"/>
                </a:solidFill>
              </a:defRPr>
            </a:lvl1pPr>
          </a:lstStyle>
          <a:p>
            <a:pPr algn="ctr" defTabSz="412750" hangingPunct="0"/>
            <a:r>
              <a:rPr sz="1500" kern="0" cap="all" dirty="0">
                <a:cs typeface="+mn-ea"/>
                <a:sym typeface="+mn-lt"/>
              </a:rPr>
              <a:t>299$</a:t>
            </a:r>
            <a:endParaRPr sz="1500" kern="0" cap="all" dirty="0">
              <a:cs typeface="+mn-ea"/>
              <a:sym typeface="+mn-lt"/>
            </a:endParaRPr>
          </a:p>
        </p:txBody>
      </p:sp>
      <p:sp>
        <p:nvSpPr>
          <p:cNvPr id="535" name="Shape 535"/>
          <p:cNvSpPr/>
          <p:nvPr/>
        </p:nvSpPr>
        <p:spPr>
          <a:xfrm>
            <a:off x="10168265" y="2670082"/>
            <a:ext cx="307778" cy="205184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>
            <a:lvl1pPr>
              <a:defRPr sz="2000" cap="none">
                <a:solidFill>
                  <a:srgbClr val="77787A"/>
                </a:solidFill>
              </a:defRPr>
            </a:lvl1pPr>
          </a:lstStyle>
          <a:p>
            <a:pPr algn="ctr" defTabSz="412750" hangingPunct="0"/>
            <a:r>
              <a:rPr sz="1000" kern="0" dirty="0">
                <a:cs typeface="+mn-ea"/>
                <a:sym typeface="+mn-lt"/>
              </a:rPr>
              <a:t>m/o</a:t>
            </a:r>
            <a:endParaRPr sz="1000" kern="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hone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964287" y="696995"/>
            <a:ext cx="2971801" cy="8477251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888" name="Shape 888"/>
          <p:cNvSpPr/>
          <p:nvPr/>
        </p:nvSpPr>
        <p:spPr>
          <a:xfrm>
            <a:off x="1389295" y="5127890"/>
            <a:ext cx="1349728" cy="251351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>
            <a:lvl1pPr algn="l">
              <a:defRPr sz="2600"/>
            </a:lvl1pPr>
          </a:lstStyle>
          <a:p>
            <a:pPr defTabSz="412750" hangingPunct="0"/>
            <a:r>
              <a:rPr sz="1300" kern="0" cap="all" dirty="0">
                <a:solidFill>
                  <a:srgbClr val="515252"/>
                </a:solidFill>
                <a:cs typeface="+mn-ea"/>
                <a:sym typeface="+mn-lt"/>
              </a:rPr>
              <a:t>All protected</a:t>
            </a:r>
            <a:endParaRPr sz="1300" kern="0" cap="all" dirty="0">
              <a:solidFill>
                <a:srgbClr val="515252"/>
              </a:solidFill>
              <a:cs typeface="+mn-ea"/>
              <a:sym typeface="+mn-lt"/>
            </a:endParaRPr>
          </a:p>
        </p:txBody>
      </p:sp>
      <p:sp>
        <p:nvSpPr>
          <p:cNvPr id="889" name="Shape 889"/>
          <p:cNvSpPr/>
          <p:nvPr/>
        </p:nvSpPr>
        <p:spPr>
          <a:xfrm>
            <a:off x="1377010" y="5415146"/>
            <a:ext cx="1955664" cy="460191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/>
          <a:p>
            <a:pPr defTabSz="412750" hangingPunct="0">
              <a:lnSpc>
                <a:spcPct val="130000"/>
              </a:lnSpc>
              <a:defRPr sz="2200" cap="none">
                <a:solidFill>
                  <a:srgbClr val="717172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sz="1100" kern="0" dirty="0">
                <a:solidFill>
                  <a:srgbClr val="717172"/>
                </a:solidFill>
                <a:cs typeface="+mn-ea"/>
                <a:sym typeface="+mn-lt"/>
              </a:rPr>
              <a:t>There are many variations</a:t>
            </a:r>
            <a:endParaRPr sz="1100" kern="0" dirty="0">
              <a:solidFill>
                <a:srgbClr val="717172"/>
              </a:solidFill>
              <a:cs typeface="+mn-ea"/>
              <a:sym typeface="+mn-lt"/>
            </a:endParaRPr>
          </a:p>
          <a:p>
            <a:pPr defTabSz="412750" hangingPunct="0">
              <a:lnSpc>
                <a:spcPct val="130000"/>
              </a:lnSpc>
              <a:defRPr sz="2200" cap="none">
                <a:solidFill>
                  <a:srgbClr val="717172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sz="1100" kern="0" dirty="0">
                <a:solidFill>
                  <a:srgbClr val="717172"/>
                </a:solidFill>
                <a:cs typeface="+mn-ea"/>
                <a:sym typeface="+mn-lt"/>
              </a:rPr>
              <a:t>available, but the majority</a:t>
            </a:r>
            <a:endParaRPr sz="1100" kern="0" dirty="0">
              <a:solidFill>
                <a:srgbClr val="717172"/>
              </a:solidFill>
              <a:cs typeface="+mn-ea"/>
              <a:sym typeface="+mn-lt"/>
            </a:endParaRPr>
          </a:p>
        </p:txBody>
      </p:sp>
      <p:sp>
        <p:nvSpPr>
          <p:cNvPr id="891" name="Shape 891"/>
          <p:cNvSpPr/>
          <p:nvPr/>
        </p:nvSpPr>
        <p:spPr>
          <a:xfrm>
            <a:off x="4548055" y="5127890"/>
            <a:ext cx="1444306" cy="251351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>
            <a:lvl1pPr algn="l">
              <a:defRPr sz="2600"/>
            </a:lvl1pPr>
          </a:lstStyle>
          <a:p>
            <a:pPr defTabSz="412750" hangingPunct="0"/>
            <a:r>
              <a:rPr sz="1300" kern="0" cap="all" dirty="0">
                <a:solidFill>
                  <a:srgbClr val="515252"/>
                </a:solidFill>
                <a:cs typeface="+mn-ea"/>
                <a:sym typeface="+mn-lt"/>
              </a:rPr>
              <a:t>conversion UP</a:t>
            </a:r>
            <a:endParaRPr sz="1300" kern="0" cap="all" dirty="0">
              <a:solidFill>
                <a:srgbClr val="515252"/>
              </a:solidFill>
              <a:cs typeface="+mn-ea"/>
              <a:sym typeface="+mn-lt"/>
            </a:endParaRPr>
          </a:p>
        </p:txBody>
      </p:sp>
      <p:sp>
        <p:nvSpPr>
          <p:cNvPr id="892" name="Shape 892"/>
          <p:cNvSpPr/>
          <p:nvPr/>
        </p:nvSpPr>
        <p:spPr>
          <a:xfrm>
            <a:off x="4535771" y="5415146"/>
            <a:ext cx="1955664" cy="460191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/>
          <a:p>
            <a:pPr defTabSz="412750" hangingPunct="0">
              <a:lnSpc>
                <a:spcPct val="130000"/>
              </a:lnSpc>
              <a:defRPr sz="2200" cap="none">
                <a:solidFill>
                  <a:srgbClr val="717172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sz="1100" kern="0" dirty="0">
                <a:solidFill>
                  <a:srgbClr val="717172"/>
                </a:solidFill>
                <a:cs typeface="+mn-ea"/>
                <a:sym typeface="+mn-lt"/>
              </a:rPr>
              <a:t>There are many variations</a:t>
            </a:r>
            <a:endParaRPr sz="1100" kern="0" dirty="0">
              <a:solidFill>
                <a:srgbClr val="717172"/>
              </a:solidFill>
              <a:cs typeface="+mn-ea"/>
              <a:sym typeface="+mn-lt"/>
            </a:endParaRPr>
          </a:p>
          <a:p>
            <a:pPr defTabSz="412750" hangingPunct="0">
              <a:lnSpc>
                <a:spcPct val="130000"/>
              </a:lnSpc>
              <a:defRPr sz="2200" cap="none">
                <a:solidFill>
                  <a:srgbClr val="717172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sz="1100" kern="0" dirty="0">
                <a:solidFill>
                  <a:srgbClr val="717172"/>
                </a:solidFill>
                <a:cs typeface="+mn-ea"/>
                <a:sym typeface="+mn-lt"/>
              </a:rPr>
              <a:t>available, but the majority</a:t>
            </a:r>
            <a:endParaRPr sz="1100" kern="0" dirty="0">
              <a:solidFill>
                <a:srgbClr val="717172"/>
              </a:solidFill>
              <a:cs typeface="+mn-ea"/>
              <a:sym typeface="+mn-lt"/>
            </a:endParaRPr>
          </a:p>
        </p:txBody>
      </p:sp>
      <p:sp>
        <p:nvSpPr>
          <p:cNvPr id="894" name="Shape 894"/>
          <p:cNvSpPr/>
          <p:nvPr/>
        </p:nvSpPr>
        <p:spPr>
          <a:xfrm>
            <a:off x="705998" y="4523819"/>
            <a:ext cx="5533060" cy="1"/>
          </a:xfrm>
          <a:prstGeom prst="line">
            <a:avLst/>
          </a:prstGeom>
          <a:ln w="38100">
            <a:solidFill>
              <a:srgbClr val="EDEFF3"/>
            </a:solidFill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3200" cap="none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897" name="Shape 897"/>
          <p:cNvSpPr/>
          <p:nvPr/>
        </p:nvSpPr>
        <p:spPr>
          <a:xfrm>
            <a:off x="685148" y="913459"/>
            <a:ext cx="4491614" cy="1128514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/>
          <a:p>
            <a:pPr defTabSz="412750" hangingPunct="0">
              <a:defRPr sz="7000" cap="none">
                <a:latin typeface="+mn-lt"/>
                <a:ea typeface="+mn-ea"/>
                <a:cs typeface="+mn-cs"/>
                <a:sym typeface="Sk-Modernist"/>
              </a:defRPr>
            </a:pPr>
            <a:r>
              <a:rPr sz="3500" kern="0" dirty="0">
                <a:solidFill>
                  <a:srgbClr val="515252"/>
                </a:solidFill>
                <a:cs typeface="+mn-ea"/>
                <a:sym typeface="+mn-lt"/>
              </a:rPr>
              <a:t>Mock up of different</a:t>
            </a:r>
            <a:endParaRPr sz="3500" kern="0" dirty="0">
              <a:solidFill>
                <a:srgbClr val="515252"/>
              </a:solidFill>
              <a:cs typeface="+mn-ea"/>
              <a:sym typeface="+mn-lt"/>
            </a:endParaRPr>
          </a:p>
          <a:p>
            <a:pPr defTabSz="412750" hangingPunct="0">
              <a:defRPr sz="7000" cap="none">
                <a:latin typeface="+mn-lt"/>
                <a:ea typeface="+mn-ea"/>
                <a:cs typeface="+mn-cs"/>
                <a:sym typeface="Sk-Modernist"/>
              </a:defRPr>
            </a:pPr>
            <a:r>
              <a:rPr sz="3500" kern="0" dirty="0">
                <a:solidFill>
                  <a:srgbClr val="515252"/>
                </a:solidFill>
                <a:cs typeface="+mn-ea"/>
                <a:sym typeface="+mn-lt"/>
              </a:rPr>
              <a:t>devices</a:t>
            </a:r>
            <a:endParaRPr sz="3500" kern="0" dirty="0">
              <a:solidFill>
                <a:srgbClr val="515252"/>
              </a:solidFill>
              <a:cs typeface="+mn-ea"/>
              <a:sym typeface="+mn-lt"/>
            </a:endParaRPr>
          </a:p>
        </p:txBody>
      </p:sp>
      <p:sp>
        <p:nvSpPr>
          <p:cNvPr id="898" name="Shape 898"/>
          <p:cNvSpPr/>
          <p:nvPr/>
        </p:nvSpPr>
        <p:spPr>
          <a:xfrm>
            <a:off x="720503" y="2441766"/>
            <a:ext cx="6386364" cy="1504836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/>
          <a:p>
            <a:pPr defTabSz="412750" hangingPunct="0">
              <a:lnSpc>
                <a:spcPct val="150000"/>
              </a:lnSpc>
              <a:defRPr sz="2600" cap="none">
                <a:solidFill>
                  <a:srgbClr val="717172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sz="1300" kern="0" dirty="0">
                <a:solidFill>
                  <a:srgbClr val="717172"/>
                </a:solidFill>
                <a:cs typeface="+mn-ea"/>
                <a:sym typeface="+mn-lt"/>
              </a:rPr>
              <a:t>There are many variations of passages of Lorem Ipsum available, but the</a:t>
            </a:r>
            <a:endParaRPr sz="1300" kern="0" dirty="0">
              <a:solidFill>
                <a:srgbClr val="717172"/>
              </a:solidFill>
              <a:cs typeface="+mn-ea"/>
              <a:sym typeface="+mn-lt"/>
            </a:endParaRPr>
          </a:p>
          <a:p>
            <a:pPr defTabSz="412750" hangingPunct="0">
              <a:lnSpc>
                <a:spcPct val="150000"/>
              </a:lnSpc>
              <a:defRPr sz="2600" cap="none">
                <a:solidFill>
                  <a:srgbClr val="717172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sz="1300" kern="0" dirty="0">
                <a:solidFill>
                  <a:srgbClr val="717172"/>
                </a:solidFill>
                <a:cs typeface="+mn-ea"/>
                <a:sym typeface="+mn-lt"/>
              </a:rPr>
              <a:t>majority have suffered alteration in some form, by injected </a:t>
            </a:r>
            <a:r>
              <a:rPr sz="1300" kern="0" dirty="0" err="1">
                <a:solidFill>
                  <a:srgbClr val="717172"/>
                </a:solidFill>
                <a:cs typeface="+mn-ea"/>
                <a:sym typeface="+mn-lt"/>
              </a:rPr>
              <a:t>humour</a:t>
            </a:r>
            <a:r>
              <a:rPr sz="1300" kern="0" dirty="0">
                <a:solidFill>
                  <a:srgbClr val="717172"/>
                </a:solidFill>
                <a:cs typeface="+mn-ea"/>
                <a:sym typeface="+mn-lt"/>
              </a:rPr>
              <a:t>, or</a:t>
            </a:r>
            <a:endParaRPr sz="1300" kern="0" dirty="0">
              <a:solidFill>
                <a:srgbClr val="717172"/>
              </a:solidFill>
              <a:cs typeface="+mn-ea"/>
              <a:sym typeface="+mn-lt"/>
            </a:endParaRPr>
          </a:p>
          <a:p>
            <a:pPr defTabSz="412750" hangingPunct="0">
              <a:lnSpc>
                <a:spcPct val="150000"/>
              </a:lnSpc>
              <a:defRPr sz="2600" cap="none">
                <a:solidFill>
                  <a:srgbClr val="717172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sz="1300" kern="0" dirty="0" err="1">
                <a:solidFill>
                  <a:srgbClr val="717172"/>
                </a:solidFill>
                <a:cs typeface="+mn-ea"/>
                <a:sym typeface="+mn-lt"/>
              </a:rPr>
              <a:t>randomised</a:t>
            </a:r>
            <a:r>
              <a:rPr sz="1300" kern="0" dirty="0">
                <a:solidFill>
                  <a:srgbClr val="717172"/>
                </a:solidFill>
                <a:cs typeface="+mn-ea"/>
                <a:sym typeface="+mn-lt"/>
              </a:rPr>
              <a:t> words which don't look even slightly believable. If you are going</a:t>
            </a:r>
            <a:endParaRPr sz="1300" kern="0" dirty="0">
              <a:solidFill>
                <a:srgbClr val="717172"/>
              </a:solidFill>
              <a:cs typeface="+mn-ea"/>
              <a:sym typeface="+mn-lt"/>
            </a:endParaRPr>
          </a:p>
          <a:p>
            <a:pPr defTabSz="412750" hangingPunct="0">
              <a:lnSpc>
                <a:spcPct val="150000"/>
              </a:lnSpc>
              <a:defRPr sz="2600" cap="none">
                <a:solidFill>
                  <a:srgbClr val="717172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sz="1300" kern="0" dirty="0">
                <a:solidFill>
                  <a:srgbClr val="717172"/>
                </a:solidFill>
                <a:cs typeface="+mn-ea"/>
                <a:sym typeface="+mn-lt"/>
              </a:rPr>
              <a:t>to use a passage of Lorem Ipsum, you need to be sure there isn't anything</a:t>
            </a:r>
            <a:endParaRPr sz="1300" kern="0" dirty="0">
              <a:solidFill>
                <a:srgbClr val="717172"/>
              </a:solidFill>
              <a:cs typeface="+mn-ea"/>
              <a:sym typeface="+mn-lt"/>
            </a:endParaRPr>
          </a:p>
          <a:p>
            <a:pPr defTabSz="412750" hangingPunct="0">
              <a:lnSpc>
                <a:spcPct val="150000"/>
              </a:lnSpc>
              <a:defRPr sz="2600" cap="none">
                <a:solidFill>
                  <a:srgbClr val="717172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sz="1300" kern="0" dirty="0">
                <a:solidFill>
                  <a:srgbClr val="717172"/>
                </a:solidFill>
                <a:cs typeface="+mn-ea"/>
                <a:sym typeface="+mn-lt"/>
              </a:rPr>
              <a:t>embarrassing hidden in the middle of text. All the Lorem Ipsum generators </a:t>
            </a:r>
            <a:endParaRPr sz="1300" kern="0" dirty="0">
              <a:solidFill>
                <a:srgbClr val="717172"/>
              </a:solidFill>
              <a:cs typeface="+mn-ea"/>
              <a:sym typeface="+mn-lt"/>
            </a:endParaRPr>
          </a:p>
        </p:txBody>
      </p:sp>
      <p:pic>
        <p:nvPicPr>
          <p:cNvPr id="4" name="图片占位符 3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/>
          <a:srcRect/>
          <a:stretch>
            <a:fillRect/>
          </a:stretch>
        </p:blipFill>
        <p:spPr/>
      </p:pic>
      <p:sp>
        <p:nvSpPr>
          <p:cNvPr id="16" name="pawprint_93155"/>
          <p:cNvSpPr>
            <a:spLocks noChangeAspect="1"/>
          </p:cNvSpPr>
          <p:nvPr/>
        </p:nvSpPr>
        <p:spPr bwMode="auto">
          <a:xfrm>
            <a:off x="3761393" y="5205617"/>
            <a:ext cx="609684" cy="531958"/>
          </a:xfrm>
          <a:custGeom>
            <a:avLst/>
            <a:gdLst>
              <a:gd name="connsiteX0" fmla="*/ 284004 w 606071"/>
              <a:gd name="connsiteY0" fmla="*/ 208591 h 528805"/>
              <a:gd name="connsiteX1" fmla="*/ 409720 w 606071"/>
              <a:gd name="connsiteY1" fmla="*/ 277286 h 528805"/>
              <a:gd name="connsiteX2" fmla="*/ 485298 w 606071"/>
              <a:gd name="connsiteY2" fmla="*/ 395022 h 528805"/>
              <a:gd name="connsiteX3" fmla="*/ 478149 w 606071"/>
              <a:gd name="connsiteY3" fmla="*/ 498388 h 528805"/>
              <a:gd name="connsiteX4" fmla="*/ 377037 w 606071"/>
              <a:gd name="connsiteY4" fmla="*/ 521472 h 528805"/>
              <a:gd name="connsiteX5" fmla="*/ 190970 w 606071"/>
              <a:gd name="connsiteY5" fmla="*/ 521379 h 528805"/>
              <a:gd name="connsiteX6" fmla="*/ 190970 w 606071"/>
              <a:gd name="connsiteY6" fmla="*/ 521472 h 528805"/>
              <a:gd name="connsiteX7" fmla="*/ 89766 w 606071"/>
              <a:gd name="connsiteY7" fmla="*/ 498388 h 528805"/>
              <a:gd name="connsiteX8" fmla="*/ 82710 w 606071"/>
              <a:gd name="connsiteY8" fmla="*/ 395022 h 528805"/>
              <a:gd name="connsiteX9" fmla="*/ 158288 w 606071"/>
              <a:gd name="connsiteY9" fmla="*/ 277286 h 528805"/>
              <a:gd name="connsiteX10" fmla="*/ 284004 w 606071"/>
              <a:gd name="connsiteY10" fmla="*/ 208591 h 528805"/>
              <a:gd name="connsiteX11" fmla="*/ 556639 w 606071"/>
              <a:gd name="connsiteY11" fmla="*/ 195669 h 528805"/>
              <a:gd name="connsiteX12" fmla="*/ 581409 w 606071"/>
              <a:gd name="connsiteY12" fmla="*/ 206238 h 528805"/>
              <a:gd name="connsiteX13" fmla="*/ 588465 w 606071"/>
              <a:gd name="connsiteY13" fmla="*/ 309782 h 528805"/>
              <a:gd name="connsiteX14" fmla="*/ 487262 w 606071"/>
              <a:gd name="connsiteY14" fmla="*/ 333235 h 528805"/>
              <a:gd name="connsiteX15" fmla="*/ 480205 w 606071"/>
              <a:gd name="connsiteY15" fmla="*/ 229784 h 528805"/>
              <a:gd name="connsiteX16" fmla="*/ 556639 w 606071"/>
              <a:gd name="connsiteY16" fmla="*/ 195669 h 528805"/>
              <a:gd name="connsiteX17" fmla="*/ 67274 w 606071"/>
              <a:gd name="connsiteY17" fmla="*/ 114871 h 528805"/>
              <a:gd name="connsiteX18" fmla="*/ 131914 w 606071"/>
              <a:gd name="connsiteY18" fmla="*/ 167991 h 528805"/>
              <a:gd name="connsiteX19" fmla="*/ 97384 w 606071"/>
              <a:gd name="connsiteY19" fmla="*/ 265879 h 528805"/>
              <a:gd name="connsiteX20" fmla="*/ 6139 w 606071"/>
              <a:gd name="connsiteY20" fmla="*/ 216378 h 528805"/>
              <a:gd name="connsiteX21" fmla="*/ 40576 w 606071"/>
              <a:gd name="connsiteY21" fmla="*/ 118490 h 528805"/>
              <a:gd name="connsiteX22" fmla="*/ 67274 w 606071"/>
              <a:gd name="connsiteY22" fmla="*/ 114871 h 528805"/>
              <a:gd name="connsiteX23" fmla="*/ 414772 w 606071"/>
              <a:gd name="connsiteY23" fmla="*/ 35517 h 528805"/>
              <a:gd name="connsiteX24" fmla="*/ 447403 w 606071"/>
              <a:gd name="connsiteY24" fmla="*/ 38406 h 528805"/>
              <a:gd name="connsiteX25" fmla="*/ 494844 w 606071"/>
              <a:gd name="connsiteY25" fmla="*/ 155369 h 528805"/>
              <a:gd name="connsiteX26" fmla="*/ 386685 w 606071"/>
              <a:gd name="connsiteY26" fmla="*/ 220709 h 528805"/>
              <a:gd name="connsiteX27" fmla="*/ 339337 w 606071"/>
              <a:gd name="connsiteY27" fmla="*/ 103746 h 528805"/>
              <a:gd name="connsiteX28" fmla="*/ 414772 w 606071"/>
              <a:gd name="connsiteY28" fmla="*/ 35517 h 528805"/>
              <a:gd name="connsiteX29" fmla="*/ 233868 w 606071"/>
              <a:gd name="connsiteY29" fmla="*/ 0 h 528805"/>
              <a:gd name="connsiteX30" fmla="*/ 315830 w 606071"/>
              <a:gd name="connsiteY30" fmla="*/ 96075 h 528805"/>
              <a:gd name="connsiteX31" fmla="*/ 233868 w 606071"/>
              <a:gd name="connsiteY31" fmla="*/ 192150 h 528805"/>
              <a:gd name="connsiteX32" fmla="*/ 151906 w 606071"/>
              <a:gd name="connsiteY32" fmla="*/ 96075 h 528805"/>
              <a:gd name="connsiteX33" fmla="*/ 233868 w 606071"/>
              <a:gd name="connsiteY33" fmla="*/ 0 h 528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606071" h="528805">
                <a:moveTo>
                  <a:pt x="284004" y="208591"/>
                </a:moveTo>
                <a:cubicBezTo>
                  <a:pt x="334884" y="208591"/>
                  <a:pt x="382237" y="234456"/>
                  <a:pt x="409720" y="277286"/>
                </a:cubicBezTo>
                <a:lnTo>
                  <a:pt x="485298" y="395022"/>
                </a:lnTo>
                <a:cubicBezTo>
                  <a:pt x="506003" y="427283"/>
                  <a:pt x="503125" y="469279"/>
                  <a:pt x="478149" y="498388"/>
                </a:cubicBezTo>
                <a:cubicBezTo>
                  <a:pt x="453265" y="527498"/>
                  <a:pt x="412134" y="536861"/>
                  <a:pt x="377037" y="521472"/>
                </a:cubicBezTo>
                <a:cubicBezTo>
                  <a:pt x="317707" y="495422"/>
                  <a:pt x="250300" y="495422"/>
                  <a:pt x="190970" y="521379"/>
                </a:cubicBezTo>
                <a:lnTo>
                  <a:pt x="190970" y="521472"/>
                </a:lnTo>
                <a:cubicBezTo>
                  <a:pt x="155781" y="536861"/>
                  <a:pt x="114742" y="527498"/>
                  <a:pt x="89766" y="498388"/>
                </a:cubicBezTo>
                <a:cubicBezTo>
                  <a:pt x="64883" y="469279"/>
                  <a:pt x="62005" y="427283"/>
                  <a:pt x="82710" y="395022"/>
                </a:cubicBezTo>
                <a:lnTo>
                  <a:pt x="158288" y="277286"/>
                </a:lnTo>
                <a:cubicBezTo>
                  <a:pt x="185771" y="234456"/>
                  <a:pt x="233123" y="208591"/>
                  <a:pt x="284004" y="208591"/>
                </a:cubicBezTo>
                <a:close/>
                <a:moveTo>
                  <a:pt x="556639" y="195669"/>
                </a:moveTo>
                <a:cubicBezTo>
                  <a:pt x="565497" y="197241"/>
                  <a:pt x="573934" y="200723"/>
                  <a:pt x="581409" y="206238"/>
                </a:cubicBezTo>
                <a:cubicBezTo>
                  <a:pt x="611305" y="228393"/>
                  <a:pt x="614462" y="274742"/>
                  <a:pt x="588465" y="309782"/>
                </a:cubicBezTo>
                <a:cubicBezTo>
                  <a:pt x="562468" y="344822"/>
                  <a:pt x="517159" y="355297"/>
                  <a:pt x="487262" y="333235"/>
                </a:cubicBezTo>
                <a:cubicBezTo>
                  <a:pt x="457365" y="311173"/>
                  <a:pt x="454208" y="264824"/>
                  <a:pt x="480205" y="229784"/>
                </a:cubicBezTo>
                <a:cubicBezTo>
                  <a:pt x="499703" y="203434"/>
                  <a:pt x="530064" y="190955"/>
                  <a:pt x="556639" y="195669"/>
                </a:cubicBezTo>
                <a:close/>
                <a:moveTo>
                  <a:pt x="67274" y="114871"/>
                </a:moveTo>
                <a:cubicBezTo>
                  <a:pt x="94146" y="117378"/>
                  <a:pt x="120079" y="137470"/>
                  <a:pt x="131914" y="167991"/>
                </a:cubicBezTo>
                <a:cubicBezTo>
                  <a:pt x="147601" y="208777"/>
                  <a:pt x="132099" y="252530"/>
                  <a:pt x="97384" y="265879"/>
                </a:cubicBezTo>
                <a:cubicBezTo>
                  <a:pt x="62761" y="279227"/>
                  <a:pt x="21826" y="257072"/>
                  <a:pt x="6139" y="216378"/>
                </a:cubicBezTo>
                <a:cubicBezTo>
                  <a:pt x="-9548" y="175684"/>
                  <a:pt x="5860" y="131839"/>
                  <a:pt x="40576" y="118490"/>
                </a:cubicBezTo>
                <a:cubicBezTo>
                  <a:pt x="49255" y="115153"/>
                  <a:pt x="58317" y="114035"/>
                  <a:pt x="67274" y="114871"/>
                </a:cubicBezTo>
                <a:close/>
                <a:moveTo>
                  <a:pt x="414772" y="35517"/>
                </a:moveTo>
                <a:cubicBezTo>
                  <a:pt x="425608" y="33992"/>
                  <a:pt x="436680" y="34838"/>
                  <a:pt x="447403" y="38406"/>
                </a:cubicBezTo>
                <a:cubicBezTo>
                  <a:pt x="490388" y="52586"/>
                  <a:pt x="511648" y="105043"/>
                  <a:pt x="494844" y="155369"/>
                </a:cubicBezTo>
                <a:cubicBezTo>
                  <a:pt x="478133" y="205695"/>
                  <a:pt x="429670" y="234982"/>
                  <a:pt x="386685" y="220709"/>
                </a:cubicBezTo>
                <a:cubicBezTo>
                  <a:pt x="343793" y="206436"/>
                  <a:pt x="322533" y="154072"/>
                  <a:pt x="339337" y="103746"/>
                </a:cubicBezTo>
                <a:cubicBezTo>
                  <a:pt x="351870" y="66002"/>
                  <a:pt x="382263" y="40092"/>
                  <a:pt x="414772" y="35517"/>
                </a:cubicBezTo>
                <a:close/>
                <a:moveTo>
                  <a:pt x="233868" y="0"/>
                </a:moveTo>
                <a:cubicBezTo>
                  <a:pt x="279134" y="0"/>
                  <a:pt x="315830" y="43014"/>
                  <a:pt x="315830" y="96075"/>
                </a:cubicBezTo>
                <a:cubicBezTo>
                  <a:pt x="315830" y="149136"/>
                  <a:pt x="279134" y="192150"/>
                  <a:pt x="233868" y="192150"/>
                </a:cubicBezTo>
                <a:cubicBezTo>
                  <a:pt x="188602" y="192150"/>
                  <a:pt x="151906" y="149136"/>
                  <a:pt x="151906" y="96075"/>
                </a:cubicBezTo>
                <a:cubicBezTo>
                  <a:pt x="151906" y="43014"/>
                  <a:pt x="188602" y="0"/>
                  <a:pt x="233868" y="0"/>
                </a:cubicBezTo>
                <a:close/>
              </a:path>
            </a:pathLst>
          </a:custGeom>
          <a:solidFill>
            <a:srgbClr val="A8D1A0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teddy-bear_327220"/>
          <p:cNvSpPr>
            <a:spLocks noChangeAspect="1"/>
          </p:cNvSpPr>
          <p:nvPr/>
        </p:nvSpPr>
        <p:spPr bwMode="auto">
          <a:xfrm>
            <a:off x="671897" y="5127890"/>
            <a:ext cx="584015" cy="609685"/>
          </a:xfrm>
          <a:custGeom>
            <a:avLst/>
            <a:gdLst>
              <a:gd name="connsiteX0" fmla="*/ 402908 w 581177"/>
              <a:gd name="connsiteY0" fmla="*/ 501144 h 606722"/>
              <a:gd name="connsiteX1" fmla="*/ 369888 w 581177"/>
              <a:gd name="connsiteY1" fmla="*/ 534115 h 606722"/>
              <a:gd name="connsiteX2" fmla="*/ 402908 w 581177"/>
              <a:gd name="connsiteY2" fmla="*/ 567086 h 606722"/>
              <a:gd name="connsiteX3" fmla="*/ 429341 w 581177"/>
              <a:gd name="connsiteY3" fmla="*/ 567086 h 606722"/>
              <a:gd name="connsiteX4" fmla="*/ 462361 w 581177"/>
              <a:gd name="connsiteY4" fmla="*/ 534115 h 606722"/>
              <a:gd name="connsiteX5" fmla="*/ 429341 w 581177"/>
              <a:gd name="connsiteY5" fmla="*/ 501144 h 606722"/>
              <a:gd name="connsiteX6" fmla="*/ 151925 w 581177"/>
              <a:gd name="connsiteY6" fmla="*/ 501144 h 606722"/>
              <a:gd name="connsiteX7" fmla="*/ 118905 w 581177"/>
              <a:gd name="connsiteY7" fmla="*/ 534115 h 606722"/>
              <a:gd name="connsiteX8" fmla="*/ 151925 w 581177"/>
              <a:gd name="connsiteY8" fmla="*/ 567086 h 606722"/>
              <a:gd name="connsiteX9" fmla="*/ 178358 w 581177"/>
              <a:gd name="connsiteY9" fmla="*/ 567086 h 606722"/>
              <a:gd name="connsiteX10" fmla="*/ 211378 w 581177"/>
              <a:gd name="connsiteY10" fmla="*/ 534115 h 606722"/>
              <a:gd name="connsiteX11" fmla="*/ 178358 w 581177"/>
              <a:gd name="connsiteY11" fmla="*/ 501144 h 606722"/>
              <a:gd name="connsiteX12" fmla="*/ 482297 w 581177"/>
              <a:gd name="connsiteY12" fmla="*/ 414850 h 606722"/>
              <a:gd name="connsiteX13" fmla="*/ 482564 w 581177"/>
              <a:gd name="connsiteY13" fmla="*/ 423204 h 606722"/>
              <a:gd name="connsiteX14" fmla="*/ 470994 w 581177"/>
              <a:gd name="connsiteY14" fmla="*/ 474749 h 606722"/>
              <a:gd name="connsiteX15" fmla="*/ 501966 w 581177"/>
              <a:gd name="connsiteY15" fmla="*/ 534115 h 606722"/>
              <a:gd name="connsiteX16" fmla="*/ 493956 w 581177"/>
              <a:gd name="connsiteY16" fmla="*/ 567086 h 606722"/>
              <a:gd name="connsiteX17" fmla="*/ 521724 w 581177"/>
              <a:gd name="connsiteY17" fmla="*/ 567086 h 606722"/>
              <a:gd name="connsiteX18" fmla="*/ 541572 w 581177"/>
              <a:gd name="connsiteY18" fmla="*/ 547356 h 606722"/>
              <a:gd name="connsiteX19" fmla="*/ 482297 w 581177"/>
              <a:gd name="connsiteY19" fmla="*/ 414850 h 606722"/>
              <a:gd name="connsiteX20" fmla="*/ 98969 w 581177"/>
              <a:gd name="connsiteY20" fmla="*/ 414850 h 606722"/>
              <a:gd name="connsiteX21" fmla="*/ 39694 w 581177"/>
              <a:gd name="connsiteY21" fmla="*/ 547356 h 606722"/>
              <a:gd name="connsiteX22" fmla="*/ 59453 w 581177"/>
              <a:gd name="connsiteY22" fmla="*/ 567086 h 606722"/>
              <a:gd name="connsiteX23" fmla="*/ 87221 w 581177"/>
              <a:gd name="connsiteY23" fmla="*/ 567086 h 606722"/>
              <a:gd name="connsiteX24" fmla="*/ 79300 w 581177"/>
              <a:gd name="connsiteY24" fmla="*/ 534115 h 606722"/>
              <a:gd name="connsiteX25" fmla="*/ 110272 w 581177"/>
              <a:gd name="connsiteY25" fmla="*/ 474749 h 606722"/>
              <a:gd name="connsiteX26" fmla="*/ 98613 w 581177"/>
              <a:gd name="connsiteY26" fmla="*/ 423204 h 606722"/>
              <a:gd name="connsiteX27" fmla="*/ 98969 w 581177"/>
              <a:gd name="connsiteY27" fmla="*/ 414850 h 606722"/>
              <a:gd name="connsiteX28" fmla="*/ 204524 w 581177"/>
              <a:gd name="connsiteY28" fmla="*/ 350063 h 606722"/>
              <a:gd name="connsiteX29" fmla="*/ 138219 w 581177"/>
              <a:gd name="connsiteY29" fmla="*/ 423204 h 606722"/>
              <a:gd name="connsiteX30" fmla="*/ 148009 w 581177"/>
              <a:gd name="connsiteY30" fmla="*/ 461685 h 606722"/>
              <a:gd name="connsiteX31" fmla="*/ 151925 w 581177"/>
              <a:gd name="connsiteY31" fmla="*/ 461596 h 606722"/>
              <a:gd name="connsiteX32" fmla="*/ 178358 w 581177"/>
              <a:gd name="connsiteY32" fmla="*/ 461596 h 606722"/>
              <a:gd name="connsiteX33" fmla="*/ 250983 w 581177"/>
              <a:gd name="connsiteY33" fmla="*/ 534115 h 606722"/>
              <a:gd name="connsiteX34" fmla="*/ 243062 w 581177"/>
              <a:gd name="connsiteY34" fmla="*/ 567086 h 606722"/>
              <a:gd name="connsiteX35" fmla="*/ 338204 w 581177"/>
              <a:gd name="connsiteY35" fmla="*/ 567086 h 606722"/>
              <a:gd name="connsiteX36" fmla="*/ 330283 w 581177"/>
              <a:gd name="connsiteY36" fmla="*/ 534115 h 606722"/>
              <a:gd name="connsiteX37" fmla="*/ 402908 w 581177"/>
              <a:gd name="connsiteY37" fmla="*/ 461596 h 606722"/>
              <a:gd name="connsiteX38" fmla="*/ 429341 w 581177"/>
              <a:gd name="connsiteY38" fmla="*/ 461596 h 606722"/>
              <a:gd name="connsiteX39" fmla="*/ 433257 w 581177"/>
              <a:gd name="connsiteY39" fmla="*/ 461685 h 606722"/>
              <a:gd name="connsiteX40" fmla="*/ 442958 w 581177"/>
              <a:gd name="connsiteY40" fmla="*/ 423204 h 606722"/>
              <a:gd name="connsiteX41" fmla="*/ 376742 w 581177"/>
              <a:gd name="connsiteY41" fmla="*/ 350063 h 606722"/>
              <a:gd name="connsiteX42" fmla="*/ 309724 w 581177"/>
              <a:gd name="connsiteY42" fmla="*/ 409873 h 606722"/>
              <a:gd name="connsiteX43" fmla="*/ 290588 w 581177"/>
              <a:gd name="connsiteY43" fmla="*/ 424270 h 606722"/>
              <a:gd name="connsiteX44" fmla="*/ 271542 w 581177"/>
              <a:gd name="connsiteY44" fmla="*/ 409784 h 606722"/>
              <a:gd name="connsiteX45" fmla="*/ 204524 w 581177"/>
              <a:gd name="connsiteY45" fmla="*/ 350063 h 606722"/>
              <a:gd name="connsiteX46" fmla="*/ 290624 w 581177"/>
              <a:gd name="connsiteY46" fmla="*/ 230820 h 606722"/>
              <a:gd name="connsiteX47" fmla="*/ 310418 w 581177"/>
              <a:gd name="connsiteY47" fmla="*/ 250579 h 606722"/>
              <a:gd name="connsiteX48" fmla="*/ 290624 w 581177"/>
              <a:gd name="connsiteY48" fmla="*/ 270338 h 606722"/>
              <a:gd name="connsiteX49" fmla="*/ 270830 w 581177"/>
              <a:gd name="connsiteY49" fmla="*/ 250579 h 606722"/>
              <a:gd name="connsiteX50" fmla="*/ 290624 w 581177"/>
              <a:gd name="connsiteY50" fmla="*/ 230820 h 606722"/>
              <a:gd name="connsiteX51" fmla="*/ 290588 w 581177"/>
              <a:gd name="connsiteY51" fmla="*/ 230798 h 606722"/>
              <a:gd name="connsiteX52" fmla="*/ 231225 w 581177"/>
              <a:gd name="connsiteY52" fmla="*/ 290164 h 606722"/>
              <a:gd name="connsiteX53" fmla="*/ 237099 w 581177"/>
              <a:gd name="connsiteY53" fmla="*/ 315936 h 606722"/>
              <a:gd name="connsiteX54" fmla="*/ 288185 w 581177"/>
              <a:gd name="connsiteY54" fmla="*/ 355840 h 606722"/>
              <a:gd name="connsiteX55" fmla="*/ 290588 w 581177"/>
              <a:gd name="connsiteY55" fmla="*/ 359305 h 606722"/>
              <a:gd name="connsiteX56" fmla="*/ 293081 w 581177"/>
              <a:gd name="connsiteY56" fmla="*/ 355840 h 606722"/>
              <a:gd name="connsiteX57" fmla="*/ 344167 w 581177"/>
              <a:gd name="connsiteY57" fmla="*/ 315936 h 606722"/>
              <a:gd name="connsiteX58" fmla="*/ 350041 w 581177"/>
              <a:gd name="connsiteY58" fmla="*/ 290164 h 606722"/>
              <a:gd name="connsiteX59" fmla="*/ 290588 w 581177"/>
              <a:gd name="connsiteY59" fmla="*/ 230798 h 606722"/>
              <a:gd name="connsiteX60" fmla="*/ 350075 w 581177"/>
              <a:gd name="connsiteY60" fmla="*/ 138449 h 606722"/>
              <a:gd name="connsiteX61" fmla="*/ 369904 w 581177"/>
              <a:gd name="connsiteY61" fmla="*/ 158243 h 606722"/>
              <a:gd name="connsiteX62" fmla="*/ 350075 w 581177"/>
              <a:gd name="connsiteY62" fmla="*/ 178037 h 606722"/>
              <a:gd name="connsiteX63" fmla="*/ 330246 w 581177"/>
              <a:gd name="connsiteY63" fmla="*/ 158243 h 606722"/>
              <a:gd name="connsiteX64" fmla="*/ 350075 w 581177"/>
              <a:gd name="connsiteY64" fmla="*/ 138449 h 606722"/>
              <a:gd name="connsiteX65" fmla="*/ 231173 w 581177"/>
              <a:gd name="connsiteY65" fmla="*/ 138449 h 606722"/>
              <a:gd name="connsiteX66" fmla="*/ 251002 w 581177"/>
              <a:gd name="connsiteY66" fmla="*/ 158243 h 606722"/>
              <a:gd name="connsiteX67" fmla="*/ 231173 w 581177"/>
              <a:gd name="connsiteY67" fmla="*/ 178037 h 606722"/>
              <a:gd name="connsiteX68" fmla="*/ 211344 w 581177"/>
              <a:gd name="connsiteY68" fmla="*/ 158243 h 606722"/>
              <a:gd name="connsiteX69" fmla="*/ 231173 w 581177"/>
              <a:gd name="connsiteY69" fmla="*/ 138449 h 606722"/>
              <a:gd name="connsiteX70" fmla="*/ 290588 w 581177"/>
              <a:gd name="connsiteY70" fmla="*/ 79095 h 606722"/>
              <a:gd name="connsiteX71" fmla="*/ 132078 w 581177"/>
              <a:gd name="connsiteY71" fmla="*/ 237375 h 606722"/>
              <a:gd name="connsiteX72" fmla="*/ 156642 w 581177"/>
              <a:gd name="connsiteY72" fmla="*/ 322069 h 606722"/>
              <a:gd name="connsiteX73" fmla="*/ 193755 w 581177"/>
              <a:gd name="connsiteY73" fmla="*/ 311049 h 606722"/>
              <a:gd name="connsiteX74" fmla="*/ 191530 w 581177"/>
              <a:gd name="connsiteY74" fmla="*/ 290164 h 606722"/>
              <a:gd name="connsiteX75" fmla="*/ 290588 w 581177"/>
              <a:gd name="connsiteY75" fmla="*/ 191251 h 606722"/>
              <a:gd name="connsiteX76" fmla="*/ 389647 w 581177"/>
              <a:gd name="connsiteY76" fmla="*/ 290164 h 606722"/>
              <a:gd name="connsiteX77" fmla="*/ 387422 w 581177"/>
              <a:gd name="connsiteY77" fmla="*/ 311049 h 606722"/>
              <a:gd name="connsiteX78" fmla="*/ 424535 w 581177"/>
              <a:gd name="connsiteY78" fmla="*/ 322069 h 606722"/>
              <a:gd name="connsiteX79" fmla="*/ 449099 w 581177"/>
              <a:gd name="connsiteY79" fmla="*/ 237375 h 606722"/>
              <a:gd name="connsiteX80" fmla="*/ 290588 w 581177"/>
              <a:gd name="connsiteY80" fmla="*/ 79095 h 606722"/>
              <a:gd name="connsiteX81" fmla="*/ 429341 w 581177"/>
              <a:gd name="connsiteY81" fmla="*/ 39547 h 606722"/>
              <a:gd name="connsiteX82" fmla="*/ 382616 w 581177"/>
              <a:gd name="connsiteY82" fmla="*/ 62209 h 606722"/>
              <a:gd name="connsiteX83" fmla="*/ 466010 w 581177"/>
              <a:gd name="connsiteY83" fmla="*/ 145482 h 606722"/>
              <a:gd name="connsiteX84" fmla="*/ 488705 w 581177"/>
              <a:gd name="connsiteY84" fmla="*/ 98913 h 606722"/>
              <a:gd name="connsiteX85" fmla="*/ 429341 w 581177"/>
              <a:gd name="connsiteY85" fmla="*/ 39547 h 606722"/>
              <a:gd name="connsiteX86" fmla="*/ 151925 w 581177"/>
              <a:gd name="connsiteY86" fmla="*/ 39547 h 606722"/>
              <a:gd name="connsiteX87" fmla="*/ 92472 w 581177"/>
              <a:gd name="connsiteY87" fmla="*/ 98913 h 606722"/>
              <a:gd name="connsiteX88" fmla="*/ 115167 w 581177"/>
              <a:gd name="connsiteY88" fmla="*/ 145482 h 606722"/>
              <a:gd name="connsiteX89" fmla="*/ 198650 w 581177"/>
              <a:gd name="connsiteY89" fmla="*/ 62209 h 606722"/>
              <a:gd name="connsiteX90" fmla="*/ 151925 w 581177"/>
              <a:gd name="connsiteY90" fmla="*/ 39547 h 606722"/>
              <a:gd name="connsiteX91" fmla="*/ 151925 w 581177"/>
              <a:gd name="connsiteY91" fmla="*/ 0 h 606722"/>
              <a:gd name="connsiteX92" fmla="*/ 236298 w 581177"/>
              <a:gd name="connsiteY92" fmla="*/ 47101 h 606722"/>
              <a:gd name="connsiteX93" fmla="*/ 290588 w 581177"/>
              <a:gd name="connsiteY93" fmla="*/ 39547 h 606722"/>
              <a:gd name="connsiteX94" fmla="*/ 344968 w 581177"/>
              <a:gd name="connsiteY94" fmla="*/ 47101 h 606722"/>
              <a:gd name="connsiteX95" fmla="*/ 429341 w 581177"/>
              <a:gd name="connsiteY95" fmla="*/ 0 h 606722"/>
              <a:gd name="connsiteX96" fmla="*/ 528399 w 581177"/>
              <a:gd name="connsiteY96" fmla="*/ 98913 h 606722"/>
              <a:gd name="connsiteX97" fmla="*/ 481140 w 581177"/>
              <a:gd name="connsiteY97" fmla="*/ 183163 h 606722"/>
              <a:gd name="connsiteX98" fmla="*/ 488705 w 581177"/>
              <a:gd name="connsiteY98" fmla="*/ 237375 h 606722"/>
              <a:gd name="connsiteX99" fmla="*/ 455597 w 581177"/>
              <a:gd name="connsiteY99" fmla="*/ 346952 h 606722"/>
              <a:gd name="connsiteX100" fmla="*/ 459780 w 581177"/>
              <a:gd name="connsiteY100" fmla="*/ 352196 h 606722"/>
              <a:gd name="connsiteX101" fmla="*/ 546022 w 581177"/>
              <a:gd name="connsiteY101" fmla="*/ 428714 h 606722"/>
              <a:gd name="connsiteX102" fmla="*/ 581177 w 581177"/>
              <a:gd name="connsiteY102" fmla="*/ 547356 h 606722"/>
              <a:gd name="connsiteX103" fmla="*/ 521724 w 581177"/>
              <a:gd name="connsiteY103" fmla="*/ 606722 h 606722"/>
              <a:gd name="connsiteX104" fmla="*/ 59453 w 581177"/>
              <a:gd name="connsiteY104" fmla="*/ 606722 h 606722"/>
              <a:gd name="connsiteX105" fmla="*/ 0 w 581177"/>
              <a:gd name="connsiteY105" fmla="*/ 547356 h 606722"/>
              <a:gd name="connsiteX106" fmla="*/ 35244 w 581177"/>
              <a:gd name="connsiteY106" fmla="*/ 428714 h 606722"/>
              <a:gd name="connsiteX107" fmla="*/ 121486 w 581177"/>
              <a:gd name="connsiteY107" fmla="*/ 352196 h 606722"/>
              <a:gd name="connsiteX108" fmla="*/ 125670 w 581177"/>
              <a:gd name="connsiteY108" fmla="*/ 346952 h 606722"/>
              <a:gd name="connsiteX109" fmla="*/ 92472 w 581177"/>
              <a:gd name="connsiteY109" fmla="*/ 237375 h 606722"/>
              <a:gd name="connsiteX110" fmla="*/ 100037 w 581177"/>
              <a:gd name="connsiteY110" fmla="*/ 183163 h 606722"/>
              <a:gd name="connsiteX111" fmla="*/ 52867 w 581177"/>
              <a:gd name="connsiteY111" fmla="*/ 98913 h 606722"/>
              <a:gd name="connsiteX112" fmla="*/ 151925 w 581177"/>
              <a:gd name="connsiteY112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</a:cxnLst>
            <a:rect l="l" t="t" r="r" b="b"/>
            <a:pathLst>
              <a:path w="581177" h="606722">
                <a:moveTo>
                  <a:pt x="402908" y="501144"/>
                </a:moveTo>
                <a:cubicBezTo>
                  <a:pt x="384663" y="501144"/>
                  <a:pt x="369888" y="515985"/>
                  <a:pt x="369888" y="534115"/>
                </a:cubicBezTo>
                <a:cubicBezTo>
                  <a:pt x="369888" y="552333"/>
                  <a:pt x="384663" y="567086"/>
                  <a:pt x="402908" y="567086"/>
                </a:cubicBezTo>
                <a:lnTo>
                  <a:pt x="429341" y="567086"/>
                </a:lnTo>
                <a:cubicBezTo>
                  <a:pt x="447497" y="567086"/>
                  <a:pt x="462361" y="552333"/>
                  <a:pt x="462361" y="534115"/>
                </a:cubicBezTo>
                <a:cubicBezTo>
                  <a:pt x="462361" y="515985"/>
                  <a:pt x="447497" y="501144"/>
                  <a:pt x="429341" y="501144"/>
                </a:cubicBezTo>
                <a:close/>
                <a:moveTo>
                  <a:pt x="151925" y="501144"/>
                </a:moveTo>
                <a:cubicBezTo>
                  <a:pt x="133680" y="501144"/>
                  <a:pt x="118905" y="515985"/>
                  <a:pt x="118905" y="534115"/>
                </a:cubicBezTo>
                <a:cubicBezTo>
                  <a:pt x="118905" y="552333"/>
                  <a:pt x="133680" y="567086"/>
                  <a:pt x="151925" y="567086"/>
                </a:cubicBezTo>
                <a:lnTo>
                  <a:pt x="178358" y="567086"/>
                </a:lnTo>
                <a:cubicBezTo>
                  <a:pt x="196514" y="567086"/>
                  <a:pt x="211378" y="552333"/>
                  <a:pt x="211378" y="534115"/>
                </a:cubicBezTo>
                <a:cubicBezTo>
                  <a:pt x="211378" y="515985"/>
                  <a:pt x="196514" y="501144"/>
                  <a:pt x="178358" y="501144"/>
                </a:cubicBezTo>
                <a:close/>
                <a:moveTo>
                  <a:pt x="482297" y="414850"/>
                </a:moveTo>
                <a:cubicBezTo>
                  <a:pt x="482475" y="417605"/>
                  <a:pt x="482564" y="420360"/>
                  <a:pt x="482564" y="423204"/>
                </a:cubicBezTo>
                <a:cubicBezTo>
                  <a:pt x="482564" y="440889"/>
                  <a:pt x="478737" y="457952"/>
                  <a:pt x="470994" y="474749"/>
                </a:cubicBezTo>
                <a:cubicBezTo>
                  <a:pt x="489684" y="487902"/>
                  <a:pt x="501966" y="509586"/>
                  <a:pt x="501966" y="534115"/>
                </a:cubicBezTo>
                <a:cubicBezTo>
                  <a:pt x="501966" y="546023"/>
                  <a:pt x="499029" y="557221"/>
                  <a:pt x="493956" y="567086"/>
                </a:cubicBezTo>
                <a:lnTo>
                  <a:pt x="521724" y="567086"/>
                </a:lnTo>
                <a:cubicBezTo>
                  <a:pt x="532671" y="567086"/>
                  <a:pt x="541572" y="558288"/>
                  <a:pt x="541572" y="547356"/>
                </a:cubicBezTo>
                <a:cubicBezTo>
                  <a:pt x="541572" y="496167"/>
                  <a:pt x="519321" y="448176"/>
                  <a:pt x="482297" y="414850"/>
                </a:cubicBezTo>
                <a:close/>
                <a:moveTo>
                  <a:pt x="98969" y="414850"/>
                </a:moveTo>
                <a:cubicBezTo>
                  <a:pt x="61945" y="448176"/>
                  <a:pt x="39694" y="496167"/>
                  <a:pt x="39694" y="547356"/>
                </a:cubicBezTo>
                <a:cubicBezTo>
                  <a:pt x="39694" y="558288"/>
                  <a:pt x="48506" y="567086"/>
                  <a:pt x="59453" y="567086"/>
                </a:cubicBezTo>
                <a:lnTo>
                  <a:pt x="87221" y="567086"/>
                </a:lnTo>
                <a:cubicBezTo>
                  <a:pt x="82148" y="557221"/>
                  <a:pt x="79300" y="546023"/>
                  <a:pt x="79300" y="534115"/>
                </a:cubicBezTo>
                <a:cubicBezTo>
                  <a:pt x="79300" y="509586"/>
                  <a:pt x="91582" y="487902"/>
                  <a:pt x="110272" y="474749"/>
                </a:cubicBezTo>
                <a:cubicBezTo>
                  <a:pt x="102440" y="457952"/>
                  <a:pt x="98613" y="440889"/>
                  <a:pt x="98613" y="423204"/>
                </a:cubicBezTo>
                <a:cubicBezTo>
                  <a:pt x="98613" y="420360"/>
                  <a:pt x="98791" y="417605"/>
                  <a:pt x="98969" y="414850"/>
                </a:cubicBezTo>
                <a:close/>
                <a:moveTo>
                  <a:pt x="204524" y="350063"/>
                </a:moveTo>
                <a:cubicBezTo>
                  <a:pt x="166788" y="350063"/>
                  <a:pt x="138219" y="381523"/>
                  <a:pt x="138219" y="423204"/>
                </a:cubicBezTo>
                <a:cubicBezTo>
                  <a:pt x="138219" y="436445"/>
                  <a:pt x="141423" y="448887"/>
                  <a:pt x="148009" y="461685"/>
                </a:cubicBezTo>
                <a:cubicBezTo>
                  <a:pt x="149255" y="461685"/>
                  <a:pt x="150590" y="461596"/>
                  <a:pt x="151925" y="461596"/>
                </a:cubicBezTo>
                <a:lnTo>
                  <a:pt x="178358" y="461596"/>
                </a:lnTo>
                <a:cubicBezTo>
                  <a:pt x="218409" y="461596"/>
                  <a:pt x="250983" y="494123"/>
                  <a:pt x="250983" y="534115"/>
                </a:cubicBezTo>
                <a:cubicBezTo>
                  <a:pt x="250983" y="546023"/>
                  <a:pt x="248135" y="557221"/>
                  <a:pt x="243062" y="567086"/>
                </a:cubicBezTo>
                <a:lnTo>
                  <a:pt x="338204" y="567086"/>
                </a:lnTo>
                <a:cubicBezTo>
                  <a:pt x="333131" y="557221"/>
                  <a:pt x="330283" y="546023"/>
                  <a:pt x="330283" y="534115"/>
                </a:cubicBezTo>
                <a:cubicBezTo>
                  <a:pt x="330283" y="494123"/>
                  <a:pt x="362857" y="461596"/>
                  <a:pt x="402908" y="461596"/>
                </a:cubicBezTo>
                <a:lnTo>
                  <a:pt x="429341" y="461596"/>
                </a:lnTo>
                <a:cubicBezTo>
                  <a:pt x="430676" y="461596"/>
                  <a:pt x="431922" y="461685"/>
                  <a:pt x="433257" y="461685"/>
                </a:cubicBezTo>
                <a:cubicBezTo>
                  <a:pt x="439843" y="448887"/>
                  <a:pt x="442958" y="436445"/>
                  <a:pt x="442958" y="423204"/>
                </a:cubicBezTo>
                <a:cubicBezTo>
                  <a:pt x="442958" y="381523"/>
                  <a:pt x="414478" y="350063"/>
                  <a:pt x="376742" y="350063"/>
                </a:cubicBezTo>
                <a:cubicBezTo>
                  <a:pt x="327435" y="350063"/>
                  <a:pt x="310347" y="407385"/>
                  <a:pt x="309724" y="409873"/>
                </a:cubicBezTo>
                <a:cubicBezTo>
                  <a:pt x="307321" y="418405"/>
                  <a:pt x="299489" y="424270"/>
                  <a:pt x="290588" y="424270"/>
                </a:cubicBezTo>
                <a:cubicBezTo>
                  <a:pt x="281688" y="424270"/>
                  <a:pt x="273945" y="418316"/>
                  <a:pt x="271542" y="409784"/>
                </a:cubicBezTo>
                <a:cubicBezTo>
                  <a:pt x="270830" y="407385"/>
                  <a:pt x="253831" y="350063"/>
                  <a:pt x="204524" y="350063"/>
                </a:cubicBezTo>
                <a:close/>
                <a:moveTo>
                  <a:pt x="290624" y="230820"/>
                </a:moveTo>
                <a:cubicBezTo>
                  <a:pt x="301556" y="230820"/>
                  <a:pt x="310418" y="239666"/>
                  <a:pt x="310418" y="250579"/>
                </a:cubicBezTo>
                <a:cubicBezTo>
                  <a:pt x="310418" y="261492"/>
                  <a:pt x="301556" y="270338"/>
                  <a:pt x="290624" y="270338"/>
                </a:cubicBezTo>
                <a:cubicBezTo>
                  <a:pt x="279692" y="270338"/>
                  <a:pt x="270830" y="261492"/>
                  <a:pt x="270830" y="250579"/>
                </a:cubicBezTo>
                <a:cubicBezTo>
                  <a:pt x="270830" y="239666"/>
                  <a:pt x="279692" y="230820"/>
                  <a:pt x="290624" y="230820"/>
                </a:cubicBezTo>
                <a:close/>
                <a:moveTo>
                  <a:pt x="290588" y="230798"/>
                </a:moveTo>
                <a:cubicBezTo>
                  <a:pt x="257836" y="230798"/>
                  <a:pt x="231225" y="257459"/>
                  <a:pt x="231225" y="290164"/>
                </a:cubicBezTo>
                <a:cubicBezTo>
                  <a:pt x="231225" y="299140"/>
                  <a:pt x="233183" y="307938"/>
                  <a:pt x="237099" y="315936"/>
                </a:cubicBezTo>
                <a:cubicBezTo>
                  <a:pt x="256857" y="322868"/>
                  <a:pt x="274123" y="336377"/>
                  <a:pt x="288185" y="355840"/>
                </a:cubicBezTo>
                <a:cubicBezTo>
                  <a:pt x="289075" y="356995"/>
                  <a:pt x="289876" y="358150"/>
                  <a:pt x="290588" y="359305"/>
                </a:cubicBezTo>
                <a:cubicBezTo>
                  <a:pt x="291389" y="358150"/>
                  <a:pt x="292191" y="356995"/>
                  <a:pt x="293081" y="355840"/>
                </a:cubicBezTo>
                <a:cubicBezTo>
                  <a:pt x="307054" y="336377"/>
                  <a:pt x="324409" y="322868"/>
                  <a:pt x="344167" y="315936"/>
                </a:cubicBezTo>
                <a:cubicBezTo>
                  <a:pt x="347994" y="307938"/>
                  <a:pt x="350041" y="299140"/>
                  <a:pt x="350041" y="290164"/>
                </a:cubicBezTo>
                <a:cubicBezTo>
                  <a:pt x="350041" y="257459"/>
                  <a:pt x="323430" y="230798"/>
                  <a:pt x="290588" y="230798"/>
                </a:cubicBezTo>
                <a:close/>
                <a:moveTo>
                  <a:pt x="350075" y="138449"/>
                </a:moveTo>
                <a:cubicBezTo>
                  <a:pt x="361026" y="138449"/>
                  <a:pt x="369904" y="147311"/>
                  <a:pt x="369904" y="158243"/>
                </a:cubicBezTo>
                <a:cubicBezTo>
                  <a:pt x="369904" y="169175"/>
                  <a:pt x="361026" y="178037"/>
                  <a:pt x="350075" y="178037"/>
                </a:cubicBezTo>
                <a:cubicBezTo>
                  <a:pt x="339124" y="178037"/>
                  <a:pt x="330246" y="169175"/>
                  <a:pt x="330246" y="158243"/>
                </a:cubicBezTo>
                <a:cubicBezTo>
                  <a:pt x="330246" y="147311"/>
                  <a:pt x="339124" y="138449"/>
                  <a:pt x="350075" y="138449"/>
                </a:cubicBezTo>
                <a:close/>
                <a:moveTo>
                  <a:pt x="231173" y="138449"/>
                </a:moveTo>
                <a:cubicBezTo>
                  <a:pt x="242124" y="138449"/>
                  <a:pt x="251002" y="147311"/>
                  <a:pt x="251002" y="158243"/>
                </a:cubicBezTo>
                <a:cubicBezTo>
                  <a:pt x="251002" y="169175"/>
                  <a:pt x="242124" y="178037"/>
                  <a:pt x="231173" y="178037"/>
                </a:cubicBezTo>
                <a:cubicBezTo>
                  <a:pt x="220222" y="178037"/>
                  <a:pt x="211344" y="169175"/>
                  <a:pt x="211344" y="158243"/>
                </a:cubicBezTo>
                <a:cubicBezTo>
                  <a:pt x="211344" y="147311"/>
                  <a:pt x="220222" y="138449"/>
                  <a:pt x="231173" y="138449"/>
                </a:cubicBezTo>
                <a:close/>
                <a:moveTo>
                  <a:pt x="290588" y="79095"/>
                </a:moveTo>
                <a:cubicBezTo>
                  <a:pt x="203189" y="79095"/>
                  <a:pt x="132078" y="150103"/>
                  <a:pt x="132078" y="237375"/>
                </a:cubicBezTo>
                <a:cubicBezTo>
                  <a:pt x="132078" y="267857"/>
                  <a:pt x="140622" y="296829"/>
                  <a:pt x="156642" y="322069"/>
                </a:cubicBezTo>
                <a:cubicBezTo>
                  <a:pt x="168123" y="316114"/>
                  <a:pt x="180583" y="312382"/>
                  <a:pt x="193755" y="311049"/>
                </a:cubicBezTo>
                <a:cubicBezTo>
                  <a:pt x="192331" y="304206"/>
                  <a:pt x="191530" y="297274"/>
                  <a:pt x="191530" y="290164"/>
                </a:cubicBezTo>
                <a:cubicBezTo>
                  <a:pt x="191530" y="235597"/>
                  <a:pt x="236031" y="191251"/>
                  <a:pt x="290588" y="191251"/>
                </a:cubicBezTo>
                <a:cubicBezTo>
                  <a:pt x="345235" y="191251"/>
                  <a:pt x="389647" y="235597"/>
                  <a:pt x="389647" y="290164"/>
                </a:cubicBezTo>
                <a:cubicBezTo>
                  <a:pt x="389647" y="297274"/>
                  <a:pt x="388935" y="304206"/>
                  <a:pt x="387422" y="311049"/>
                </a:cubicBezTo>
                <a:cubicBezTo>
                  <a:pt x="400594" y="312382"/>
                  <a:pt x="413143" y="316114"/>
                  <a:pt x="424535" y="322069"/>
                </a:cubicBezTo>
                <a:cubicBezTo>
                  <a:pt x="440644" y="296829"/>
                  <a:pt x="449099" y="267857"/>
                  <a:pt x="449099" y="237375"/>
                </a:cubicBezTo>
                <a:cubicBezTo>
                  <a:pt x="449099" y="150103"/>
                  <a:pt x="377988" y="79095"/>
                  <a:pt x="290588" y="79095"/>
                </a:cubicBezTo>
                <a:close/>
                <a:moveTo>
                  <a:pt x="429341" y="39547"/>
                </a:moveTo>
                <a:cubicBezTo>
                  <a:pt x="410918" y="39547"/>
                  <a:pt x="393741" y="48257"/>
                  <a:pt x="382616" y="62209"/>
                </a:cubicBezTo>
                <a:cubicBezTo>
                  <a:pt x="418127" y="80961"/>
                  <a:pt x="447319" y="110022"/>
                  <a:pt x="466010" y="145482"/>
                </a:cubicBezTo>
                <a:cubicBezTo>
                  <a:pt x="480072" y="134462"/>
                  <a:pt x="488705" y="117309"/>
                  <a:pt x="488705" y="98913"/>
                </a:cubicBezTo>
                <a:cubicBezTo>
                  <a:pt x="488705" y="66209"/>
                  <a:pt x="462094" y="39547"/>
                  <a:pt x="429341" y="39547"/>
                </a:cubicBezTo>
                <a:close/>
                <a:moveTo>
                  <a:pt x="151925" y="39547"/>
                </a:moveTo>
                <a:cubicBezTo>
                  <a:pt x="119172" y="39547"/>
                  <a:pt x="92472" y="66209"/>
                  <a:pt x="92472" y="98913"/>
                </a:cubicBezTo>
                <a:cubicBezTo>
                  <a:pt x="92472" y="117309"/>
                  <a:pt x="101194" y="134462"/>
                  <a:pt x="115167" y="145482"/>
                </a:cubicBezTo>
                <a:cubicBezTo>
                  <a:pt x="133947" y="110022"/>
                  <a:pt x="163050" y="80961"/>
                  <a:pt x="198650" y="62209"/>
                </a:cubicBezTo>
                <a:cubicBezTo>
                  <a:pt x="187525" y="48257"/>
                  <a:pt x="170348" y="39547"/>
                  <a:pt x="151925" y="39547"/>
                </a:cubicBezTo>
                <a:close/>
                <a:moveTo>
                  <a:pt x="151925" y="0"/>
                </a:moveTo>
                <a:cubicBezTo>
                  <a:pt x="186546" y="0"/>
                  <a:pt x="218498" y="18307"/>
                  <a:pt x="236298" y="47101"/>
                </a:cubicBezTo>
                <a:cubicBezTo>
                  <a:pt x="253564" y="42213"/>
                  <a:pt x="271809" y="39547"/>
                  <a:pt x="290588" y="39547"/>
                </a:cubicBezTo>
                <a:cubicBezTo>
                  <a:pt x="309457" y="39547"/>
                  <a:pt x="327702" y="42213"/>
                  <a:pt x="344968" y="47101"/>
                </a:cubicBezTo>
                <a:cubicBezTo>
                  <a:pt x="362768" y="18307"/>
                  <a:pt x="394720" y="0"/>
                  <a:pt x="429341" y="0"/>
                </a:cubicBezTo>
                <a:cubicBezTo>
                  <a:pt x="483899" y="0"/>
                  <a:pt x="528399" y="44346"/>
                  <a:pt x="528399" y="98913"/>
                </a:cubicBezTo>
                <a:cubicBezTo>
                  <a:pt x="528399" y="133484"/>
                  <a:pt x="509976" y="165389"/>
                  <a:pt x="481140" y="183163"/>
                </a:cubicBezTo>
                <a:cubicBezTo>
                  <a:pt x="486124" y="200404"/>
                  <a:pt x="488705" y="218623"/>
                  <a:pt x="488705" y="237375"/>
                </a:cubicBezTo>
                <a:cubicBezTo>
                  <a:pt x="488705" y="276389"/>
                  <a:pt x="477046" y="314692"/>
                  <a:pt x="455597" y="346952"/>
                </a:cubicBezTo>
                <a:cubicBezTo>
                  <a:pt x="457021" y="348641"/>
                  <a:pt x="458445" y="350418"/>
                  <a:pt x="459780" y="352196"/>
                </a:cubicBezTo>
                <a:cubicBezTo>
                  <a:pt x="494846" y="369526"/>
                  <a:pt x="524572" y="395831"/>
                  <a:pt x="546022" y="428714"/>
                </a:cubicBezTo>
                <a:cubicBezTo>
                  <a:pt x="568984" y="463995"/>
                  <a:pt x="581177" y="505054"/>
                  <a:pt x="581177" y="547356"/>
                </a:cubicBezTo>
                <a:cubicBezTo>
                  <a:pt x="581177" y="580061"/>
                  <a:pt x="554566" y="606722"/>
                  <a:pt x="521724" y="606722"/>
                </a:cubicBezTo>
                <a:lnTo>
                  <a:pt x="59453" y="606722"/>
                </a:lnTo>
                <a:cubicBezTo>
                  <a:pt x="26700" y="606722"/>
                  <a:pt x="0" y="580061"/>
                  <a:pt x="0" y="547356"/>
                </a:cubicBezTo>
                <a:cubicBezTo>
                  <a:pt x="0" y="505054"/>
                  <a:pt x="12193" y="463995"/>
                  <a:pt x="35244" y="428714"/>
                </a:cubicBezTo>
                <a:cubicBezTo>
                  <a:pt x="56694" y="395831"/>
                  <a:pt x="86420" y="369526"/>
                  <a:pt x="121486" y="352196"/>
                </a:cubicBezTo>
                <a:cubicBezTo>
                  <a:pt x="122821" y="350418"/>
                  <a:pt x="124246" y="348641"/>
                  <a:pt x="125670" y="346952"/>
                </a:cubicBezTo>
                <a:cubicBezTo>
                  <a:pt x="104131" y="314692"/>
                  <a:pt x="92472" y="276389"/>
                  <a:pt x="92472" y="237375"/>
                </a:cubicBezTo>
                <a:cubicBezTo>
                  <a:pt x="92472" y="218623"/>
                  <a:pt x="95142" y="200404"/>
                  <a:pt x="100037" y="183163"/>
                </a:cubicBezTo>
                <a:cubicBezTo>
                  <a:pt x="71201" y="165389"/>
                  <a:pt x="52867" y="133484"/>
                  <a:pt x="52867" y="98913"/>
                </a:cubicBezTo>
                <a:cubicBezTo>
                  <a:pt x="52867" y="44346"/>
                  <a:pt x="97278" y="0"/>
                  <a:pt x="151925" y="0"/>
                </a:cubicBezTo>
                <a:close/>
              </a:path>
            </a:pathLst>
          </a:custGeom>
          <a:solidFill>
            <a:srgbClr val="A8D1A0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8" grpId="0" animBg="1"/>
      <p:bldP spid="889" grpId="0" animBg="1"/>
      <p:bldP spid="891" grpId="0" animBg="1"/>
      <p:bldP spid="892" grpId="0" animBg="1"/>
      <p:bldP spid="894" grpId="0" animBg="1"/>
      <p:bldP spid="897" grpId="0" animBg="1"/>
      <p:bldP spid="89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1" name="Shape 77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>
                <a:latin typeface="+mn-lt"/>
                <a:ea typeface="+mn-ea"/>
                <a:cs typeface="+mn-ea"/>
                <a:sym typeface="+mn-lt"/>
              </a:rPr>
              <a:t>It is a long established fact that a reader will be distracted by the</a:t>
            </a:r>
            <a:endParaRPr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72" name="Shape 77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>
                <a:latin typeface="+mn-lt"/>
                <a:ea typeface="+mn-ea"/>
                <a:cs typeface="+mn-ea"/>
                <a:sym typeface="+mn-lt"/>
              </a:rPr>
              <a:t>Examples of our wonderful works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3" name="图片占位符 2"/>
          <p:cNvPicPr>
            <a:picLocks noGrp="1" noChangeAspect="1"/>
          </p:cNvPicPr>
          <p:nvPr>
            <p:ph type="pic" sz="quarter" idx="10"/>
          </p:nvPr>
        </p:nvPicPr>
        <p:blipFill>
          <a:blip r:embed="rId1" cstate="screen"/>
          <a:srcRect/>
          <a:stretch>
            <a:fillRect/>
          </a:stretch>
        </p:blipFill>
        <p:spPr/>
      </p:pic>
      <p:pic>
        <p:nvPicPr>
          <p:cNvPr id="10" name="图片占位符 9"/>
          <p:cNvPicPr>
            <a:picLocks noGrp="1" noChangeAspect="1"/>
          </p:cNvPicPr>
          <p:nvPr>
            <p:ph type="pic" sz="quarter" idx="11"/>
          </p:nvPr>
        </p:nvPicPr>
        <p:blipFill>
          <a:blip r:embed="rId2" cstate="screen"/>
          <a:srcRect/>
          <a:stretch>
            <a:fillRect/>
          </a:stretch>
        </p:blipFill>
        <p:spPr/>
      </p:pic>
      <p:pic>
        <p:nvPicPr>
          <p:cNvPr id="8" name="图片占位符 7"/>
          <p:cNvPicPr>
            <a:picLocks noGrp="1" noChangeAspect="1"/>
          </p:cNvPicPr>
          <p:nvPr>
            <p:ph type="pic" sz="quarter" idx="12"/>
          </p:nvPr>
        </p:nvPicPr>
        <p:blipFill>
          <a:blip r:embed="rId3" cstate="screen"/>
          <a:srcRect/>
          <a:stretch>
            <a:fillRect/>
          </a:stretch>
        </p:blipFill>
        <p:spPr/>
      </p:pic>
      <p:sp>
        <p:nvSpPr>
          <p:cNvPr id="773" name="Shape 773"/>
          <p:cNvSpPr/>
          <p:nvPr/>
        </p:nvSpPr>
        <p:spPr>
          <a:xfrm>
            <a:off x="1342666" y="4867985"/>
            <a:ext cx="1974901" cy="312906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>
            <a:lvl1pPr>
              <a:defRPr sz="3400"/>
            </a:lvl1pPr>
          </a:lstStyle>
          <a:p>
            <a:pPr algn="ctr" defTabSz="412750" hangingPunct="0"/>
            <a:r>
              <a:rPr sz="1700" kern="0" cap="all" dirty="0">
                <a:solidFill>
                  <a:srgbClr val="515252"/>
                </a:solidFill>
                <a:cs typeface="+mn-ea"/>
                <a:sym typeface="+mn-lt"/>
              </a:rPr>
              <a:t>MOBILE MOCK UP</a:t>
            </a:r>
            <a:endParaRPr sz="1700" kern="0" cap="all" dirty="0">
              <a:solidFill>
                <a:srgbClr val="515252"/>
              </a:solidFill>
              <a:cs typeface="+mn-ea"/>
              <a:sym typeface="+mn-lt"/>
            </a:endParaRPr>
          </a:p>
        </p:txBody>
      </p:sp>
      <p:sp>
        <p:nvSpPr>
          <p:cNvPr id="774" name="Shape 774"/>
          <p:cNvSpPr/>
          <p:nvPr/>
        </p:nvSpPr>
        <p:spPr>
          <a:xfrm>
            <a:off x="977181" y="5309340"/>
            <a:ext cx="2705870" cy="708848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/>
          <a:p>
            <a:pPr algn="ctr" defTabSz="412750" hangingPunct="0">
              <a:lnSpc>
                <a:spcPct val="130000"/>
              </a:lnSpc>
              <a:defRPr sz="2300" cap="none">
                <a:solidFill>
                  <a:srgbClr val="717172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sz="1150" kern="0" dirty="0">
                <a:solidFill>
                  <a:srgbClr val="717172"/>
                </a:solidFill>
                <a:cs typeface="+mn-ea"/>
                <a:sym typeface="+mn-lt"/>
              </a:rPr>
              <a:t>It is a long established fact that a</a:t>
            </a:r>
            <a:endParaRPr sz="1150" kern="0" dirty="0">
              <a:solidFill>
                <a:srgbClr val="717172"/>
              </a:solidFill>
              <a:cs typeface="+mn-ea"/>
              <a:sym typeface="+mn-lt"/>
            </a:endParaRPr>
          </a:p>
          <a:p>
            <a:pPr algn="ctr" defTabSz="412750" hangingPunct="0">
              <a:lnSpc>
                <a:spcPct val="130000"/>
              </a:lnSpc>
              <a:defRPr sz="2300" cap="none">
                <a:solidFill>
                  <a:srgbClr val="717172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sz="1150" kern="0" dirty="0">
                <a:solidFill>
                  <a:srgbClr val="717172"/>
                </a:solidFill>
                <a:cs typeface="+mn-ea"/>
                <a:sym typeface="+mn-lt"/>
              </a:rPr>
              <a:t>reader distracted by the readable</a:t>
            </a:r>
            <a:endParaRPr sz="1150" kern="0" dirty="0">
              <a:solidFill>
                <a:srgbClr val="717172"/>
              </a:solidFill>
              <a:cs typeface="+mn-ea"/>
              <a:sym typeface="+mn-lt"/>
            </a:endParaRPr>
          </a:p>
          <a:p>
            <a:pPr algn="ctr" defTabSz="412750" hangingPunct="0">
              <a:lnSpc>
                <a:spcPct val="130000"/>
              </a:lnSpc>
              <a:defRPr sz="2300" cap="none">
                <a:solidFill>
                  <a:srgbClr val="717172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sz="1150" kern="0" dirty="0">
                <a:solidFill>
                  <a:srgbClr val="717172"/>
                </a:solidFill>
                <a:cs typeface="+mn-ea"/>
                <a:sym typeface="+mn-lt"/>
              </a:rPr>
              <a:t>content of a when looking</a:t>
            </a:r>
            <a:endParaRPr sz="1150" kern="0" dirty="0">
              <a:solidFill>
                <a:srgbClr val="717172"/>
              </a:solidFill>
              <a:cs typeface="+mn-ea"/>
              <a:sym typeface="+mn-lt"/>
            </a:endParaRPr>
          </a:p>
        </p:txBody>
      </p:sp>
      <p:sp>
        <p:nvSpPr>
          <p:cNvPr id="775" name="Shape 775"/>
          <p:cNvSpPr/>
          <p:nvPr/>
        </p:nvSpPr>
        <p:spPr>
          <a:xfrm>
            <a:off x="5019583" y="4867985"/>
            <a:ext cx="2152833" cy="312906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>
            <a:lvl1pPr>
              <a:defRPr sz="3400"/>
            </a:lvl1pPr>
          </a:lstStyle>
          <a:p>
            <a:pPr algn="ctr" defTabSz="412750" hangingPunct="0"/>
            <a:r>
              <a:rPr sz="1700" kern="0" cap="all" dirty="0">
                <a:solidFill>
                  <a:srgbClr val="515252"/>
                </a:solidFill>
                <a:cs typeface="+mn-ea"/>
                <a:sym typeface="+mn-lt"/>
              </a:rPr>
              <a:t>PHOTO In PHABLET</a:t>
            </a:r>
            <a:endParaRPr sz="1700" kern="0" cap="all" dirty="0">
              <a:solidFill>
                <a:srgbClr val="515252"/>
              </a:solidFill>
              <a:cs typeface="+mn-ea"/>
              <a:sym typeface="+mn-lt"/>
            </a:endParaRPr>
          </a:p>
        </p:txBody>
      </p:sp>
      <p:sp>
        <p:nvSpPr>
          <p:cNvPr id="776" name="Shape 776"/>
          <p:cNvSpPr/>
          <p:nvPr/>
        </p:nvSpPr>
        <p:spPr>
          <a:xfrm>
            <a:off x="4743066" y="5309340"/>
            <a:ext cx="2705870" cy="708848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/>
          <a:p>
            <a:pPr algn="ctr" defTabSz="412750" hangingPunct="0">
              <a:lnSpc>
                <a:spcPct val="130000"/>
              </a:lnSpc>
              <a:defRPr sz="2300" cap="none">
                <a:solidFill>
                  <a:srgbClr val="717172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sz="1150" kern="0" dirty="0">
                <a:solidFill>
                  <a:srgbClr val="717172"/>
                </a:solidFill>
                <a:cs typeface="+mn-ea"/>
                <a:sym typeface="+mn-lt"/>
              </a:rPr>
              <a:t>It is a long established fact that a</a:t>
            </a:r>
            <a:endParaRPr sz="1150" kern="0" dirty="0">
              <a:solidFill>
                <a:srgbClr val="717172"/>
              </a:solidFill>
              <a:cs typeface="+mn-ea"/>
              <a:sym typeface="+mn-lt"/>
            </a:endParaRPr>
          </a:p>
          <a:p>
            <a:pPr algn="ctr" defTabSz="412750" hangingPunct="0">
              <a:lnSpc>
                <a:spcPct val="130000"/>
              </a:lnSpc>
              <a:defRPr sz="2300" cap="none">
                <a:solidFill>
                  <a:srgbClr val="717172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sz="1150" kern="0" dirty="0">
                <a:solidFill>
                  <a:srgbClr val="717172"/>
                </a:solidFill>
                <a:cs typeface="+mn-ea"/>
                <a:sym typeface="+mn-lt"/>
              </a:rPr>
              <a:t>reader distracted by the readable</a:t>
            </a:r>
            <a:endParaRPr sz="1150" kern="0" dirty="0">
              <a:solidFill>
                <a:srgbClr val="717172"/>
              </a:solidFill>
              <a:cs typeface="+mn-ea"/>
              <a:sym typeface="+mn-lt"/>
            </a:endParaRPr>
          </a:p>
          <a:p>
            <a:pPr algn="ctr" defTabSz="412750" hangingPunct="0">
              <a:lnSpc>
                <a:spcPct val="130000"/>
              </a:lnSpc>
              <a:defRPr sz="2300" cap="none">
                <a:solidFill>
                  <a:srgbClr val="717172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sz="1150" kern="0" dirty="0">
                <a:solidFill>
                  <a:srgbClr val="717172"/>
                </a:solidFill>
                <a:cs typeface="+mn-ea"/>
                <a:sym typeface="+mn-lt"/>
              </a:rPr>
              <a:t>content of a when looking</a:t>
            </a:r>
            <a:endParaRPr sz="1150" kern="0" dirty="0">
              <a:solidFill>
                <a:srgbClr val="717172"/>
              </a:solidFill>
              <a:cs typeface="+mn-ea"/>
              <a:sym typeface="+mn-lt"/>
            </a:endParaRPr>
          </a:p>
        </p:txBody>
      </p:sp>
      <p:sp>
        <p:nvSpPr>
          <p:cNvPr id="777" name="Shape 777"/>
          <p:cNvSpPr/>
          <p:nvPr/>
        </p:nvSpPr>
        <p:spPr>
          <a:xfrm>
            <a:off x="8622271" y="4867985"/>
            <a:ext cx="2415726" cy="312906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>
            <a:lvl1pPr>
              <a:defRPr sz="3400"/>
            </a:lvl1pPr>
          </a:lstStyle>
          <a:p>
            <a:pPr algn="ctr" defTabSz="412750" hangingPunct="0"/>
            <a:r>
              <a:rPr sz="1700" kern="0" cap="all" dirty="0">
                <a:solidFill>
                  <a:srgbClr val="515252"/>
                </a:solidFill>
                <a:cs typeface="+mn-ea"/>
                <a:sym typeface="+mn-lt"/>
              </a:rPr>
              <a:t>Designer Additions</a:t>
            </a:r>
            <a:endParaRPr sz="1700" kern="0" cap="all" dirty="0">
              <a:solidFill>
                <a:srgbClr val="515252"/>
              </a:solidFill>
              <a:cs typeface="+mn-ea"/>
              <a:sym typeface="+mn-lt"/>
            </a:endParaRPr>
          </a:p>
        </p:txBody>
      </p:sp>
      <p:sp>
        <p:nvSpPr>
          <p:cNvPr id="778" name="Shape 778"/>
          <p:cNvSpPr/>
          <p:nvPr/>
        </p:nvSpPr>
        <p:spPr>
          <a:xfrm>
            <a:off x="8477200" y="5309340"/>
            <a:ext cx="2705870" cy="708848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/>
          <a:p>
            <a:pPr algn="ctr" defTabSz="412750" hangingPunct="0">
              <a:lnSpc>
                <a:spcPct val="130000"/>
              </a:lnSpc>
              <a:defRPr sz="2300" cap="none">
                <a:solidFill>
                  <a:srgbClr val="717172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sz="1150" kern="0" dirty="0">
                <a:solidFill>
                  <a:srgbClr val="717172"/>
                </a:solidFill>
                <a:cs typeface="+mn-ea"/>
                <a:sym typeface="+mn-lt"/>
              </a:rPr>
              <a:t>It is a long established fact that a</a:t>
            </a:r>
            <a:endParaRPr sz="1150" kern="0" dirty="0">
              <a:solidFill>
                <a:srgbClr val="717172"/>
              </a:solidFill>
              <a:cs typeface="+mn-ea"/>
              <a:sym typeface="+mn-lt"/>
            </a:endParaRPr>
          </a:p>
          <a:p>
            <a:pPr algn="ctr" defTabSz="412750" hangingPunct="0">
              <a:lnSpc>
                <a:spcPct val="130000"/>
              </a:lnSpc>
              <a:defRPr sz="2300" cap="none">
                <a:solidFill>
                  <a:srgbClr val="717172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sz="1150" kern="0" dirty="0">
                <a:solidFill>
                  <a:srgbClr val="717172"/>
                </a:solidFill>
                <a:cs typeface="+mn-ea"/>
                <a:sym typeface="+mn-lt"/>
              </a:rPr>
              <a:t>reader distracted by the readable</a:t>
            </a:r>
            <a:endParaRPr sz="1150" kern="0" dirty="0">
              <a:solidFill>
                <a:srgbClr val="717172"/>
              </a:solidFill>
              <a:cs typeface="+mn-ea"/>
              <a:sym typeface="+mn-lt"/>
            </a:endParaRPr>
          </a:p>
          <a:p>
            <a:pPr algn="ctr" defTabSz="412750" hangingPunct="0">
              <a:lnSpc>
                <a:spcPct val="130000"/>
              </a:lnSpc>
              <a:defRPr sz="2300" cap="none">
                <a:solidFill>
                  <a:srgbClr val="717172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sz="1150" kern="0" dirty="0">
                <a:solidFill>
                  <a:srgbClr val="717172"/>
                </a:solidFill>
                <a:cs typeface="+mn-ea"/>
                <a:sym typeface="+mn-lt"/>
              </a:rPr>
              <a:t>content of a when looking</a:t>
            </a:r>
            <a:endParaRPr sz="1150" kern="0" dirty="0">
              <a:solidFill>
                <a:srgbClr val="717172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4"/>
          <p:cNvSpPr txBox="1"/>
          <p:nvPr/>
        </p:nvSpPr>
        <p:spPr>
          <a:xfrm>
            <a:off x="5777158" y="1211798"/>
            <a:ext cx="372025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600" b="1" dirty="0">
                <a:cs typeface="+mn-ea"/>
                <a:sym typeface="+mn-lt"/>
              </a:rPr>
              <a:t>PART 02</a:t>
            </a:r>
            <a:endParaRPr lang="en-US" altLang="zh-CN" sz="6600" b="1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Shape 446"/>
          <p:cNvSpPr/>
          <p:nvPr/>
        </p:nvSpPr>
        <p:spPr>
          <a:xfrm flipH="1" flipV="1">
            <a:off x="0" y="4104832"/>
            <a:ext cx="9881082" cy="1"/>
          </a:xfrm>
          <a:prstGeom prst="line">
            <a:avLst/>
          </a:prstGeom>
          <a:ln w="38100">
            <a:solidFill>
              <a:srgbClr val="EDEFF3"/>
            </a:solidFill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3200" cap="none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6" name="Shape 448"/>
          <p:cNvSpPr txBox="1"/>
          <p:nvPr/>
        </p:nvSpPr>
        <p:spPr>
          <a:xfrm>
            <a:off x="3774356" y="1018204"/>
            <a:ext cx="6045362" cy="69261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latin typeface="+mn-lt"/>
                <a:ea typeface="+mn-ea"/>
                <a:cs typeface="+mn-ea"/>
                <a:sym typeface="+mn-lt"/>
              </a:rPr>
              <a:t>Horizontal company timeline</a:t>
            </a:r>
            <a:endParaRPr 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" name="Shape 449"/>
          <p:cNvSpPr/>
          <p:nvPr/>
        </p:nvSpPr>
        <p:spPr>
          <a:xfrm>
            <a:off x="9827621" y="3407351"/>
            <a:ext cx="1394963" cy="1394963"/>
          </a:xfrm>
          <a:prstGeom prst="ellipse">
            <a:avLst/>
          </a:prstGeom>
          <a:solidFill>
            <a:srgbClr val="A8D1A0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3200" cap="none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8" name="Shape 450"/>
          <p:cNvSpPr/>
          <p:nvPr/>
        </p:nvSpPr>
        <p:spPr>
          <a:xfrm>
            <a:off x="850778" y="3349417"/>
            <a:ext cx="2967159" cy="320601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>
            <a:lvl1pPr algn="l">
              <a:defRPr sz="3500" cap="none">
                <a:latin typeface="+mn-lt"/>
                <a:ea typeface="+mn-ea"/>
                <a:cs typeface="+mn-cs"/>
                <a:sym typeface="Sk-Modernist"/>
              </a:defRPr>
            </a:lvl1pPr>
          </a:lstStyle>
          <a:p>
            <a:pPr defTabSz="412750" hangingPunct="0"/>
            <a:r>
              <a:rPr sz="1750" kern="0" dirty="0">
                <a:solidFill>
                  <a:srgbClr val="515252"/>
                </a:solidFill>
                <a:cs typeface="+mn-ea"/>
                <a:sym typeface="+mn-lt"/>
              </a:rPr>
              <a:t>The winner in competitions</a:t>
            </a:r>
            <a:endParaRPr sz="1750" kern="0" dirty="0">
              <a:solidFill>
                <a:srgbClr val="515252"/>
              </a:solidFill>
              <a:cs typeface="+mn-ea"/>
              <a:sym typeface="+mn-lt"/>
            </a:endParaRPr>
          </a:p>
        </p:txBody>
      </p:sp>
      <p:sp>
        <p:nvSpPr>
          <p:cNvPr id="9" name="Shape 451"/>
          <p:cNvSpPr/>
          <p:nvPr/>
        </p:nvSpPr>
        <p:spPr>
          <a:xfrm>
            <a:off x="852752" y="4530177"/>
            <a:ext cx="3284554" cy="690061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/>
          <a:p>
            <a:pPr defTabSz="412750" hangingPunct="0">
              <a:lnSpc>
                <a:spcPct val="130000"/>
              </a:lnSpc>
              <a:defRPr sz="2200" cap="none">
                <a:solidFill>
                  <a:srgbClr val="717172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sz="1100" kern="0" dirty="0">
                <a:solidFill>
                  <a:srgbClr val="717172"/>
                </a:solidFill>
                <a:cs typeface="+mn-ea"/>
                <a:sym typeface="+mn-lt"/>
              </a:rPr>
              <a:t>There are many variations of passages of Lorem</a:t>
            </a:r>
            <a:endParaRPr sz="1100" kern="0" dirty="0">
              <a:solidFill>
                <a:srgbClr val="717172"/>
              </a:solidFill>
              <a:cs typeface="+mn-ea"/>
              <a:sym typeface="+mn-lt"/>
            </a:endParaRPr>
          </a:p>
          <a:p>
            <a:pPr defTabSz="412750" hangingPunct="0">
              <a:lnSpc>
                <a:spcPct val="130000"/>
              </a:lnSpc>
              <a:defRPr sz="2200" cap="none">
                <a:solidFill>
                  <a:srgbClr val="717172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sz="1100" kern="0" dirty="0">
                <a:solidFill>
                  <a:srgbClr val="717172"/>
                </a:solidFill>
                <a:cs typeface="+mn-ea"/>
                <a:sym typeface="+mn-lt"/>
              </a:rPr>
              <a:t>available, but the majority have suffered </a:t>
            </a:r>
            <a:r>
              <a:rPr sz="1100" kern="0" dirty="0" err="1">
                <a:solidFill>
                  <a:srgbClr val="717172"/>
                </a:solidFill>
                <a:cs typeface="+mn-ea"/>
                <a:sym typeface="+mn-lt"/>
              </a:rPr>
              <a:t>alte</a:t>
            </a:r>
            <a:endParaRPr sz="1100" kern="0" dirty="0">
              <a:solidFill>
                <a:srgbClr val="717172"/>
              </a:solidFill>
              <a:cs typeface="+mn-ea"/>
              <a:sym typeface="+mn-lt"/>
            </a:endParaRPr>
          </a:p>
          <a:p>
            <a:pPr defTabSz="412750" hangingPunct="0">
              <a:lnSpc>
                <a:spcPct val="130000"/>
              </a:lnSpc>
              <a:defRPr sz="2200" cap="none">
                <a:solidFill>
                  <a:srgbClr val="717172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sz="1100" kern="0" dirty="0">
                <a:solidFill>
                  <a:srgbClr val="717172"/>
                </a:solidFill>
                <a:cs typeface="+mn-ea"/>
                <a:sym typeface="+mn-lt"/>
              </a:rPr>
              <a:t>some form, by injected </a:t>
            </a:r>
            <a:r>
              <a:rPr sz="1100" kern="0" dirty="0" err="1">
                <a:solidFill>
                  <a:srgbClr val="717172"/>
                </a:solidFill>
                <a:cs typeface="+mn-ea"/>
                <a:sym typeface="+mn-lt"/>
              </a:rPr>
              <a:t>humour</a:t>
            </a:r>
            <a:r>
              <a:rPr sz="1100" kern="0" dirty="0">
                <a:solidFill>
                  <a:srgbClr val="717172"/>
                </a:solidFill>
                <a:cs typeface="+mn-ea"/>
                <a:sym typeface="+mn-lt"/>
              </a:rPr>
              <a:t>, or</a:t>
            </a:r>
            <a:endParaRPr sz="1100" kern="0" dirty="0">
              <a:solidFill>
                <a:srgbClr val="717172"/>
              </a:solidFill>
              <a:cs typeface="+mn-ea"/>
              <a:sym typeface="+mn-lt"/>
            </a:endParaRPr>
          </a:p>
        </p:txBody>
      </p:sp>
      <p:sp>
        <p:nvSpPr>
          <p:cNvPr id="10" name="Shape 452"/>
          <p:cNvSpPr/>
          <p:nvPr/>
        </p:nvSpPr>
        <p:spPr>
          <a:xfrm>
            <a:off x="5769494" y="3349418"/>
            <a:ext cx="2494273" cy="320601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>
            <a:lvl1pPr algn="l">
              <a:defRPr sz="3500" cap="none">
                <a:latin typeface="+mn-lt"/>
                <a:ea typeface="+mn-ea"/>
                <a:cs typeface="+mn-cs"/>
                <a:sym typeface="Sk-Modernist"/>
              </a:defRPr>
            </a:lvl1pPr>
          </a:lstStyle>
          <a:p>
            <a:pPr defTabSz="412750" hangingPunct="0"/>
            <a:r>
              <a:rPr sz="1750" kern="0" dirty="0">
                <a:solidFill>
                  <a:srgbClr val="515252"/>
                </a:solidFill>
                <a:cs typeface="+mn-ea"/>
                <a:sym typeface="+mn-lt"/>
              </a:rPr>
              <a:t>We are waiting for you</a:t>
            </a:r>
            <a:endParaRPr sz="1750" kern="0" dirty="0">
              <a:solidFill>
                <a:srgbClr val="515252"/>
              </a:solidFill>
              <a:cs typeface="+mn-ea"/>
              <a:sym typeface="+mn-lt"/>
            </a:endParaRPr>
          </a:p>
        </p:txBody>
      </p:sp>
      <p:sp>
        <p:nvSpPr>
          <p:cNvPr id="11" name="Shape 453"/>
          <p:cNvSpPr/>
          <p:nvPr/>
        </p:nvSpPr>
        <p:spPr>
          <a:xfrm>
            <a:off x="5770126" y="4530177"/>
            <a:ext cx="3284554" cy="690061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/>
          <a:p>
            <a:pPr defTabSz="412750" hangingPunct="0">
              <a:lnSpc>
                <a:spcPct val="130000"/>
              </a:lnSpc>
              <a:defRPr sz="2200" cap="none">
                <a:solidFill>
                  <a:srgbClr val="717172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sz="1100" kern="0" dirty="0">
                <a:solidFill>
                  <a:srgbClr val="717172"/>
                </a:solidFill>
                <a:cs typeface="+mn-ea"/>
                <a:sym typeface="+mn-lt"/>
              </a:rPr>
              <a:t>There are many variations of passages of Lorem</a:t>
            </a:r>
            <a:endParaRPr sz="1100" kern="0" dirty="0">
              <a:solidFill>
                <a:srgbClr val="717172"/>
              </a:solidFill>
              <a:cs typeface="+mn-ea"/>
              <a:sym typeface="+mn-lt"/>
            </a:endParaRPr>
          </a:p>
          <a:p>
            <a:pPr defTabSz="412750" hangingPunct="0">
              <a:lnSpc>
                <a:spcPct val="130000"/>
              </a:lnSpc>
              <a:defRPr sz="2200" cap="none">
                <a:solidFill>
                  <a:srgbClr val="717172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sz="1100" kern="0" dirty="0">
                <a:solidFill>
                  <a:srgbClr val="717172"/>
                </a:solidFill>
                <a:cs typeface="+mn-ea"/>
                <a:sym typeface="+mn-lt"/>
              </a:rPr>
              <a:t>available, but the majority have suffered </a:t>
            </a:r>
            <a:r>
              <a:rPr sz="1100" kern="0" dirty="0" err="1">
                <a:solidFill>
                  <a:srgbClr val="717172"/>
                </a:solidFill>
                <a:cs typeface="+mn-ea"/>
                <a:sym typeface="+mn-lt"/>
              </a:rPr>
              <a:t>alte</a:t>
            </a:r>
            <a:endParaRPr sz="1100" kern="0" dirty="0">
              <a:solidFill>
                <a:srgbClr val="717172"/>
              </a:solidFill>
              <a:cs typeface="+mn-ea"/>
              <a:sym typeface="+mn-lt"/>
            </a:endParaRPr>
          </a:p>
          <a:p>
            <a:pPr defTabSz="412750" hangingPunct="0">
              <a:lnSpc>
                <a:spcPct val="130000"/>
              </a:lnSpc>
              <a:defRPr sz="2200" cap="none">
                <a:solidFill>
                  <a:srgbClr val="717172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sz="1100" kern="0" dirty="0">
                <a:solidFill>
                  <a:srgbClr val="717172"/>
                </a:solidFill>
                <a:cs typeface="+mn-ea"/>
                <a:sym typeface="+mn-lt"/>
              </a:rPr>
              <a:t>some form, by injected </a:t>
            </a:r>
            <a:r>
              <a:rPr sz="1100" kern="0" dirty="0" err="1">
                <a:solidFill>
                  <a:srgbClr val="717172"/>
                </a:solidFill>
                <a:cs typeface="+mn-ea"/>
                <a:sym typeface="+mn-lt"/>
              </a:rPr>
              <a:t>humour</a:t>
            </a:r>
            <a:r>
              <a:rPr sz="1100" kern="0" dirty="0">
                <a:solidFill>
                  <a:srgbClr val="717172"/>
                </a:solidFill>
                <a:cs typeface="+mn-ea"/>
                <a:sym typeface="+mn-lt"/>
              </a:rPr>
              <a:t>, or</a:t>
            </a:r>
            <a:endParaRPr sz="1100" kern="0" dirty="0">
              <a:solidFill>
                <a:srgbClr val="717172"/>
              </a:solidFill>
              <a:cs typeface="+mn-ea"/>
              <a:sym typeface="+mn-lt"/>
            </a:endParaRPr>
          </a:p>
        </p:txBody>
      </p:sp>
      <p:sp>
        <p:nvSpPr>
          <p:cNvPr id="12" name="Shape 454"/>
          <p:cNvSpPr/>
          <p:nvPr/>
        </p:nvSpPr>
        <p:spPr>
          <a:xfrm>
            <a:off x="874349" y="4009582"/>
            <a:ext cx="190501" cy="190501"/>
          </a:xfrm>
          <a:prstGeom prst="ellipse">
            <a:avLst/>
          </a:prstGeom>
          <a:solidFill>
            <a:srgbClr val="EEEEEF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3200" cap="none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3" name="Shape 455"/>
          <p:cNvSpPr/>
          <p:nvPr/>
        </p:nvSpPr>
        <p:spPr>
          <a:xfrm>
            <a:off x="921974" y="4057207"/>
            <a:ext cx="95251" cy="95251"/>
          </a:xfrm>
          <a:prstGeom prst="ellipse">
            <a:avLst/>
          </a:prstGeom>
          <a:solidFill>
            <a:schemeClr val="accent1">
              <a:satOff val="-3354"/>
              <a:lumOff val="26614"/>
            </a:schemeClr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3200" cap="none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4" name="Shape 456"/>
          <p:cNvSpPr/>
          <p:nvPr/>
        </p:nvSpPr>
        <p:spPr>
          <a:xfrm>
            <a:off x="5797014" y="4009582"/>
            <a:ext cx="190501" cy="190501"/>
          </a:xfrm>
          <a:prstGeom prst="ellipse">
            <a:avLst/>
          </a:prstGeom>
          <a:solidFill>
            <a:srgbClr val="EEEEEF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3200" cap="none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5" name="Shape 457"/>
          <p:cNvSpPr/>
          <p:nvPr/>
        </p:nvSpPr>
        <p:spPr>
          <a:xfrm>
            <a:off x="5844639" y="4057207"/>
            <a:ext cx="95251" cy="95251"/>
          </a:xfrm>
          <a:prstGeom prst="ellipse">
            <a:avLst/>
          </a:prstGeom>
          <a:solidFill>
            <a:schemeClr val="accent1">
              <a:satOff val="-3354"/>
              <a:lumOff val="26614"/>
            </a:schemeClr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3200" cap="none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6" name="Shape 458"/>
          <p:cNvSpPr/>
          <p:nvPr/>
        </p:nvSpPr>
        <p:spPr>
          <a:xfrm>
            <a:off x="10137978" y="3866430"/>
            <a:ext cx="774251" cy="451406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>
            <a:lvl1pPr>
              <a:defRPr sz="5200">
                <a:solidFill>
                  <a:srgbClr val="FFFFFF"/>
                </a:solidFill>
                <a:latin typeface="+mn-lt"/>
                <a:ea typeface="+mn-ea"/>
                <a:cs typeface="+mn-cs"/>
                <a:sym typeface="Sk-Modernist"/>
              </a:defRPr>
            </a:lvl1pPr>
          </a:lstStyle>
          <a:p>
            <a:pPr algn="ctr" defTabSz="412750" hangingPunct="0"/>
            <a:r>
              <a:rPr sz="2600" kern="0" cap="all" dirty="0">
                <a:cs typeface="+mn-ea"/>
                <a:sym typeface="+mn-lt"/>
              </a:rPr>
              <a:t>END</a:t>
            </a:r>
            <a:endParaRPr sz="2600" kern="0" cap="all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tags/tag1.xml><?xml version="1.0" encoding="utf-8"?>
<p:tagLst xmlns:p="http://schemas.openxmlformats.org/presentationml/2006/main">
  <p:tag name="ISPRING_PRESENTATION_TITLE" val="PowerPoint 演示文稿"/>
  <p:tag name="COMMONDATA" val="eyJoZGlkIjoiMDhmNWNhZDBjNTViNzU2ZTI5MGJjMWU2ODk1MDQ3MGMifQ=="/>
</p:tagLst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theme/theme1.xml><?xml version="1.0" encoding="utf-8"?>
<a:theme xmlns:a="http://schemas.openxmlformats.org/drawingml/2006/main" name="第一PPT，www.1ppt.com">
  <a:themeElements>
    <a:clrScheme name="自定义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79646"/>
      </a:hlink>
      <a:folHlink>
        <a:srgbClr val="F79646"/>
      </a:folHlink>
    </a:clrScheme>
    <a:fontScheme name="vwhageei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第一PPT，www.1ppt.com ">
  <a:themeElements>
    <a:clrScheme name="White">
      <a:dk1>
        <a:srgbClr val="515252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vwhageei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Light"/>
            <a:ea typeface="Helvetica Light"/>
            <a:cs typeface="Helvetica Light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3300" b="0" i="0" u="none" strike="noStrike" cap="all" spc="0" normalizeH="0" baseline="0">
            <a:ln>
              <a:noFill/>
            </a:ln>
            <a:solidFill>
              <a:srgbClr val="515252"/>
            </a:solidFill>
            <a:effectLst/>
            <a:uFillTx/>
            <a:latin typeface="Lato Bold"/>
            <a:ea typeface="Lato Bold"/>
            <a:cs typeface="Lato Bold"/>
            <a:sym typeface="Lato Bol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6742</Words>
  <Application>WPS 演示</Application>
  <PresentationFormat>自定义</PresentationFormat>
  <Paragraphs>426</Paragraphs>
  <Slides>23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23</vt:i4>
      </vt:variant>
    </vt:vector>
  </HeadingPairs>
  <TitlesOfParts>
    <vt:vector size="40" baseType="lpstr">
      <vt:lpstr>Arial</vt:lpstr>
      <vt:lpstr>宋体</vt:lpstr>
      <vt:lpstr>Wingdings</vt:lpstr>
      <vt:lpstr>Helvetica Light</vt:lpstr>
      <vt:lpstr>Lato Bold</vt:lpstr>
      <vt:lpstr>Segoe Print</vt:lpstr>
      <vt:lpstr>仓耳玄三M W05</vt:lpstr>
      <vt:lpstr>Sk-Modernist</vt:lpstr>
      <vt:lpstr>Lato Regular</vt:lpstr>
      <vt:lpstr>微软雅黑</vt:lpstr>
      <vt:lpstr>Arial Unicode MS</vt:lpstr>
      <vt:lpstr>等线</vt:lpstr>
      <vt:lpstr>Arial</vt:lpstr>
      <vt:lpstr>Calibri</vt:lpstr>
      <vt:lpstr>第一PPT，www.1ppt.com</vt:lpstr>
      <vt:lpstr>第一PPT，www.1ppt.com 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Choose your payment plan</vt:lpstr>
      <vt:lpstr>PowerPoint 演示文稿</vt:lpstr>
      <vt:lpstr>Examples of our wonderful works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Data driven</vt:lpstr>
      <vt:lpstr>committed team</vt:lpstr>
      <vt:lpstr>PowerPoint 演示文稿</vt:lpstr>
      <vt:lpstr>Choose your payment plan</vt:lpstr>
      <vt:lpstr>Data driven</vt:lpstr>
      <vt:lpstr>Creative and informative infographic</vt:lpstr>
      <vt:lpstr>Data driven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可爱卡通</dc:title>
  <dc:creator>第一PPT</dc:creator>
  <cp:keywords>www.1ppt.com</cp:keywords>
  <dc:description>www.1ppt.com</dc:description>
  <cp:lastModifiedBy>铭</cp:lastModifiedBy>
  <cp:revision>64</cp:revision>
  <dcterms:created xsi:type="dcterms:W3CDTF">2019-04-28T11:49:00Z</dcterms:created>
  <dcterms:modified xsi:type="dcterms:W3CDTF">2022-08-06T09:01:38Z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6C3191B76B6E4DA49C3A870491D8BC9F</vt:lpwstr>
  </property>
  <property fmtid="{D5CDD505-2E9C-101B-9397-08002B2CF9AE}" pid="3" name="KSOProductBuildVer">
    <vt:lpwstr>2052-11.1.0.12116</vt:lpwstr>
  </property>
</Properties>
</file>