
<file path=[Content_Types].xml><?xml version="1.0" encoding="utf-8"?>
<Types xmlns="http://schemas.openxmlformats.org/package/2006/content-types">
  <Default Extension="jpeg" ContentType="image/jpeg"/>
  <Default Extension="JPG" ContentType="image/.jpg"/>
  <Default Extension="wdp" ContentType="image/vnd.ms-photo"/>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7" r:id="rId3"/>
  </p:sldMasterIdLst>
  <p:notesMasterIdLst>
    <p:notesMasterId r:id="rId5"/>
  </p:notesMasterIdLst>
  <p:sldIdLst>
    <p:sldId id="256" r:id="rId4"/>
    <p:sldId id="257" r:id="rId6"/>
    <p:sldId id="259" r:id="rId7"/>
    <p:sldId id="264" r:id="rId8"/>
    <p:sldId id="267" r:id="rId9"/>
    <p:sldId id="268" r:id="rId10"/>
    <p:sldId id="269" r:id="rId11"/>
    <p:sldId id="261" r:id="rId12"/>
    <p:sldId id="270" r:id="rId13"/>
    <p:sldId id="271" r:id="rId14"/>
    <p:sldId id="272" r:id="rId15"/>
    <p:sldId id="273" r:id="rId16"/>
    <p:sldId id="262" r:id="rId17"/>
    <p:sldId id="274" r:id="rId18"/>
    <p:sldId id="275" r:id="rId19"/>
    <p:sldId id="276" r:id="rId20"/>
    <p:sldId id="277" r:id="rId21"/>
    <p:sldId id="263" r:id="rId22"/>
    <p:sldId id="278" r:id="rId23"/>
    <p:sldId id="279" r:id="rId24"/>
    <p:sldId id="280" r:id="rId25"/>
    <p:sldId id="281" r:id="rId26"/>
    <p:sldId id="282" r:id="rId27"/>
    <p:sldId id="260"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Rg st="1" end="24"/>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79A3"/>
    <a:srgbClr val="49C5D1"/>
    <a:srgbClr val="84C4DD"/>
    <a:srgbClr val="5B9BD5"/>
    <a:srgbClr val="C857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385" autoAdjust="0"/>
    <p:restoredTop sz="94660"/>
  </p:normalViewPr>
  <p:slideViewPr>
    <p:cSldViewPr snapToGrid="0">
      <p:cViewPr>
        <p:scale>
          <a:sx n="60" d="100"/>
          <a:sy n="60" d="100"/>
        </p:scale>
        <p:origin x="-2268" y="-1122"/>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5F3311-4326-443A-99BE-85F6DE19DD1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0FD61F-A2BB-4324-B8B9-10CC203D2069}"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B0FD61F-A2BB-4324-B8B9-10CC203D2069}"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B0FD61F-A2BB-4324-B8B9-10CC203D2069}"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B0FD61F-A2BB-4324-B8B9-10CC203D2069}"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B0FD61F-A2BB-4324-B8B9-10CC203D2069}"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B0FD61F-A2BB-4324-B8B9-10CC203D2069}"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B0FD61F-A2BB-4324-B8B9-10CC203D2069}"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B0FD61F-A2BB-4324-B8B9-10CC203D2069}"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B0FD61F-A2BB-4324-B8B9-10CC203D2069}"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B0FD61F-A2BB-4324-B8B9-10CC203D2069}"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B0FD61F-A2BB-4324-B8B9-10CC203D2069}"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B0FD61F-A2BB-4324-B8B9-10CC203D2069}"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B0FD61F-A2BB-4324-B8B9-10CC203D2069}"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B0FD61F-A2BB-4324-B8B9-10CC203D2069}"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B0FD61F-A2BB-4324-B8B9-10CC203D2069}"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B0FD61F-A2BB-4324-B8B9-10CC203D2069}"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B0FD61F-A2BB-4324-B8B9-10CC203D2069}"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B0FD61F-A2BB-4324-B8B9-10CC203D2069}"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B0FD61F-A2BB-4324-B8B9-10CC203D2069}"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B0FD61F-A2BB-4324-B8B9-10CC203D2069}"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B0FD61F-A2BB-4324-B8B9-10CC203D2069}"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B0FD61F-A2BB-4324-B8B9-10CC203D2069}"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B0FD61F-A2BB-4324-B8B9-10CC203D2069}"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B0FD61F-A2BB-4324-B8B9-10CC203D2069}"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B0FD61F-A2BB-4324-B8B9-10CC203D2069}"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2" name="矩形 1"/>
          <p:cNvSpPr/>
          <p:nvPr userDrawn="1"/>
        </p:nvSpPr>
        <p:spPr>
          <a:xfrm>
            <a:off x="520700" y="317500"/>
            <a:ext cx="11341100" cy="603250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TextBox 3"/>
          <p:cNvSpPr txBox="1"/>
          <p:nvPr userDrawn="1"/>
        </p:nvSpPr>
        <p:spPr>
          <a:xfrm>
            <a:off x="1797346" y="6621141"/>
            <a:ext cx="1440159" cy="118430"/>
          </a:xfrm>
          <a:prstGeom prst="rect">
            <a:avLst/>
          </a:prstGeom>
          <a:noFill/>
        </p:spPr>
        <p:txBody>
          <a:bodyPr wrap="square" rtlCol="0">
            <a:spAutoFit/>
          </a:bodyPr>
          <a:lstStyle/>
          <a:p>
            <a:pPr>
              <a:lnSpc>
                <a:spcPct val="200000"/>
              </a:lnSpc>
            </a:pPr>
            <a:r>
              <a:rPr lang="zh-CN" altLang="en-US" sz="100" dirty="0">
                <a:solidFill>
                  <a:prstClr val="black"/>
                </a:solidFill>
                <a:latin typeface="微软雅黑" panose="020B0503020204020204" pitchFamily="34" charset="-122"/>
                <a:ea typeface="微软雅黑" panose="020B0503020204020204" pitchFamily="34" charset="-122"/>
                <a:hlinkClick r:id="rId2"/>
              </a:rPr>
              <a:t>行</a:t>
            </a:r>
            <a:r>
              <a:rPr lang="zh-CN" altLang="en-US" sz="100" dirty="0" smtClean="0">
                <a:solidFill>
                  <a:prstClr val="black"/>
                </a:solidFill>
                <a:latin typeface="微软雅黑" panose="020B0503020204020204" pitchFamily="34" charset="-122"/>
                <a:ea typeface="微软雅黑" panose="020B0503020204020204" pitchFamily="34" charset="-122"/>
                <a:hlinkClick r:id="rId2"/>
              </a:rPr>
              <a:t>业</a:t>
            </a:r>
            <a:r>
              <a:rPr lang="en-US" altLang="zh-CN" sz="100" dirty="0" smtClean="0">
                <a:solidFill>
                  <a:prstClr val="black"/>
                </a:solidFill>
                <a:latin typeface="微软雅黑" panose="020B0503020204020204" pitchFamily="34" charset="-122"/>
                <a:ea typeface="微软雅黑" panose="020B0503020204020204" pitchFamily="34" charset="-122"/>
                <a:hlinkClick r:id="rId2"/>
              </a:rPr>
              <a:t>PPT</a:t>
            </a:r>
            <a:r>
              <a:rPr lang="zh-CN" altLang="en-US" sz="100" dirty="0" smtClean="0">
                <a:solidFill>
                  <a:prstClr val="black"/>
                </a:solidFill>
                <a:latin typeface="微软雅黑" panose="020B0503020204020204" pitchFamily="34" charset="-122"/>
                <a:ea typeface="微软雅黑" panose="020B0503020204020204" pitchFamily="34" charset="-122"/>
                <a:hlinkClick r:id="rId2"/>
              </a:rPr>
              <a:t>模板</a:t>
            </a:r>
            <a:r>
              <a:rPr lang="en-US" altLang="zh-CN" sz="100" dirty="0">
                <a:solidFill>
                  <a:prstClr val="black"/>
                </a:solidFill>
                <a:latin typeface="微软雅黑" panose="020B0503020204020204" pitchFamily="34" charset="-122"/>
                <a:ea typeface="微软雅黑" panose="020B0503020204020204" pitchFamily="34" charset="-122"/>
              </a:rPr>
              <a:t>http://www.1ppt.com/hangye/</a:t>
            </a:r>
            <a:endParaRPr lang="en-US" altLang="zh-CN" sz="100" dirty="0" smtClean="0">
              <a:solidFill>
                <a:prstClr val="black"/>
              </a:solidFill>
              <a:latin typeface="微软雅黑" panose="020B0503020204020204" pitchFamily="34" charset="-122"/>
              <a:ea typeface="微软雅黑" panose="020B0503020204020204" pitchFamily="34" charset="-122"/>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image" Target="../media/image1.jpeg"/><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microsoft.com/office/2007/relationships/hdphoto" Target="../media/image3.wdp"/><Relationship Id="rId10" Type="http://schemas.openxmlformats.org/officeDocument/2006/relationships/image" Target="../media/image2.png"/><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 name="图片 7"/>
          <p:cNvPicPr>
            <a:picLocks noChangeAspect="1"/>
          </p:cNvPicPr>
          <p:nvPr userDrawn="1"/>
        </p:nvPicPr>
        <p:blipFill>
          <a:blip r:embed="rId10">
            <a:extLst>
              <a:ext uri="{BEBA8EAE-BF5A-486C-A8C5-ECC9F3942E4B}">
                <a14:imgProps xmlns:a14="http://schemas.microsoft.com/office/drawing/2010/main">
                  <a14:imgLayer r:embed="rId11">
                    <a14:imgEffect>
                      <a14:backgroundRemoval t="1227" b="96933" l="962" r="98077">
                        <a14:foregroundMark x1="82692" y1="84663" x2="82692" y2="84663"/>
                        <a14:foregroundMark x1="55288" y1="38037" x2="55288" y2="38037"/>
                        <a14:backgroundMark x1="56731" y1="49080" x2="56731" y2="49080"/>
                        <a14:backgroundMark x1="55769" y1="44785" x2="55769" y2="44785"/>
                      </a14:backgroundRemoval>
                    </a14:imgEffect>
                  </a14:imgLayer>
                </a14:imgProps>
              </a:ext>
            </a:extLst>
          </a:blip>
          <a:stretch>
            <a:fillRect/>
          </a:stretch>
        </p:blipFill>
        <p:spPr>
          <a:xfrm>
            <a:off x="7370977" y="3492500"/>
            <a:ext cx="3970501" cy="31115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xml"/><Relationship Id="rId3" Type="http://schemas.openxmlformats.org/officeDocument/2006/relationships/tags" Target="../tags/tag1.xml"/><Relationship Id="rId2" Type="http://schemas.microsoft.com/office/2007/relationships/hdphoto" Target="../media/image5.wdp"/><Relationship Id="rId1" Type="http://schemas.openxmlformats.org/officeDocument/2006/relationships/image" Target="../media/image4.png"/></Relationships>
</file>

<file path=ppt/slides/_rels/slide10.xml.rels><?xml version="1.0" encoding="UTF-8" standalone="yes"?>
<Relationships xmlns="http://schemas.openxmlformats.org/package/2006/relationships"><Relationship Id="rId7" Type="http://schemas.openxmlformats.org/officeDocument/2006/relationships/notesSlide" Target="../notesSlides/notesSlide10.xml"/><Relationship Id="rId6" Type="http://schemas.openxmlformats.org/officeDocument/2006/relationships/slideLayout" Target="../slideLayouts/slideLayout2.xml"/><Relationship Id="rId5" Type="http://schemas.openxmlformats.org/officeDocument/2006/relationships/tags" Target="../tags/tag10.xml"/><Relationship Id="rId4" Type="http://schemas.microsoft.com/office/2007/relationships/hdphoto" Target="../media/image15.wdp"/><Relationship Id="rId3" Type="http://schemas.openxmlformats.org/officeDocument/2006/relationships/image" Target="../media/image14.png"/><Relationship Id="rId2" Type="http://schemas.microsoft.com/office/2007/relationships/hdphoto" Target="../media/image10.wdp"/><Relationship Id="rId1" Type="http://schemas.openxmlformats.org/officeDocument/2006/relationships/image" Target="../media/image9.png"/></Relationships>
</file>

<file path=ppt/slides/_rels/slide11.xml.rels><?xml version="1.0" encoding="UTF-8" standalone="yes"?>
<Relationships xmlns="http://schemas.openxmlformats.org/package/2006/relationships"><Relationship Id="rId7" Type="http://schemas.openxmlformats.org/officeDocument/2006/relationships/notesSlide" Target="../notesSlides/notesSlide11.xml"/><Relationship Id="rId6" Type="http://schemas.openxmlformats.org/officeDocument/2006/relationships/slideLayout" Target="../slideLayouts/slideLayout2.xml"/><Relationship Id="rId5" Type="http://schemas.openxmlformats.org/officeDocument/2006/relationships/tags" Target="../tags/tag11.xml"/><Relationship Id="rId4" Type="http://schemas.microsoft.com/office/2007/relationships/hdphoto" Target="../media/image17.wdp"/><Relationship Id="rId3" Type="http://schemas.openxmlformats.org/officeDocument/2006/relationships/image" Target="../media/image16.png"/><Relationship Id="rId2" Type="http://schemas.microsoft.com/office/2007/relationships/hdphoto" Target="../media/image10.wdp"/><Relationship Id="rId1" Type="http://schemas.openxmlformats.org/officeDocument/2006/relationships/image" Target="../media/image9.png"/></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2.xml"/><Relationship Id="rId3" Type="http://schemas.openxmlformats.org/officeDocument/2006/relationships/tags" Target="../tags/tag12.xml"/><Relationship Id="rId2" Type="http://schemas.microsoft.com/office/2007/relationships/hdphoto" Target="../media/image10.wdp"/><Relationship Id="rId1" Type="http://schemas.openxmlformats.org/officeDocument/2006/relationships/image" Target="../media/image9.png"/></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1.xml"/><Relationship Id="rId3" Type="http://schemas.openxmlformats.org/officeDocument/2006/relationships/tags" Target="../tags/tag13.xml"/><Relationship Id="rId2" Type="http://schemas.microsoft.com/office/2007/relationships/hdphoto" Target="../media/image10.wdp"/><Relationship Id="rId1" Type="http://schemas.openxmlformats.org/officeDocument/2006/relationships/image" Target="../media/image9.png"/></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14.xml"/><Relationship Id="rId6" Type="http://schemas.openxmlformats.org/officeDocument/2006/relationships/slideLayout" Target="../slideLayouts/slideLayout2.xml"/><Relationship Id="rId5" Type="http://schemas.openxmlformats.org/officeDocument/2006/relationships/tags" Target="../tags/tag14.xml"/><Relationship Id="rId4" Type="http://schemas.microsoft.com/office/2007/relationships/hdphoto" Target="../media/image19.wdp"/><Relationship Id="rId3" Type="http://schemas.openxmlformats.org/officeDocument/2006/relationships/image" Target="../media/image18.png"/><Relationship Id="rId2" Type="http://schemas.microsoft.com/office/2007/relationships/hdphoto" Target="../media/image10.wdp"/><Relationship Id="rId1" Type="http://schemas.openxmlformats.org/officeDocument/2006/relationships/image" Target="../media/image9.png"/></Relationships>
</file>

<file path=ppt/slides/_rels/slide15.xml.rels><?xml version="1.0" encoding="UTF-8" standalone="yes"?>
<Relationships xmlns="http://schemas.openxmlformats.org/package/2006/relationships"><Relationship Id="rId6" Type="http://schemas.openxmlformats.org/officeDocument/2006/relationships/notesSlide" Target="../notesSlides/notesSlide15.xml"/><Relationship Id="rId5" Type="http://schemas.openxmlformats.org/officeDocument/2006/relationships/slideLayout" Target="../slideLayouts/slideLayout2.xml"/><Relationship Id="rId4" Type="http://schemas.openxmlformats.org/officeDocument/2006/relationships/tags" Target="../tags/tag15.xml"/><Relationship Id="rId3" Type="http://schemas.openxmlformats.org/officeDocument/2006/relationships/image" Target="../media/image20.png"/><Relationship Id="rId2" Type="http://schemas.microsoft.com/office/2007/relationships/hdphoto" Target="../media/image10.wdp"/><Relationship Id="rId1" Type="http://schemas.openxmlformats.org/officeDocument/2006/relationships/image" Target="../media/image9.png"/></Relationships>
</file>

<file path=ppt/slides/_rels/slide16.xml.rels><?xml version="1.0" encoding="UTF-8" standalone="yes"?>
<Relationships xmlns="http://schemas.openxmlformats.org/package/2006/relationships"><Relationship Id="rId6" Type="http://schemas.openxmlformats.org/officeDocument/2006/relationships/notesSlide" Target="../notesSlides/notesSlide16.xml"/><Relationship Id="rId5" Type="http://schemas.openxmlformats.org/officeDocument/2006/relationships/slideLayout" Target="../slideLayouts/slideLayout2.xml"/><Relationship Id="rId4" Type="http://schemas.openxmlformats.org/officeDocument/2006/relationships/tags" Target="../tags/tag16.xml"/><Relationship Id="rId3" Type="http://schemas.openxmlformats.org/officeDocument/2006/relationships/image" Target="../media/image21.png"/><Relationship Id="rId2" Type="http://schemas.microsoft.com/office/2007/relationships/hdphoto" Target="../media/image10.wdp"/><Relationship Id="rId1" Type="http://schemas.openxmlformats.org/officeDocument/2006/relationships/image" Target="../media/image9.png"/></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2.xml"/><Relationship Id="rId3" Type="http://schemas.openxmlformats.org/officeDocument/2006/relationships/tags" Target="../tags/tag17.xml"/><Relationship Id="rId2" Type="http://schemas.microsoft.com/office/2007/relationships/hdphoto" Target="../media/image10.wdp"/><Relationship Id="rId1" Type="http://schemas.openxmlformats.org/officeDocument/2006/relationships/image" Target="../media/image9.pn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1.xml"/><Relationship Id="rId3" Type="http://schemas.openxmlformats.org/officeDocument/2006/relationships/tags" Target="../tags/tag18.xml"/><Relationship Id="rId2" Type="http://schemas.microsoft.com/office/2007/relationships/hdphoto" Target="../media/image10.wdp"/><Relationship Id="rId1" Type="http://schemas.openxmlformats.org/officeDocument/2006/relationships/image" Target="../media/image9.png"/></Relationships>
</file>

<file path=ppt/slides/_rels/slide19.xml.rels><?xml version="1.0" encoding="UTF-8" standalone="yes"?>
<Relationships xmlns="http://schemas.openxmlformats.org/package/2006/relationships"><Relationship Id="rId6" Type="http://schemas.openxmlformats.org/officeDocument/2006/relationships/notesSlide" Target="../notesSlides/notesSlide19.xml"/><Relationship Id="rId5" Type="http://schemas.openxmlformats.org/officeDocument/2006/relationships/slideLayout" Target="../slideLayouts/slideLayout2.xml"/><Relationship Id="rId4" Type="http://schemas.openxmlformats.org/officeDocument/2006/relationships/tags" Target="../tags/tag19.xml"/><Relationship Id="rId3" Type="http://schemas.openxmlformats.org/officeDocument/2006/relationships/image" Target="../media/image22.png"/><Relationship Id="rId2" Type="http://schemas.microsoft.com/office/2007/relationships/hdphoto" Target="../media/image10.wdp"/><Relationship Id="rId1" Type="http://schemas.openxmlformats.org/officeDocument/2006/relationships/image" Target="../media/image9.png"/></Relationships>
</file>

<file path=ppt/slides/_rels/slide2.xml.rels><?xml version="1.0" encoding="UTF-8" standalone="yes"?>
<Relationships xmlns="http://schemas.openxmlformats.org/package/2006/relationships"><Relationship Id="rId6" Type="http://schemas.openxmlformats.org/officeDocument/2006/relationships/notesSlide" Target="../notesSlides/notesSlide2.xml"/><Relationship Id="rId5" Type="http://schemas.openxmlformats.org/officeDocument/2006/relationships/slideLayout" Target="../slideLayouts/slideLayout1.xml"/><Relationship Id="rId4" Type="http://schemas.openxmlformats.org/officeDocument/2006/relationships/tags" Target="../tags/tag2.xml"/><Relationship Id="rId3" Type="http://schemas.openxmlformats.org/officeDocument/2006/relationships/image" Target="../media/image8.png"/><Relationship Id="rId2" Type="http://schemas.microsoft.com/office/2007/relationships/hdphoto" Target="../media/image7.wdp"/><Relationship Id="rId1" Type="http://schemas.openxmlformats.org/officeDocument/2006/relationships/image" Target="../media/image6.png"/></Relationships>
</file>

<file path=ppt/slides/_rels/slide20.xml.rels><?xml version="1.0" encoding="UTF-8" standalone="yes"?>
<Relationships xmlns="http://schemas.openxmlformats.org/package/2006/relationships"><Relationship Id="rId7" Type="http://schemas.openxmlformats.org/officeDocument/2006/relationships/notesSlide" Target="../notesSlides/notesSlide20.xml"/><Relationship Id="rId6" Type="http://schemas.openxmlformats.org/officeDocument/2006/relationships/slideLayout" Target="../slideLayouts/slideLayout2.xml"/><Relationship Id="rId5" Type="http://schemas.openxmlformats.org/officeDocument/2006/relationships/tags" Target="../tags/tag20.xml"/><Relationship Id="rId4" Type="http://schemas.microsoft.com/office/2007/relationships/hdphoto" Target="../media/image24.wdp"/><Relationship Id="rId3" Type="http://schemas.openxmlformats.org/officeDocument/2006/relationships/image" Target="../media/image23.png"/><Relationship Id="rId2" Type="http://schemas.microsoft.com/office/2007/relationships/hdphoto" Target="../media/image10.wdp"/><Relationship Id="rId1" Type="http://schemas.openxmlformats.org/officeDocument/2006/relationships/image" Target="../media/image9.png"/></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2.xml"/><Relationship Id="rId3" Type="http://schemas.openxmlformats.org/officeDocument/2006/relationships/tags" Target="../tags/tag21.xml"/><Relationship Id="rId2" Type="http://schemas.microsoft.com/office/2007/relationships/hdphoto" Target="../media/image10.wdp"/><Relationship Id="rId1" Type="http://schemas.openxmlformats.org/officeDocument/2006/relationships/image" Target="../media/image9.png"/></Relationships>
</file>

<file path=ppt/slides/_rels/slide22.xml.rels><?xml version="1.0" encoding="UTF-8" standalone="yes"?>
<Relationships xmlns="http://schemas.openxmlformats.org/package/2006/relationships"><Relationship Id="rId7" Type="http://schemas.openxmlformats.org/officeDocument/2006/relationships/notesSlide" Target="../notesSlides/notesSlide22.xml"/><Relationship Id="rId6" Type="http://schemas.openxmlformats.org/officeDocument/2006/relationships/slideLayout" Target="../slideLayouts/slideLayout2.xml"/><Relationship Id="rId5" Type="http://schemas.openxmlformats.org/officeDocument/2006/relationships/tags" Target="../tags/tag22.xml"/><Relationship Id="rId4" Type="http://schemas.openxmlformats.org/officeDocument/2006/relationships/image" Target="../media/image26.png"/><Relationship Id="rId3" Type="http://schemas.openxmlformats.org/officeDocument/2006/relationships/image" Target="../media/image25.png"/><Relationship Id="rId2" Type="http://schemas.microsoft.com/office/2007/relationships/hdphoto" Target="../media/image10.wdp"/><Relationship Id="rId1" Type="http://schemas.openxmlformats.org/officeDocument/2006/relationships/image" Target="../media/image9.png"/></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2.xml"/><Relationship Id="rId3" Type="http://schemas.openxmlformats.org/officeDocument/2006/relationships/tags" Target="../tags/tag23.xml"/><Relationship Id="rId2" Type="http://schemas.microsoft.com/office/2007/relationships/hdphoto" Target="../media/image10.wdp"/><Relationship Id="rId1" Type="http://schemas.openxmlformats.org/officeDocument/2006/relationships/image" Target="../media/image9.png"/></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1.xml"/><Relationship Id="rId3" Type="http://schemas.openxmlformats.org/officeDocument/2006/relationships/tags" Target="../tags/tag24.xml"/><Relationship Id="rId2" Type="http://schemas.microsoft.com/office/2007/relationships/hdphoto" Target="../media/image5.wdp"/><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1.xml"/><Relationship Id="rId3" Type="http://schemas.openxmlformats.org/officeDocument/2006/relationships/tags" Target="../tags/tag3.xml"/><Relationship Id="rId2" Type="http://schemas.microsoft.com/office/2007/relationships/hdphoto" Target="../media/image10.wdp"/><Relationship Id="rId1" Type="http://schemas.openxmlformats.org/officeDocument/2006/relationships/image" Target="../media/image9.png"/></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2.xml"/><Relationship Id="rId3" Type="http://schemas.openxmlformats.org/officeDocument/2006/relationships/tags" Target="../tags/tag4.xml"/><Relationship Id="rId2" Type="http://schemas.microsoft.com/office/2007/relationships/hdphoto" Target="../media/image10.wdp"/><Relationship Id="rId1" Type="http://schemas.openxmlformats.org/officeDocument/2006/relationships/image" Target="../media/image9.pn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2.xml"/><Relationship Id="rId3" Type="http://schemas.openxmlformats.org/officeDocument/2006/relationships/tags" Target="../tags/tag5.xml"/><Relationship Id="rId2" Type="http://schemas.microsoft.com/office/2007/relationships/hdphoto" Target="../media/image10.wdp"/><Relationship Id="rId1" Type="http://schemas.openxmlformats.org/officeDocument/2006/relationships/image" Target="../media/image9.png"/></Relationships>
</file>

<file path=ppt/slides/_rels/slide6.xml.rels><?xml version="1.0" encoding="UTF-8" standalone="yes"?>
<Relationships xmlns="http://schemas.openxmlformats.org/package/2006/relationships"><Relationship Id="rId6" Type="http://schemas.openxmlformats.org/officeDocument/2006/relationships/notesSlide" Target="../notesSlides/notesSlide6.xml"/><Relationship Id="rId5" Type="http://schemas.openxmlformats.org/officeDocument/2006/relationships/slideLayout" Target="../slideLayouts/slideLayout2.xml"/><Relationship Id="rId4" Type="http://schemas.openxmlformats.org/officeDocument/2006/relationships/tags" Target="../tags/tag6.xml"/><Relationship Id="rId3" Type="http://schemas.openxmlformats.org/officeDocument/2006/relationships/image" Target="../media/image11.png"/><Relationship Id="rId2" Type="http://schemas.microsoft.com/office/2007/relationships/hdphoto" Target="../media/image10.wdp"/><Relationship Id="rId1" Type="http://schemas.openxmlformats.org/officeDocument/2006/relationships/image" Target="../media/image9.png"/></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2.xml"/><Relationship Id="rId3" Type="http://schemas.openxmlformats.org/officeDocument/2006/relationships/tags" Target="../tags/tag7.xml"/><Relationship Id="rId2" Type="http://schemas.microsoft.com/office/2007/relationships/hdphoto" Target="../media/image10.wdp"/><Relationship Id="rId1" Type="http://schemas.openxmlformats.org/officeDocument/2006/relationships/image" Target="../media/image9.pn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xml"/><Relationship Id="rId3" Type="http://schemas.openxmlformats.org/officeDocument/2006/relationships/tags" Target="../tags/tag8.xml"/><Relationship Id="rId2" Type="http://schemas.microsoft.com/office/2007/relationships/hdphoto" Target="../media/image10.wdp"/><Relationship Id="rId1" Type="http://schemas.openxmlformats.org/officeDocument/2006/relationships/image" Target="../media/image9.png"/></Relationships>
</file>

<file path=ppt/slides/_rels/slide9.xml.rels><?xml version="1.0" encoding="UTF-8" standalone="yes"?>
<Relationships xmlns="http://schemas.openxmlformats.org/package/2006/relationships"><Relationship Id="rId7" Type="http://schemas.openxmlformats.org/officeDocument/2006/relationships/notesSlide" Target="../notesSlides/notesSlide9.xml"/><Relationship Id="rId6" Type="http://schemas.openxmlformats.org/officeDocument/2006/relationships/slideLayout" Target="../slideLayouts/slideLayout2.xml"/><Relationship Id="rId5" Type="http://schemas.openxmlformats.org/officeDocument/2006/relationships/tags" Target="../tags/tag9.xml"/><Relationship Id="rId4" Type="http://schemas.microsoft.com/office/2007/relationships/hdphoto" Target="../media/image13.wdp"/><Relationship Id="rId3" Type="http://schemas.openxmlformats.org/officeDocument/2006/relationships/image" Target="../media/image12.png"/><Relationship Id="rId2" Type="http://schemas.microsoft.com/office/2007/relationships/hdphoto" Target="../media/image10.wdp"/><Relationship Id="rId1"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a:extLst>
              <a:ext uri="{BEBA8EAE-BF5A-486C-A8C5-ECC9F3942E4B}">
                <a14:imgProps xmlns:a14="http://schemas.microsoft.com/office/drawing/2010/main">
                  <a14:imgLayer r:embed="rId2">
                    <a14:imgEffect>
                      <a14:backgroundRemoval t="0" b="100000" l="1695" r="99435">
                        <a14:foregroundMark x1="29379" y1="12500" x2="29379" y2="12500"/>
                        <a14:foregroundMark x1="14124" y1="15909" x2="14124" y2="15909"/>
                        <a14:foregroundMark x1="11864" y1="44318" x2="11864" y2="44318"/>
                        <a14:foregroundMark x1="12429" y1="38636" x2="12429" y2="38636"/>
                        <a14:foregroundMark x1="12429" y1="51136" x2="12429" y2="51136"/>
                        <a14:foregroundMark x1="13559" y1="78409" x2="13559" y2="78409"/>
                        <a14:foregroundMark x1="24294" y1="82955" x2="24294" y2="82955"/>
                        <a14:foregroundMark x1="42373" y1="84091" x2="42373" y2="84091"/>
                        <a14:foregroundMark x1="39548" y1="14773" x2="39548" y2="14773"/>
                        <a14:foregroundMark x1="45198" y1="13636" x2="45198" y2="13636"/>
                        <a14:foregroundMark x1="41243" y1="12500" x2="41243" y2="12500"/>
                        <a14:foregroundMark x1="39548" y1="11364" x2="39548" y2="11364"/>
                        <a14:foregroundMark x1="37853" y1="11364" x2="37853" y2="11364"/>
                        <a14:foregroundMark x1="59887" y1="13636" x2="59887" y2="13636"/>
                        <a14:foregroundMark x1="68927" y1="12500" x2="68927" y2="12500"/>
                        <a14:foregroundMark x1="91525" y1="53409" x2="91525" y2="53409"/>
                        <a14:foregroundMark x1="89266" y1="63636" x2="89266" y2="63636"/>
                        <a14:foregroundMark x1="80226" y1="80682" x2="80226" y2="80682"/>
                        <a14:foregroundMark x1="74576" y1="80682" x2="74576" y2="80682"/>
                        <a14:foregroundMark x1="50847" y1="82955" x2="50847" y2="82955"/>
                        <a14:foregroundMark x1="37288" y1="82955" x2="37288" y2="82955"/>
                        <a14:foregroundMark x1="85311" y1="85227" x2="85311" y2="85227"/>
                        <a14:foregroundMark x1="89266" y1="80682" x2="89266" y2="80682"/>
                      </a14:backgroundRemoval>
                    </a14:imgEffect>
                  </a14:imgLayer>
                </a14:imgProps>
              </a:ext>
            </a:extLst>
          </a:blip>
          <a:stretch>
            <a:fillRect/>
          </a:stretch>
        </p:blipFill>
        <p:spPr>
          <a:xfrm>
            <a:off x="993775" y="834203"/>
            <a:ext cx="10001250" cy="4407258"/>
          </a:xfrm>
          <a:prstGeom prst="rect">
            <a:avLst/>
          </a:prstGeom>
        </p:spPr>
      </p:pic>
      <p:sp>
        <p:nvSpPr>
          <p:cNvPr id="4" name="文本框 3"/>
          <p:cNvSpPr txBox="1"/>
          <p:nvPr/>
        </p:nvSpPr>
        <p:spPr>
          <a:xfrm>
            <a:off x="1625600" y="2429896"/>
            <a:ext cx="8940800" cy="923330"/>
          </a:xfrm>
          <a:prstGeom prst="rect">
            <a:avLst/>
          </a:prstGeom>
          <a:noFill/>
        </p:spPr>
        <p:txBody>
          <a:bodyPr wrap="square" rtlCol="0">
            <a:spAutoFit/>
          </a:bodyPr>
          <a:lstStyle/>
          <a:p>
            <a:pPr algn="ctr"/>
            <a:r>
              <a:rPr lang="en-US" altLang="zh-CN" sz="5400" spc="300" dirty="0" smtClean="0">
                <a:solidFill>
                  <a:schemeClr val="accent6">
                    <a:lumMod val="75000"/>
                  </a:schemeClr>
                </a:solidFill>
                <a:latin typeface="华康海报体W12(P)" panose="040B0C00000000000000" pitchFamily="82" charset="-122"/>
                <a:ea typeface="华康海报体W12(P)" panose="040B0C00000000000000" pitchFamily="82" charset="-122"/>
              </a:rPr>
              <a:t>MBE</a:t>
            </a:r>
            <a:r>
              <a:rPr lang="zh-CN" altLang="en-US" sz="5400" spc="300" dirty="0" smtClean="0">
                <a:solidFill>
                  <a:schemeClr val="accent6">
                    <a:lumMod val="75000"/>
                  </a:schemeClr>
                </a:solidFill>
                <a:latin typeface="华康海报体W12(P)" panose="040B0C00000000000000" pitchFamily="82" charset="-122"/>
                <a:ea typeface="华康海报体W12(P)" panose="040B0C00000000000000" pitchFamily="82" charset="-122"/>
              </a:rPr>
              <a:t>风格</a:t>
            </a:r>
            <a:r>
              <a:rPr lang="zh-CN" altLang="en-US" sz="5400" spc="300" dirty="0" smtClean="0">
                <a:solidFill>
                  <a:srgbClr val="C00000"/>
                </a:solidFill>
                <a:latin typeface="华康海报体W12(P)" panose="040B0C00000000000000" pitchFamily="82" charset="-122"/>
                <a:ea typeface="华康海报体W12(P)" panose="040B0C00000000000000" pitchFamily="82" charset="-122"/>
              </a:rPr>
              <a:t>教育教学</a:t>
            </a:r>
            <a:r>
              <a:rPr lang="zh-CN" altLang="en-US" sz="5400" spc="300" dirty="0" smtClean="0">
                <a:solidFill>
                  <a:schemeClr val="tx1">
                    <a:lumMod val="75000"/>
                    <a:lumOff val="25000"/>
                  </a:schemeClr>
                </a:solidFill>
                <a:latin typeface="华康海报体W12(P)" panose="040B0C00000000000000" pitchFamily="82" charset="-122"/>
                <a:ea typeface="华康海报体W12(P)" panose="040B0C00000000000000" pitchFamily="82" charset="-122"/>
              </a:rPr>
              <a:t>模</a:t>
            </a:r>
            <a:r>
              <a:rPr lang="zh-CN" altLang="en-US" sz="5400" spc="300" dirty="0" smtClean="0">
                <a:solidFill>
                  <a:schemeClr val="tx1">
                    <a:lumMod val="75000"/>
                    <a:lumOff val="25000"/>
                  </a:schemeClr>
                </a:solidFill>
                <a:latin typeface="华康海报体W12(P)" panose="040B0C00000000000000" pitchFamily="82" charset="-122"/>
                <a:ea typeface="华康海报体W12(P)" panose="040B0C00000000000000" pitchFamily="82" charset="-122"/>
              </a:rPr>
              <a:t>板</a:t>
            </a:r>
            <a:endParaRPr lang="zh-CN" altLang="en-US" sz="5400" spc="300" dirty="0">
              <a:solidFill>
                <a:schemeClr val="tx1">
                  <a:lumMod val="75000"/>
                  <a:lumOff val="25000"/>
                </a:schemeClr>
              </a:solidFill>
              <a:latin typeface="华康海报体W12(P)" panose="040B0C00000000000000" pitchFamily="82" charset="-122"/>
              <a:ea typeface="华康海报体W12(P)" panose="040B0C00000000000000" pitchFamily="82" charset="-122"/>
            </a:endParaRPr>
          </a:p>
        </p:txBody>
      </p:sp>
      <p:sp>
        <p:nvSpPr>
          <p:cNvPr id="6" name="TextBox 5"/>
          <p:cNvSpPr txBox="1"/>
          <p:nvPr/>
        </p:nvSpPr>
        <p:spPr>
          <a:xfrm>
            <a:off x="4023918" y="3663724"/>
            <a:ext cx="4095750" cy="398780"/>
          </a:xfrm>
          <a:prstGeom prst="rect">
            <a:avLst/>
          </a:prstGeom>
          <a:noFill/>
        </p:spPr>
        <p:txBody>
          <a:bodyPr wrap="none" rtlCol="0">
            <a:spAutoFit/>
          </a:bodyPr>
          <a:lstStyle/>
          <a:p>
            <a:r>
              <a:rPr lang="zh-CN" altLang="en-US" sz="2000" dirty="0">
                <a:solidFill>
                  <a:schemeClr val="bg1">
                    <a:lumMod val="50000"/>
                  </a:schemeClr>
                </a:solidFill>
                <a:latin typeface="微软雅黑" panose="020B0503020204020204" pitchFamily="34" charset="-122"/>
                <a:ea typeface="微软雅黑" panose="020B0503020204020204" pitchFamily="34" charset="-122"/>
              </a:rPr>
              <a:t>汇报</a:t>
            </a:r>
            <a:r>
              <a:rPr lang="zh-CN" altLang="en-US" sz="2000" dirty="0" smtClean="0">
                <a:solidFill>
                  <a:schemeClr val="bg1">
                    <a:lumMod val="50000"/>
                  </a:schemeClr>
                </a:solidFill>
                <a:latin typeface="微软雅黑" panose="020B0503020204020204" pitchFamily="34" charset="-122"/>
                <a:ea typeface="微软雅黑" panose="020B0503020204020204" pitchFamily="34" charset="-122"/>
              </a:rPr>
              <a:t>人：</a:t>
            </a:r>
            <a:r>
              <a:rPr lang="en-US" altLang="zh-CN" sz="2000" dirty="0" smtClean="0">
                <a:solidFill>
                  <a:schemeClr val="bg1">
                    <a:lumMod val="50000"/>
                  </a:schemeClr>
                </a:solidFill>
                <a:latin typeface="微软雅黑" panose="020B0503020204020204" pitchFamily="34" charset="-122"/>
                <a:ea typeface="微软雅黑" panose="020B0503020204020204" pitchFamily="34" charset="-122"/>
              </a:rPr>
              <a:t>XXX   </a:t>
            </a:r>
            <a:r>
              <a:rPr lang="zh-CN" altLang="en-US" sz="2000" dirty="0" smtClean="0">
                <a:solidFill>
                  <a:schemeClr val="bg1">
                    <a:lumMod val="50000"/>
                  </a:schemeClr>
                </a:solidFill>
                <a:latin typeface="微软雅黑" panose="020B0503020204020204" pitchFamily="34" charset="-122"/>
                <a:ea typeface="微软雅黑" panose="020B0503020204020204" pitchFamily="34" charset="-122"/>
              </a:rPr>
              <a:t>时间：</a:t>
            </a:r>
            <a:r>
              <a:rPr lang="en-US" altLang="zh-CN" sz="2000" dirty="0" smtClean="0">
                <a:solidFill>
                  <a:schemeClr val="bg1">
                    <a:lumMod val="50000"/>
                  </a:schemeClr>
                </a:solidFill>
                <a:latin typeface="微软雅黑" panose="020B0503020204020204" pitchFamily="34" charset="-122"/>
                <a:ea typeface="微软雅黑" panose="020B0503020204020204" pitchFamily="34" charset="-122"/>
              </a:rPr>
              <a:t>20XX.XX.XX</a:t>
            </a:r>
            <a:endParaRPr lang="zh-CN" altLang="en-US" sz="2000" dirty="0">
              <a:solidFill>
                <a:schemeClr val="bg1">
                  <a:lumMod val="50000"/>
                </a:schemeClr>
              </a:solidFill>
              <a:latin typeface="微软雅黑" panose="020B0503020204020204" pitchFamily="34" charset="-122"/>
              <a:ea typeface="微软雅黑" panose="020B0503020204020204" pitchFamily="34" charset="-122"/>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slow" p14:dur="2000" advTm="2229"/>
    </mc:Choice>
    <mc:Fallback>
      <p:transition spd="slow" advTm="222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randombar(horizontal)">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174" y="0"/>
            <a:ext cx="1752093" cy="1368825"/>
            <a:chOff x="749301" y="1425175"/>
            <a:chExt cx="2711196" cy="2118125"/>
          </a:xfrm>
        </p:grpSpPr>
        <p:pic>
          <p:nvPicPr>
            <p:cNvPr id="3" name="图片 2"/>
            <p:cNvPicPr>
              <a:picLocks noChangeAspect="1"/>
            </p:cNvPicPr>
            <p:nvPr/>
          </p:nvPicPr>
          <p:blipFill>
            <a:blip r:embed="rId1">
              <a:extLst>
                <a:ext uri="{BEBA8EAE-BF5A-486C-A8C5-ECC9F3942E4B}">
                  <a14:imgProps xmlns:a14="http://schemas.microsoft.com/office/drawing/2010/main">
                    <a14:imgLayer r:embed="rId2">
                      <a14:imgEffect>
                        <a14:backgroundRemoval t="8000" b="100000" l="9375" r="96875">
                          <a14:foregroundMark x1="76042" y1="76000" x2="76042" y2="76000"/>
                          <a14:foregroundMark x1="82292" y1="80000" x2="82292" y2="80000"/>
                        </a14:backgroundRemoval>
                      </a14:imgEffect>
                    </a14:imgLayer>
                  </a14:imgProps>
                </a:ext>
              </a:extLst>
            </a:blip>
            <a:stretch>
              <a:fillRect/>
            </a:stretch>
          </p:blipFill>
          <p:spPr>
            <a:xfrm>
              <a:off x="749301" y="1425175"/>
              <a:ext cx="2711196" cy="2118125"/>
            </a:xfrm>
            <a:prstGeom prst="rect">
              <a:avLst/>
            </a:prstGeom>
          </p:spPr>
        </p:pic>
        <p:sp>
          <p:nvSpPr>
            <p:cNvPr id="4" name="文本框 3"/>
            <p:cNvSpPr txBox="1"/>
            <p:nvPr/>
          </p:nvSpPr>
          <p:spPr>
            <a:xfrm>
              <a:off x="1565349" y="1984168"/>
              <a:ext cx="1079096" cy="1000135"/>
            </a:xfrm>
            <a:prstGeom prst="rect">
              <a:avLst/>
            </a:prstGeom>
            <a:noFill/>
          </p:spPr>
          <p:txBody>
            <a:bodyPr wrap="square" rtlCol="0">
              <a:spAutoFit/>
            </a:bodyPr>
            <a:lstStyle/>
            <a:p>
              <a:pPr algn="ctr"/>
              <a:r>
                <a:rPr lang="en-US" altLang="zh-CN" sz="3600" b="1" dirty="0" smtClean="0">
                  <a:solidFill>
                    <a:schemeClr val="tx1">
                      <a:lumMod val="75000"/>
                      <a:lumOff val="25000"/>
                    </a:schemeClr>
                  </a:solidFill>
                  <a:latin typeface="微软雅黑" panose="020B0503020204020204" pitchFamily="34" charset="-122"/>
                  <a:ea typeface="微软雅黑" panose="020B0503020204020204" pitchFamily="34" charset="-122"/>
                </a:rPr>
                <a:t>2</a:t>
              </a:r>
              <a:endPar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5" name="文本框 4"/>
          <p:cNvSpPr txBox="1"/>
          <p:nvPr/>
        </p:nvSpPr>
        <p:spPr>
          <a:xfrm>
            <a:off x="1422819" y="392023"/>
            <a:ext cx="4012782" cy="553998"/>
          </a:xfrm>
          <a:prstGeom prst="rect">
            <a:avLst/>
          </a:prstGeom>
          <a:noFill/>
        </p:spPr>
        <p:txBody>
          <a:bodyPr wrap="square" rtlCol="0">
            <a:spAutoFit/>
          </a:bodyPr>
          <a:lstStyle/>
          <a:p>
            <a:r>
              <a:rPr lang="zh-CN" altLang="en-US" sz="3000" b="1" dirty="0" smtClean="0">
                <a:solidFill>
                  <a:schemeClr val="tx1">
                    <a:lumMod val="75000"/>
                    <a:lumOff val="25000"/>
                  </a:schemeClr>
                </a:solidFill>
                <a:latin typeface="微软雅黑" panose="020B0503020204020204" pitchFamily="34" charset="-122"/>
                <a:ea typeface="微软雅黑" panose="020B0503020204020204" pitchFamily="34" charset="-122"/>
              </a:rPr>
              <a:t>点击此处添加标题</a:t>
            </a:r>
            <a:endParaRPr lang="zh-CN" altLang="en-US" sz="3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3">
            <a:extLst>
              <a:ext uri="{BEBA8EAE-BF5A-486C-A8C5-ECC9F3942E4B}">
                <a14:imgProps xmlns:a14="http://schemas.microsoft.com/office/drawing/2010/main">
                  <a14:imgLayer r:embed="rId4">
                    <a14:imgEffect>
                      <a14:backgroundRemoval t="2837" b="95745" l="4955" r="96847">
                        <a14:foregroundMark x1="45495" y1="78723" x2="45495" y2="78723"/>
                        <a14:foregroundMark x1="50901" y1="34752" x2="50901" y2="34752"/>
                        <a14:foregroundMark x1="40090" y1="39007" x2="40090" y2="39007"/>
                      </a14:backgroundRemoval>
                    </a14:imgEffect>
                  </a14:imgLayer>
                </a14:imgProps>
              </a:ext>
            </a:extLst>
          </a:blip>
          <a:stretch>
            <a:fillRect/>
          </a:stretch>
        </p:blipFill>
        <p:spPr>
          <a:xfrm>
            <a:off x="7284188" y="3759200"/>
            <a:ext cx="4292131" cy="2726082"/>
          </a:xfrm>
          <a:prstGeom prst="rect">
            <a:avLst/>
          </a:prstGeom>
        </p:spPr>
      </p:pic>
      <p:grpSp>
        <p:nvGrpSpPr>
          <p:cNvPr id="8" name="组合 7"/>
          <p:cNvGrpSpPr/>
          <p:nvPr/>
        </p:nvGrpSpPr>
        <p:grpSpPr>
          <a:xfrm flipH="1">
            <a:off x="3143747" y="2418532"/>
            <a:ext cx="7368142" cy="3880669"/>
            <a:chOff x="1977371" y="1414759"/>
            <a:chExt cx="5458268" cy="2874772"/>
          </a:xfrm>
        </p:grpSpPr>
        <p:sp>
          <p:nvSpPr>
            <p:cNvPr id="9" name="Freeform 172"/>
            <p:cNvSpPr/>
            <p:nvPr/>
          </p:nvSpPr>
          <p:spPr bwMode="auto">
            <a:xfrm>
              <a:off x="1977371" y="1414759"/>
              <a:ext cx="5458268" cy="2874772"/>
            </a:xfrm>
            <a:custGeom>
              <a:avLst/>
              <a:gdLst>
                <a:gd name="T0" fmla="*/ 5603 w 5603"/>
                <a:gd name="T1" fmla="*/ 2951 h 2951"/>
                <a:gd name="T2" fmla="*/ 5171 w 5603"/>
                <a:gd name="T3" fmla="*/ 2951 h 2951"/>
                <a:gd name="T4" fmla="*/ 5166 w 5603"/>
                <a:gd name="T5" fmla="*/ 2948 h 2951"/>
                <a:gd name="T6" fmla="*/ 494 w 5603"/>
                <a:gd name="T7" fmla="*/ 43 h 2951"/>
                <a:gd name="T8" fmla="*/ 0 w 5603"/>
                <a:gd name="T9" fmla="*/ 43 h 2951"/>
                <a:gd name="T10" fmla="*/ 0 w 5603"/>
                <a:gd name="T11" fmla="*/ 0 h 2951"/>
                <a:gd name="T12" fmla="*/ 507 w 5603"/>
                <a:gd name="T13" fmla="*/ 0 h 2951"/>
                <a:gd name="T14" fmla="*/ 513 w 5603"/>
                <a:gd name="T15" fmla="*/ 3 h 2951"/>
                <a:gd name="T16" fmla="*/ 5182 w 5603"/>
                <a:gd name="T17" fmla="*/ 2908 h 2951"/>
                <a:gd name="T18" fmla="*/ 5603 w 5603"/>
                <a:gd name="T19" fmla="*/ 2908 h 2951"/>
                <a:gd name="T20" fmla="*/ 5603 w 5603"/>
                <a:gd name="T21" fmla="*/ 2951 h 29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03" h="2951">
                  <a:moveTo>
                    <a:pt x="5603" y="2951"/>
                  </a:moveTo>
                  <a:lnTo>
                    <a:pt x="5171" y="2951"/>
                  </a:lnTo>
                  <a:lnTo>
                    <a:pt x="5166" y="2948"/>
                  </a:lnTo>
                  <a:lnTo>
                    <a:pt x="494" y="43"/>
                  </a:lnTo>
                  <a:lnTo>
                    <a:pt x="0" y="43"/>
                  </a:lnTo>
                  <a:lnTo>
                    <a:pt x="0" y="0"/>
                  </a:lnTo>
                  <a:lnTo>
                    <a:pt x="507" y="0"/>
                  </a:lnTo>
                  <a:lnTo>
                    <a:pt x="513" y="3"/>
                  </a:lnTo>
                  <a:lnTo>
                    <a:pt x="5182" y="2908"/>
                  </a:lnTo>
                  <a:lnTo>
                    <a:pt x="5603" y="2908"/>
                  </a:lnTo>
                  <a:lnTo>
                    <a:pt x="5603" y="2951"/>
                  </a:lnTo>
                  <a:close/>
                </a:path>
              </a:pathLst>
            </a:custGeom>
            <a:solidFill>
              <a:srgbClr val="B5B5B6"/>
            </a:solidFill>
            <a:ln>
              <a:noFill/>
            </a:ln>
            <a:extLst>
              <a:ext uri="{91240B29-F687-4F45-9708-019B960494DF}">
                <a14:hiddenLine xmlns:a14="http://schemas.microsoft.com/office/drawing/2010/main" w="9525">
                  <a:solidFill>
                    <a:srgbClr val="000000"/>
                  </a:solidFill>
                  <a:round/>
                </a14:hiddenLine>
              </a:ext>
            </a:extLst>
          </p:spPr>
          <p:txBody>
            <a:bodyPr vert="horz" wrap="square" lIns="68571" tIns="34285" rIns="68571" bIns="34285" numCol="1" anchor="t" anchorCtr="0" compatLnSpc="1"/>
            <a:lstStyle/>
            <a:p>
              <a:endParaRPr lang="zh-CN" altLang="en-US" sz="1350"/>
            </a:p>
          </p:txBody>
        </p:sp>
        <p:sp>
          <p:nvSpPr>
            <p:cNvPr id="10" name="Oval 173"/>
            <p:cNvSpPr>
              <a:spLocks noChangeArrowheads="1"/>
            </p:cNvSpPr>
            <p:nvPr/>
          </p:nvSpPr>
          <p:spPr bwMode="auto">
            <a:xfrm>
              <a:off x="2939849" y="1667068"/>
              <a:ext cx="283484" cy="284457"/>
            </a:xfrm>
            <a:prstGeom prst="ellipse">
              <a:avLst/>
            </a:prstGeom>
            <a:solidFill>
              <a:srgbClr val="49C5D1"/>
            </a:solidFill>
            <a:ln>
              <a:noFill/>
            </a:ln>
          </p:spPr>
          <p:txBody>
            <a:bodyPr vert="horz" wrap="square" lIns="68571" tIns="34285" rIns="68571" bIns="34285" numCol="1" anchor="t" anchorCtr="0" compatLnSpc="1"/>
            <a:lstStyle/>
            <a:p>
              <a:endParaRPr lang="zh-CN" altLang="en-US" sz="1350"/>
            </a:p>
          </p:txBody>
        </p:sp>
        <p:sp>
          <p:nvSpPr>
            <p:cNvPr id="11" name="Oval 174"/>
            <p:cNvSpPr>
              <a:spLocks noChangeArrowheads="1"/>
            </p:cNvSpPr>
            <p:nvPr/>
          </p:nvSpPr>
          <p:spPr bwMode="auto">
            <a:xfrm>
              <a:off x="4483615" y="2594670"/>
              <a:ext cx="283484" cy="283484"/>
            </a:xfrm>
            <a:prstGeom prst="ellipse">
              <a:avLst/>
            </a:prstGeom>
            <a:solidFill>
              <a:srgbClr val="E779A3"/>
            </a:solidFill>
            <a:ln>
              <a:noFill/>
            </a:ln>
          </p:spPr>
          <p:txBody>
            <a:bodyPr vert="horz" wrap="square" lIns="68571" tIns="34285" rIns="68571" bIns="34285" numCol="1" anchor="t" anchorCtr="0" compatLnSpc="1"/>
            <a:lstStyle/>
            <a:p>
              <a:endParaRPr lang="zh-CN" altLang="en-US" sz="1350"/>
            </a:p>
          </p:txBody>
        </p:sp>
        <p:sp>
          <p:nvSpPr>
            <p:cNvPr id="12" name="Oval 175"/>
            <p:cNvSpPr>
              <a:spLocks noChangeArrowheads="1"/>
            </p:cNvSpPr>
            <p:nvPr/>
          </p:nvSpPr>
          <p:spPr bwMode="auto">
            <a:xfrm>
              <a:off x="5925429" y="3542197"/>
              <a:ext cx="280560" cy="281535"/>
            </a:xfrm>
            <a:prstGeom prst="ellipse">
              <a:avLst/>
            </a:prstGeom>
            <a:solidFill>
              <a:srgbClr val="49C5D1"/>
            </a:solidFill>
            <a:ln>
              <a:noFill/>
            </a:ln>
          </p:spPr>
          <p:txBody>
            <a:bodyPr vert="horz" wrap="square" lIns="68571" tIns="34285" rIns="68571" bIns="34285" numCol="1" anchor="t" anchorCtr="0" compatLnSpc="1"/>
            <a:lstStyle/>
            <a:p>
              <a:endParaRPr lang="zh-CN" altLang="en-US" sz="1350"/>
            </a:p>
          </p:txBody>
        </p:sp>
      </p:grpSp>
      <p:sp>
        <p:nvSpPr>
          <p:cNvPr id="22" name="文本框 21"/>
          <p:cNvSpPr txBox="1"/>
          <p:nvPr/>
        </p:nvSpPr>
        <p:spPr>
          <a:xfrm>
            <a:off x="6659427" y="1298941"/>
            <a:ext cx="2553208" cy="400110"/>
          </a:xfrm>
          <a:prstGeom prst="rect">
            <a:avLst/>
          </a:prstGeom>
          <a:noFill/>
        </p:spPr>
        <p:txBody>
          <a:bodyPr wrap="square" rtlCol="0">
            <a:spAutoFit/>
          </a:bodyPr>
          <a:lstStyle/>
          <a:p>
            <a:pPr algn="r"/>
            <a:r>
              <a:rPr lang="zh-CN" altLang="en-US" sz="2000" b="1" dirty="0" smtClean="0">
                <a:solidFill>
                  <a:srgbClr val="49C5D1"/>
                </a:solidFill>
                <a:latin typeface="微软雅黑" panose="020B0503020204020204" pitchFamily="34" charset="-122"/>
                <a:ea typeface="微软雅黑" panose="020B0503020204020204" pitchFamily="34" charset="-122"/>
              </a:rPr>
              <a:t>点击添加小标题</a:t>
            </a:r>
            <a:endParaRPr lang="zh-CN" altLang="en-US" sz="2000" b="1" dirty="0" smtClean="0">
              <a:solidFill>
                <a:srgbClr val="49C5D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5612635" y="1723119"/>
            <a:ext cx="3600000" cy="985206"/>
          </a:xfrm>
          <a:prstGeom prst="rect">
            <a:avLst/>
          </a:prstGeom>
          <a:noFill/>
        </p:spPr>
        <p:txBody>
          <a:bodyPr wrap="square" rtlCol="0">
            <a:spAutoFit/>
          </a:bodyPr>
          <a:lstStyle/>
          <a:p>
            <a:pPr algn="just">
              <a:lnSpc>
                <a:spcPct val="11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a:t>
            </a:r>
            <a:endPar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4647825" y="2734899"/>
            <a:ext cx="2553208" cy="400110"/>
          </a:xfrm>
          <a:prstGeom prst="rect">
            <a:avLst/>
          </a:prstGeom>
          <a:noFill/>
        </p:spPr>
        <p:txBody>
          <a:bodyPr wrap="square" rtlCol="0">
            <a:spAutoFit/>
          </a:bodyPr>
          <a:lstStyle/>
          <a:p>
            <a:pPr algn="r"/>
            <a:r>
              <a:rPr lang="zh-CN" altLang="en-US" sz="2000" b="1" dirty="0" smtClean="0">
                <a:solidFill>
                  <a:srgbClr val="E779A3"/>
                </a:solidFill>
                <a:latin typeface="微软雅黑" panose="020B0503020204020204" pitchFamily="34" charset="-122"/>
                <a:ea typeface="微软雅黑" panose="020B0503020204020204" pitchFamily="34" charset="-122"/>
              </a:rPr>
              <a:t>点击添加小标题</a:t>
            </a:r>
            <a:endParaRPr lang="zh-CN" altLang="en-US" sz="2000" b="1" dirty="0" smtClean="0">
              <a:solidFill>
                <a:srgbClr val="E779A3"/>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3601033" y="3104690"/>
            <a:ext cx="3600000" cy="985206"/>
          </a:xfrm>
          <a:prstGeom prst="rect">
            <a:avLst/>
          </a:prstGeom>
          <a:noFill/>
        </p:spPr>
        <p:txBody>
          <a:bodyPr wrap="square" rtlCol="0">
            <a:spAutoFit/>
          </a:bodyPr>
          <a:lstStyle/>
          <a:p>
            <a:pPr algn="just">
              <a:lnSpc>
                <a:spcPct val="11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a:t>
            </a:r>
            <a:endPar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2726903" y="4117378"/>
            <a:ext cx="2553208" cy="400110"/>
          </a:xfrm>
          <a:prstGeom prst="rect">
            <a:avLst/>
          </a:prstGeom>
          <a:noFill/>
        </p:spPr>
        <p:txBody>
          <a:bodyPr wrap="square" rtlCol="0">
            <a:spAutoFit/>
          </a:bodyPr>
          <a:lstStyle/>
          <a:p>
            <a:pPr algn="r"/>
            <a:r>
              <a:rPr lang="zh-CN" altLang="en-US" sz="2000" b="1" dirty="0" smtClean="0">
                <a:solidFill>
                  <a:srgbClr val="49C5D1"/>
                </a:solidFill>
                <a:latin typeface="微软雅黑" panose="020B0503020204020204" pitchFamily="34" charset="-122"/>
                <a:ea typeface="微软雅黑" panose="020B0503020204020204" pitchFamily="34" charset="-122"/>
              </a:rPr>
              <a:t>点击添加小标题</a:t>
            </a:r>
            <a:endParaRPr lang="zh-CN" altLang="en-US" sz="2000" b="1" dirty="0" smtClean="0">
              <a:solidFill>
                <a:srgbClr val="49C5D1"/>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1680111" y="4541556"/>
            <a:ext cx="3600000" cy="985206"/>
          </a:xfrm>
          <a:prstGeom prst="rect">
            <a:avLst/>
          </a:prstGeom>
          <a:noFill/>
        </p:spPr>
        <p:txBody>
          <a:bodyPr wrap="square" rtlCol="0">
            <a:spAutoFit/>
          </a:bodyPr>
          <a:lstStyle/>
          <a:p>
            <a:pPr algn="just">
              <a:lnSpc>
                <a:spcPct val="11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a:t>
            </a:r>
            <a:endPar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ustDataLst>
      <p:tags r:id="rId5"/>
    </p:custDataLst>
  </p:cSld>
  <p:clrMapOvr>
    <a:masterClrMapping/>
  </p:clrMapOvr>
  <mc:AlternateContent xmlns:mc="http://schemas.openxmlformats.org/markup-compatibility/2006">
    <mc:Choice xmlns:p14="http://schemas.microsoft.com/office/powerpoint/2010/main" Requires="p14">
      <p:transition spd="slow" p14:dur="2000" advTm="7616"/>
    </mc:Choice>
    <mc:Fallback>
      <p:transition spd="slow" advTm="761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1000" fill="hold"/>
                                        <p:tgtEl>
                                          <p:spTgt spid="8"/>
                                        </p:tgtEl>
                                        <p:attrNameLst>
                                          <p:attrName>ppt_w</p:attrName>
                                        </p:attrNameLst>
                                      </p:cBhvr>
                                      <p:tavLst>
                                        <p:tav tm="0">
                                          <p:val>
                                            <p:fltVal val="0"/>
                                          </p:val>
                                        </p:tav>
                                        <p:tav tm="100000">
                                          <p:val>
                                            <p:strVal val="#ppt_w"/>
                                          </p:val>
                                        </p:tav>
                                      </p:tavLst>
                                    </p:anim>
                                    <p:anim calcmode="lin" valueType="num">
                                      <p:cBhvr>
                                        <p:cTn id="22" dur="1000" fill="hold"/>
                                        <p:tgtEl>
                                          <p:spTgt spid="8"/>
                                        </p:tgtEl>
                                        <p:attrNameLst>
                                          <p:attrName>ppt_h</p:attrName>
                                        </p:attrNameLst>
                                      </p:cBhvr>
                                      <p:tavLst>
                                        <p:tav tm="0">
                                          <p:val>
                                            <p:fltVal val="0"/>
                                          </p:val>
                                        </p:tav>
                                        <p:tav tm="100000">
                                          <p:val>
                                            <p:strVal val="#ppt_h"/>
                                          </p:val>
                                        </p:tav>
                                      </p:tavLst>
                                    </p:anim>
                                    <p:anim calcmode="lin" valueType="num">
                                      <p:cBhvr>
                                        <p:cTn id="23" dur="1000" fill="hold"/>
                                        <p:tgtEl>
                                          <p:spTgt spid="8"/>
                                        </p:tgtEl>
                                        <p:attrNameLst>
                                          <p:attrName>style.rotation</p:attrName>
                                        </p:attrNameLst>
                                      </p:cBhvr>
                                      <p:tavLst>
                                        <p:tav tm="0">
                                          <p:val>
                                            <p:fltVal val="90"/>
                                          </p:val>
                                        </p:tav>
                                        <p:tav tm="100000">
                                          <p:val>
                                            <p:fltVal val="0"/>
                                          </p:val>
                                        </p:tav>
                                      </p:tavLst>
                                    </p:anim>
                                    <p:animEffect transition="in" filter="fade">
                                      <p:cBhvr>
                                        <p:cTn id="24" dur="10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1000"/>
                                        <p:tgtEl>
                                          <p:spTgt spid="22"/>
                                        </p:tgtEl>
                                      </p:cBhvr>
                                    </p:animEffect>
                                    <p:anim calcmode="lin" valueType="num">
                                      <p:cBhvr>
                                        <p:cTn id="30" dur="1000" fill="hold"/>
                                        <p:tgtEl>
                                          <p:spTgt spid="22"/>
                                        </p:tgtEl>
                                        <p:attrNameLst>
                                          <p:attrName>ppt_x</p:attrName>
                                        </p:attrNameLst>
                                      </p:cBhvr>
                                      <p:tavLst>
                                        <p:tav tm="0">
                                          <p:val>
                                            <p:strVal val="#ppt_x"/>
                                          </p:val>
                                        </p:tav>
                                        <p:tav tm="100000">
                                          <p:val>
                                            <p:strVal val="#ppt_x"/>
                                          </p:val>
                                        </p:tav>
                                      </p:tavLst>
                                    </p:anim>
                                    <p:anim calcmode="lin" valueType="num">
                                      <p:cBhvr>
                                        <p:cTn id="31" dur="1000" fill="hold"/>
                                        <p:tgtEl>
                                          <p:spTgt spid="22"/>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1000"/>
                                        <p:tgtEl>
                                          <p:spTgt spid="23"/>
                                        </p:tgtEl>
                                      </p:cBhvr>
                                    </p:animEffect>
                                    <p:anim calcmode="lin" valueType="num">
                                      <p:cBhvr>
                                        <p:cTn id="35" dur="1000" fill="hold"/>
                                        <p:tgtEl>
                                          <p:spTgt spid="23"/>
                                        </p:tgtEl>
                                        <p:attrNameLst>
                                          <p:attrName>ppt_x</p:attrName>
                                        </p:attrNameLst>
                                      </p:cBhvr>
                                      <p:tavLst>
                                        <p:tav tm="0">
                                          <p:val>
                                            <p:strVal val="#ppt_x"/>
                                          </p:val>
                                        </p:tav>
                                        <p:tav tm="100000">
                                          <p:val>
                                            <p:strVal val="#ppt_x"/>
                                          </p:val>
                                        </p:tav>
                                      </p:tavLst>
                                    </p:anim>
                                    <p:anim calcmode="lin" valueType="num">
                                      <p:cBhvr>
                                        <p:cTn id="36"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1000"/>
                                        <p:tgtEl>
                                          <p:spTgt spid="24"/>
                                        </p:tgtEl>
                                      </p:cBhvr>
                                    </p:animEffect>
                                    <p:anim calcmode="lin" valueType="num">
                                      <p:cBhvr>
                                        <p:cTn id="42" dur="1000" fill="hold"/>
                                        <p:tgtEl>
                                          <p:spTgt spid="24"/>
                                        </p:tgtEl>
                                        <p:attrNameLst>
                                          <p:attrName>ppt_x</p:attrName>
                                        </p:attrNameLst>
                                      </p:cBhvr>
                                      <p:tavLst>
                                        <p:tav tm="0">
                                          <p:val>
                                            <p:strVal val="#ppt_x"/>
                                          </p:val>
                                        </p:tav>
                                        <p:tav tm="100000">
                                          <p:val>
                                            <p:strVal val="#ppt_x"/>
                                          </p:val>
                                        </p:tav>
                                      </p:tavLst>
                                    </p:anim>
                                    <p:anim calcmode="lin" valueType="num">
                                      <p:cBhvr>
                                        <p:cTn id="43" dur="1000" fill="hold"/>
                                        <p:tgtEl>
                                          <p:spTgt spid="24"/>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1000"/>
                                        <p:tgtEl>
                                          <p:spTgt spid="25"/>
                                        </p:tgtEl>
                                      </p:cBhvr>
                                    </p:animEffect>
                                    <p:anim calcmode="lin" valueType="num">
                                      <p:cBhvr>
                                        <p:cTn id="47" dur="1000" fill="hold"/>
                                        <p:tgtEl>
                                          <p:spTgt spid="25"/>
                                        </p:tgtEl>
                                        <p:attrNameLst>
                                          <p:attrName>ppt_x</p:attrName>
                                        </p:attrNameLst>
                                      </p:cBhvr>
                                      <p:tavLst>
                                        <p:tav tm="0">
                                          <p:val>
                                            <p:strVal val="#ppt_x"/>
                                          </p:val>
                                        </p:tav>
                                        <p:tav tm="100000">
                                          <p:val>
                                            <p:strVal val="#ppt_x"/>
                                          </p:val>
                                        </p:tav>
                                      </p:tavLst>
                                    </p:anim>
                                    <p:anim calcmode="lin" valueType="num">
                                      <p:cBhvr>
                                        <p:cTn id="48"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1000"/>
                                        <p:tgtEl>
                                          <p:spTgt spid="26"/>
                                        </p:tgtEl>
                                      </p:cBhvr>
                                    </p:animEffect>
                                    <p:anim calcmode="lin" valueType="num">
                                      <p:cBhvr>
                                        <p:cTn id="54" dur="1000" fill="hold"/>
                                        <p:tgtEl>
                                          <p:spTgt spid="26"/>
                                        </p:tgtEl>
                                        <p:attrNameLst>
                                          <p:attrName>ppt_x</p:attrName>
                                        </p:attrNameLst>
                                      </p:cBhvr>
                                      <p:tavLst>
                                        <p:tav tm="0">
                                          <p:val>
                                            <p:strVal val="#ppt_x"/>
                                          </p:val>
                                        </p:tav>
                                        <p:tav tm="100000">
                                          <p:val>
                                            <p:strVal val="#ppt_x"/>
                                          </p:val>
                                        </p:tav>
                                      </p:tavLst>
                                    </p:anim>
                                    <p:anim calcmode="lin" valueType="num">
                                      <p:cBhvr>
                                        <p:cTn id="55" dur="1000" fill="hold"/>
                                        <p:tgtEl>
                                          <p:spTgt spid="26"/>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fade">
                                      <p:cBhvr>
                                        <p:cTn id="58" dur="1000"/>
                                        <p:tgtEl>
                                          <p:spTgt spid="27"/>
                                        </p:tgtEl>
                                      </p:cBhvr>
                                    </p:animEffect>
                                    <p:anim calcmode="lin" valueType="num">
                                      <p:cBhvr>
                                        <p:cTn id="59" dur="1000" fill="hold"/>
                                        <p:tgtEl>
                                          <p:spTgt spid="27"/>
                                        </p:tgtEl>
                                        <p:attrNameLst>
                                          <p:attrName>ppt_x</p:attrName>
                                        </p:attrNameLst>
                                      </p:cBhvr>
                                      <p:tavLst>
                                        <p:tav tm="0">
                                          <p:val>
                                            <p:strVal val="#ppt_x"/>
                                          </p:val>
                                        </p:tav>
                                        <p:tav tm="100000">
                                          <p:val>
                                            <p:strVal val="#ppt_x"/>
                                          </p:val>
                                        </p:tav>
                                      </p:tavLst>
                                    </p:anim>
                                    <p:anim calcmode="lin" valueType="num">
                                      <p:cBhvr>
                                        <p:cTn id="60"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2" grpId="0"/>
      <p:bldP spid="23" grpId="0"/>
      <p:bldP spid="24" grpId="0"/>
      <p:bldP spid="25" grpId="0"/>
      <p:bldP spid="26" grpId="0"/>
      <p:bldP spid="2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174" y="0"/>
            <a:ext cx="1752093" cy="1368825"/>
            <a:chOff x="749301" y="1425175"/>
            <a:chExt cx="2711196" cy="2118125"/>
          </a:xfrm>
        </p:grpSpPr>
        <p:pic>
          <p:nvPicPr>
            <p:cNvPr id="3" name="图片 2"/>
            <p:cNvPicPr>
              <a:picLocks noChangeAspect="1"/>
            </p:cNvPicPr>
            <p:nvPr/>
          </p:nvPicPr>
          <p:blipFill>
            <a:blip r:embed="rId1">
              <a:extLst>
                <a:ext uri="{BEBA8EAE-BF5A-486C-A8C5-ECC9F3942E4B}">
                  <a14:imgProps xmlns:a14="http://schemas.microsoft.com/office/drawing/2010/main">
                    <a14:imgLayer r:embed="rId2">
                      <a14:imgEffect>
                        <a14:backgroundRemoval t="8000" b="100000" l="9375" r="96875">
                          <a14:foregroundMark x1="76042" y1="76000" x2="76042" y2="76000"/>
                          <a14:foregroundMark x1="82292" y1="80000" x2="82292" y2="80000"/>
                        </a14:backgroundRemoval>
                      </a14:imgEffect>
                    </a14:imgLayer>
                  </a14:imgProps>
                </a:ext>
              </a:extLst>
            </a:blip>
            <a:stretch>
              <a:fillRect/>
            </a:stretch>
          </p:blipFill>
          <p:spPr>
            <a:xfrm>
              <a:off x="749301" y="1425175"/>
              <a:ext cx="2711196" cy="2118125"/>
            </a:xfrm>
            <a:prstGeom prst="rect">
              <a:avLst/>
            </a:prstGeom>
          </p:spPr>
        </p:pic>
        <p:sp>
          <p:nvSpPr>
            <p:cNvPr id="4" name="文本框 3"/>
            <p:cNvSpPr txBox="1"/>
            <p:nvPr/>
          </p:nvSpPr>
          <p:spPr>
            <a:xfrm>
              <a:off x="1565349" y="1984168"/>
              <a:ext cx="1079096" cy="1000135"/>
            </a:xfrm>
            <a:prstGeom prst="rect">
              <a:avLst/>
            </a:prstGeom>
            <a:noFill/>
          </p:spPr>
          <p:txBody>
            <a:bodyPr wrap="square" rtlCol="0">
              <a:spAutoFit/>
            </a:bodyPr>
            <a:lstStyle/>
            <a:p>
              <a:pPr algn="ctr"/>
              <a:r>
                <a:rPr lang="en-US" altLang="zh-CN" sz="3600" b="1" dirty="0" smtClean="0">
                  <a:solidFill>
                    <a:schemeClr val="tx1">
                      <a:lumMod val="75000"/>
                      <a:lumOff val="25000"/>
                    </a:schemeClr>
                  </a:solidFill>
                  <a:latin typeface="微软雅黑" panose="020B0503020204020204" pitchFamily="34" charset="-122"/>
                  <a:ea typeface="微软雅黑" panose="020B0503020204020204" pitchFamily="34" charset="-122"/>
                </a:rPr>
                <a:t>2</a:t>
              </a:r>
              <a:endPar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5" name="文本框 4"/>
          <p:cNvSpPr txBox="1"/>
          <p:nvPr/>
        </p:nvSpPr>
        <p:spPr>
          <a:xfrm>
            <a:off x="1422819" y="392023"/>
            <a:ext cx="4012782" cy="553998"/>
          </a:xfrm>
          <a:prstGeom prst="rect">
            <a:avLst/>
          </a:prstGeom>
          <a:noFill/>
        </p:spPr>
        <p:txBody>
          <a:bodyPr wrap="square" rtlCol="0">
            <a:spAutoFit/>
          </a:bodyPr>
          <a:lstStyle/>
          <a:p>
            <a:r>
              <a:rPr lang="zh-CN" altLang="en-US" sz="3000" b="1" dirty="0" smtClean="0">
                <a:solidFill>
                  <a:schemeClr val="tx1">
                    <a:lumMod val="75000"/>
                    <a:lumOff val="25000"/>
                  </a:schemeClr>
                </a:solidFill>
                <a:latin typeface="微软雅黑" panose="020B0503020204020204" pitchFamily="34" charset="-122"/>
                <a:ea typeface="微软雅黑" panose="020B0503020204020204" pitchFamily="34" charset="-122"/>
              </a:rPr>
              <a:t>点击此处添加标题</a:t>
            </a:r>
            <a:endParaRPr lang="zh-CN" altLang="en-US" sz="3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79" name="组合 78"/>
          <p:cNvGrpSpPr/>
          <p:nvPr/>
        </p:nvGrpSpPr>
        <p:grpSpPr>
          <a:xfrm>
            <a:off x="4117692" y="1658347"/>
            <a:ext cx="3943758" cy="3947706"/>
            <a:chOff x="4500" y="2020"/>
            <a:chExt cx="4995" cy="5000"/>
          </a:xfrm>
        </p:grpSpPr>
        <p:sp>
          <p:nvSpPr>
            <p:cNvPr id="105" name="椭圆 104"/>
            <p:cNvSpPr/>
            <p:nvPr/>
          </p:nvSpPr>
          <p:spPr>
            <a:xfrm rot="20170908">
              <a:off x="6318" y="3815"/>
              <a:ext cx="1438" cy="1438"/>
            </a:xfrm>
            <a:prstGeom prst="ellipse">
              <a:avLst/>
            </a:prstGeom>
            <a:gradFill flip="none" rotWithShape="1">
              <a:gsLst>
                <a:gs pos="0">
                  <a:schemeClr val="bg1"/>
                </a:gs>
                <a:gs pos="100000">
                  <a:schemeClr val="bg1">
                    <a:lumMod val="85000"/>
                  </a:schemeClr>
                </a:gs>
              </a:gsLst>
              <a:lin ang="18900000" scaled="1"/>
            </a:gradFill>
            <a:ln w="12700">
              <a:solidFill>
                <a:schemeClr val="bg1"/>
              </a:solidFill>
            </a:ln>
            <a:effectLst>
              <a:outerShdw blurRad="152400" dist="635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prstClr val="black"/>
                </a:solidFill>
              </a:endParaRPr>
            </a:p>
          </p:txBody>
        </p:sp>
        <p:grpSp>
          <p:nvGrpSpPr>
            <p:cNvPr id="85" name="组合 84"/>
            <p:cNvGrpSpPr/>
            <p:nvPr/>
          </p:nvGrpSpPr>
          <p:grpSpPr>
            <a:xfrm>
              <a:off x="4512" y="2020"/>
              <a:ext cx="2437" cy="2448"/>
              <a:chOff x="2850864" y="1268551"/>
              <a:chExt cx="1547660" cy="1554715"/>
            </a:xfrm>
          </p:grpSpPr>
          <p:grpSp>
            <p:nvGrpSpPr>
              <p:cNvPr id="101" name="组合 100"/>
              <p:cNvGrpSpPr/>
              <p:nvPr/>
            </p:nvGrpSpPr>
            <p:grpSpPr>
              <a:xfrm>
                <a:off x="2850864" y="1268551"/>
                <a:ext cx="1547660" cy="1554715"/>
                <a:chOff x="3131840" y="1268551"/>
                <a:chExt cx="1547660" cy="1554715"/>
              </a:xfrm>
              <a:effectLst>
                <a:outerShdw blurRad="25400" dist="25400" dir="2700000" algn="tl" rotWithShape="0">
                  <a:prstClr val="black">
                    <a:alpha val="40000"/>
                  </a:prstClr>
                </a:outerShdw>
              </a:effectLst>
            </p:grpSpPr>
            <p:sp>
              <p:nvSpPr>
                <p:cNvPr id="103" name="Freeform 11"/>
                <p:cNvSpPr/>
                <p:nvPr/>
              </p:nvSpPr>
              <p:spPr bwMode="auto">
                <a:xfrm>
                  <a:off x="3131840" y="1275606"/>
                  <a:ext cx="1547660" cy="1547660"/>
                </a:xfrm>
                <a:custGeom>
                  <a:avLst/>
                  <a:gdLst/>
                  <a:ahLst/>
                  <a:cxnLst/>
                  <a:rect l="l" t="t" r="r" b="b"/>
                  <a:pathLst>
                    <a:path w="2722563" h="2722563">
                      <a:moveTo>
                        <a:pt x="1568450" y="0"/>
                      </a:moveTo>
                      <a:lnTo>
                        <a:pt x="2722563" y="1154113"/>
                      </a:lnTo>
                      <a:lnTo>
                        <a:pt x="2722563" y="1614079"/>
                      </a:lnTo>
                      <a:cubicBezTo>
                        <a:pt x="2122501" y="1640398"/>
                        <a:pt x="1641110" y="2122294"/>
                        <a:pt x="1615586" y="2722563"/>
                      </a:cubicBezTo>
                      <a:lnTo>
                        <a:pt x="1154113" y="2722563"/>
                      </a:lnTo>
                      <a:lnTo>
                        <a:pt x="0" y="1565275"/>
                      </a:lnTo>
                      <a:close/>
                    </a:path>
                  </a:pathLst>
                </a:custGeom>
                <a:solidFill>
                  <a:srgbClr val="49C5D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4" name="Freeform 11"/>
                <p:cNvSpPr/>
                <p:nvPr/>
              </p:nvSpPr>
              <p:spPr bwMode="auto">
                <a:xfrm>
                  <a:off x="3136352" y="1268551"/>
                  <a:ext cx="965401" cy="1547660"/>
                </a:xfrm>
                <a:custGeom>
                  <a:avLst/>
                  <a:gdLst/>
                  <a:ahLst/>
                  <a:cxnLst/>
                  <a:rect l="l" t="t" r="r" b="b"/>
                  <a:pathLst>
                    <a:path w="965400" h="1547660">
                      <a:moveTo>
                        <a:pt x="891596" y="0"/>
                      </a:moveTo>
                      <a:lnTo>
                        <a:pt x="965401" y="73804"/>
                      </a:lnTo>
                      <a:cubicBezTo>
                        <a:pt x="773755" y="303918"/>
                        <a:pt x="660174" y="594511"/>
                        <a:pt x="660174" y="910189"/>
                      </a:cubicBezTo>
                      <a:cubicBezTo>
                        <a:pt x="660174" y="1140623"/>
                        <a:pt x="720696" y="1357690"/>
                        <a:pt x="828046" y="1547660"/>
                      </a:cubicBezTo>
                      <a:lnTo>
                        <a:pt x="656064" y="1547660"/>
                      </a:lnTo>
                      <a:lnTo>
                        <a:pt x="0" y="889792"/>
                      </a:lnTo>
                      <a:close/>
                    </a:path>
                  </a:pathLst>
                </a:custGeom>
                <a:solidFill>
                  <a:srgbClr val="49C5D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sp>
            <p:nvSpPr>
              <p:cNvPr id="102" name="标题层"/>
              <p:cNvSpPr txBox="1"/>
              <p:nvPr/>
            </p:nvSpPr>
            <p:spPr bwMode="auto">
              <a:xfrm>
                <a:off x="3315948" y="1780771"/>
                <a:ext cx="617718" cy="420871"/>
              </a:xfrm>
              <a:prstGeom prst="rect">
                <a:avLst/>
              </a:prstGeom>
              <a:noFill/>
              <a:effectLst>
                <a:outerShdw blurRad="12700" dist="12700" dir="4380000" algn="tl" rotWithShape="0">
                  <a:prstClr val="black">
                    <a:alpha val="40000"/>
                  </a:prstClr>
                </a:outerShdw>
              </a:effectLst>
            </p:spPr>
            <p:txBody>
              <a:bodyPr wrap="square">
                <a:spAutoFit/>
              </a:bodyPr>
              <a:lstStyle>
                <a:defPPr>
                  <a:defRPr lang="zh-CN"/>
                </a:defPPr>
                <a:lvl1pPr algn="ctr" defTabSz="1218565">
                  <a:defRPr sz="3735" kern="0">
                    <a:solidFill>
                      <a:sysClr val="window" lastClr="FFFFFF"/>
                    </a:solidFill>
                    <a:latin typeface="Impact" panose="020B0806030902050204" pitchFamily="34" charset="0"/>
                    <a:ea typeface="微软雅黑" panose="020B0503020204020204" pitchFamily="34" charset="-122"/>
                    <a:cs typeface="Arial" panose="020B0604020202020204" pitchFamily="34" charset="0"/>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en-US" altLang="zh-CN" sz="2800" b="1" dirty="0">
                    <a:latin typeface="微软雅黑" panose="020B0503020204020204" pitchFamily="34" charset="-122"/>
                    <a:ea typeface="微软雅黑" panose="020B0503020204020204" pitchFamily="34" charset="-122"/>
                  </a:rPr>
                  <a:t>01</a:t>
                </a:r>
                <a:endParaRPr lang="zh-CN" altLang="en-US" sz="2800" b="1" dirty="0">
                  <a:latin typeface="微软雅黑" panose="020B0503020204020204" pitchFamily="34" charset="-122"/>
                  <a:ea typeface="微软雅黑" panose="020B0503020204020204" pitchFamily="34" charset="-122"/>
                </a:endParaRPr>
              </a:p>
            </p:txBody>
          </p:sp>
        </p:grpSp>
        <p:grpSp>
          <p:nvGrpSpPr>
            <p:cNvPr id="86" name="组合 85"/>
            <p:cNvGrpSpPr/>
            <p:nvPr/>
          </p:nvGrpSpPr>
          <p:grpSpPr>
            <a:xfrm>
              <a:off x="4500" y="4572"/>
              <a:ext cx="2448" cy="2437"/>
              <a:chOff x="2843808" y="2889144"/>
              <a:chExt cx="1554715" cy="1547660"/>
            </a:xfrm>
            <a:solidFill>
              <a:srgbClr val="F15548"/>
            </a:solidFill>
          </p:grpSpPr>
          <p:grpSp>
            <p:nvGrpSpPr>
              <p:cNvPr id="97" name="组合 96"/>
              <p:cNvGrpSpPr/>
              <p:nvPr/>
            </p:nvGrpSpPr>
            <p:grpSpPr>
              <a:xfrm rot="16200000">
                <a:off x="2847336" y="2885616"/>
                <a:ext cx="1547660" cy="1554715"/>
                <a:chOff x="3131840" y="1268551"/>
                <a:chExt cx="1547660" cy="1554715"/>
              </a:xfrm>
              <a:grpFill/>
              <a:effectLst>
                <a:outerShdw blurRad="25400" dist="25400" dir="2700000" algn="tl" rotWithShape="0">
                  <a:prstClr val="black">
                    <a:alpha val="40000"/>
                  </a:prstClr>
                </a:outerShdw>
              </a:effectLst>
            </p:grpSpPr>
            <p:sp>
              <p:nvSpPr>
                <p:cNvPr id="99" name="Freeform 11"/>
                <p:cNvSpPr/>
                <p:nvPr/>
              </p:nvSpPr>
              <p:spPr bwMode="auto">
                <a:xfrm>
                  <a:off x="3131840" y="1275606"/>
                  <a:ext cx="1547660" cy="1547660"/>
                </a:xfrm>
                <a:custGeom>
                  <a:avLst/>
                  <a:gdLst/>
                  <a:ahLst/>
                  <a:cxnLst/>
                  <a:rect l="l" t="t" r="r" b="b"/>
                  <a:pathLst>
                    <a:path w="2722563" h="2722563">
                      <a:moveTo>
                        <a:pt x="1568450" y="0"/>
                      </a:moveTo>
                      <a:lnTo>
                        <a:pt x="2722563" y="1154113"/>
                      </a:lnTo>
                      <a:lnTo>
                        <a:pt x="2722563" y="1614079"/>
                      </a:lnTo>
                      <a:cubicBezTo>
                        <a:pt x="2122501" y="1640398"/>
                        <a:pt x="1641110" y="2122294"/>
                        <a:pt x="1615586" y="2722563"/>
                      </a:cubicBezTo>
                      <a:lnTo>
                        <a:pt x="1154113" y="2722563"/>
                      </a:lnTo>
                      <a:lnTo>
                        <a:pt x="0" y="1565275"/>
                      </a:lnTo>
                      <a:close/>
                    </a:path>
                  </a:pathLst>
                </a:custGeom>
                <a:solidFill>
                  <a:srgbClr val="E779A3"/>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11"/>
                <p:cNvSpPr/>
                <p:nvPr/>
              </p:nvSpPr>
              <p:spPr bwMode="auto">
                <a:xfrm>
                  <a:off x="3136352" y="1268551"/>
                  <a:ext cx="965401" cy="1547660"/>
                </a:xfrm>
                <a:custGeom>
                  <a:avLst/>
                  <a:gdLst/>
                  <a:ahLst/>
                  <a:cxnLst/>
                  <a:rect l="l" t="t" r="r" b="b"/>
                  <a:pathLst>
                    <a:path w="965400" h="1547660">
                      <a:moveTo>
                        <a:pt x="891596" y="0"/>
                      </a:moveTo>
                      <a:lnTo>
                        <a:pt x="965401" y="73804"/>
                      </a:lnTo>
                      <a:cubicBezTo>
                        <a:pt x="773755" y="303918"/>
                        <a:pt x="660174" y="594511"/>
                        <a:pt x="660174" y="910189"/>
                      </a:cubicBezTo>
                      <a:cubicBezTo>
                        <a:pt x="660174" y="1140623"/>
                        <a:pt x="720696" y="1357690"/>
                        <a:pt x="828046" y="1547660"/>
                      </a:cubicBezTo>
                      <a:lnTo>
                        <a:pt x="656064" y="1547660"/>
                      </a:lnTo>
                      <a:lnTo>
                        <a:pt x="0" y="889792"/>
                      </a:lnTo>
                      <a:close/>
                    </a:path>
                  </a:pathLst>
                </a:custGeom>
                <a:solidFill>
                  <a:srgbClr val="E779A3"/>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8" name="标题层"/>
              <p:cNvSpPr txBox="1"/>
              <p:nvPr/>
            </p:nvSpPr>
            <p:spPr bwMode="auto">
              <a:xfrm>
                <a:off x="3315948" y="3401362"/>
                <a:ext cx="617718" cy="420852"/>
              </a:xfrm>
              <a:prstGeom prst="rect">
                <a:avLst/>
              </a:prstGeom>
              <a:noFill/>
              <a:effectLst>
                <a:outerShdw blurRad="12700" dist="12700" dir="4380000" algn="tl" rotWithShape="0">
                  <a:prstClr val="black">
                    <a:alpha val="40000"/>
                  </a:prstClr>
                </a:outerShdw>
              </a:effectLst>
            </p:spPr>
            <p:txBody>
              <a:bodyPr wrap="square">
                <a:spAutoFit/>
              </a:bodyPr>
              <a:lstStyle/>
              <a:p>
                <a:pPr algn="ctr" defTabSz="1218565">
                  <a:defRPr/>
                </a:pPr>
                <a:r>
                  <a:rPr lang="en-US" altLang="zh-CN" sz="2800" b="1" kern="0" dirty="0">
                    <a:solidFill>
                      <a:sysClr val="window" lastClr="FFFFFF"/>
                    </a:solidFill>
                    <a:latin typeface="微软雅黑" panose="020B0503020204020204" pitchFamily="34" charset="-122"/>
                    <a:ea typeface="微软雅黑" panose="020B0503020204020204" pitchFamily="34" charset="-122"/>
                    <a:cs typeface="Arial" panose="020B0604020202020204" pitchFamily="34" charset="0"/>
                  </a:rPr>
                  <a:t>04</a:t>
                </a:r>
                <a:endParaRPr lang="zh-CN" altLang="en-US" sz="2800" b="1" kern="0" dirty="0">
                  <a:solidFill>
                    <a:sysClr val="window" lastClr="FFFFFF"/>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87" name="组合 86"/>
            <p:cNvGrpSpPr/>
            <p:nvPr/>
          </p:nvGrpSpPr>
          <p:grpSpPr>
            <a:xfrm>
              <a:off x="7037" y="4572"/>
              <a:ext cx="2437" cy="2448"/>
              <a:chOff x="4454475" y="2889143"/>
              <a:chExt cx="1547660" cy="1554715"/>
            </a:xfrm>
          </p:grpSpPr>
          <p:grpSp>
            <p:nvGrpSpPr>
              <p:cNvPr id="93" name="组合 92"/>
              <p:cNvGrpSpPr/>
              <p:nvPr/>
            </p:nvGrpSpPr>
            <p:grpSpPr>
              <a:xfrm rot="10800000">
                <a:off x="4454475" y="2889143"/>
                <a:ext cx="1547660" cy="1554715"/>
                <a:chOff x="3131840" y="1268551"/>
                <a:chExt cx="1547660" cy="1554715"/>
              </a:xfrm>
              <a:effectLst>
                <a:outerShdw blurRad="25400" dist="25400" dir="2700000" algn="tl" rotWithShape="0">
                  <a:prstClr val="black">
                    <a:alpha val="40000"/>
                  </a:prstClr>
                </a:outerShdw>
              </a:effectLst>
            </p:grpSpPr>
            <p:sp>
              <p:nvSpPr>
                <p:cNvPr id="95" name="Freeform 11"/>
                <p:cNvSpPr/>
                <p:nvPr/>
              </p:nvSpPr>
              <p:spPr bwMode="auto">
                <a:xfrm>
                  <a:off x="3131840" y="1275606"/>
                  <a:ext cx="1547660" cy="1547660"/>
                </a:xfrm>
                <a:custGeom>
                  <a:avLst/>
                  <a:gdLst/>
                  <a:ahLst/>
                  <a:cxnLst/>
                  <a:rect l="l" t="t" r="r" b="b"/>
                  <a:pathLst>
                    <a:path w="2722563" h="2722563">
                      <a:moveTo>
                        <a:pt x="1568450" y="0"/>
                      </a:moveTo>
                      <a:lnTo>
                        <a:pt x="2722563" y="1154113"/>
                      </a:lnTo>
                      <a:lnTo>
                        <a:pt x="2722563" y="1614079"/>
                      </a:lnTo>
                      <a:cubicBezTo>
                        <a:pt x="2122501" y="1640398"/>
                        <a:pt x="1641110" y="2122294"/>
                        <a:pt x="1615586" y="2722563"/>
                      </a:cubicBezTo>
                      <a:lnTo>
                        <a:pt x="1154113" y="2722563"/>
                      </a:lnTo>
                      <a:lnTo>
                        <a:pt x="0" y="1565275"/>
                      </a:lnTo>
                      <a:close/>
                    </a:path>
                  </a:pathLst>
                </a:custGeom>
                <a:solidFill>
                  <a:srgbClr val="49C5D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96" name="Freeform 11"/>
                <p:cNvSpPr/>
                <p:nvPr/>
              </p:nvSpPr>
              <p:spPr bwMode="auto">
                <a:xfrm>
                  <a:off x="3136352" y="1268551"/>
                  <a:ext cx="965401" cy="1547660"/>
                </a:xfrm>
                <a:custGeom>
                  <a:avLst/>
                  <a:gdLst/>
                  <a:ahLst/>
                  <a:cxnLst/>
                  <a:rect l="l" t="t" r="r" b="b"/>
                  <a:pathLst>
                    <a:path w="965400" h="1547660">
                      <a:moveTo>
                        <a:pt x="891596" y="0"/>
                      </a:moveTo>
                      <a:lnTo>
                        <a:pt x="965401" y="73804"/>
                      </a:lnTo>
                      <a:cubicBezTo>
                        <a:pt x="773755" y="303918"/>
                        <a:pt x="660174" y="594511"/>
                        <a:pt x="660174" y="910189"/>
                      </a:cubicBezTo>
                      <a:cubicBezTo>
                        <a:pt x="660174" y="1140623"/>
                        <a:pt x="720696" y="1357690"/>
                        <a:pt x="828046" y="1547660"/>
                      </a:cubicBezTo>
                      <a:lnTo>
                        <a:pt x="656064" y="1547660"/>
                      </a:lnTo>
                      <a:lnTo>
                        <a:pt x="0" y="889792"/>
                      </a:lnTo>
                      <a:close/>
                    </a:path>
                  </a:pathLst>
                </a:custGeom>
                <a:solidFill>
                  <a:srgbClr val="49C5D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sp>
            <p:nvSpPr>
              <p:cNvPr id="94" name="标题层"/>
              <p:cNvSpPr txBox="1"/>
              <p:nvPr/>
            </p:nvSpPr>
            <p:spPr bwMode="auto">
              <a:xfrm>
                <a:off x="4919445" y="3401362"/>
                <a:ext cx="617718" cy="420871"/>
              </a:xfrm>
              <a:prstGeom prst="rect">
                <a:avLst/>
              </a:prstGeom>
              <a:noFill/>
              <a:effectLst>
                <a:outerShdw blurRad="12700" dist="12700" dir="4380000" algn="tl" rotWithShape="0">
                  <a:prstClr val="black">
                    <a:alpha val="40000"/>
                  </a:prstClr>
                </a:outerShdw>
              </a:effectLst>
            </p:spPr>
            <p:txBody>
              <a:bodyPr wrap="square">
                <a:spAutoFit/>
              </a:bodyPr>
              <a:lstStyle>
                <a:defPPr>
                  <a:defRPr lang="zh-CN"/>
                </a:defPPr>
                <a:lvl1pPr algn="ctr" defTabSz="1218565">
                  <a:defRPr sz="3735" kern="0">
                    <a:solidFill>
                      <a:sysClr val="window" lastClr="FFFFFF"/>
                    </a:solidFill>
                    <a:latin typeface="Impact" panose="020B0806030902050204" pitchFamily="34" charset="0"/>
                    <a:ea typeface="微软雅黑" panose="020B0503020204020204" pitchFamily="34" charset="-122"/>
                    <a:cs typeface="Arial" panose="020B0604020202020204" pitchFamily="34" charset="0"/>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en-US" altLang="zh-CN" sz="2800" b="1" dirty="0">
                    <a:latin typeface="微软雅黑" panose="020B0503020204020204" pitchFamily="34" charset="-122"/>
                    <a:ea typeface="微软雅黑" panose="020B0503020204020204" pitchFamily="34" charset="-122"/>
                  </a:rPr>
                  <a:t>03</a:t>
                </a:r>
                <a:endParaRPr lang="zh-CN" altLang="en-US" sz="2800" b="1" dirty="0">
                  <a:latin typeface="微软雅黑" panose="020B0503020204020204" pitchFamily="34" charset="-122"/>
                  <a:ea typeface="微软雅黑" panose="020B0503020204020204" pitchFamily="34" charset="-122"/>
                </a:endParaRPr>
              </a:p>
            </p:txBody>
          </p:sp>
        </p:grpSp>
        <p:grpSp>
          <p:nvGrpSpPr>
            <p:cNvPr id="88" name="组合 87"/>
            <p:cNvGrpSpPr/>
            <p:nvPr/>
          </p:nvGrpSpPr>
          <p:grpSpPr>
            <a:xfrm>
              <a:off x="7047" y="2031"/>
              <a:ext cx="2448" cy="2437"/>
              <a:chOff x="4460793" y="1275606"/>
              <a:chExt cx="1554715" cy="1547660"/>
            </a:xfrm>
            <a:solidFill>
              <a:srgbClr val="F15548"/>
            </a:solidFill>
          </p:grpSpPr>
          <p:grpSp>
            <p:nvGrpSpPr>
              <p:cNvPr id="89" name="组合 88"/>
              <p:cNvGrpSpPr/>
              <p:nvPr/>
            </p:nvGrpSpPr>
            <p:grpSpPr>
              <a:xfrm rot="5400000">
                <a:off x="4464321" y="1272078"/>
                <a:ext cx="1547660" cy="1554715"/>
                <a:chOff x="3131838" y="1268551"/>
                <a:chExt cx="1547660" cy="1554715"/>
              </a:xfrm>
              <a:grpFill/>
              <a:effectLst>
                <a:outerShdw blurRad="25400" dist="25400" dir="2700000" algn="tl" rotWithShape="0">
                  <a:prstClr val="black">
                    <a:alpha val="40000"/>
                  </a:prstClr>
                </a:outerShdw>
              </a:effectLst>
            </p:grpSpPr>
            <p:sp>
              <p:nvSpPr>
                <p:cNvPr id="91" name="Freeform 11"/>
                <p:cNvSpPr/>
                <p:nvPr/>
              </p:nvSpPr>
              <p:spPr bwMode="auto">
                <a:xfrm>
                  <a:off x="3131838" y="1275606"/>
                  <a:ext cx="1547660" cy="1547660"/>
                </a:xfrm>
                <a:custGeom>
                  <a:avLst/>
                  <a:gdLst/>
                  <a:ahLst/>
                  <a:cxnLst/>
                  <a:rect l="l" t="t" r="r" b="b"/>
                  <a:pathLst>
                    <a:path w="2722563" h="2722563">
                      <a:moveTo>
                        <a:pt x="1568450" y="0"/>
                      </a:moveTo>
                      <a:lnTo>
                        <a:pt x="2722563" y="1154113"/>
                      </a:lnTo>
                      <a:lnTo>
                        <a:pt x="2722563" y="1614079"/>
                      </a:lnTo>
                      <a:cubicBezTo>
                        <a:pt x="2122501" y="1640398"/>
                        <a:pt x="1641110" y="2122294"/>
                        <a:pt x="1615586" y="2722563"/>
                      </a:cubicBezTo>
                      <a:lnTo>
                        <a:pt x="1154113" y="2722563"/>
                      </a:lnTo>
                      <a:lnTo>
                        <a:pt x="0" y="1565275"/>
                      </a:lnTo>
                      <a:close/>
                    </a:path>
                  </a:pathLst>
                </a:custGeom>
                <a:solidFill>
                  <a:srgbClr val="E779A3"/>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11"/>
                <p:cNvSpPr/>
                <p:nvPr/>
              </p:nvSpPr>
              <p:spPr bwMode="auto">
                <a:xfrm>
                  <a:off x="3136352" y="1268551"/>
                  <a:ext cx="965401" cy="1547660"/>
                </a:xfrm>
                <a:custGeom>
                  <a:avLst/>
                  <a:gdLst/>
                  <a:ahLst/>
                  <a:cxnLst/>
                  <a:rect l="l" t="t" r="r" b="b"/>
                  <a:pathLst>
                    <a:path w="965400" h="1547660">
                      <a:moveTo>
                        <a:pt x="891596" y="0"/>
                      </a:moveTo>
                      <a:lnTo>
                        <a:pt x="965401" y="73804"/>
                      </a:lnTo>
                      <a:cubicBezTo>
                        <a:pt x="773755" y="303918"/>
                        <a:pt x="660174" y="594511"/>
                        <a:pt x="660174" y="910189"/>
                      </a:cubicBezTo>
                      <a:cubicBezTo>
                        <a:pt x="660174" y="1140623"/>
                        <a:pt x="720696" y="1357690"/>
                        <a:pt x="828046" y="1547660"/>
                      </a:cubicBezTo>
                      <a:lnTo>
                        <a:pt x="656064" y="1547660"/>
                      </a:lnTo>
                      <a:lnTo>
                        <a:pt x="0" y="889792"/>
                      </a:lnTo>
                      <a:close/>
                    </a:path>
                  </a:pathLst>
                </a:custGeom>
                <a:solidFill>
                  <a:srgbClr val="E779A3"/>
                </a:solidFill>
                <a:ln>
                  <a:noFill/>
                </a:ln>
                <a:effectLst/>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0" name="标题层"/>
              <p:cNvSpPr txBox="1"/>
              <p:nvPr/>
            </p:nvSpPr>
            <p:spPr bwMode="auto">
              <a:xfrm>
                <a:off x="4919445" y="1780771"/>
                <a:ext cx="617718" cy="420852"/>
              </a:xfrm>
              <a:prstGeom prst="rect">
                <a:avLst/>
              </a:prstGeom>
              <a:noFill/>
              <a:effectLst>
                <a:outerShdw blurRad="12700" dist="12700" dir="4380000" algn="tl" rotWithShape="0">
                  <a:prstClr val="black">
                    <a:alpha val="40000"/>
                  </a:prstClr>
                </a:outerShdw>
              </a:effectLst>
            </p:spPr>
            <p:txBody>
              <a:bodyPr wrap="square">
                <a:spAutoFit/>
              </a:bodyPr>
              <a:lstStyle/>
              <a:p>
                <a:pPr algn="ctr" defTabSz="1218565">
                  <a:defRPr/>
                </a:pPr>
                <a:r>
                  <a:rPr lang="en-US" altLang="zh-CN" sz="2800" b="1" kern="0" dirty="0">
                    <a:solidFill>
                      <a:sysClr val="window" lastClr="FFFFFF"/>
                    </a:solidFill>
                    <a:latin typeface="微软雅黑" panose="020B0503020204020204" pitchFamily="34" charset="-122"/>
                    <a:ea typeface="微软雅黑" panose="020B0503020204020204" pitchFamily="34" charset="-122"/>
                    <a:cs typeface="Arial" panose="020B0604020202020204" pitchFamily="34" charset="0"/>
                  </a:rPr>
                  <a:t>02</a:t>
                </a:r>
                <a:endParaRPr lang="zh-CN" altLang="en-US" sz="2800" b="1" kern="0" dirty="0">
                  <a:solidFill>
                    <a:sysClr val="window" lastClr="FFFFFF"/>
                  </a:solidFill>
                  <a:latin typeface="微软雅黑" panose="020B0503020204020204" pitchFamily="34" charset="-122"/>
                  <a:ea typeface="微软雅黑" panose="020B0503020204020204" pitchFamily="34" charset="-122"/>
                  <a:cs typeface="Arial" panose="020B0604020202020204" pitchFamily="34" charset="0"/>
                </a:endParaRPr>
              </a:p>
            </p:txBody>
          </p:sp>
        </p:grpSp>
      </p:grpSp>
      <p:pic>
        <p:nvPicPr>
          <p:cNvPr id="107" name="图片 106"/>
          <p:cNvPicPr>
            <a:picLocks noChangeAspect="1"/>
          </p:cNvPicPr>
          <p:nvPr/>
        </p:nvPicPr>
        <p:blipFill>
          <a:blip r:embed="rId3">
            <a:extLst>
              <a:ext uri="{BEBA8EAE-BF5A-486C-A8C5-ECC9F3942E4B}">
                <a14:imgProps xmlns:a14="http://schemas.microsoft.com/office/drawing/2010/main">
                  <a14:imgLayer r:embed="rId4">
                    <a14:imgEffect>
                      <a14:backgroundRemoval t="2632" b="89474" l="9845" r="94301"/>
                    </a14:imgEffect>
                  </a14:imgLayer>
                </a14:imgProps>
              </a:ext>
            </a:extLst>
          </a:blip>
          <a:stretch>
            <a:fillRect/>
          </a:stretch>
        </p:blipFill>
        <p:spPr>
          <a:xfrm>
            <a:off x="5098989" y="3249556"/>
            <a:ext cx="1983821" cy="781194"/>
          </a:xfrm>
          <a:prstGeom prst="rect">
            <a:avLst/>
          </a:prstGeom>
        </p:spPr>
      </p:pic>
      <p:sp>
        <p:nvSpPr>
          <p:cNvPr id="108" name="文本框 107"/>
          <p:cNvSpPr txBox="1"/>
          <p:nvPr/>
        </p:nvSpPr>
        <p:spPr>
          <a:xfrm>
            <a:off x="1417692" y="2046713"/>
            <a:ext cx="2700000" cy="1421928"/>
          </a:xfrm>
          <a:prstGeom prst="rect">
            <a:avLst/>
          </a:prstGeom>
          <a:noFill/>
        </p:spPr>
        <p:txBody>
          <a:bodyPr wrap="square" rtlCol="0">
            <a:spAutoFit/>
          </a:bodyPr>
          <a:lstStyle/>
          <a:p>
            <a:pPr algn="just">
              <a:lnSpc>
                <a:spcPct val="12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a:t>
            </a:r>
            <a:endPar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9" name="文本框 108"/>
          <p:cNvSpPr txBox="1"/>
          <p:nvPr/>
        </p:nvSpPr>
        <p:spPr>
          <a:xfrm>
            <a:off x="8074308" y="2046713"/>
            <a:ext cx="2700000" cy="1421928"/>
          </a:xfrm>
          <a:prstGeom prst="rect">
            <a:avLst/>
          </a:prstGeom>
          <a:noFill/>
        </p:spPr>
        <p:txBody>
          <a:bodyPr wrap="square" rtlCol="0">
            <a:spAutoFit/>
          </a:bodyPr>
          <a:lstStyle/>
          <a:p>
            <a:pPr algn="just">
              <a:lnSpc>
                <a:spcPct val="12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a:t>
            </a:r>
            <a:endPar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0" name="文本框 109"/>
          <p:cNvSpPr txBox="1"/>
          <p:nvPr/>
        </p:nvSpPr>
        <p:spPr>
          <a:xfrm>
            <a:off x="1417692" y="3769469"/>
            <a:ext cx="2700000" cy="1421928"/>
          </a:xfrm>
          <a:prstGeom prst="rect">
            <a:avLst/>
          </a:prstGeom>
          <a:noFill/>
        </p:spPr>
        <p:txBody>
          <a:bodyPr wrap="square" rtlCol="0">
            <a:spAutoFit/>
          </a:bodyPr>
          <a:lstStyle/>
          <a:p>
            <a:pPr algn="just">
              <a:lnSpc>
                <a:spcPct val="12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a:t>
            </a:r>
            <a:endPar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1" name="文本框 110"/>
          <p:cNvSpPr txBox="1"/>
          <p:nvPr/>
        </p:nvSpPr>
        <p:spPr>
          <a:xfrm>
            <a:off x="8061451" y="3808542"/>
            <a:ext cx="2700000" cy="1421928"/>
          </a:xfrm>
          <a:prstGeom prst="rect">
            <a:avLst/>
          </a:prstGeom>
          <a:noFill/>
        </p:spPr>
        <p:txBody>
          <a:bodyPr wrap="square" rtlCol="0">
            <a:spAutoFit/>
          </a:bodyPr>
          <a:lstStyle/>
          <a:p>
            <a:pPr algn="just">
              <a:lnSpc>
                <a:spcPct val="12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a:t>
            </a:r>
            <a:endPar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ustDataLst>
      <p:tags r:id="rId5"/>
    </p:custDataLst>
  </p:cSld>
  <p:clrMapOvr>
    <a:masterClrMapping/>
  </p:clrMapOvr>
  <mc:AlternateContent xmlns:mc="http://schemas.openxmlformats.org/markup-compatibility/2006">
    <mc:Choice xmlns:p14="http://schemas.microsoft.com/office/powerpoint/2010/main" Requires="p14">
      <p:transition spd="slow" p14:dur="2000" advTm="5670"/>
    </mc:Choice>
    <mc:Fallback>
      <p:transition spd="slow" advTm="567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6" presetClass="entr" presetSubtype="16" fill="hold" nodeType="clickEffect">
                                  <p:stCondLst>
                                    <p:cond delay="0"/>
                                  </p:stCondLst>
                                  <p:childTnLst>
                                    <p:set>
                                      <p:cBhvr>
                                        <p:cTn id="20" dur="1" fill="hold">
                                          <p:stCondLst>
                                            <p:cond delay="0"/>
                                          </p:stCondLst>
                                        </p:cTn>
                                        <p:tgtEl>
                                          <p:spTgt spid="79"/>
                                        </p:tgtEl>
                                        <p:attrNameLst>
                                          <p:attrName>style.visibility</p:attrName>
                                        </p:attrNameLst>
                                      </p:cBhvr>
                                      <p:to>
                                        <p:strVal val="visible"/>
                                      </p:to>
                                    </p:set>
                                    <p:animEffect transition="in" filter="circle(in)">
                                      <p:cBhvr>
                                        <p:cTn id="21" dur="2000"/>
                                        <p:tgtEl>
                                          <p:spTgt spid="79"/>
                                        </p:tgtEl>
                                      </p:cBhvr>
                                    </p:animEffect>
                                  </p:childTnLst>
                                </p:cTn>
                              </p:par>
                              <p:par>
                                <p:cTn id="22" presetID="6" presetClass="entr" presetSubtype="16" fill="hold" nodeType="withEffect">
                                  <p:stCondLst>
                                    <p:cond delay="0"/>
                                  </p:stCondLst>
                                  <p:childTnLst>
                                    <p:set>
                                      <p:cBhvr>
                                        <p:cTn id="23" dur="1" fill="hold">
                                          <p:stCondLst>
                                            <p:cond delay="0"/>
                                          </p:stCondLst>
                                        </p:cTn>
                                        <p:tgtEl>
                                          <p:spTgt spid="107"/>
                                        </p:tgtEl>
                                        <p:attrNameLst>
                                          <p:attrName>style.visibility</p:attrName>
                                        </p:attrNameLst>
                                      </p:cBhvr>
                                      <p:to>
                                        <p:strVal val="visible"/>
                                      </p:to>
                                    </p:set>
                                    <p:animEffect transition="in" filter="circle(in)">
                                      <p:cBhvr>
                                        <p:cTn id="24" dur="2000"/>
                                        <p:tgtEl>
                                          <p:spTgt spid="107"/>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08"/>
                                        </p:tgtEl>
                                        <p:attrNameLst>
                                          <p:attrName>style.visibility</p:attrName>
                                        </p:attrNameLst>
                                      </p:cBhvr>
                                      <p:to>
                                        <p:strVal val="visible"/>
                                      </p:to>
                                    </p:set>
                                    <p:anim calcmode="lin" valueType="num">
                                      <p:cBhvr additive="base">
                                        <p:cTn id="29" dur="500" fill="hold"/>
                                        <p:tgtEl>
                                          <p:spTgt spid="108"/>
                                        </p:tgtEl>
                                        <p:attrNameLst>
                                          <p:attrName>ppt_x</p:attrName>
                                        </p:attrNameLst>
                                      </p:cBhvr>
                                      <p:tavLst>
                                        <p:tav tm="0">
                                          <p:val>
                                            <p:strVal val="#ppt_x"/>
                                          </p:val>
                                        </p:tav>
                                        <p:tav tm="100000">
                                          <p:val>
                                            <p:strVal val="#ppt_x"/>
                                          </p:val>
                                        </p:tav>
                                      </p:tavLst>
                                    </p:anim>
                                    <p:anim calcmode="lin" valueType="num">
                                      <p:cBhvr additive="base">
                                        <p:cTn id="30" dur="500" fill="hold"/>
                                        <p:tgtEl>
                                          <p:spTgt spid="108"/>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10"/>
                                        </p:tgtEl>
                                        <p:attrNameLst>
                                          <p:attrName>style.visibility</p:attrName>
                                        </p:attrNameLst>
                                      </p:cBhvr>
                                      <p:to>
                                        <p:strVal val="visible"/>
                                      </p:to>
                                    </p:set>
                                    <p:anim calcmode="lin" valueType="num">
                                      <p:cBhvr additive="base">
                                        <p:cTn id="33" dur="500" fill="hold"/>
                                        <p:tgtEl>
                                          <p:spTgt spid="110"/>
                                        </p:tgtEl>
                                        <p:attrNameLst>
                                          <p:attrName>ppt_x</p:attrName>
                                        </p:attrNameLst>
                                      </p:cBhvr>
                                      <p:tavLst>
                                        <p:tav tm="0">
                                          <p:val>
                                            <p:strVal val="#ppt_x"/>
                                          </p:val>
                                        </p:tav>
                                        <p:tav tm="100000">
                                          <p:val>
                                            <p:strVal val="#ppt_x"/>
                                          </p:val>
                                        </p:tav>
                                      </p:tavLst>
                                    </p:anim>
                                    <p:anim calcmode="lin" valueType="num">
                                      <p:cBhvr additive="base">
                                        <p:cTn id="34" dur="500" fill="hold"/>
                                        <p:tgtEl>
                                          <p:spTgt spid="110"/>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09"/>
                                        </p:tgtEl>
                                        <p:attrNameLst>
                                          <p:attrName>style.visibility</p:attrName>
                                        </p:attrNameLst>
                                      </p:cBhvr>
                                      <p:to>
                                        <p:strVal val="visible"/>
                                      </p:to>
                                    </p:set>
                                    <p:anim calcmode="lin" valueType="num">
                                      <p:cBhvr additive="base">
                                        <p:cTn id="37" dur="500" fill="hold"/>
                                        <p:tgtEl>
                                          <p:spTgt spid="109"/>
                                        </p:tgtEl>
                                        <p:attrNameLst>
                                          <p:attrName>ppt_x</p:attrName>
                                        </p:attrNameLst>
                                      </p:cBhvr>
                                      <p:tavLst>
                                        <p:tav tm="0">
                                          <p:val>
                                            <p:strVal val="#ppt_x"/>
                                          </p:val>
                                        </p:tav>
                                        <p:tav tm="100000">
                                          <p:val>
                                            <p:strVal val="#ppt_x"/>
                                          </p:val>
                                        </p:tav>
                                      </p:tavLst>
                                    </p:anim>
                                    <p:anim calcmode="lin" valueType="num">
                                      <p:cBhvr additive="base">
                                        <p:cTn id="38" dur="500" fill="hold"/>
                                        <p:tgtEl>
                                          <p:spTgt spid="109"/>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11"/>
                                        </p:tgtEl>
                                        <p:attrNameLst>
                                          <p:attrName>style.visibility</p:attrName>
                                        </p:attrNameLst>
                                      </p:cBhvr>
                                      <p:to>
                                        <p:strVal val="visible"/>
                                      </p:to>
                                    </p:set>
                                    <p:anim calcmode="lin" valueType="num">
                                      <p:cBhvr additive="base">
                                        <p:cTn id="41" dur="500" fill="hold"/>
                                        <p:tgtEl>
                                          <p:spTgt spid="111"/>
                                        </p:tgtEl>
                                        <p:attrNameLst>
                                          <p:attrName>ppt_x</p:attrName>
                                        </p:attrNameLst>
                                      </p:cBhvr>
                                      <p:tavLst>
                                        <p:tav tm="0">
                                          <p:val>
                                            <p:strVal val="#ppt_x"/>
                                          </p:val>
                                        </p:tav>
                                        <p:tav tm="100000">
                                          <p:val>
                                            <p:strVal val="#ppt_x"/>
                                          </p:val>
                                        </p:tav>
                                      </p:tavLst>
                                    </p:anim>
                                    <p:anim calcmode="lin" valueType="num">
                                      <p:cBhvr additive="base">
                                        <p:cTn id="42" dur="500" fill="hold"/>
                                        <p:tgtEl>
                                          <p:spTgt spid="1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8" grpId="0"/>
      <p:bldP spid="109" grpId="0"/>
      <p:bldP spid="110" grpId="0"/>
      <p:bldP spid="1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174" y="0"/>
            <a:ext cx="1752093" cy="1368825"/>
            <a:chOff x="749301" y="1425175"/>
            <a:chExt cx="2711196" cy="2118125"/>
          </a:xfrm>
        </p:grpSpPr>
        <p:pic>
          <p:nvPicPr>
            <p:cNvPr id="3" name="图片 2"/>
            <p:cNvPicPr>
              <a:picLocks noChangeAspect="1"/>
            </p:cNvPicPr>
            <p:nvPr/>
          </p:nvPicPr>
          <p:blipFill>
            <a:blip r:embed="rId1">
              <a:extLst>
                <a:ext uri="{BEBA8EAE-BF5A-486C-A8C5-ECC9F3942E4B}">
                  <a14:imgProps xmlns:a14="http://schemas.microsoft.com/office/drawing/2010/main">
                    <a14:imgLayer r:embed="rId2">
                      <a14:imgEffect>
                        <a14:backgroundRemoval t="8000" b="100000" l="9375" r="96875">
                          <a14:foregroundMark x1="76042" y1="76000" x2="76042" y2="76000"/>
                          <a14:foregroundMark x1="82292" y1="80000" x2="82292" y2="80000"/>
                        </a14:backgroundRemoval>
                      </a14:imgEffect>
                    </a14:imgLayer>
                  </a14:imgProps>
                </a:ext>
              </a:extLst>
            </a:blip>
            <a:stretch>
              <a:fillRect/>
            </a:stretch>
          </p:blipFill>
          <p:spPr>
            <a:xfrm>
              <a:off x="749301" y="1425175"/>
              <a:ext cx="2711196" cy="2118125"/>
            </a:xfrm>
            <a:prstGeom prst="rect">
              <a:avLst/>
            </a:prstGeom>
          </p:spPr>
        </p:pic>
        <p:sp>
          <p:nvSpPr>
            <p:cNvPr id="4" name="文本框 3"/>
            <p:cNvSpPr txBox="1"/>
            <p:nvPr/>
          </p:nvSpPr>
          <p:spPr>
            <a:xfrm>
              <a:off x="1565349" y="1984168"/>
              <a:ext cx="1079096" cy="1000135"/>
            </a:xfrm>
            <a:prstGeom prst="rect">
              <a:avLst/>
            </a:prstGeom>
            <a:noFill/>
          </p:spPr>
          <p:txBody>
            <a:bodyPr wrap="square" rtlCol="0">
              <a:spAutoFit/>
            </a:bodyPr>
            <a:lstStyle/>
            <a:p>
              <a:pPr algn="ctr"/>
              <a:r>
                <a:rPr lang="en-US" altLang="zh-CN" sz="3600" b="1" dirty="0" smtClean="0">
                  <a:solidFill>
                    <a:schemeClr val="tx1">
                      <a:lumMod val="75000"/>
                      <a:lumOff val="25000"/>
                    </a:schemeClr>
                  </a:solidFill>
                  <a:latin typeface="微软雅黑" panose="020B0503020204020204" pitchFamily="34" charset="-122"/>
                  <a:ea typeface="微软雅黑" panose="020B0503020204020204" pitchFamily="34" charset="-122"/>
                </a:rPr>
                <a:t>2</a:t>
              </a:r>
              <a:endPar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5" name="文本框 4"/>
          <p:cNvSpPr txBox="1"/>
          <p:nvPr/>
        </p:nvSpPr>
        <p:spPr>
          <a:xfrm>
            <a:off x="1422819" y="392023"/>
            <a:ext cx="4012782" cy="553998"/>
          </a:xfrm>
          <a:prstGeom prst="rect">
            <a:avLst/>
          </a:prstGeom>
          <a:noFill/>
        </p:spPr>
        <p:txBody>
          <a:bodyPr wrap="square" rtlCol="0">
            <a:spAutoFit/>
          </a:bodyPr>
          <a:lstStyle/>
          <a:p>
            <a:r>
              <a:rPr lang="zh-CN" altLang="en-US" sz="3000" b="1" dirty="0" smtClean="0">
                <a:solidFill>
                  <a:schemeClr val="tx1">
                    <a:lumMod val="75000"/>
                    <a:lumOff val="25000"/>
                  </a:schemeClr>
                </a:solidFill>
                <a:latin typeface="微软雅黑" panose="020B0503020204020204" pitchFamily="34" charset="-122"/>
                <a:ea typeface="微软雅黑" panose="020B0503020204020204" pitchFamily="34" charset="-122"/>
              </a:rPr>
              <a:t>点击此处添加标题</a:t>
            </a:r>
            <a:endParaRPr lang="zh-CN" altLang="en-US" sz="3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66" name="组合 65"/>
          <p:cNvGrpSpPr/>
          <p:nvPr/>
        </p:nvGrpSpPr>
        <p:grpSpPr>
          <a:xfrm>
            <a:off x="1840150" y="2153014"/>
            <a:ext cx="4124495" cy="2741285"/>
            <a:chOff x="4544792" y="1858243"/>
            <a:chExt cx="4571553" cy="3038416"/>
          </a:xfrm>
          <a:effectLst>
            <a:outerShdw blurRad="50800" dist="38100" dir="2700000" algn="tl" rotWithShape="0">
              <a:prstClr val="black">
                <a:alpha val="40000"/>
              </a:prstClr>
            </a:outerShdw>
          </a:effectLst>
        </p:grpSpPr>
        <p:grpSp>
          <p:nvGrpSpPr>
            <p:cNvPr id="43" name="组合 42"/>
            <p:cNvGrpSpPr/>
            <p:nvPr/>
          </p:nvGrpSpPr>
          <p:grpSpPr>
            <a:xfrm>
              <a:off x="7074710" y="1997305"/>
              <a:ext cx="977621" cy="2899354"/>
              <a:chOff x="7074710" y="1997305"/>
              <a:chExt cx="977621" cy="2899354"/>
            </a:xfrm>
          </p:grpSpPr>
          <p:sp>
            <p:nvSpPr>
              <p:cNvPr id="7" name="íṩľíḍè-Rectangle 14"/>
              <p:cNvSpPr/>
              <p:nvPr/>
            </p:nvSpPr>
            <p:spPr>
              <a:xfrm>
                <a:off x="7074710" y="1997305"/>
                <a:ext cx="977621" cy="2899354"/>
              </a:xfrm>
              <a:prstGeom prst="rect">
                <a:avLst/>
              </a:prstGeom>
              <a:solidFill>
                <a:srgbClr val="49C5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75" dirty="0"/>
              </a:p>
            </p:txBody>
          </p:sp>
          <p:sp>
            <p:nvSpPr>
              <p:cNvPr id="8" name="íṩľíḍè-Rectangle 15"/>
              <p:cNvSpPr/>
              <p:nvPr/>
            </p:nvSpPr>
            <p:spPr>
              <a:xfrm>
                <a:off x="7233040" y="2189143"/>
                <a:ext cx="660124" cy="18756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75"/>
              </a:p>
            </p:txBody>
          </p:sp>
          <p:grpSp>
            <p:nvGrpSpPr>
              <p:cNvPr id="9" name="组合 8"/>
              <p:cNvGrpSpPr/>
              <p:nvPr/>
            </p:nvGrpSpPr>
            <p:grpSpPr>
              <a:xfrm>
                <a:off x="7306759" y="2329043"/>
                <a:ext cx="512685" cy="869555"/>
                <a:chOff x="7094615" y="3119014"/>
                <a:chExt cx="517941" cy="879096"/>
              </a:xfrm>
              <a:solidFill>
                <a:srgbClr val="F1AA3F"/>
              </a:solidFill>
            </p:grpSpPr>
            <p:sp>
              <p:nvSpPr>
                <p:cNvPr id="39" name="íṩľíḍè-Rectangle 16"/>
                <p:cNvSpPr/>
                <p:nvPr/>
              </p:nvSpPr>
              <p:spPr>
                <a:xfrm>
                  <a:off x="7094615" y="3530231"/>
                  <a:ext cx="517941" cy="60269"/>
                </a:xfrm>
                <a:prstGeom prst="rect">
                  <a:avLst/>
                </a:prstGeom>
                <a:solidFill>
                  <a:srgbClr val="49C5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75"/>
                </a:p>
              </p:txBody>
            </p:sp>
            <p:sp>
              <p:nvSpPr>
                <p:cNvPr id="40" name="íṩľíḍè-Rectangle 17"/>
                <p:cNvSpPr/>
                <p:nvPr/>
              </p:nvSpPr>
              <p:spPr>
                <a:xfrm>
                  <a:off x="7094615" y="3734035"/>
                  <a:ext cx="517941" cy="60269"/>
                </a:xfrm>
                <a:prstGeom prst="rect">
                  <a:avLst/>
                </a:prstGeom>
                <a:solidFill>
                  <a:srgbClr val="49C5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75"/>
                </a:p>
              </p:txBody>
            </p:sp>
            <p:sp>
              <p:nvSpPr>
                <p:cNvPr id="41" name="íṩľíḍè-Rectangle 18"/>
                <p:cNvSpPr/>
                <p:nvPr/>
              </p:nvSpPr>
              <p:spPr>
                <a:xfrm>
                  <a:off x="7094615" y="3937841"/>
                  <a:ext cx="517941" cy="60269"/>
                </a:xfrm>
                <a:prstGeom prst="rect">
                  <a:avLst/>
                </a:prstGeom>
                <a:solidFill>
                  <a:srgbClr val="49C5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75"/>
                </a:p>
              </p:txBody>
            </p:sp>
            <p:sp>
              <p:nvSpPr>
                <p:cNvPr id="42" name="íṩľíḍè-Rectangle 19"/>
                <p:cNvSpPr/>
                <p:nvPr/>
              </p:nvSpPr>
              <p:spPr>
                <a:xfrm>
                  <a:off x="7094615" y="3119014"/>
                  <a:ext cx="517941" cy="104216"/>
                </a:xfrm>
                <a:prstGeom prst="rect">
                  <a:avLst/>
                </a:prstGeom>
                <a:solidFill>
                  <a:srgbClr val="49C5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75"/>
                </a:p>
              </p:txBody>
            </p:sp>
          </p:grpSp>
          <p:sp>
            <p:nvSpPr>
              <p:cNvPr id="10" name="íṩľíḍè-Oval 21"/>
              <p:cNvSpPr/>
              <p:nvPr/>
            </p:nvSpPr>
            <p:spPr>
              <a:xfrm>
                <a:off x="7377965" y="4317793"/>
                <a:ext cx="371111" cy="37111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75"/>
              </a:p>
            </p:txBody>
          </p:sp>
          <p:sp>
            <p:nvSpPr>
              <p:cNvPr id="11" name="íṩľíḍè-Oval 22"/>
              <p:cNvSpPr/>
              <p:nvPr/>
            </p:nvSpPr>
            <p:spPr>
              <a:xfrm>
                <a:off x="7410636" y="4350465"/>
                <a:ext cx="305768" cy="305768"/>
              </a:xfrm>
              <a:prstGeom prst="ellipse">
                <a:avLst/>
              </a:prstGeom>
              <a:solidFill>
                <a:srgbClr val="49C5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75"/>
              </a:p>
            </p:txBody>
          </p:sp>
        </p:grpSp>
        <p:grpSp>
          <p:nvGrpSpPr>
            <p:cNvPr id="54" name="组合 53"/>
            <p:cNvGrpSpPr/>
            <p:nvPr/>
          </p:nvGrpSpPr>
          <p:grpSpPr>
            <a:xfrm>
              <a:off x="6011642" y="1997305"/>
              <a:ext cx="977621" cy="2899354"/>
              <a:chOff x="6011642" y="1997305"/>
              <a:chExt cx="977621" cy="2899354"/>
            </a:xfrm>
          </p:grpSpPr>
          <p:sp>
            <p:nvSpPr>
              <p:cNvPr id="12" name="íṩľíḍè-Rectangle 24"/>
              <p:cNvSpPr/>
              <p:nvPr/>
            </p:nvSpPr>
            <p:spPr>
              <a:xfrm>
                <a:off x="6011642" y="1997305"/>
                <a:ext cx="977621" cy="2899354"/>
              </a:xfrm>
              <a:prstGeom prst="rect">
                <a:avLst/>
              </a:prstGeom>
              <a:solidFill>
                <a:srgbClr val="E779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75" dirty="0"/>
              </a:p>
            </p:txBody>
          </p:sp>
          <p:sp>
            <p:nvSpPr>
              <p:cNvPr id="13" name="íṩľíḍè-Rectangle 25"/>
              <p:cNvSpPr/>
              <p:nvPr/>
            </p:nvSpPr>
            <p:spPr>
              <a:xfrm>
                <a:off x="6169971" y="2189143"/>
                <a:ext cx="660124" cy="18756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75" dirty="0"/>
              </a:p>
            </p:txBody>
          </p:sp>
          <p:grpSp>
            <p:nvGrpSpPr>
              <p:cNvPr id="14" name="组合 13"/>
              <p:cNvGrpSpPr/>
              <p:nvPr/>
            </p:nvGrpSpPr>
            <p:grpSpPr>
              <a:xfrm>
                <a:off x="6243691" y="2329043"/>
                <a:ext cx="512685" cy="869555"/>
                <a:chOff x="6019808" y="3119014"/>
                <a:chExt cx="517941" cy="879096"/>
              </a:xfrm>
              <a:solidFill>
                <a:srgbClr val="B7292D"/>
              </a:solidFill>
            </p:grpSpPr>
            <p:sp>
              <p:nvSpPr>
                <p:cNvPr id="35" name="íṩľíḍè-Rectangle 26"/>
                <p:cNvSpPr/>
                <p:nvPr/>
              </p:nvSpPr>
              <p:spPr>
                <a:xfrm>
                  <a:off x="6019808" y="3530231"/>
                  <a:ext cx="517941" cy="60269"/>
                </a:xfrm>
                <a:prstGeom prst="rect">
                  <a:avLst/>
                </a:prstGeom>
                <a:solidFill>
                  <a:srgbClr val="E779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75"/>
                </a:p>
              </p:txBody>
            </p:sp>
            <p:sp>
              <p:nvSpPr>
                <p:cNvPr id="36" name="íṩľíḍè-Rectangle 27"/>
                <p:cNvSpPr/>
                <p:nvPr/>
              </p:nvSpPr>
              <p:spPr>
                <a:xfrm>
                  <a:off x="6019808" y="3734035"/>
                  <a:ext cx="517941" cy="60269"/>
                </a:xfrm>
                <a:prstGeom prst="rect">
                  <a:avLst/>
                </a:prstGeom>
                <a:solidFill>
                  <a:srgbClr val="E779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75"/>
                </a:p>
              </p:txBody>
            </p:sp>
            <p:sp>
              <p:nvSpPr>
                <p:cNvPr id="37" name="íṩľíḍè-Rectangle 28"/>
                <p:cNvSpPr/>
                <p:nvPr/>
              </p:nvSpPr>
              <p:spPr>
                <a:xfrm>
                  <a:off x="6019808" y="3937841"/>
                  <a:ext cx="517941" cy="60269"/>
                </a:xfrm>
                <a:prstGeom prst="rect">
                  <a:avLst/>
                </a:prstGeom>
                <a:solidFill>
                  <a:srgbClr val="E779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75"/>
                </a:p>
              </p:txBody>
            </p:sp>
            <p:sp>
              <p:nvSpPr>
                <p:cNvPr id="38" name="íṩľíḍè-Rectangle 29"/>
                <p:cNvSpPr/>
                <p:nvPr/>
              </p:nvSpPr>
              <p:spPr>
                <a:xfrm>
                  <a:off x="6019808" y="3119014"/>
                  <a:ext cx="517941" cy="104216"/>
                </a:xfrm>
                <a:prstGeom prst="rect">
                  <a:avLst/>
                </a:prstGeom>
                <a:solidFill>
                  <a:srgbClr val="E779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75"/>
                </a:p>
              </p:txBody>
            </p:sp>
          </p:grpSp>
          <p:sp>
            <p:nvSpPr>
              <p:cNvPr id="15" name="íṩľíḍè-Oval 31"/>
              <p:cNvSpPr/>
              <p:nvPr/>
            </p:nvSpPr>
            <p:spPr>
              <a:xfrm>
                <a:off x="6314059" y="4317793"/>
                <a:ext cx="371111" cy="37111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75"/>
              </a:p>
            </p:txBody>
          </p:sp>
          <p:sp>
            <p:nvSpPr>
              <p:cNvPr id="16" name="íṩľíḍè-Oval 32"/>
              <p:cNvSpPr/>
              <p:nvPr/>
            </p:nvSpPr>
            <p:spPr>
              <a:xfrm>
                <a:off x="6346730" y="4350465"/>
                <a:ext cx="305768" cy="305768"/>
              </a:xfrm>
              <a:prstGeom prst="ellipse">
                <a:avLst/>
              </a:prstGeom>
              <a:solidFill>
                <a:srgbClr val="E779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75" dirty="0"/>
              </a:p>
            </p:txBody>
          </p:sp>
        </p:grpSp>
        <p:grpSp>
          <p:nvGrpSpPr>
            <p:cNvPr id="55" name="组合 54"/>
            <p:cNvGrpSpPr/>
            <p:nvPr/>
          </p:nvGrpSpPr>
          <p:grpSpPr>
            <a:xfrm>
              <a:off x="4544792" y="1858243"/>
              <a:ext cx="1121709" cy="2899354"/>
              <a:chOff x="4544792" y="1858243"/>
              <a:chExt cx="1121709" cy="2899354"/>
            </a:xfrm>
          </p:grpSpPr>
          <p:sp>
            <p:nvSpPr>
              <p:cNvPr id="17" name="íṩľíḍè-Rectangle 34"/>
              <p:cNvSpPr/>
              <p:nvPr/>
            </p:nvSpPr>
            <p:spPr>
              <a:xfrm rot="1120820">
                <a:off x="4579976" y="1858243"/>
                <a:ext cx="977621" cy="2899354"/>
              </a:xfrm>
              <a:prstGeom prst="rect">
                <a:avLst/>
              </a:prstGeom>
              <a:solidFill>
                <a:srgbClr val="49C5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75" dirty="0"/>
              </a:p>
            </p:txBody>
          </p:sp>
          <p:sp>
            <p:nvSpPr>
              <p:cNvPr id="18" name="íṩľíḍè-Rectangle 35"/>
              <p:cNvSpPr/>
              <p:nvPr/>
            </p:nvSpPr>
            <p:spPr>
              <a:xfrm rot="1120820">
                <a:off x="4841345" y="2066836"/>
                <a:ext cx="660124" cy="18756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75"/>
              </a:p>
            </p:txBody>
          </p:sp>
          <p:grpSp>
            <p:nvGrpSpPr>
              <p:cNvPr id="19" name="组合 18"/>
              <p:cNvGrpSpPr/>
              <p:nvPr/>
            </p:nvGrpSpPr>
            <p:grpSpPr>
              <a:xfrm>
                <a:off x="4901661" y="2246108"/>
                <a:ext cx="764840" cy="828507"/>
                <a:chOff x="4663566" y="3035206"/>
                <a:chExt cx="773163" cy="837117"/>
              </a:xfrm>
              <a:solidFill>
                <a:srgbClr val="2D6488"/>
              </a:solidFill>
            </p:grpSpPr>
            <p:sp>
              <p:nvSpPr>
                <p:cNvPr id="31" name="íṩľíḍè-Rectangle 36"/>
                <p:cNvSpPr/>
                <p:nvPr/>
              </p:nvSpPr>
              <p:spPr>
                <a:xfrm rot="1120820">
                  <a:off x="4794118" y="3425917"/>
                  <a:ext cx="517942" cy="60269"/>
                </a:xfrm>
                <a:prstGeom prst="rect">
                  <a:avLst/>
                </a:prstGeom>
                <a:solidFill>
                  <a:srgbClr val="49C5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75"/>
                </a:p>
              </p:txBody>
            </p:sp>
            <p:sp>
              <p:nvSpPr>
                <p:cNvPr id="32" name="íṩľíḍè-Rectangle 37"/>
                <p:cNvSpPr/>
                <p:nvPr/>
              </p:nvSpPr>
              <p:spPr>
                <a:xfrm rot="1120820">
                  <a:off x="4728842" y="3618985"/>
                  <a:ext cx="517942" cy="60269"/>
                </a:xfrm>
                <a:prstGeom prst="rect">
                  <a:avLst/>
                </a:prstGeom>
                <a:solidFill>
                  <a:srgbClr val="49C5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75" dirty="0"/>
                </a:p>
              </p:txBody>
            </p:sp>
            <p:sp>
              <p:nvSpPr>
                <p:cNvPr id="33" name="íṩľíḍè-Rectangle 38"/>
                <p:cNvSpPr/>
                <p:nvPr/>
              </p:nvSpPr>
              <p:spPr>
                <a:xfrm rot="1120820">
                  <a:off x="4663566" y="3812054"/>
                  <a:ext cx="517942" cy="60269"/>
                </a:xfrm>
                <a:prstGeom prst="rect">
                  <a:avLst/>
                </a:prstGeom>
                <a:solidFill>
                  <a:srgbClr val="49C5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75"/>
                </a:p>
              </p:txBody>
            </p:sp>
            <p:sp>
              <p:nvSpPr>
                <p:cNvPr id="34" name="íṩľíḍè-Rectangle 39"/>
                <p:cNvSpPr/>
                <p:nvPr/>
              </p:nvSpPr>
              <p:spPr>
                <a:xfrm rot="1120820">
                  <a:off x="4918787" y="3035206"/>
                  <a:ext cx="517942" cy="104216"/>
                </a:xfrm>
                <a:prstGeom prst="rect">
                  <a:avLst/>
                </a:prstGeom>
                <a:solidFill>
                  <a:srgbClr val="49C5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75"/>
                </a:p>
              </p:txBody>
            </p:sp>
          </p:grpSp>
          <p:sp>
            <p:nvSpPr>
              <p:cNvPr id="20" name="íṩľíḍè-Oval 41"/>
              <p:cNvSpPr/>
              <p:nvPr/>
            </p:nvSpPr>
            <p:spPr>
              <a:xfrm rot="1120820">
                <a:off x="4544792" y="4123442"/>
                <a:ext cx="371111" cy="37111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75"/>
              </a:p>
            </p:txBody>
          </p:sp>
          <p:sp>
            <p:nvSpPr>
              <p:cNvPr id="21" name="íṩľíḍè-Oval 42"/>
              <p:cNvSpPr/>
              <p:nvPr/>
            </p:nvSpPr>
            <p:spPr>
              <a:xfrm rot="1120820">
                <a:off x="4577463" y="4156113"/>
                <a:ext cx="305768" cy="305768"/>
              </a:xfrm>
              <a:prstGeom prst="ellipse">
                <a:avLst/>
              </a:prstGeom>
              <a:solidFill>
                <a:srgbClr val="49C5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75" dirty="0"/>
              </a:p>
            </p:txBody>
          </p:sp>
        </p:grpSp>
        <p:grpSp>
          <p:nvGrpSpPr>
            <p:cNvPr id="56" name="组合 55"/>
            <p:cNvGrpSpPr/>
            <p:nvPr/>
          </p:nvGrpSpPr>
          <p:grpSpPr>
            <a:xfrm>
              <a:off x="8138724" y="1997305"/>
              <a:ext cx="977621" cy="2899354"/>
              <a:chOff x="6011642" y="1997305"/>
              <a:chExt cx="977621" cy="2899354"/>
            </a:xfrm>
          </p:grpSpPr>
          <p:sp>
            <p:nvSpPr>
              <p:cNvPr id="57" name="íṩľíḍè-Rectangle 24"/>
              <p:cNvSpPr/>
              <p:nvPr/>
            </p:nvSpPr>
            <p:spPr>
              <a:xfrm>
                <a:off x="6011642" y="1997305"/>
                <a:ext cx="977621" cy="2899354"/>
              </a:xfrm>
              <a:prstGeom prst="rect">
                <a:avLst/>
              </a:prstGeom>
              <a:solidFill>
                <a:srgbClr val="E779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75" dirty="0"/>
              </a:p>
            </p:txBody>
          </p:sp>
          <p:sp>
            <p:nvSpPr>
              <p:cNvPr id="58" name="íṩľíḍè-Rectangle 25"/>
              <p:cNvSpPr/>
              <p:nvPr/>
            </p:nvSpPr>
            <p:spPr>
              <a:xfrm>
                <a:off x="6169971" y="2189143"/>
                <a:ext cx="660124" cy="18756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75" dirty="0"/>
              </a:p>
            </p:txBody>
          </p:sp>
          <p:grpSp>
            <p:nvGrpSpPr>
              <p:cNvPr id="59" name="组合 58"/>
              <p:cNvGrpSpPr/>
              <p:nvPr/>
            </p:nvGrpSpPr>
            <p:grpSpPr>
              <a:xfrm>
                <a:off x="6243691" y="2329043"/>
                <a:ext cx="512685" cy="869555"/>
                <a:chOff x="6019808" y="3119014"/>
                <a:chExt cx="517941" cy="879096"/>
              </a:xfrm>
              <a:solidFill>
                <a:srgbClr val="B7292D"/>
              </a:solidFill>
            </p:grpSpPr>
            <p:sp>
              <p:nvSpPr>
                <p:cNvPr id="62" name="íṩľíḍè-Rectangle 26"/>
                <p:cNvSpPr/>
                <p:nvPr/>
              </p:nvSpPr>
              <p:spPr>
                <a:xfrm>
                  <a:off x="6019808" y="3530231"/>
                  <a:ext cx="517941" cy="60269"/>
                </a:xfrm>
                <a:prstGeom prst="rect">
                  <a:avLst/>
                </a:prstGeom>
                <a:solidFill>
                  <a:srgbClr val="E779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75"/>
                </a:p>
              </p:txBody>
            </p:sp>
            <p:sp>
              <p:nvSpPr>
                <p:cNvPr id="63" name="íṩľíḍè-Rectangle 27"/>
                <p:cNvSpPr/>
                <p:nvPr/>
              </p:nvSpPr>
              <p:spPr>
                <a:xfrm>
                  <a:off x="6019808" y="3734035"/>
                  <a:ext cx="517941" cy="60269"/>
                </a:xfrm>
                <a:prstGeom prst="rect">
                  <a:avLst/>
                </a:prstGeom>
                <a:solidFill>
                  <a:srgbClr val="E779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75"/>
                </a:p>
              </p:txBody>
            </p:sp>
            <p:sp>
              <p:nvSpPr>
                <p:cNvPr id="64" name="íṩľíḍè-Rectangle 28"/>
                <p:cNvSpPr/>
                <p:nvPr/>
              </p:nvSpPr>
              <p:spPr>
                <a:xfrm>
                  <a:off x="6019808" y="3937841"/>
                  <a:ext cx="517941" cy="60269"/>
                </a:xfrm>
                <a:prstGeom prst="rect">
                  <a:avLst/>
                </a:prstGeom>
                <a:solidFill>
                  <a:srgbClr val="E779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75"/>
                </a:p>
              </p:txBody>
            </p:sp>
            <p:sp>
              <p:nvSpPr>
                <p:cNvPr id="65" name="íṩľíḍè-Rectangle 29"/>
                <p:cNvSpPr/>
                <p:nvPr/>
              </p:nvSpPr>
              <p:spPr>
                <a:xfrm>
                  <a:off x="6019808" y="3119014"/>
                  <a:ext cx="517941" cy="104216"/>
                </a:xfrm>
                <a:prstGeom prst="rect">
                  <a:avLst/>
                </a:prstGeom>
                <a:solidFill>
                  <a:srgbClr val="E779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75"/>
                </a:p>
              </p:txBody>
            </p:sp>
          </p:grpSp>
          <p:sp>
            <p:nvSpPr>
              <p:cNvPr id="60" name="íṩľíḍè-Oval 31"/>
              <p:cNvSpPr/>
              <p:nvPr/>
            </p:nvSpPr>
            <p:spPr>
              <a:xfrm>
                <a:off x="6314059" y="4317793"/>
                <a:ext cx="371111" cy="37111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75"/>
              </a:p>
            </p:txBody>
          </p:sp>
          <p:sp>
            <p:nvSpPr>
              <p:cNvPr id="61" name="íṩľíḍè-Oval 32"/>
              <p:cNvSpPr/>
              <p:nvPr/>
            </p:nvSpPr>
            <p:spPr>
              <a:xfrm>
                <a:off x="6346730" y="4350465"/>
                <a:ext cx="305768" cy="305768"/>
              </a:xfrm>
              <a:prstGeom prst="ellipse">
                <a:avLst/>
              </a:prstGeom>
              <a:solidFill>
                <a:srgbClr val="E779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775" dirty="0"/>
              </a:p>
            </p:txBody>
          </p:sp>
        </p:grpSp>
      </p:grpSp>
      <p:sp>
        <p:nvSpPr>
          <p:cNvPr id="67" name="文本框 66"/>
          <p:cNvSpPr txBox="1"/>
          <p:nvPr/>
        </p:nvSpPr>
        <p:spPr>
          <a:xfrm>
            <a:off x="6247851" y="2398644"/>
            <a:ext cx="4104000" cy="1089529"/>
          </a:xfrm>
          <a:prstGeom prst="rect">
            <a:avLst/>
          </a:prstGeom>
          <a:noFill/>
        </p:spPr>
        <p:txBody>
          <a:bodyPr wrap="square" rtlCol="0">
            <a:spAutoFit/>
          </a:bodyPr>
          <a:lstStyle/>
          <a:p>
            <a:pPr algn="just">
              <a:lnSpc>
                <a:spcPct val="12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点击这里输入文本内容点击这里输入文本内容点击这里输入文本内容点击这里输入文本内容点击这里输入文本内容</a:t>
            </a:r>
            <a:endPar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8" name="文本框 67"/>
          <p:cNvSpPr txBox="1"/>
          <p:nvPr/>
        </p:nvSpPr>
        <p:spPr>
          <a:xfrm>
            <a:off x="6247851" y="1998534"/>
            <a:ext cx="2553208" cy="400110"/>
          </a:xfrm>
          <a:prstGeom prst="rect">
            <a:avLst/>
          </a:prstGeom>
          <a:noFill/>
        </p:spPr>
        <p:txBody>
          <a:bodyPr wrap="square" rtlCol="0">
            <a:spAutoFit/>
          </a:bodyPr>
          <a:lstStyle/>
          <a:p>
            <a:r>
              <a:rPr lang="zh-CN" altLang="en-US" sz="2000" b="1" dirty="0" smtClean="0">
                <a:solidFill>
                  <a:srgbClr val="49C5D1"/>
                </a:solidFill>
                <a:latin typeface="微软雅黑" panose="020B0503020204020204" pitchFamily="34" charset="-122"/>
                <a:ea typeface="微软雅黑" panose="020B0503020204020204" pitchFamily="34" charset="-122"/>
              </a:rPr>
              <a:t>点击添加小标题</a:t>
            </a:r>
            <a:endParaRPr lang="zh-CN" altLang="en-US" sz="2000" b="1" dirty="0" smtClean="0">
              <a:solidFill>
                <a:srgbClr val="49C5D1"/>
              </a:solidFill>
              <a:latin typeface="微软雅黑" panose="020B0503020204020204" pitchFamily="34" charset="-122"/>
              <a:ea typeface="微软雅黑" panose="020B0503020204020204" pitchFamily="34" charset="-122"/>
            </a:endParaRPr>
          </a:p>
        </p:txBody>
      </p:sp>
      <p:sp>
        <p:nvSpPr>
          <p:cNvPr id="69" name="文本框 68"/>
          <p:cNvSpPr txBox="1"/>
          <p:nvPr/>
        </p:nvSpPr>
        <p:spPr>
          <a:xfrm>
            <a:off x="6247851" y="4144021"/>
            <a:ext cx="4104000" cy="1089529"/>
          </a:xfrm>
          <a:prstGeom prst="rect">
            <a:avLst/>
          </a:prstGeom>
          <a:noFill/>
        </p:spPr>
        <p:txBody>
          <a:bodyPr wrap="square" rtlCol="0">
            <a:spAutoFit/>
          </a:bodyPr>
          <a:lstStyle/>
          <a:p>
            <a:pPr algn="just">
              <a:lnSpc>
                <a:spcPct val="12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点击这里输入文本内容点击这里输入文本内容点击这里输入文本内容点击这里输入文本内容点击这里输入文本内容</a:t>
            </a:r>
            <a:endPar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0" name="文本框 69"/>
          <p:cNvSpPr txBox="1"/>
          <p:nvPr/>
        </p:nvSpPr>
        <p:spPr>
          <a:xfrm>
            <a:off x="6247851" y="3743911"/>
            <a:ext cx="2553208" cy="400110"/>
          </a:xfrm>
          <a:prstGeom prst="rect">
            <a:avLst/>
          </a:prstGeom>
          <a:noFill/>
        </p:spPr>
        <p:txBody>
          <a:bodyPr wrap="square" rtlCol="0">
            <a:spAutoFit/>
          </a:bodyPr>
          <a:lstStyle/>
          <a:p>
            <a:r>
              <a:rPr lang="zh-CN" altLang="en-US" sz="2000" b="1" dirty="0" smtClean="0">
                <a:solidFill>
                  <a:srgbClr val="E779A3"/>
                </a:solidFill>
                <a:latin typeface="微软雅黑" panose="020B0503020204020204" pitchFamily="34" charset="-122"/>
                <a:ea typeface="微软雅黑" panose="020B0503020204020204" pitchFamily="34" charset="-122"/>
              </a:rPr>
              <a:t>点击添加小标题</a:t>
            </a:r>
            <a:endParaRPr lang="zh-CN" altLang="en-US" sz="2000" b="1" dirty="0" smtClean="0">
              <a:solidFill>
                <a:srgbClr val="E779A3"/>
              </a:solidFill>
              <a:latin typeface="微软雅黑" panose="020B0503020204020204" pitchFamily="34" charset="-122"/>
              <a:ea typeface="微软雅黑" panose="020B0503020204020204" pitchFamily="34" charset="-122"/>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slow" p14:dur="2000" advTm="6016"/>
    </mc:Choice>
    <mc:Fallback>
      <p:transition spd="slow" advTm="601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66"/>
                                        </p:tgtEl>
                                        <p:attrNameLst>
                                          <p:attrName>style.visibility</p:attrName>
                                        </p:attrNameLst>
                                      </p:cBhvr>
                                      <p:to>
                                        <p:strVal val="visible"/>
                                      </p:to>
                                    </p:set>
                                    <p:anim calcmode="lin" valueType="num">
                                      <p:cBhvr>
                                        <p:cTn id="21" dur="500" fill="hold"/>
                                        <p:tgtEl>
                                          <p:spTgt spid="66"/>
                                        </p:tgtEl>
                                        <p:attrNameLst>
                                          <p:attrName>ppt_w</p:attrName>
                                        </p:attrNameLst>
                                      </p:cBhvr>
                                      <p:tavLst>
                                        <p:tav tm="0">
                                          <p:val>
                                            <p:fltVal val="0"/>
                                          </p:val>
                                        </p:tav>
                                        <p:tav tm="100000">
                                          <p:val>
                                            <p:strVal val="#ppt_w"/>
                                          </p:val>
                                        </p:tav>
                                      </p:tavLst>
                                    </p:anim>
                                    <p:anim calcmode="lin" valueType="num">
                                      <p:cBhvr>
                                        <p:cTn id="22" dur="500" fill="hold"/>
                                        <p:tgtEl>
                                          <p:spTgt spid="66"/>
                                        </p:tgtEl>
                                        <p:attrNameLst>
                                          <p:attrName>ppt_h</p:attrName>
                                        </p:attrNameLst>
                                      </p:cBhvr>
                                      <p:tavLst>
                                        <p:tav tm="0">
                                          <p:val>
                                            <p:fltVal val="0"/>
                                          </p:val>
                                        </p:tav>
                                        <p:tav tm="100000">
                                          <p:val>
                                            <p:strVal val="#ppt_h"/>
                                          </p:val>
                                        </p:tav>
                                      </p:tavLst>
                                    </p:anim>
                                    <p:animEffect transition="in" filter="fade">
                                      <p:cBhvr>
                                        <p:cTn id="23" dur="500"/>
                                        <p:tgtEl>
                                          <p:spTgt spid="66"/>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68"/>
                                        </p:tgtEl>
                                        <p:attrNameLst>
                                          <p:attrName>style.visibility</p:attrName>
                                        </p:attrNameLst>
                                      </p:cBhvr>
                                      <p:to>
                                        <p:strVal val="visible"/>
                                      </p:to>
                                    </p:set>
                                    <p:animEffect transition="in" filter="fade">
                                      <p:cBhvr>
                                        <p:cTn id="28" dur="1000"/>
                                        <p:tgtEl>
                                          <p:spTgt spid="68"/>
                                        </p:tgtEl>
                                      </p:cBhvr>
                                    </p:animEffect>
                                    <p:anim calcmode="lin" valueType="num">
                                      <p:cBhvr>
                                        <p:cTn id="29" dur="1000" fill="hold"/>
                                        <p:tgtEl>
                                          <p:spTgt spid="68"/>
                                        </p:tgtEl>
                                        <p:attrNameLst>
                                          <p:attrName>ppt_x</p:attrName>
                                        </p:attrNameLst>
                                      </p:cBhvr>
                                      <p:tavLst>
                                        <p:tav tm="0">
                                          <p:val>
                                            <p:strVal val="#ppt_x"/>
                                          </p:val>
                                        </p:tav>
                                        <p:tav tm="100000">
                                          <p:val>
                                            <p:strVal val="#ppt_x"/>
                                          </p:val>
                                        </p:tav>
                                      </p:tavLst>
                                    </p:anim>
                                    <p:anim calcmode="lin" valueType="num">
                                      <p:cBhvr>
                                        <p:cTn id="30" dur="1000" fill="hold"/>
                                        <p:tgtEl>
                                          <p:spTgt spid="68"/>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67"/>
                                        </p:tgtEl>
                                        <p:attrNameLst>
                                          <p:attrName>style.visibility</p:attrName>
                                        </p:attrNameLst>
                                      </p:cBhvr>
                                      <p:to>
                                        <p:strVal val="visible"/>
                                      </p:to>
                                    </p:set>
                                    <p:animEffect transition="in" filter="fade">
                                      <p:cBhvr>
                                        <p:cTn id="33" dur="1000"/>
                                        <p:tgtEl>
                                          <p:spTgt spid="67"/>
                                        </p:tgtEl>
                                      </p:cBhvr>
                                    </p:animEffect>
                                    <p:anim calcmode="lin" valueType="num">
                                      <p:cBhvr>
                                        <p:cTn id="34" dur="1000" fill="hold"/>
                                        <p:tgtEl>
                                          <p:spTgt spid="67"/>
                                        </p:tgtEl>
                                        <p:attrNameLst>
                                          <p:attrName>ppt_x</p:attrName>
                                        </p:attrNameLst>
                                      </p:cBhvr>
                                      <p:tavLst>
                                        <p:tav tm="0">
                                          <p:val>
                                            <p:strVal val="#ppt_x"/>
                                          </p:val>
                                        </p:tav>
                                        <p:tav tm="100000">
                                          <p:val>
                                            <p:strVal val="#ppt_x"/>
                                          </p:val>
                                        </p:tav>
                                      </p:tavLst>
                                    </p:anim>
                                    <p:anim calcmode="lin" valueType="num">
                                      <p:cBhvr>
                                        <p:cTn id="35"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70"/>
                                        </p:tgtEl>
                                        <p:attrNameLst>
                                          <p:attrName>style.visibility</p:attrName>
                                        </p:attrNameLst>
                                      </p:cBhvr>
                                      <p:to>
                                        <p:strVal val="visible"/>
                                      </p:to>
                                    </p:set>
                                    <p:animEffect transition="in" filter="fade">
                                      <p:cBhvr>
                                        <p:cTn id="40" dur="1000"/>
                                        <p:tgtEl>
                                          <p:spTgt spid="70"/>
                                        </p:tgtEl>
                                      </p:cBhvr>
                                    </p:animEffect>
                                    <p:anim calcmode="lin" valueType="num">
                                      <p:cBhvr>
                                        <p:cTn id="41" dur="1000" fill="hold"/>
                                        <p:tgtEl>
                                          <p:spTgt spid="70"/>
                                        </p:tgtEl>
                                        <p:attrNameLst>
                                          <p:attrName>ppt_x</p:attrName>
                                        </p:attrNameLst>
                                      </p:cBhvr>
                                      <p:tavLst>
                                        <p:tav tm="0">
                                          <p:val>
                                            <p:strVal val="#ppt_x"/>
                                          </p:val>
                                        </p:tav>
                                        <p:tav tm="100000">
                                          <p:val>
                                            <p:strVal val="#ppt_x"/>
                                          </p:val>
                                        </p:tav>
                                      </p:tavLst>
                                    </p:anim>
                                    <p:anim calcmode="lin" valueType="num">
                                      <p:cBhvr>
                                        <p:cTn id="42" dur="1000" fill="hold"/>
                                        <p:tgtEl>
                                          <p:spTgt spid="70"/>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69"/>
                                        </p:tgtEl>
                                        <p:attrNameLst>
                                          <p:attrName>style.visibility</p:attrName>
                                        </p:attrNameLst>
                                      </p:cBhvr>
                                      <p:to>
                                        <p:strVal val="visible"/>
                                      </p:to>
                                    </p:set>
                                    <p:animEffect transition="in" filter="fade">
                                      <p:cBhvr>
                                        <p:cTn id="45" dur="1000"/>
                                        <p:tgtEl>
                                          <p:spTgt spid="69"/>
                                        </p:tgtEl>
                                      </p:cBhvr>
                                    </p:animEffect>
                                    <p:anim calcmode="lin" valueType="num">
                                      <p:cBhvr>
                                        <p:cTn id="46" dur="1000" fill="hold"/>
                                        <p:tgtEl>
                                          <p:spTgt spid="69"/>
                                        </p:tgtEl>
                                        <p:attrNameLst>
                                          <p:attrName>ppt_x</p:attrName>
                                        </p:attrNameLst>
                                      </p:cBhvr>
                                      <p:tavLst>
                                        <p:tav tm="0">
                                          <p:val>
                                            <p:strVal val="#ppt_x"/>
                                          </p:val>
                                        </p:tav>
                                        <p:tav tm="100000">
                                          <p:val>
                                            <p:strVal val="#ppt_x"/>
                                          </p:val>
                                        </p:tav>
                                      </p:tavLst>
                                    </p:anim>
                                    <p:anim calcmode="lin" valueType="num">
                                      <p:cBhvr>
                                        <p:cTn id="47" dur="1000" fill="hold"/>
                                        <p:tgtEl>
                                          <p:spTgt spid="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7" grpId="0"/>
      <p:bldP spid="68" grpId="0"/>
      <p:bldP spid="69" grpId="0"/>
      <p:bldP spid="7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749301" y="1425175"/>
            <a:ext cx="2711196" cy="2118125"/>
            <a:chOff x="749301" y="1425175"/>
            <a:chExt cx="2711196" cy="2118125"/>
          </a:xfrm>
        </p:grpSpPr>
        <p:pic>
          <p:nvPicPr>
            <p:cNvPr id="5" name="图片 4"/>
            <p:cNvPicPr>
              <a:picLocks noChangeAspect="1"/>
            </p:cNvPicPr>
            <p:nvPr/>
          </p:nvPicPr>
          <p:blipFill>
            <a:blip r:embed="rId1">
              <a:extLst>
                <a:ext uri="{BEBA8EAE-BF5A-486C-A8C5-ECC9F3942E4B}">
                  <a14:imgProps xmlns:a14="http://schemas.microsoft.com/office/drawing/2010/main">
                    <a14:imgLayer r:embed="rId2">
                      <a14:imgEffect>
                        <a14:backgroundRemoval t="8000" b="100000" l="9375" r="96875">
                          <a14:foregroundMark x1="76042" y1="76000" x2="76042" y2="76000"/>
                          <a14:foregroundMark x1="82292" y1="80000" x2="82292" y2="80000"/>
                        </a14:backgroundRemoval>
                      </a14:imgEffect>
                    </a14:imgLayer>
                  </a14:imgProps>
                </a:ext>
              </a:extLst>
            </a:blip>
            <a:stretch>
              <a:fillRect/>
            </a:stretch>
          </p:blipFill>
          <p:spPr>
            <a:xfrm>
              <a:off x="749301" y="1425175"/>
              <a:ext cx="2711196" cy="2118125"/>
            </a:xfrm>
            <a:prstGeom prst="rect">
              <a:avLst/>
            </a:prstGeom>
          </p:spPr>
        </p:pic>
        <p:sp>
          <p:nvSpPr>
            <p:cNvPr id="22" name="文本框 21"/>
            <p:cNvSpPr txBox="1"/>
            <p:nvPr/>
          </p:nvSpPr>
          <p:spPr>
            <a:xfrm>
              <a:off x="1694363" y="1954438"/>
              <a:ext cx="744872" cy="1015663"/>
            </a:xfrm>
            <a:prstGeom prst="rect">
              <a:avLst/>
            </a:prstGeom>
            <a:noFill/>
          </p:spPr>
          <p:txBody>
            <a:bodyPr wrap="square" rtlCol="0">
              <a:spAutoFit/>
            </a:bodyPr>
            <a:lstStyle/>
            <a:p>
              <a:pPr algn="ctr"/>
              <a:r>
                <a:rPr lang="en-US" altLang="zh-CN" sz="6000" b="1" dirty="0" smtClean="0">
                  <a:solidFill>
                    <a:schemeClr val="tx1">
                      <a:lumMod val="75000"/>
                      <a:lumOff val="25000"/>
                    </a:schemeClr>
                  </a:solidFill>
                  <a:latin typeface="微软雅黑" panose="020B0503020204020204" pitchFamily="34" charset="-122"/>
                  <a:ea typeface="微软雅黑" panose="020B0503020204020204" pitchFamily="34" charset="-122"/>
                </a:rPr>
                <a:t>3</a:t>
              </a:r>
              <a:endParaRPr lang="zh-CN" altLang="en-US" sz="6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23" name="文本框 22"/>
          <p:cNvSpPr txBox="1"/>
          <p:nvPr/>
        </p:nvSpPr>
        <p:spPr>
          <a:xfrm>
            <a:off x="2235618" y="2967335"/>
            <a:ext cx="7720765" cy="923330"/>
          </a:xfrm>
          <a:prstGeom prst="rect">
            <a:avLst/>
          </a:prstGeom>
          <a:noFill/>
        </p:spPr>
        <p:txBody>
          <a:bodyPr wrap="square" rtlCol="0">
            <a:spAutoFit/>
          </a:bodyPr>
          <a:lstStyle/>
          <a:p>
            <a:pPr algn="ctr"/>
            <a:r>
              <a:rPr lang="zh-CN" altLang="en-US" sz="5400" b="1" dirty="0" smtClean="0">
                <a:solidFill>
                  <a:schemeClr val="tx1">
                    <a:lumMod val="75000"/>
                    <a:lumOff val="25000"/>
                  </a:schemeClr>
                </a:solidFill>
                <a:latin typeface="微软雅黑" panose="020B0503020204020204" pitchFamily="34" charset="-122"/>
                <a:ea typeface="微软雅黑" panose="020B0503020204020204" pitchFamily="34" charset="-122"/>
              </a:rPr>
              <a:t>点击此处输入标题内容</a:t>
            </a:r>
            <a:endParaRPr lang="zh-CN" altLang="en-US" sz="5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slow" p14:dur="2000" advTm="3059"/>
    </mc:Choice>
    <mc:Fallback>
      <p:transition spd="slow" advTm="305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7"/>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ppt_x"/>
                                          </p:val>
                                        </p:tav>
                                        <p:tav tm="100000">
                                          <p:val>
                                            <p:strVal val="#ppt_x"/>
                                          </p:val>
                                        </p:tav>
                                      </p:tavLst>
                                    </p:anim>
                                    <p:anim calcmode="lin" valueType="num">
                                      <p:cBhvr additive="base">
                                        <p:cTn id="16"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174" y="0"/>
            <a:ext cx="1752093" cy="1368825"/>
            <a:chOff x="749301" y="1425175"/>
            <a:chExt cx="2711196" cy="2118125"/>
          </a:xfrm>
        </p:grpSpPr>
        <p:pic>
          <p:nvPicPr>
            <p:cNvPr id="3" name="图片 2"/>
            <p:cNvPicPr>
              <a:picLocks noChangeAspect="1"/>
            </p:cNvPicPr>
            <p:nvPr/>
          </p:nvPicPr>
          <p:blipFill>
            <a:blip r:embed="rId1">
              <a:extLst>
                <a:ext uri="{BEBA8EAE-BF5A-486C-A8C5-ECC9F3942E4B}">
                  <a14:imgProps xmlns:a14="http://schemas.microsoft.com/office/drawing/2010/main">
                    <a14:imgLayer r:embed="rId2">
                      <a14:imgEffect>
                        <a14:backgroundRemoval t="8000" b="100000" l="9375" r="96875">
                          <a14:foregroundMark x1="76042" y1="76000" x2="76042" y2="76000"/>
                          <a14:foregroundMark x1="82292" y1="80000" x2="82292" y2="80000"/>
                        </a14:backgroundRemoval>
                      </a14:imgEffect>
                    </a14:imgLayer>
                  </a14:imgProps>
                </a:ext>
              </a:extLst>
            </a:blip>
            <a:stretch>
              <a:fillRect/>
            </a:stretch>
          </p:blipFill>
          <p:spPr>
            <a:xfrm>
              <a:off x="749301" y="1425175"/>
              <a:ext cx="2711196" cy="2118125"/>
            </a:xfrm>
            <a:prstGeom prst="rect">
              <a:avLst/>
            </a:prstGeom>
          </p:spPr>
        </p:pic>
        <p:sp>
          <p:nvSpPr>
            <p:cNvPr id="4" name="文本框 3"/>
            <p:cNvSpPr txBox="1"/>
            <p:nvPr/>
          </p:nvSpPr>
          <p:spPr>
            <a:xfrm>
              <a:off x="1565349" y="1984168"/>
              <a:ext cx="1079096" cy="1000135"/>
            </a:xfrm>
            <a:prstGeom prst="rect">
              <a:avLst/>
            </a:prstGeom>
            <a:noFill/>
          </p:spPr>
          <p:txBody>
            <a:bodyPr wrap="square" rtlCol="0">
              <a:spAutoFit/>
            </a:bodyPr>
            <a:lstStyle/>
            <a:p>
              <a:pPr algn="ctr"/>
              <a:r>
                <a:rPr lang="en-US" altLang="zh-CN" sz="3600" b="1" dirty="0" smtClean="0">
                  <a:solidFill>
                    <a:schemeClr val="tx1">
                      <a:lumMod val="75000"/>
                      <a:lumOff val="25000"/>
                    </a:schemeClr>
                  </a:solidFill>
                  <a:latin typeface="微软雅黑" panose="020B0503020204020204" pitchFamily="34" charset="-122"/>
                  <a:ea typeface="微软雅黑" panose="020B0503020204020204" pitchFamily="34" charset="-122"/>
                </a:rPr>
                <a:t>3</a:t>
              </a:r>
              <a:endPar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5" name="文本框 4"/>
          <p:cNvSpPr txBox="1"/>
          <p:nvPr/>
        </p:nvSpPr>
        <p:spPr>
          <a:xfrm>
            <a:off x="1422819" y="392023"/>
            <a:ext cx="4012782" cy="553998"/>
          </a:xfrm>
          <a:prstGeom prst="rect">
            <a:avLst/>
          </a:prstGeom>
          <a:noFill/>
        </p:spPr>
        <p:txBody>
          <a:bodyPr wrap="square" rtlCol="0">
            <a:spAutoFit/>
          </a:bodyPr>
          <a:lstStyle/>
          <a:p>
            <a:r>
              <a:rPr lang="zh-CN" altLang="en-US" sz="3000" b="1" dirty="0" smtClean="0">
                <a:solidFill>
                  <a:schemeClr val="tx1">
                    <a:lumMod val="75000"/>
                    <a:lumOff val="25000"/>
                  </a:schemeClr>
                </a:solidFill>
                <a:latin typeface="微软雅黑" panose="020B0503020204020204" pitchFamily="34" charset="-122"/>
                <a:ea typeface="微软雅黑" panose="020B0503020204020204" pitchFamily="34" charset="-122"/>
              </a:rPr>
              <a:t>点击此处添加标题</a:t>
            </a:r>
            <a:endParaRPr lang="zh-CN" altLang="en-US" sz="3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3">
            <a:extLst>
              <a:ext uri="{BEBA8EAE-BF5A-486C-A8C5-ECC9F3942E4B}">
                <a14:imgProps xmlns:a14="http://schemas.microsoft.com/office/drawing/2010/main">
                  <a14:imgLayer r:embed="rId4">
                    <a14:imgEffect>
                      <a14:backgroundRemoval t="1064" b="97872" l="0" r="99010">
                        <a14:foregroundMark x1="13366" y1="64362" x2="13366" y2="64362"/>
                        <a14:foregroundMark x1="27228" y1="64362" x2="27228" y2="64362"/>
                        <a14:foregroundMark x1="5446" y1="68085" x2="5446" y2="68085"/>
                        <a14:foregroundMark x1="5446" y1="71277" x2="5446" y2="71277"/>
                        <a14:foregroundMark x1="9406" y1="67021" x2="9406" y2="67021"/>
                        <a14:foregroundMark x1="29703" y1="71277" x2="29703" y2="71277"/>
                        <a14:foregroundMark x1="15842" y1="69681" x2="15842" y2="69681"/>
                        <a14:foregroundMark x1="13366" y1="69149" x2="13366" y2="69149"/>
                        <a14:foregroundMark x1="18317" y1="72872" x2="18317" y2="72872"/>
                        <a14:foregroundMark x1="6436" y1="76596" x2="6436" y2="76596"/>
                        <a14:foregroundMark x1="5446" y1="75000" x2="5446" y2="75000"/>
                        <a14:foregroundMark x1="5446" y1="80851" x2="5446" y2="80851"/>
                        <a14:foregroundMark x1="5941" y1="84574" x2="5941" y2="84574"/>
                        <a14:foregroundMark x1="5941" y1="89894" x2="5941" y2="89894"/>
                        <a14:foregroundMark x1="5446" y1="89362" x2="5446" y2="89362"/>
                        <a14:foregroundMark x1="24257" y1="90426" x2="24257" y2="90426"/>
                        <a14:foregroundMark x1="26238" y1="85106" x2="26238" y2="85106"/>
                        <a14:foregroundMark x1="28713" y1="77128" x2="28713" y2="77128"/>
                        <a14:foregroundMark x1="27228" y1="74468" x2="27228" y2="74468"/>
                        <a14:foregroundMark x1="18812" y1="90426" x2="18812" y2="90426"/>
                        <a14:foregroundMark x1="13366" y1="90426" x2="13366" y2="90426"/>
                        <a14:foregroundMark x1="25743" y1="79787" x2="25743" y2="79787"/>
                        <a14:foregroundMark x1="25248" y1="67553" x2="25248" y2="67553"/>
                        <a14:foregroundMark x1="23267" y1="75532" x2="23267" y2="75532"/>
                        <a14:foregroundMark x1="15842" y1="77128" x2="15842" y2="77128"/>
                      </a14:backgroundRemoval>
                    </a14:imgEffect>
                  </a14:imgLayer>
                </a14:imgProps>
              </a:ext>
            </a:extLst>
          </a:blip>
          <a:stretch>
            <a:fillRect/>
          </a:stretch>
        </p:blipFill>
        <p:spPr>
          <a:xfrm>
            <a:off x="7626833" y="3627116"/>
            <a:ext cx="3053867" cy="2842213"/>
          </a:xfrm>
          <a:prstGeom prst="rect">
            <a:avLst/>
          </a:prstGeom>
        </p:spPr>
      </p:pic>
      <p:grpSp>
        <p:nvGrpSpPr>
          <p:cNvPr id="37" name="组合 36"/>
          <p:cNvGrpSpPr/>
          <p:nvPr/>
        </p:nvGrpSpPr>
        <p:grpSpPr>
          <a:xfrm>
            <a:off x="994326" y="1614268"/>
            <a:ext cx="8399948" cy="3516532"/>
            <a:chOff x="994326" y="1614268"/>
            <a:chExt cx="8399948" cy="3516532"/>
          </a:xfrm>
        </p:grpSpPr>
        <p:sp>
          <p:nvSpPr>
            <p:cNvPr id="7" name="矩形 6"/>
            <p:cNvSpPr/>
            <p:nvPr/>
          </p:nvSpPr>
          <p:spPr>
            <a:xfrm>
              <a:off x="994326" y="3261470"/>
              <a:ext cx="8399948" cy="6100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835" tIns="43417" rIns="86835" bIns="43417" anchor="ctr"/>
            <a:lstStyle/>
            <a:p>
              <a:pPr algn="ctr">
                <a:defRPr/>
              </a:pPr>
              <a:endParaRPr lang="zh-CN" altLang="en-US" sz="1350"/>
            </a:p>
          </p:txBody>
        </p:sp>
        <p:sp>
          <p:nvSpPr>
            <p:cNvPr id="8" name="椭圆 7"/>
            <p:cNvSpPr/>
            <p:nvPr/>
          </p:nvSpPr>
          <p:spPr>
            <a:xfrm flipV="1">
              <a:off x="1964224" y="2981460"/>
              <a:ext cx="681498" cy="682033"/>
            </a:xfrm>
            <a:prstGeom prst="ellipse">
              <a:avLst/>
            </a:prstGeom>
            <a:solidFill>
              <a:srgbClr val="FFFFFF"/>
            </a:soli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187" tIns="38593" rIns="77187" bIns="38593" anchor="ctr"/>
            <a:lstStyle/>
            <a:p>
              <a:pPr algn="ctr">
                <a:defRPr/>
              </a:pPr>
              <a:endParaRPr lang="zh-CN" altLang="en-US" sz="1350" dirty="0">
                <a:latin typeface="Bebas" pitchFamily="2" charset="0"/>
              </a:endParaRPr>
            </a:p>
          </p:txBody>
        </p:sp>
        <p:sp>
          <p:nvSpPr>
            <p:cNvPr id="9" name="椭圆 8"/>
            <p:cNvSpPr/>
            <p:nvPr/>
          </p:nvSpPr>
          <p:spPr>
            <a:xfrm flipV="1">
              <a:off x="3416315" y="2981460"/>
              <a:ext cx="681498" cy="682033"/>
            </a:xfrm>
            <a:prstGeom prst="ellipse">
              <a:avLst/>
            </a:prstGeom>
            <a:solidFill>
              <a:srgbClr val="FFFFFF"/>
            </a:soli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187" tIns="38593" rIns="77187" bIns="38593" anchor="ctr"/>
            <a:lstStyle/>
            <a:p>
              <a:pPr algn="ctr">
                <a:defRPr/>
              </a:pPr>
              <a:endParaRPr lang="zh-CN" altLang="en-US" sz="1350" dirty="0">
                <a:latin typeface="Bebas" pitchFamily="2" charset="0"/>
              </a:endParaRPr>
            </a:p>
          </p:txBody>
        </p:sp>
        <p:sp>
          <p:nvSpPr>
            <p:cNvPr id="10" name="椭圆 9"/>
            <p:cNvSpPr/>
            <p:nvPr/>
          </p:nvSpPr>
          <p:spPr>
            <a:xfrm flipV="1">
              <a:off x="4866844" y="2981460"/>
              <a:ext cx="681498" cy="682033"/>
            </a:xfrm>
            <a:prstGeom prst="ellipse">
              <a:avLst/>
            </a:prstGeom>
            <a:solidFill>
              <a:srgbClr val="FFFFFF"/>
            </a:soli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187" tIns="38593" rIns="77187" bIns="38593" anchor="ctr"/>
            <a:lstStyle/>
            <a:p>
              <a:pPr algn="ctr">
                <a:defRPr/>
              </a:pPr>
              <a:endParaRPr lang="zh-CN" altLang="en-US" sz="1350" dirty="0">
                <a:latin typeface="Bebas" pitchFamily="2" charset="0"/>
              </a:endParaRPr>
            </a:p>
          </p:txBody>
        </p:sp>
        <p:sp>
          <p:nvSpPr>
            <p:cNvPr id="11" name="椭圆 10"/>
            <p:cNvSpPr/>
            <p:nvPr/>
          </p:nvSpPr>
          <p:spPr>
            <a:xfrm flipV="1">
              <a:off x="6317373" y="2981460"/>
              <a:ext cx="683062" cy="682033"/>
            </a:xfrm>
            <a:prstGeom prst="ellipse">
              <a:avLst/>
            </a:prstGeom>
            <a:solidFill>
              <a:srgbClr val="FFFFFF"/>
            </a:soli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187" tIns="38593" rIns="77187" bIns="38593" anchor="ctr"/>
            <a:lstStyle/>
            <a:p>
              <a:pPr algn="ctr">
                <a:defRPr/>
              </a:pPr>
              <a:endParaRPr lang="zh-CN" altLang="en-US" sz="1350" dirty="0">
                <a:latin typeface="Bebas" pitchFamily="2" charset="0"/>
              </a:endParaRPr>
            </a:p>
          </p:txBody>
        </p:sp>
        <p:sp>
          <p:nvSpPr>
            <p:cNvPr id="12" name="椭圆 11"/>
            <p:cNvSpPr/>
            <p:nvPr/>
          </p:nvSpPr>
          <p:spPr>
            <a:xfrm flipV="1">
              <a:off x="7769465" y="2981460"/>
              <a:ext cx="681498" cy="682033"/>
            </a:xfrm>
            <a:prstGeom prst="ellipse">
              <a:avLst/>
            </a:prstGeom>
            <a:solidFill>
              <a:srgbClr val="FFFFFF"/>
            </a:soli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187" tIns="38593" rIns="77187" bIns="38593" anchor="ctr"/>
            <a:lstStyle/>
            <a:p>
              <a:pPr algn="ctr">
                <a:defRPr/>
              </a:pPr>
              <a:endParaRPr lang="zh-CN" altLang="en-US" sz="1350" dirty="0">
                <a:latin typeface="Bebas" pitchFamily="2" charset="0"/>
              </a:endParaRPr>
            </a:p>
          </p:txBody>
        </p:sp>
        <p:sp>
          <p:nvSpPr>
            <p:cNvPr id="13" name="椭圆 12"/>
            <p:cNvSpPr/>
            <p:nvPr/>
          </p:nvSpPr>
          <p:spPr>
            <a:xfrm>
              <a:off x="2039252" y="3056546"/>
              <a:ext cx="531444" cy="531860"/>
            </a:xfrm>
            <a:prstGeom prst="ellipse">
              <a:avLst/>
            </a:prstGeom>
            <a:solidFill>
              <a:srgbClr val="49C5D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77187" tIns="38593" rIns="77187" bIns="38593" rtlCol="0" anchor="ctr"/>
            <a:lstStyle/>
            <a:p>
              <a:pPr algn="ctr"/>
              <a:r>
                <a:rPr lang="en-US" altLang="zh-CN" sz="2000" b="1" dirty="0">
                  <a:latin typeface="微软雅黑" panose="020B0503020204020204" pitchFamily="34" charset="-122"/>
                  <a:ea typeface="微软雅黑" panose="020B0503020204020204" pitchFamily="34" charset="-122"/>
                </a:rPr>
                <a:t>1</a:t>
              </a:r>
              <a:endParaRPr lang="zh-CN" altLang="en-US" sz="2000" b="1" dirty="0">
                <a:latin typeface="微软雅黑" panose="020B0503020204020204" pitchFamily="34" charset="-122"/>
                <a:ea typeface="微软雅黑" panose="020B0503020204020204" pitchFamily="34" charset="-122"/>
              </a:endParaRPr>
            </a:p>
          </p:txBody>
        </p:sp>
        <p:sp>
          <p:nvSpPr>
            <p:cNvPr id="14" name="椭圆 13"/>
            <p:cNvSpPr/>
            <p:nvPr/>
          </p:nvSpPr>
          <p:spPr>
            <a:xfrm>
              <a:off x="3491342" y="3056546"/>
              <a:ext cx="531444" cy="531860"/>
            </a:xfrm>
            <a:prstGeom prst="ellipse">
              <a:avLst/>
            </a:prstGeom>
            <a:solidFill>
              <a:srgbClr val="E779A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latin typeface="微软雅黑" panose="020B0503020204020204" pitchFamily="34" charset="-122"/>
                  <a:ea typeface="微软雅黑" panose="020B0503020204020204" pitchFamily="34" charset="-122"/>
                </a:rPr>
                <a:t>2</a:t>
              </a:r>
              <a:endParaRPr lang="zh-CN" altLang="en-US" sz="2000" b="1" dirty="0">
                <a:latin typeface="微软雅黑" panose="020B0503020204020204" pitchFamily="34" charset="-122"/>
                <a:ea typeface="微软雅黑" panose="020B0503020204020204" pitchFamily="34" charset="-122"/>
              </a:endParaRPr>
            </a:p>
          </p:txBody>
        </p:sp>
        <p:sp>
          <p:nvSpPr>
            <p:cNvPr id="15" name="椭圆 14"/>
            <p:cNvSpPr/>
            <p:nvPr/>
          </p:nvSpPr>
          <p:spPr>
            <a:xfrm>
              <a:off x="4940309" y="3056546"/>
              <a:ext cx="531444" cy="531860"/>
            </a:xfrm>
            <a:prstGeom prst="ellipse">
              <a:avLst/>
            </a:prstGeom>
            <a:solidFill>
              <a:srgbClr val="49C5D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latin typeface="微软雅黑" panose="020B0503020204020204" pitchFamily="34" charset="-122"/>
                  <a:ea typeface="微软雅黑" panose="020B0503020204020204" pitchFamily="34" charset="-122"/>
                </a:rPr>
                <a:t>3</a:t>
              </a:r>
              <a:endParaRPr lang="zh-CN" altLang="en-US" sz="2000" b="1" dirty="0">
                <a:latin typeface="微软雅黑" panose="020B0503020204020204" pitchFamily="34" charset="-122"/>
                <a:ea typeface="微软雅黑" panose="020B0503020204020204" pitchFamily="34" charset="-122"/>
              </a:endParaRPr>
            </a:p>
          </p:txBody>
        </p:sp>
        <p:sp>
          <p:nvSpPr>
            <p:cNvPr id="16" name="椭圆 15"/>
            <p:cNvSpPr/>
            <p:nvPr/>
          </p:nvSpPr>
          <p:spPr>
            <a:xfrm>
              <a:off x="6390838" y="3056546"/>
              <a:ext cx="531444" cy="531860"/>
            </a:xfrm>
            <a:prstGeom prst="ellipse">
              <a:avLst/>
            </a:prstGeom>
            <a:solidFill>
              <a:srgbClr val="E779A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77187" tIns="38593" rIns="77187" bIns="38593" rtlCol="0" anchor="ctr"/>
            <a:lstStyle/>
            <a:p>
              <a:pPr algn="ctr"/>
              <a:r>
                <a:rPr lang="en-US" altLang="zh-CN" sz="2000" b="1" dirty="0">
                  <a:latin typeface="微软雅黑" panose="020B0503020204020204" pitchFamily="34" charset="-122"/>
                  <a:ea typeface="微软雅黑" panose="020B0503020204020204" pitchFamily="34" charset="-122"/>
                </a:rPr>
                <a:t>4</a:t>
              </a:r>
              <a:endParaRPr lang="zh-CN" altLang="en-US" sz="2000" b="1" dirty="0">
                <a:latin typeface="微软雅黑" panose="020B0503020204020204" pitchFamily="34" charset="-122"/>
                <a:ea typeface="微软雅黑" panose="020B0503020204020204" pitchFamily="34" charset="-122"/>
              </a:endParaRPr>
            </a:p>
          </p:txBody>
        </p:sp>
        <p:sp>
          <p:nvSpPr>
            <p:cNvPr id="17" name="椭圆 16"/>
            <p:cNvSpPr/>
            <p:nvPr/>
          </p:nvSpPr>
          <p:spPr>
            <a:xfrm>
              <a:off x="7842930" y="3056546"/>
              <a:ext cx="531444" cy="531860"/>
            </a:xfrm>
            <a:prstGeom prst="ellipse">
              <a:avLst/>
            </a:prstGeom>
            <a:solidFill>
              <a:srgbClr val="49C5D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77187" tIns="38593" rIns="77187" bIns="38593" rtlCol="0" anchor="ctr"/>
            <a:lstStyle/>
            <a:p>
              <a:pPr algn="ctr"/>
              <a:r>
                <a:rPr lang="en-US" altLang="zh-CN" sz="2000" b="1" dirty="0">
                  <a:latin typeface="微软雅黑" panose="020B0503020204020204" pitchFamily="34" charset="-122"/>
                  <a:ea typeface="微软雅黑" panose="020B0503020204020204" pitchFamily="34" charset="-122"/>
                </a:rPr>
                <a:t>5</a:t>
              </a:r>
              <a:endParaRPr lang="zh-CN" altLang="en-US" sz="2000" b="1" dirty="0">
                <a:latin typeface="微软雅黑" panose="020B0503020204020204" pitchFamily="34" charset="-122"/>
                <a:ea typeface="微软雅黑" panose="020B0503020204020204" pitchFamily="34" charset="-122"/>
              </a:endParaRPr>
            </a:p>
          </p:txBody>
        </p:sp>
        <p:sp>
          <p:nvSpPr>
            <p:cNvPr id="18" name="任意多边形 17"/>
            <p:cNvSpPr/>
            <p:nvPr/>
          </p:nvSpPr>
          <p:spPr>
            <a:xfrm flipH="1">
              <a:off x="2589452" y="1614268"/>
              <a:ext cx="329808" cy="1429764"/>
            </a:xfrm>
            <a:custGeom>
              <a:avLst/>
              <a:gdLst>
                <a:gd name="connsiteX0" fmla="*/ 0 w 333829"/>
                <a:gd name="connsiteY0" fmla="*/ 0 h 1451429"/>
                <a:gd name="connsiteX1" fmla="*/ 0 w 333829"/>
                <a:gd name="connsiteY1" fmla="*/ 1117600 h 1451429"/>
                <a:gd name="connsiteX2" fmla="*/ 333829 w 333829"/>
                <a:gd name="connsiteY2" fmla="*/ 1451429 h 1451429"/>
              </a:gdLst>
              <a:ahLst/>
              <a:cxnLst>
                <a:cxn ang="0">
                  <a:pos x="connsiteX0" y="connsiteY0"/>
                </a:cxn>
                <a:cxn ang="0">
                  <a:pos x="connsiteX1" y="connsiteY1"/>
                </a:cxn>
                <a:cxn ang="0">
                  <a:pos x="connsiteX2" y="connsiteY2"/>
                </a:cxn>
              </a:cxnLst>
              <a:rect l="l" t="t" r="r" b="b"/>
              <a:pathLst>
                <a:path w="333829" h="1451429">
                  <a:moveTo>
                    <a:pt x="0" y="0"/>
                  </a:moveTo>
                  <a:lnTo>
                    <a:pt x="0" y="1117600"/>
                  </a:lnTo>
                  <a:lnTo>
                    <a:pt x="333829" y="1451429"/>
                  </a:lnTo>
                </a:path>
              </a:pathLst>
            </a:cu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187" tIns="38593" rIns="77187" bIns="38593" anchor="ctr"/>
            <a:lstStyle/>
            <a:p>
              <a:pPr algn="ctr">
                <a:defRPr/>
              </a:pPr>
              <a:endParaRPr lang="zh-CN" altLang="en-US" sz="1350"/>
            </a:p>
          </p:txBody>
        </p:sp>
        <p:sp>
          <p:nvSpPr>
            <p:cNvPr id="20" name="任意多边形 19"/>
            <p:cNvSpPr/>
            <p:nvPr/>
          </p:nvSpPr>
          <p:spPr>
            <a:xfrm flipH="1">
              <a:off x="5446745" y="1614268"/>
              <a:ext cx="328244" cy="1429764"/>
            </a:xfrm>
            <a:custGeom>
              <a:avLst/>
              <a:gdLst>
                <a:gd name="connsiteX0" fmla="*/ 0 w 333829"/>
                <a:gd name="connsiteY0" fmla="*/ 0 h 1451429"/>
                <a:gd name="connsiteX1" fmla="*/ 0 w 333829"/>
                <a:gd name="connsiteY1" fmla="*/ 1117600 h 1451429"/>
                <a:gd name="connsiteX2" fmla="*/ 333829 w 333829"/>
                <a:gd name="connsiteY2" fmla="*/ 1451429 h 1451429"/>
              </a:gdLst>
              <a:ahLst/>
              <a:cxnLst>
                <a:cxn ang="0">
                  <a:pos x="connsiteX0" y="connsiteY0"/>
                </a:cxn>
                <a:cxn ang="0">
                  <a:pos x="connsiteX1" y="connsiteY1"/>
                </a:cxn>
                <a:cxn ang="0">
                  <a:pos x="connsiteX2" y="connsiteY2"/>
                </a:cxn>
              </a:cxnLst>
              <a:rect l="l" t="t" r="r" b="b"/>
              <a:pathLst>
                <a:path w="333829" h="1451429">
                  <a:moveTo>
                    <a:pt x="0" y="0"/>
                  </a:moveTo>
                  <a:lnTo>
                    <a:pt x="0" y="1117600"/>
                  </a:lnTo>
                  <a:lnTo>
                    <a:pt x="333829" y="1451429"/>
                  </a:lnTo>
                </a:path>
              </a:pathLst>
            </a:cu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187" tIns="38593" rIns="77187" bIns="38593" anchor="ctr"/>
            <a:lstStyle/>
            <a:p>
              <a:pPr algn="ctr">
                <a:defRPr/>
              </a:pPr>
              <a:endParaRPr lang="zh-CN" altLang="en-US" sz="1350"/>
            </a:p>
          </p:txBody>
        </p:sp>
        <p:sp>
          <p:nvSpPr>
            <p:cNvPr id="21" name="任意多边形 20"/>
            <p:cNvSpPr/>
            <p:nvPr/>
          </p:nvSpPr>
          <p:spPr>
            <a:xfrm flipH="1">
              <a:off x="8415014" y="1614268"/>
              <a:ext cx="329809" cy="1429764"/>
            </a:xfrm>
            <a:custGeom>
              <a:avLst/>
              <a:gdLst>
                <a:gd name="connsiteX0" fmla="*/ 0 w 333829"/>
                <a:gd name="connsiteY0" fmla="*/ 0 h 1451429"/>
                <a:gd name="connsiteX1" fmla="*/ 0 w 333829"/>
                <a:gd name="connsiteY1" fmla="*/ 1117600 h 1451429"/>
                <a:gd name="connsiteX2" fmla="*/ 333829 w 333829"/>
                <a:gd name="connsiteY2" fmla="*/ 1451429 h 1451429"/>
              </a:gdLst>
              <a:ahLst/>
              <a:cxnLst>
                <a:cxn ang="0">
                  <a:pos x="connsiteX0" y="connsiteY0"/>
                </a:cxn>
                <a:cxn ang="0">
                  <a:pos x="connsiteX1" y="connsiteY1"/>
                </a:cxn>
                <a:cxn ang="0">
                  <a:pos x="connsiteX2" y="connsiteY2"/>
                </a:cxn>
              </a:cxnLst>
              <a:rect l="l" t="t" r="r" b="b"/>
              <a:pathLst>
                <a:path w="333829" h="1451429">
                  <a:moveTo>
                    <a:pt x="0" y="0"/>
                  </a:moveTo>
                  <a:lnTo>
                    <a:pt x="0" y="1117600"/>
                  </a:lnTo>
                  <a:lnTo>
                    <a:pt x="333829" y="1451429"/>
                  </a:lnTo>
                </a:path>
              </a:pathLst>
            </a:cu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187" tIns="38593" rIns="77187" bIns="38593" anchor="ctr"/>
            <a:lstStyle/>
            <a:p>
              <a:pPr algn="ctr">
                <a:defRPr/>
              </a:pPr>
              <a:endParaRPr lang="zh-CN" altLang="en-US" sz="1350"/>
            </a:p>
          </p:txBody>
        </p:sp>
        <p:sp>
          <p:nvSpPr>
            <p:cNvPr id="22" name="任意多边形 21"/>
            <p:cNvSpPr/>
            <p:nvPr/>
          </p:nvSpPr>
          <p:spPr>
            <a:xfrm flipV="1">
              <a:off x="3294396" y="3701036"/>
              <a:ext cx="328244" cy="1429764"/>
            </a:xfrm>
            <a:custGeom>
              <a:avLst/>
              <a:gdLst>
                <a:gd name="connsiteX0" fmla="*/ 0 w 333829"/>
                <a:gd name="connsiteY0" fmla="*/ 0 h 1451429"/>
                <a:gd name="connsiteX1" fmla="*/ 0 w 333829"/>
                <a:gd name="connsiteY1" fmla="*/ 1117600 h 1451429"/>
                <a:gd name="connsiteX2" fmla="*/ 333829 w 333829"/>
                <a:gd name="connsiteY2" fmla="*/ 1451429 h 1451429"/>
              </a:gdLst>
              <a:ahLst/>
              <a:cxnLst>
                <a:cxn ang="0">
                  <a:pos x="connsiteX0" y="connsiteY0"/>
                </a:cxn>
                <a:cxn ang="0">
                  <a:pos x="connsiteX1" y="connsiteY1"/>
                </a:cxn>
                <a:cxn ang="0">
                  <a:pos x="connsiteX2" y="connsiteY2"/>
                </a:cxn>
              </a:cxnLst>
              <a:rect l="l" t="t" r="r" b="b"/>
              <a:pathLst>
                <a:path w="333829" h="1451429">
                  <a:moveTo>
                    <a:pt x="0" y="0"/>
                  </a:moveTo>
                  <a:lnTo>
                    <a:pt x="0" y="1117600"/>
                  </a:lnTo>
                  <a:lnTo>
                    <a:pt x="333829" y="1451429"/>
                  </a:lnTo>
                </a:path>
              </a:pathLst>
            </a:cu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187" tIns="38593" rIns="77187" bIns="38593" anchor="ctr"/>
            <a:lstStyle/>
            <a:p>
              <a:pPr algn="ctr">
                <a:defRPr/>
              </a:pPr>
              <a:endParaRPr lang="zh-CN" altLang="en-US" sz="1350"/>
            </a:p>
          </p:txBody>
        </p:sp>
        <p:sp>
          <p:nvSpPr>
            <p:cNvPr id="23" name="任意多边形 22"/>
            <p:cNvSpPr/>
            <p:nvPr/>
          </p:nvSpPr>
          <p:spPr>
            <a:xfrm flipV="1">
              <a:off x="6153252" y="3701036"/>
              <a:ext cx="328244" cy="1429764"/>
            </a:xfrm>
            <a:custGeom>
              <a:avLst/>
              <a:gdLst>
                <a:gd name="connsiteX0" fmla="*/ 0 w 333829"/>
                <a:gd name="connsiteY0" fmla="*/ 0 h 1451429"/>
                <a:gd name="connsiteX1" fmla="*/ 0 w 333829"/>
                <a:gd name="connsiteY1" fmla="*/ 1117600 h 1451429"/>
                <a:gd name="connsiteX2" fmla="*/ 333829 w 333829"/>
                <a:gd name="connsiteY2" fmla="*/ 1451429 h 1451429"/>
              </a:gdLst>
              <a:ahLst/>
              <a:cxnLst>
                <a:cxn ang="0">
                  <a:pos x="connsiteX0" y="connsiteY0"/>
                </a:cxn>
                <a:cxn ang="0">
                  <a:pos x="connsiteX1" y="connsiteY1"/>
                </a:cxn>
                <a:cxn ang="0">
                  <a:pos x="connsiteX2" y="connsiteY2"/>
                </a:cxn>
              </a:cxnLst>
              <a:rect l="l" t="t" r="r" b="b"/>
              <a:pathLst>
                <a:path w="333829" h="1451429">
                  <a:moveTo>
                    <a:pt x="0" y="0"/>
                  </a:moveTo>
                  <a:lnTo>
                    <a:pt x="0" y="1117600"/>
                  </a:lnTo>
                  <a:lnTo>
                    <a:pt x="333829" y="1451429"/>
                  </a:lnTo>
                </a:path>
              </a:pathLst>
            </a:cu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187" tIns="38593" rIns="77187" bIns="38593" anchor="ctr"/>
            <a:lstStyle/>
            <a:p>
              <a:pPr algn="ctr">
                <a:defRPr/>
              </a:pPr>
              <a:endParaRPr lang="zh-CN" altLang="en-US" sz="1350"/>
            </a:p>
          </p:txBody>
        </p:sp>
      </p:grpSp>
      <p:sp>
        <p:nvSpPr>
          <p:cNvPr id="30" name="文本框 29"/>
          <p:cNvSpPr txBox="1"/>
          <p:nvPr/>
        </p:nvSpPr>
        <p:spPr>
          <a:xfrm>
            <a:off x="994326" y="1662379"/>
            <a:ext cx="1924934" cy="1156855"/>
          </a:xfrm>
          <a:prstGeom prst="rect">
            <a:avLst/>
          </a:prstGeom>
          <a:noFill/>
        </p:spPr>
        <p:txBody>
          <a:bodyPr wrap="square" rtlCol="0">
            <a:spAutoFit/>
          </a:bodyPr>
          <a:lstStyle/>
          <a:p>
            <a:pPr algn="just">
              <a:lnSpc>
                <a:spcPct val="11000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a:t>
            </a:r>
            <a:endPar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3757064" y="1659339"/>
            <a:ext cx="1924934" cy="1156855"/>
          </a:xfrm>
          <a:prstGeom prst="rect">
            <a:avLst/>
          </a:prstGeom>
          <a:noFill/>
        </p:spPr>
        <p:txBody>
          <a:bodyPr wrap="square" rtlCol="0">
            <a:spAutoFit/>
          </a:bodyPr>
          <a:lstStyle/>
          <a:p>
            <a:pPr algn="just">
              <a:lnSpc>
                <a:spcPct val="11000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a:t>
            </a:r>
            <a:endPar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6745258" y="1659339"/>
            <a:ext cx="1924934" cy="1156855"/>
          </a:xfrm>
          <a:prstGeom prst="rect">
            <a:avLst/>
          </a:prstGeom>
          <a:noFill/>
        </p:spPr>
        <p:txBody>
          <a:bodyPr wrap="square" rtlCol="0">
            <a:spAutoFit/>
          </a:bodyPr>
          <a:lstStyle/>
          <a:p>
            <a:pPr algn="just">
              <a:lnSpc>
                <a:spcPct val="11000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a:t>
            </a:r>
            <a:endPar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3416315" y="3973945"/>
            <a:ext cx="1924934" cy="1156855"/>
          </a:xfrm>
          <a:prstGeom prst="rect">
            <a:avLst/>
          </a:prstGeom>
          <a:noFill/>
        </p:spPr>
        <p:txBody>
          <a:bodyPr wrap="square" rtlCol="0">
            <a:spAutoFit/>
          </a:bodyPr>
          <a:lstStyle/>
          <a:p>
            <a:pPr algn="just">
              <a:lnSpc>
                <a:spcPct val="11000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a:t>
            </a:r>
            <a:endPar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6335369" y="3973944"/>
            <a:ext cx="1924934" cy="1156855"/>
          </a:xfrm>
          <a:prstGeom prst="rect">
            <a:avLst/>
          </a:prstGeom>
          <a:noFill/>
        </p:spPr>
        <p:txBody>
          <a:bodyPr wrap="square" rtlCol="0">
            <a:spAutoFit/>
          </a:bodyPr>
          <a:lstStyle/>
          <a:p>
            <a:pPr algn="just">
              <a:lnSpc>
                <a:spcPct val="11000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a:t>
            </a:r>
            <a:endPar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ustDataLst>
      <p:tags r:id="rId5"/>
    </p:custDataLst>
  </p:cSld>
  <p:clrMapOvr>
    <a:masterClrMapping/>
  </p:clrMapOvr>
  <mc:AlternateContent xmlns:mc="http://schemas.openxmlformats.org/markup-compatibility/2006">
    <mc:Choice xmlns:p14="http://schemas.microsoft.com/office/powerpoint/2010/main" Requires="p14">
      <p:transition p14:dur="0" advTm="11429"/>
    </mc:Choice>
    <mc:Fallback>
      <p:transition advTm="1142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nodeType="click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fade">
                                      <p:cBhvr>
                                        <p:cTn id="21" dur="2000"/>
                                        <p:tgtEl>
                                          <p:spTgt spid="37"/>
                                        </p:tgtEl>
                                      </p:cBhvr>
                                    </p:animEffect>
                                    <p:anim calcmode="lin" valueType="num">
                                      <p:cBhvr>
                                        <p:cTn id="22" dur="2000" fill="hold"/>
                                        <p:tgtEl>
                                          <p:spTgt spid="37"/>
                                        </p:tgtEl>
                                        <p:attrNameLst>
                                          <p:attrName>ppt_w</p:attrName>
                                        </p:attrNameLst>
                                      </p:cBhvr>
                                      <p:tavLst>
                                        <p:tav tm="0" fmla="#ppt_w*sin(2.5*pi*$)">
                                          <p:val>
                                            <p:fltVal val="0"/>
                                          </p:val>
                                        </p:tav>
                                        <p:tav tm="100000">
                                          <p:val>
                                            <p:fltVal val="1"/>
                                          </p:val>
                                        </p:tav>
                                      </p:tavLst>
                                    </p:anim>
                                    <p:anim calcmode="lin" valueType="num">
                                      <p:cBhvr>
                                        <p:cTn id="23" dur="2000" fill="hold"/>
                                        <p:tgtEl>
                                          <p:spTgt spid="37"/>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1000"/>
                                        <p:tgtEl>
                                          <p:spTgt spid="30"/>
                                        </p:tgtEl>
                                      </p:cBhvr>
                                    </p:animEffect>
                                    <p:anim calcmode="lin" valueType="num">
                                      <p:cBhvr>
                                        <p:cTn id="29" dur="1000" fill="hold"/>
                                        <p:tgtEl>
                                          <p:spTgt spid="30"/>
                                        </p:tgtEl>
                                        <p:attrNameLst>
                                          <p:attrName>ppt_x</p:attrName>
                                        </p:attrNameLst>
                                      </p:cBhvr>
                                      <p:tavLst>
                                        <p:tav tm="0">
                                          <p:val>
                                            <p:strVal val="#ppt_x"/>
                                          </p:val>
                                        </p:tav>
                                        <p:tav tm="100000">
                                          <p:val>
                                            <p:strVal val="#ppt_x"/>
                                          </p:val>
                                        </p:tav>
                                      </p:tavLst>
                                    </p:anim>
                                    <p:anim calcmode="lin" valueType="num">
                                      <p:cBhvr>
                                        <p:cTn id="30"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fade">
                                      <p:cBhvr>
                                        <p:cTn id="35" dur="1000"/>
                                        <p:tgtEl>
                                          <p:spTgt spid="33"/>
                                        </p:tgtEl>
                                      </p:cBhvr>
                                    </p:animEffect>
                                    <p:anim calcmode="lin" valueType="num">
                                      <p:cBhvr>
                                        <p:cTn id="36" dur="1000" fill="hold"/>
                                        <p:tgtEl>
                                          <p:spTgt spid="33"/>
                                        </p:tgtEl>
                                        <p:attrNameLst>
                                          <p:attrName>ppt_x</p:attrName>
                                        </p:attrNameLst>
                                      </p:cBhvr>
                                      <p:tavLst>
                                        <p:tav tm="0">
                                          <p:val>
                                            <p:strVal val="#ppt_x"/>
                                          </p:val>
                                        </p:tav>
                                        <p:tav tm="100000">
                                          <p:val>
                                            <p:strVal val="#ppt_x"/>
                                          </p:val>
                                        </p:tav>
                                      </p:tavLst>
                                    </p:anim>
                                    <p:anim calcmode="lin" valueType="num">
                                      <p:cBhvr>
                                        <p:cTn id="37"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1000"/>
                                        <p:tgtEl>
                                          <p:spTgt spid="31"/>
                                        </p:tgtEl>
                                      </p:cBhvr>
                                    </p:animEffect>
                                    <p:anim calcmode="lin" valueType="num">
                                      <p:cBhvr>
                                        <p:cTn id="43" dur="1000" fill="hold"/>
                                        <p:tgtEl>
                                          <p:spTgt spid="31"/>
                                        </p:tgtEl>
                                        <p:attrNameLst>
                                          <p:attrName>ppt_x</p:attrName>
                                        </p:attrNameLst>
                                      </p:cBhvr>
                                      <p:tavLst>
                                        <p:tav tm="0">
                                          <p:val>
                                            <p:strVal val="#ppt_x"/>
                                          </p:val>
                                        </p:tav>
                                        <p:tav tm="100000">
                                          <p:val>
                                            <p:strVal val="#ppt_x"/>
                                          </p:val>
                                        </p:tav>
                                      </p:tavLst>
                                    </p:anim>
                                    <p:anim calcmode="lin" valueType="num">
                                      <p:cBhvr>
                                        <p:cTn id="44"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fade">
                                      <p:cBhvr>
                                        <p:cTn id="49" dur="1000"/>
                                        <p:tgtEl>
                                          <p:spTgt spid="34"/>
                                        </p:tgtEl>
                                      </p:cBhvr>
                                    </p:animEffect>
                                    <p:anim calcmode="lin" valueType="num">
                                      <p:cBhvr>
                                        <p:cTn id="50" dur="1000" fill="hold"/>
                                        <p:tgtEl>
                                          <p:spTgt spid="34"/>
                                        </p:tgtEl>
                                        <p:attrNameLst>
                                          <p:attrName>ppt_x</p:attrName>
                                        </p:attrNameLst>
                                      </p:cBhvr>
                                      <p:tavLst>
                                        <p:tav tm="0">
                                          <p:val>
                                            <p:strVal val="#ppt_x"/>
                                          </p:val>
                                        </p:tav>
                                        <p:tav tm="100000">
                                          <p:val>
                                            <p:strVal val="#ppt_x"/>
                                          </p:val>
                                        </p:tav>
                                      </p:tavLst>
                                    </p:anim>
                                    <p:anim calcmode="lin" valueType="num">
                                      <p:cBhvr>
                                        <p:cTn id="51"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fade">
                                      <p:cBhvr>
                                        <p:cTn id="56" dur="1000"/>
                                        <p:tgtEl>
                                          <p:spTgt spid="32"/>
                                        </p:tgtEl>
                                      </p:cBhvr>
                                    </p:animEffect>
                                    <p:anim calcmode="lin" valueType="num">
                                      <p:cBhvr>
                                        <p:cTn id="57" dur="1000" fill="hold"/>
                                        <p:tgtEl>
                                          <p:spTgt spid="32"/>
                                        </p:tgtEl>
                                        <p:attrNameLst>
                                          <p:attrName>ppt_x</p:attrName>
                                        </p:attrNameLst>
                                      </p:cBhvr>
                                      <p:tavLst>
                                        <p:tav tm="0">
                                          <p:val>
                                            <p:strVal val="#ppt_x"/>
                                          </p:val>
                                        </p:tav>
                                        <p:tav tm="100000">
                                          <p:val>
                                            <p:strVal val="#ppt_x"/>
                                          </p:val>
                                        </p:tav>
                                      </p:tavLst>
                                    </p:anim>
                                    <p:anim calcmode="lin" valueType="num">
                                      <p:cBhvr>
                                        <p:cTn id="58"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0" grpId="0"/>
      <p:bldP spid="31" grpId="0"/>
      <p:bldP spid="32" grpId="0"/>
      <p:bldP spid="33" grpId="0"/>
      <p:bldP spid="3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174" y="0"/>
            <a:ext cx="1752093" cy="1368825"/>
            <a:chOff x="749301" y="1425175"/>
            <a:chExt cx="2711196" cy="2118125"/>
          </a:xfrm>
        </p:grpSpPr>
        <p:pic>
          <p:nvPicPr>
            <p:cNvPr id="3" name="图片 2"/>
            <p:cNvPicPr>
              <a:picLocks noChangeAspect="1"/>
            </p:cNvPicPr>
            <p:nvPr/>
          </p:nvPicPr>
          <p:blipFill>
            <a:blip r:embed="rId1">
              <a:extLst>
                <a:ext uri="{BEBA8EAE-BF5A-486C-A8C5-ECC9F3942E4B}">
                  <a14:imgProps xmlns:a14="http://schemas.microsoft.com/office/drawing/2010/main">
                    <a14:imgLayer r:embed="rId2">
                      <a14:imgEffect>
                        <a14:backgroundRemoval t="8000" b="100000" l="9375" r="96875">
                          <a14:foregroundMark x1="76042" y1="76000" x2="76042" y2="76000"/>
                          <a14:foregroundMark x1="82292" y1="80000" x2="82292" y2="80000"/>
                        </a14:backgroundRemoval>
                      </a14:imgEffect>
                    </a14:imgLayer>
                  </a14:imgProps>
                </a:ext>
              </a:extLst>
            </a:blip>
            <a:stretch>
              <a:fillRect/>
            </a:stretch>
          </p:blipFill>
          <p:spPr>
            <a:xfrm>
              <a:off x="749301" y="1425175"/>
              <a:ext cx="2711196" cy="2118125"/>
            </a:xfrm>
            <a:prstGeom prst="rect">
              <a:avLst/>
            </a:prstGeom>
          </p:spPr>
        </p:pic>
        <p:sp>
          <p:nvSpPr>
            <p:cNvPr id="4" name="文本框 3"/>
            <p:cNvSpPr txBox="1"/>
            <p:nvPr/>
          </p:nvSpPr>
          <p:spPr>
            <a:xfrm>
              <a:off x="1565349" y="1984168"/>
              <a:ext cx="1079096" cy="1000135"/>
            </a:xfrm>
            <a:prstGeom prst="rect">
              <a:avLst/>
            </a:prstGeom>
            <a:noFill/>
          </p:spPr>
          <p:txBody>
            <a:bodyPr wrap="square" rtlCol="0">
              <a:spAutoFit/>
            </a:bodyPr>
            <a:lstStyle/>
            <a:p>
              <a:pPr algn="ctr"/>
              <a:r>
                <a:rPr lang="en-US" altLang="zh-CN" sz="3600" b="1" dirty="0" smtClean="0">
                  <a:solidFill>
                    <a:schemeClr val="tx1">
                      <a:lumMod val="75000"/>
                      <a:lumOff val="25000"/>
                    </a:schemeClr>
                  </a:solidFill>
                  <a:latin typeface="微软雅黑" panose="020B0503020204020204" pitchFamily="34" charset="-122"/>
                  <a:ea typeface="微软雅黑" panose="020B0503020204020204" pitchFamily="34" charset="-122"/>
                </a:rPr>
                <a:t>3</a:t>
              </a:r>
              <a:endPar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5" name="文本框 4"/>
          <p:cNvSpPr txBox="1"/>
          <p:nvPr/>
        </p:nvSpPr>
        <p:spPr>
          <a:xfrm>
            <a:off x="1422819" y="392023"/>
            <a:ext cx="4012782" cy="553998"/>
          </a:xfrm>
          <a:prstGeom prst="rect">
            <a:avLst/>
          </a:prstGeom>
          <a:noFill/>
        </p:spPr>
        <p:txBody>
          <a:bodyPr wrap="square" rtlCol="0">
            <a:spAutoFit/>
          </a:bodyPr>
          <a:lstStyle/>
          <a:p>
            <a:r>
              <a:rPr lang="zh-CN" altLang="en-US" sz="3000" b="1" dirty="0" smtClean="0">
                <a:solidFill>
                  <a:schemeClr val="tx1">
                    <a:lumMod val="75000"/>
                    <a:lumOff val="25000"/>
                  </a:schemeClr>
                </a:solidFill>
                <a:latin typeface="微软雅黑" panose="020B0503020204020204" pitchFamily="34" charset="-122"/>
                <a:ea typeface="微软雅黑" panose="020B0503020204020204" pitchFamily="34" charset="-122"/>
              </a:rPr>
              <a:t>点击此处添加标题</a:t>
            </a:r>
            <a:endParaRPr lang="zh-CN" altLang="en-US" sz="3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35" name="组合 34"/>
          <p:cNvGrpSpPr/>
          <p:nvPr/>
        </p:nvGrpSpPr>
        <p:grpSpPr>
          <a:xfrm>
            <a:off x="1672068" y="1590371"/>
            <a:ext cx="2846584" cy="4208152"/>
            <a:chOff x="1320800" y="1730071"/>
            <a:chExt cx="2846584" cy="4208152"/>
          </a:xfrm>
        </p:grpSpPr>
        <p:sp>
          <p:nvSpPr>
            <p:cNvPr id="7" name="矩形 8"/>
            <p:cNvSpPr/>
            <p:nvPr/>
          </p:nvSpPr>
          <p:spPr>
            <a:xfrm>
              <a:off x="1320800" y="1730071"/>
              <a:ext cx="2846584" cy="4208152"/>
            </a:xfrm>
            <a:custGeom>
              <a:avLst/>
              <a:gdLst>
                <a:gd name="connsiteX0" fmla="*/ 0 w 3744416"/>
                <a:gd name="connsiteY0" fmla="*/ 0 h 4320480"/>
                <a:gd name="connsiteX1" fmla="*/ 3744416 w 3744416"/>
                <a:gd name="connsiteY1" fmla="*/ 0 h 4320480"/>
                <a:gd name="connsiteX2" fmla="*/ 3744416 w 3744416"/>
                <a:gd name="connsiteY2" fmla="*/ 4320480 h 4320480"/>
                <a:gd name="connsiteX3" fmla="*/ 0 w 3744416"/>
                <a:gd name="connsiteY3" fmla="*/ 4320480 h 4320480"/>
                <a:gd name="connsiteX4" fmla="*/ 0 w 3744416"/>
                <a:gd name="connsiteY4" fmla="*/ 0 h 4320480"/>
                <a:gd name="connsiteX0-1" fmla="*/ 0 w 3744416"/>
                <a:gd name="connsiteY0-2" fmla="*/ 0 h 4320480"/>
                <a:gd name="connsiteX1-3" fmla="*/ 3744416 w 3744416"/>
                <a:gd name="connsiteY1-4" fmla="*/ 0 h 4320480"/>
                <a:gd name="connsiteX2-5" fmla="*/ 3744416 w 3744416"/>
                <a:gd name="connsiteY2-6" fmla="*/ 4320480 h 4320480"/>
                <a:gd name="connsiteX3-7" fmla="*/ 3187562 w 3744416"/>
                <a:gd name="connsiteY3-8" fmla="*/ 4316250 h 4320480"/>
                <a:gd name="connsiteX4-9" fmla="*/ 0 w 3744416"/>
                <a:gd name="connsiteY4-10" fmla="*/ 4320480 h 4320480"/>
                <a:gd name="connsiteX5" fmla="*/ 0 w 3744416"/>
                <a:gd name="connsiteY5" fmla="*/ 0 h 4320480"/>
                <a:gd name="connsiteX0-11" fmla="*/ 0 w 3744416"/>
                <a:gd name="connsiteY0-12" fmla="*/ 0 h 4320480"/>
                <a:gd name="connsiteX1-13" fmla="*/ 3744416 w 3744416"/>
                <a:gd name="connsiteY1-14" fmla="*/ 0 h 4320480"/>
                <a:gd name="connsiteX2-15" fmla="*/ 3739765 w 3744416"/>
                <a:gd name="connsiteY2-16" fmla="*/ 3769985 h 4320480"/>
                <a:gd name="connsiteX3-17" fmla="*/ 3744416 w 3744416"/>
                <a:gd name="connsiteY3-18" fmla="*/ 4320480 h 4320480"/>
                <a:gd name="connsiteX4-19" fmla="*/ 3187562 w 3744416"/>
                <a:gd name="connsiteY4-20" fmla="*/ 4316250 h 4320480"/>
                <a:gd name="connsiteX5-21" fmla="*/ 0 w 3744416"/>
                <a:gd name="connsiteY5-22" fmla="*/ 4320480 h 4320480"/>
                <a:gd name="connsiteX6" fmla="*/ 0 w 3744416"/>
                <a:gd name="connsiteY6" fmla="*/ 0 h 4320480"/>
                <a:gd name="connsiteX0-23" fmla="*/ 0 w 3744416"/>
                <a:gd name="connsiteY0-24" fmla="*/ 0 h 4320480"/>
                <a:gd name="connsiteX1-25" fmla="*/ 3744416 w 3744416"/>
                <a:gd name="connsiteY1-26" fmla="*/ 0 h 4320480"/>
                <a:gd name="connsiteX2-27" fmla="*/ 3739765 w 3744416"/>
                <a:gd name="connsiteY2-28" fmla="*/ 3769985 h 4320480"/>
                <a:gd name="connsiteX3-29" fmla="*/ 3187562 w 3744416"/>
                <a:gd name="connsiteY3-30" fmla="*/ 4316250 h 4320480"/>
                <a:gd name="connsiteX4-31" fmla="*/ 0 w 3744416"/>
                <a:gd name="connsiteY4-32" fmla="*/ 4320480 h 4320480"/>
                <a:gd name="connsiteX5-33" fmla="*/ 0 w 3744416"/>
                <a:gd name="connsiteY5-34" fmla="*/ 0 h 4320480"/>
                <a:gd name="connsiteX0-35" fmla="*/ 0 w 3744416"/>
                <a:gd name="connsiteY0-36" fmla="*/ 0 h 4320480"/>
                <a:gd name="connsiteX1-37" fmla="*/ 3744416 w 3744416"/>
                <a:gd name="connsiteY1-38" fmla="*/ 0 h 4320480"/>
                <a:gd name="connsiteX2-39" fmla="*/ 3739765 w 3744416"/>
                <a:gd name="connsiteY2-40" fmla="*/ 3769985 h 4320480"/>
                <a:gd name="connsiteX3-41" fmla="*/ 3187562 w 3744416"/>
                <a:gd name="connsiteY3-42" fmla="*/ 4316250 h 4320480"/>
                <a:gd name="connsiteX4-43" fmla="*/ 0 w 3744416"/>
                <a:gd name="connsiteY4-44" fmla="*/ 4320480 h 4320480"/>
                <a:gd name="connsiteX5-45" fmla="*/ 0 w 3744416"/>
                <a:gd name="connsiteY5-46" fmla="*/ 0 h 4320480"/>
                <a:gd name="connsiteX0-47" fmla="*/ 0 w 3744416"/>
                <a:gd name="connsiteY0-48" fmla="*/ 0 h 4320480"/>
                <a:gd name="connsiteX1-49" fmla="*/ 3744416 w 3744416"/>
                <a:gd name="connsiteY1-50" fmla="*/ 0 h 4320480"/>
                <a:gd name="connsiteX2-51" fmla="*/ 3739765 w 3744416"/>
                <a:gd name="connsiteY2-52" fmla="*/ 3769985 h 4320480"/>
                <a:gd name="connsiteX3-53" fmla="*/ 3187562 w 3744416"/>
                <a:gd name="connsiteY3-54" fmla="*/ 4316250 h 4320480"/>
                <a:gd name="connsiteX4-55" fmla="*/ 0 w 3744416"/>
                <a:gd name="connsiteY4-56" fmla="*/ 4320480 h 4320480"/>
                <a:gd name="connsiteX5-57" fmla="*/ 0 w 3744416"/>
                <a:gd name="connsiteY5-58" fmla="*/ 0 h 432048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3744416" h="4320480">
                  <a:moveTo>
                    <a:pt x="0" y="0"/>
                  </a:moveTo>
                  <a:lnTo>
                    <a:pt x="3744416" y="0"/>
                  </a:lnTo>
                  <a:cubicBezTo>
                    <a:pt x="3742866" y="1256662"/>
                    <a:pt x="3741315" y="2513323"/>
                    <a:pt x="3739765" y="3769985"/>
                  </a:cubicBezTo>
                  <a:cubicBezTo>
                    <a:pt x="3189756" y="4304236"/>
                    <a:pt x="3735123" y="3775715"/>
                    <a:pt x="3187562" y="4316250"/>
                  </a:cubicBezTo>
                  <a:lnTo>
                    <a:pt x="0" y="4320480"/>
                  </a:lnTo>
                  <a:lnTo>
                    <a:pt x="0" y="0"/>
                  </a:lnTo>
                  <a:close/>
                </a:path>
              </a:pathLst>
            </a:custGeom>
            <a:solidFill>
              <a:srgbClr val="49C5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pic>
          <p:nvPicPr>
            <p:cNvPr id="34" name="图片 33"/>
            <p:cNvPicPr>
              <a:picLocks noChangeAspect="1"/>
            </p:cNvPicPr>
            <p:nvPr/>
          </p:nvPicPr>
          <p:blipFill rotWithShape="1">
            <a:blip r:embed="rId3"/>
            <a:srcRect l="-1" t="-1" r="1142" b="1142"/>
            <a:stretch>
              <a:fillRect/>
            </a:stretch>
          </p:blipFill>
          <p:spPr>
            <a:xfrm>
              <a:off x="1454436" y="1864933"/>
              <a:ext cx="2552746" cy="3956757"/>
            </a:xfrm>
            <a:prstGeom prst="foldedCorner">
              <a:avLst/>
            </a:prstGeom>
          </p:spPr>
        </p:pic>
        <p:sp>
          <p:nvSpPr>
            <p:cNvPr id="8" name="等腰三角形 9"/>
            <p:cNvSpPr/>
            <p:nvPr/>
          </p:nvSpPr>
          <p:spPr>
            <a:xfrm rot="18320218">
              <a:off x="3518160" y="5415065"/>
              <a:ext cx="622609" cy="339916"/>
            </a:xfrm>
            <a:custGeom>
              <a:avLst/>
              <a:gdLst>
                <a:gd name="connsiteX0" fmla="*/ 0 w 787671"/>
                <a:gd name="connsiteY0" fmla="*/ 607822 h 607822"/>
                <a:gd name="connsiteX1" fmla="*/ 393836 w 787671"/>
                <a:gd name="connsiteY1" fmla="*/ 0 h 607822"/>
                <a:gd name="connsiteX2" fmla="*/ 787671 w 787671"/>
                <a:gd name="connsiteY2" fmla="*/ 607822 h 607822"/>
                <a:gd name="connsiteX3" fmla="*/ 0 w 787671"/>
                <a:gd name="connsiteY3" fmla="*/ 607822 h 607822"/>
                <a:gd name="connsiteX0-1" fmla="*/ 0 w 805927"/>
                <a:gd name="connsiteY0-2" fmla="*/ 601048 h 607822"/>
                <a:gd name="connsiteX1-3" fmla="*/ 412092 w 805927"/>
                <a:gd name="connsiteY1-4" fmla="*/ 0 h 607822"/>
                <a:gd name="connsiteX2-5" fmla="*/ 805927 w 805927"/>
                <a:gd name="connsiteY2-6" fmla="*/ 607822 h 607822"/>
                <a:gd name="connsiteX3-7" fmla="*/ 0 w 805927"/>
                <a:gd name="connsiteY3-8" fmla="*/ 601048 h 607822"/>
                <a:gd name="connsiteX0-9" fmla="*/ 0 w 776241"/>
                <a:gd name="connsiteY0-10" fmla="*/ 601048 h 635577"/>
                <a:gd name="connsiteX1-11" fmla="*/ 412092 w 776241"/>
                <a:gd name="connsiteY1-12" fmla="*/ 0 h 635577"/>
                <a:gd name="connsiteX2-13" fmla="*/ 776241 w 776241"/>
                <a:gd name="connsiteY2-14" fmla="*/ 635577 h 635577"/>
                <a:gd name="connsiteX3-15" fmla="*/ 0 w 776241"/>
                <a:gd name="connsiteY3-16" fmla="*/ 601048 h 635577"/>
                <a:gd name="connsiteX0-17" fmla="*/ 0 w 776241"/>
                <a:gd name="connsiteY0-18" fmla="*/ 395159 h 429688"/>
                <a:gd name="connsiteX1-19" fmla="*/ 366149 w 776241"/>
                <a:gd name="connsiteY1-20" fmla="*/ 0 h 429688"/>
                <a:gd name="connsiteX2-21" fmla="*/ 776241 w 776241"/>
                <a:gd name="connsiteY2-22" fmla="*/ 429688 h 429688"/>
                <a:gd name="connsiteX3-23" fmla="*/ 0 w 776241"/>
                <a:gd name="connsiteY3-24" fmla="*/ 395159 h 429688"/>
              </a:gdLst>
              <a:ahLst/>
              <a:cxnLst>
                <a:cxn ang="0">
                  <a:pos x="connsiteX0-1" y="connsiteY0-2"/>
                </a:cxn>
                <a:cxn ang="0">
                  <a:pos x="connsiteX1-3" y="connsiteY1-4"/>
                </a:cxn>
                <a:cxn ang="0">
                  <a:pos x="connsiteX2-5" y="connsiteY2-6"/>
                </a:cxn>
                <a:cxn ang="0">
                  <a:pos x="connsiteX3-7" y="connsiteY3-8"/>
                </a:cxn>
              </a:cxnLst>
              <a:rect l="l" t="t" r="r" b="b"/>
              <a:pathLst>
                <a:path w="776241" h="429688">
                  <a:moveTo>
                    <a:pt x="0" y="395159"/>
                  </a:moveTo>
                  <a:lnTo>
                    <a:pt x="366149" y="0"/>
                  </a:lnTo>
                  <a:lnTo>
                    <a:pt x="776241" y="429688"/>
                  </a:lnTo>
                  <a:lnTo>
                    <a:pt x="0" y="395159"/>
                  </a:lnTo>
                  <a:close/>
                </a:path>
              </a:pathLst>
            </a:custGeom>
            <a:solidFill>
              <a:srgbClr val="84C4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sp>
        <p:nvSpPr>
          <p:cNvPr id="14" name="Oval 4"/>
          <p:cNvSpPr/>
          <p:nvPr/>
        </p:nvSpPr>
        <p:spPr>
          <a:xfrm>
            <a:off x="4934432" y="1828322"/>
            <a:ext cx="592437" cy="592437"/>
          </a:xfrm>
          <a:prstGeom prst="ellipse">
            <a:avLst/>
          </a:prstGeom>
          <a:solidFill>
            <a:srgbClr val="49C5D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latin typeface="微软雅黑" panose="020B0503020204020204" pitchFamily="34" charset="-122"/>
                <a:ea typeface="微软雅黑" panose="020B0503020204020204" pitchFamily="34" charset="-122"/>
              </a:rPr>
              <a:t>01</a:t>
            </a:r>
            <a:endParaRPr lang="id-ID" sz="1600" b="1" dirty="0">
              <a:latin typeface="微软雅黑" panose="020B0503020204020204" pitchFamily="34" charset="-122"/>
              <a:ea typeface="微软雅黑" panose="020B0503020204020204" pitchFamily="34" charset="-122"/>
            </a:endParaRPr>
          </a:p>
        </p:txBody>
      </p:sp>
      <p:sp>
        <p:nvSpPr>
          <p:cNvPr id="18" name="下箭头 17"/>
          <p:cNvSpPr/>
          <p:nvPr/>
        </p:nvSpPr>
        <p:spPr>
          <a:xfrm>
            <a:off x="5104475" y="2420759"/>
            <a:ext cx="252347" cy="1224000"/>
          </a:xfrm>
          <a:prstGeom prst="down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p>
        </p:txBody>
      </p:sp>
      <p:sp>
        <p:nvSpPr>
          <p:cNvPr id="19" name="Oval 4"/>
          <p:cNvSpPr/>
          <p:nvPr/>
        </p:nvSpPr>
        <p:spPr>
          <a:xfrm>
            <a:off x="4934431" y="3642371"/>
            <a:ext cx="592437" cy="592437"/>
          </a:xfrm>
          <a:prstGeom prst="ellipse">
            <a:avLst/>
          </a:prstGeom>
          <a:solidFill>
            <a:srgbClr val="E779A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latin typeface="微软雅黑" panose="020B0503020204020204" pitchFamily="34" charset="-122"/>
                <a:ea typeface="微软雅黑" panose="020B0503020204020204" pitchFamily="34" charset="-122"/>
              </a:rPr>
              <a:t>02</a:t>
            </a:r>
            <a:endParaRPr lang="id-ID" sz="1600" b="1" dirty="0">
              <a:latin typeface="微软雅黑" panose="020B0503020204020204" pitchFamily="34" charset="-122"/>
              <a:ea typeface="微软雅黑" panose="020B0503020204020204" pitchFamily="34" charset="-122"/>
            </a:endParaRPr>
          </a:p>
        </p:txBody>
      </p:sp>
      <p:sp>
        <p:nvSpPr>
          <p:cNvPr id="36" name="文本框 35"/>
          <p:cNvSpPr txBox="1"/>
          <p:nvPr/>
        </p:nvSpPr>
        <p:spPr>
          <a:xfrm>
            <a:off x="5532589" y="1916496"/>
            <a:ext cx="2553208" cy="400110"/>
          </a:xfrm>
          <a:prstGeom prst="rect">
            <a:avLst/>
          </a:prstGeom>
          <a:noFill/>
        </p:spPr>
        <p:txBody>
          <a:bodyPr wrap="square" rtlCol="0">
            <a:spAutoFit/>
          </a:bodyPr>
          <a:lstStyle/>
          <a:p>
            <a:r>
              <a:rPr lang="zh-CN" altLang="en-US" sz="2000" b="1" dirty="0" smtClean="0">
                <a:solidFill>
                  <a:srgbClr val="49C5D1"/>
                </a:solidFill>
                <a:latin typeface="微软雅黑" panose="020B0503020204020204" pitchFamily="34" charset="-122"/>
                <a:ea typeface="微软雅黑" panose="020B0503020204020204" pitchFamily="34" charset="-122"/>
              </a:rPr>
              <a:t>点击添加小标题</a:t>
            </a:r>
            <a:endParaRPr lang="zh-CN" altLang="en-US" sz="2000" b="1" dirty="0" smtClean="0">
              <a:solidFill>
                <a:srgbClr val="49C5D1"/>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5530249" y="2316606"/>
            <a:ext cx="4989684" cy="1421928"/>
          </a:xfrm>
          <a:prstGeom prst="rect">
            <a:avLst/>
          </a:prstGeom>
          <a:noFill/>
        </p:spPr>
        <p:txBody>
          <a:bodyPr wrap="square" rtlCol="0">
            <a:spAutoFit/>
          </a:bodyPr>
          <a:lstStyle/>
          <a:p>
            <a:pPr algn="just">
              <a:lnSpc>
                <a:spcPct val="12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点击这里输入文本内容点击这里输入文本内容点击这里输入文本内容点击这里输入文本内容点击这里输入文本内容点击这里输入文本内容点击这里输入文本内容点击这里输入文本内容</a:t>
            </a:r>
            <a:endPar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5532589" y="3738534"/>
            <a:ext cx="2553208" cy="400110"/>
          </a:xfrm>
          <a:prstGeom prst="rect">
            <a:avLst/>
          </a:prstGeom>
          <a:noFill/>
        </p:spPr>
        <p:txBody>
          <a:bodyPr wrap="square" rtlCol="0">
            <a:spAutoFit/>
          </a:bodyPr>
          <a:lstStyle/>
          <a:p>
            <a:r>
              <a:rPr lang="zh-CN" altLang="en-US" sz="2000" b="1" dirty="0" smtClean="0">
                <a:solidFill>
                  <a:srgbClr val="E779A3"/>
                </a:solidFill>
                <a:latin typeface="微软雅黑" panose="020B0503020204020204" pitchFamily="34" charset="-122"/>
                <a:ea typeface="微软雅黑" panose="020B0503020204020204" pitchFamily="34" charset="-122"/>
              </a:rPr>
              <a:t>点击添加小标题</a:t>
            </a:r>
            <a:endParaRPr lang="zh-CN" altLang="en-US" sz="2000" b="1" dirty="0" smtClean="0">
              <a:solidFill>
                <a:srgbClr val="E779A3"/>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5530249" y="4138644"/>
            <a:ext cx="4989684" cy="1421928"/>
          </a:xfrm>
          <a:prstGeom prst="rect">
            <a:avLst/>
          </a:prstGeom>
          <a:noFill/>
        </p:spPr>
        <p:txBody>
          <a:bodyPr wrap="square" rtlCol="0">
            <a:spAutoFit/>
          </a:bodyPr>
          <a:lstStyle/>
          <a:p>
            <a:pPr algn="just">
              <a:lnSpc>
                <a:spcPct val="12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点击这里输入文本内容点击这里输入文本内容点击这里输入文本内容点击这里输入文本内容点击这里输入文本内容点击这里输入文本内容点击这里输入文本内容点击这里输入文本内容</a:t>
            </a:r>
            <a:endPar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spd="slow" p14:dur="2000" advTm="7716"/>
    </mc:Choice>
    <mc:Fallback>
      <p:transition spd="slow" advTm="771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5"/>
                                        </p:tgtEl>
                                        <p:attrNameLst>
                                          <p:attrName>style.visibility</p:attrName>
                                        </p:attrNameLst>
                                      </p:cBhvr>
                                      <p:to>
                                        <p:strVal val="visible"/>
                                      </p:to>
                                    </p:set>
                                    <p:anim calcmode="lin" valueType="num">
                                      <p:cBhvr>
                                        <p:cTn id="21" dur="500" fill="hold"/>
                                        <p:tgtEl>
                                          <p:spTgt spid="35"/>
                                        </p:tgtEl>
                                        <p:attrNameLst>
                                          <p:attrName>ppt_w</p:attrName>
                                        </p:attrNameLst>
                                      </p:cBhvr>
                                      <p:tavLst>
                                        <p:tav tm="0">
                                          <p:val>
                                            <p:fltVal val="0"/>
                                          </p:val>
                                        </p:tav>
                                        <p:tav tm="100000">
                                          <p:val>
                                            <p:strVal val="#ppt_w"/>
                                          </p:val>
                                        </p:tav>
                                      </p:tavLst>
                                    </p:anim>
                                    <p:anim calcmode="lin" valueType="num">
                                      <p:cBhvr>
                                        <p:cTn id="22" dur="500" fill="hold"/>
                                        <p:tgtEl>
                                          <p:spTgt spid="35"/>
                                        </p:tgtEl>
                                        <p:attrNameLst>
                                          <p:attrName>ppt_h</p:attrName>
                                        </p:attrNameLst>
                                      </p:cBhvr>
                                      <p:tavLst>
                                        <p:tav tm="0">
                                          <p:val>
                                            <p:fltVal val="0"/>
                                          </p:val>
                                        </p:tav>
                                        <p:tav tm="100000">
                                          <p:val>
                                            <p:strVal val="#ppt_h"/>
                                          </p:val>
                                        </p:tav>
                                      </p:tavLst>
                                    </p:anim>
                                    <p:animEffect transition="in" filter="fade">
                                      <p:cBhvr>
                                        <p:cTn id="23" dur="500"/>
                                        <p:tgtEl>
                                          <p:spTgt spid="35"/>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1000"/>
                                        <p:tgtEl>
                                          <p:spTgt spid="14"/>
                                        </p:tgtEl>
                                      </p:cBhvr>
                                    </p:animEffect>
                                    <p:anim calcmode="lin" valueType="num">
                                      <p:cBhvr>
                                        <p:cTn id="29" dur="1000" fill="hold"/>
                                        <p:tgtEl>
                                          <p:spTgt spid="14"/>
                                        </p:tgtEl>
                                        <p:attrNameLst>
                                          <p:attrName>ppt_x</p:attrName>
                                        </p:attrNameLst>
                                      </p:cBhvr>
                                      <p:tavLst>
                                        <p:tav tm="0">
                                          <p:val>
                                            <p:strVal val="#ppt_x"/>
                                          </p:val>
                                        </p:tav>
                                        <p:tav tm="100000">
                                          <p:val>
                                            <p:strVal val="#ppt_x"/>
                                          </p:val>
                                        </p:tav>
                                      </p:tavLst>
                                    </p:anim>
                                    <p:anim calcmode="lin" valueType="num">
                                      <p:cBhvr>
                                        <p:cTn id="30" dur="1000" fill="hold"/>
                                        <p:tgtEl>
                                          <p:spTgt spid="14"/>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1000"/>
                                        <p:tgtEl>
                                          <p:spTgt spid="36"/>
                                        </p:tgtEl>
                                      </p:cBhvr>
                                    </p:animEffect>
                                    <p:anim calcmode="lin" valueType="num">
                                      <p:cBhvr>
                                        <p:cTn id="34" dur="1000" fill="hold"/>
                                        <p:tgtEl>
                                          <p:spTgt spid="36"/>
                                        </p:tgtEl>
                                        <p:attrNameLst>
                                          <p:attrName>ppt_x</p:attrName>
                                        </p:attrNameLst>
                                      </p:cBhvr>
                                      <p:tavLst>
                                        <p:tav tm="0">
                                          <p:val>
                                            <p:strVal val="#ppt_x"/>
                                          </p:val>
                                        </p:tav>
                                        <p:tav tm="100000">
                                          <p:val>
                                            <p:strVal val="#ppt_x"/>
                                          </p:val>
                                        </p:tav>
                                      </p:tavLst>
                                    </p:anim>
                                    <p:anim calcmode="lin" valueType="num">
                                      <p:cBhvr>
                                        <p:cTn id="35" dur="1000" fill="hold"/>
                                        <p:tgtEl>
                                          <p:spTgt spid="36"/>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fade">
                                      <p:cBhvr>
                                        <p:cTn id="38" dur="1000"/>
                                        <p:tgtEl>
                                          <p:spTgt spid="37"/>
                                        </p:tgtEl>
                                      </p:cBhvr>
                                    </p:animEffect>
                                    <p:anim calcmode="lin" valueType="num">
                                      <p:cBhvr>
                                        <p:cTn id="39" dur="1000" fill="hold"/>
                                        <p:tgtEl>
                                          <p:spTgt spid="37"/>
                                        </p:tgtEl>
                                        <p:attrNameLst>
                                          <p:attrName>ppt_x</p:attrName>
                                        </p:attrNameLst>
                                      </p:cBhvr>
                                      <p:tavLst>
                                        <p:tav tm="0">
                                          <p:val>
                                            <p:strVal val="#ppt_x"/>
                                          </p:val>
                                        </p:tav>
                                        <p:tav tm="100000">
                                          <p:val>
                                            <p:strVal val="#ppt_x"/>
                                          </p:val>
                                        </p:tav>
                                      </p:tavLst>
                                    </p:anim>
                                    <p:anim calcmode="lin" valueType="num">
                                      <p:cBhvr>
                                        <p:cTn id="40"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1000"/>
                                        <p:tgtEl>
                                          <p:spTgt spid="18"/>
                                        </p:tgtEl>
                                      </p:cBhvr>
                                    </p:animEffect>
                                    <p:anim calcmode="lin" valueType="num">
                                      <p:cBhvr>
                                        <p:cTn id="46" dur="1000" fill="hold"/>
                                        <p:tgtEl>
                                          <p:spTgt spid="18"/>
                                        </p:tgtEl>
                                        <p:attrNameLst>
                                          <p:attrName>ppt_x</p:attrName>
                                        </p:attrNameLst>
                                      </p:cBhvr>
                                      <p:tavLst>
                                        <p:tav tm="0">
                                          <p:val>
                                            <p:strVal val="#ppt_x"/>
                                          </p:val>
                                        </p:tav>
                                        <p:tav tm="100000">
                                          <p:val>
                                            <p:strVal val="#ppt_x"/>
                                          </p:val>
                                        </p:tav>
                                      </p:tavLst>
                                    </p:anim>
                                    <p:anim calcmode="lin" valueType="num">
                                      <p:cBhvr>
                                        <p:cTn id="47"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1000"/>
                                        <p:tgtEl>
                                          <p:spTgt spid="19"/>
                                        </p:tgtEl>
                                      </p:cBhvr>
                                    </p:animEffect>
                                    <p:anim calcmode="lin" valueType="num">
                                      <p:cBhvr>
                                        <p:cTn id="53" dur="1000" fill="hold"/>
                                        <p:tgtEl>
                                          <p:spTgt spid="19"/>
                                        </p:tgtEl>
                                        <p:attrNameLst>
                                          <p:attrName>ppt_x</p:attrName>
                                        </p:attrNameLst>
                                      </p:cBhvr>
                                      <p:tavLst>
                                        <p:tav tm="0">
                                          <p:val>
                                            <p:strVal val="#ppt_x"/>
                                          </p:val>
                                        </p:tav>
                                        <p:tav tm="100000">
                                          <p:val>
                                            <p:strVal val="#ppt_x"/>
                                          </p:val>
                                        </p:tav>
                                      </p:tavLst>
                                    </p:anim>
                                    <p:anim calcmode="lin" valueType="num">
                                      <p:cBhvr>
                                        <p:cTn id="54" dur="1000" fill="hold"/>
                                        <p:tgtEl>
                                          <p:spTgt spid="1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fade">
                                      <p:cBhvr>
                                        <p:cTn id="57" dur="1000"/>
                                        <p:tgtEl>
                                          <p:spTgt spid="38"/>
                                        </p:tgtEl>
                                      </p:cBhvr>
                                    </p:animEffect>
                                    <p:anim calcmode="lin" valueType="num">
                                      <p:cBhvr>
                                        <p:cTn id="58" dur="1000" fill="hold"/>
                                        <p:tgtEl>
                                          <p:spTgt spid="38"/>
                                        </p:tgtEl>
                                        <p:attrNameLst>
                                          <p:attrName>ppt_x</p:attrName>
                                        </p:attrNameLst>
                                      </p:cBhvr>
                                      <p:tavLst>
                                        <p:tav tm="0">
                                          <p:val>
                                            <p:strVal val="#ppt_x"/>
                                          </p:val>
                                        </p:tav>
                                        <p:tav tm="100000">
                                          <p:val>
                                            <p:strVal val="#ppt_x"/>
                                          </p:val>
                                        </p:tav>
                                      </p:tavLst>
                                    </p:anim>
                                    <p:anim calcmode="lin" valueType="num">
                                      <p:cBhvr>
                                        <p:cTn id="59" dur="1000" fill="hold"/>
                                        <p:tgtEl>
                                          <p:spTgt spid="38"/>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9"/>
                                        </p:tgtEl>
                                        <p:attrNameLst>
                                          <p:attrName>style.visibility</p:attrName>
                                        </p:attrNameLst>
                                      </p:cBhvr>
                                      <p:to>
                                        <p:strVal val="visible"/>
                                      </p:to>
                                    </p:set>
                                    <p:animEffect transition="in" filter="fade">
                                      <p:cBhvr>
                                        <p:cTn id="62" dur="1000"/>
                                        <p:tgtEl>
                                          <p:spTgt spid="39"/>
                                        </p:tgtEl>
                                      </p:cBhvr>
                                    </p:animEffect>
                                    <p:anim calcmode="lin" valueType="num">
                                      <p:cBhvr>
                                        <p:cTn id="63" dur="1000" fill="hold"/>
                                        <p:tgtEl>
                                          <p:spTgt spid="39"/>
                                        </p:tgtEl>
                                        <p:attrNameLst>
                                          <p:attrName>ppt_x</p:attrName>
                                        </p:attrNameLst>
                                      </p:cBhvr>
                                      <p:tavLst>
                                        <p:tav tm="0">
                                          <p:val>
                                            <p:strVal val="#ppt_x"/>
                                          </p:val>
                                        </p:tav>
                                        <p:tav tm="100000">
                                          <p:val>
                                            <p:strVal val="#ppt_x"/>
                                          </p:val>
                                        </p:tav>
                                      </p:tavLst>
                                    </p:anim>
                                    <p:anim calcmode="lin" valueType="num">
                                      <p:cBhvr>
                                        <p:cTn id="64"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4" grpId="0" animBg="1"/>
      <p:bldP spid="18" grpId="0" animBg="1"/>
      <p:bldP spid="19" grpId="0" animBg="1"/>
      <p:bldP spid="36" grpId="0"/>
      <p:bldP spid="37" grpId="0"/>
      <p:bldP spid="38" grpId="0"/>
      <p:bldP spid="3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174" y="0"/>
            <a:ext cx="1752093" cy="1368825"/>
            <a:chOff x="749301" y="1425175"/>
            <a:chExt cx="2711196" cy="2118125"/>
          </a:xfrm>
        </p:grpSpPr>
        <p:pic>
          <p:nvPicPr>
            <p:cNvPr id="3" name="图片 2"/>
            <p:cNvPicPr>
              <a:picLocks noChangeAspect="1"/>
            </p:cNvPicPr>
            <p:nvPr/>
          </p:nvPicPr>
          <p:blipFill>
            <a:blip r:embed="rId1">
              <a:extLst>
                <a:ext uri="{BEBA8EAE-BF5A-486C-A8C5-ECC9F3942E4B}">
                  <a14:imgProps xmlns:a14="http://schemas.microsoft.com/office/drawing/2010/main">
                    <a14:imgLayer r:embed="rId2">
                      <a14:imgEffect>
                        <a14:backgroundRemoval t="8000" b="100000" l="9375" r="96875">
                          <a14:foregroundMark x1="76042" y1="76000" x2="76042" y2="76000"/>
                          <a14:foregroundMark x1="82292" y1="80000" x2="82292" y2="80000"/>
                        </a14:backgroundRemoval>
                      </a14:imgEffect>
                    </a14:imgLayer>
                  </a14:imgProps>
                </a:ext>
              </a:extLst>
            </a:blip>
            <a:stretch>
              <a:fillRect/>
            </a:stretch>
          </p:blipFill>
          <p:spPr>
            <a:xfrm>
              <a:off x="749301" y="1425175"/>
              <a:ext cx="2711196" cy="2118125"/>
            </a:xfrm>
            <a:prstGeom prst="rect">
              <a:avLst/>
            </a:prstGeom>
          </p:spPr>
        </p:pic>
        <p:sp>
          <p:nvSpPr>
            <p:cNvPr id="4" name="文本框 3"/>
            <p:cNvSpPr txBox="1"/>
            <p:nvPr/>
          </p:nvSpPr>
          <p:spPr>
            <a:xfrm>
              <a:off x="1565349" y="1984168"/>
              <a:ext cx="1079096" cy="1000135"/>
            </a:xfrm>
            <a:prstGeom prst="rect">
              <a:avLst/>
            </a:prstGeom>
            <a:noFill/>
          </p:spPr>
          <p:txBody>
            <a:bodyPr wrap="square" rtlCol="0">
              <a:spAutoFit/>
            </a:bodyPr>
            <a:lstStyle/>
            <a:p>
              <a:pPr algn="ctr"/>
              <a:r>
                <a:rPr lang="en-US" altLang="zh-CN" sz="3600" b="1" dirty="0" smtClean="0">
                  <a:solidFill>
                    <a:schemeClr val="tx1">
                      <a:lumMod val="75000"/>
                      <a:lumOff val="25000"/>
                    </a:schemeClr>
                  </a:solidFill>
                  <a:latin typeface="微软雅黑" panose="020B0503020204020204" pitchFamily="34" charset="-122"/>
                  <a:ea typeface="微软雅黑" panose="020B0503020204020204" pitchFamily="34" charset="-122"/>
                </a:rPr>
                <a:t>3</a:t>
              </a:r>
              <a:endPar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5" name="文本框 4"/>
          <p:cNvSpPr txBox="1"/>
          <p:nvPr/>
        </p:nvSpPr>
        <p:spPr>
          <a:xfrm>
            <a:off x="1422819" y="392023"/>
            <a:ext cx="4012782" cy="553998"/>
          </a:xfrm>
          <a:prstGeom prst="rect">
            <a:avLst/>
          </a:prstGeom>
          <a:noFill/>
        </p:spPr>
        <p:txBody>
          <a:bodyPr wrap="square" rtlCol="0">
            <a:spAutoFit/>
          </a:bodyPr>
          <a:lstStyle/>
          <a:p>
            <a:r>
              <a:rPr lang="zh-CN" altLang="en-US" sz="3000" b="1" dirty="0" smtClean="0">
                <a:solidFill>
                  <a:schemeClr val="tx1">
                    <a:lumMod val="75000"/>
                    <a:lumOff val="25000"/>
                  </a:schemeClr>
                </a:solidFill>
                <a:latin typeface="微软雅黑" panose="020B0503020204020204" pitchFamily="34" charset="-122"/>
                <a:ea typeface="微软雅黑" panose="020B0503020204020204" pitchFamily="34" charset="-122"/>
              </a:rPr>
              <a:t>点击此处添加标题</a:t>
            </a:r>
            <a:endParaRPr lang="zh-CN" altLang="en-US" sz="3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6" name="组合 15"/>
          <p:cNvGrpSpPr/>
          <p:nvPr/>
        </p:nvGrpSpPr>
        <p:grpSpPr>
          <a:xfrm>
            <a:off x="1438492" y="1670631"/>
            <a:ext cx="4005811" cy="4009924"/>
            <a:chOff x="3601488" y="1645231"/>
            <a:chExt cx="4005811" cy="4009924"/>
          </a:xfrm>
        </p:grpSpPr>
        <p:grpSp>
          <p:nvGrpSpPr>
            <p:cNvPr id="14" name="组合 13"/>
            <p:cNvGrpSpPr/>
            <p:nvPr/>
          </p:nvGrpSpPr>
          <p:grpSpPr>
            <a:xfrm>
              <a:off x="3601488" y="1645231"/>
              <a:ext cx="4005811" cy="4009924"/>
              <a:chOff x="2941089" y="1188031"/>
              <a:chExt cx="3261822" cy="3265171"/>
            </a:xfrm>
          </p:grpSpPr>
          <p:sp>
            <p:nvSpPr>
              <p:cNvPr id="6" name="Freeform 5"/>
              <p:cNvSpPr/>
              <p:nvPr/>
            </p:nvSpPr>
            <p:spPr bwMode="auto">
              <a:xfrm>
                <a:off x="2941089" y="1188031"/>
                <a:ext cx="1632028" cy="1633144"/>
              </a:xfrm>
              <a:custGeom>
                <a:avLst/>
                <a:gdLst>
                  <a:gd name="T0" fmla="*/ 618 w 618"/>
                  <a:gd name="T1" fmla="*/ 479 h 618"/>
                  <a:gd name="T2" fmla="*/ 618 w 618"/>
                  <a:gd name="T3" fmla="*/ 0 h 618"/>
                  <a:gd name="T4" fmla="*/ 544 w 618"/>
                  <a:gd name="T5" fmla="*/ 0 h 618"/>
                  <a:gd name="T6" fmla="*/ 509 w 618"/>
                  <a:gd name="T7" fmla="*/ 104 h 618"/>
                  <a:gd name="T8" fmla="*/ 454 w 618"/>
                  <a:gd name="T9" fmla="*/ 119 h 618"/>
                  <a:gd name="T10" fmla="*/ 373 w 618"/>
                  <a:gd name="T11" fmla="*/ 46 h 618"/>
                  <a:gd name="T12" fmla="*/ 245 w 618"/>
                  <a:gd name="T13" fmla="*/ 120 h 618"/>
                  <a:gd name="T14" fmla="*/ 267 w 618"/>
                  <a:gd name="T15" fmla="*/ 227 h 618"/>
                  <a:gd name="T16" fmla="*/ 227 w 618"/>
                  <a:gd name="T17" fmla="*/ 267 h 618"/>
                  <a:gd name="T18" fmla="*/ 120 w 618"/>
                  <a:gd name="T19" fmla="*/ 245 h 618"/>
                  <a:gd name="T20" fmla="*/ 46 w 618"/>
                  <a:gd name="T21" fmla="*/ 373 h 618"/>
                  <a:gd name="T22" fmla="*/ 119 w 618"/>
                  <a:gd name="T23" fmla="*/ 455 h 618"/>
                  <a:gd name="T24" fmla="*/ 104 w 618"/>
                  <a:gd name="T25" fmla="*/ 510 h 618"/>
                  <a:gd name="T26" fmla="*/ 0 w 618"/>
                  <a:gd name="T27" fmla="*/ 544 h 618"/>
                  <a:gd name="T28" fmla="*/ 0 w 618"/>
                  <a:gd name="T29" fmla="*/ 618 h 618"/>
                  <a:gd name="T30" fmla="*/ 479 w 618"/>
                  <a:gd name="T31" fmla="*/ 618 h 618"/>
                  <a:gd name="T32" fmla="*/ 618 w 618"/>
                  <a:gd name="T33" fmla="*/ 479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18" h="618">
                    <a:moveTo>
                      <a:pt x="618" y="479"/>
                    </a:moveTo>
                    <a:cubicBezTo>
                      <a:pt x="618" y="0"/>
                      <a:pt x="618" y="0"/>
                      <a:pt x="618" y="0"/>
                    </a:cubicBezTo>
                    <a:cubicBezTo>
                      <a:pt x="544" y="0"/>
                      <a:pt x="544" y="0"/>
                      <a:pt x="544" y="0"/>
                    </a:cubicBezTo>
                    <a:cubicBezTo>
                      <a:pt x="509" y="104"/>
                      <a:pt x="509" y="104"/>
                      <a:pt x="509" y="104"/>
                    </a:cubicBezTo>
                    <a:cubicBezTo>
                      <a:pt x="491" y="108"/>
                      <a:pt x="472" y="113"/>
                      <a:pt x="454" y="119"/>
                    </a:cubicBezTo>
                    <a:cubicBezTo>
                      <a:pt x="373" y="46"/>
                      <a:pt x="373" y="46"/>
                      <a:pt x="373" y="46"/>
                    </a:cubicBezTo>
                    <a:cubicBezTo>
                      <a:pt x="245" y="120"/>
                      <a:pt x="245" y="120"/>
                      <a:pt x="245" y="120"/>
                    </a:cubicBezTo>
                    <a:cubicBezTo>
                      <a:pt x="267" y="227"/>
                      <a:pt x="267" y="227"/>
                      <a:pt x="267" y="227"/>
                    </a:cubicBezTo>
                    <a:cubicBezTo>
                      <a:pt x="253" y="240"/>
                      <a:pt x="240" y="253"/>
                      <a:pt x="227" y="267"/>
                    </a:cubicBezTo>
                    <a:cubicBezTo>
                      <a:pt x="120" y="245"/>
                      <a:pt x="120" y="245"/>
                      <a:pt x="120" y="245"/>
                    </a:cubicBezTo>
                    <a:cubicBezTo>
                      <a:pt x="46" y="373"/>
                      <a:pt x="46" y="373"/>
                      <a:pt x="46" y="373"/>
                    </a:cubicBezTo>
                    <a:cubicBezTo>
                      <a:pt x="119" y="455"/>
                      <a:pt x="119" y="455"/>
                      <a:pt x="119" y="455"/>
                    </a:cubicBezTo>
                    <a:cubicBezTo>
                      <a:pt x="113" y="473"/>
                      <a:pt x="108" y="491"/>
                      <a:pt x="104" y="510"/>
                    </a:cubicBezTo>
                    <a:cubicBezTo>
                      <a:pt x="0" y="544"/>
                      <a:pt x="0" y="544"/>
                      <a:pt x="0" y="544"/>
                    </a:cubicBezTo>
                    <a:cubicBezTo>
                      <a:pt x="0" y="618"/>
                      <a:pt x="0" y="618"/>
                      <a:pt x="0" y="618"/>
                    </a:cubicBezTo>
                    <a:cubicBezTo>
                      <a:pt x="479" y="618"/>
                      <a:pt x="479" y="618"/>
                      <a:pt x="479" y="618"/>
                    </a:cubicBezTo>
                    <a:cubicBezTo>
                      <a:pt x="479" y="541"/>
                      <a:pt x="541" y="479"/>
                      <a:pt x="618" y="479"/>
                    </a:cubicBezTo>
                    <a:close/>
                  </a:path>
                </a:pathLst>
              </a:custGeom>
              <a:solidFill>
                <a:srgbClr val="49C5D1"/>
              </a:solidFill>
              <a:ln>
                <a:noFill/>
              </a:ln>
            </p:spPr>
            <p:txBody>
              <a:bodyPr vert="horz" wrap="square" lIns="68571" tIns="34285" rIns="68571" bIns="34285" numCol="1" anchor="t" anchorCtr="0" compatLnSpc="1"/>
              <a:lstStyle/>
              <a:p>
                <a:endParaRPr lang="zh-CN" altLang="en-US" sz="1350" b="1">
                  <a:solidFill>
                    <a:prstClr val="black"/>
                  </a:solidFill>
                  <a:ea typeface="微软雅黑" panose="020B0503020204020204" pitchFamily="34" charset="-122"/>
                </a:endParaRPr>
              </a:p>
            </p:txBody>
          </p:sp>
          <p:sp>
            <p:nvSpPr>
              <p:cNvPr id="7" name="Freeform 6"/>
              <p:cNvSpPr/>
              <p:nvPr/>
            </p:nvSpPr>
            <p:spPr bwMode="auto">
              <a:xfrm>
                <a:off x="4573117" y="1188031"/>
                <a:ext cx="1629794" cy="1633144"/>
              </a:xfrm>
              <a:custGeom>
                <a:avLst/>
                <a:gdLst>
                  <a:gd name="T0" fmla="*/ 499 w 617"/>
                  <a:gd name="T1" fmla="*/ 455 h 618"/>
                  <a:gd name="T2" fmla="*/ 571 w 617"/>
                  <a:gd name="T3" fmla="*/ 373 h 618"/>
                  <a:gd name="T4" fmla="*/ 498 w 617"/>
                  <a:gd name="T5" fmla="*/ 245 h 618"/>
                  <a:gd name="T6" fmla="*/ 390 w 617"/>
                  <a:gd name="T7" fmla="*/ 267 h 618"/>
                  <a:gd name="T8" fmla="*/ 350 w 617"/>
                  <a:gd name="T9" fmla="*/ 227 h 618"/>
                  <a:gd name="T10" fmla="*/ 372 w 617"/>
                  <a:gd name="T11" fmla="*/ 120 h 618"/>
                  <a:gd name="T12" fmla="*/ 245 w 617"/>
                  <a:gd name="T13" fmla="*/ 46 h 618"/>
                  <a:gd name="T14" fmla="*/ 163 w 617"/>
                  <a:gd name="T15" fmla="*/ 119 h 618"/>
                  <a:gd name="T16" fmla="*/ 108 w 617"/>
                  <a:gd name="T17" fmla="*/ 104 h 618"/>
                  <a:gd name="T18" fmla="*/ 73 w 617"/>
                  <a:gd name="T19" fmla="*/ 0 h 618"/>
                  <a:gd name="T20" fmla="*/ 0 w 617"/>
                  <a:gd name="T21" fmla="*/ 0 h 618"/>
                  <a:gd name="T22" fmla="*/ 0 w 617"/>
                  <a:gd name="T23" fmla="*/ 479 h 618"/>
                  <a:gd name="T24" fmla="*/ 139 w 617"/>
                  <a:gd name="T25" fmla="*/ 618 h 618"/>
                  <a:gd name="T26" fmla="*/ 617 w 617"/>
                  <a:gd name="T27" fmla="*/ 618 h 618"/>
                  <a:gd name="T28" fmla="*/ 617 w 617"/>
                  <a:gd name="T29" fmla="*/ 544 h 618"/>
                  <a:gd name="T30" fmla="*/ 513 w 617"/>
                  <a:gd name="T31" fmla="*/ 510 h 618"/>
                  <a:gd name="T32" fmla="*/ 499 w 617"/>
                  <a:gd name="T33" fmla="*/ 455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17" h="618">
                    <a:moveTo>
                      <a:pt x="499" y="455"/>
                    </a:moveTo>
                    <a:cubicBezTo>
                      <a:pt x="571" y="373"/>
                      <a:pt x="571" y="373"/>
                      <a:pt x="571" y="373"/>
                    </a:cubicBezTo>
                    <a:cubicBezTo>
                      <a:pt x="498" y="245"/>
                      <a:pt x="498" y="245"/>
                      <a:pt x="498" y="245"/>
                    </a:cubicBezTo>
                    <a:cubicBezTo>
                      <a:pt x="390" y="267"/>
                      <a:pt x="390" y="267"/>
                      <a:pt x="390" y="267"/>
                    </a:cubicBezTo>
                    <a:cubicBezTo>
                      <a:pt x="378" y="253"/>
                      <a:pt x="364" y="240"/>
                      <a:pt x="350" y="227"/>
                    </a:cubicBezTo>
                    <a:cubicBezTo>
                      <a:pt x="372" y="120"/>
                      <a:pt x="372" y="120"/>
                      <a:pt x="372" y="120"/>
                    </a:cubicBezTo>
                    <a:cubicBezTo>
                      <a:pt x="245" y="46"/>
                      <a:pt x="245" y="46"/>
                      <a:pt x="245" y="46"/>
                    </a:cubicBezTo>
                    <a:cubicBezTo>
                      <a:pt x="163" y="119"/>
                      <a:pt x="163" y="119"/>
                      <a:pt x="163" y="119"/>
                    </a:cubicBezTo>
                    <a:cubicBezTo>
                      <a:pt x="145" y="113"/>
                      <a:pt x="127" y="108"/>
                      <a:pt x="108" y="104"/>
                    </a:cubicBezTo>
                    <a:cubicBezTo>
                      <a:pt x="73" y="0"/>
                      <a:pt x="73" y="0"/>
                      <a:pt x="73" y="0"/>
                    </a:cubicBezTo>
                    <a:cubicBezTo>
                      <a:pt x="0" y="0"/>
                      <a:pt x="0" y="0"/>
                      <a:pt x="0" y="0"/>
                    </a:cubicBezTo>
                    <a:cubicBezTo>
                      <a:pt x="0" y="479"/>
                      <a:pt x="0" y="479"/>
                      <a:pt x="0" y="479"/>
                    </a:cubicBezTo>
                    <a:cubicBezTo>
                      <a:pt x="76" y="479"/>
                      <a:pt x="139" y="541"/>
                      <a:pt x="139" y="618"/>
                    </a:cubicBezTo>
                    <a:cubicBezTo>
                      <a:pt x="617" y="618"/>
                      <a:pt x="617" y="618"/>
                      <a:pt x="617" y="618"/>
                    </a:cubicBezTo>
                    <a:cubicBezTo>
                      <a:pt x="617" y="544"/>
                      <a:pt x="617" y="544"/>
                      <a:pt x="617" y="544"/>
                    </a:cubicBezTo>
                    <a:cubicBezTo>
                      <a:pt x="513" y="510"/>
                      <a:pt x="513" y="510"/>
                      <a:pt x="513" y="510"/>
                    </a:cubicBezTo>
                    <a:cubicBezTo>
                      <a:pt x="510" y="491"/>
                      <a:pt x="505" y="473"/>
                      <a:pt x="499" y="455"/>
                    </a:cubicBezTo>
                    <a:close/>
                  </a:path>
                </a:pathLst>
              </a:custGeom>
              <a:solidFill>
                <a:srgbClr val="E779A3"/>
              </a:solidFill>
              <a:ln>
                <a:noFill/>
              </a:ln>
            </p:spPr>
            <p:txBody>
              <a:bodyPr vert="horz" wrap="square" lIns="68571" tIns="34285" rIns="68571" bIns="34285" numCol="1" anchor="t" anchorCtr="0" compatLnSpc="1"/>
              <a:lstStyle/>
              <a:p>
                <a:endParaRPr lang="zh-CN" altLang="en-US" sz="1350" b="1">
                  <a:solidFill>
                    <a:prstClr val="black"/>
                  </a:solidFill>
                  <a:ea typeface="微软雅黑" panose="020B0503020204020204" pitchFamily="34" charset="-122"/>
                </a:endParaRPr>
              </a:p>
            </p:txBody>
          </p:sp>
          <p:sp>
            <p:nvSpPr>
              <p:cNvPr id="8" name="Freeform 7"/>
              <p:cNvSpPr/>
              <p:nvPr/>
            </p:nvSpPr>
            <p:spPr bwMode="auto">
              <a:xfrm>
                <a:off x="2941089" y="2821174"/>
                <a:ext cx="1632028" cy="1632028"/>
              </a:xfrm>
              <a:custGeom>
                <a:avLst/>
                <a:gdLst>
                  <a:gd name="T0" fmla="*/ 479 w 618"/>
                  <a:gd name="T1" fmla="*/ 0 h 618"/>
                  <a:gd name="T2" fmla="*/ 0 w 618"/>
                  <a:gd name="T3" fmla="*/ 0 h 618"/>
                  <a:gd name="T4" fmla="*/ 0 w 618"/>
                  <a:gd name="T5" fmla="*/ 73 h 618"/>
                  <a:gd name="T6" fmla="*/ 104 w 618"/>
                  <a:gd name="T7" fmla="*/ 108 h 618"/>
                  <a:gd name="T8" fmla="*/ 119 w 618"/>
                  <a:gd name="T9" fmla="*/ 163 h 618"/>
                  <a:gd name="T10" fmla="*/ 46 w 618"/>
                  <a:gd name="T11" fmla="*/ 245 h 618"/>
                  <a:gd name="T12" fmla="*/ 120 w 618"/>
                  <a:gd name="T13" fmla="*/ 372 h 618"/>
                  <a:gd name="T14" fmla="*/ 227 w 618"/>
                  <a:gd name="T15" fmla="*/ 350 h 618"/>
                  <a:gd name="T16" fmla="*/ 267 w 618"/>
                  <a:gd name="T17" fmla="*/ 391 h 618"/>
                  <a:gd name="T18" fmla="*/ 245 w 618"/>
                  <a:gd name="T19" fmla="*/ 498 h 618"/>
                  <a:gd name="T20" fmla="*/ 373 w 618"/>
                  <a:gd name="T21" fmla="*/ 572 h 618"/>
                  <a:gd name="T22" fmla="*/ 454 w 618"/>
                  <a:gd name="T23" fmla="*/ 499 h 618"/>
                  <a:gd name="T24" fmla="*/ 509 w 618"/>
                  <a:gd name="T25" fmla="*/ 514 h 618"/>
                  <a:gd name="T26" fmla="*/ 544 w 618"/>
                  <a:gd name="T27" fmla="*/ 618 h 618"/>
                  <a:gd name="T28" fmla="*/ 618 w 618"/>
                  <a:gd name="T29" fmla="*/ 618 h 618"/>
                  <a:gd name="T30" fmla="*/ 618 w 618"/>
                  <a:gd name="T31" fmla="*/ 139 h 618"/>
                  <a:gd name="T32" fmla="*/ 479 w 618"/>
                  <a:gd name="T33" fmla="*/ 0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18" h="618">
                    <a:moveTo>
                      <a:pt x="479" y="0"/>
                    </a:moveTo>
                    <a:cubicBezTo>
                      <a:pt x="0" y="0"/>
                      <a:pt x="0" y="0"/>
                      <a:pt x="0" y="0"/>
                    </a:cubicBezTo>
                    <a:cubicBezTo>
                      <a:pt x="0" y="73"/>
                      <a:pt x="0" y="73"/>
                      <a:pt x="0" y="73"/>
                    </a:cubicBezTo>
                    <a:cubicBezTo>
                      <a:pt x="104" y="108"/>
                      <a:pt x="104" y="108"/>
                      <a:pt x="104" y="108"/>
                    </a:cubicBezTo>
                    <a:cubicBezTo>
                      <a:pt x="108" y="127"/>
                      <a:pt x="113" y="145"/>
                      <a:pt x="119" y="163"/>
                    </a:cubicBezTo>
                    <a:cubicBezTo>
                      <a:pt x="46" y="245"/>
                      <a:pt x="46" y="245"/>
                      <a:pt x="46" y="245"/>
                    </a:cubicBezTo>
                    <a:cubicBezTo>
                      <a:pt x="120" y="372"/>
                      <a:pt x="120" y="372"/>
                      <a:pt x="120" y="372"/>
                    </a:cubicBezTo>
                    <a:cubicBezTo>
                      <a:pt x="227" y="350"/>
                      <a:pt x="227" y="350"/>
                      <a:pt x="227" y="350"/>
                    </a:cubicBezTo>
                    <a:cubicBezTo>
                      <a:pt x="240" y="365"/>
                      <a:pt x="253" y="378"/>
                      <a:pt x="267" y="391"/>
                    </a:cubicBezTo>
                    <a:cubicBezTo>
                      <a:pt x="245" y="498"/>
                      <a:pt x="245" y="498"/>
                      <a:pt x="245" y="498"/>
                    </a:cubicBezTo>
                    <a:cubicBezTo>
                      <a:pt x="373" y="572"/>
                      <a:pt x="373" y="572"/>
                      <a:pt x="373" y="572"/>
                    </a:cubicBezTo>
                    <a:cubicBezTo>
                      <a:pt x="454" y="499"/>
                      <a:pt x="454" y="499"/>
                      <a:pt x="454" y="499"/>
                    </a:cubicBezTo>
                    <a:cubicBezTo>
                      <a:pt x="472" y="505"/>
                      <a:pt x="491" y="510"/>
                      <a:pt x="509" y="514"/>
                    </a:cubicBezTo>
                    <a:cubicBezTo>
                      <a:pt x="544" y="618"/>
                      <a:pt x="544" y="618"/>
                      <a:pt x="544" y="618"/>
                    </a:cubicBezTo>
                    <a:cubicBezTo>
                      <a:pt x="618" y="618"/>
                      <a:pt x="618" y="618"/>
                      <a:pt x="618" y="618"/>
                    </a:cubicBezTo>
                    <a:cubicBezTo>
                      <a:pt x="618" y="139"/>
                      <a:pt x="618" y="139"/>
                      <a:pt x="618" y="139"/>
                    </a:cubicBezTo>
                    <a:cubicBezTo>
                      <a:pt x="541" y="139"/>
                      <a:pt x="479" y="77"/>
                      <a:pt x="479" y="0"/>
                    </a:cubicBezTo>
                    <a:close/>
                  </a:path>
                </a:pathLst>
              </a:custGeom>
              <a:solidFill>
                <a:srgbClr val="E779A3"/>
              </a:solidFill>
              <a:ln>
                <a:noFill/>
              </a:ln>
            </p:spPr>
            <p:txBody>
              <a:bodyPr vert="horz" wrap="square" lIns="68571" tIns="34285" rIns="68571" bIns="34285" numCol="1" anchor="t" anchorCtr="0" compatLnSpc="1"/>
              <a:lstStyle/>
              <a:p>
                <a:endParaRPr lang="zh-CN" altLang="en-US" sz="1350" b="1">
                  <a:solidFill>
                    <a:prstClr val="black"/>
                  </a:solidFill>
                  <a:ea typeface="微软雅黑" panose="020B0503020204020204" pitchFamily="34" charset="-122"/>
                </a:endParaRPr>
              </a:p>
            </p:txBody>
          </p:sp>
          <p:sp>
            <p:nvSpPr>
              <p:cNvPr id="9" name="Freeform 8"/>
              <p:cNvSpPr/>
              <p:nvPr/>
            </p:nvSpPr>
            <p:spPr bwMode="auto">
              <a:xfrm>
                <a:off x="4573117" y="2821174"/>
                <a:ext cx="1629794" cy="1632028"/>
              </a:xfrm>
              <a:custGeom>
                <a:avLst/>
                <a:gdLst>
                  <a:gd name="T0" fmla="*/ 0 w 617"/>
                  <a:gd name="T1" fmla="*/ 139 h 618"/>
                  <a:gd name="T2" fmla="*/ 0 w 617"/>
                  <a:gd name="T3" fmla="*/ 618 h 618"/>
                  <a:gd name="T4" fmla="*/ 73 w 617"/>
                  <a:gd name="T5" fmla="*/ 618 h 618"/>
                  <a:gd name="T6" fmla="*/ 108 w 617"/>
                  <a:gd name="T7" fmla="*/ 514 h 618"/>
                  <a:gd name="T8" fmla="*/ 163 w 617"/>
                  <a:gd name="T9" fmla="*/ 499 h 618"/>
                  <a:gd name="T10" fmla="*/ 245 w 617"/>
                  <a:gd name="T11" fmla="*/ 572 h 618"/>
                  <a:gd name="T12" fmla="*/ 372 w 617"/>
                  <a:gd name="T13" fmla="*/ 498 h 618"/>
                  <a:gd name="T14" fmla="*/ 350 w 617"/>
                  <a:gd name="T15" fmla="*/ 391 h 618"/>
                  <a:gd name="T16" fmla="*/ 390 w 617"/>
                  <a:gd name="T17" fmla="*/ 350 h 618"/>
                  <a:gd name="T18" fmla="*/ 498 w 617"/>
                  <a:gd name="T19" fmla="*/ 372 h 618"/>
                  <a:gd name="T20" fmla="*/ 571 w 617"/>
                  <a:gd name="T21" fmla="*/ 245 h 618"/>
                  <a:gd name="T22" fmla="*/ 499 w 617"/>
                  <a:gd name="T23" fmla="*/ 163 h 618"/>
                  <a:gd name="T24" fmla="*/ 513 w 617"/>
                  <a:gd name="T25" fmla="*/ 108 h 618"/>
                  <a:gd name="T26" fmla="*/ 617 w 617"/>
                  <a:gd name="T27" fmla="*/ 73 h 618"/>
                  <a:gd name="T28" fmla="*/ 617 w 617"/>
                  <a:gd name="T29" fmla="*/ 0 h 618"/>
                  <a:gd name="T30" fmla="*/ 139 w 617"/>
                  <a:gd name="T31" fmla="*/ 0 h 618"/>
                  <a:gd name="T32" fmla="*/ 0 w 617"/>
                  <a:gd name="T33" fmla="*/ 139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17" h="618">
                    <a:moveTo>
                      <a:pt x="0" y="139"/>
                    </a:moveTo>
                    <a:cubicBezTo>
                      <a:pt x="0" y="618"/>
                      <a:pt x="0" y="618"/>
                      <a:pt x="0" y="618"/>
                    </a:cubicBezTo>
                    <a:cubicBezTo>
                      <a:pt x="73" y="618"/>
                      <a:pt x="73" y="618"/>
                      <a:pt x="73" y="618"/>
                    </a:cubicBezTo>
                    <a:cubicBezTo>
                      <a:pt x="108" y="514"/>
                      <a:pt x="108" y="514"/>
                      <a:pt x="108" y="514"/>
                    </a:cubicBezTo>
                    <a:cubicBezTo>
                      <a:pt x="127" y="510"/>
                      <a:pt x="145" y="505"/>
                      <a:pt x="163" y="499"/>
                    </a:cubicBezTo>
                    <a:cubicBezTo>
                      <a:pt x="245" y="572"/>
                      <a:pt x="245" y="572"/>
                      <a:pt x="245" y="572"/>
                    </a:cubicBezTo>
                    <a:cubicBezTo>
                      <a:pt x="372" y="498"/>
                      <a:pt x="372" y="498"/>
                      <a:pt x="372" y="498"/>
                    </a:cubicBezTo>
                    <a:cubicBezTo>
                      <a:pt x="350" y="391"/>
                      <a:pt x="350" y="391"/>
                      <a:pt x="350" y="391"/>
                    </a:cubicBezTo>
                    <a:cubicBezTo>
                      <a:pt x="364" y="378"/>
                      <a:pt x="378" y="365"/>
                      <a:pt x="390" y="350"/>
                    </a:cubicBezTo>
                    <a:cubicBezTo>
                      <a:pt x="498" y="372"/>
                      <a:pt x="498" y="372"/>
                      <a:pt x="498" y="372"/>
                    </a:cubicBezTo>
                    <a:cubicBezTo>
                      <a:pt x="571" y="245"/>
                      <a:pt x="571" y="245"/>
                      <a:pt x="571" y="245"/>
                    </a:cubicBezTo>
                    <a:cubicBezTo>
                      <a:pt x="499" y="163"/>
                      <a:pt x="499" y="163"/>
                      <a:pt x="499" y="163"/>
                    </a:cubicBezTo>
                    <a:cubicBezTo>
                      <a:pt x="505" y="145"/>
                      <a:pt x="510" y="127"/>
                      <a:pt x="513" y="108"/>
                    </a:cubicBezTo>
                    <a:cubicBezTo>
                      <a:pt x="617" y="73"/>
                      <a:pt x="617" y="73"/>
                      <a:pt x="617" y="73"/>
                    </a:cubicBezTo>
                    <a:cubicBezTo>
                      <a:pt x="617" y="0"/>
                      <a:pt x="617" y="0"/>
                      <a:pt x="617" y="0"/>
                    </a:cubicBezTo>
                    <a:cubicBezTo>
                      <a:pt x="139" y="0"/>
                      <a:pt x="139" y="0"/>
                      <a:pt x="139" y="0"/>
                    </a:cubicBezTo>
                    <a:cubicBezTo>
                      <a:pt x="139" y="77"/>
                      <a:pt x="76" y="139"/>
                      <a:pt x="0" y="139"/>
                    </a:cubicBezTo>
                    <a:close/>
                  </a:path>
                </a:pathLst>
              </a:custGeom>
              <a:solidFill>
                <a:srgbClr val="49C5D1"/>
              </a:solidFill>
              <a:ln>
                <a:noFill/>
              </a:ln>
            </p:spPr>
            <p:txBody>
              <a:bodyPr vert="horz" wrap="square" lIns="68571" tIns="34285" rIns="68571" bIns="34285" numCol="1" anchor="t" anchorCtr="0" compatLnSpc="1"/>
              <a:lstStyle/>
              <a:p>
                <a:endParaRPr lang="zh-CN" altLang="en-US" sz="1350" b="1">
                  <a:solidFill>
                    <a:prstClr val="black"/>
                  </a:solidFill>
                  <a:ea typeface="微软雅黑" panose="020B0503020204020204" pitchFamily="34" charset="-122"/>
                </a:endParaRPr>
              </a:p>
            </p:txBody>
          </p:sp>
        </p:grpSp>
        <p:pic>
          <p:nvPicPr>
            <p:cNvPr id="15" name="图片 14"/>
            <p:cNvPicPr>
              <a:picLocks noChangeAspect="1"/>
            </p:cNvPicPr>
            <p:nvPr/>
          </p:nvPicPr>
          <p:blipFill rotWithShape="1">
            <a:blip r:embed="rId3"/>
            <a:srcRect l="16787" r="10311"/>
            <a:stretch>
              <a:fillRect/>
            </a:stretch>
          </p:blipFill>
          <p:spPr>
            <a:xfrm>
              <a:off x="3805765" y="1850877"/>
              <a:ext cx="3600000" cy="3600000"/>
            </a:xfrm>
            <a:prstGeom prst="flowChartConnector">
              <a:avLst/>
            </a:prstGeom>
          </p:spPr>
        </p:pic>
      </p:grpSp>
      <p:sp>
        <p:nvSpPr>
          <p:cNvPr id="17" name="文本框 16"/>
          <p:cNvSpPr txBox="1"/>
          <p:nvPr/>
        </p:nvSpPr>
        <p:spPr>
          <a:xfrm>
            <a:off x="5766165" y="1676222"/>
            <a:ext cx="2553208" cy="400110"/>
          </a:xfrm>
          <a:prstGeom prst="rect">
            <a:avLst/>
          </a:prstGeom>
          <a:noFill/>
        </p:spPr>
        <p:txBody>
          <a:bodyPr wrap="square" rtlCol="0">
            <a:spAutoFit/>
          </a:bodyPr>
          <a:lstStyle/>
          <a:p>
            <a:r>
              <a:rPr lang="zh-CN" altLang="en-US" sz="2000" b="1" dirty="0" smtClean="0">
                <a:solidFill>
                  <a:srgbClr val="49C5D1"/>
                </a:solidFill>
                <a:latin typeface="微软雅黑" panose="020B0503020204020204" pitchFamily="34" charset="-122"/>
                <a:ea typeface="微软雅黑" panose="020B0503020204020204" pitchFamily="34" charset="-122"/>
              </a:rPr>
              <a:t>点击添加小标题</a:t>
            </a:r>
            <a:endParaRPr lang="zh-CN" altLang="en-US" sz="2000" b="1" dirty="0" smtClean="0">
              <a:solidFill>
                <a:srgbClr val="49C5D1"/>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5763825" y="2076332"/>
            <a:ext cx="4989684" cy="1421928"/>
          </a:xfrm>
          <a:prstGeom prst="rect">
            <a:avLst/>
          </a:prstGeom>
          <a:noFill/>
        </p:spPr>
        <p:txBody>
          <a:bodyPr wrap="square" rtlCol="0">
            <a:spAutoFit/>
          </a:bodyPr>
          <a:lstStyle/>
          <a:p>
            <a:pPr algn="just">
              <a:lnSpc>
                <a:spcPct val="12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点击这里输入文本内容点击这里输入文本内容点击这里输入文本内容点击这里输入文本内容点击这里输入文本内容点击这里输入文本内容点击这里输入文本内容点击这里输入文本内容</a:t>
            </a:r>
            <a:endPar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5766165" y="3654239"/>
            <a:ext cx="2553208" cy="400110"/>
          </a:xfrm>
          <a:prstGeom prst="rect">
            <a:avLst/>
          </a:prstGeom>
          <a:noFill/>
        </p:spPr>
        <p:txBody>
          <a:bodyPr wrap="square" rtlCol="0">
            <a:spAutoFit/>
          </a:bodyPr>
          <a:lstStyle/>
          <a:p>
            <a:r>
              <a:rPr lang="zh-CN" altLang="en-US" sz="2000" b="1" dirty="0" smtClean="0">
                <a:solidFill>
                  <a:srgbClr val="E779A3"/>
                </a:solidFill>
                <a:latin typeface="微软雅黑" panose="020B0503020204020204" pitchFamily="34" charset="-122"/>
                <a:ea typeface="微软雅黑" panose="020B0503020204020204" pitchFamily="34" charset="-122"/>
              </a:rPr>
              <a:t>点击添加小标题</a:t>
            </a:r>
            <a:endParaRPr lang="zh-CN" altLang="en-US" sz="2000" b="1" dirty="0" smtClean="0">
              <a:solidFill>
                <a:srgbClr val="E779A3"/>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5763825" y="4054349"/>
            <a:ext cx="4989684" cy="1421928"/>
          </a:xfrm>
          <a:prstGeom prst="rect">
            <a:avLst/>
          </a:prstGeom>
          <a:noFill/>
        </p:spPr>
        <p:txBody>
          <a:bodyPr wrap="square" rtlCol="0">
            <a:spAutoFit/>
          </a:bodyPr>
          <a:lstStyle/>
          <a:p>
            <a:pPr algn="just">
              <a:lnSpc>
                <a:spcPct val="12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点击这里输入文本内容点击这里输入文本内容点击这里输入文本内容点击这里输入文本内容点击这里输入文本内容点击这里输入文本内容点击这里输入文本内容点击这里输入文本内容</a:t>
            </a:r>
            <a:endPar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spd="slow" p14:dur="2000" advTm="7414"/>
    </mc:Choice>
    <mc:Fallback>
      <p:transition spd="slow" advTm="7414"/>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1" presetClass="entr" presetSubtype="1"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heel(1)">
                                      <p:cBhvr>
                                        <p:cTn id="21" dur="2000"/>
                                        <p:tgtEl>
                                          <p:spTgt spid="16"/>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1000"/>
                                        <p:tgtEl>
                                          <p:spTgt spid="17"/>
                                        </p:tgtEl>
                                      </p:cBhvr>
                                    </p:animEffect>
                                    <p:anim calcmode="lin" valueType="num">
                                      <p:cBhvr>
                                        <p:cTn id="27" dur="1000" fill="hold"/>
                                        <p:tgtEl>
                                          <p:spTgt spid="17"/>
                                        </p:tgtEl>
                                        <p:attrNameLst>
                                          <p:attrName>ppt_x</p:attrName>
                                        </p:attrNameLst>
                                      </p:cBhvr>
                                      <p:tavLst>
                                        <p:tav tm="0">
                                          <p:val>
                                            <p:strVal val="#ppt_x"/>
                                          </p:val>
                                        </p:tav>
                                        <p:tav tm="100000">
                                          <p:val>
                                            <p:strVal val="#ppt_x"/>
                                          </p:val>
                                        </p:tav>
                                      </p:tavLst>
                                    </p:anim>
                                    <p:anim calcmode="lin" valueType="num">
                                      <p:cBhvr>
                                        <p:cTn id="28" dur="1000" fill="hold"/>
                                        <p:tgtEl>
                                          <p:spTgt spid="17"/>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1000"/>
                                        <p:tgtEl>
                                          <p:spTgt spid="18"/>
                                        </p:tgtEl>
                                      </p:cBhvr>
                                    </p:animEffect>
                                    <p:anim calcmode="lin" valueType="num">
                                      <p:cBhvr>
                                        <p:cTn id="32" dur="1000" fill="hold"/>
                                        <p:tgtEl>
                                          <p:spTgt spid="18"/>
                                        </p:tgtEl>
                                        <p:attrNameLst>
                                          <p:attrName>ppt_x</p:attrName>
                                        </p:attrNameLst>
                                      </p:cBhvr>
                                      <p:tavLst>
                                        <p:tav tm="0">
                                          <p:val>
                                            <p:strVal val="#ppt_x"/>
                                          </p:val>
                                        </p:tav>
                                        <p:tav tm="100000">
                                          <p:val>
                                            <p:strVal val="#ppt_x"/>
                                          </p:val>
                                        </p:tav>
                                      </p:tavLst>
                                    </p:anim>
                                    <p:anim calcmode="lin" valueType="num">
                                      <p:cBhvr>
                                        <p:cTn id="33"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1000"/>
                                        <p:tgtEl>
                                          <p:spTgt spid="19"/>
                                        </p:tgtEl>
                                      </p:cBhvr>
                                    </p:animEffect>
                                    <p:anim calcmode="lin" valueType="num">
                                      <p:cBhvr>
                                        <p:cTn id="39" dur="1000" fill="hold"/>
                                        <p:tgtEl>
                                          <p:spTgt spid="19"/>
                                        </p:tgtEl>
                                        <p:attrNameLst>
                                          <p:attrName>ppt_x</p:attrName>
                                        </p:attrNameLst>
                                      </p:cBhvr>
                                      <p:tavLst>
                                        <p:tav tm="0">
                                          <p:val>
                                            <p:strVal val="#ppt_x"/>
                                          </p:val>
                                        </p:tav>
                                        <p:tav tm="100000">
                                          <p:val>
                                            <p:strVal val="#ppt_x"/>
                                          </p:val>
                                        </p:tav>
                                      </p:tavLst>
                                    </p:anim>
                                    <p:anim calcmode="lin" valueType="num">
                                      <p:cBhvr>
                                        <p:cTn id="40" dur="1000" fill="hold"/>
                                        <p:tgtEl>
                                          <p:spTgt spid="19"/>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1000"/>
                                        <p:tgtEl>
                                          <p:spTgt spid="20"/>
                                        </p:tgtEl>
                                      </p:cBhvr>
                                    </p:animEffect>
                                    <p:anim calcmode="lin" valueType="num">
                                      <p:cBhvr>
                                        <p:cTn id="44" dur="1000" fill="hold"/>
                                        <p:tgtEl>
                                          <p:spTgt spid="20"/>
                                        </p:tgtEl>
                                        <p:attrNameLst>
                                          <p:attrName>ppt_x</p:attrName>
                                        </p:attrNameLst>
                                      </p:cBhvr>
                                      <p:tavLst>
                                        <p:tav tm="0">
                                          <p:val>
                                            <p:strVal val="#ppt_x"/>
                                          </p:val>
                                        </p:tav>
                                        <p:tav tm="100000">
                                          <p:val>
                                            <p:strVal val="#ppt_x"/>
                                          </p:val>
                                        </p:tav>
                                      </p:tavLst>
                                    </p:anim>
                                    <p:anim calcmode="lin" valueType="num">
                                      <p:cBhvr>
                                        <p:cTn id="45"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7" grpId="0"/>
      <p:bldP spid="18" grpId="0"/>
      <p:bldP spid="19" grpId="0"/>
      <p:bldP spid="2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174" y="0"/>
            <a:ext cx="1752093" cy="1368825"/>
            <a:chOff x="749301" y="1425175"/>
            <a:chExt cx="2711196" cy="2118125"/>
          </a:xfrm>
        </p:grpSpPr>
        <p:pic>
          <p:nvPicPr>
            <p:cNvPr id="3" name="图片 2"/>
            <p:cNvPicPr>
              <a:picLocks noChangeAspect="1"/>
            </p:cNvPicPr>
            <p:nvPr/>
          </p:nvPicPr>
          <p:blipFill>
            <a:blip r:embed="rId1">
              <a:extLst>
                <a:ext uri="{BEBA8EAE-BF5A-486C-A8C5-ECC9F3942E4B}">
                  <a14:imgProps xmlns:a14="http://schemas.microsoft.com/office/drawing/2010/main">
                    <a14:imgLayer r:embed="rId2">
                      <a14:imgEffect>
                        <a14:backgroundRemoval t="8000" b="100000" l="9375" r="96875">
                          <a14:foregroundMark x1="76042" y1="76000" x2="76042" y2="76000"/>
                          <a14:foregroundMark x1="82292" y1="80000" x2="82292" y2="80000"/>
                        </a14:backgroundRemoval>
                      </a14:imgEffect>
                    </a14:imgLayer>
                  </a14:imgProps>
                </a:ext>
              </a:extLst>
            </a:blip>
            <a:stretch>
              <a:fillRect/>
            </a:stretch>
          </p:blipFill>
          <p:spPr>
            <a:xfrm>
              <a:off x="749301" y="1425175"/>
              <a:ext cx="2711196" cy="2118125"/>
            </a:xfrm>
            <a:prstGeom prst="rect">
              <a:avLst/>
            </a:prstGeom>
          </p:spPr>
        </p:pic>
        <p:sp>
          <p:nvSpPr>
            <p:cNvPr id="4" name="文本框 3"/>
            <p:cNvSpPr txBox="1"/>
            <p:nvPr/>
          </p:nvSpPr>
          <p:spPr>
            <a:xfrm>
              <a:off x="1565349" y="1984168"/>
              <a:ext cx="1079096" cy="1000135"/>
            </a:xfrm>
            <a:prstGeom prst="rect">
              <a:avLst/>
            </a:prstGeom>
            <a:noFill/>
          </p:spPr>
          <p:txBody>
            <a:bodyPr wrap="square" rtlCol="0">
              <a:spAutoFit/>
            </a:bodyPr>
            <a:lstStyle/>
            <a:p>
              <a:pPr algn="ctr"/>
              <a:r>
                <a:rPr lang="en-US" altLang="zh-CN" sz="3600" b="1" dirty="0" smtClean="0">
                  <a:solidFill>
                    <a:schemeClr val="tx1">
                      <a:lumMod val="75000"/>
                      <a:lumOff val="25000"/>
                    </a:schemeClr>
                  </a:solidFill>
                  <a:latin typeface="微软雅黑" panose="020B0503020204020204" pitchFamily="34" charset="-122"/>
                  <a:ea typeface="微软雅黑" panose="020B0503020204020204" pitchFamily="34" charset="-122"/>
                </a:rPr>
                <a:t>3</a:t>
              </a:r>
              <a:endPar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5" name="文本框 4"/>
          <p:cNvSpPr txBox="1"/>
          <p:nvPr/>
        </p:nvSpPr>
        <p:spPr>
          <a:xfrm>
            <a:off x="1422819" y="392023"/>
            <a:ext cx="4012782" cy="553998"/>
          </a:xfrm>
          <a:prstGeom prst="rect">
            <a:avLst/>
          </a:prstGeom>
          <a:noFill/>
        </p:spPr>
        <p:txBody>
          <a:bodyPr wrap="square" rtlCol="0">
            <a:spAutoFit/>
          </a:bodyPr>
          <a:lstStyle/>
          <a:p>
            <a:r>
              <a:rPr lang="zh-CN" altLang="en-US" sz="3000" b="1" dirty="0" smtClean="0">
                <a:solidFill>
                  <a:schemeClr val="tx1">
                    <a:lumMod val="75000"/>
                    <a:lumOff val="25000"/>
                  </a:schemeClr>
                </a:solidFill>
                <a:latin typeface="微软雅黑" panose="020B0503020204020204" pitchFamily="34" charset="-122"/>
                <a:ea typeface="微软雅黑" panose="020B0503020204020204" pitchFamily="34" charset="-122"/>
              </a:rPr>
              <a:t>点击此处添加标题</a:t>
            </a:r>
            <a:endParaRPr lang="zh-CN" altLang="en-US" sz="3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50" name="组合 49"/>
          <p:cNvGrpSpPr/>
          <p:nvPr/>
        </p:nvGrpSpPr>
        <p:grpSpPr>
          <a:xfrm>
            <a:off x="4763422" y="1899345"/>
            <a:ext cx="2387409" cy="3612455"/>
            <a:chOff x="3725069" y="1568450"/>
            <a:chExt cx="1693864" cy="2563033"/>
          </a:xfrm>
        </p:grpSpPr>
        <p:sp>
          <p:nvSpPr>
            <p:cNvPr id="37" name="Freeform 23"/>
            <p:cNvSpPr/>
            <p:nvPr/>
          </p:nvSpPr>
          <p:spPr bwMode="auto">
            <a:xfrm>
              <a:off x="3725069" y="1977345"/>
              <a:ext cx="628854" cy="829073"/>
            </a:xfrm>
            <a:custGeom>
              <a:avLst/>
              <a:gdLst>
                <a:gd name="T0" fmla="*/ 1006 w 2917"/>
                <a:gd name="T1" fmla="*/ 0 h 3850"/>
                <a:gd name="T2" fmla="*/ 797 w 2917"/>
                <a:gd name="T3" fmla="*/ 449 h 3850"/>
                <a:gd name="T4" fmla="*/ 555 w 2917"/>
                <a:gd name="T5" fmla="*/ 1755 h 3850"/>
                <a:gd name="T6" fmla="*/ 555 w 2917"/>
                <a:gd name="T7" fmla="*/ 1882 h 3850"/>
                <a:gd name="T8" fmla="*/ 354 w 2917"/>
                <a:gd name="T9" fmla="*/ 1882 h 3850"/>
                <a:gd name="T10" fmla="*/ 159 w 2917"/>
                <a:gd name="T11" fmla="*/ 2270 h 3850"/>
                <a:gd name="T12" fmla="*/ 1171 w 2917"/>
                <a:gd name="T13" fmla="*/ 3636 h 3850"/>
                <a:gd name="T14" fmla="*/ 1747 w 2917"/>
                <a:gd name="T15" fmla="*/ 3636 h 3850"/>
                <a:gd name="T16" fmla="*/ 2759 w 2917"/>
                <a:gd name="T17" fmla="*/ 2270 h 3850"/>
                <a:gd name="T18" fmla="*/ 2563 w 2917"/>
                <a:gd name="T19" fmla="*/ 1882 h 3850"/>
                <a:gd name="T20" fmla="*/ 2367 w 2917"/>
                <a:gd name="T21" fmla="*/ 1882 h 3850"/>
                <a:gd name="T22" fmla="*/ 2367 w 2917"/>
                <a:gd name="T23" fmla="*/ 1783 h 3850"/>
                <a:gd name="T24" fmla="*/ 2366 w 2917"/>
                <a:gd name="T25" fmla="*/ 1731 h 3850"/>
                <a:gd name="T26" fmla="*/ 2510 w 2917"/>
                <a:gd name="T27" fmla="*/ 1040 h 3850"/>
                <a:gd name="T28" fmla="*/ 2574 w 2917"/>
                <a:gd name="T29" fmla="*/ 905 h 3850"/>
                <a:gd name="T30" fmla="*/ 1006 w 2917"/>
                <a:gd name="T31" fmla="*/ 0 h 3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17" h="3850">
                  <a:moveTo>
                    <a:pt x="1006" y="0"/>
                  </a:moveTo>
                  <a:cubicBezTo>
                    <a:pt x="926" y="144"/>
                    <a:pt x="856" y="294"/>
                    <a:pt x="797" y="449"/>
                  </a:cubicBezTo>
                  <a:cubicBezTo>
                    <a:pt x="641" y="854"/>
                    <a:pt x="555" y="1295"/>
                    <a:pt x="555" y="1755"/>
                  </a:cubicBezTo>
                  <a:lnTo>
                    <a:pt x="555" y="1882"/>
                  </a:lnTo>
                  <a:lnTo>
                    <a:pt x="354" y="1882"/>
                  </a:lnTo>
                  <a:cubicBezTo>
                    <a:pt x="88" y="1882"/>
                    <a:pt x="0" y="2057"/>
                    <a:pt x="159" y="2270"/>
                  </a:cubicBezTo>
                  <a:lnTo>
                    <a:pt x="1171" y="3636"/>
                  </a:lnTo>
                  <a:cubicBezTo>
                    <a:pt x="1329" y="3850"/>
                    <a:pt x="1588" y="3850"/>
                    <a:pt x="1747" y="3636"/>
                  </a:cubicBezTo>
                  <a:lnTo>
                    <a:pt x="2759" y="2270"/>
                  </a:lnTo>
                  <a:cubicBezTo>
                    <a:pt x="2917" y="2057"/>
                    <a:pt x="2829" y="1882"/>
                    <a:pt x="2563" y="1882"/>
                  </a:cubicBezTo>
                  <a:lnTo>
                    <a:pt x="2367" y="1882"/>
                  </a:lnTo>
                  <a:lnTo>
                    <a:pt x="2367" y="1783"/>
                  </a:lnTo>
                  <a:cubicBezTo>
                    <a:pt x="2367" y="1764"/>
                    <a:pt x="2366" y="1750"/>
                    <a:pt x="2366" y="1731"/>
                  </a:cubicBezTo>
                  <a:cubicBezTo>
                    <a:pt x="2369" y="1486"/>
                    <a:pt x="2420" y="1253"/>
                    <a:pt x="2510" y="1040"/>
                  </a:cubicBezTo>
                  <a:cubicBezTo>
                    <a:pt x="2530" y="994"/>
                    <a:pt x="2551" y="949"/>
                    <a:pt x="2574" y="905"/>
                  </a:cubicBezTo>
                  <a:lnTo>
                    <a:pt x="1006" y="0"/>
                  </a:lnTo>
                  <a:close/>
                </a:path>
              </a:pathLst>
            </a:custGeom>
            <a:solidFill>
              <a:srgbClr val="49C5D1"/>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38" name="Freeform 24"/>
            <p:cNvSpPr/>
            <p:nvPr/>
          </p:nvSpPr>
          <p:spPr bwMode="auto">
            <a:xfrm>
              <a:off x="3960066" y="1568450"/>
              <a:ext cx="1044330" cy="571514"/>
            </a:xfrm>
            <a:custGeom>
              <a:avLst/>
              <a:gdLst>
                <a:gd name="T0" fmla="*/ 4839 w 4839"/>
                <a:gd name="T1" fmla="*/ 435 h 2651"/>
                <a:gd name="T2" fmla="*/ 4744 w 4839"/>
                <a:gd name="T3" fmla="*/ 385 h 2651"/>
                <a:gd name="T4" fmla="*/ 3113 w 4839"/>
                <a:gd name="T5" fmla="*/ 0 h 2651"/>
                <a:gd name="T6" fmla="*/ 1637 w 4839"/>
                <a:gd name="T7" fmla="*/ 312 h 2651"/>
                <a:gd name="T8" fmla="*/ 0 w 4839"/>
                <a:gd name="T9" fmla="*/ 1745 h 2651"/>
                <a:gd name="T10" fmla="*/ 1569 w 4839"/>
                <a:gd name="T11" fmla="*/ 2651 h 2651"/>
                <a:gd name="T12" fmla="*/ 2376 w 4839"/>
                <a:gd name="T13" fmla="*/ 1965 h 2651"/>
                <a:gd name="T14" fmla="*/ 2506 w 4839"/>
                <a:gd name="T15" fmla="*/ 1914 h 2651"/>
                <a:gd name="T16" fmla="*/ 3113 w 4839"/>
                <a:gd name="T17" fmla="*/ 1811 h 2651"/>
                <a:gd name="T18" fmla="*/ 3838 w 4839"/>
                <a:gd name="T19" fmla="*/ 1960 h 2651"/>
                <a:gd name="T20" fmla="*/ 3933 w 4839"/>
                <a:gd name="T21" fmla="*/ 2004 h 2651"/>
                <a:gd name="T22" fmla="*/ 4839 w 4839"/>
                <a:gd name="T23" fmla="*/ 435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39" h="2651">
                  <a:moveTo>
                    <a:pt x="4839" y="435"/>
                  </a:moveTo>
                  <a:cubicBezTo>
                    <a:pt x="4808" y="418"/>
                    <a:pt x="4776" y="401"/>
                    <a:pt x="4744" y="385"/>
                  </a:cubicBezTo>
                  <a:cubicBezTo>
                    <a:pt x="4253" y="139"/>
                    <a:pt x="3699" y="0"/>
                    <a:pt x="3113" y="0"/>
                  </a:cubicBezTo>
                  <a:cubicBezTo>
                    <a:pt x="2588" y="0"/>
                    <a:pt x="2088" y="112"/>
                    <a:pt x="1637" y="312"/>
                  </a:cubicBezTo>
                  <a:cubicBezTo>
                    <a:pt x="962" y="612"/>
                    <a:pt x="387" y="1116"/>
                    <a:pt x="0" y="1745"/>
                  </a:cubicBezTo>
                  <a:lnTo>
                    <a:pt x="1569" y="2651"/>
                  </a:lnTo>
                  <a:cubicBezTo>
                    <a:pt x="1764" y="2350"/>
                    <a:pt x="2045" y="2110"/>
                    <a:pt x="2376" y="1965"/>
                  </a:cubicBezTo>
                  <a:cubicBezTo>
                    <a:pt x="2419" y="1946"/>
                    <a:pt x="2462" y="1929"/>
                    <a:pt x="2506" y="1914"/>
                  </a:cubicBezTo>
                  <a:cubicBezTo>
                    <a:pt x="2696" y="1847"/>
                    <a:pt x="2900" y="1811"/>
                    <a:pt x="3113" y="1811"/>
                  </a:cubicBezTo>
                  <a:cubicBezTo>
                    <a:pt x="3370" y="1811"/>
                    <a:pt x="3616" y="1864"/>
                    <a:pt x="3838" y="1960"/>
                  </a:cubicBezTo>
                  <a:cubicBezTo>
                    <a:pt x="3870" y="1974"/>
                    <a:pt x="3902" y="1989"/>
                    <a:pt x="3933" y="2004"/>
                  </a:cubicBezTo>
                  <a:lnTo>
                    <a:pt x="4839" y="435"/>
                  </a:lnTo>
                  <a:close/>
                </a:path>
              </a:pathLst>
            </a:custGeom>
            <a:solidFill>
              <a:srgbClr val="E779A3"/>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39" name="Freeform 25"/>
            <p:cNvSpPr/>
            <p:nvPr/>
          </p:nvSpPr>
          <p:spPr bwMode="auto">
            <a:xfrm>
              <a:off x="4841779" y="1681249"/>
              <a:ext cx="577154" cy="1044330"/>
            </a:xfrm>
            <a:custGeom>
              <a:avLst/>
              <a:gdLst>
                <a:gd name="T0" fmla="*/ 2190 w 2678"/>
                <a:gd name="T1" fmla="*/ 4846 h 4846"/>
                <a:gd name="T2" fmla="*/ 2678 w 2678"/>
                <a:gd name="T3" fmla="*/ 3129 h 4846"/>
                <a:gd name="T4" fmla="*/ 2470 w 2678"/>
                <a:gd name="T5" fmla="*/ 1915 h 4846"/>
                <a:gd name="T6" fmla="*/ 905 w 2678"/>
                <a:gd name="T7" fmla="*/ 0 h 4846"/>
                <a:gd name="T8" fmla="*/ 0 w 2678"/>
                <a:gd name="T9" fmla="*/ 1568 h 4846"/>
                <a:gd name="T10" fmla="*/ 763 w 2678"/>
                <a:gd name="T11" fmla="*/ 2520 h 4846"/>
                <a:gd name="T12" fmla="*/ 779 w 2678"/>
                <a:gd name="T13" fmla="*/ 2566 h 4846"/>
                <a:gd name="T14" fmla="*/ 867 w 2678"/>
                <a:gd name="T15" fmla="*/ 3129 h 4846"/>
                <a:gd name="T16" fmla="*/ 628 w 2678"/>
                <a:gd name="T17" fmla="*/ 3926 h 4846"/>
                <a:gd name="T18" fmla="*/ 619 w 2678"/>
                <a:gd name="T19" fmla="*/ 3939 h 4846"/>
                <a:gd name="T20" fmla="*/ 2190 w 2678"/>
                <a:gd name="T21" fmla="*/ 4846 h 4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78" h="4846">
                  <a:moveTo>
                    <a:pt x="2190" y="4846"/>
                  </a:moveTo>
                  <a:cubicBezTo>
                    <a:pt x="2475" y="4387"/>
                    <a:pt x="2678" y="3830"/>
                    <a:pt x="2678" y="3129"/>
                  </a:cubicBezTo>
                  <a:cubicBezTo>
                    <a:pt x="2678" y="2704"/>
                    <a:pt x="2604" y="2295"/>
                    <a:pt x="2470" y="1915"/>
                  </a:cubicBezTo>
                  <a:cubicBezTo>
                    <a:pt x="2185" y="1110"/>
                    <a:pt x="1626" y="434"/>
                    <a:pt x="905" y="0"/>
                  </a:cubicBezTo>
                  <a:lnTo>
                    <a:pt x="0" y="1568"/>
                  </a:lnTo>
                  <a:cubicBezTo>
                    <a:pt x="351" y="1788"/>
                    <a:pt x="623" y="2123"/>
                    <a:pt x="763" y="2520"/>
                  </a:cubicBezTo>
                  <a:cubicBezTo>
                    <a:pt x="769" y="2535"/>
                    <a:pt x="774" y="2551"/>
                    <a:pt x="779" y="2566"/>
                  </a:cubicBezTo>
                  <a:cubicBezTo>
                    <a:pt x="836" y="2744"/>
                    <a:pt x="867" y="2933"/>
                    <a:pt x="867" y="3129"/>
                  </a:cubicBezTo>
                  <a:cubicBezTo>
                    <a:pt x="867" y="3440"/>
                    <a:pt x="782" y="3690"/>
                    <a:pt x="628" y="3926"/>
                  </a:cubicBezTo>
                  <a:cubicBezTo>
                    <a:pt x="626" y="3930"/>
                    <a:pt x="622" y="3935"/>
                    <a:pt x="619" y="3939"/>
                  </a:cubicBezTo>
                  <a:lnTo>
                    <a:pt x="2190" y="4846"/>
                  </a:lnTo>
                  <a:close/>
                </a:path>
              </a:pathLst>
            </a:custGeom>
            <a:solidFill>
              <a:srgbClr val="49C5D1"/>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40" name="Freeform 26"/>
            <p:cNvSpPr/>
            <p:nvPr/>
          </p:nvSpPr>
          <p:spPr bwMode="auto">
            <a:xfrm>
              <a:off x="4505262" y="2560140"/>
              <a:ext cx="787712" cy="866672"/>
            </a:xfrm>
            <a:custGeom>
              <a:avLst/>
              <a:gdLst>
                <a:gd name="T0" fmla="*/ 1403 w 3656"/>
                <a:gd name="T1" fmla="*/ 676 h 4019"/>
                <a:gd name="T2" fmla="*/ 744 w 3656"/>
                <a:gd name="T3" fmla="*/ 1318 h 4019"/>
                <a:gd name="T4" fmla="*/ 0 w 3656"/>
                <a:gd name="T5" fmla="*/ 3113 h 4019"/>
                <a:gd name="T6" fmla="*/ 906 w 3656"/>
                <a:gd name="T7" fmla="*/ 4019 h 4019"/>
                <a:gd name="T8" fmla="*/ 1811 w 3656"/>
                <a:gd name="T9" fmla="*/ 3113 h 4019"/>
                <a:gd name="T10" fmla="*/ 2185 w 3656"/>
                <a:gd name="T11" fmla="*/ 2427 h 4019"/>
                <a:gd name="T12" fmla="*/ 2616 w 3656"/>
                <a:gd name="T13" fmla="*/ 2021 h 4019"/>
                <a:gd name="T14" fmla="*/ 3656 w 3656"/>
                <a:gd name="T15" fmla="*/ 911 h 4019"/>
                <a:gd name="T16" fmla="*/ 2078 w 3656"/>
                <a:gd name="T17" fmla="*/ 0 h 4019"/>
                <a:gd name="T18" fmla="*/ 1403 w 3656"/>
                <a:gd name="T19" fmla="*/ 676 h 40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56" h="4019">
                  <a:moveTo>
                    <a:pt x="1403" y="676"/>
                  </a:moveTo>
                  <a:cubicBezTo>
                    <a:pt x="1189" y="869"/>
                    <a:pt x="957" y="1079"/>
                    <a:pt x="744" y="1318"/>
                  </a:cubicBezTo>
                  <a:cubicBezTo>
                    <a:pt x="336" y="1776"/>
                    <a:pt x="0" y="2343"/>
                    <a:pt x="0" y="3113"/>
                  </a:cubicBezTo>
                  <a:cubicBezTo>
                    <a:pt x="0" y="3613"/>
                    <a:pt x="405" y="4019"/>
                    <a:pt x="906" y="4019"/>
                  </a:cubicBezTo>
                  <a:cubicBezTo>
                    <a:pt x="1406" y="4019"/>
                    <a:pt x="1811" y="3613"/>
                    <a:pt x="1811" y="3113"/>
                  </a:cubicBezTo>
                  <a:cubicBezTo>
                    <a:pt x="1811" y="2884"/>
                    <a:pt x="1928" y="2691"/>
                    <a:pt x="2185" y="2427"/>
                  </a:cubicBezTo>
                  <a:cubicBezTo>
                    <a:pt x="2300" y="2309"/>
                    <a:pt x="2443" y="2177"/>
                    <a:pt x="2616" y="2021"/>
                  </a:cubicBezTo>
                  <a:cubicBezTo>
                    <a:pt x="2949" y="1721"/>
                    <a:pt x="3340" y="1367"/>
                    <a:pt x="3656" y="911"/>
                  </a:cubicBezTo>
                  <a:lnTo>
                    <a:pt x="2078" y="0"/>
                  </a:lnTo>
                  <a:cubicBezTo>
                    <a:pt x="1907" y="216"/>
                    <a:pt x="1678" y="428"/>
                    <a:pt x="1403" y="676"/>
                  </a:cubicBezTo>
                  <a:close/>
                </a:path>
              </a:pathLst>
            </a:custGeom>
            <a:solidFill>
              <a:srgbClr val="E779A3"/>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42" name="椭圆 41"/>
            <p:cNvSpPr/>
            <p:nvPr/>
          </p:nvSpPr>
          <p:spPr>
            <a:xfrm>
              <a:off x="4412054" y="3562492"/>
              <a:ext cx="568991" cy="568991"/>
            </a:xfrm>
            <a:prstGeom prst="ellipse">
              <a:avLst/>
            </a:prstGeom>
            <a:solidFill>
              <a:srgbClr val="49C5D1"/>
            </a:solidFill>
            <a:ln w="25400">
              <a:noFill/>
            </a:ln>
            <a:effectLst>
              <a:outerShdw blurRad="381000" dist="2540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grpSp>
      <p:sp>
        <p:nvSpPr>
          <p:cNvPr id="51" name="文本框 50"/>
          <p:cNvSpPr txBox="1"/>
          <p:nvPr/>
        </p:nvSpPr>
        <p:spPr>
          <a:xfrm>
            <a:off x="2005074" y="1899345"/>
            <a:ext cx="2553208" cy="400110"/>
          </a:xfrm>
          <a:prstGeom prst="rect">
            <a:avLst/>
          </a:prstGeom>
          <a:noFill/>
        </p:spPr>
        <p:txBody>
          <a:bodyPr wrap="square" rtlCol="0">
            <a:spAutoFit/>
          </a:bodyPr>
          <a:lstStyle/>
          <a:p>
            <a:pPr algn="r"/>
            <a:r>
              <a:rPr lang="zh-CN" altLang="en-US" sz="2000" b="1" dirty="0" smtClean="0">
                <a:solidFill>
                  <a:srgbClr val="49C5D1"/>
                </a:solidFill>
                <a:latin typeface="微软雅黑" panose="020B0503020204020204" pitchFamily="34" charset="-122"/>
                <a:ea typeface="微软雅黑" panose="020B0503020204020204" pitchFamily="34" charset="-122"/>
              </a:rPr>
              <a:t>点击添加小标题</a:t>
            </a:r>
            <a:endParaRPr lang="zh-CN" altLang="en-US" sz="2000" b="1" dirty="0" smtClean="0">
              <a:solidFill>
                <a:srgbClr val="49C5D1"/>
              </a:solidFill>
              <a:latin typeface="微软雅黑" panose="020B0503020204020204" pitchFamily="34" charset="-122"/>
              <a:ea typeface="微软雅黑" panose="020B0503020204020204" pitchFamily="34" charset="-122"/>
            </a:endParaRPr>
          </a:p>
        </p:txBody>
      </p:sp>
      <p:sp>
        <p:nvSpPr>
          <p:cNvPr id="52" name="文本框 51"/>
          <p:cNvSpPr txBox="1"/>
          <p:nvPr/>
        </p:nvSpPr>
        <p:spPr>
          <a:xfrm>
            <a:off x="1516605" y="2299455"/>
            <a:ext cx="3041677" cy="3055773"/>
          </a:xfrm>
          <a:prstGeom prst="rect">
            <a:avLst/>
          </a:prstGeom>
          <a:noFill/>
        </p:spPr>
        <p:txBody>
          <a:bodyPr wrap="square" rtlCol="0">
            <a:spAutoFit/>
          </a:bodyPr>
          <a:lstStyle/>
          <a:p>
            <a:pPr algn="just">
              <a:lnSpc>
                <a:spcPct val="12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点击这里输入文本内容点击这里输入文本内容点击这里输入文本内容点击这里输入文本内容点击这里输入文本内容点击这里输入文本内容</a:t>
            </a:r>
            <a:endPar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3" name="文本框 52"/>
          <p:cNvSpPr txBox="1"/>
          <p:nvPr/>
        </p:nvSpPr>
        <p:spPr>
          <a:xfrm>
            <a:off x="7633718" y="1899345"/>
            <a:ext cx="2553208" cy="400110"/>
          </a:xfrm>
          <a:prstGeom prst="rect">
            <a:avLst/>
          </a:prstGeom>
          <a:noFill/>
        </p:spPr>
        <p:txBody>
          <a:bodyPr wrap="square" rtlCol="0">
            <a:spAutoFit/>
          </a:bodyPr>
          <a:lstStyle/>
          <a:p>
            <a:r>
              <a:rPr lang="zh-CN" altLang="en-US" sz="2000" b="1" dirty="0" smtClean="0">
                <a:solidFill>
                  <a:srgbClr val="E779A3"/>
                </a:solidFill>
                <a:latin typeface="微软雅黑" panose="020B0503020204020204" pitchFamily="34" charset="-122"/>
                <a:ea typeface="微软雅黑" panose="020B0503020204020204" pitchFamily="34" charset="-122"/>
              </a:rPr>
              <a:t>点击添加小标题</a:t>
            </a:r>
            <a:endParaRPr lang="zh-CN" altLang="en-US" sz="2000" b="1" dirty="0" smtClean="0">
              <a:solidFill>
                <a:srgbClr val="E779A3"/>
              </a:solidFill>
              <a:latin typeface="微软雅黑" panose="020B0503020204020204" pitchFamily="34" charset="-122"/>
              <a:ea typeface="微软雅黑" panose="020B0503020204020204" pitchFamily="34" charset="-122"/>
            </a:endParaRPr>
          </a:p>
        </p:txBody>
      </p:sp>
      <p:sp>
        <p:nvSpPr>
          <p:cNvPr id="54" name="文本框 53"/>
          <p:cNvSpPr txBox="1"/>
          <p:nvPr/>
        </p:nvSpPr>
        <p:spPr>
          <a:xfrm>
            <a:off x="7633718" y="2299455"/>
            <a:ext cx="3041677" cy="3055773"/>
          </a:xfrm>
          <a:prstGeom prst="rect">
            <a:avLst/>
          </a:prstGeom>
          <a:noFill/>
        </p:spPr>
        <p:txBody>
          <a:bodyPr wrap="square" rtlCol="0">
            <a:spAutoFit/>
          </a:bodyPr>
          <a:lstStyle/>
          <a:p>
            <a:pPr algn="just">
              <a:lnSpc>
                <a:spcPct val="12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点击这里输入文本内容点击这里输入文本内容点击这里输入文本内容点击这里输入文本内容点击这里输入文本内容点击这里输入文本内容</a:t>
            </a:r>
            <a:endPar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slow" p14:dur="2000" advTm="5106"/>
    </mc:Choice>
    <mc:Fallback>
      <p:transition spd="slow" advTm="510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50"/>
                                        </p:tgtEl>
                                        <p:attrNameLst>
                                          <p:attrName>style.visibility</p:attrName>
                                        </p:attrNameLst>
                                      </p:cBhvr>
                                      <p:to>
                                        <p:strVal val="visible"/>
                                      </p:to>
                                    </p:set>
                                    <p:anim calcmode="lin" valueType="num">
                                      <p:cBhvr>
                                        <p:cTn id="21" dur="500" fill="hold"/>
                                        <p:tgtEl>
                                          <p:spTgt spid="50"/>
                                        </p:tgtEl>
                                        <p:attrNameLst>
                                          <p:attrName>ppt_w</p:attrName>
                                        </p:attrNameLst>
                                      </p:cBhvr>
                                      <p:tavLst>
                                        <p:tav tm="0">
                                          <p:val>
                                            <p:fltVal val="0"/>
                                          </p:val>
                                        </p:tav>
                                        <p:tav tm="100000">
                                          <p:val>
                                            <p:strVal val="#ppt_w"/>
                                          </p:val>
                                        </p:tav>
                                      </p:tavLst>
                                    </p:anim>
                                    <p:anim calcmode="lin" valueType="num">
                                      <p:cBhvr>
                                        <p:cTn id="22" dur="500" fill="hold"/>
                                        <p:tgtEl>
                                          <p:spTgt spid="50"/>
                                        </p:tgtEl>
                                        <p:attrNameLst>
                                          <p:attrName>ppt_h</p:attrName>
                                        </p:attrNameLst>
                                      </p:cBhvr>
                                      <p:tavLst>
                                        <p:tav tm="0">
                                          <p:val>
                                            <p:fltVal val="0"/>
                                          </p:val>
                                        </p:tav>
                                        <p:tav tm="100000">
                                          <p:val>
                                            <p:strVal val="#ppt_h"/>
                                          </p:val>
                                        </p:tav>
                                      </p:tavLst>
                                    </p:anim>
                                    <p:animEffect transition="in" filter="fade">
                                      <p:cBhvr>
                                        <p:cTn id="23" dur="500"/>
                                        <p:tgtEl>
                                          <p:spTgt spid="50"/>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fade">
                                      <p:cBhvr>
                                        <p:cTn id="28" dur="1000"/>
                                        <p:tgtEl>
                                          <p:spTgt spid="51"/>
                                        </p:tgtEl>
                                      </p:cBhvr>
                                    </p:animEffect>
                                    <p:anim calcmode="lin" valueType="num">
                                      <p:cBhvr>
                                        <p:cTn id="29" dur="1000" fill="hold"/>
                                        <p:tgtEl>
                                          <p:spTgt spid="51"/>
                                        </p:tgtEl>
                                        <p:attrNameLst>
                                          <p:attrName>ppt_x</p:attrName>
                                        </p:attrNameLst>
                                      </p:cBhvr>
                                      <p:tavLst>
                                        <p:tav tm="0">
                                          <p:val>
                                            <p:strVal val="#ppt_x"/>
                                          </p:val>
                                        </p:tav>
                                        <p:tav tm="100000">
                                          <p:val>
                                            <p:strVal val="#ppt_x"/>
                                          </p:val>
                                        </p:tav>
                                      </p:tavLst>
                                    </p:anim>
                                    <p:anim calcmode="lin" valueType="num">
                                      <p:cBhvr>
                                        <p:cTn id="30" dur="1000" fill="hold"/>
                                        <p:tgtEl>
                                          <p:spTgt spid="51"/>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52"/>
                                        </p:tgtEl>
                                        <p:attrNameLst>
                                          <p:attrName>style.visibility</p:attrName>
                                        </p:attrNameLst>
                                      </p:cBhvr>
                                      <p:to>
                                        <p:strVal val="visible"/>
                                      </p:to>
                                    </p:set>
                                    <p:animEffect transition="in" filter="fade">
                                      <p:cBhvr>
                                        <p:cTn id="33" dur="1000"/>
                                        <p:tgtEl>
                                          <p:spTgt spid="52"/>
                                        </p:tgtEl>
                                      </p:cBhvr>
                                    </p:animEffect>
                                    <p:anim calcmode="lin" valueType="num">
                                      <p:cBhvr>
                                        <p:cTn id="34" dur="1000" fill="hold"/>
                                        <p:tgtEl>
                                          <p:spTgt spid="52"/>
                                        </p:tgtEl>
                                        <p:attrNameLst>
                                          <p:attrName>ppt_x</p:attrName>
                                        </p:attrNameLst>
                                      </p:cBhvr>
                                      <p:tavLst>
                                        <p:tav tm="0">
                                          <p:val>
                                            <p:strVal val="#ppt_x"/>
                                          </p:val>
                                        </p:tav>
                                        <p:tav tm="100000">
                                          <p:val>
                                            <p:strVal val="#ppt_x"/>
                                          </p:val>
                                        </p:tav>
                                      </p:tavLst>
                                    </p:anim>
                                    <p:anim calcmode="lin" valueType="num">
                                      <p:cBhvr>
                                        <p:cTn id="35" dur="1000" fill="hold"/>
                                        <p:tgtEl>
                                          <p:spTgt spid="52"/>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53"/>
                                        </p:tgtEl>
                                        <p:attrNameLst>
                                          <p:attrName>style.visibility</p:attrName>
                                        </p:attrNameLst>
                                      </p:cBhvr>
                                      <p:to>
                                        <p:strVal val="visible"/>
                                      </p:to>
                                    </p:set>
                                    <p:animEffect transition="in" filter="fade">
                                      <p:cBhvr>
                                        <p:cTn id="38" dur="1000"/>
                                        <p:tgtEl>
                                          <p:spTgt spid="53"/>
                                        </p:tgtEl>
                                      </p:cBhvr>
                                    </p:animEffect>
                                    <p:anim calcmode="lin" valueType="num">
                                      <p:cBhvr>
                                        <p:cTn id="39" dur="1000" fill="hold"/>
                                        <p:tgtEl>
                                          <p:spTgt spid="53"/>
                                        </p:tgtEl>
                                        <p:attrNameLst>
                                          <p:attrName>ppt_x</p:attrName>
                                        </p:attrNameLst>
                                      </p:cBhvr>
                                      <p:tavLst>
                                        <p:tav tm="0">
                                          <p:val>
                                            <p:strVal val="#ppt_x"/>
                                          </p:val>
                                        </p:tav>
                                        <p:tav tm="100000">
                                          <p:val>
                                            <p:strVal val="#ppt_x"/>
                                          </p:val>
                                        </p:tav>
                                      </p:tavLst>
                                    </p:anim>
                                    <p:anim calcmode="lin" valueType="num">
                                      <p:cBhvr>
                                        <p:cTn id="40" dur="1000" fill="hold"/>
                                        <p:tgtEl>
                                          <p:spTgt spid="53"/>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54"/>
                                        </p:tgtEl>
                                        <p:attrNameLst>
                                          <p:attrName>style.visibility</p:attrName>
                                        </p:attrNameLst>
                                      </p:cBhvr>
                                      <p:to>
                                        <p:strVal val="visible"/>
                                      </p:to>
                                    </p:set>
                                    <p:animEffect transition="in" filter="fade">
                                      <p:cBhvr>
                                        <p:cTn id="43" dur="1000"/>
                                        <p:tgtEl>
                                          <p:spTgt spid="54"/>
                                        </p:tgtEl>
                                      </p:cBhvr>
                                    </p:animEffect>
                                    <p:anim calcmode="lin" valueType="num">
                                      <p:cBhvr>
                                        <p:cTn id="44" dur="1000" fill="hold"/>
                                        <p:tgtEl>
                                          <p:spTgt spid="54"/>
                                        </p:tgtEl>
                                        <p:attrNameLst>
                                          <p:attrName>ppt_x</p:attrName>
                                        </p:attrNameLst>
                                      </p:cBhvr>
                                      <p:tavLst>
                                        <p:tav tm="0">
                                          <p:val>
                                            <p:strVal val="#ppt_x"/>
                                          </p:val>
                                        </p:tav>
                                        <p:tav tm="100000">
                                          <p:val>
                                            <p:strVal val="#ppt_x"/>
                                          </p:val>
                                        </p:tav>
                                      </p:tavLst>
                                    </p:anim>
                                    <p:anim calcmode="lin" valueType="num">
                                      <p:cBhvr>
                                        <p:cTn id="45"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1" grpId="0"/>
      <p:bldP spid="52" grpId="0"/>
      <p:bldP spid="53" grpId="0"/>
      <p:bldP spid="5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749301" y="1425175"/>
            <a:ext cx="2711196" cy="2118125"/>
            <a:chOff x="749301" y="1425175"/>
            <a:chExt cx="2711196" cy="2118125"/>
          </a:xfrm>
        </p:grpSpPr>
        <p:pic>
          <p:nvPicPr>
            <p:cNvPr id="5" name="图片 4"/>
            <p:cNvPicPr>
              <a:picLocks noChangeAspect="1"/>
            </p:cNvPicPr>
            <p:nvPr/>
          </p:nvPicPr>
          <p:blipFill>
            <a:blip r:embed="rId1">
              <a:extLst>
                <a:ext uri="{BEBA8EAE-BF5A-486C-A8C5-ECC9F3942E4B}">
                  <a14:imgProps xmlns:a14="http://schemas.microsoft.com/office/drawing/2010/main">
                    <a14:imgLayer r:embed="rId2">
                      <a14:imgEffect>
                        <a14:backgroundRemoval t="8000" b="100000" l="9375" r="96875">
                          <a14:foregroundMark x1="76042" y1="76000" x2="76042" y2="76000"/>
                          <a14:foregroundMark x1="82292" y1="80000" x2="82292" y2="80000"/>
                        </a14:backgroundRemoval>
                      </a14:imgEffect>
                    </a14:imgLayer>
                  </a14:imgProps>
                </a:ext>
              </a:extLst>
            </a:blip>
            <a:stretch>
              <a:fillRect/>
            </a:stretch>
          </p:blipFill>
          <p:spPr>
            <a:xfrm>
              <a:off x="749301" y="1425175"/>
              <a:ext cx="2711196" cy="2118125"/>
            </a:xfrm>
            <a:prstGeom prst="rect">
              <a:avLst/>
            </a:prstGeom>
          </p:spPr>
        </p:pic>
        <p:sp>
          <p:nvSpPr>
            <p:cNvPr id="22" name="文本框 21"/>
            <p:cNvSpPr txBox="1"/>
            <p:nvPr/>
          </p:nvSpPr>
          <p:spPr>
            <a:xfrm>
              <a:off x="1694363" y="1954438"/>
              <a:ext cx="744872" cy="1015663"/>
            </a:xfrm>
            <a:prstGeom prst="rect">
              <a:avLst/>
            </a:prstGeom>
            <a:noFill/>
          </p:spPr>
          <p:txBody>
            <a:bodyPr wrap="square" rtlCol="0">
              <a:spAutoFit/>
            </a:bodyPr>
            <a:lstStyle/>
            <a:p>
              <a:pPr algn="ctr"/>
              <a:r>
                <a:rPr lang="en-US" altLang="zh-CN" sz="6000" b="1" dirty="0" smtClean="0">
                  <a:solidFill>
                    <a:schemeClr val="tx1">
                      <a:lumMod val="75000"/>
                      <a:lumOff val="25000"/>
                    </a:schemeClr>
                  </a:solidFill>
                  <a:latin typeface="微软雅黑" panose="020B0503020204020204" pitchFamily="34" charset="-122"/>
                  <a:ea typeface="微软雅黑" panose="020B0503020204020204" pitchFamily="34" charset="-122"/>
                </a:rPr>
                <a:t>4</a:t>
              </a:r>
              <a:endParaRPr lang="zh-CN" altLang="en-US" sz="6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23" name="文本框 22"/>
          <p:cNvSpPr txBox="1"/>
          <p:nvPr/>
        </p:nvSpPr>
        <p:spPr>
          <a:xfrm>
            <a:off x="2235618" y="2967335"/>
            <a:ext cx="7720765" cy="923330"/>
          </a:xfrm>
          <a:prstGeom prst="rect">
            <a:avLst/>
          </a:prstGeom>
          <a:noFill/>
        </p:spPr>
        <p:txBody>
          <a:bodyPr wrap="square" rtlCol="0">
            <a:spAutoFit/>
          </a:bodyPr>
          <a:lstStyle/>
          <a:p>
            <a:pPr algn="ctr"/>
            <a:r>
              <a:rPr lang="zh-CN" altLang="en-US" sz="5400" b="1" dirty="0" smtClean="0">
                <a:solidFill>
                  <a:schemeClr val="tx1">
                    <a:lumMod val="75000"/>
                    <a:lumOff val="25000"/>
                  </a:schemeClr>
                </a:solidFill>
                <a:latin typeface="微软雅黑" panose="020B0503020204020204" pitchFamily="34" charset="-122"/>
                <a:ea typeface="微软雅黑" panose="020B0503020204020204" pitchFamily="34" charset="-122"/>
              </a:rPr>
              <a:t>点击此处输入标题内容</a:t>
            </a:r>
            <a:endParaRPr lang="zh-CN" altLang="en-US" sz="5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slow" p14:dur="2000" advTm="2825"/>
    </mc:Choice>
    <mc:Fallback>
      <p:transition spd="slow" advTm="282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7"/>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ppt_x"/>
                                          </p:val>
                                        </p:tav>
                                        <p:tav tm="100000">
                                          <p:val>
                                            <p:strVal val="#ppt_x"/>
                                          </p:val>
                                        </p:tav>
                                      </p:tavLst>
                                    </p:anim>
                                    <p:anim calcmode="lin" valueType="num">
                                      <p:cBhvr additive="base">
                                        <p:cTn id="16"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174" y="0"/>
            <a:ext cx="1752093" cy="1368825"/>
            <a:chOff x="749301" y="1425175"/>
            <a:chExt cx="2711196" cy="2118125"/>
          </a:xfrm>
        </p:grpSpPr>
        <p:pic>
          <p:nvPicPr>
            <p:cNvPr id="3" name="图片 2"/>
            <p:cNvPicPr>
              <a:picLocks noChangeAspect="1"/>
            </p:cNvPicPr>
            <p:nvPr/>
          </p:nvPicPr>
          <p:blipFill>
            <a:blip r:embed="rId1">
              <a:extLst>
                <a:ext uri="{BEBA8EAE-BF5A-486C-A8C5-ECC9F3942E4B}">
                  <a14:imgProps xmlns:a14="http://schemas.microsoft.com/office/drawing/2010/main">
                    <a14:imgLayer r:embed="rId2">
                      <a14:imgEffect>
                        <a14:backgroundRemoval t="8000" b="100000" l="9375" r="96875">
                          <a14:foregroundMark x1="76042" y1="76000" x2="76042" y2="76000"/>
                          <a14:foregroundMark x1="82292" y1="80000" x2="82292" y2="80000"/>
                        </a14:backgroundRemoval>
                      </a14:imgEffect>
                    </a14:imgLayer>
                  </a14:imgProps>
                </a:ext>
              </a:extLst>
            </a:blip>
            <a:stretch>
              <a:fillRect/>
            </a:stretch>
          </p:blipFill>
          <p:spPr>
            <a:xfrm>
              <a:off x="749301" y="1425175"/>
              <a:ext cx="2711196" cy="2118125"/>
            </a:xfrm>
            <a:prstGeom prst="rect">
              <a:avLst/>
            </a:prstGeom>
          </p:spPr>
        </p:pic>
        <p:sp>
          <p:nvSpPr>
            <p:cNvPr id="4" name="文本框 3"/>
            <p:cNvSpPr txBox="1"/>
            <p:nvPr/>
          </p:nvSpPr>
          <p:spPr>
            <a:xfrm>
              <a:off x="1565349" y="1984168"/>
              <a:ext cx="1079096" cy="1000135"/>
            </a:xfrm>
            <a:prstGeom prst="rect">
              <a:avLst/>
            </a:prstGeom>
            <a:noFill/>
          </p:spPr>
          <p:txBody>
            <a:bodyPr wrap="square" rtlCol="0">
              <a:spAutoFit/>
            </a:bodyPr>
            <a:lstStyle/>
            <a:p>
              <a:pPr algn="ctr"/>
              <a:r>
                <a:rPr lang="en-US" altLang="zh-CN" sz="3600" b="1" dirty="0" smtClean="0">
                  <a:solidFill>
                    <a:schemeClr val="tx1">
                      <a:lumMod val="75000"/>
                      <a:lumOff val="25000"/>
                    </a:schemeClr>
                  </a:solidFill>
                  <a:latin typeface="微软雅黑" panose="020B0503020204020204" pitchFamily="34" charset="-122"/>
                  <a:ea typeface="微软雅黑" panose="020B0503020204020204" pitchFamily="34" charset="-122"/>
                </a:rPr>
                <a:t>4</a:t>
              </a:r>
              <a:endPar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5" name="文本框 4"/>
          <p:cNvSpPr txBox="1"/>
          <p:nvPr/>
        </p:nvSpPr>
        <p:spPr>
          <a:xfrm>
            <a:off x="1422819" y="392023"/>
            <a:ext cx="4012782" cy="553998"/>
          </a:xfrm>
          <a:prstGeom prst="rect">
            <a:avLst/>
          </a:prstGeom>
          <a:noFill/>
        </p:spPr>
        <p:txBody>
          <a:bodyPr wrap="square" rtlCol="0">
            <a:spAutoFit/>
          </a:bodyPr>
          <a:lstStyle/>
          <a:p>
            <a:r>
              <a:rPr lang="zh-CN" altLang="en-US" sz="3000" b="1" dirty="0" smtClean="0">
                <a:solidFill>
                  <a:schemeClr val="tx1">
                    <a:lumMod val="75000"/>
                    <a:lumOff val="25000"/>
                  </a:schemeClr>
                </a:solidFill>
                <a:latin typeface="微软雅黑" panose="020B0503020204020204" pitchFamily="34" charset="-122"/>
                <a:ea typeface="微软雅黑" panose="020B0503020204020204" pitchFamily="34" charset="-122"/>
              </a:rPr>
              <a:t>点击此处添加标题</a:t>
            </a:r>
            <a:endParaRPr lang="zh-CN" altLang="en-US" sz="3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33" name="组合 32"/>
          <p:cNvGrpSpPr/>
          <p:nvPr/>
        </p:nvGrpSpPr>
        <p:grpSpPr>
          <a:xfrm>
            <a:off x="1009396" y="2249252"/>
            <a:ext cx="4011979" cy="3090901"/>
            <a:chOff x="1009396" y="2249252"/>
            <a:chExt cx="4011979" cy="3090901"/>
          </a:xfrm>
        </p:grpSpPr>
        <p:pic>
          <p:nvPicPr>
            <p:cNvPr id="6" name="图片 5"/>
            <p:cNvPicPr>
              <a:picLocks noChangeAspect="1"/>
            </p:cNvPicPr>
            <p:nvPr/>
          </p:nvPicPr>
          <p:blipFill>
            <a:blip r:embed="rId3"/>
            <a:stretch>
              <a:fillRect/>
            </a:stretch>
          </p:blipFill>
          <p:spPr>
            <a:xfrm>
              <a:off x="1009396" y="2327548"/>
              <a:ext cx="3969538" cy="2228885"/>
            </a:xfrm>
            <a:prstGeom prst="rect">
              <a:avLst/>
            </a:prstGeom>
            <a:effectLst>
              <a:outerShdw blurRad="50800" dist="38100" dir="2700000" algn="tl" rotWithShape="0">
                <a:prstClr val="black">
                  <a:alpha val="40000"/>
                </a:prstClr>
              </a:outerShdw>
            </a:effectLst>
          </p:spPr>
        </p:pic>
        <p:sp>
          <p:nvSpPr>
            <p:cNvPr id="8" name="Freeform 6"/>
            <p:cNvSpPr/>
            <p:nvPr/>
          </p:nvSpPr>
          <p:spPr bwMode="auto">
            <a:xfrm>
              <a:off x="2348628" y="4761026"/>
              <a:ext cx="1342089" cy="579127"/>
            </a:xfrm>
            <a:custGeom>
              <a:avLst/>
              <a:gdLst>
                <a:gd name="T0" fmla="*/ 432 w 453"/>
                <a:gd name="T1" fmla="*/ 171 h 196"/>
                <a:gd name="T2" fmla="*/ 396 w 453"/>
                <a:gd name="T3" fmla="*/ 138 h 196"/>
                <a:gd name="T4" fmla="*/ 379 w 453"/>
                <a:gd name="T5" fmla="*/ 110 h 196"/>
                <a:gd name="T6" fmla="*/ 369 w 453"/>
                <a:gd name="T7" fmla="*/ 0 h 196"/>
                <a:gd name="T8" fmla="*/ 84 w 453"/>
                <a:gd name="T9" fmla="*/ 0 h 196"/>
                <a:gd name="T10" fmla="*/ 74 w 453"/>
                <a:gd name="T11" fmla="*/ 110 h 196"/>
                <a:gd name="T12" fmla="*/ 58 w 453"/>
                <a:gd name="T13" fmla="*/ 139 h 196"/>
                <a:gd name="T14" fmla="*/ 21 w 453"/>
                <a:gd name="T15" fmla="*/ 172 h 196"/>
                <a:gd name="T16" fmla="*/ 32 w 453"/>
                <a:gd name="T17" fmla="*/ 191 h 196"/>
                <a:gd name="T18" fmla="*/ 196 w 453"/>
                <a:gd name="T19" fmla="*/ 196 h 196"/>
                <a:gd name="T20" fmla="*/ 257 w 453"/>
                <a:gd name="T21" fmla="*/ 196 h 196"/>
                <a:gd name="T22" fmla="*/ 422 w 453"/>
                <a:gd name="T23" fmla="*/ 191 h 196"/>
                <a:gd name="T24" fmla="*/ 432 w 453"/>
                <a:gd name="T25" fmla="*/ 171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3" h="196">
                  <a:moveTo>
                    <a:pt x="432" y="171"/>
                  </a:moveTo>
                  <a:cubicBezTo>
                    <a:pt x="432" y="171"/>
                    <a:pt x="409" y="151"/>
                    <a:pt x="396" y="138"/>
                  </a:cubicBezTo>
                  <a:cubicBezTo>
                    <a:pt x="383" y="125"/>
                    <a:pt x="379" y="110"/>
                    <a:pt x="379" y="110"/>
                  </a:cubicBezTo>
                  <a:cubicBezTo>
                    <a:pt x="369" y="0"/>
                    <a:pt x="369" y="0"/>
                    <a:pt x="369" y="0"/>
                  </a:cubicBezTo>
                  <a:cubicBezTo>
                    <a:pt x="84" y="0"/>
                    <a:pt x="84" y="0"/>
                    <a:pt x="84" y="0"/>
                  </a:cubicBezTo>
                  <a:cubicBezTo>
                    <a:pt x="74" y="110"/>
                    <a:pt x="74" y="110"/>
                    <a:pt x="74" y="110"/>
                  </a:cubicBezTo>
                  <a:cubicBezTo>
                    <a:pt x="74" y="110"/>
                    <a:pt x="70" y="126"/>
                    <a:pt x="58" y="139"/>
                  </a:cubicBezTo>
                  <a:cubicBezTo>
                    <a:pt x="45" y="152"/>
                    <a:pt x="21" y="172"/>
                    <a:pt x="21" y="172"/>
                  </a:cubicBezTo>
                  <a:cubicBezTo>
                    <a:pt x="21" y="172"/>
                    <a:pt x="0" y="187"/>
                    <a:pt x="32" y="191"/>
                  </a:cubicBezTo>
                  <a:cubicBezTo>
                    <a:pt x="50" y="194"/>
                    <a:pt x="131" y="196"/>
                    <a:pt x="196" y="196"/>
                  </a:cubicBezTo>
                  <a:cubicBezTo>
                    <a:pt x="257" y="196"/>
                    <a:pt x="257" y="196"/>
                    <a:pt x="257" y="196"/>
                  </a:cubicBezTo>
                  <a:cubicBezTo>
                    <a:pt x="324" y="196"/>
                    <a:pt x="403" y="194"/>
                    <a:pt x="422" y="191"/>
                  </a:cubicBezTo>
                  <a:cubicBezTo>
                    <a:pt x="453" y="186"/>
                    <a:pt x="432" y="171"/>
                    <a:pt x="432" y="171"/>
                  </a:cubicBezTo>
                  <a:close/>
                </a:path>
              </a:pathLst>
            </a:custGeom>
            <a:solidFill>
              <a:srgbClr val="49C5D1"/>
            </a:solidFill>
            <a:ln>
              <a:noFill/>
            </a:ln>
            <a:extLst>
              <a:ext uri="{91240B29-F687-4F45-9708-019B960494DF}">
                <a14:hiddenLine xmlns:a14="http://schemas.microsoft.com/office/drawing/2010/main" w="9525">
                  <a:solidFill>
                    <a:srgbClr val="000000"/>
                  </a:solidFill>
                  <a:round/>
                </a14:hiddenLine>
              </a:ext>
            </a:extLst>
          </p:spPr>
          <p:txBody>
            <a:bodyPr vert="horz" wrap="square" lIns="67500" tIns="35100" rIns="67500" bIns="35100" numCol="1" anchor="ctr" anchorCtr="0" compatLnSpc="1">
              <a:norm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endParaRPr lang="en-US" sz="1350"/>
            </a:p>
          </p:txBody>
        </p:sp>
        <p:sp>
          <p:nvSpPr>
            <p:cNvPr id="9" name="Freeform 7"/>
            <p:cNvSpPr>
              <a:spLocks noEditPoints="1"/>
            </p:cNvSpPr>
            <p:nvPr/>
          </p:nvSpPr>
          <p:spPr bwMode="auto">
            <a:xfrm>
              <a:off x="1009396" y="2249252"/>
              <a:ext cx="4011979" cy="2451765"/>
            </a:xfrm>
            <a:custGeom>
              <a:avLst/>
              <a:gdLst>
                <a:gd name="T0" fmla="*/ 1323 w 1356"/>
                <a:gd name="T1" fmla="*/ 0 h 828"/>
                <a:gd name="T2" fmla="*/ 35 w 1356"/>
                <a:gd name="T3" fmla="*/ 0 h 828"/>
                <a:gd name="T4" fmla="*/ 0 w 1356"/>
                <a:gd name="T5" fmla="*/ 36 h 828"/>
                <a:gd name="T6" fmla="*/ 0 w 1356"/>
                <a:gd name="T7" fmla="*/ 792 h 828"/>
                <a:gd name="T8" fmla="*/ 35 w 1356"/>
                <a:gd name="T9" fmla="*/ 828 h 828"/>
                <a:gd name="T10" fmla="*/ 512 w 1356"/>
                <a:gd name="T11" fmla="*/ 828 h 828"/>
                <a:gd name="T12" fmla="*/ 539 w 1356"/>
                <a:gd name="T13" fmla="*/ 828 h 828"/>
                <a:gd name="T14" fmla="*/ 820 w 1356"/>
                <a:gd name="T15" fmla="*/ 828 h 828"/>
                <a:gd name="T16" fmla="*/ 849 w 1356"/>
                <a:gd name="T17" fmla="*/ 828 h 828"/>
                <a:gd name="T18" fmla="*/ 1323 w 1356"/>
                <a:gd name="T19" fmla="*/ 828 h 828"/>
                <a:gd name="T20" fmla="*/ 1356 w 1356"/>
                <a:gd name="T21" fmla="*/ 792 h 828"/>
                <a:gd name="T22" fmla="*/ 1356 w 1356"/>
                <a:gd name="T23" fmla="*/ 36 h 828"/>
                <a:gd name="T24" fmla="*/ 1323 w 1356"/>
                <a:gd name="T25" fmla="*/ 0 h 828"/>
                <a:gd name="T26" fmla="*/ 1300 w 1356"/>
                <a:gd name="T27" fmla="*/ 768 h 828"/>
                <a:gd name="T28" fmla="*/ 52 w 1356"/>
                <a:gd name="T29" fmla="*/ 768 h 828"/>
                <a:gd name="T30" fmla="*/ 52 w 1356"/>
                <a:gd name="T31" fmla="*/ 60 h 828"/>
                <a:gd name="T32" fmla="*/ 1300 w 1356"/>
                <a:gd name="T33" fmla="*/ 60 h 828"/>
                <a:gd name="T34" fmla="*/ 1300 w 1356"/>
                <a:gd name="T35" fmla="*/ 768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56" h="828">
                  <a:moveTo>
                    <a:pt x="1323" y="0"/>
                  </a:moveTo>
                  <a:cubicBezTo>
                    <a:pt x="35" y="0"/>
                    <a:pt x="35" y="0"/>
                    <a:pt x="35" y="0"/>
                  </a:cubicBezTo>
                  <a:cubicBezTo>
                    <a:pt x="16" y="0"/>
                    <a:pt x="0" y="17"/>
                    <a:pt x="0" y="36"/>
                  </a:cubicBezTo>
                  <a:cubicBezTo>
                    <a:pt x="0" y="792"/>
                    <a:pt x="0" y="792"/>
                    <a:pt x="0" y="792"/>
                  </a:cubicBezTo>
                  <a:cubicBezTo>
                    <a:pt x="0" y="811"/>
                    <a:pt x="16" y="828"/>
                    <a:pt x="35" y="828"/>
                  </a:cubicBezTo>
                  <a:cubicBezTo>
                    <a:pt x="512" y="828"/>
                    <a:pt x="512" y="828"/>
                    <a:pt x="512" y="828"/>
                  </a:cubicBezTo>
                  <a:cubicBezTo>
                    <a:pt x="539" y="828"/>
                    <a:pt x="539" y="828"/>
                    <a:pt x="539" y="828"/>
                  </a:cubicBezTo>
                  <a:cubicBezTo>
                    <a:pt x="820" y="828"/>
                    <a:pt x="820" y="828"/>
                    <a:pt x="820" y="828"/>
                  </a:cubicBezTo>
                  <a:cubicBezTo>
                    <a:pt x="849" y="828"/>
                    <a:pt x="849" y="828"/>
                    <a:pt x="849" y="828"/>
                  </a:cubicBezTo>
                  <a:cubicBezTo>
                    <a:pt x="1323" y="828"/>
                    <a:pt x="1323" y="828"/>
                    <a:pt x="1323" y="828"/>
                  </a:cubicBezTo>
                  <a:cubicBezTo>
                    <a:pt x="1342" y="828"/>
                    <a:pt x="1356" y="811"/>
                    <a:pt x="1356" y="792"/>
                  </a:cubicBezTo>
                  <a:cubicBezTo>
                    <a:pt x="1356" y="36"/>
                    <a:pt x="1356" y="36"/>
                    <a:pt x="1356" y="36"/>
                  </a:cubicBezTo>
                  <a:cubicBezTo>
                    <a:pt x="1356" y="17"/>
                    <a:pt x="1342" y="0"/>
                    <a:pt x="1323" y="0"/>
                  </a:cubicBezTo>
                  <a:close/>
                  <a:moveTo>
                    <a:pt x="1300" y="768"/>
                  </a:moveTo>
                  <a:cubicBezTo>
                    <a:pt x="52" y="768"/>
                    <a:pt x="52" y="768"/>
                    <a:pt x="52" y="768"/>
                  </a:cubicBezTo>
                  <a:cubicBezTo>
                    <a:pt x="52" y="60"/>
                    <a:pt x="52" y="60"/>
                    <a:pt x="52" y="60"/>
                  </a:cubicBezTo>
                  <a:cubicBezTo>
                    <a:pt x="1300" y="60"/>
                    <a:pt x="1300" y="60"/>
                    <a:pt x="1300" y="60"/>
                  </a:cubicBezTo>
                  <a:lnTo>
                    <a:pt x="1300" y="768"/>
                  </a:lnTo>
                  <a:close/>
                </a:path>
              </a:pathLst>
            </a:custGeom>
            <a:solidFill>
              <a:srgbClr val="49C5D1"/>
            </a:solidFill>
            <a:ln>
              <a:noFill/>
            </a:ln>
            <a:extLst>
              <a:ext uri="{91240B29-F687-4F45-9708-019B960494DF}">
                <a14:hiddenLine xmlns:a14="http://schemas.microsoft.com/office/drawing/2010/main" w="9525">
                  <a:solidFill>
                    <a:srgbClr val="000000"/>
                  </a:solidFill>
                  <a:round/>
                </a14:hiddenLine>
              </a:ext>
            </a:extLst>
          </p:spPr>
          <p:txBody>
            <a:bodyPr vert="horz" wrap="square" lIns="67500" tIns="35100" rIns="67500" bIns="35100" numCol="1" anchor="ctr" anchorCtr="0" compatLnSpc="1">
              <a:norm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endParaRPr lang="en-US" sz="1350"/>
            </a:p>
          </p:txBody>
        </p:sp>
      </p:grpSp>
      <p:sp>
        <p:nvSpPr>
          <p:cNvPr id="10" name="Oval 41"/>
          <p:cNvSpPr/>
          <p:nvPr/>
        </p:nvSpPr>
        <p:spPr>
          <a:xfrm>
            <a:off x="5388092" y="1707273"/>
            <a:ext cx="365765" cy="365765"/>
          </a:xfrm>
          <a:prstGeom prst="ellipse">
            <a:avLst/>
          </a:prstGeom>
          <a:no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67500" tIns="35100" rIns="67500" bIns="35100" rtlCol="0" anchor="ctr" anchorCtr="0">
            <a:normAutofit lnSpcReduction="10000"/>
          </a:bodyPr>
          <a:lstStyle>
            <a:defPPr>
              <a:defRPr lang="zh-CN">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8035" algn="l" defTabSz="685800" rtl="0" eaLnBrk="1" latinLnBrk="0" hangingPunct="1">
              <a:defRPr sz="1350" kern="1200">
                <a:solidFill>
                  <a:schemeClr val="lt1"/>
                </a:solidFill>
                <a:latin typeface="+mn-lt"/>
                <a:ea typeface="+mn-ea"/>
                <a:cs typeface="+mn-cs"/>
              </a:defRPr>
            </a:lvl7pPr>
            <a:lvl8pPr marL="2400935" algn="l" defTabSz="685800" rtl="0" eaLnBrk="1" latinLnBrk="0" hangingPunct="1">
              <a:defRPr sz="1350" kern="1200">
                <a:solidFill>
                  <a:schemeClr val="lt1"/>
                </a:solidFill>
                <a:latin typeface="+mn-lt"/>
                <a:ea typeface="+mn-ea"/>
                <a:cs typeface="+mn-cs"/>
              </a:defRPr>
            </a:lvl8pPr>
            <a:lvl9pPr marL="2743835" algn="l" defTabSz="685800" rtl="0" eaLnBrk="1" latinLnBrk="0" hangingPunct="1">
              <a:defRPr sz="1350" kern="1200">
                <a:solidFill>
                  <a:schemeClr val="lt1"/>
                </a:solidFill>
                <a:latin typeface="+mn-lt"/>
                <a:ea typeface="+mn-ea"/>
                <a:cs typeface="+mn-cs"/>
              </a:defRPr>
            </a:lvl9pPr>
          </a:lstStyle>
          <a:p>
            <a:pPr algn="ctr"/>
            <a:endParaRPr lang="en-US" sz="1350" dirty="0">
              <a:solidFill>
                <a:schemeClr val="tx1"/>
              </a:solidFill>
            </a:endParaRPr>
          </a:p>
        </p:txBody>
      </p:sp>
      <p:sp>
        <p:nvSpPr>
          <p:cNvPr id="11" name="Freeform 6"/>
          <p:cNvSpPr/>
          <p:nvPr/>
        </p:nvSpPr>
        <p:spPr bwMode="auto">
          <a:xfrm>
            <a:off x="5487154" y="1818717"/>
            <a:ext cx="167642" cy="141924"/>
          </a:xfrm>
          <a:custGeom>
            <a:avLst/>
            <a:gdLst>
              <a:gd name="T0" fmla="*/ 0 w 243"/>
              <a:gd name="T1" fmla="*/ 137 h 205"/>
              <a:gd name="T2" fmla="*/ 59 w 243"/>
              <a:gd name="T3" fmla="*/ 205 h 205"/>
              <a:gd name="T4" fmla="*/ 241 w 243"/>
              <a:gd name="T5" fmla="*/ 12 h 205"/>
              <a:gd name="T6" fmla="*/ 243 w 243"/>
              <a:gd name="T7" fmla="*/ 0 h 205"/>
              <a:gd name="T8" fmla="*/ 66 w 243"/>
              <a:gd name="T9" fmla="*/ 137 h 205"/>
              <a:gd name="T10" fmla="*/ 0 w 243"/>
              <a:gd name="T11" fmla="*/ 80 h 205"/>
              <a:gd name="T12" fmla="*/ 0 w 243"/>
              <a:gd name="T13" fmla="*/ 137 h 205"/>
            </a:gdLst>
            <a:ahLst/>
            <a:cxnLst>
              <a:cxn ang="0">
                <a:pos x="T0" y="T1"/>
              </a:cxn>
              <a:cxn ang="0">
                <a:pos x="T2" y="T3"/>
              </a:cxn>
              <a:cxn ang="0">
                <a:pos x="T4" y="T5"/>
              </a:cxn>
              <a:cxn ang="0">
                <a:pos x="T6" y="T7"/>
              </a:cxn>
              <a:cxn ang="0">
                <a:pos x="T8" y="T9"/>
              </a:cxn>
              <a:cxn ang="0">
                <a:pos x="T10" y="T11"/>
              </a:cxn>
              <a:cxn ang="0">
                <a:pos x="T12" y="T13"/>
              </a:cxn>
            </a:cxnLst>
            <a:rect l="0" t="0" r="r" b="b"/>
            <a:pathLst>
              <a:path w="243" h="205">
                <a:moveTo>
                  <a:pt x="0" y="137"/>
                </a:moveTo>
                <a:lnTo>
                  <a:pt x="59" y="205"/>
                </a:lnTo>
                <a:lnTo>
                  <a:pt x="241" y="12"/>
                </a:lnTo>
                <a:lnTo>
                  <a:pt x="243" y="0"/>
                </a:lnTo>
                <a:lnTo>
                  <a:pt x="66" y="137"/>
                </a:lnTo>
                <a:lnTo>
                  <a:pt x="0" y="80"/>
                </a:lnTo>
                <a:lnTo>
                  <a:pt x="0" y="137"/>
                </a:lnTo>
                <a:close/>
              </a:path>
            </a:pathLst>
          </a:custGeom>
          <a:solidFill>
            <a:srgbClr val="49C5D1"/>
          </a:solidFill>
          <a:ln>
            <a:noFill/>
          </a:ln>
        </p:spPr>
        <p:txBody>
          <a:bodyPr vert="horz" wrap="square" lIns="67500" tIns="35100" rIns="67500" bIns="35100" numCol="1" anchor="ctr" anchorCtr="0" compatLnSpc="1">
            <a:normAutofit fontScale="40000" lnSpcReduction="20000"/>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endParaRPr lang="en-US" sz="1350"/>
          </a:p>
        </p:txBody>
      </p:sp>
      <p:sp>
        <p:nvSpPr>
          <p:cNvPr id="12" name="Oval 44"/>
          <p:cNvSpPr/>
          <p:nvPr/>
        </p:nvSpPr>
        <p:spPr>
          <a:xfrm>
            <a:off x="5388092" y="2774086"/>
            <a:ext cx="365765" cy="365765"/>
          </a:xfrm>
          <a:prstGeom prst="ellipse">
            <a:avLst/>
          </a:prstGeom>
          <a:no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67500" tIns="35100" rIns="67500" bIns="35100" rtlCol="0" anchor="ctr" anchorCtr="0">
            <a:normAutofit lnSpcReduction="10000"/>
          </a:bodyPr>
          <a:lstStyle>
            <a:defPPr>
              <a:defRPr lang="zh-CN">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8035" algn="l" defTabSz="685800" rtl="0" eaLnBrk="1" latinLnBrk="0" hangingPunct="1">
              <a:defRPr sz="1350" kern="1200">
                <a:solidFill>
                  <a:schemeClr val="lt1"/>
                </a:solidFill>
                <a:latin typeface="+mn-lt"/>
                <a:ea typeface="+mn-ea"/>
                <a:cs typeface="+mn-cs"/>
              </a:defRPr>
            </a:lvl7pPr>
            <a:lvl8pPr marL="2400935" algn="l" defTabSz="685800" rtl="0" eaLnBrk="1" latinLnBrk="0" hangingPunct="1">
              <a:defRPr sz="1350" kern="1200">
                <a:solidFill>
                  <a:schemeClr val="lt1"/>
                </a:solidFill>
                <a:latin typeface="+mn-lt"/>
                <a:ea typeface="+mn-ea"/>
                <a:cs typeface="+mn-cs"/>
              </a:defRPr>
            </a:lvl8pPr>
            <a:lvl9pPr marL="2743835" algn="l" defTabSz="685800" rtl="0" eaLnBrk="1" latinLnBrk="0" hangingPunct="1">
              <a:defRPr sz="1350" kern="1200">
                <a:solidFill>
                  <a:schemeClr val="lt1"/>
                </a:solidFill>
                <a:latin typeface="+mn-lt"/>
                <a:ea typeface="+mn-ea"/>
                <a:cs typeface="+mn-cs"/>
              </a:defRPr>
            </a:lvl9pPr>
          </a:lstStyle>
          <a:p>
            <a:pPr algn="ctr"/>
            <a:endParaRPr lang="en-US" sz="1350" dirty="0">
              <a:solidFill>
                <a:schemeClr val="tx1"/>
              </a:solidFill>
            </a:endParaRPr>
          </a:p>
        </p:txBody>
      </p:sp>
      <p:sp>
        <p:nvSpPr>
          <p:cNvPr id="13" name="Freeform 6"/>
          <p:cNvSpPr/>
          <p:nvPr/>
        </p:nvSpPr>
        <p:spPr bwMode="auto">
          <a:xfrm>
            <a:off x="5487154" y="2886483"/>
            <a:ext cx="167642" cy="141924"/>
          </a:xfrm>
          <a:custGeom>
            <a:avLst/>
            <a:gdLst>
              <a:gd name="T0" fmla="*/ 0 w 243"/>
              <a:gd name="T1" fmla="*/ 137 h 205"/>
              <a:gd name="T2" fmla="*/ 59 w 243"/>
              <a:gd name="T3" fmla="*/ 205 h 205"/>
              <a:gd name="T4" fmla="*/ 241 w 243"/>
              <a:gd name="T5" fmla="*/ 12 h 205"/>
              <a:gd name="T6" fmla="*/ 243 w 243"/>
              <a:gd name="T7" fmla="*/ 0 h 205"/>
              <a:gd name="T8" fmla="*/ 66 w 243"/>
              <a:gd name="T9" fmla="*/ 137 h 205"/>
              <a:gd name="T10" fmla="*/ 0 w 243"/>
              <a:gd name="T11" fmla="*/ 80 h 205"/>
              <a:gd name="T12" fmla="*/ 0 w 243"/>
              <a:gd name="T13" fmla="*/ 137 h 205"/>
            </a:gdLst>
            <a:ahLst/>
            <a:cxnLst>
              <a:cxn ang="0">
                <a:pos x="T0" y="T1"/>
              </a:cxn>
              <a:cxn ang="0">
                <a:pos x="T2" y="T3"/>
              </a:cxn>
              <a:cxn ang="0">
                <a:pos x="T4" y="T5"/>
              </a:cxn>
              <a:cxn ang="0">
                <a:pos x="T6" y="T7"/>
              </a:cxn>
              <a:cxn ang="0">
                <a:pos x="T8" y="T9"/>
              </a:cxn>
              <a:cxn ang="0">
                <a:pos x="T10" y="T11"/>
              </a:cxn>
              <a:cxn ang="0">
                <a:pos x="T12" y="T13"/>
              </a:cxn>
            </a:cxnLst>
            <a:rect l="0" t="0" r="r" b="b"/>
            <a:pathLst>
              <a:path w="243" h="205">
                <a:moveTo>
                  <a:pt x="0" y="137"/>
                </a:moveTo>
                <a:lnTo>
                  <a:pt x="59" y="205"/>
                </a:lnTo>
                <a:lnTo>
                  <a:pt x="241" y="12"/>
                </a:lnTo>
                <a:lnTo>
                  <a:pt x="243" y="0"/>
                </a:lnTo>
                <a:lnTo>
                  <a:pt x="66" y="137"/>
                </a:lnTo>
                <a:lnTo>
                  <a:pt x="0" y="80"/>
                </a:lnTo>
                <a:lnTo>
                  <a:pt x="0" y="137"/>
                </a:lnTo>
                <a:close/>
              </a:path>
            </a:pathLst>
          </a:custGeom>
          <a:solidFill>
            <a:srgbClr val="E779A3"/>
          </a:solidFill>
          <a:ln>
            <a:noFill/>
          </a:ln>
        </p:spPr>
        <p:txBody>
          <a:bodyPr vert="horz" wrap="square" lIns="67500" tIns="35100" rIns="67500" bIns="35100" numCol="1" anchor="ctr" anchorCtr="0" compatLnSpc="1">
            <a:normAutofit fontScale="40000" lnSpcReduction="20000"/>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endParaRPr lang="en-US" sz="1350"/>
          </a:p>
        </p:txBody>
      </p:sp>
      <p:sp>
        <p:nvSpPr>
          <p:cNvPr id="14" name="Oval 47"/>
          <p:cNvSpPr/>
          <p:nvPr/>
        </p:nvSpPr>
        <p:spPr>
          <a:xfrm>
            <a:off x="5388092" y="3840899"/>
            <a:ext cx="365765" cy="365765"/>
          </a:xfrm>
          <a:prstGeom prst="ellipse">
            <a:avLst/>
          </a:prstGeom>
          <a:no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67500" tIns="35100" rIns="67500" bIns="35100" rtlCol="0" anchor="ctr" anchorCtr="0">
            <a:normAutofit lnSpcReduction="10000"/>
          </a:bodyPr>
          <a:lstStyle>
            <a:defPPr>
              <a:defRPr lang="zh-CN">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8035" algn="l" defTabSz="685800" rtl="0" eaLnBrk="1" latinLnBrk="0" hangingPunct="1">
              <a:defRPr sz="1350" kern="1200">
                <a:solidFill>
                  <a:schemeClr val="lt1"/>
                </a:solidFill>
                <a:latin typeface="+mn-lt"/>
                <a:ea typeface="+mn-ea"/>
                <a:cs typeface="+mn-cs"/>
              </a:defRPr>
            </a:lvl7pPr>
            <a:lvl8pPr marL="2400935" algn="l" defTabSz="685800" rtl="0" eaLnBrk="1" latinLnBrk="0" hangingPunct="1">
              <a:defRPr sz="1350" kern="1200">
                <a:solidFill>
                  <a:schemeClr val="lt1"/>
                </a:solidFill>
                <a:latin typeface="+mn-lt"/>
                <a:ea typeface="+mn-ea"/>
                <a:cs typeface="+mn-cs"/>
              </a:defRPr>
            </a:lvl8pPr>
            <a:lvl9pPr marL="2743835" algn="l" defTabSz="685800" rtl="0" eaLnBrk="1" latinLnBrk="0" hangingPunct="1">
              <a:defRPr sz="1350" kern="1200">
                <a:solidFill>
                  <a:schemeClr val="lt1"/>
                </a:solidFill>
                <a:latin typeface="+mn-lt"/>
                <a:ea typeface="+mn-ea"/>
                <a:cs typeface="+mn-cs"/>
              </a:defRPr>
            </a:lvl9pPr>
          </a:lstStyle>
          <a:p>
            <a:pPr algn="ctr"/>
            <a:endParaRPr lang="en-US" sz="1350" dirty="0">
              <a:solidFill>
                <a:schemeClr val="tx1"/>
              </a:solidFill>
            </a:endParaRPr>
          </a:p>
        </p:txBody>
      </p:sp>
      <p:sp>
        <p:nvSpPr>
          <p:cNvPr id="15" name="Freeform 6"/>
          <p:cNvSpPr/>
          <p:nvPr/>
        </p:nvSpPr>
        <p:spPr bwMode="auto">
          <a:xfrm>
            <a:off x="5487154" y="3953296"/>
            <a:ext cx="167642" cy="141924"/>
          </a:xfrm>
          <a:custGeom>
            <a:avLst/>
            <a:gdLst>
              <a:gd name="T0" fmla="*/ 0 w 243"/>
              <a:gd name="T1" fmla="*/ 137 h 205"/>
              <a:gd name="T2" fmla="*/ 59 w 243"/>
              <a:gd name="T3" fmla="*/ 205 h 205"/>
              <a:gd name="T4" fmla="*/ 241 w 243"/>
              <a:gd name="T5" fmla="*/ 12 h 205"/>
              <a:gd name="T6" fmla="*/ 243 w 243"/>
              <a:gd name="T7" fmla="*/ 0 h 205"/>
              <a:gd name="T8" fmla="*/ 66 w 243"/>
              <a:gd name="T9" fmla="*/ 137 h 205"/>
              <a:gd name="T10" fmla="*/ 0 w 243"/>
              <a:gd name="T11" fmla="*/ 80 h 205"/>
              <a:gd name="T12" fmla="*/ 0 w 243"/>
              <a:gd name="T13" fmla="*/ 137 h 205"/>
            </a:gdLst>
            <a:ahLst/>
            <a:cxnLst>
              <a:cxn ang="0">
                <a:pos x="T0" y="T1"/>
              </a:cxn>
              <a:cxn ang="0">
                <a:pos x="T2" y="T3"/>
              </a:cxn>
              <a:cxn ang="0">
                <a:pos x="T4" y="T5"/>
              </a:cxn>
              <a:cxn ang="0">
                <a:pos x="T6" y="T7"/>
              </a:cxn>
              <a:cxn ang="0">
                <a:pos x="T8" y="T9"/>
              </a:cxn>
              <a:cxn ang="0">
                <a:pos x="T10" y="T11"/>
              </a:cxn>
              <a:cxn ang="0">
                <a:pos x="T12" y="T13"/>
              </a:cxn>
            </a:cxnLst>
            <a:rect l="0" t="0" r="r" b="b"/>
            <a:pathLst>
              <a:path w="243" h="205">
                <a:moveTo>
                  <a:pt x="0" y="137"/>
                </a:moveTo>
                <a:lnTo>
                  <a:pt x="59" y="205"/>
                </a:lnTo>
                <a:lnTo>
                  <a:pt x="241" y="12"/>
                </a:lnTo>
                <a:lnTo>
                  <a:pt x="243" y="0"/>
                </a:lnTo>
                <a:lnTo>
                  <a:pt x="66" y="137"/>
                </a:lnTo>
                <a:lnTo>
                  <a:pt x="0" y="80"/>
                </a:lnTo>
                <a:lnTo>
                  <a:pt x="0" y="137"/>
                </a:lnTo>
                <a:close/>
              </a:path>
            </a:pathLst>
          </a:custGeom>
          <a:solidFill>
            <a:srgbClr val="49C5D1"/>
          </a:solidFill>
          <a:ln>
            <a:noFill/>
          </a:ln>
        </p:spPr>
        <p:txBody>
          <a:bodyPr vert="horz" wrap="square" lIns="67500" tIns="35100" rIns="67500" bIns="35100" numCol="1" anchor="ctr" anchorCtr="0" compatLnSpc="1">
            <a:normAutofit fontScale="40000" lnSpcReduction="20000"/>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endParaRPr lang="en-US" sz="1350"/>
          </a:p>
        </p:txBody>
      </p:sp>
      <p:sp>
        <p:nvSpPr>
          <p:cNvPr id="16" name="Oval 50"/>
          <p:cNvSpPr/>
          <p:nvPr/>
        </p:nvSpPr>
        <p:spPr>
          <a:xfrm>
            <a:off x="5388092" y="4907713"/>
            <a:ext cx="365765" cy="365765"/>
          </a:xfrm>
          <a:prstGeom prst="ellipse">
            <a:avLst/>
          </a:prstGeom>
          <a:no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67500" tIns="35100" rIns="67500" bIns="35100" rtlCol="0" anchor="ctr" anchorCtr="0">
            <a:normAutofit lnSpcReduction="10000"/>
          </a:bodyPr>
          <a:lstStyle>
            <a:defPPr>
              <a:defRPr lang="zh-CN">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8035" algn="l" defTabSz="685800" rtl="0" eaLnBrk="1" latinLnBrk="0" hangingPunct="1">
              <a:defRPr sz="1350" kern="1200">
                <a:solidFill>
                  <a:schemeClr val="lt1"/>
                </a:solidFill>
                <a:latin typeface="+mn-lt"/>
                <a:ea typeface="+mn-ea"/>
                <a:cs typeface="+mn-cs"/>
              </a:defRPr>
            </a:lvl7pPr>
            <a:lvl8pPr marL="2400935" algn="l" defTabSz="685800" rtl="0" eaLnBrk="1" latinLnBrk="0" hangingPunct="1">
              <a:defRPr sz="1350" kern="1200">
                <a:solidFill>
                  <a:schemeClr val="lt1"/>
                </a:solidFill>
                <a:latin typeface="+mn-lt"/>
                <a:ea typeface="+mn-ea"/>
                <a:cs typeface="+mn-cs"/>
              </a:defRPr>
            </a:lvl8pPr>
            <a:lvl9pPr marL="2743835" algn="l" defTabSz="685800" rtl="0" eaLnBrk="1" latinLnBrk="0" hangingPunct="1">
              <a:defRPr sz="1350" kern="1200">
                <a:solidFill>
                  <a:schemeClr val="lt1"/>
                </a:solidFill>
                <a:latin typeface="+mn-lt"/>
                <a:ea typeface="+mn-ea"/>
                <a:cs typeface="+mn-cs"/>
              </a:defRPr>
            </a:lvl9pPr>
          </a:lstStyle>
          <a:p>
            <a:pPr algn="ctr"/>
            <a:endParaRPr lang="en-US" sz="1350" dirty="0">
              <a:solidFill>
                <a:schemeClr val="tx1"/>
              </a:solidFill>
            </a:endParaRPr>
          </a:p>
        </p:txBody>
      </p:sp>
      <p:sp>
        <p:nvSpPr>
          <p:cNvPr id="17" name="Freeform 6"/>
          <p:cNvSpPr/>
          <p:nvPr/>
        </p:nvSpPr>
        <p:spPr bwMode="auto">
          <a:xfrm>
            <a:off x="5487154" y="5020109"/>
            <a:ext cx="167642" cy="141924"/>
          </a:xfrm>
          <a:custGeom>
            <a:avLst/>
            <a:gdLst>
              <a:gd name="T0" fmla="*/ 0 w 243"/>
              <a:gd name="T1" fmla="*/ 137 h 205"/>
              <a:gd name="T2" fmla="*/ 59 w 243"/>
              <a:gd name="T3" fmla="*/ 205 h 205"/>
              <a:gd name="T4" fmla="*/ 241 w 243"/>
              <a:gd name="T5" fmla="*/ 12 h 205"/>
              <a:gd name="T6" fmla="*/ 243 w 243"/>
              <a:gd name="T7" fmla="*/ 0 h 205"/>
              <a:gd name="T8" fmla="*/ 66 w 243"/>
              <a:gd name="T9" fmla="*/ 137 h 205"/>
              <a:gd name="T10" fmla="*/ 0 w 243"/>
              <a:gd name="T11" fmla="*/ 80 h 205"/>
              <a:gd name="T12" fmla="*/ 0 w 243"/>
              <a:gd name="T13" fmla="*/ 137 h 205"/>
            </a:gdLst>
            <a:ahLst/>
            <a:cxnLst>
              <a:cxn ang="0">
                <a:pos x="T0" y="T1"/>
              </a:cxn>
              <a:cxn ang="0">
                <a:pos x="T2" y="T3"/>
              </a:cxn>
              <a:cxn ang="0">
                <a:pos x="T4" y="T5"/>
              </a:cxn>
              <a:cxn ang="0">
                <a:pos x="T6" y="T7"/>
              </a:cxn>
              <a:cxn ang="0">
                <a:pos x="T8" y="T9"/>
              </a:cxn>
              <a:cxn ang="0">
                <a:pos x="T10" y="T11"/>
              </a:cxn>
              <a:cxn ang="0">
                <a:pos x="T12" y="T13"/>
              </a:cxn>
            </a:cxnLst>
            <a:rect l="0" t="0" r="r" b="b"/>
            <a:pathLst>
              <a:path w="243" h="205">
                <a:moveTo>
                  <a:pt x="0" y="137"/>
                </a:moveTo>
                <a:lnTo>
                  <a:pt x="59" y="205"/>
                </a:lnTo>
                <a:lnTo>
                  <a:pt x="241" y="12"/>
                </a:lnTo>
                <a:lnTo>
                  <a:pt x="243" y="0"/>
                </a:lnTo>
                <a:lnTo>
                  <a:pt x="66" y="137"/>
                </a:lnTo>
                <a:lnTo>
                  <a:pt x="0" y="80"/>
                </a:lnTo>
                <a:lnTo>
                  <a:pt x="0" y="137"/>
                </a:lnTo>
                <a:close/>
              </a:path>
            </a:pathLst>
          </a:custGeom>
          <a:solidFill>
            <a:srgbClr val="E779A3"/>
          </a:solidFill>
          <a:ln>
            <a:noFill/>
          </a:ln>
        </p:spPr>
        <p:txBody>
          <a:bodyPr vert="horz" wrap="square" lIns="67500" tIns="35100" rIns="67500" bIns="35100" numCol="1" anchor="ctr" anchorCtr="0" compatLnSpc="1">
            <a:normAutofit fontScale="40000" lnSpcReduction="20000"/>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endParaRPr lang="en-US" sz="1350"/>
          </a:p>
        </p:txBody>
      </p:sp>
      <p:sp>
        <p:nvSpPr>
          <p:cNvPr id="28" name="文本框 27"/>
          <p:cNvSpPr txBox="1"/>
          <p:nvPr/>
        </p:nvSpPr>
        <p:spPr>
          <a:xfrm>
            <a:off x="5753857" y="1391838"/>
            <a:ext cx="5428747" cy="985206"/>
          </a:xfrm>
          <a:prstGeom prst="rect">
            <a:avLst/>
          </a:prstGeom>
          <a:noFill/>
        </p:spPr>
        <p:txBody>
          <a:bodyPr wrap="square" rtlCol="0">
            <a:spAutoFit/>
          </a:bodyPr>
          <a:lstStyle/>
          <a:p>
            <a:pPr algn="just">
              <a:lnSpc>
                <a:spcPct val="11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点击这里输入文本内容点击这里输入文本内容点击这里输入文本内容点击这里输入文本内容点击这里输入文本内容点击这里输入文本内容</a:t>
            </a:r>
            <a:endPar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5753857" y="2464365"/>
            <a:ext cx="5428747" cy="985206"/>
          </a:xfrm>
          <a:prstGeom prst="rect">
            <a:avLst/>
          </a:prstGeom>
          <a:noFill/>
        </p:spPr>
        <p:txBody>
          <a:bodyPr wrap="square" rtlCol="0">
            <a:spAutoFit/>
          </a:bodyPr>
          <a:lstStyle/>
          <a:p>
            <a:pPr algn="just">
              <a:lnSpc>
                <a:spcPct val="11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点击这里输入文本内容点击这里输入文本内容点击这里输入文本内容点击这里输入文本内容点击这里输入文本内容点击这里输入文本内容</a:t>
            </a:r>
            <a:endPar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5753857" y="3536893"/>
            <a:ext cx="5428747" cy="985206"/>
          </a:xfrm>
          <a:prstGeom prst="rect">
            <a:avLst/>
          </a:prstGeom>
          <a:noFill/>
        </p:spPr>
        <p:txBody>
          <a:bodyPr wrap="square" rtlCol="0">
            <a:spAutoFit/>
          </a:bodyPr>
          <a:lstStyle/>
          <a:p>
            <a:pPr algn="just">
              <a:lnSpc>
                <a:spcPct val="11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点击这里输入文本内容点击这里输入文本内容点击这里输入文本内容点击这里输入文本内容点击这里输入文本内容点击这里输入文本内容</a:t>
            </a:r>
            <a:endPar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5753857" y="4609421"/>
            <a:ext cx="5428747" cy="985206"/>
          </a:xfrm>
          <a:prstGeom prst="rect">
            <a:avLst/>
          </a:prstGeom>
          <a:noFill/>
        </p:spPr>
        <p:txBody>
          <a:bodyPr wrap="square" rtlCol="0">
            <a:spAutoFit/>
          </a:bodyPr>
          <a:lstStyle/>
          <a:p>
            <a:pPr algn="just">
              <a:lnSpc>
                <a:spcPct val="11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点击这里输入文本内容点击这里输入文本内容点击这里输入文本内容点击这里输入文本内容点击这里输入文本内容点击这里输入文本内容</a:t>
            </a:r>
            <a:endPar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spd="slow" p14:dur="2000" advTm="7446"/>
    </mc:Choice>
    <mc:Fallback>
      <p:transition spd="slow" advTm="744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nodeType="click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randombar(horizontal)">
                                      <p:cBhvr>
                                        <p:cTn id="21" dur="500"/>
                                        <p:tgtEl>
                                          <p:spTgt spid="33"/>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ppt_x"/>
                                          </p:val>
                                        </p:tav>
                                        <p:tav tm="100000">
                                          <p:val>
                                            <p:strVal val="#ppt_x"/>
                                          </p:val>
                                        </p:tav>
                                      </p:tavLst>
                                    </p:anim>
                                    <p:anim calcmode="lin" valueType="num">
                                      <p:cBhvr additive="base">
                                        <p:cTn id="27" dur="500" fill="hold"/>
                                        <p:tgtEl>
                                          <p:spTgt spid="10"/>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fill="hold"/>
                                        <p:tgtEl>
                                          <p:spTgt spid="11"/>
                                        </p:tgtEl>
                                        <p:attrNameLst>
                                          <p:attrName>ppt_x</p:attrName>
                                        </p:attrNameLst>
                                      </p:cBhvr>
                                      <p:tavLst>
                                        <p:tav tm="0">
                                          <p:val>
                                            <p:strVal val="#ppt_x"/>
                                          </p:val>
                                        </p:tav>
                                        <p:tav tm="100000">
                                          <p:val>
                                            <p:strVal val="#ppt_x"/>
                                          </p:val>
                                        </p:tav>
                                      </p:tavLst>
                                    </p:anim>
                                    <p:anim calcmode="lin" valueType="num">
                                      <p:cBhvr additive="base">
                                        <p:cTn id="31" dur="500" fill="hold"/>
                                        <p:tgtEl>
                                          <p:spTgt spid="11"/>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cBhvr additive="base">
                                        <p:cTn id="34" dur="500" fill="hold"/>
                                        <p:tgtEl>
                                          <p:spTgt spid="28"/>
                                        </p:tgtEl>
                                        <p:attrNameLst>
                                          <p:attrName>ppt_x</p:attrName>
                                        </p:attrNameLst>
                                      </p:cBhvr>
                                      <p:tavLst>
                                        <p:tav tm="0">
                                          <p:val>
                                            <p:strVal val="#ppt_x"/>
                                          </p:val>
                                        </p:tav>
                                        <p:tav tm="100000">
                                          <p:val>
                                            <p:strVal val="#ppt_x"/>
                                          </p:val>
                                        </p:tav>
                                      </p:tavLst>
                                    </p:anim>
                                    <p:anim calcmode="lin" valueType="num">
                                      <p:cBhvr additive="base">
                                        <p:cTn id="35"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500" fill="hold"/>
                                        <p:tgtEl>
                                          <p:spTgt spid="29"/>
                                        </p:tgtEl>
                                        <p:attrNameLst>
                                          <p:attrName>ppt_x</p:attrName>
                                        </p:attrNameLst>
                                      </p:cBhvr>
                                      <p:tavLst>
                                        <p:tav tm="0">
                                          <p:val>
                                            <p:strVal val="#ppt_x"/>
                                          </p:val>
                                        </p:tav>
                                        <p:tav tm="100000">
                                          <p:val>
                                            <p:strVal val="#ppt_x"/>
                                          </p:val>
                                        </p:tav>
                                      </p:tavLst>
                                    </p:anim>
                                    <p:anim calcmode="lin" valueType="num">
                                      <p:cBhvr additive="base">
                                        <p:cTn id="41" dur="500" fill="hold"/>
                                        <p:tgtEl>
                                          <p:spTgt spid="29"/>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fill="hold"/>
                                        <p:tgtEl>
                                          <p:spTgt spid="12"/>
                                        </p:tgtEl>
                                        <p:attrNameLst>
                                          <p:attrName>ppt_x</p:attrName>
                                        </p:attrNameLst>
                                      </p:cBhvr>
                                      <p:tavLst>
                                        <p:tav tm="0">
                                          <p:val>
                                            <p:strVal val="#ppt_x"/>
                                          </p:val>
                                        </p:tav>
                                        <p:tav tm="100000">
                                          <p:val>
                                            <p:strVal val="#ppt_x"/>
                                          </p:val>
                                        </p:tav>
                                      </p:tavLst>
                                    </p:anim>
                                    <p:anim calcmode="lin" valueType="num">
                                      <p:cBhvr additive="base">
                                        <p:cTn id="45" dur="500" fill="hold"/>
                                        <p:tgtEl>
                                          <p:spTgt spid="12"/>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additive="base">
                                        <p:cTn id="48" dur="500" fill="hold"/>
                                        <p:tgtEl>
                                          <p:spTgt spid="13"/>
                                        </p:tgtEl>
                                        <p:attrNameLst>
                                          <p:attrName>ppt_x</p:attrName>
                                        </p:attrNameLst>
                                      </p:cBhvr>
                                      <p:tavLst>
                                        <p:tav tm="0">
                                          <p:val>
                                            <p:strVal val="#ppt_x"/>
                                          </p:val>
                                        </p:tav>
                                        <p:tav tm="100000">
                                          <p:val>
                                            <p:strVal val="#ppt_x"/>
                                          </p:val>
                                        </p:tav>
                                      </p:tavLst>
                                    </p:anim>
                                    <p:anim calcmode="lin" valueType="num">
                                      <p:cBhvr additive="base">
                                        <p:cTn id="49"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15"/>
                                        </p:tgtEl>
                                        <p:attrNameLst>
                                          <p:attrName>style.visibility</p:attrName>
                                        </p:attrNameLst>
                                      </p:cBhvr>
                                      <p:to>
                                        <p:strVal val="visible"/>
                                      </p:to>
                                    </p:set>
                                    <p:anim calcmode="lin" valueType="num">
                                      <p:cBhvr additive="base">
                                        <p:cTn id="54" dur="500" fill="hold"/>
                                        <p:tgtEl>
                                          <p:spTgt spid="15"/>
                                        </p:tgtEl>
                                        <p:attrNameLst>
                                          <p:attrName>ppt_x</p:attrName>
                                        </p:attrNameLst>
                                      </p:cBhvr>
                                      <p:tavLst>
                                        <p:tav tm="0">
                                          <p:val>
                                            <p:strVal val="#ppt_x"/>
                                          </p:val>
                                        </p:tav>
                                        <p:tav tm="100000">
                                          <p:val>
                                            <p:strVal val="#ppt_x"/>
                                          </p:val>
                                        </p:tav>
                                      </p:tavLst>
                                    </p:anim>
                                    <p:anim calcmode="lin" valueType="num">
                                      <p:cBhvr additive="base">
                                        <p:cTn id="55" dur="500" fill="hold"/>
                                        <p:tgtEl>
                                          <p:spTgt spid="15"/>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additive="base">
                                        <p:cTn id="58" dur="500" fill="hold"/>
                                        <p:tgtEl>
                                          <p:spTgt spid="14"/>
                                        </p:tgtEl>
                                        <p:attrNameLst>
                                          <p:attrName>ppt_x</p:attrName>
                                        </p:attrNameLst>
                                      </p:cBhvr>
                                      <p:tavLst>
                                        <p:tav tm="0">
                                          <p:val>
                                            <p:strVal val="#ppt_x"/>
                                          </p:val>
                                        </p:tav>
                                        <p:tav tm="100000">
                                          <p:val>
                                            <p:strVal val="#ppt_x"/>
                                          </p:val>
                                        </p:tav>
                                      </p:tavLst>
                                    </p:anim>
                                    <p:anim calcmode="lin" valueType="num">
                                      <p:cBhvr additive="base">
                                        <p:cTn id="59" dur="500" fill="hold"/>
                                        <p:tgtEl>
                                          <p:spTgt spid="14"/>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 calcmode="lin" valueType="num">
                                      <p:cBhvr additive="base">
                                        <p:cTn id="62" dur="500" fill="hold"/>
                                        <p:tgtEl>
                                          <p:spTgt spid="30"/>
                                        </p:tgtEl>
                                        <p:attrNameLst>
                                          <p:attrName>ppt_x</p:attrName>
                                        </p:attrNameLst>
                                      </p:cBhvr>
                                      <p:tavLst>
                                        <p:tav tm="0">
                                          <p:val>
                                            <p:strVal val="#ppt_x"/>
                                          </p:val>
                                        </p:tav>
                                        <p:tav tm="100000">
                                          <p:val>
                                            <p:strVal val="#ppt_x"/>
                                          </p:val>
                                        </p:tav>
                                      </p:tavLst>
                                    </p:anim>
                                    <p:anim calcmode="lin" valueType="num">
                                      <p:cBhvr additive="base">
                                        <p:cTn id="63"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 presetClass="entr" presetSubtype="4" fill="hold" grpId="0" nodeType="clickEffect">
                                  <p:stCondLst>
                                    <p:cond delay="0"/>
                                  </p:stCondLst>
                                  <p:childTnLst>
                                    <p:set>
                                      <p:cBhvr>
                                        <p:cTn id="67" dur="1" fill="hold">
                                          <p:stCondLst>
                                            <p:cond delay="0"/>
                                          </p:stCondLst>
                                        </p:cTn>
                                        <p:tgtEl>
                                          <p:spTgt spid="16"/>
                                        </p:tgtEl>
                                        <p:attrNameLst>
                                          <p:attrName>style.visibility</p:attrName>
                                        </p:attrNameLst>
                                      </p:cBhvr>
                                      <p:to>
                                        <p:strVal val="visible"/>
                                      </p:to>
                                    </p:set>
                                    <p:anim calcmode="lin" valueType="num">
                                      <p:cBhvr additive="base">
                                        <p:cTn id="68" dur="500" fill="hold"/>
                                        <p:tgtEl>
                                          <p:spTgt spid="16"/>
                                        </p:tgtEl>
                                        <p:attrNameLst>
                                          <p:attrName>ppt_x</p:attrName>
                                        </p:attrNameLst>
                                      </p:cBhvr>
                                      <p:tavLst>
                                        <p:tav tm="0">
                                          <p:val>
                                            <p:strVal val="#ppt_x"/>
                                          </p:val>
                                        </p:tav>
                                        <p:tav tm="100000">
                                          <p:val>
                                            <p:strVal val="#ppt_x"/>
                                          </p:val>
                                        </p:tav>
                                      </p:tavLst>
                                    </p:anim>
                                    <p:anim calcmode="lin" valueType="num">
                                      <p:cBhvr additive="base">
                                        <p:cTn id="69" dur="500" fill="hold"/>
                                        <p:tgtEl>
                                          <p:spTgt spid="16"/>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0"/>
                                  </p:stCondLst>
                                  <p:childTnLst>
                                    <p:set>
                                      <p:cBhvr>
                                        <p:cTn id="71" dur="1" fill="hold">
                                          <p:stCondLst>
                                            <p:cond delay="0"/>
                                          </p:stCondLst>
                                        </p:cTn>
                                        <p:tgtEl>
                                          <p:spTgt spid="17"/>
                                        </p:tgtEl>
                                        <p:attrNameLst>
                                          <p:attrName>style.visibility</p:attrName>
                                        </p:attrNameLst>
                                      </p:cBhvr>
                                      <p:to>
                                        <p:strVal val="visible"/>
                                      </p:to>
                                    </p:set>
                                    <p:anim calcmode="lin" valueType="num">
                                      <p:cBhvr additive="base">
                                        <p:cTn id="72" dur="500" fill="hold"/>
                                        <p:tgtEl>
                                          <p:spTgt spid="17"/>
                                        </p:tgtEl>
                                        <p:attrNameLst>
                                          <p:attrName>ppt_x</p:attrName>
                                        </p:attrNameLst>
                                      </p:cBhvr>
                                      <p:tavLst>
                                        <p:tav tm="0">
                                          <p:val>
                                            <p:strVal val="#ppt_x"/>
                                          </p:val>
                                        </p:tav>
                                        <p:tav tm="100000">
                                          <p:val>
                                            <p:strVal val="#ppt_x"/>
                                          </p:val>
                                        </p:tav>
                                      </p:tavLst>
                                    </p:anim>
                                    <p:anim calcmode="lin" valueType="num">
                                      <p:cBhvr additive="base">
                                        <p:cTn id="73" dur="500" fill="hold"/>
                                        <p:tgtEl>
                                          <p:spTgt spid="17"/>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31"/>
                                        </p:tgtEl>
                                        <p:attrNameLst>
                                          <p:attrName>style.visibility</p:attrName>
                                        </p:attrNameLst>
                                      </p:cBhvr>
                                      <p:to>
                                        <p:strVal val="visible"/>
                                      </p:to>
                                    </p:set>
                                    <p:anim calcmode="lin" valueType="num">
                                      <p:cBhvr additive="base">
                                        <p:cTn id="76" dur="500" fill="hold"/>
                                        <p:tgtEl>
                                          <p:spTgt spid="31"/>
                                        </p:tgtEl>
                                        <p:attrNameLst>
                                          <p:attrName>ppt_x</p:attrName>
                                        </p:attrNameLst>
                                      </p:cBhvr>
                                      <p:tavLst>
                                        <p:tav tm="0">
                                          <p:val>
                                            <p:strVal val="#ppt_x"/>
                                          </p:val>
                                        </p:tav>
                                        <p:tav tm="100000">
                                          <p:val>
                                            <p:strVal val="#ppt_x"/>
                                          </p:val>
                                        </p:tav>
                                      </p:tavLst>
                                    </p:anim>
                                    <p:anim calcmode="lin" valueType="num">
                                      <p:cBhvr additive="base">
                                        <p:cTn id="77"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animBg="1"/>
      <p:bldP spid="11" grpId="0" animBg="1"/>
      <p:bldP spid="12" grpId="0" animBg="1"/>
      <p:bldP spid="13" grpId="0" animBg="1"/>
      <p:bldP spid="14" grpId="0" animBg="1"/>
      <p:bldP spid="15" grpId="0" animBg="1"/>
      <p:bldP spid="16" grpId="0" animBg="1"/>
      <p:bldP spid="17" grpId="0" animBg="1"/>
      <p:bldP spid="28" grpId="0"/>
      <p:bldP spid="29" grpId="0"/>
      <p:bldP spid="30" grpId="0"/>
      <p:bldP spid="3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4618447" y="177801"/>
            <a:ext cx="3090453" cy="1731226"/>
            <a:chOff x="4618447" y="177801"/>
            <a:chExt cx="3090453" cy="1731226"/>
          </a:xfrm>
        </p:grpSpPr>
        <p:pic>
          <p:nvPicPr>
            <p:cNvPr id="2" name="图片 1"/>
            <p:cNvPicPr>
              <a:picLocks noChangeAspect="1"/>
            </p:cNvPicPr>
            <p:nvPr/>
          </p:nvPicPr>
          <p:blipFill>
            <a:blip r:embed="rId1">
              <a:extLst>
                <a:ext uri="{BEBA8EAE-BF5A-486C-A8C5-ECC9F3942E4B}">
                  <a14:imgProps xmlns:a14="http://schemas.microsoft.com/office/drawing/2010/main">
                    <a14:imgLayer r:embed="rId2">
                      <a14:imgEffect>
                        <a14:backgroundRemoval t="0" b="94215" l="3241" r="98148"/>
                      </a14:imgEffect>
                    </a14:imgLayer>
                  </a14:imgProps>
                </a:ext>
              </a:extLst>
            </a:blip>
            <a:stretch>
              <a:fillRect/>
            </a:stretch>
          </p:blipFill>
          <p:spPr>
            <a:xfrm>
              <a:off x="4618447" y="177801"/>
              <a:ext cx="3090453" cy="1731226"/>
            </a:xfrm>
            <a:prstGeom prst="rect">
              <a:avLst/>
            </a:prstGeom>
          </p:spPr>
        </p:pic>
        <p:sp>
          <p:nvSpPr>
            <p:cNvPr id="4" name="文本框 3"/>
            <p:cNvSpPr txBox="1"/>
            <p:nvPr/>
          </p:nvSpPr>
          <p:spPr>
            <a:xfrm>
              <a:off x="4618447" y="727571"/>
              <a:ext cx="2298700" cy="707886"/>
            </a:xfrm>
            <a:prstGeom prst="rect">
              <a:avLst/>
            </a:prstGeom>
            <a:noFill/>
          </p:spPr>
          <p:txBody>
            <a:bodyPr wrap="square" rtlCol="0">
              <a:spAutoFit/>
            </a:bodyPr>
            <a:lstStyle/>
            <a:p>
              <a:pPr algn="ctr"/>
              <a:r>
                <a:rPr lang="zh-CN" altLang="en-US" sz="4000" b="1" dirty="0" smtClean="0">
                  <a:solidFill>
                    <a:schemeClr val="tx1">
                      <a:lumMod val="75000"/>
                      <a:lumOff val="25000"/>
                    </a:schemeClr>
                  </a:solidFill>
                  <a:latin typeface="微软雅黑" panose="020B0503020204020204" pitchFamily="34" charset="-122"/>
                  <a:ea typeface="微软雅黑" panose="020B0503020204020204" pitchFamily="34" charset="-122"/>
                </a:rPr>
                <a:t>目 录</a:t>
              </a:r>
              <a:endParaRPr lang="zh-CN" altLang="en-US" sz="4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18" name="任意多边形 19"/>
          <p:cNvSpPr/>
          <p:nvPr/>
        </p:nvSpPr>
        <p:spPr>
          <a:xfrm>
            <a:off x="3076097" y="2351640"/>
            <a:ext cx="789131" cy="535906"/>
          </a:xfrm>
          <a:custGeom>
            <a:avLst/>
            <a:gdLst>
              <a:gd name="connsiteX0" fmla="*/ 0 w 1052290"/>
              <a:gd name="connsiteY0" fmla="*/ 0 h 714376"/>
              <a:gd name="connsiteX1" fmla="*/ 695102 w 1052290"/>
              <a:gd name="connsiteY1" fmla="*/ 0 h 714376"/>
              <a:gd name="connsiteX2" fmla="*/ 1052290 w 1052290"/>
              <a:gd name="connsiteY2" fmla="*/ 357188 h 714376"/>
              <a:gd name="connsiteX3" fmla="*/ 1052289 w 1052290"/>
              <a:gd name="connsiteY3" fmla="*/ 357188 h 714376"/>
              <a:gd name="connsiteX4" fmla="*/ 695101 w 1052290"/>
              <a:gd name="connsiteY4" fmla="*/ 714376 h 714376"/>
              <a:gd name="connsiteX5" fmla="*/ 244992 w 1052290"/>
              <a:gd name="connsiteY5" fmla="*/ 714376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2290" h="714376">
                <a:moveTo>
                  <a:pt x="0" y="0"/>
                </a:moveTo>
                <a:lnTo>
                  <a:pt x="695102" y="0"/>
                </a:lnTo>
                <a:cubicBezTo>
                  <a:pt x="892371" y="0"/>
                  <a:pt x="1052290" y="159919"/>
                  <a:pt x="1052290" y="357188"/>
                </a:cubicBezTo>
                <a:lnTo>
                  <a:pt x="1052289" y="357188"/>
                </a:lnTo>
                <a:cubicBezTo>
                  <a:pt x="1052289" y="554457"/>
                  <a:pt x="892370" y="714376"/>
                  <a:pt x="695101" y="714376"/>
                </a:cubicBezTo>
                <a:lnTo>
                  <a:pt x="244992" y="714376"/>
                </a:lnTo>
                <a:close/>
              </a:path>
            </a:pathLst>
          </a:custGeom>
          <a:solidFill>
            <a:srgbClr val="49C5D1"/>
          </a:solidFill>
        </p:spPr>
        <p:txBody>
          <a:bodyPr rot="0" spcFirstLastPara="0" vert="horz" wrap="square" lIns="135000" tIns="34290" rIns="68580" bIns="34290" numCol="1" spcCol="0" rtlCol="0" fromWordArt="0" anchor="ctr" anchorCtr="0" forceAA="0" compatLnSpc="1">
            <a:norm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4470" algn="l" defTabSz="685800" rtl="0" eaLnBrk="1" latinLnBrk="0" hangingPunct="1">
              <a:defRPr sz="1350" kern="1200">
                <a:solidFill>
                  <a:schemeClr val="tx1"/>
                </a:solidFill>
                <a:latin typeface="+mn-lt"/>
                <a:ea typeface="+mn-ea"/>
                <a:cs typeface="+mn-cs"/>
              </a:defRPr>
            </a:lvl9pPr>
          </a:lstStyle>
          <a:p>
            <a:pPr algn="ctr"/>
            <a:r>
              <a:rPr lang="en-US" altLang="zh-CN" sz="2200" b="1" dirty="0">
                <a:solidFill>
                  <a:srgbClr val="FFFFFF"/>
                </a:solidFill>
                <a:latin typeface="微软雅黑" panose="020B0503020204020204" pitchFamily="34" charset="-122"/>
                <a:ea typeface="微软雅黑" panose="020B0503020204020204" pitchFamily="34" charset="-122"/>
              </a:rPr>
              <a:t>01</a:t>
            </a:r>
            <a:endParaRPr lang="zh-CN" altLang="en-US" sz="2200" b="1" dirty="0" err="1">
              <a:solidFill>
                <a:srgbClr val="FFFFFF"/>
              </a:solidFill>
              <a:latin typeface="微软雅黑" panose="020B0503020204020204" pitchFamily="34" charset="-122"/>
              <a:ea typeface="微软雅黑" panose="020B0503020204020204" pitchFamily="34" charset="-122"/>
            </a:endParaRPr>
          </a:p>
        </p:txBody>
      </p:sp>
      <p:sp>
        <p:nvSpPr>
          <p:cNvPr id="19" name="任意多边形 20"/>
          <p:cNvSpPr/>
          <p:nvPr/>
        </p:nvSpPr>
        <p:spPr>
          <a:xfrm>
            <a:off x="3470662" y="3356930"/>
            <a:ext cx="822747" cy="535905"/>
          </a:xfrm>
          <a:custGeom>
            <a:avLst/>
            <a:gdLst>
              <a:gd name="connsiteX0" fmla="*/ 0 w 1097115"/>
              <a:gd name="connsiteY0" fmla="*/ 0 h 714376"/>
              <a:gd name="connsiteX1" fmla="*/ 739927 w 1097115"/>
              <a:gd name="connsiteY1" fmla="*/ 0 h 714376"/>
              <a:gd name="connsiteX2" fmla="*/ 1097115 w 1097115"/>
              <a:gd name="connsiteY2" fmla="*/ 357188 h 714376"/>
              <a:gd name="connsiteX3" fmla="*/ 1097114 w 1097115"/>
              <a:gd name="connsiteY3" fmla="*/ 357188 h 714376"/>
              <a:gd name="connsiteX4" fmla="*/ 739926 w 1097115"/>
              <a:gd name="connsiteY4" fmla="*/ 714376 h 714376"/>
              <a:gd name="connsiteX5" fmla="*/ 244992 w 1097115"/>
              <a:gd name="connsiteY5" fmla="*/ 714376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7115" h="714376">
                <a:moveTo>
                  <a:pt x="0" y="0"/>
                </a:moveTo>
                <a:lnTo>
                  <a:pt x="739927" y="0"/>
                </a:lnTo>
                <a:cubicBezTo>
                  <a:pt x="937196" y="0"/>
                  <a:pt x="1097115" y="159919"/>
                  <a:pt x="1097115" y="357188"/>
                </a:cubicBezTo>
                <a:lnTo>
                  <a:pt x="1097114" y="357188"/>
                </a:lnTo>
                <a:cubicBezTo>
                  <a:pt x="1097114" y="554457"/>
                  <a:pt x="937195" y="714376"/>
                  <a:pt x="739926" y="714376"/>
                </a:cubicBezTo>
                <a:lnTo>
                  <a:pt x="244992" y="714376"/>
                </a:lnTo>
                <a:close/>
              </a:path>
            </a:pathLst>
          </a:custGeom>
          <a:solidFill>
            <a:srgbClr val="E779A3"/>
          </a:solidFill>
        </p:spPr>
        <p:txBody>
          <a:bodyPr rot="0" spcFirstLastPara="0" vert="horz" wrap="square" lIns="135000" tIns="34290" rIns="68580" bIns="34290" numCol="1" spcCol="0" rtlCol="0" fromWordArt="0" anchor="ctr" anchorCtr="0" forceAA="0" compatLnSpc="1">
            <a:norm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4470" algn="l" defTabSz="685800" rtl="0" eaLnBrk="1" latinLnBrk="0" hangingPunct="1">
              <a:defRPr sz="1350" kern="1200">
                <a:solidFill>
                  <a:schemeClr val="tx1"/>
                </a:solidFill>
                <a:latin typeface="+mn-lt"/>
                <a:ea typeface="+mn-ea"/>
                <a:cs typeface="+mn-cs"/>
              </a:defRPr>
            </a:lvl9pPr>
          </a:lstStyle>
          <a:p>
            <a:pPr algn="ctr"/>
            <a:r>
              <a:rPr lang="en-US" altLang="zh-CN" sz="2200" b="1" dirty="0">
                <a:solidFill>
                  <a:srgbClr val="FFFFFF"/>
                </a:solidFill>
                <a:latin typeface="微软雅黑" panose="020B0503020204020204" pitchFamily="34" charset="-122"/>
                <a:ea typeface="微软雅黑" panose="020B0503020204020204" pitchFamily="34" charset="-122"/>
              </a:rPr>
              <a:t>02</a:t>
            </a:r>
            <a:endParaRPr lang="zh-CN" altLang="en-US" sz="2200" b="1" dirty="0" err="1">
              <a:solidFill>
                <a:srgbClr val="FFFFFF"/>
              </a:solidFill>
              <a:latin typeface="微软雅黑" panose="020B0503020204020204" pitchFamily="34" charset="-122"/>
              <a:ea typeface="微软雅黑" panose="020B0503020204020204" pitchFamily="34" charset="-122"/>
            </a:endParaRPr>
          </a:p>
        </p:txBody>
      </p:sp>
      <p:sp>
        <p:nvSpPr>
          <p:cNvPr id="20" name="任意多边形 21"/>
          <p:cNvSpPr/>
          <p:nvPr/>
        </p:nvSpPr>
        <p:spPr>
          <a:xfrm>
            <a:off x="3830478" y="4402760"/>
            <a:ext cx="856362" cy="535905"/>
          </a:xfrm>
          <a:custGeom>
            <a:avLst/>
            <a:gdLst>
              <a:gd name="connsiteX0" fmla="*/ 0 w 1141940"/>
              <a:gd name="connsiteY0" fmla="*/ 0 h 714376"/>
              <a:gd name="connsiteX1" fmla="*/ 784752 w 1141940"/>
              <a:gd name="connsiteY1" fmla="*/ 0 h 714376"/>
              <a:gd name="connsiteX2" fmla="*/ 1141940 w 1141940"/>
              <a:gd name="connsiteY2" fmla="*/ 357188 h 714376"/>
              <a:gd name="connsiteX3" fmla="*/ 1141939 w 1141940"/>
              <a:gd name="connsiteY3" fmla="*/ 357188 h 714376"/>
              <a:gd name="connsiteX4" fmla="*/ 784751 w 1141940"/>
              <a:gd name="connsiteY4" fmla="*/ 714376 h 714376"/>
              <a:gd name="connsiteX5" fmla="*/ 244993 w 1141940"/>
              <a:gd name="connsiteY5" fmla="*/ 714376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41940" h="714376">
                <a:moveTo>
                  <a:pt x="0" y="0"/>
                </a:moveTo>
                <a:lnTo>
                  <a:pt x="784752" y="0"/>
                </a:lnTo>
                <a:cubicBezTo>
                  <a:pt x="982021" y="0"/>
                  <a:pt x="1141940" y="159919"/>
                  <a:pt x="1141940" y="357188"/>
                </a:cubicBezTo>
                <a:lnTo>
                  <a:pt x="1141939" y="357188"/>
                </a:lnTo>
                <a:cubicBezTo>
                  <a:pt x="1141939" y="554457"/>
                  <a:pt x="982020" y="714376"/>
                  <a:pt x="784751" y="714376"/>
                </a:cubicBezTo>
                <a:lnTo>
                  <a:pt x="244993" y="714376"/>
                </a:lnTo>
                <a:close/>
              </a:path>
            </a:pathLst>
          </a:custGeom>
          <a:solidFill>
            <a:srgbClr val="49C5D1"/>
          </a:solidFill>
        </p:spPr>
        <p:txBody>
          <a:bodyPr rot="0" spcFirstLastPara="0" vert="horz" wrap="square" lIns="135000" tIns="34290" rIns="68580" bIns="34290" numCol="1" spcCol="0" rtlCol="0" fromWordArt="0" anchor="ctr" anchorCtr="0" forceAA="0" compatLnSpc="1">
            <a:norm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4470" algn="l" defTabSz="685800" rtl="0" eaLnBrk="1" latinLnBrk="0" hangingPunct="1">
              <a:defRPr sz="1350" kern="1200">
                <a:solidFill>
                  <a:schemeClr val="tx1"/>
                </a:solidFill>
                <a:latin typeface="+mn-lt"/>
                <a:ea typeface="+mn-ea"/>
                <a:cs typeface="+mn-cs"/>
              </a:defRPr>
            </a:lvl9pPr>
          </a:lstStyle>
          <a:p>
            <a:pPr algn="ctr"/>
            <a:r>
              <a:rPr lang="en-US" altLang="zh-CN" sz="2200" b="1" dirty="0">
                <a:solidFill>
                  <a:srgbClr val="FFFFFF"/>
                </a:solidFill>
                <a:latin typeface="微软雅黑" panose="020B0503020204020204" pitchFamily="34" charset="-122"/>
                <a:ea typeface="微软雅黑" panose="020B0503020204020204" pitchFamily="34" charset="-122"/>
              </a:rPr>
              <a:t>03</a:t>
            </a:r>
            <a:endParaRPr lang="zh-CN" altLang="en-US" sz="2200" b="1" dirty="0" err="1">
              <a:solidFill>
                <a:srgbClr val="FFFFFF"/>
              </a:solidFill>
              <a:latin typeface="微软雅黑" panose="020B0503020204020204" pitchFamily="34" charset="-122"/>
              <a:ea typeface="微软雅黑" panose="020B0503020204020204" pitchFamily="34" charset="-122"/>
            </a:endParaRPr>
          </a:p>
        </p:txBody>
      </p:sp>
      <p:sp>
        <p:nvSpPr>
          <p:cNvPr id="21" name="任意多边形 22"/>
          <p:cNvSpPr/>
          <p:nvPr/>
        </p:nvSpPr>
        <p:spPr>
          <a:xfrm>
            <a:off x="4134991" y="5366826"/>
            <a:ext cx="889977" cy="535904"/>
          </a:xfrm>
          <a:custGeom>
            <a:avLst/>
            <a:gdLst>
              <a:gd name="connsiteX0" fmla="*/ 0 w 1186765"/>
              <a:gd name="connsiteY0" fmla="*/ 0 h 714376"/>
              <a:gd name="connsiteX1" fmla="*/ 829577 w 1186765"/>
              <a:gd name="connsiteY1" fmla="*/ 0 h 714376"/>
              <a:gd name="connsiteX2" fmla="*/ 1186765 w 1186765"/>
              <a:gd name="connsiteY2" fmla="*/ 357188 h 714376"/>
              <a:gd name="connsiteX3" fmla="*/ 1186764 w 1186765"/>
              <a:gd name="connsiteY3" fmla="*/ 357188 h 714376"/>
              <a:gd name="connsiteX4" fmla="*/ 829576 w 1186765"/>
              <a:gd name="connsiteY4" fmla="*/ 714376 h 714376"/>
              <a:gd name="connsiteX5" fmla="*/ 244993 w 1186765"/>
              <a:gd name="connsiteY5" fmla="*/ 714376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6765" h="714376">
                <a:moveTo>
                  <a:pt x="0" y="0"/>
                </a:moveTo>
                <a:lnTo>
                  <a:pt x="829577" y="0"/>
                </a:lnTo>
                <a:cubicBezTo>
                  <a:pt x="1026846" y="0"/>
                  <a:pt x="1186765" y="159919"/>
                  <a:pt x="1186765" y="357188"/>
                </a:cubicBezTo>
                <a:lnTo>
                  <a:pt x="1186764" y="357188"/>
                </a:lnTo>
                <a:cubicBezTo>
                  <a:pt x="1186764" y="554457"/>
                  <a:pt x="1026845" y="714376"/>
                  <a:pt x="829576" y="714376"/>
                </a:cubicBezTo>
                <a:lnTo>
                  <a:pt x="244993" y="714376"/>
                </a:lnTo>
                <a:close/>
              </a:path>
            </a:pathLst>
          </a:custGeom>
          <a:solidFill>
            <a:srgbClr val="E779A3"/>
          </a:solidFill>
        </p:spPr>
        <p:txBody>
          <a:bodyPr rot="0" spcFirstLastPara="0" vert="horz" wrap="square" lIns="135000" tIns="34290" rIns="68580" bIns="34290" numCol="1" spcCol="0" rtlCol="0" fromWordArt="0" anchor="ctr" anchorCtr="0" forceAA="0" compatLnSpc="1">
            <a:norm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4470" algn="l" defTabSz="685800" rtl="0" eaLnBrk="1" latinLnBrk="0" hangingPunct="1">
              <a:defRPr sz="1350" kern="1200">
                <a:solidFill>
                  <a:schemeClr val="tx1"/>
                </a:solidFill>
                <a:latin typeface="+mn-lt"/>
                <a:ea typeface="+mn-ea"/>
                <a:cs typeface="+mn-cs"/>
              </a:defRPr>
            </a:lvl9pPr>
          </a:lstStyle>
          <a:p>
            <a:pPr algn="ctr"/>
            <a:r>
              <a:rPr lang="en-US" altLang="zh-CN" sz="2200" b="1" dirty="0">
                <a:solidFill>
                  <a:srgbClr val="FFFFFF"/>
                </a:solidFill>
                <a:latin typeface="微软雅黑" panose="020B0503020204020204" pitchFamily="34" charset="-122"/>
                <a:ea typeface="微软雅黑" panose="020B0503020204020204" pitchFamily="34" charset="-122"/>
              </a:rPr>
              <a:t>04</a:t>
            </a:r>
            <a:endParaRPr lang="zh-CN" altLang="en-US" sz="2200" b="1" dirty="0" err="1">
              <a:solidFill>
                <a:srgbClr val="FFFFFF"/>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a:blip r:embed="rId3"/>
          <a:srcRect l="50449"/>
          <a:stretch>
            <a:fillRect/>
          </a:stretch>
        </p:blipFill>
        <p:spPr>
          <a:xfrm rot="20460000">
            <a:off x="3739056" y="1985227"/>
            <a:ext cx="96523" cy="4590000"/>
          </a:xfrm>
          <a:custGeom>
            <a:avLst/>
            <a:gdLst>
              <a:gd name="connsiteX0" fmla="*/ 0 w 4806245"/>
              <a:gd name="connsiteY0" fmla="*/ 0 h 9705673"/>
              <a:gd name="connsiteX1" fmla="*/ 4806245 w 4806245"/>
              <a:gd name="connsiteY1" fmla="*/ 0 h 9705673"/>
              <a:gd name="connsiteX2" fmla="*/ 4806245 w 4806245"/>
              <a:gd name="connsiteY2" fmla="*/ 9705673 h 9705673"/>
              <a:gd name="connsiteX3" fmla="*/ 0 w 4806245"/>
              <a:gd name="connsiteY3" fmla="*/ 9705673 h 9705673"/>
            </a:gdLst>
            <a:ahLst/>
            <a:cxnLst>
              <a:cxn ang="0">
                <a:pos x="connsiteX0" y="connsiteY0"/>
              </a:cxn>
              <a:cxn ang="0">
                <a:pos x="connsiteX1" y="connsiteY1"/>
              </a:cxn>
              <a:cxn ang="0">
                <a:pos x="connsiteX2" y="connsiteY2"/>
              </a:cxn>
              <a:cxn ang="0">
                <a:pos x="connsiteX3" y="connsiteY3"/>
              </a:cxn>
            </a:cxnLst>
            <a:rect l="l" t="t" r="r" b="b"/>
            <a:pathLst>
              <a:path w="4806245" h="9705673">
                <a:moveTo>
                  <a:pt x="0" y="0"/>
                </a:moveTo>
                <a:lnTo>
                  <a:pt x="4806245" y="0"/>
                </a:lnTo>
                <a:lnTo>
                  <a:pt x="4806245" y="9705673"/>
                </a:lnTo>
                <a:lnTo>
                  <a:pt x="0" y="9705673"/>
                </a:lnTo>
                <a:close/>
              </a:path>
            </a:pathLst>
          </a:custGeom>
        </p:spPr>
      </p:pic>
      <p:sp>
        <p:nvSpPr>
          <p:cNvPr id="24" name="文本框 23"/>
          <p:cNvSpPr txBox="1"/>
          <p:nvPr/>
        </p:nvSpPr>
        <p:spPr>
          <a:xfrm>
            <a:off x="3916028" y="2316797"/>
            <a:ext cx="3293653" cy="523220"/>
          </a:xfrm>
          <a:prstGeom prst="rect">
            <a:avLst/>
          </a:prstGeom>
          <a:noFill/>
        </p:spPr>
        <p:txBody>
          <a:bodyPr wrap="square" rtlCol="0">
            <a:spAutoFit/>
          </a:bodyPr>
          <a:lstStyle/>
          <a:p>
            <a:r>
              <a:rPr lang="zh-CN" altLang="en-US" sz="2800" b="1" dirty="0" smtClean="0">
                <a:solidFill>
                  <a:schemeClr val="tx1">
                    <a:lumMod val="75000"/>
                    <a:lumOff val="25000"/>
                  </a:schemeClr>
                </a:solidFill>
                <a:latin typeface="微软雅黑" panose="020B0503020204020204" pitchFamily="34" charset="-122"/>
                <a:ea typeface="微软雅黑" panose="020B0503020204020204" pitchFamily="34" charset="-122"/>
              </a:rPr>
              <a:t>点击此处添加标题</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4318809" y="3331515"/>
            <a:ext cx="3293653" cy="523220"/>
          </a:xfrm>
          <a:prstGeom prst="rect">
            <a:avLst/>
          </a:prstGeom>
          <a:noFill/>
        </p:spPr>
        <p:txBody>
          <a:bodyPr wrap="square" rtlCol="0">
            <a:spAutoFit/>
          </a:bodyPr>
          <a:lstStyle/>
          <a:p>
            <a:r>
              <a:rPr lang="zh-CN" altLang="en-US" sz="2800" b="1" dirty="0" smtClean="0">
                <a:solidFill>
                  <a:schemeClr val="tx1">
                    <a:lumMod val="75000"/>
                    <a:lumOff val="25000"/>
                  </a:schemeClr>
                </a:solidFill>
                <a:latin typeface="微软雅黑" panose="020B0503020204020204" pitchFamily="34" charset="-122"/>
                <a:ea typeface="微软雅黑" panose="020B0503020204020204" pitchFamily="34" charset="-122"/>
              </a:rPr>
              <a:t>点击此处添加标题</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4662716" y="4386453"/>
            <a:ext cx="3293653" cy="523220"/>
          </a:xfrm>
          <a:prstGeom prst="rect">
            <a:avLst/>
          </a:prstGeom>
          <a:noFill/>
        </p:spPr>
        <p:txBody>
          <a:bodyPr wrap="square" rtlCol="0">
            <a:spAutoFit/>
          </a:bodyPr>
          <a:lstStyle/>
          <a:p>
            <a:r>
              <a:rPr lang="zh-CN" altLang="en-US" sz="2800" b="1" dirty="0" smtClean="0">
                <a:solidFill>
                  <a:schemeClr val="tx1">
                    <a:lumMod val="75000"/>
                    <a:lumOff val="25000"/>
                  </a:schemeClr>
                </a:solidFill>
                <a:latin typeface="微软雅黑" panose="020B0503020204020204" pitchFamily="34" charset="-122"/>
                <a:ea typeface="微软雅黑" panose="020B0503020204020204" pitchFamily="34" charset="-122"/>
              </a:rPr>
              <a:t>点击此处添加标题</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5060251" y="5409216"/>
            <a:ext cx="3293653" cy="523220"/>
          </a:xfrm>
          <a:prstGeom prst="rect">
            <a:avLst/>
          </a:prstGeom>
          <a:noFill/>
        </p:spPr>
        <p:txBody>
          <a:bodyPr wrap="square" rtlCol="0">
            <a:spAutoFit/>
          </a:bodyPr>
          <a:lstStyle/>
          <a:p>
            <a:r>
              <a:rPr lang="zh-CN" altLang="en-US" sz="2800" b="1" dirty="0" smtClean="0">
                <a:solidFill>
                  <a:schemeClr val="tx1">
                    <a:lumMod val="75000"/>
                    <a:lumOff val="25000"/>
                  </a:schemeClr>
                </a:solidFill>
                <a:latin typeface="微软雅黑" panose="020B0503020204020204" pitchFamily="34" charset="-122"/>
                <a:ea typeface="微软雅黑" panose="020B0503020204020204" pitchFamily="34" charset="-122"/>
              </a:rPr>
              <a:t>点击此处添加标题</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spd="slow" p14:dur="2000" advTm="6299"/>
    </mc:Choice>
    <mc:Fallback>
      <p:transition spd="slow" advTm="629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1000"/>
                                        <p:tgtEl>
                                          <p:spTgt spid="18"/>
                                        </p:tgtEl>
                                      </p:cBhvr>
                                    </p:animEffect>
                                    <p:anim calcmode="lin" valueType="num">
                                      <p:cBhvr>
                                        <p:cTn id="19" dur="1000" fill="hold"/>
                                        <p:tgtEl>
                                          <p:spTgt spid="18"/>
                                        </p:tgtEl>
                                        <p:attrNameLst>
                                          <p:attrName>ppt_x</p:attrName>
                                        </p:attrNameLst>
                                      </p:cBhvr>
                                      <p:tavLst>
                                        <p:tav tm="0">
                                          <p:val>
                                            <p:strVal val="#ppt_x"/>
                                          </p:val>
                                        </p:tav>
                                        <p:tav tm="100000">
                                          <p:val>
                                            <p:strVal val="#ppt_x"/>
                                          </p:val>
                                        </p:tav>
                                      </p:tavLst>
                                    </p:anim>
                                    <p:anim calcmode="lin" valueType="num">
                                      <p:cBhvr>
                                        <p:cTn id="20" dur="1000" fill="hold"/>
                                        <p:tgtEl>
                                          <p:spTgt spid="18"/>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1000"/>
                                        <p:tgtEl>
                                          <p:spTgt spid="24"/>
                                        </p:tgtEl>
                                      </p:cBhvr>
                                    </p:animEffect>
                                    <p:anim calcmode="lin" valueType="num">
                                      <p:cBhvr>
                                        <p:cTn id="24" dur="1000" fill="hold"/>
                                        <p:tgtEl>
                                          <p:spTgt spid="24"/>
                                        </p:tgtEl>
                                        <p:attrNameLst>
                                          <p:attrName>ppt_x</p:attrName>
                                        </p:attrNameLst>
                                      </p:cBhvr>
                                      <p:tavLst>
                                        <p:tav tm="0">
                                          <p:val>
                                            <p:strVal val="#ppt_x"/>
                                          </p:val>
                                        </p:tav>
                                        <p:tav tm="100000">
                                          <p:val>
                                            <p:strVal val="#ppt_x"/>
                                          </p:val>
                                        </p:tav>
                                      </p:tavLst>
                                    </p:anim>
                                    <p:anim calcmode="lin" valueType="num">
                                      <p:cBhvr>
                                        <p:cTn id="25"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1000"/>
                                        <p:tgtEl>
                                          <p:spTgt spid="19"/>
                                        </p:tgtEl>
                                      </p:cBhvr>
                                    </p:animEffect>
                                    <p:anim calcmode="lin" valueType="num">
                                      <p:cBhvr>
                                        <p:cTn id="31" dur="1000" fill="hold"/>
                                        <p:tgtEl>
                                          <p:spTgt spid="19"/>
                                        </p:tgtEl>
                                        <p:attrNameLst>
                                          <p:attrName>ppt_x</p:attrName>
                                        </p:attrNameLst>
                                      </p:cBhvr>
                                      <p:tavLst>
                                        <p:tav tm="0">
                                          <p:val>
                                            <p:strVal val="#ppt_x"/>
                                          </p:val>
                                        </p:tav>
                                        <p:tav tm="100000">
                                          <p:val>
                                            <p:strVal val="#ppt_x"/>
                                          </p:val>
                                        </p:tav>
                                      </p:tavLst>
                                    </p:anim>
                                    <p:anim calcmode="lin" valueType="num">
                                      <p:cBhvr>
                                        <p:cTn id="32" dur="1000" fill="hold"/>
                                        <p:tgtEl>
                                          <p:spTgt spid="19"/>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1000"/>
                                        <p:tgtEl>
                                          <p:spTgt spid="25"/>
                                        </p:tgtEl>
                                      </p:cBhvr>
                                    </p:animEffect>
                                    <p:anim calcmode="lin" valueType="num">
                                      <p:cBhvr>
                                        <p:cTn id="36" dur="1000" fill="hold"/>
                                        <p:tgtEl>
                                          <p:spTgt spid="25"/>
                                        </p:tgtEl>
                                        <p:attrNameLst>
                                          <p:attrName>ppt_x</p:attrName>
                                        </p:attrNameLst>
                                      </p:cBhvr>
                                      <p:tavLst>
                                        <p:tav tm="0">
                                          <p:val>
                                            <p:strVal val="#ppt_x"/>
                                          </p:val>
                                        </p:tav>
                                        <p:tav tm="100000">
                                          <p:val>
                                            <p:strVal val="#ppt_x"/>
                                          </p:val>
                                        </p:tav>
                                      </p:tavLst>
                                    </p:anim>
                                    <p:anim calcmode="lin" valueType="num">
                                      <p:cBhvr>
                                        <p:cTn id="37"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1000"/>
                                        <p:tgtEl>
                                          <p:spTgt spid="20"/>
                                        </p:tgtEl>
                                      </p:cBhvr>
                                    </p:animEffect>
                                    <p:anim calcmode="lin" valueType="num">
                                      <p:cBhvr>
                                        <p:cTn id="43" dur="1000" fill="hold"/>
                                        <p:tgtEl>
                                          <p:spTgt spid="20"/>
                                        </p:tgtEl>
                                        <p:attrNameLst>
                                          <p:attrName>ppt_x</p:attrName>
                                        </p:attrNameLst>
                                      </p:cBhvr>
                                      <p:tavLst>
                                        <p:tav tm="0">
                                          <p:val>
                                            <p:strVal val="#ppt_x"/>
                                          </p:val>
                                        </p:tav>
                                        <p:tav tm="100000">
                                          <p:val>
                                            <p:strVal val="#ppt_x"/>
                                          </p:val>
                                        </p:tav>
                                      </p:tavLst>
                                    </p:anim>
                                    <p:anim calcmode="lin" valueType="num">
                                      <p:cBhvr>
                                        <p:cTn id="44" dur="1000" fill="hold"/>
                                        <p:tgtEl>
                                          <p:spTgt spid="2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fade">
                                      <p:cBhvr>
                                        <p:cTn id="47" dur="1000"/>
                                        <p:tgtEl>
                                          <p:spTgt spid="26"/>
                                        </p:tgtEl>
                                      </p:cBhvr>
                                    </p:animEffect>
                                    <p:anim calcmode="lin" valueType="num">
                                      <p:cBhvr>
                                        <p:cTn id="48" dur="1000" fill="hold"/>
                                        <p:tgtEl>
                                          <p:spTgt spid="26"/>
                                        </p:tgtEl>
                                        <p:attrNameLst>
                                          <p:attrName>ppt_x</p:attrName>
                                        </p:attrNameLst>
                                      </p:cBhvr>
                                      <p:tavLst>
                                        <p:tav tm="0">
                                          <p:val>
                                            <p:strVal val="#ppt_x"/>
                                          </p:val>
                                        </p:tav>
                                        <p:tav tm="100000">
                                          <p:val>
                                            <p:strVal val="#ppt_x"/>
                                          </p:val>
                                        </p:tav>
                                      </p:tavLst>
                                    </p:anim>
                                    <p:anim calcmode="lin" valueType="num">
                                      <p:cBhvr>
                                        <p:cTn id="4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fade">
                                      <p:cBhvr>
                                        <p:cTn id="54" dur="1000"/>
                                        <p:tgtEl>
                                          <p:spTgt spid="21"/>
                                        </p:tgtEl>
                                      </p:cBhvr>
                                    </p:animEffect>
                                    <p:anim calcmode="lin" valueType="num">
                                      <p:cBhvr>
                                        <p:cTn id="55" dur="1000" fill="hold"/>
                                        <p:tgtEl>
                                          <p:spTgt spid="21"/>
                                        </p:tgtEl>
                                        <p:attrNameLst>
                                          <p:attrName>ppt_x</p:attrName>
                                        </p:attrNameLst>
                                      </p:cBhvr>
                                      <p:tavLst>
                                        <p:tav tm="0">
                                          <p:val>
                                            <p:strVal val="#ppt_x"/>
                                          </p:val>
                                        </p:tav>
                                        <p:tav tm="100000">
                                          <p:val>
                                            <p:strVal val="#ppt_x"/>
                                          </p:val>
                                        </p:tav>
                                      </p:tavLst>
                                    </p:anim>
                                    <p:anim calcmode="lin" valueType="num">
                                      <p:cBhvr>
                                        <p:cTn id="56" dur="1000" fill="hold"/>
                                        <p:tgtEl>
                                          <p:spTgt spid="21"/>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fade">
                                      <p:cBhvr>
                                        <p:cTn id="59" dur="1000"/>
                                        <p:tgtEl>
                                          <p:spTgt spid="27"/>
                                        </p:tgtEl>
                                      </p:cBhvr>
                                    </p:animEffect>
                                    <p:anim calcmode="lin" valueType="num">
                                      <p:cBhvr>
                                        <p:cTn id="60" dur="1000" fill="hold"/>
                                        <p:tgtEl>
                                          <p:spTgt spid="27"/>
                                        </p:tgtEl>
                                        <p:attrNameLst>
                                          <p:attrName>ppt_x</p:attrName>
                                        </p:attrNameLst>
                                      </p:cBhvr>
                                      <p:tavLst>
                                        <p:tav tm="0">
                                          <p:val>
                                            <p:strVal val="#ppt_x"/>
                                          </p:val>
                                        </p:tav>
                                        <p:tav tm="100000">
                                          <p:val>
                                            <p:strVal val="#ppt_x"/>
                                          </p:val>
                                        </p:tav>
                                      </p:tavLst>
                                    </p:anim>
                                    <p:anim calcmode="lin" valueType="num">
                                      <p:cBhvr>
                                        <p:cTn id="61"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4" grpId="0"/>
      <p:bldP spid="25" grpId="0"/>
      <p:bldP spid="26" grpId="0"/>
      <p:bldP spid="2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174" y="0"/>
            <a:ext cx="1752093" cy="1368825"/>
            <a:chOff x="749301" y="1425175"/>
            <a:chExt cx="2711196" cy="2118125"/>
          </a:xfrm>
        </p:grpSpPr>
        <p:pic>
          <p:nvPicPr>
            <p:cNvPr id="3" name="图片 2"/>
            <p:cNvPicPr>
              <a:picLocks noChangeAspect="1"/>
            </p:cNvPicPr>
            <p:nvPr/>
          </p:nvPicPr>
          <p:blipFill>
            <a:blip r:embed="rId1">
              <a:extLst>
                <a:ext uri="{BEBA8EAE-BF5A-486C-A8C5-ECC9F3942E4B}">
                  <a14:imgProps xmlns:a14="http://schemas.microsoft.com/office/drawing/2010/main">
                    <a14:imgLayer r:embed="rId2">
                      <a14:imgEffect>
                        <a14:backgroundRemoval t="8000" b="100000" l="9375" r="96875">
                          <a14:foregroundMark x1="76042" y1="76000" x2="76042" y2="76000"/>
                          <a14:foregroundMark x1="82292" y1="80000" x2="82292" y2="80000"/>
                        </a14:backgroundRemoval>
                      </a14:imgEffect>
                    </a14:imgLayer>
                  </a14:imgProps>
                </a:ext>
              </a:extLst>
            </a:blip>
            <a:stretch>
              <a:fillRect/>
            </a:stretch>
          </p:blipFill>
          <p:spPr>
            <a:xfrm>
              <a:off x="749301" y="1425175"/>
              <a:ext cx="2711196" cy="2118125"/>
            </a:xfrm>
            <a:prstGeom prst="rect">
              <a:avLst/>
            </a:prstGeom>
          </p:spPr>
        </p:pic>
        <p:sp>
          <p:nvSpPr>
            <p:cNvPr id="4" name="文本框 3"/>
            <p:cNvSpPr txBox="1"/>
            <p:nvPr/>
          </p:nvSpPr>
          <p:spPr>
            <a:xfrm>
              <a:off x="1565349" y="1984168"/>
              <a:ext cx="1079096" cy="1000135"/>
            </a:xfrm>
            <a:prstGeom prst="rect">
              <a:avLst/>
            </a:prstGeom>
            <a:noFill/>
          </p:spPr>
          <p:txBody>
            <a:bodyPr wrap="square" rtlCol="0">
              <a:spAutoFit/>
            </a:bodyPr>
            <a:lstStyle/>
            <a:p>
              <a:pPr algn="ctr"/>
              <a:r>
                <a:rPr lang="en-US" altLang="zh-CN" sz="3600" b="1" dirty="0" smtClean="0">
                  <a:solidFill>
                    <a:schemeClr val="tx1">
                      <a:lumMod val="75000"/>
                      <a:lumOff val="25000"/>
                    </a:schemeClr>
                  </a:solidFill>
                  <a:latin typeface="微软雅黑" panose="020B0503020204020204" pitchFamily="34" charset="-122"/>
                  <a:ea typeface="微软雅黑" panose="020B0503020204020204" pitchFamily="34" charset="-122"/>
                </a:rPr>
                <a:t>4</a:t>
              </a:r>
              <a:endPar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5" name="文本框 4"/>
          <p:cNvSpPr txBox="1"/>
          <p:nvPr/>
        </p:nvSpPr>
        <p:spPr>
          <a:xfrm>
            <a:off x="1422819" y="392023"/>
            <a:ext cx="4012782" cy="553998"/>
          </a:xfrm>
          <a:prstGeom prst="rect">
            <a:avLst/>
          </a:prstGeom>
          <a:noFill/>
        </p:spPr>
        <p:txBody>
          <a:bodyPr wrap="square" rtlCol="0">
            <a:spAutoFit/>
          </a:bodyPr>
          <a:lstStyle/>
          <a:p>
            <a:r>
              <a:rPr lang="zh-CN" altLang="en-US" sz="3000" b="1" dirty="0" smtClean="0">
                <a:solidFill>
                  <a:schemeClr val="tx1">
                    <a:lumMod val="75000"/>
                    <a:lumOff val="25000"/>
                  </a:schemeClr>
                </a:solidFill>
                <a:latin typeface="微软雅黑" panose="020B0503020204020204" pitchFamily="34" charset="-122"/>
                <a:ea typeface="微软雅黑" panose="020B0503020204020204" pitchFamily="34" charset="-122"/>
              </a:rPr>
              <a:t>点击此处添加标题</a:t>
            </a:r>
            <a:endParaRPr lang="zh-CN" altLang="en-US" sz="3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3">
            <a:extLst>
              <a:ext uri="{BEBA8EAE-BF5A-486C-A8C5-ECC9F3942E4B}">
                <a14:imgProps xmlns:a14="http://schemas.microsoft.com/office/drawing/2010/main">
                  <a14:imgLayer r:embed="rId4">
                    <a14:imgEffect>
                      <a14:backgroundRemoval t="3681" b="99387" l="0" r="97656">
                        <a14:foregroundMark x1="28125" y1="25767" x2="28125" y2="25767"/>
                        <a14:foregroundMark x1="22656" y1="28221" x2="22656" y2="28221"/>
                        <a14:foregroundMark x1="16406" y1="33742" x2="16406" y2="33742"/>
                        <a14:foregroundMark x1="13281" y1="33129" x2="13281" y2="33129"/>
                        <a14:foregroundMark x1="14063" y1="41104" x2="14063" y2="41104"/>
                        <a14:foregroundMark x1="10156" y1="44172" x2="10156" y2="44172"/>
                        <a14:foregroundMark x1="8594" y1="47853" x2="8594" y2="47853"/>
                        <a14:foregroundMark x1="70313" y1="44785" x2="70313" y2="44785"/>
                        <a14:foregroundMark x1="46875" y1="29448" x2="46875" y2="29448"/>
                        <a14:foregroundMark x1="42188" y1="27607" x2="42188" y2="27607"/>
                        <a14:foregroundMark x1="35938" y1="30675" x2="35938" y2="30675"/>
                        <a14:foregroundMark x1="59375" y1="31902" x2="59375" y2="31902"/>
                        <a14:foregroundMark x1="67188" y1="32515" x2="67188" y2="32515"/>
                        <a14:foregroundMark x1="73438" y1="34356" x2="73438" y2="34356"/>
                        <a14:foregroundMark x1="78125" y1="38650" x2="78125" y2="38650"/>
                        <a14:foregroundMark x1="83594" y1="42945" x2="83594" y2="42945"/>
                        <a14:foregroundMark x1="72656" y1="55828" x2="72656" y2="55828"/>
                        <a14:foregroundMark x1="82813" y1="54601" x2="82813" y2="54601"/>
                        <a14:foregroundMark x1="75781" y1="61350" x2="75781" y2="61350"/>
                        <a14:foregroundMark x1="81250" y1="65031" x2="81250" y2="65031"/>
                        <a14:foregroundMark x1="85938" y1="78528" x2="85938" y2="78528"/>
                      </a14:backgroundRemoval>
                    </a14:imgEffect>
                  </a14:imgLayer>
                </a14:imgProps>
              </a:ext>
            </a:extLst>
          </a:blip>
          <a:stretch>
            <a:fillRect/>
          </a:stretch>
        </p:blipFill>
        <p:spPr>
          <a:xfrm>
            <a:off x="8224478" y="3098800"/>
            <a:ext cx="2817354" cy="3587723"/>
          </a:xfrm>
          <a:prstGeom prst="rect">
            <a:avLst/>
          </a:prstGeom>
        </p:spPr>
      </p:pic>
      <p:grpSp>
        <p:nvGrpSpPr>
          <p:cNvPr id="23" name="组合 22"/>
          <p:cNvGrpSpPr/>
          <p:nvPr/>
        </p:nvGrpSpPr>
        <p:grpSpPr>
          <a:xfrm>
            <a:off x="4147528" y="1230533"/>
            <a:ext cx="4718377" cy="2524898"/>
            <a:chOff x="3809921" y="1501002"/>
            <a:chExt cx="4718377" cy="2524898"/>
          </a:xfrm>
        </p:grpSpPr>
        <p:grpSp>
          <p:nvGrpSpPr>
            <p:cNvPr id="7" name="íṧľîdé"/>
            <p:cNvGrpSpPr/>
            <p:nvPr/>
          </p:nvGrpSpPr>
          <p:grpSpPr>
            <a:xfrm>
              <a:off x="3809921" y="1501002"/>
              <a:ext cx="4718377" cy="2524898"/>
              <a:chOff x="6799022" y="1189140"/>
              <a:chExt cx="4719876" cy="2042947"/>
            </a:xfrm>
          </p:grpSpPr>
          <p:sp>
            <p:nvSpPr>
              <p:cNvPr id="8" name="ïṩľïde"/>
              <p:cNvSpPr/>
              <p:nvPr/>
            </p:nvSpPr>
            <p:spPr>
              <a:xfrm>
                <a:off x="6799022" y="1395555"/>
                <a:ext cx="4719876" cy="1836532"/>
              </a:xfrm>
              <a:prstGeom prst="roundRect">
                <a:avLst>
                  <a:gd name="adj" fmla="val 9127"/>
                </a:avLst>
              </a:prstGeom>
              <a:solidFill>
                <a:schemeClr val="bg1"/>
              </a:solidFill>
              <a:ln>
                <a:solidFill>
                  <a:srgbClr val="49C5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8035" algn="l" defTabSz="685800" rtl="0" eaLnBrk="1" latinLnBrk="0" hangingPunct="1">
                  <a:defRPr sz="1350" kern="1200">
                    <a:solidFill>
                      <a:schemeClr val="lt1"/>
                    </a:solidFill>
                    <a:latin typeface="+mn-lt"/>
                    <a:ea typeface="+mn-ea"/>
                    <a:cs typeface="+mn-cs"/>
                  </a:defRPr>
                </a:lvl7pPr>
                <a:lvl8pPr marL="2400935" algn="l" defTabSz="685800" rtl="0" eaLnBrk="1" latinLnBrk="0" hangingPunct="1">
                  <a:defRPr sz="1350" kern="1200">
                    <a:solidFill>
                      <a:schemeClr val="lt1"/>
                    </a:solidFill>
                    <a:latin typeface="+mn-lt"/>
                    <a:ea typeface="+mn-ea"/>
                    <a:cs typeface="+mn-cs"/>
                  </a:defRPr>
                </a:lvl8pPr>
                <a:lvl9pPr marL="2743835" algn="l" defTabSz="685800" rtl="0" eaLnBrk="1" latinLnBrk="0" hangingPunct="1">
                  <a:defRPr sz="1350" kern="1200">
                    <a:solidFill>
                      <a:schemeClr val="lt1"/>
                    </a:solidFill>
                    <a:latin typeface="+mn-lt"/>
                    <a:ea typeface="+mn-ea"/>
                    <a:cs typeface="+mn-cs"/>
                  </a:defRPr>
                </a:lvl9pPr>
              </a:lstStyle>
              <a:p>
                <a:pPr algn="ctr"/>
                <a:endParaRPr lang="zh-CN" altLang="en-US" sz="1350">
                  <a:solidFill>
                    <a:srgbClr val="3E3A39"/>
                  </a:solidFill>
                  <a:ea typeface="微软雅黑" panose="020B0503020204020204" pitchFamily="34" charset="-122"/>
                </a:endParaRPr>
              </a:p>
            </p:txBody>
          </p:sp>
          <p:sp>
            <p:nvSpPr>
              <p:cNvPr id="9" name="íṧlîḍe"/>
              <p:cNvSpPr/>
              <p:nvPr/>
            </p:nvSpPr>
            <p:spPr>
              <a:xfrm>
                <a:off x="8087504" y="1189140"/>
                <a:ext cx="2142912" cy="412830"/>
              </a:xfrm>
              <a:prstGeom prst="roundRect">
                <a:avLst>
                  <a:gd name="adj" fmla="val 50000"/>
                </a:avLst>
              </a:prstGeom>
              <a:solidFill>
                <a:srgbClr val="49C5D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defPPr>
                  <a:defRPr lang="zh-CN">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8035" algn="l" defTabSz="685800" rtl="0" eaLnBrk="1" latinLnBrk="0" hangingPunct="1">
                  <a:defRPr sz="1350" kern="1200">
                    <a:solidFill>
                      <a:schemeClr val="lt1"/>
                    </a:solidFill>
                    <a:latin typeface="+mn-lt"/>
                    <a:ea typeface="+mn-ea"/>
                    <a:cs typeface="+mn-cs"/>
                  </a:defRPr>
                </a:lvl7pPr>
                <a:lvl8pPr marL="2400935" algn="l" defTabSz="685800" rtl="0" eaLnBrk="1" latinLnBrk="0" hangingPunct="1">
                  <a:defRPr sz="1350" kern="1200">
                    <a:solidFill>
                      <a:schemeClr val="lt1"/>
                    </a:solidFill>
                    <a:latin typeface="+mn-lt"/>
                    <a:ea typeface="+mn-ea"/>
                    <a:cs typeface="+mn-cs"/>
                  </a:defRPr>
                </a:lvl8pPr>
                <a:lvl9pPr marL="2743835" algn="l" defTabSz="685800" rtl="0" eaLnBrk="1" latinLnBrk="0" hangingPunct="1">
                  <a:defRPr sz="1350" kern="1200">
                    <a:solidFill>
                      <a:schemeClr val="lt1"/>
                    </a:solidFill>
                    <a:latin typeface="+mn-lt"/>
                    <a:ea typeface="+mn-ea"/>
                    <a:cs typeface="+mn-cs"/>
                  </a:defRPr>
                </a:lvl9pPr>
              </a:lstStyle>
              <a:p>
                <a:pPr algn="ctr"/>
                <a:endParaRPr lang="zh-CN" altLang="en-US" sz="1350" b="1" i="1" dirty="0">
                  <a:solidFill>
                    <a:schemeClr val="bg1"/>
                  </a:solidFill>
                  <a:ea typeface="微软雅黑" panose="020B0503020204020204" pitchFamily="34" charset="-122"/>
                </a:endParaRPr>
              </a:p>
            </p:txBody>
          </p:sp>
        </p:grpSp>
        <p:sp>
          <p:nvSpPr>
            <p:cNvPr id="21" name="文本框 20"/>
            <p:cNvSpPr txBox="1"/>
            <p:nvPr/>
          </p:nvSpPr>
          <p:spPr>
            <a:xfrm>
              <a:off x="4892505" y="1553249"/>
              <a:ext cx="2553208"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点击添加小标题</a:t>
              </a:r>
              <a:endParaRPr lang="zh-CN" altLang="en-US" sz="2000" b="1" dirty="0" smtClean="0">
                <a:solidFill>
                  <a:schemeClr val="bg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3987230" y="2039243"/>
              <a:ext cx="4414557" cy="1857753"/>
            </a:xfrm>
            <a:prstGeom prst="rect">
              <a:avLst/>
            </a:prstGeom>
            <a:noFill/>
          </p:spPr>
          <p:txBody>
            <a:bodyPr wrap="square" rtlCol="0">
              <a:spAutoFit/>
            </a:bodyPr>
            <a:lstStyle/>
            <a:p>
              <a:pPr algn="just">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点击这里输入文本内容点击这里输入文本内容点击这里输入文本内容点击这里输入文本内容点击这里输入文本内容点击这里输入文本内容点击这里输入文本内容点击这里输入文本内容</a:t>
              </a:r>
              <a:endPar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1123624" y="3642996"/>
            <a:ext cx="4718377" cy="2524898"/>
            <a:chOff x="3809921" y="1501002"/>
            <a:chExt cx="4718377" cy="2524898"/>
          </a:xfrm>
        </p:grpSpPr>
        <p:grpSp>
          <p:nvGrpSpPr>
            <p:cNvPr id="25" name="íṧľîdé"/>
            <p:cNvGrpSpPr/>
            <p:nvPr/>
          </p:nvGrpSpPr>
          <p:grpSpPr>
            <a:xfrm>
              <a:off x="3809921" y="1501002"/>
              <a:ext cx="4718377" cy="2524898"/>
              <a:chOff x="6799022" y="1189140"/>
              <a:chExt cx="4719876" cy="2042947"/>
            </a:xfrm>
          </p:grpSpPr>
          <p:sp>
            <p:nvSpPr>
              <p:cNvPr id="28" name="ïṩľïde"/>
              <p:cNvSpPr/>
              <p:nvPr/>
            </p:nvSpPr>
            <p:spPr>
              <a:xfrm>
                <a:off x="6799022" y="1395555"/>
                <a:ext cx="4719876" cy="1836532"/>
              </a:xfrm>
              <a:prstGeom prst="roundRect">
                <a:avLst>
                  <a:gd name="adj" fmla="val 9127"/>
                </a:avLst>
              </a:prstGeom>
              <a:solidFill>
                <a:schemeClr val="bg1"/>
              </a:solidFill>
              <a:ln>
                <a:solidFill>
                  <a:srgbClr val="E779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8035" algn="l" defTabSz="685800" rtl="0" eaLnBrk="1" latinLnBrk="0" hangingPunct="1">
                  <a:defRPr sz="1350" kern="1200">
                    <a:solidFill>
                      <a:schemeClr val="lt1"/>
                    </a:solidFill>
                    <a:latin typeface="+mn-lt"/>
                    <a:ea typeface="+mn-ea"/>
                    <a:cs typeface="+mn-cs"/>
                  </a:defRPr>
                </a:lvl7pPr>
                <a:lvl8pPr marL="2400935" algn="l" defTabSz="685800" rtl="0" eaLnBrk="1" latinLnBrk="0" hangingPunct="1">
                  <a:defRPr sz="1350" kern="1200">
                    <a:solidFill>
                      <a:schemeClr val="lt1"/>
                    </a:solidFill>
                    <a:latin typeface="+mn-lt"/>
                    <a:ea typeface="+mn-ea"/>
                    <a:cs typeface="+mn-cs"/>
                  </a:defRPr>
                </a:lvl8pPr>
                <a:lvl9pPr marL="2743835" algn="l" defTabSz="685800" rtl="0" eaLnBrk="1" latinLnBrk="0" hangingPunct="1">
                  <a:defRPr sz="1350" kern="1200">
                    <a:solidFill>
                      <a:schemeClr val="lt1"/>
                    </a:solidFill>
                    <a:latin typeface="+mn-lt"/>
                    <a:ea typeface="+mn-ea"/>
                    <a:cs typeface="+mn-cs"/>
                  </a:defRPr>
                </a:lvl9pPr>
              </a:lstStyle>
              <a:p>
                <a:pPr algn="ctr"/>
                <a:endParaRPr lang="zh-CN" altLang="en-US" sz="1350">
                  <a:solidFill>
                    <a:srgbClr val="3E3A39"/>
                  </a:solidFill>
                  <a:ea typeface="微软雅黑" panose="020B0503020204020204" pitchFamily="34" charset="-122"/>
                </a:endParaRPr>
              </a:p>
            </p:txBody>
          </p:sp>
          <p:sp>
            <p:nvSpPr>
              <p:cNvPr id="29" name="íṧlîḍe"/>
              <p:cNvSpPr/>
              <p:nvPr/>
            </p:nvSpPr>
            <p:spPr>
              <a:xfrm>
                <a:off x="8087504" y="1189140"/>
                <a:ext cx="2142912" cy="412830"/>
              </a:xfrm>
              <a:prstGeom prst="roundRect">
                <a:avLst>
                  <a:gd name="adj" fmla="val 50000"/>
                </a:avLst>
              </a:prstGeom>
              <a:solidFill>
                <a:srgbClr val="E779A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defPPr>
                  <a:defRPr lang="zh-CN">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8035" algn="l" defTabSz="685800" rtl="0" eaLnBrk="1" latinLnBrk="0" hangingPunct="1">
                  <a:defRPr sz="1350" kern="1200">
                    <a:solidFill>
                      <a:schemeClr val="lt1"/>
                    </a:solidFill>
                    <a:latin typeface="+mn-lt"/>
                    <a:ea typeface="+mn-ea"/>
                    <a:cs typeface="+mn-cs"/>
                  </a:defRPr>
                </a:lvl7pPr>
                <a:lvl8pPr marL="2400935" algn="l" defTabSz="685800" rtl="0" eaLnBrk="1" latinLnBrk="0" hangingPunct="1">
                  <a:defRPr sz="1350" kern="1200">
                    <a:solidFill>
                      <a:schemeClr val="lt1"/>
                    </a:solidFill>
                    <a:latin typeface="+mn-lt"/>
                    <a:ea typeface="+mn-ea"/>
                    <a:cs typeface="+mn-cs"/>
                  </a:defRPr>
                </a:lvl8pPr>
                <a:lvl9pPr marL="2743835" algn="l" defTabSz="685800" rtl="0" eaLnBrk="1" latinLnBrk="0" hangingPunct="1">
                  <a:defRPr sz="1350" kern="1200">
                    <a:solidFill>
                      <a:schemeClr val="lt1"/>
                    </a:solidFill>
                    <a:latin typeface="+mn-lt"/>
                    <a:ea typeface="+mn-ea"/>
                    <a:cs typeface="+mn-cs"/>
                  </a:defRPr>
                </a:lvl9pPr>
              </a:lstStyle>
              <a:p>
                <a:pPr algn="ctr"/>
                <a:endParaRPr lang="zh-CN" altLang="en-US" sz="1350" b="1" i="1" dirty="0">
                  <a:solidFill>
                    <a:schemeClr val="bg1"/>
                  </a:solidFill>
                  <a:ea typeface="微软雅黑" panose="020B0503020204020204" pitchFamily="34" charset="-122"/>
                </a:endParaRPr>
              </a:p>
            </p:txBody>
          </p:sp>
        </p:grpSp>
        <p:sp>
          <p:nvSpPr>
            <p:cNvPr id="26" name="文本框 25"/>
            <p:cNvSpPr txBox="1"/>
            <p:nvPr/>
          </p:nvSpPr>
          <p:spPr>
            <a:xfrm>
              <a:off x="4892505" y="1553249"/>
              <a:ext cx="2553208"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点击添加小标题</a:t>
              </a:r>
              <a:endParaRPr lang="zh-CN" altLang="en-US" sz="2000" b="1" dirty="0" smtClean="0">
                <a:solidFill>
                  <a:schemeClr val="bg1"/>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3987230" y="2039243"/>
              <a:ext cx="4414557" cy="1857753"/>
            </a:xfrm>
            <a:prstGeom prst="rect">
              <a:avLst/>
            </a:prstGeom>
            <a:noFill/>
          </p:spPr>
          <p:txBody>
            <a:bodyPr wrap="square" rtlCol="0">
              <a:spAutoFit/>
            </a:bodyPr>
            <a:lstStyle/>
            <a:p>
              <a:pPr algn="just">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点击这里输入文本内容点击这里输入文本内容点击这里输入文本内容点击这里输入文本内容点击这里输入文本内容点击这里输入文本内容点击这里输入文本内容点击这里输入文本内容</a:t>
              </a:r>
              <a:endPar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custDataLst>
      <p:tags r:id="rId5"/>
    </p:custDataLst>
  </p:cSld>
  <p:clrMapOvr>
    <a:masterClrMapping/>
  </p:clrMapOvr>
  <mc:AlternateContent xmlns:mc="http://schemas.openxmlformats.org/markup-compatibility/2006">
    <mc:Choice xmlns:p14="http://schemas.microsoft.com/office/powerpoint/2010/main" Requires="p14">
      <p:transition spd="slow" p14:dur="2000" advTm="4724"/>
    </mc:Choice>
    <mc:Fallback>
      <p:transition spd="slow" advTm="4724"/>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animEffect transition="in" filter="fade">
                                      <p:cBhvr>
                                        <p:cTn id="23" dur="500"/>
                                        <p:tgtEl>
                                          <p:spTgt spid="23"/>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ppt_w</p:attrName>
                                        </p:attrNameLst>
                                      </p:cBhvr>
                                      <p:tavLst>
                                        <p:tav tm="0">
                                          <p:val>
                                            <p:fltVal val="0"/>
                                          </p:val>
                                        </p:tav>
                                        <p:tav tm="100000">
                                          <p:val>
                                            <p:strVal val="#ppt_w"/>
                                          </p:val>
                                        </p:tav>
                                      </p:tavLst>
                                    </p:anim>
                                    <p:anim calcmode="lin" valueType="num">
                                      <p:cBhvr>
                                        <p:cTn id="29" dur="500" fill="hold"/>
                                        <p:tgtEl>
                                          <p:spTgt spid="24"/>
                                        </p:tgtEl>
                                        <p:attrNameLst>
                                          <p:attrName>ppt_h</p:attrName>
                                        </p:attrNameLst>
                                      </p:cBhvr>
                                      <p:tavLst>
                                        <p:tav tm="0">
                                          <p:val>
                                            <p:fltVal val="0"/>
                                          </p:val>
                                        </p:tav>
                                        <p:tav tm="100000">
                                          <p:val>
                                            <p:strVal val="#ppt_h"/>
                                          </p:val>
                                        </p:tav>
                                      </p:tavLst>
                                    </p:anim>
                                    <p:animEffect transition="in" filter="fade">
                                      <p:cBhvr>
                                        <p:cTn id="3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174" y="0"/>
            <a:ext cx="1752093" cy="1368825"/>
            <a:chOff x="749301" y="1425175"/>
            <a:chExt cx="2711196" cy="2118125"/>
          </a:xfrm>
        </p:grpSpPr>
        <p:pic>
          <p:nvPicPr>
            <p:cNvPr id="3" name="图片 2"/>
            <p:cNvPicPr>
              <a:picLocks noChangeAspect="1"/>
            </p:cNvPicPr>
            <p:nvPr/>
          </p:nvPicPr>
          <p:blipFill>
            <a:blip r:embed="rId1">
              <a:extLst>
                <a:ext uri="{BEBA8EAE-BF5A-486C-A8C5-ECC9F3942E4B}">
                  <a14:imgProps xmlns:a14="http://schemas.microsoft.com/office/drawing/2010/main">
                    <a14:imgLayer r:embed="rId2">
                      <a14:imgEffect>
                        <a14:backgroundRemoval t="8000" b="100000" l="9375" r="96875">
                          <a14:foregroundMark x1="76042" y1="76000" x2="76042" y2="76000"/>
                          <a14:foregroundMark x1="82292" y1="80000" x2="82292" y2="80000"/>
                        </a14:backgroundRemoval>
                      </a14:imgEffect>
                    </a14:imgLayer>
                  </a14:imgProps>
                </a:ext>
              </a:extLst>
            </a:blip>
            <a:stretch>
              <a:fillRect/>
            </a:stretch>
          </p:blipFill>
          <p:spPr>
            <a:xfrm>
              <a:off x="749301" y="1425175"/>
              <a:ext cx="2711196" cy="2118125"/>
            </a:xfrm>
            <a:prstGeom prst="rect">
              <a:avLst/>
            </a:prstGeom>
          </p:spPr>
        </p:pic>
        <p:sp>
          <p:nvSpPr>
            <p:cNvPr id="4" name="文本框 3"/>
            <p:cNvSpPr txBox="1"/>
            <p:nvPr/>
          </p:nvSpPr>
          <p:spPr>
            <a:xfrm>
              <a:off x="1565349" y="1984168"/>
              <a:ext cx="1079096" cy="1000135"/>
            </a:xfrm>
            <a:prstGeom prst="rect">
              <a:avLst/>
            </a:prstGeom>
            <a:noFill/>
          </p:spPr>
          <p:txBody>
            <a:bodyPr wrap="square" rtlCol="0">
              <a:spAutoFit/>
            </a:bodyPr>
            <a:lstStyle/>
            <a:p>
              <a:pPr algn="ctr"/>
              <a:r>
                <a:rPr lang="en-US" altLang="zh-CN" sz="3600" b="1" dirty="0" smtClean="0">
                  <a:solidFill>
                    <a:schemeClr val="tx1">
                      <a:lumMod val="75000"/>
                      <a:lumOff val="25000"/>
                    </a:schemeClr>
                  </a:solidFill>
                  <a:latin typeface="微软雅黑" panose="020B0503020204020204" pitchFamily="34" charset="-122"/>
                  <a:ea typeface="微软雅黑" panose="020B0503020204020204" pitchFamily="34" charset="-122"/>
                </a:rPr>
                <a:t>4</a:t>
              </a:r>
              <a:endPar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5" name="文本框 4"/>
          <p:cNvSpPr txBox="1"/>
          <p:nvPr/>
        </p:nvSpPr>
        <p:spPr>
          <a:xfrm>
            <a:off x="1422819" y="392023"/>
            <a:ext cx="4012782" cy="553998"/>
          </a:xfrm>
          <a:prstGeom prst="rect">
            <a:avLst/>
          </a:prstGeom>
          <a:noFill/>
        </p:spPr>
        <p:txBody>
          <a:bodyPr wrap="square" rtlCol="0">
            <a:spAutoFit/>
          </a:bodyPr>
          <a:lstStyle/>
          <a:p>
            <a:r>
              <a:rPr lang="zh-CN" altLang="en-US" sz="3000" b="1" dirty="0" smtClean="0">
                <a:solidFill>
                  <a:schemeClr val="tx1">
                    <a:lumMod val="75000"/>
                    <a:lumOff val="25000"/>
                  </a:schemeClr>
                </a:solidFill>
                <a:latin typeface="微软雅黑" panose="020B0503020204020204" pitchFamily="34" charset="-122"/>
                <a:ea typeface="微软雅黑" panose="020B0503020204020204" pitchFamily="34" charset="-122"/>
              </a:rPr>
              <a:t>点击此处添加标题</a:t>
            </a:r>
            <a:endParaRPr lang="zh-CN" altLang="en-US" sz="3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0" name="免费的模板下载：www.ainippt.com     _7"/>
          <p:cNvGrpSpPr/>
          <p:nvPr/>
        </p:nvGrpSpPr>
        <p:grpSpPr>
          <a:xfrm flipH="1">
            <a:off x="2288401" y="2358748"/>
            <a:ext cx="2203133" cy="245207"/>
            <a:chOff x="4024313" y="1283494"/>
            <a:chExt cx="2447925" cy="213122"/>
          </a:xfrm>
        </p:grpSpPr>
        <p:cxnSp>
          <p:nvCxnSpPr>
            <p:cNvPr id="11" name="直接连接符 10"/>
            <p:cNvCxnSpPr/>
            <p:nvPr/>
          </p:nvCxnSpPr>
          <p:spPr>
            <a:xfrm flipH="1">
              <a:off x="4207669" y="1364456"/>
              <a:ext cx="2264569" cy="0"/>
            </a:xfrm>
            <a:prstGeom prst="line">
              <a:avLst/>
            </a:prstGeom>
            <a:ln w="12700">
              <a:solidFill>
                <a:schemeClr val="bg1">
                  <a:lumMod val="50000"/>
                </a:schemeClr>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024313" y="1283494"/>
              <a:ext cx="0" cy="213122"/>
            </a:xfrm>
            <a:prstGeom prst="line">
              <a:avLst/>
            </a:prstGeom>
            <a:ln w="38100">
              <a:solidFill>
                <a:srgbClr val="E779A3"/>
              </a:solidFill>
            </a:ln>
          </p:spPr>
          <p:style>
            <a:lnRef idx="1">
              <a:schemeClr val="accent1"/>
            </a:lnRef>
            <a:fillRef idx="0">
              <a:schemeClr val="accent1"/>
            </a:fillRef>
            <a:effectRef idx="0">
              <a:schemeClr val="accent1"/>
            </a:effectRef>
            <a:fontRef idx="minor">
              <a:schemeClr val="tx1"/>
            </a:fontRef>
          </p:style>
        </p:cxnSp>
      </p:grpSp>
      <p:grpSp>
        <p:nvGrpSpPr>
          <p:cNvPr id="13" name="免费的模板下载：www.ainippt.com     _8"/>
          <p:cNvGrpSpPr/>
          <p:nvPr/>
        </p:nvGrpSpPr>
        <p:grpSpPr>
          <a:xfrm flipH="1">
            <a:off x="2279829" y="3199802"/>
            <a:ext cx="2211705" cy="243837"/>
            <a:chOff x="4014788" y="2362201"/>
            <a:chExt cx="2457450" cy="211931"/>
          </a:xfrm>
        </p:grpSpPr>
        <p:cxnSp>
          <p:nvCxnSpPr>
            <p:cNvPr id="14" name="直接连接符 13"/>
            <p:cNvCxnSpPr/>
            <p:nvPr/>
          </p:nvCxnSpPr>
          <p:spPr>
            <a:xfrm flipH="1">
              <a:off x="4207669" y="2468166"/>
              <a:ext cx="2264569" cy="0"/>
            </a:xfrm>
            <a:prstGeom prst="line">
              <a:avLst/>
            </a:prstGeom>
            <a:ln w="12700">
              <a:solidFill>
                <a:schemeClr val="bg1">
                  <a:lumMod val="50000"/>
                </a:schemeClr>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014788" y="2362201"/>
              <a:ext cx="0" cy="211931"/>
            </a:xfrm>
            <a:prstGeom prst="line">
              <a:avLst/>
            </a:prstGeom>
            <a:ln w="38100">
              <a:solidFill>
                <a:srgbClr val="49C5D1"/>
              </a:solidFill>
            </a:ln>
          </p:spPr>
          <p:style>
            <a:lnRef idx="1">
              <a:schemeClr val="accent1"/>
            </a:lnRef>
            <a:fillRef idx="0">
              <a:schemeClr val="accent1"/>
            </a:fillRef>
            <a:effectRef idx="0">
              <a:schemeClr val="accent1"/>
            </a:effectRef>
            <a:fontRef idx="minor">
              <a:schemeClr val="tx1"/>
            </a:fontRef>
          </p:style>
        </p:cxnSp>
      </p:grpSp>
      <p:grpSp>
        <p:nvGrpSpPr>
          <p:cNvPr id="16" name="免费的模板下载：www.ainippt.com     _9"/>
          <p:cNvGrpSpPr/>
          <p:nvPr/>
        </p:nvGrpSpPr>
        <p:grpSpPr>
          <a:xfrm flipH="1">
            <a:off x="2270185" y="4073733"/>
            <a:ext cx="2221349" cy="245207"/>
            <a:chOff x="4004072" y="3184922"/>
            <a:chExt cx="2468166" cy="213122"/>
          </a:xfrm>
        </p:grpSpPr>
        <p:cxnSp>
          <p:nvCxnSpPr>
            <p:cNvPr id="17" name="直接连接符 16"/>
            <p:cNvCxnSpPr/>
            <p:nvPr/>
          </p:nvCxnSpPr>
          <p:spPr>
            <a:xfrm flipH="1">
              <a:off x="4207669" y="3262313"/>
              <a:ext cx="2264569" cy="0"/>
            </a:xfrm>
            <a:prstGeom prst="line">
              <a:avLst/>
            </a:prstGeom>
            <a:ln w="12700">
              <a:solidFill>
                <a:schemeClr val="bg1">
                  <a:lumMod val="50000"/>
                </a:schemeClr>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4004072" y="3184922"/>
              <a:ext cx="0" cy="213122"/>
            </a:xfrm>
            <a:prstGeom prst="line">
              <a:avLst/>
            </a:prstGeom>
            <a:ln w="38100">
              <a:solidFill>
                <a:srgbClr val="E779A3"/>
              </a:solidFill>
            </a:ln>
          </p:spPr>
          <p:style>
            <a:lnRef idx="1">
              <a:schemeClr val="accent1"/>
            </a:lnRef>
            <a:fillRef idx="0">
              <a:schemeClr val="accent1"/>
            </a:fillRef>
            <a:effectRef idx="0">
              <a:schemeClr val="accent1"/>
            </a:effectRef>
            <a:fontRef idx="minor">
              <a:schemeClr val="tx1"/>
            </a:fontRef>
          </p:style>
        </p:cxnSp>
      </p:grpSp>
      <p:grpSp>
        <p:nvGrpSpPr>
          <p:cNvPr id="19" name="免费的模板下载：www.ainippt.com     _10"/>
          <p:cNvGrpSpPr/>
          <p:nvPr/>
        </p:nvGrpSpPr>
        <p:grpSpPr>
          <a:xfrm flipH="1">
            <a:off x="2261612" y="4908536"/>
            <a:ext cx="2229922" cy="245207"/>
            <a:chOff x="3994547" y="4019551"/>
            <a:chExt cx="2477691" cy="213122"/>
          </a:xfrm>
        </p:grpSpPr>
        <p:cxnSp>
          <p:nvCxnSpPr>
            <p:cNvPr id="20" name="直接连接符 19"/>
            <p:cNvCxnSpPr/>
            <p:nvPr/>
          </p:nvCxnSpPr>
          <p:spPr>
            <a:xfrm flipH="1">
              <a:off x="4207669" y="4155281"/>
              <a:ext cx="2264569" cy="0"/>
            </a:xfrm>
            <a:prstGeom prst="line">
              <a:avLst/>
            </a:prstGeom>
            <a:ln w="12700">
              <a:solidFill>
                <a:schemeClr val="bg1">
                  <a:lumMod val="50000"/>
                </a:schemeClr>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3994547" y="4019551"/>
              <a:ext cx="0" cy="213122"/>
            </a:xfrm>
            <a:prstGeom prst="line">
              <a:avLst/>
            </a:prstGeom>
            <a:ln w="38100">
              <a:solidFill>
                <a:srgbClr val="49C5D1"/>
              </a:solidFill>
            </a:ln>
          </p:spPr>
          <p:style>
            <a:lnRef idx="1">
              <a:schemeClr val="accent1"/>
            </a:lnRef>
            <a:fillRef idx="0">
              <a:schemeClr val="accent1"/>
            </a:fillRef>
            <a:effectRef idx="0">
              <a:schemeClr val="accent1"/>
            </a:effectRef>
            <a:fontRef idx="minor">
              <a:schemeClr val="tx1"/>
            </a:fontRef>
          </p:style>
        </p:cxnSp>
      </p:grpSp>
      <p:grpSp>
        <p:nvGrpSpPr>
          <p:cNvPr id="42" name="组合 41"/>
          <p:cNvGrpSpPr/>
          <p:nvPr/>
        </p:nvGrpSpPr>
        <p:grpSpPr>
          <a:xfrm>
            <a:off x="2135446" y="1828560"/>
            <a:ext cx="1434822" cy="3835640"/>
            <a:chOff x="2614551" y="1879360"/>
            <a:chExt cx="1434822" cy="3835640"/>
          </a:xfrm>
        </p:grpSpPr>
        <p:sp>
          <p:nvSpPr>
            <p:cNvPr id="6" name="免费的模板下载：www.ainippt.com     _3"/>
            <p:cNvSpPr/>
            <p:nvPr/>
          </p:nvSpPr>
          <p:spPr bwMode="auto">
            <a:xfrm flipH="1">
              <a:off x="2614551" y="4125913"/>
              <a:ext cx="1434822" cy="1589087"/>
            </a:xfrm>
            <a:custGeom>
              <a:avLst/>
              <a:gdLst>
                <a:gd name="T0" fmla="*/ 1083998 w 18"/>
                <a:gd name="T1" fmla="*/ 0 h 17"/>
                <a:gd name="T2" fmla="*/ 1147763 w 18"/>
                <a:gd name="T3" fmla="*/ 58457 h 17"/>
                <a:gd name="T4" fmla="*/ 1147763 w 18"/>
                <a:gd name="T5" fmla="*/ 643031 h 17"/>
                <a:gd name="T6" fmla="*/ 1083998 w 18"/>
                <a:gd name="T7" fmla="*/ 759945 h 17"/>
                <a:gd name="T8" fmla="*/ 637646 w 18"/>
                <a:gd name="T9" fmla="*/ 993775 h 17"/>
                <a:gd name="T10" fmla="*/ 510117 w 18"/>
                <a:gd name="T11" fmla="*/ 993775 h 17"/>
                <a:gd name="T12" fmla="*/ 63765 w 18"/>
                <a:gd name="T13" fmla="*/ 759945 h 17"/>
                <a:gd name="T14" fmla="*/ 0 w 18"/>
                <a:gd name="T15" fmla="*/ 643031 h 17"/>
                <a:gd name="T16" fmla="*/ 0 w 18"/>
                <a:gd name="T17" fmla="*/ 58457 h 17"/>
                <a:gd name="T18" fmla="*/ 63765 w 18"/>
                <a:gd name="T19" fmla="*/ 0 h 17"/>
                <a:gd name="T20" fmla="*/ 1083998 w 18"/>
                <a:gd name="T21" fmla="*/ 0 h 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17"/>
                <a:gd name="T35" fmla="*/ 18 w 18"/>
                <a:gd name="T36" fmla="*/ 17 h 1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17">
                  <a:moveTo>
                    <a:pt x="17" y="0"/>
                  </a:moveTo>
                  <a:cubicBezTo>
                    <a:pt x="17" y="0"/>
                    <a:pt x="18" y="0"/>
                    <a:pt x="18" y="1"/>
                  </a:cubicBezTo>
                  <a:cubicBezTo>
                    <a:pt x="18" y="1"/>
                    <a:pt x="18" y="10"/>
                    <a:pt x="18" y="11"/>
                  </a:cubicBezTo>
                  <a:cubicBezTo>
                    <a:pt x="18" y="12"/>
                    <a:pt x="18" y="12"/>
                    <a:pt x="17" y="13"/>
                  </a:cubicBezTo>
                  <a:cubicBezTo>
                    <a:pt x="16" y="13"/>
                    <a:pt x="10" y="17"/>
                    <a:pt x="10" y="17"/>
                  </a:cubicBezTo>
                  <a:cubicBezTo>
                    <a:pt x="9" y="17"/>
                    <a:pt x="9" y="17"/>
                    <a:pt x="8" y="17"/>
                  </a:cubicBezTo>
                  <a:cubicBezTo>
                    <a:pt x="8" y="17"/>
                    <a:pt x="2" y="13"/>
                    <a:pt x="1" y="13"/>
                  </a:cubicBezTo>
                  <a:cubicBezTo>
                    <a:pt x="0" y="12"/>
                    <a:pt x="0" y="12"/>
                    <a:pt x="0" y="11"/>
                  </a:cubicBezTo>
                  <a:cubicBezTo>
                    <a:pt x="0" y="10"/>
                    <a:pt x="0" y="1"/>
                    <a:pt x="0" y="1"/>
                  </a:cubicBezTo>
                  <a:cubicBezTo>
                    <a:pt x="0" y="0"/>
                    <a:pt x="1" y="0"/>
                    <a:pt x="1" y="0"/>
                  </a:cubicBezTo>
                  <a:lnTo>
                    <a:pt x="17" y="0"/>
                  </a:lnTo>
                  <a:close/>
                </a:path>
              </a:pathLst>
            </a:custGeom>
            <a:solidFill>
              <a:srgbClr val="E779A3"/>
            </a:solidFill>
            <a:ln>
              <a:noFill/>
            </a:ln>
          </p:spPr>
          <p:txBody>
            <a:bodyPr/>
            <a:lstStyle>
              <a:lvl1pPr>
                <a:defRPr>
                  <a:solidFill>
                    <a:schemeClr val="tx1"/>
                  </a:solidFill>
                  <a:latin typeface="Open Sans" panose="020B0606030504020204" pitchFamily="34" charset="0"/>
                  <a:ea typeface="冬青黑体简体中文 W3" panose="020B0300000000000000" charset="-122"/>
                </a:defRPr>
              </a:lvl1pPr>
              <a:lvl2pPr marL="742950" indent="-285750">
                <a:defRPr>
                  <a:solidFill>
                    <a:schemeClr val="tx1"/>
                  </a:solidFill>
                  <a:latin typeface="Open Sans" panose="020B0606030504020204" pitchFamily="34" charset="0"/>
                  <a:ea typeface="冬青黑体简体中文 W3" panose="020B0300000000000000" charset="-122"/>
                </a:defRPr>
              </a:lvl2pPr>
              <a:lvl3pPr marL="1143000" indent="-228600">
                <a:defRPr>
                  <a:solidFill>
                    <a:schemeClr val="tx1"/>
                  </a:solidFill>
                  <a:latin typeface="Open Sans" panose="020B0606030504020204" pitchFamily="34" charset="0"/>
                  <a:ea typeface="冬青黑体简体中文 W3" panose="020B0300000000000000" charset="-122"/>
                </a:defRPr>
              </a:lvl3pPr>
              <a:lvl4pPr marL="1600200" indent="-228600">
                <a:defRPr>
                  <a:solidFill>
                    <a:schemeClr val="tx1"/>
                  </a:solidFill>
                  <a:latin typeface="Open Sans" panose="020B0606030504020204" pitchFamily="34" charset="0"/>
                  <a:ea typeface="冬青黑体简体中文 W3" panose="020B0300000000000000" charset="-122"/>
                </a:defRPr>
              </a:lvl4pPr>
              <a:lvl5pPr marL="2057400" indent="-228600">
                <a:defRPr>
                  <a:solidFill>
                    <a:schemeClr val="tx1"/>
                  </a:solidFill>
                  <a:latin typeface="Open Sans" panose="020B0606030504020204" pitchFamily="34" charset="0"/>
                  <a:ea typeface="冬青黑体简体中文 W3" panose="020B0300000000000000"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panose="020B0300000000000000"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panose="020B0300000000000000"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panose="020B0300000000000000"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panose="020B0300000000000000" charset="-122"/>
                </a:defRPr>
              </a:lvl9pPr>
            </a:lstStyle>
            <a:p>
              <a:endParaRPr lang="zh-CN" altLang="en-US" sz="2160"/>
            </a:p>
          </p:txBody>
        </p:sp>
        <p:sp>
          <p:nvSpPr>
            <p:cNvPr id="7" name="免费的模板下载：www.ainippt.com     _4"/>
            <p:cNvSpPr/>
            <p:nvPr/>
          </p:nvSpPr>
          <p:spPr bwMode="auto">
            <a:xfrm flipH="1">
              <a:off x="2614551" y="3377063"/>
              <a:ext cx="1434822" cy="1589087"/>
            </a:xfrm>
            <a:custGeom>
              <a:avLst/>
              <a:gdLst>
                <a:gd name="T0" fmla="*/ 1083998 w 18"/>
                <a:gd name="T1" fmla="*/ 0 h 17"/>
                <a:gd name="T2" fmla="*/ 1147763 w 18"/>
                <a:gd name="T3" fmla="*/ 58457 h 17"/>
                <a:gd name="T4" fmla="*/ 1147763 w 18"/>
                <a:gd name="T5" fmla="*/ 643031 h 17"/>
                <a:gd name="T6" fmla="*/ 1083998 w 18"/>
                <a:gd name="T7" fmla="*/ 759945 h 17"/>
                <a:gd name="T8" fmla="*/ 637646 w 18"/>
                <a:gd name="T9" fmla="*/ 993775 h 17"/>
                <a:gd name="T10" fmla="*/ 510117 w 18"/>
                <a:gd name="T11" fmla="*/ 993775 h 17"/>
                <a:gd name="T12" fmla="*/ 63765 w 18"/>
                <a:gd name="T13" fmla="*/ 759945 h 17"/>
                <a:gd name="T14" fmla="*/ 0 w 18"/>
                <a:gd name="T15" fmla="*/ 643031 h 17"/>
                <a:gd name="T16" fmla="*/ 0 w 18"/>
                <a:gd name="T17" fmla="*/ 58457 h 17"/>
                <a:gd name="T18" fmla="*/ 63765 w 18"/>
                <a:gd name="T19" fmla="*/ 0 h 17"/>
                <a:gd name="T20" fmla="*/ 1083998 w 18"/>
                <a:gd name="T21" fmla="*/ 0 h 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17"/>
                <a:gd name="T35" fmla="*/ 18 w 18"/>
                <a:gd name="T36" fmla="*/ 17 h 1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17">
                  <a:moveTo>
                    <a:pt x="17" y="0"/>
                  </a:moveTo>
                  <a:cubicBezTo>
                    <a:pt x="17" y="0"/>
                    <a:pt x="18" y="0"/>
                    <a:pt x="18" y="1"/>
                  </a:cubicBezTo>
                  <a:cubicBezTo>
                    <a:pt x="18" y="1"/>
                    <a:pt x="18" y="10"/>
                    <a:pt x="18" y="11"/>
                  </a:cubicBezTo>
                  <a:cubicBezTo>
                    <a:pt x="18" y="12"/>
                    <a:pt x="18" y="12"/>
                    <a:pt x="17" y="13"/>
                  </a:cubicBezTo>
                  <a:cubicBezTo>
                    <a:pt x="16" y="13"/>
                    <a:pt x="10" y="17"/>
                    <a:pt x="10" y="17"/>
                  </a:cubicBezTo>
                  <a:cubicBezTo>
                    <a:pt x="9" y="17"/>
                    <a:pt x="9" y="17"/>
                    <a:pt x="8" y="17"/>
                  </a:cubicBezTo>
                  <a:cubicBezTo>
                    <a:pt x="8" y="17"/>
                    <a:pt x="2" y="13"/>
                    <a:pt x="1" y="13"/>
                  </a:cubicBezTo>
                  <a:cubicBezTo>
                    <a:pt x="0" y="12"/>
                    <a:pt x="0" y="12"/>
                    <a:pt x="0" y="11"/>
                  </a:cubicBezTo>
                  <a:cubicBezTo>
                    <a:pt x="0" y="10"/>
                    <a:pt x="0" y="1"/>
                    <a:pt x="0" y="1"/>
                  </a:cubicBezTo>
                  <a:cubicBezTo>
                    <a:pt x="0" y="0"/>
                    <a:pt x="1" y="0"/>
                    <a:pt x="1" y="0"/>
                  </a:cubicBezTo>
                  <a:lnTo>
                    <a:pt x="17" y="0"/>
                  </a:lnTo>
                  <a:close/>
                </a:path>
              </a:pathLst>
            </a:custGeom>
            <a:solidFill>
              <a:srgbClr val="49C5D1"/>
            </a:solidFill>
            <a:ln>
              <a:noFill/>
            </a:ln>
          </p:spPr>
          <p:txBody>
            <a:bodyPr/>
            <a:lstStyle>
              <a:lvl1pPr>
                <a:defRPr>
                  <a:solidFill>
                    <a:schemeClr val="tx1"/>
                  </a:solidFill>
                  <a:latin typeface="Open Sans" panose="020B0606030504020204" pitchFamily="34" charset="0"/>
                  <a:ea typeface="冬青黑体简体中文 W3" panose="020B0300000000000000" charset="-122"/>
                </a:defRPr>
              </a:lvl1pPr>
              <a:lvl2pPr marL="742950" indent="-285750">
                <a:defRPr>
                  <a:solidFill>
                    <a:schemeClr val="tx1"/>
                  </a:solidFill>
                  <a:latin typeface="Open Sans" panose="020B0606030504020204" pitchFamily="34" charset="0"/>
                  <a:ea typeface="冬青黑体简体中文 W3" panose="020B0300000000000000" charset="-122"/>
                </a:defRPr>
              </a:lvl2pPr>
              <a:lvl3pPr marL="1143000" indent="-228600">
                <a:defRPr>
                  <a:solidFill>
                    <a:schemeClr val="tx1"/>
                  </a:solidFill>
                  <a:latin typeface="Open Sans" panose="020B0606030504020204" pitchFamily="34" charset="0"/>
                  <a:ea typeface="冬青黑体简体中文 W3" panose="020B0300000000000000" charset="-122"/>
                </a:defRPr>
              </a:lvl3pPr>
              <a:lvl4pPr marL="1600200" indent="-228600">
                <a:defRPr>
                  <a:solidFill>
                    <a:schemeClr val="tx1"/>
                  </a:solidFill>
                  <a:latin typeface="Open Sans" panose="020B0606030504020204" pitchFamily="34" charset="0"/>
                  <a:ea typeface="冬青黑体简体中文 W3" panose="020B0300000000000000" charset="-122"/>
                </a:defRPr>
              </a:lvl4pPr>
              <a:lvl5pPr marL="2057400" indent="-228600">
                <a:defRPr>
                  <a:solidFill>
                    <a:schemeClr val="tx1"/>
                  </a:solidFill>
                  <a:latin typeface="Open Sans" panose="020B0606030504020204" pitchFamily="34" charset="0"/>
                  <a:ea typeface="冬青黑体简体中文 W3" panose="020B0300000000000000"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panose="020B0300000000000000"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panose="020B0300000000000000"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panose="020B0300000000000000"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panose="020B0300000000000000" charset="-122"/>
                </a:defRPr>
              </a:lvl9pPr>
            </a:lstStyle>
            <a:p>
              <a:endParaRPr lang="zh-CN" altLang="en-US" sz="2160"/>
            </a:p>
          </p:txBody>
        </p:sp>
        <p:sp>
          <p:nvSpPr>
            <p:cNvPr id="8" name="免费的模板下载：www.ainippt.com     _5"/>
            <p:cNvSpPr/>
            <p:nvPr/>
          </p:nvSpPr>
          <p:spPr bwMode="auto">
            <a:xfrm flipH="1">
              <a:off x="2614551" y="2628211"/>
              <a:ext cx="1434822" cy="1589087"/>
            </a:xfrm>
            <a:custGeom>
              <a:avLst/>
              <a:gdLst>
                <a:gd name="T0" fmla="*/ 1083998 w 18"/>
                <a:gd name="T1" fmla="*/ 0 h 17"/>
                <a:gd name="T2" fmla="*/ 1147763 w 18"/>
                <a:gd name="T3" fmla="*/ 58457 h 17"/>
                <a:gd name="T4" fmla="*/ 1147763 w 18"/>
                <a:gd name="T5" fmla="*/ 643031 h 17"/>
                <a:gd name="T6" fmla="*/ 1083998 w 18"/>
                <a:gd name="T7" fmla="*/ 759945 h 17"/>
                <a:gd name="T8" fmla="*/ 637646 w 18"/>
                <a:gd name="T9" fmla="*/ 993775 h 17"/>
                <a:gd name="T10" fmla="*/ 510117 w 18"/>
                <a:gd name="T11" fmla="*/ 993775 h 17"/>
                <a:gd name="T12" fmla="*/ 63765 w 18"/>
                <a:gd name="T13" fmla="*/ 759945 h 17"/>
                <a:gd name="T14" fmla="*/ 0 w 18"/>
                <a:gd name="T15" fmla="*/ 643031 h 17"/>
                <a:gd name="T16" fmla="*/ 0 w 18"/>
                <a:gd name="T17" fmla="*/ 58457 h 17"/>
                <a:gd name="T18" fmla="*/ 63765 w 18"/>
                <a:gd name="T19" fmla="*/ 0 h 17"/>
                <a:gd name="T20" fmla="*/ 1083998 w 18"/>
                <a:gd name="T21" fmla="*/ 0 h 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17"/>
                <a:gd name="T35" fmla="*/ 18 w 18"/>
                <a:gd name="T36" fmla="*/ 17 h 1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17">
                  <a:moveTo>
                    <a:pt x="17" y="0"/>
                  </a:moveTo>
                  <a:cubicBezTo>
                    <a:pt x="17" y="0"/>
                    <a:pt x="18" y="0"/>
                    <a:pt x="18" y="1"/>
                  </a:cubicBezTo>
                  <a:cubicBezTo>
                    <a:pt x="18" y="1"/>
                    <a:pt x="18" y="10"/>
                    <a:pt x="18" y="11"/>
                  </a:cubicBezTo>
                  <a:cubicBezTo>
                    <a:pt x="18" y="12"/>
                    <a:pt x="18" y="12"/>
                    <a:pt x="17" y="13"/>
                  </a:cubicBezTo>
                  <a:cubicBezTo>
                    <a:pt x="16" y="13"/>
                    <a:pt x="10" y="17"/>
                    <a:pt x="10" y="17"/>
                  </a:cubicBezTo>
                  <a:cubicBezTo>
                    <a:pt x="9" y="17"/>
                    <a:pt x="9" y="17"/>
                    <a:pt x="8" y="17"/>
                  </a:cubicBezTo>
                  <a:cubicBezTo>
                    <a:pt x="8" y="17"/>
                    <a:pt x="2" y="13"/>
                    <a:pt x="1" y="13"/>
                  </a:cubicBezTo>
                  <a:cubicBezTo>
                    <a:pt x="0" y="12"/>
                    <a:pt x="0" y="12"/>
                    <a:pt x="0" y="11"/>
                  </a:cubicBezTo>
                  <a:cubicBezTo>
                    <a:pt x="0" y="10"/>
                    <a:pt x="0" y="1"/>
                    <a:pt x="0" y="1"/>
                  </a:cubicBezTo>
                  <a:cubicBezTo>
                    <a:pt x="0" y="0"/>
                    <a:pt x="1" y="0"/>
                    <a:pt x="1" y="0"/>
                  </a:cubicBezTo>
                  <a:lnTo>
                    <a:pt x="17" y="0"/>
                  </a:lnTo>
                  <a:close/>
                </a:path>
              </a:pathLst>
            </a:custGeom>
            <a:solidFill>
              <a:srgbClr val="E779A3"/>
            </a:solidFill>
            <a:ln>
              <a:noFill/>
            </a:ln>
          </p:spPr>
          <p:txBody>
            <a:bodyPr/>
            <a:lstStyle>
              <a:lvl1pPr>
                <a:defRPr>
                  <a:solidFill>
                    <a:schemeClr val="tx1"/>
                  </a:solidFill>
                  <a:latin typeface="Open Sans" panose="020B0606030504020204" pitchFamily="34" charset="0"/>
                  <a:ea typeface="冬青黑体简体中文 W3" panose="020B0300000000000000" charset="-122"/>
                </a:defRPr>
              </a:lvl1pPr>
              <a:lvl2pPr marL="742950" indent="-285750">
                <a:defRPr>
                  <a:solidFill>
                    <a:schemeClr val="tx1"/>
                  </a:solidFill>
                  <a:latin typeface="Open Sans" panose="020B0606030504020204" pitchFamily="34" charset="0"/>
                  <a:ea typeface="冬青黑体简体中文 W3" panose="020B0300000000000000" charset="-122"/>
                </a:defRPr>
              </a:lvl2pPr>
              <a:lvl3pPr marL="1143000" indent="-228600">
                <a:defRPr>
                  <a:solidFill>
                    <a:schemeClr val="tx1"/>
                  </a:solidFill>
                  <a:latin typeface="Open Sans" panose="020B0606030504020204" pitchFamily="34" charset="0"/>
                  <a:ea typeface="冬青黑体简体中文 W3" panose="020B0300000000000000" charset="-122"/>
                </a:defRPr>
              </a:lvl3pPr>
              <a:lvl4pPr marL="1600200" indent="-228600">
                <a:defRPr>
                  <a:solidFill>
                    <a:schemeClr val="tx1"/>
                  </a:solidFill>
                  <a:latin typeface="Open Sans" panose="020B0606030504020204" pitchFamily="34" charset="0"/>
                  <a:ea typeface="冬青黑体简体中文 W3" panose="020B0300000000000000" charset="-122"/>
                </a:defRPr>
              </a:lvl4pPr>
              <a:lvl5pPr marL="2057400" indent="-228600">
                <a:defRPr>
                  <a:solidFill>
                    <a:schemeClr val="tx1"/>
                  </a:solidFill>
                  <a:latin typeface="Open Sans" panose="020B0606030504020204" pitchFamily="34" charset="0"/>
                  <a:ea typeface="冬青黑体简体中文 W3" panose="020B0300000000000000"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panose="020B0300000000000000"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panose="020B0300000000000000"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panose="020B0300000000000000"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panose="020B0300000000000000" charset="-122"/>
                </a:defRPr>
              </a:lvl9pPr>
            </a:lstStyle>
            <a:p>
              <a:endParaRPr lang="zh-CN" altLang="en-US" sz="2160"/>
            </a:p>
          </p:txBody>
        </p:sp>
        <p:sp>
          <p:nvSpPr>
            <p:cNvPr id="9" name="免费的模板下载：www.ainippt.com     _6"/>
            <p:cNvSpPr/>
            <p:nvPr/>
          </p:nvSpPr>
          <p:spPr bwMode="auto">
            <a:xfrm flipH="1">
              <a:off x="2614551" y="1879360"/>
              <a:ext cx="1434822" cy="1591627"/>
            </a:xfrm>
            <a:custGeom>
              <a:avLst/>
              <a:gdLst>
                <a:gd name="T0" fmla="*/ 1083998 w 18"/>
                <a:gd name="T1" fmla="*/ 0 h 17"/>
                <a:gd name="T2" fmla="*/ 1147763 w 18"/>
                <a:gd name="T3" fmla="*/ 58551 h 17"/>
                <a:gd name="T4" fmla="*/ 1147763 w 18"/>
                <a:gd name="T5" fmla="*/ 644058 h 17"/>
                <a:gd name="T6" fmla="*/ 1083998 w 18"/>
                <a:gd name="T7" fmla="*/ 761160 h 17"/>
                <a:gd name="T8" fmla="*/ 637646 w 18"/>
                <a:gd name="T9" fmla="*/ 995363 h 17"/>
                <a:gd name="T10" fmla="*/ 510117 w 18"/>
                <a:gd name="T11" fmla="*/ 995363 h 17"/>
                <a:gd name="T12" fmla="*/ 63765 w 18"/>
                <a:gd name="T13" fmla="*/ 761160 h 17"/>
                <a:gd name="T14" fmla="*/ 0 w 18"/>
                <a:gd name="T15" fmla="*/ 644058 h 17"/>
                <a:gd name="T16" fmla="*/ 0 w 18"/>
                <a:gd name="T17" fmla="*/ 58551 h 17"/>
                <a:gd name="T18" fmla="*/ 63765 w 18"/>
                <a:gd name="T19" fmla="*/ 0 h 17"/>
                <a:gd name="T20" fmla="*/ 1083998 w 18"/>
                <a:gd name="T21" fmla="*/ 0 h 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17"/>
                <a:gd name="T35" fmla="*/ 18 w 18"/>
                <a:gd name="T36" fmla="*/ 17 h 1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17">
                  <a:moveTo>
                    <a:pt x="17" y="0"/>
                  </a:moveTo>
                  <a:cubicBezTo>
                    <a:pt x="17" y="0"/>
                    <a:pt x="18" y="0"/>
                    <a:pt x="18" y="1"/>
                  </a:cubicBezTo>
                  <a:cubicBezTo>
                    <a:pt x="18" y="1"/>
                    <a:pt x="18" y="10"/>
                    <a:pt x="18" y="11"/>
                  </a:cubicBezTo>
                  <a:cubicBezTo>
                    <a:pt x="18" y="12"/>
                    <a:pt x="18" y="12"/>
                    <a:pt x="17" y="13"/>
                  </a:cubicBezTo>
                  <a:cubicBezTo>
                    <a:pt x="16" y="13"/>
                    <a:pt x="10" y="17"/>
                    <a:pt x="10" y="17"/>
                  </a:cubicBezTo>
                  <a:cubicBezTo>
                    <a:pt x="9" y="17"/>
                    <a:pt x="9" y="17"/>
                    <a:pt x="8" y="17"/>
                  </a:cubicBezTo>
                  <a:cubicBezTo>
                    <a:pt x="8" y="17"/>
                    <a:pt x="2" y="13"/>
                    <a:pt x="1" y="13"/>
                  </a:cubicBezTo>
                  <a:cubicBezTo>
                    <a:pt x="0" y="12"/>
                    <a:pt x="0" y="12"/>
                    <a:pt x="0" y="11"/>
                  </a:cubicBezTo>
                  <a:cubicBezTo>
                    <a:pt x="0" y="10"/>
                    <a:pt x="0" y="1"/>
                    <a:pt x="0" y="1"/>
                  </a:cubicBezTo>
                  <a:cubicBezTo>
                    <a:pt x="0" y="0"/>
                    <a:pt x="1" y="0"/>
                    <a:pt x="1" y="0"/>
                  </a:cubicBezTo>
                  <a:lnTo>
                    <a:pt x="17" y="0"/>
                  </a:lnTo>
                  <a:close/>
                </a:path>
              </a:pathLst>
            </a:custGeom>
            <a:solidFill>
              <a:srgbClr val="49C5D1"/>
            </a:solidFill>
            <a:ln>
              <a:noFill/>
            </a:ln>
          </p:spPr>
          <p:txBody>
            <a:bodyPr/>
            <a:lstStyle>
              <a:lvl1pPr>
                <a:defRPr>
                  <a:solidFill>
                    <a:schemeClr val="tx1"/>
                  </a:solidFill>
                  <a:latin typeface="Open Sans" panose="020B0606030504020204" pitchFamily="34" charset="0"/>
                  <a:ea typeface="冬青黑体简体中文 W3" panose="020B0300000000000000" charset="-122"/>
                </a:defRPr>
              </a:lvl1pPr>
              <a:lvl2pPr marL="742950" indent="-285750">
                <a:defRPr>
                  <a:solidFill>
                    <a:schemeClr val="tx1"/>
                  </a:solidFill>
                  <a:latin typeface="Open Sans" panose="020B0606030504020204" pitchFamily="34" charset="0"/>
                  <a:ea typeface="冬青黑体简体中文 W3" panose="020B0300000000000000" charset="-122"/>
                </a:defRPr>
              </a:lvl2pPr>
              <a:lvl3pPr marL="1143000" indent="-228600">
                <a:defRPr>
                  <a:solidFill>
                    <a:schemeClr val="tx1"/>
                  </a:solidFill>
                  <a:latin typeface="Open Sans" panose="020B0606030504020204" pitchFamily="34" charset="0"/>
                  <a:ea typeface="冬青黑体简体中文 W3" panose="020B0300000000000000" charset="-122"/>
                </a:defRPr>
              </a:lvl3pPr>
              <a:lvl4pPr marL="1600200" indent="-228600">
                <a:defRPr>
                  <a:solidFill>
                    <a:schemeClr val="tx1"/>
                  </a:solidFill>
                  <a:latin typeface="Open Sans" panose="020B0606030504020204" pitchFamily="34" charset="0"/>
                  <a:ea typeface="冬青黑体简体中文 W3" panose="020B0300000000000000" charset="-122"/>
                </a:defRPr>
              </a:lvl4pPr>
              <a:lvl5pPr marL="2057400" indent="-228600">
                <a:defRPr>
                  <a:solidFill>
                    <a:schemeClr val="tx1"/>
                  </a:solidFill>
                  <a:latin typeface="Open Sans" panose="020B0606030504020204" pitchFamily="34" charset="0"/>
                  <a:ea typeface="冬青黑体简体中文 W3" panose="020B0300000000000000"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panose="020B0300000000000000"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panose="020B0300000000000000"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panose="020B0300000000000000"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panose="020B0300000000000000" charset="-122"/>
                </a:defRPr>
              </a:lvl9pPr>
            </a:lstStyle>
            <a:p>
              <a:endParaRPr lang="zh-CN" altLang="en-US" sz="2160"/>
            </a:p>
          </p:txBody>
        </p:sp>
      </p:grpSp>
      <p:sp>
        <p:nvSpPr>
          <p:cNvPr id="40" name="文本框 39"/>
          <p:cNvSpPr txBox="1"/>
          <p:nvPr/>
        </p:nvSpPr>
        <p:spPr>
          <a:xfrm>
            <a:off x="4656554" y="2086244"/>
            <a:ext cx="5400000" cy="728982"/>
          </a:xfrm>
          <a:prstGeom prst="rect">
            <a:avLst/>
          </a:prstGeom>
          <a:noFill/>
        </p:spPr>
        <p:txBody>
          <a:bodyPr wrap="square" rtlCol="0">
            <a:spAutoFit/>
          </a:bodyPr>
          <a:lstStyle/>
          <a:p>
            <a:pPr algn="just">
              <a:lnSpc>
                <a:spcPct val="12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a:t>
            </a:r>
            <a:endPar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2474734" y="2190288"/>
            <a:ext cx="756246" cy="523220"/>
          </a:xfrm>
          <a:prstGeom prst="rect">
            <a:avLst/>
          </a:prstGeom>
          <a:noFill/>
        </p:spPr>
        <p:txBody>
          <a:bodyPr wrap="square" rtlCol="0">
            <a:spAutoFit/>
          </a:bodyPr>
          <a:lstStyle/>
          <a:p>
            <a:pPr algn="ctr"/>
            <a:r>
              <a:rPr lang="en-US" altLang="zh-CN" sz="28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01</a:t>
            </a:r>
            <a:endParaRPr lang="zh-CN" altLang="en-US" sz="28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4" name="文本框 43"/>
          <p:cNvSpPr txBox="1"/>
          <p:nvPr/>
        </p:nvSpPr>
        <p:spPr>
          <a:xfrm>
            <a:off x="2474734" y="3105815"/>
            <a:ext cx="756246" cy="523220"/>
          </a:xfrm>
          <a:prstGeom prst="rect">
            <a:avLst/>
          </a:prstGeom>
          <a:noFill/>
        </p:spPr>
        <p:txBody>
          <a:bodyPr wrap="square" rtlCol="0">
            <a:spAutoFit/>
          </a:bodyPr>
          <a:lstStyle/>
          <a:p>
            <a:pPr algn="ctr"/>
            <a:r>
              <a:rPr lang="en-US" altLang="zh-CN" sz="28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02</a:t>
            </a:r>
            <a:endParaRPr lang="zh-CN" altLang="en-US" sz="28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5" name="文本框 44"/>
          <p:cNvSpPr txBox="1"/>
          <p:nvPr/>
        </p:nvSpPr>
        <p:spPr>
          <a:xfrm>
            <a:off x="2474734" y="3897382"/>
            <a:ext cx="756246" cy="523220"/>
          </a:xfrm>
          <a:prstGeom prst="rect">
            <a:avLst/>
          </a:prstGeom>
          <a:noFill/>
        </p:spPr>
        <p:txBody>
          <a:bodyPr wrap="square" rtlCol="0">
            <a:spAutoFit/>
          </a:bodyPr>
          <a:lstStyle/>
          <a:p>
            <a:pPr algn="ctr"/>
            <a:r>
              <a:rPr lang="en-US" altLang="zh-CN" sz="28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03</a:t>
            </a:r>
            <a:endParaRPr lang="zh-CN" altLang="en-US" sz="28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6" name="文本框 45"/>
          <p:cNvSpPr txBox="1"/>
          <p:nvPr/>
        </p:nvSpPr>
        <p:spPr>
          <a:xfrm>
            <a:off x="2474734" y="4739590"/>
            <a:ext cx="756246" cy="523220"/>
          </a:xfrm>
          <a:prstGeom prst="rect">
            <a:avLst/>
          </a:prstGeom>
          <a:noFill/>
        </p:spPr>
        <p:txBody>
          <a:bodyPr wrap="square" rtlCol="0">
            <a:spAutoFit/>
          </a:bodyPr>
          <a:lstStyle/>
          <a:p>
            <a:pPr algn="ctr"/>
            <a:r>
              <a:rPr lang="en-US" altLang="zh-CN" sz="28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04</a:t>
            </a:r>
            <a:endParaRPr lang="zh-CN" altLang="en-US" sz="28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7" name="文本框 46"/>
          <p:cNvSpPr txBox="1"/>
          <p:nvPr/>
        </p:nvSpPr>
        <p:spPr>
          <a:xfrm>
            <a:off x="4656553" y="2963671"/>
            <a:ext cx="5400000" cy="728982"/>
          </a:xfrm>
          <a:prstGeom prst="rect">
            <a:avLst/>
          </a:prstGeom>
          <a:noFill/>
        </p:spPr>
        <p:txBody>
          <a:bodyPr wrap="square" rtlCol="0">
            <a:spAutoFit/>
          </a:bodyPr>
          <a:lstStyle/>
          <a:p>
            <a:pPr algn="just">
              <a:lnSpc>
                <a:spcPct val="12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a:t>
            </a:r>
            <a:endPar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文本框 47"/>
          <p:cNvSpPr txBox="1"/>
          <p:nvPr/>
        </p:nvSpPr>
        <p:spPr>
          <a:xfrm>
            <a:off x="4656553" y="3813849"/>
            <a:ext cx="5400000" cy="728982"/>
          </a:xfrm>
          <a:prstGeom prst="rect">
            <a:avLst/>
          </a:prstGeom>
          <a:noFill/>
        </p:spPr>
        <p:txBody>
          <a:bodyPr wrap="square" rtlCol="0">
            <a:spAutoFit/>
          </a:bodyPr>
          <a:lstStyle/>
          <a:p>
            <a:pPr algn="just">
              <a:lnSpc>
                <a:spcPct val="12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a:t>
            </a:r>
            <a:endPar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9" name="文本框 48"/>
          <p:cNvSpPr txBox="1"/>
          <p:nvPr/>
        </p:nvSpPr>
        <p:spPr>
          <a:xfrm>
            <a:off x="4656553" y="4665485"/>
            <a:ext cx="5400000" cy="728982"/>
          </a:xfrm>
          <a:prstGeom prst="rect">
            <a:avLst/>
          </a:prstGeom>
          <a:noFill/>
        </p:spPr>
        <p:txBody>
          <a:bodyPr wrap="square" rtlCol="0">
            <a:spAutoFit/>
          </a:bodyPr>
          <a:lstStyle/>
          <a:p>
            <a:pPr algn="just">
              <a:lnSpc>
                <a:spcPct val="12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a:t>
            </a:r>
            <a:endPar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slow" p14:dur="2000" advTm="8583"/>
    </mc:Choice>
    <mc:Fallback>
      <p:transition spd="slow" advTm="858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ppt_x"/>
                                          </p:val>
                                        </p:tav>
                                        <p:tav tm="100000">
                                          <p:val>
                                            <p:strVal val="#ppt_x"/>
                                          </p:val>
                                        </p:tav>
                                      </p:tavLst>
                                    </p:anim>
                                    <p:anim calcmode="lin" valueType="num">
                                      <p:cBhvr additive="base">
                                        <p:cTn id="22" dur="500" fill="hold"/>
                                        <p:tgtEl>
                                          <p:spTgt spid="10"/>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fill="hold"/>
                                        <p:tgtEl>
                                          <p:spTgt spid="16"/>
                                        </p:tgtEl>
                                        <p:attrNameLst>
                                          <p:attrName>ppt_x</p:attrName>
                                        </p:attrNameLst>
                                      </p:cBhvr>
                                      <p:tavLst>
                                        <p:tav tm="0">
                                          <p:val>
                                            <p:strVal val="#ppt_x"/>
                                          </p:val>
                                        </p:tav>
                                        <p:tav tm="100000">
                                          <p:val>
                                            <p:strVal val="#ppt_x"/>
                                          </p:val>
                                        </p:tav>
                                      </p:tavLst>
                                    </p:anim>
                                    <p:anim calcmode="lin" valueType="num">
                                      <p:cBhvr additive="base">
                                        <p:cTn id="30" dur="500" fill="hold"/>
                                        <p:tgtEl>
                                          <p:spTgt spid="16"/>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additive="base">
                                        <p:cTn id="33" dur="500" fill="hold"/>
                                        <p:tgtEl>
                                          <p:spTgt spid="19"/>
                                        </p:tgtEl>
                                        <p:attrNameLst>
                                          <p:attrName>ppt_x</p:attrName>
                                        </p:attrNameLst>
                                      </p:cBhvr>
                                      <p:tavLst>
                                        <p:tav tm="0">
                                          <p:val>
                                            <p:strVal val="#ppt_x"/>
                                          </p:val>
                                        </p:tav>
                                        <p:tav tm="100000">
                                          <p:val>
                                            <p:strVal val="#ppt_x"/>
                                          </p:val>
                                        </p:tav>
                                      </p:tavLst>
                                    </p:anim>
                                    <p:anim calcmode="lin" valueType="num">
                                      <p:cBhvr additive="base">
                                        <p:cTn id="34" dur="500" fill="hold"/>
                                        <p:tgtEl>
                                          <p:spTgt spid="19"/>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additive="base">
                                        <p:cTn id="37" dur="500" fill="hold"/>
                                        <p:tgtEl>
                                          <p:spTgt spid="42"/>
                                        </p:tgtEl>
                                        <p:attrNameLst>
                                          <p:attrName>ppt_x</p:attrName>
                                        </p:attrNameLst>
                                      </p:cBhvr>
                                      <p:tavLst>
                                        <p:tav tm="0">
                                          <p:val>
                                            <p:strVal val="#ppt_x"/>
                                          </p:val>
                                        </p:tav>
                                        <p:tav tm="100000">
                                          <p:val>
                                            <p:strVal val="#ppt_x"/>
                                          </p:val>
                                        </p:tav>
                                      </p:tavLst>
                                    </p:anim>
                                    <p:anim calcmode="lin" valueType="num">
                                      <p:cBhvr additive="base">
                                        <p:cTn id="38" dur="500" fill="hold"/>
                                        <p:tgtEl>
                                          <p:spTgt spid="42"/>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3"/>
                                        </p:tgtEl>
                                        <p:attrNameLst>
                                          <p:attrName>style.visibility</p:attrName>
                                        </p:attrNameLst>
                                      </p:cBhvr>
                                      <p:to>
                                        <p:strVal val="visible"/>
                                      </p:to>
                                    </p:set>
                                    <p:anim calcmode="lin" valueType="num">
                                      <p:cBhvr additive="base">
                                        <p:cTn id="41" dur="500" fill="hold"/>
                                        <p:tgtEl>
                                          <p:spTgt spid="43"/>
                                        </p:tgtEl>
                                        <p:attrNameLst>
                                          <p:attrName>ppt_x</p:attrName>
                                        </p:attrNameLst>
                                      </p:cBhvr>
                                      <p:tavLst>
                                        <p:tav tm="0">
                                          <p:val>
                                            <p:strVal val="#ppt_x"/>
                                          </p:val>
                                        </p:tav>
                                        <p:tav tm="100000">
                                          <p:val>
                                            <p:strVal val="#ppt_x"/>
                                          </p:val>
                                        </p:tav>
                                      </p:tavLst>
                                    </p:anim>
                                    <p:anim calcmode="lin" valueType="num">
                                      <p:cBhvr additive="base">
                                        <p:cTn id="42" dur="500" fill="hold"/>
                                        <p:tgtEl>
                                          <p:spTgt spid="43"/>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44"/>
                                        </p:tgtEl>
                                        <p:attrNameLst>
                                          <p:attrName>style.visibility</p:attrName>
                                        </p:attrNameLst>
                                      </p:cBhvr>
                                      <p:to>
                                        <p:strVal val="visible"/>
                                      </p:to>
                                    </p:set>
                                    <p:anim calcmode="lin" valueType="num">
                                      <p:cBhvr additive="base">
                                        <p:cTn id="45" dur="500" fill="hold"/>
                                        <p:tgtEl>
                                          <p:spTgt spid="44"/>
                                        </p:tgtEl>
                                        <p:attrNameLst>
                                          <p:attrName>ppt_x</p:attrName>
                                        </p:attrNameLst>
                                      </p:cBhvr>
                                      <p:tavLst>
                                        <p:tav tm="0">
                                          <p:val>
                                            <p:strVal val="#ppt_x"/>
                                          </p:val>
                                        </p:tav>
                                        <p:tav tm="100000">
                                          <p:val>
                                            <p:strVal val="#ppt_x"/>
                                          </p:val>
                                        </p:tav>
                                      </p:tavLst>
                                    </p:anim>
                                    <p:anim calcmode="lin" valueType="num">
                                      <p:cBhvr additive="base">
                                        <p:cTn id="46" dur="500" fill="hold"/>
                                        <p:tgtEl>
                                          <p:spTgt spid="44"/>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45"/>
                                        </p:tgtEl>
                                        <p:attrNameLst>
                                          <p:attrName>style.visibility</p:attrName>
                                        </p:attrNameLst>
                                      </p:cBhvr>
                                      <p:to>
                                        <p:strVal val="visible"/>
                                      </p:to>
                                    </p:set>
                                    <p:anim calcmode="lin" valueType="num">
                                      <p:cBhvr additive="base">
                                        <p:cTn id="49" dur="500" fill="hold"/>
                                        <p:tgtEl>
                                          <p:spTgt spid="45"/>
                                        </p:tgtEl>
                                        <p:attrNameLst>
                                          <p:attrName>ppt_x</p:attrName>
                                        </p:attrNameLst>
                                      </p:cBhvr>
                                      <p:tavLst>
                                        <p:tav tm="0">
                                          <p:val>
                                            <p:strVal val="#ppt_x"/>
                                          </p:val>
                                        </p:tav>
                                        <p:tav tm="100000">
                                          <p:val>
                                            <p:strVal val="#ppt_x"/>
                                          </p:val>
                                        </p:tav>
                                      </p:tavLst>
                                    </p:anim>
                                    <p:anim calcmode="lin" valueType="num">
                                      <p:cBhvr additive="base">
                                        <p:cTn id="50" dur="500" fill="hold"/>
                                        <p:tgtEl>
                                          <p:spTgt spid="45"/>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46"/>
                                        </p:tgtEl>
                                        <p:attrNameLst>
                                          <p:attrName>style.visibility</p:attrName>
                                        </p:attrNameLst>
                                      </p:cBhvr>
                                      <p:to>
                                        <p:strVal val="visible"/>
                                      </p:to>
                                    </p:set>
                                    <p:anim calcmode="lin" valueType="num">
                                      <p:cBhvr additive="base">
                                        <p:cTn id="53" dur="500" fill="hold"/>
                                        <p:tgtEl>
                                          <p:spTgt spid="46"/>
                                        </p:tgtEl>
                                        <p:attrNameLst>
                                          <p:attrName>ppt_x</p:attrName>
                                        </p:attrNameLst>
                                      </p:cBhvr>
                                      <p:tavLst>
                                        <p:tav tm="0">
                                          <p:val>
                                            <p:strVal val="#ppt_x"/>
                                          </p:val>
                                        </p:tav>
                                        <p:tav tm="100000">
                                          <p:val>
                                            <p:strVal val="#ppt_x"/>
                                          </p:val>
                                        </p:tav>
                                      </p:tavLst>
                                    </p:anim>
                                    <p:anim calcmode="lin" valueType="num">
                                      <p:cBhvr additive="base">
                                        <p:cTn id="54"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fade">
                                      <p:cBhvr>
                                        <p:cTn id="59" dur="1000"/>
                                        <p:tgtEl>
                                          <p:spTgt spid="40"/>
                                        </p:tgtEl>
                                      </p:cBhvr>
                                    </p:animEffect>
                                    <p:anim calcmode="lin" valueType="num">
                                      <p:cBhvr>
                                        <p:cTn id="60" dur="1000" fill="hold"/>
                                        <p:tgtEl>
                                          <p:spTgt spid="40"/>
                                        </p:tgtEl>
                                        <p:attrNameLst>
                                          <p:attrName>ppt_x</p:attrName>
                                        </p:attrNameLst>
                                      </p:cBhvr>
                                      <p:tavLst>
                                        <p:tav tm="0">
                                          <p:val>
                                            <p:strVal val="#ppt_x"/>
                                          </p:val>
                                        </p:tav>
                                        <p:tav tm="100000">
                                          <p:val>
                                            <p:strVal val="#ppt_x"/>
                                          </p:val>
                                        </p:tav>
                                      </p:tavLst>
                                    </p:anim>
                                    <p:anim calcmode="lin" valueType="num">
                                      <p:cBhvr>
                                        <p:cTn id="61"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47"/>
                                        </p:tgtEl>
                                        <p:attrNameLst>
                                          <p:attrName>style.visibility</p:attrName>
                                        </p:attrNameLst>
                                      </p:cBhvr>
                                      <p:to>
                                        <p:strVal val="visible"/>
                                      </p:to>
                                    </p:set>
                                    <p:animEffect transition="in" filter="fade">
                                      <p:cBhvr>
                                        <p:cTn id="66" dur="1000"/>
                                        <p:tgtEl>
                                          <p:spTgt spid="47"/>
                                        </p:tgtEl>
                                      </p:cBhvr>
                                    </p:animEffect>
                                    <p:anim calcmode="lin" valueType="num">
                                      <p:cBhvr>
                                        <p:cTn id="67" dur="1000" fill="hold"/>
                                        <p:tgtEl>
                                          <p:spTgt spid="47"/>
                                        </p:tgtEl>
                                        <p:attrNameLst>
                                          <p:attrName>ppt_x</p:attrName>
                                        </p:attrNameLst>
                                      </p:cBhvr>
                                      <p:tavLst>
                                        <p:tav tm="0">
                                          <p:val>
                                            <p:strVal val="#ppt_x"/>
                                          </p:val>
                                        </p:tav>
                                        <p:tav tm="100000">
                                          <p:val>
                                            <p:strVal val="#ppt_x"/>
                                          </p:val>
                                        </p:tav>
                                      </p:tavLst>
                                    </p:anim>
                                    <p:anim calcmode="lin" valueType="num">
                                      <p:cBhvr>
                                        <p:cTn id="68"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2" presetClass="entr" presetSubtype="0" fill="hold" grpId="0" nodeType="clickEffect">
                                  <p:stCondLst>
                                    <p:cond delay="0"/>
                                  </p:stCondLst>
                                  <p:childTnLst>
                                    <p:set>
                                      <p:cBhvr>
                                        <p:cTn id="72" dur="1" fill="hold">
                                          <p:stCondLst>
                                            <p:cond delay="0"/>
                                          </p:stCondLst>
                                        </p:cTn>
                                        <p:tgtEl>
                                          <p:spTgt spid="48"/>
                                        </p:tgtEl>
                                        <p:attrNameLst>
                                          <p:attrName>style.visibility</p:attrName>
                                        </p:attrNameLst>
                                      </p:cBhvr>
                                      <p:to>
                                        <p:strVal val="visible"/>
                                      </p:to>
                                    </p:set>
                                    <p:animEffect transition="in" filter="fade">
                                      <p:cBhvr>
                                        <p:cTn id="73" dur="1000"/>
                                        <p:tgtEl>
                                          <p:spTgt spid="48"/>
                                        </p:tgtEl>
                                      </p:cBhvr>
                                    </p:animEffect>
                                    <p:anim calcmode="lin" valueType="num">
                                      <p:cBhvr>
                                        <p:cTn id="74" dur="1000" fill="hold"/>
                                        <p:tgtEl>
                                          <p:spTgt spid="48"/>
                                        </p:tgtEl>
                                        <p:attrNameLst>
                                          <p:attrName>ppt_x</p:attrName>
                                        </p:attrNameLst>
                                      </p:cBhvr>
                                      <p:tavLst>
                                        <p:tav tm="0">
                                          <p:val>
                                            <p:strVal val="#ppt_x"/>
                                          </p:val>
                                        </p:tav>
                                        <p:tav tm="100000">
                                          <p:val>
                                            <p:strVal val="#ppt_x"/>
                                          </p:val>
                                        </p:tav>
                                      </p:tavLst>
                                    </p:anim>
                                    <p:anim calcmode="lin" valueType="num">
                                      <p:cBhvr>
                                        <p:cTn id="75"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42" presetClass="entr" presetSubtype="0" fill="hold" grpId="0" nodeType="clickEffect">
                                  <p:stCondLst>
                                    <p:cond delay="0"/>
                                  </p:stCondLst>
                                  <p:childTnLst>
                                    <p:set>
                                      <p:cBhvr>
                                        <p:cTn id="79" dur="1" fill="hold">
                                          <p:stCondLst>
                                            <p:cond delay="0"/>
                                          </p:stCondLst>
                                        </p:cTn>
                                        <p:tgtEl>
                                          <p:spTgt spid="49"/>
                                        </p:tgtEl>
                                        <p:attrNameLst>
                                          <p:attrName>style.visibility</p:attrName>
                                        </p:attrNameLst>
                                      </p:cBhvr>
                                      <p:to>
                                        <p:strVal val="visible"/>
                                      </p:to>
                                    </p:set>
                                    <p:animEffect transition="in" filter="fade">
                                      <p:cBhvr>
                                        <p:cTn id="80" dur="1000"/>
                                        <p:tgtEl>
                                          <p:spTgt spid="49"/>
                                        </p:tgtEl>
                                      </p:cBhvr>
                                    </p:animEffect>
                                    <p:anim calcmode="lin" valueType="num">
                                      <p:cBhvr>
                                        <p:cTn id="81" dur="1000" fill="hold"/>
                                        <p:tgtEl>
                                          <p:spTgt spid="49"/>
                                        </p:tgtEl>
                                        <p:attrNameLst>
                                          <p:attrName>ppt_x</p:attrName>
                                        </p:attrNameLst>
                                      </p:cBhvr>
                                      <p:tavLst>
                                        <p:tav tm="0">
                                          <p:val>
                                            <p:strVal val="#ppt_x"/>
                                          </p:val>
                                        </p:tav>
                                        <p:tav tm="100000">
                                          <p:val>
                                            <p:strVal val="#ppt_x"/>
                                          </p:val>
                                        </p:tav>
                                      </p:tavLst>
                                    </p:anim>
                                    <p:anim calcmode="lin" valueType="num">
                                      <p:cBhvr>
                                        <p:cTn id="82"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0" grpId="0"/>
      <p:bldP spid="43" grpId="0"/>
      <p:bldP spid="44" grpId="0"/>
      <p:bldP spid="45" grpId="0"/>
      <p:bldP spid="46" grpId="0"/>
      <p:bldP spid="47" grpId="0"/>
      <p:bldP spid="48" grpId="0"/>
      <p:bldP spid="4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174" y="0"/>
            <a:ext cx="1752093" cy="1368825"/>
            <a:chOff x="749301" y="1425175"/>
            <a:chExt cx="2711196" cy="2118125"/>
          </a:xfrm>
        </p:grpSpPr>
        <p:pic>
          <p:nvPicPr>
            <p:cNvPr id="3" name="图片 2"/>
            <p:cNvPicPr>
              <a:picLocks noChangeAspect="1"/>
            </p:cNvPicPr>
            <p:nvPr/>
          </p:nvPicPr>
          <p:blipFill>
            <a:blip r:embed="rId1">
              <a:extLst>
                <a:ext uri="{BEBA8EAE-BF5A-486C-A8C5-ECC9F3942E4B}">
                  <a14:imgProps xmlns:a14="http://schemas.microsoft.com/office/drawing/2010/main">
                    <a14:imgLayer r:embed="rId2">
                      <a14:imgEffect>
                        <a14:backgroundRemoval t="8000" b="100000" l="9375" r="96875">
                          <a14:foregroundMark x1="76042" y1="76000" x2="76042" y2="76000"/>
                          <a14:foregroundMark x1="82292" y1="80000" x2="82292" y2="80000"/>
                        </a14:backgroundRemoval>
                      </a14:imgEffect>
                    </a14:imgLayer>
                  </a14:imgProps>
                </a:ext>
              </a:extLst>
            </a:blip>
            <a:stretch>
              <a:fillRect/>
            </a:stretch>
          </p:blipFill>
          <p:spPr>
            <a:xfrm>
              <a:off x="749301" y="1425175"/>
              <a:ext cx="2711196" cy="2118125"/>
            </a:xfrm>
            <a:prstGeom prst="rect">
              <a:avLst/>
            </a:prstGeom>
          </p:spPr>
        </p:pic>
        <p:sp>
          <p:nvSpPr>
            <p:cNvPr id="4" name="文本框 3"/>
            <p:cNvSpPr txBox="1"/>
            <p:nvPr/>
          </p:nvSpPr>
          <p:spPr>
            <a:xfrm>
              <a:off x="1565349" y="1984168"/>
              <a:ext cx="1079096" cy="1000135"/>
            </a:xfrm>
            <a:prstGeom prst="rect">
              <a:avLst/>
            </a:prstGeom>
            <a:noFill/>
          </p:spPr>
          <p:txBody>
            <a:bodyPr wrap="square" rtlCol="0">
              <a:spAutoFit/>
            </a:bodyPr>
            <a:lstStyle/>
            <a:p>
              <a:pPr algn="ctr"/>
              <a:r>
                <a:rPr lang="en-US" altLang="zh-CN" sz="3600" b="1" dirty="0" smtClean="0">
                  <a:solidFill>
                    <a:schemeClr val="tx1">
                      <a:lumMod val="75000"/>
                      <a:lumOff val="25000"/>
                    </a:schemeClr>
                  </a:solidFill>
                  <a:latin typeface="微软雅黑" panose="020B0503020204020204" pitchFamily="34" charset="-122"/>
                  <a:ea typeface="微软雅黑" panose="020B0503020204020204" pitchFamily="34" charset="-122"/>
                </a:rPr>
                <a:t>4</a:t>
              </a:r>
              <a:endPar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5" name="文本框 4"/>
          <p:cNvSpPr txBox="1"/>
          <p:nvPr/>
        </p:nvSpPr>
        <p:spPr>
          <a:xfrm>
            <a:off x="1422819" y="392023"/>
            <a:ext cx="4012782" cy="553998"/>
          </a:xfrm>
          <a:prstGeom prst="rect">
            <a:avLst/>
          </a:prstGeom>
          <a:noFill/>
        </p:spPr>
        <p:txBody>
          <a:bodyPr wrap="square" rtlCol="0">
            <a:spAutoFit/>
          </a:bodyPr>
          <a:lstStyle/>
          <a:p>
            <a:r>
              <a:rPr lang="zh-CN" altLang="en-US" sz="3000" b="1" dirty="0" smtClean="0">
                <a:solidFill>
                  <a:schemeClr val="tx1">
                    <a:lumMod val="75000"/>
                    <a:lumOff val="25000"/>
                  </a:schemeClr>
                </a:solidFill>
                <a:latin typeface="微软雅黑" panose="020B0503020204020204" pitchFamily="34" charset="-122"/>
                <a:ea typeface="微软雅黑" panose="020B0503020204020204" pitchFamily="34" charset="-122"/>
              </a:rPr>
              <a:t>点击此处添加标题</a:t>
            </a:r>
            <a:endParaRPr lang="zh-CN" altLang="en-US" sz="3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3"/>
          <a:stretch>
            <a:fillRect/>
          </a:stretch>
        </p:blipFill>
        <p:spPr>
          <a:xfrm flipH="1">
            <a:off x="1651210" y="2214898"/>
            <a:ext cx="3168712" cy="2860404"/>
          </a:xfrm>
          <a:prstGeom prst="rect">
            <a:avLst/>
          </a:prstGeom>
          <a:effectLst>
            <a:outerShdw blurRad="50800" dist="38100" dir="2700000" algn="tl" rotWithShape="0">
              <a:prstClr val="black">
                <a:alpha val="40000"/>
              </a:prstClr>
            </a:outerShdw>
          </a:effectLst>
        </p:spPr>
      </p:pic>
      <p:grpSp>
        <p:nvGrpSpPr>
          <p:cNvPr id="41" name="组合 40"/>
          <p:cNvGrpSpPr/>
          <p:nvPr/>
        </p:nvGrpSpPr>
        <p:grpSpPr>
          <a:xfrm>
            <a:off x="5295595" y="1807353"/>
            <a:ext cx="3462577" cy="526144"/>
            <a:chOff x="5295595" y="1807353"/>
            <a:chExt cx="3462577" cy="526144"/>
          </a:xfrm>
        </p:grpSpPr>
        <p:grpSp>
          <p:nvGrpSpPr>
            <p:cNvPr id="8" name="组合 7"/>
            <p:cNvGrpSpPr/>
            <p:nvPr/>
          </p:nvGrpSpPr>
          <p:grpSpPr>
            <a:xfrm>
              <a:off x="5295595" y="1807353"/>
              <a:ext cx="3462577" cy="526144"/>
              <a:chOff x="4370938" y="2336875"/>
              <a:chExt cx="4087262" cy="620985"/>
            </a:xfrm>
          </p:grpSpPr>
          <p:sp>
            <p:nvSpPr>
              <p:cNvPr id="10" name="AutoShape 26"/>
              <p:cNvSpPr>
                <a:spLocks noChangeArrowheads="1"/>
              </p:cNvSpPr>
              <p:nvPr/>
            </p:nvSpPr>
            <p:spPr bwMode="gray">
              <a:xfrm>
                <a:off x="4419600" y="2348260"/>
                <a:ext cx="4038600" cy="592138"/>
              </a:xfrm>
              <a:prstGeom prst="roundRect">
                <a:avLst>
                  <a:gd name="adj" fmla="val 50000"/>
                </a:avLst>
              </a:prstGeom>
              <a:solidFill>
                <a:schemeClr val="bg1"/>
              </a:solidFill>
              <a:ln w="28575">
                <a:solidFill>
                  <a:srgbClr val="EAEAEA"/>
                </a:solidFill>
                <a:round/>
              </a:ln>
            </p:spPr>
            <p:txBody>
              <a:bodyPr wrap="none" anchor="ctr"/>
              <a:lstStyle/>
              <a:p>
                <a:endParaRPr lang="zh-CN" altLang="en-US" sz="1350">
                  <a:cs typeface="+mn-ea"/>
                </a:endParaRPr>
              </a:p>
            </p:txBody>
          </p:sp>
          <p:pic>
            <p:nvPicPr>
              <p:cNvPr id="11" name="Picture 29" descr="light_shadow"/>
              <p:cNvPicPr>
                <a:picLocks noChangeAspect="1" noChangeArrowheads="1"/>
              </p:cNvPicPr>
              <p:nvPr/>
            </p:nvPicPr>
            <p:blipFill>
              <a:blip r:embed="rId4">
                <a:lum bright="-78000" contrast="-78000"/>
              </a:blip>
              <a:srcRect/>
              <a:stretch>
                <a:fillRect/>
              </a:stretch>
            </p:blipFill>
            <p:spPr bwMode="gray">
              <a:xfrm>
                <a:off x="4429125" y="2830860"/>
                <a:ext cx="455613" cy="127000"/>
              </a:xfrm>
              <a:prstGeom prst="rect">
                <a:avLst/>
              </a:prstGeom>
              <a:noFill/>
              <a:ln w="9525">
                <a:noFill/>
                <a:miter lim="800000"/>
                <a:headEnd/>
                <a:tailEnd/>
              </a:ln>
            </p:spPr>
          </p:pic>
          <p:sp>
            <p:nvSpPr>
              <p:cNvPr id="13" name="椭圆 12"/>
              <p:cNvSpPr/>
              <p:nvPr/>
            </p:nvSpPr>
            <p:spPr>
              <a:xfrm>
                <a:off x="4370938" y="2336875"/>
                <a:ext cx="571504" cy="571504"/>
              </a:xfrm>
              <a:prstGeom prst="ellipse">
                <a:avLst/>
              </a:prstGeom>
              <a:solidFill>
                <a:srgbClr val="49C5D1"/>
              </a:solidFill>
            </p:spPr>
            <p:style>
              <a:lnRef idx="0">
                <a:schemeClr val="accent2"/>
              </a:lnRef>
              <a:fillRef idx="3">
                <a:schemeClr val="accent2"/>
              </a:fillRef>
              <a:effectRef idx="3">
                <a:schemeClr val="accent2"/>
              </a:effectRef>
              <a:fontRef idx="minor">
                <a:schemeClr val="lt1"/>
              </a:fontRef>
            </p:style>
            <p:txBody>
              <a:bodyPr anchor="ctr"/>
              <a:lstStyle/>
              <a:p>
                <a:pPr algn="ctr" eaLnBrk="0" fontAlgn="ctr" hangingPunct="0">
                  <a:buClr>
                    <a:srgbClr val="FF0000"/>
                  </a:buClr>
                  <a:buSzPct val="70000"/>
                  <a:defRPr/>
                </a:pPr>
                <a:r>
                  <a:rPr lang="en-US" altLang="zh-CN" sz="2000" b="1" dirty="0" smtClean="0">
                    <a:solidFill>
                      <a:schemeClr val="bg1"/>
                    </a:solidFill>
                    <a:effectLst>
                      <a:reflection blurRad="6350" stA="50000" endA="300" endPos="50000" dist="29997" dir="5400000" sy="-100000" algn="bl" rotWithShape="0"/>
                    </a:effectLst>
                    <a:latin typeface="微软雅黑" panose="020B0503020204020204" pitchFamily="34" charset="-122"/>
                    <a:ea typeface="微软雅黑" panose="020B0503020204020204" pitchFamily="34" charset="-122"/>
                    <a:cs typeface="+mn-ea"/>
                  </a:rPr>
                  <a:t>1</a:t>
                </a:r>
                <a:endParaRPr lang="zh-CN" altLang="en-US" sz="2000" b="1" dirty="0">
                  <a:solidFill>
                    <a:schemeClr val="bg1"/>
                  </a:solidFill>
                  <a:effectLst>
                    <a:reflection blurRad="6350" stA="50000" endA="300" endPos="50000" dist="29997" dir="5400000" sy="-100000" algn="bl" rotWithShape="0"/>
                  </a:effectLst>
                  <a:latin typeface="微软雅黑" panose="020B0503020204020204" pitchFamily="34" charset="-122"/>
                  <a:ea typeface="微软雅黑" panose="020B0503020204020204" pitchFamily="34" charset="-122"/>
                  <a:cs typeface="+mn-ea"/>
                </a:endParaRPr>
              </a:p>
            </p:txBody>
          </p:sp>
        </p:grpSp>
        <p:sp>
          <p:nvSpPr>
            <p:cNvPr id="36" name="文本框 35"/>
            <p:cNvSpPr txBox="1"/>
            <p:nvPr/>
          </p:nvSpPr>
          <p:spPr>
            <a:xfrm>
              <a:off x="5820977" y="1862108"/>
              <a:ext cx="2549324" cy="400110"/>
            </a:xfrm>
            <a:prstGeom prst="rect">
              <a:avLst/>
            </a:prstGeom>
            <a:noFill/>
          </p:spPr>
          <p:txBody>
            <a:bodyPr wrap="square" rtlCol="0">
              <a:spAutoFit/>
            </a:bodyPr>
            <a:lstStyle/>
            <a:p>
              <a:r>
                <a:rPr lang="zh-CN" altLang="en-US" sz="2000" b="1" dirty="0" smtClean="0">
                  <a:solidFill>
                    <a:srgbClr val="49C5D1"/>
                  </a:solidFill>
                  <a:latin typeface="微软雅黑" panose="020B0503020204020204" pitchFamily="34" charset="-122"/>
                  <a:ea typeface="微软雅黑" panose="020B0503020204020204" pitchFamily="34" charset="-122"/>
                </a:rPr>
                <a:t>点击添加小标题</a:t>
              </a:r>
              <a:endParaRPr lang="zh-CN" altLang="en-US" sz="2000" b="1" dirty="0" smtClean="0">
                <a:solidFill>
                  <a:srgbClr val="49C5D1"/>
                </a:solidFill>
                <a:latin typeface="微软雅黑" panose="020B0503020204020204" pitchFamily="34" charset="-122"/>
                <a:ea typeface="微软雅黑" panose="020B0503020204020204" pitchFamily="34" charset="-122"/>
              </a:endParaRPr>
            </a:p>
          </p:txBody>
        </p:sp>
      </p:grpSp>
      <p:sp>
        <p:nvSpPr>
          <p:cNvPr id="37" name="文本框 36"/>
          <p:cNvSpPr txBox="1"/>
          <p:nvPr/>
        </p:nvSpPr>
        <p:spPr>
          <a:xfrm>
            <a:off x="5779752" y="2401911"/>
            <a:ext cx="4761039" cy="1137556"/>
          </a:xfrm>
          <a:prstGeom prst="rect">
            <a:avLst/>
          </a:prstGeom>
          <a:noFill/>
        </p:spPr>
        <p:txBody>
          <a:bodyPr wrap="square" rtlCol="0">
            <a:spAutoFit/>
          </a:bodyPr>
          <a:lstStyle/>
          <a:p>
            <a:pPr algn="just">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点击这里输入文本内容点击这里输入文本内容点击这里输入文本内容点击这里输入文本内容点击这里输入文本内容点击这里输入文本内容</a:t>
            </a:r>
            <a:endPar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42" name="组合 41"/>
          <p:cNvGrpSpPr/>
          <p:nvPr/>
        </p:nvGrpSpPr>
        <p:grpSpPr>
          <a:xfrm>
            <a:off x="5295595" y="3681127"/>
            <a:ext cx="3462577" cy="522572"/>
            <a:chOff x="5295595" y="3681127"/>
            <a:chExt cx="3462577" cy="522572"/>
          </a:xfrm>
        </p:grpSpPr>
        <p:grpSp>
          <p:nvGrpSpPr>
            <p:cNvPr id="15" name="组合 14"/>
            <p:cNvGrpSpPr/>
            <p:nvPr/>
          </p:nvGrpSpPr>
          <p:grpSpPr>
            <a:xfrm>
              <a:off x="5295595" y="3681127"/>
              <a:ext cx="3462577" cy="522572"/>
              <a:chOff x="4370938" y="3109441"/>
              <a:chExt cx="4087262" cy="616769"/>
            </a:xfrm>
          </p:grpSpPr>
          <p:sp>
            <p:nvSpPr>
              <p:cNvPr id="17" name="AutoShape 34"/>
              <p:cNvSpPr>
                <a:spLocks noChangeArrowheads="1"/>
              </p:cNvSpPr>
              <p:nvPr/>
            </p:nvSpPr>
            <p:spPr bwMode="gray">
              <a:xfrm>
                <a:off x="4419600" y="3116610"/>
                <a:ext cx="4038600" cy="592138"/>
              </a:xfrm>
              <a:prstGeom prst="roundRect">
                <a:avLst>
                  <a:gd name="adj" fmla="val 50000"/>
                </a:avLst>
              </a:prstGeom>
              <a:solidFill>
                <a:schemeClr val="bg1"/>
              </a:solidFill>
              <a:ln w="28575">
                <a:solidFill>
                  <a:srgbClr val="EAEAEA"/>
                </a:solidFill>
                <a:round/>
              </a:ln>
            </p:spPr>
            <p:txBody>
              <a:bodyPr wrap="none" anchor="ctr"/>
              <a:lstStyle/>
              <a:p>
                <a:endParaRPr lang="zh-CN" altLang="en-US" sz="1350">
                  <a:cs typeface="+mn-ea"/>
                </a:endParaRPr>
              </a:p>
            </p:txBody>
          </p:sp>
          <p:pic>
            <p:nvPicPr>
              <p:cNvPr id="18" name="Picture 37" descr="light_shadow"/>
              <p:cNvPicPr>
                <a:picLocks noChangeAspect="1" noChangeArrowheads="1"/>
              </p:cNvPicPr>
              <p:nvPr/>
            </p:nvPicPr>
            <p:blipFill>
              <a:blip r:embed="rId4">
                <a:lum bright="-78000" contrast="-78000"/>
              </a:blip>
              <a:srcRect/>
              <a:stretch>
                <a:fillRect/>
              </a:stretch>
            </p:blipFill>
            <p:spPr bwMode="gray">
              <a:xfrm>
                <a:off x="4429125" y="3599210"/>
                <a:ext cx="455613" cy="127000"/>
              </a:xfrm>
              <a:prstGeom prst="rect">
                <a:avLst/>
              </a:prstGeom>
              <a:noFill/>
              <a:ln w="9525">
                <a:noFill/>
                <a:miter lim="800000"/>
                <a:headEnd/>
                <a:tailEnd/>
              </a:ln>
            </p:spPr>
          </p:pic>
          <p:sp>
            <p:nvSpPr>
              <p:cNvPr id="20" name="椭圆 19"/>
              <p:cNvSpPr/>
              <p:nvPr/>
            </p:nvSpPr>
            <p:spPr>
              <a:xfrm>
                <a:off x="4370938" y="3109441"/>
                <a:ext cx="571504" cy="571504"/>
              </a:xfrm>
              <a:prstGeom prst="ellipse">
                <a:avLst/>
              </a:prstGeom>
              <a:solidFill>
                <a:srgbClr val="E779A3"/>
              </a:solidFill>
            </p:spPr>
            <p:style>
              <a:lnRef idx="0">
                <a:schemeClr val="accent3"/>
              </a:lnRef>
              <a:fillRef idx="3">
                <a:schemeClr val="accent3"/>
              </a:fillRef>
              <a:effectRef idx="3">
                <a:schemeClr val="accent3"/>
              </a:effectRef>
              <a:fontRef idx="minor">
                <a:schemeClr val="lt1"/>
              </a:fontRef>
            </p:style>
            <p:txBody>
              <a:bodyPr anchor="ctr"/>
              <a:lstStyle/>
              <a:p>
                <a:pPr algn="ctr" eaLnBrk="0" fontAlgn="ctr" hangingPunct="0">
                  <a:buClr>
                    <a:srgbClr val="FF0000"/>
                  </a:buClr>
                  <a:buSzPct val="70000"/>
                  <a:defRPr/>
                </a:pPr>
                <a:r>
                  <a:rPr lang="en-US" altLang="zh-CN" sz="2000" b="1" dirty="0" smtClean="0">
                    <a:solidFill>
                      <a:schemeClr val="bg1"/>
                    </a:solidFill>
                    <a:latin typeface="微软雅黑" panose="020B0503020204020204" pitchFamily="34" charset="-122"/>
                    <a:ea typeface="微软雅黑" panose="020B0503020204020204" pitchFamily="34" charset="-122"/>
                    <a:cs typeface="+mn-ea"/>
                  </a:rPr>
                  <a:t>2</a:t>
                </a:r>
                <a:endParaRPr lang="zh-CN" altLang="en-US" sz="2000" b="1" dirty="0">
                  <a:solidFill>
                    <a:schemeClr val="bg1"/>
                  </a:solidFill>
                  <a:latin typeface="微软雅黑" panose="020B0503020204020204" pitchFamily="34" charset="-122"/>
                  <a:ea typeface="微软雅黑" panose="020B0503020204020204" pitchFamily="34" charset="-122"/>
                  <a:cs typeface="+mn-ea"/>
                </a:endParaRPr>
              </a:p>
            </p:txBody>
          </p:sp>
        </p:grpSp>
        <p:sp>
          <p:nvSpPr>
            <p:cNvPr id="38" name="文本框 37"/>
            <p:cNvSpPr txBox="1"/>
            <p:nvPr/>
          </p:nvSpPr>
          <p:spPr>
            <a:xfrm>
              <a:off x="5820977" y="3741802"/>
              <a:ext cx="2549324" cy="400110"/>
            </a:xfrm>
            <a:prstGeom prst="rect">
              <a:avLst/>
            </a:prstGeom>
            <a:noFill/>
          </p:spPr>
          <p:txBody>
            <a:bodyPr wrap="square" rtlCol="0">
              <a:spAutoFit/>
            </a:bodyPr>
            <a:lstStyle/>
            <a:p>
              <a:r>
                <a:rPr lang="zh-CN" altLang="en-US" sz="2000" b="1" dirty="0" smtClean="0">
                  <a:solidFill>
                    <a:srgbClr val="E779A3"/>
                  </a:solidFill>
                  <a:latin typeface="微软雅黑" panose="020B0503020204020204" pitchFamily="34" charset="-122"/>
                  <a:ea typeface="微软雅黑" panose="020B0503020204020204" pitchFamily="34" charset="-122"/>
                </a:rPr>
                <a:t>点击添加小标题</a:t>
              </a:r>
              <a:endParaRPr lang="zh-CN" altLang="en-US" sz="2000" b="1" dirty="0" smtClean="0">
                <a:solidFill>
                  <a:srgbClr val="E779A3"/>
                </a:solidFill>
                <a:latin typeface="微软雅黑" panose="020B0503020204020204" pitchFamily="34" charset="-122"/>
                <a:ea typeface="微软雅黑" panose="020B0503020204020204" pitchFamily="34" charset="-122"/>
              </a:endParaRPr>
            </a:p>
          </p:txBody>
        </p:sp>
      </p:grpSp>
      <p:sp>
        <p:nvSpPr>
          <p:cNvPr id="39" name="文本框 38"/>
          <p:cNvSpPr txBox="1"/>
          <p:nvPr/>
        </p:nvSpPr>
        <p:spPr>
          <a:xfrm>
            <a:off x="5779752" y="4281605"/>
            <a:ext cx="4761039" cy="1137556"/>
          </a:xfrm>
          <a:prstGeom prst="rect">
            <a:avLst/>
          </a:prstGeom>
          <a:noFill/>
        </p:spPr>
        <p:txBody>
          <a:bodyPr wrap="square" rtlCol="0">
            <a:spAutoFit/>
          </a:bodyPr>
          <a:lstStyle/>
          <a:p>
            <a:pPr algn="just">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点击这里输入文本内容点击这里输入文本内容点击这里输入文本内容点击这里输入文本内容点击这里输入文本内容点击这里输入文本内容</a:t>
            </a:r>
            <a:endPar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ustDataLst>
      <p:tags r:id="rId5"/>
    </p:custDataLst>
  </p:cSld>
  <p:clrMapOvr>
    <a:masterClrMapping/>
  </p:clrMapOvr>
  <mc:AlternateContent xmlns:mc="http://schemas.openxmlformats.org/markup-compatibility/2006">
    <mc:Choice xmlns:p14="http://schemas.microsoft.com/office/powerpoint/2010/main" Requires="p14">
      <p:transition spd="slow" p14:dur="2000" advTm="7402"/>
    </mc:Choice>
    <mc:Fallback>
      <p:transition spd="slow" advTm="7402"/>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randombar(horizontal)">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41"/>
                                        </p:tgtEl>
                                        <p:attrNameLst>
                                          <p:attrName>style.visibility</p:attrName>
                                        </p:attrNameLst>
                                      </p:cBhvr>
                                      <p:to>
                                        <p:strVal val="visible"/>
                                      </p:to>
                                    </p:set>
                                    <p:anim calcmode="lin" valueType="num">
                                      <p:cBhvr additive="base">
                                        <p:cTn id="26" dur="500" fill="hold"/>
                                        <p:tgtEl>
                                          <p:spTgt spid="41"/>
                                        </p:tgtEl>
                                        <p:attrNameLst>
                                          <p:attrName>ppt_x</p:attrName>
                                        </p:attrNameLst>
                                      </p:cBhvr>
                                      <p:tavLst>
                                        <p:tav tm="0">
                                          <p:val>
                                            <p:strVal val="#ppt_x"/>
                                          </p:val>
                                        </p:tav>
                                        <p:tav tm="100000">
                                          <p:val>
                                            <p:strVal val="#ppt_x"/>
                                          </p:val>
                                        </p:tav>
                                      </p:tavLst>
                                    </p:anim>
                                    <p:anim calcmode="lin" valueType="num">
                                      <p:cBhvr additive="base">
                                        <p:cTn id="27"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37"/>
                                        </p:tgtEl>
                                        <p:attrNameLst>
                                          <p:attrName>style.visibility</p:attrName>
                                        </p:attrNameLst>
                                      </p:cBhvr>
                                      <p:to>
                                        <p:strVal val="visible"/>
                                      </p:to>
                                    </p:set>
                                    <p:anim calcmode="lin" valueType="num">
                                      <p:cBhvr additive="base">
                                        <p:cTn id="32" dur="500" fill="hold"/>
                                        <p:tgtEl>
                                          <p:spTgt spid="37"/>
                                        </p:tgtEl>
                                        <p:attrNameLst>
                                          <p:attrName>ppt_x</p:attrName>
                                        </p:attrNameLst>
                                      </p:cBhvr>
                                      <p:tavLst>
                                        <p:tav tm="0">
                                          <p:val>
                                            <p:strVal val="#ppt_x"/>
                                          </p:val>
                                        </p:tav>
                                        <p:tav tm="100000">
                                          <p:val>
                                            <p:strVal val="#ppt_x"/>
                                          </p:val>
                                        </p:tav>
                                      </p:tavLst>
                                    </p:anim>
                                    <p:anim calcmode="lin" valueType="num">
                                      <p:cBhvr additive="base">
                                        <p:cTn id="33"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42"/>
                                        </p:tgtEl>
                                        <p:attrNameLst>
                                          <p:attrName>style.visibility</p:attrName>
                                        </p:attrNameLst>
                                      </p:cBhvr>
                                      <p:to>
                                        <p:strVal val="visible"/>
                                      </p:to>
                                    </p:set>
                                    <p:anim calcmode="lin" valueType="num">
                                      <p:cBhvr additive="base">
                                        <p:cTn id="38" dur="500" fill="hold"/>
                                        <p:tgtEl>
                                          <p:spTgt spid="42"/>
                                        </p:tgtEl>
                                        <p:attrNameLst>
                                          <p:attrName>ppt_x</p:attrName>
                                        </p:attrNameLst>
                                      </p:cBhvr>
                                      <p:tavLst>
                                        <p:tav tm="0">
                                          <p:val>
                                            <p:strVal val="#ppt_x"/>
                                          </p:val>
                                        </p:tav>
                                        <p:tav tm="100000">
                                          <p:val>
                                            <p:strVal val="#ppt_x"/>
                                          </p:val>
                                        </p:tav>
                                      </p:tavLst>
                                    </p:anim>
                                    <p:anim calcmode="lin" valueType="num">
                                      <p:cBhvr additive="base">
                                        <p:cTn id="39"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39"/>
                                        </p:tgtEl>
                                        <p:attrNameLst>
                                          <p:attrName>style.visibility</p:attrName>
                                        </p:attrNameLst>
                                      </p:cBhvr>
                                      <p:to>
                                        <p:strVal val="visible"/>
                                      </p:to>
                                    </p:set>
                                    <p:anim calcmode="lin" valueType="num">
                                      <p:cBhvr additive="base">
                                        <p:cTn id="44" dur="500" fill="hold"/>
                                        <p:tgtEl>
                                          <p:spTgt spid="39"/>
                                        </p:tgtEl>
                                        <p:attrNameLst>
                                          <p:attrName>ppt_x</p:attrName>
                                        </p:attrNameLst>
                                      </p:cBhvr>
                                      <p:tavLst>
                                        <p:tav tm="0">
                                          <p:val>
                                            <p:strVal val="#ppt_x"/>
                                          </p:val>
                                        </p:tav>
                                        <p:tav tm="100000">
                                          <p:val>
                                            <p:strVal val="#ppt_x"/>
                                          </p:val>
                                        </p:tav>
                                      </p:tavLst>
                                    </p:anim>
                                    <p:anim calcmode="lin" valueType="num">
                                      <p:cBhvr additive="base">
                                        <p:cTn id="45"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7" grpId="0"/>
      <p:bldP spid="3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174" y="0"/>
            <a:ext cx="1752093" cy="1368825"/>
            <a:chOff x="749301" y="1425175"/>
            <a:chExt cx="2711196" cy="2118125"/>
          </a:xfrm>
        </p:grpSpPr>
        <p:pic>
          <p:nvPicPr>
            <p:cNvPr id="3" name="图片 2"/>
            <p:cNvPicPr>
              <a:picLocks noChangeAspect="1"/>
            </p:cNvPicPr>
            <p:nvPr/>
          </p:nvPicPr>
          <p:blipFill>
            <a:blip r:embed="rId1">
              <a:extLst>
                <a:ext uri="{BEBA8EAE-BF5A-486C-A8C5-ECC9F3942E4B}">
                  <a14:imgProps xmlns:a14="http://schemas.microsoft.com/office/drawing/2010/main">
                    <a14:imgLayer r:embed="rId2">
                      <a14:imgEffect>
                        <a14:backgroundRemoval t="8000" b="100000" l="9375" r="96875">
                          <a14:foregroundMark x1="76042" y1="76000" x2="76042" y2="76000"/>
                          <a14:foregroundMark x1="82292" y1="80000" x2="82292" y2="80000"/>
                        </a14:backgroundRemoval>
                      </a14:imgEffect>
                    </a14:imgLayer>
                  </a14:imgProps>
                </a:ext>
              </a:extLst>
            </a:blip>
            <a:stretch>
              <a:fillRect/>
            </a:stretch>
          </p:blipFill>
          <p:spPr>
            <a:xfrm>
              <a:off x="749301" y="1425175"/>
              <a:ext cx="2711196" cy="2118125"/>
            </a:xfrm>
            <a:prstGeom prst="rect">
              <a:avLst/>
            </a:prstGeom>
          </p:spPr>
        </p:pic>
        <p:sp>
          <p:nvSpPr>
            <p:cNvPr id="4" name="文本框 3"/>
            <p:cNvSpPr txBox="1"/>
            <p:nvPr/>
          </p:nvSpPr>
          <p:spPr>
            <a:xfrm>
              <a:off x="1565349" y="1984168"/>
              <a:ext cx="1079096" cy="1000135"/>
            </a:xfrm>
            <a:prstGeom prst="rect">
              <a:avLst/>
            </a:prstGeom>
            <a:noFill/>
          </p:spPr>
          <p:txBody>
            <a:bodyPr wrap="square" rtlCol="0">
              <a:spAutoFit/>
            </a:bodyPr>
            <a:lstStyle/>
            <a:p>
              <a:pPr algn="ctr"/>
              <a:r>
                <a:rPr lang="en-US" altLang="zh-CN" sz="3600" b="1" dirty="0" smtClean="0">
                  <a:solidFill>
                    <a:schemeClr val="tx1">
                      <a:lumMod val="75000"/>
                      <a:lumOff val="25000"/>
                    </a:schemeClr>
                  </a:solidFill>
                  <a:latin typeface="微软雅黑" panose="020B0503020204020204" pitchFamily="34" charset="-122"/>
                  <a:ea typeface="微软雅黑" panose="020B0503020204020204" pitchFamily="34" charset="-122"/>
                </a:rPr>
                <a:t>4</a:t>
              </a:r>
              <a:endPar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5" name="文本框 4"/>
          <p:cNvSpPr txBox="1"/>
          <p:nvPr/>
        </p:nvSpPr>
        <p:spPr>
          <a:xfrm>
            <a:off x="1422819" y="392023"/>
            <a:ext cx="4012782" cy="553998"/>
          </a:xfrm>
          <a:prstGeom prst="rect">
            <a:avLst/>
          </a:prstGeom>
          <a:noFill/>
        </p:spPr>
        <p:txBody>
          <a:bodyPr wrap="square" rtlCol="0">
            <a:spAutoFit/>
          </a:bodyPr>
          <a:lstStyle/>
          <a:p>
            <a:r>
              <a:rPr lang="zh-CN" altLang="en-US" sz="3000" b="1" dirty="0" smtClean="0">
                <a:solidFill>
                  <a:schemeClr val="tx1">
                    <a:lumMod val="75000"/>
                    <a:lumOff val="25000"/>
                  </a:schemeClr>
                </a:solidFill>
                <a:latin typeface="微软雅黑" panose="020B0503020204020204" pitchFamily="34" charset="-122"/>
                <a:ea typeface="微软雅黑" panose="020B0503020204020204" pitchFamily="34" charset="-122"/>
              </a:rPr>
              <a:t>点击此处添加标题</a:t>
            </a:r>
            <a:endParaRPr lang="zh-CN" altLang="en-US" sz="3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59" name="组合 58"/>
          <p:cNvGrpSpPr/>
          <p:nvPr/>
        </p:nvGrpSpPr>
        <p:grpSpPr>
          <a:xfrm>
            <a:off x="1607027" y="1823483"/>
            <a:ext cx="2578964" cy="552294"/>
            <a:chOff x="381001" y="2077483"/>
            <a:chExt cx="2578964" cy="552294"/>
          </a:xfrm>
        </p:grpSpPr>
        <p:grpSp>
          <p:nvGrpSpPr>
            <p:cNvPr id="6" name="组合 5"/>
            <p:cNvGrpSpPr/>
            <p:nvPr/>
          </p:nvGrpSpPr>
          <p:grpSpPr>
            <a:xfrm>
              <a:off x="381001" y="2077483"/>
              <a:ext cx="2578964" cy="552294"/>
              <a:chOff x="2530933" y="1232911"/>
              <a:chExt cx="3636504" cy="778909"/>
            </a:xfrm>
            <a:solidFill>
              <a:srgbClr val="49C5D1"/>
            </a:solidFill>
          </p:grpSpPr>
          <p:sp>
            <p:nvSpPr>
              <p:cNvPr id="8" name="矩形 7"/>
              <p:cNvSpPr/>
              <p:nvPr/>
            </p:nvSpPr>
            <p:spPr bwMode="auto">
              <a:xfrm>
                <a:off x="2530933" y="1232911"/>
                <a:ext cx="3394807" cy="778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51443" tIns="25721" rIns="51443" bIns="25721" anchor="ctr"/>
              <a:lstStyle/>
              <a:p>
                <a:pPr algn="ctr">
                  <a:defRPr/>
                </a:pPr>
                <a:endParaRPr lang="zh-CN" altLang="en-US" sz="1350"/>
              </a:p>
            </p:txBody>
          </p:sp>
          <p:sp>
            <p:nvSpPr>
              <p:cNvPr id="11" name="等腰三角形 10"/>
              <p:cNvSpPr/>
              <p:nvPr/>
            </p:nvSpPr>
            <p:spPr bwMode="auto">
              <a:xfrm rot="5400000">
                <a:off x="5906052" y="1501517"/>
                <a:ext cx="281074" cy="24169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51443" tIns="25721" rIns="51443" bIns="25721" anchor="ctr"/>
              <a:lstStyle/>
              <a:p>
                <a:pPr algn="ctr">
                  <a:defRPr/>
                </a:pPr>
                <a:endParaRPr lang="zh-CN" altLang="en-US" sz="1350">
                  <a:solidFill>
                    <a:schemeClr val="bg1"/>
                  </a:solidFill>
                </a:endParaRPr>
              </a:p>
            </p:txBody>
          </p:sp>
        </p:grpSp>
        <p:sp>
          <p:nvSpPr>
            <p:cNvPr id="53" name="文本框 52"/>
            <p:cNvSpPr txBox="1"/>
            <p:nvPr/>
          </p:nvSpPr>
          <p:spPr>
            <a:xfrm>
              <a:off x="520192" y="2151854"/>
              <a:ext cx="2121408"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点击添加小标题</a:t>
              </a:r>
              <a:endParaRPr lang="zh-CN" altLang="en-US" sz="2000" b="1" dirty="0" smtClean="0">
                <a:solidFill>
                  <a:schemeClr val="bg1"/>
                </a:solidFill>
                <a:latin typeface="微软雅黑" panose="020B0503020204020204" pitchFamily="34" charset="-122"/>
                <a:ea typeface="微软雅黑" panose="020B0503020204020204" pitchFamily="34" charset="-122"/>
              </a:endParaRPr>
            </a:p>
          </p:txBody>
        </p:sp>
      </p:grpSp>
      <p:sp>
        <p:nvSpPr>
          <p:cNvPr id="54" name="文本框 53"/>
          <p:cNvSpPr txBox="1"/>
          <p:nvPr/>
        </p:nvSpPr>
        <p:spPr>
          <a:xfrm>
            <a:off x="4185987" y="1594694"/>
            <a:ext cx="6398988" cy="1006429"/>
          </a:xfrm>
          <a:prstGeom prst="rect">
            <a:avLst/>
          </a:prstGeom>
          <a:noFill/>
        </p:spPr>
        <p:txBody>
          <a:bodyPr wrap="square" rtlCol="0">
            <a:spAutoFit/>
          </a:bodyPr>
          <a:lstStyle/>
          <a:p>
            <a:pPr algn="just">
              <a:lnSpc>
                <a:spcPct val="11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点击这里输入文本内容点击这里输入文本内容点击这里输入文本内容点击这里输入文本内容点击这里输入文本内容点击这里输入文本内容点击这里输入文本内容点击这里输入文本内容</a:t>
            </a:r>
            <a:endPar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60" name="组合 59"/>
          <p:cNvGrpSpPr/>
          <p:nvPr/>
        </p:nvGrpSpPr>
        <p:grpSpPr>
          <a:xfrm>
            <a:off x="1607026" y="2828836"/>
            <a:ext cx="2578964" cy="553138"/>
            <a:chOff x="381001" y="2906642"/>
            <a:chExt cx="2578964" cy="553138"/>
          </a:xfrm>
        </p:grpSpPr>
        <p:grpSp>
          <p:nvGrpSpPr>
            <p:cNvPr id="21" name="组合 20"/>
            <p:cNvGrpSpPr/>
            <p:nvPr/>
          </p:nvGrpSpPr>
          <p:grpSpPr>
            <a:xfrm>
              <a:off x="381001" y="2906642"/>
              <a:ext cx="2578964" cy="553138"/>
              <a:chOff x="2530933" y="2008247"/>
              <a:chExt cx="3636504" cy="780100"/>
            </a:xfrm>
            <a:solidFill>
              <a:srgbClr val="E779A3"/>
            </a:solidFill>
          </p:grpSpPr>
          <p:sp>
            <p:nvSpPr>
              <p:cNvPr id="24" name="矩形 23"/>
              <p:cNvSpPr/>
              <p:nvPr/>
            </p:nvSpPr>
            <p:spPr bwMode="auto">
              <a:xfrm>
                <a:off x="2530933" y="2008247"/>
                <a:ext cx="3394807" cy="7801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51443" tIns="25721" rIns="51443" bIns="25721" anchor="ctr"/>
              <a:lstStyle/>
              <a:p>
                <a:pPr algn="ctr">
                  <a:defRPr/>
                </a:pPr>
                <a:endParaRPr lang="zh-CN" altLang="en-US" sz="1350"/>
              </a:p>
            </p:txBody>
          </p:sp>
          <p:sp>
            <p:nvSpPr>
              <p:cNvPr id="26" name="等腰三角形 25"/>
              <p:cNvSpPr/>
              <p:nvPr/>
            </p:nvSpPr>
            <p:spPr bwMode="auto">
              <a:xfrm rot="5400000">
                <a:off x="5906647" y="2277449"/>
                <a:ext cx="279883" cy="24169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51443" tIns="25721" rIns="51443" bIns="25721" anchor="ctr"/>
              <a:lstStyle/>
              <a:p>
                <a:pPr algn="ctr">
                  <a:defRPr/>
                </a:pPr>
                <a:endParaRPr lang="zh-CN" altLang="en-US" sz="1350">
                  <a:solidFill>
                    <a:schemeClr val="bg1"/>
                  </a:solidFill>
                </a:endParaRPr>
              </a:p>
            </p:txBody>
          </p:sp>
        </p:grpSp>
        <p:sp>
          <p:nvSpPr>
            <p:cNvPr id="56" name="文本框 55"/>
            <p:cNvSpPr txBox="1"/>
            <p:nvPr/>
          </p:nvSpPr>
          <p:spPr>
            <a:xfrm>
              <a:off x="520192" y="2988619"/>
              <a:ext cx="2121408"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点击添加小标题</a:t>
              </a:r>
              <a:endParaRPr lang="zh-CN" altLang="en-US" sz="2000" b="1" dirty="0" smtClean="0">
                <a:solidFill>
                  <a:schemeClr val="bg1"/>
                </a:solidFill>
                <a:latin typeface="微软雅黑" panose="020B0503020204020204" pitchFamily="34" charset="-122"/>
                <a:ea typeface="微软雅黑" panose="020B0503020204020204" pitchFamily="34" charset="-122"/>
              </a:endParaRPr>
            </a:p>
          </p:txBody>
        </p:sp>
      </p:grpSp>
      <p:grpSp>
        <p:nvGrpSpPr>
          <p:cNvPr id="61" name="组合 60"/>
          <p:cNvGrpSpPr/>
          <p:nvPr/>
        </p:nvGrpSpPr>
        <p:grpSpPr>
          <a:xfrm>
            <a:off x="1607026" y="3833697"/>
            <a:ext cx="2578961" cy="553139"/>
            <a:chOff x="381000" y="3736645"/>
            <a:chExt cx="2578961" cy="553139"/>
          </a:xfrm>
        </p:grpSpPr>
        <p:grpSp>
          <p:nvGrpSpPr>
            <p:cNvPr id="29" name="组合 28"/>
            <p:cNvGrpSpPr/>
            <p:nvPr/>
          </p:nvGrpSpPr>
          <p:grpSpPr>
            <a:xfrm>
              <a:off x="381000" y="3736645"/>
              <a:ext cx="2578961" cy="553139"/>
              <a:chOff x="2530935" y="2780011"/>
              <a:chExt cx="3636502" cy="780100"/>
            </a:xfrm>
            <a:solidFill>
              <a:srgbClr val="49C5D1"/>
            </a:solidFill>
          </p:grpSpPr>
          <p:sp>
            <p:nvSpPr>
              <p:cNvPr id="32" name="矩形 31"/>
              <p:cNvSpPr/>
              <p:nvPr/>
            </p:nvSpPr>
            <p:spPr bwMode="auto">
              <a:xfrm>
                <a:off x="2530935" y="2780011"/>
                <a:ext cx="3394807" cy="7801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51443" tIns="25721" rIns="51443" bIns="25721" anchor="ctr"/>
              <a:lstStyle/>
              <a:p>
                <a:pPr algn="ctr">
                  <a:defRPr/>
                </a:pPr>
                <a:endParaRPr lang="zh-CN" altLang="en-US" sz="1350"/>
              </a:p>
            </p:txBody>
          </p:sp>
          <p:sp>
            <p:nvSpPr>
              <p:cNvPr id="35" name="等腰三角形 34"/>
              <p:cNvSpPr/>
              <p:nvPr/>
            </p:nvSpPr>
            <p:spPr bwMode="auto">
              <a:xfrm rot="5400000">
                <a:off x="5906647" y="3049213"/>
                <a:ext cx="279883" cy="24169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51443" tIns="25721" rIns="51443" bIns="25721" anchor="ctr"/>
              <a:lstStyle/>
              <a:p>
                <a:pPr algn="ctr">
                  <a:defRPr/>
                </a:pPr>
                <a:endParaRPr lang="zh-CN" altLang="en-US" sz="1350">
                  <a:solidFill>
                    <a:schemeClr val="bg1"/>
                  </a:solidFill>
                </a:endParaRPr>
              </a:p>
            </p:txBody>
          </p:sp>
        </p:grpSp>
        <p:sp>
          <p:nvSpPr>
            <p:cNvPr id="57" name="文本框 56"/>
            <p:cNvSpPr txBox="1"/>
            <p:nvPr/>
          </p:nvSpPr>
          <p:spPr>
            <a:xfrm>
              <a:off x="520192" y="3813159"/>
              <a:ext cx="2121408"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点击添加小标题</a:t>
              </a:r>
              <a:endParaRPr lang="zh-CN" altLang="en-US" sz="2000" b="1" dirty="0" smtClean="0">
                <a:solidFill>
                  <a:schemeClr val="bg1"/>
                </a:solidFill>
                <a:latin typeface="微软雅黑" panose="020B0503020204020204" pitchFamily="34" charset="-122"/>
                <a:ea typeface="微软雅黑" panose="020B0503020204020204" pitchFamily="34" charset="-122"/>
              </a:endParaRPr>
            </a:p>
          </p:txBody>
        </p:sp>
      </p:grpSp>
      <p:grpSp>
        <p:nvGrpSpPr>
          <p:cNvPr id="62" name="组合 61"/>
          <p:cNvGrpSpPr/>
          <p:nvPr/>
        </p:nvGrpSpPr>
        <p:grpSpPr>
          <a:xfrm>
            <a:off x="1607026" y="4839187"/>
            <a:ext cx="2578961" cy="552294"/>
            <a:chOff x="381000" y="4544044"/>
            <a:chExt cx="2578961" cy="552294"/>
          </a:xfrm>
        </p:grpSpPr>
        <p:grpSp>
          <p:nvGrpSpPr>
            <p:cNvPr id="44" name="组合 43"/>
            <p:cNvGrpSpPr/>
            <p:nvPr/>
          </p:nvGrpSpPr>
          <p:grpSpPr>
            <a:xfrm>
              <a:off x="381000" y="4544044"/>
              <a:ext cx="2578961" cy="552294"/>
              <a:chOff x="2530935" y="3560111"/>
              <a:chExt cx="3636502" cy="778909"/>
            </a:xfrm>
            <a:solidFill>
              <a:srgbClr val="E779A3"/>
            </a:solidFill>
          </p:grpSpPr>
          <p:sp>
            <p:nvSpPr>
              <p:cNvPr id="47" name="矩形 46"/>
              <p:cNvSpPr/>
              <p:nvPr/>
            </p:nvSpPr>
            <p:spPr bwMode="auto">
              <a:xfrm>
                <a:off x="2530935" y="3560111"/>
                <a:ext cx="3394807" cy="778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51443" tIns="25721" rIns="51443" bIns="25721" anchor="ctr"/>
              <a:lstStyle/>
              <a:p>
                <a:pPr algn="ctr">
                  <a:defRPr/>
                </a:pPr>
                <a:endParaRPr lang="zh-CN" altLang="en-US" sz="1350"/>
              </a:p>
            </p:txBody>
          </p:sp>
          <p:sp>
            <p:nvSpPr>
              <p:cNvPr id="49" name="等腰三角形 48"/>
              <p:cNvSpPr/>
              <p:nvPr/>
            </p:nvSpPr>
            <p:spPr bwMode="auto">
              <a:xfrm rot="5400000">
                <a:off x="5906647" y="3829313"/>
                <a:ext cx="279884" cy="24169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51443" tIns="25721" rIns="51443" bIns="25721" anchor="ctr"/>
              <a:lstStyle/>
              <a:p>
                <a:pPr algn="ctr">
                  <a:defRPr/>
                </a:pPr>
                <a:endParaRPr lang="zh-CN" altLang="en-US" sz="1350">
                  <a:solidFill>
                    <a:schemeClr val="bg1"/>
                  </a:solidFill>
                </a:endParaRPr>
              </a:p>
            </p:txBody>
          </p:sp>
        </p:grpSp>
        <p:sp>
          <p:nvSpPr>
            <p:cNvPr id="58" name="文本框 57"/>
            <p:cNvSpPr txBox="1"/>
            <p:nvPr/>
          </p:nvSpPr>
          <p:spPr>
            <a:xfrm>
              <a:off x="520192" y="4620136"/>
              <a:ext cx="2121408"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点击添加小标题</a:t>
              </a:r>
              <a:endParaRPr lang="zh-CN" altLang="en-US" sz="2000" b="1" dirty="0" smtClean="0">
                <a:solidFill>
                  <a:schemeClr val="bg1"/>
                </a:solidFill>
                <a:latin typeface="微软雅黑" panose="020B0503020204020204" pitchFamily="34" charset="-122"/>
                <a:ea typeface="微软雅黑" panose="020B0503020204020204" pitchFamily="34" charset="-122"/>
              </a:endParaRPr>
            </a:p>
          </p:txBody>
        </p:sp>
      </p:grpSp>
      <p:sp>
        <p:nvSpPr>
          <p:cNvPr id="63" name="文本框 62"/>
          <p:cNvSpPr txBox="1"/>
          <p:nvPr/>
        </p:nvSpPr>
        <p:spPr>
          <a:xfrm>
            <a:off x="4185987" y="2606819"/>
            <a:ext cx="6398988" cy="1006429"/>
          </a:xfrm>
          <a:prstGeom prst="rect">
            <a:avLst/>
          </a:prstGeom>
          <a:noFill/>
        </p:spPr>
        <p:txBody>
          <a:bodyPr wrap="square" rtlCol="0">
            <a:spAutoFit/>
          </a:bodyPr>
          <a:lstStyle/>
          <a:p>
            <a:pPr algn="just">
              <a:lnSpc>
                <a:spcPct val="11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点击这里输入文本内容点击这里输入文本内容点击这里输入文本内容点击这里输入文本内容点击这里输入文本内容点击这里输入文本内容点击这里输入文本内容点击这里输入文本内容</a:t>
            </a:r>
            <a:endPar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4" name="文本框 63"/>
          <p:cNvSpPr txBox="1"/>
          <p:nvPr/>
        </p:nvSpPr>
        <p:spPr>
          <a:xfrm>
            <a:off x="4185987" y="3613248"/>
            <a:ext cx="6398988" cy="1006429"/>
          </a:xfrm>
          <a:prstGeom prst="rect">
            <a:avLst/>
          </a:prstGeom>
          <a:noFill/>
        </p:spPr>
        <p:txBody>
          <a:bodyPr wrap="square" rtlCol="0">
            <a:spAutoFit/>
          </a:bodyPr>
          <a:lstStyle/>
          <a:p>
            <a:pPr algn="just">
              <a:lnSpc>
                <a:spcPct val="11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点击这里输入文本内容点击这里输入文本内容点击这里输入文本内容点击这里输入文本内容点击这里输入文本内容点击这里输入文本内容点击这里输入文本内容点击这里输入文本内容</a:t>
            </a:r>
            <a:endPar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5" name="文本框 64"/>
          <p:cNvSpPr txBox="1"/>
          <p:nvPr/>
        </p:nvSpPr>
        <p:spPr>
          <a:xfrm>
            <a:off x="4185987" y="4612120"/>
            <a:ext cx="6398988" cy="1006429"/>
          </a:xfrm>
          <a:prstGeom prst="rect">
            <a:avLst/>
          </a:prstGeom>
          <a:noFill/>
        </p:spPr>
        <p:txBody>
          <a:bodyPr wrap="square" rtlCol="0">
            <a:spAutoFit/>
          </a:bodyPr>
          <a:lstStyle/>
          <a:p>
            <a:pPr algn="just">
              <a:lnSpc>
                <a:spcPct val="11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点击这里输入文本内容点击这里输入文本内容点击这里输入文本内容点击这里输入文本内容点击这里输入文本内容点击这里输入文本内容点击这里输入文本内容点击这里输入文本内容</a:t>
            </a:r>
            <a:endPar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slow" p14:dur="2000" advTm="8033"/>
    </mc:Choice>
    <mc:Fallback>
      <p:transition spd="slow" advTm="803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9"/>
                                        </p:tgtEl>
                                        <p:attrNameLst>
                                          <p:attrName>style.visibility</p:attrName>
                                        </p:attrNameLst>
                                      </p:cBhvr>
                                      <p:to>
                                        <p:strVal val="visible"/>
                                      </p:to>
                                    </p:set>
                                    <p:animEffect transition="in" filter="fade">
                                      <p:cBhvr>
                                        <p:cTn id="21" dur="1000"/>
                                        <p:tgtEl>
                                          <p:spTgt spid="59"/>
                                        </p:tgtEl>
                                      </p:cBhvr>
                                    </p:animEffect>
                                    <p:anim calcmode="lin" valueType="num">
                                      <p:cBhvr>
                                        <p:cTn id="22" dur="1000" fill="hold"/>
                                        <p:tgtEl>
                                          <p:spTgt spid="59"/>
                                        </p:tgtEl>
                                        <p:attrNameLst>
                                          <p:attrName>ppt_x</p:attrName>
                                        </p:attrNameLst>
                                      </p:cBhvr>
                                      <p:tavLst>
                                        <p:tav tm="0">
                                          <p:val>
                                            <p:strVal val="#ppt_x"/>
                                          </p:val>
                                        </p:tav>
                                        <p:tav tm="100000">
                                          <p:val>
                                            <p:strVal val="#ppt_x"/>
                                          </p:val>
                                        </p:tav>
                                      </p:tavLst>
                                    </p:anim>
                                    <p:anim calcmode="lin" valueType="num">
                                      <p:cBhvr>
                                        <p:cTn id="23" dur="1000" fill="hold"/>
                                        <p:tgtEl>
                                          <p:spTgt spid="59"/>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54"/>
                                        </p:tgtEl>
                                        <p:attrNameLst>
                                          <p:attrName>style.visibility</p:attrName>
                                        </p:attrNameLst>
                                      </p:cBhvr>
                                      <p:to>
                                        <p:strVal val="visible"/>
                                      </p:to>
                                    </p:set>
                                    <p:animEffect transition="in" filter="fade">
                                      <p:cBhvr>
                                        <p:cTn id="26" dur="1000"/>
                                        <p:tgtEl>
                                          <p:spTgt spid="54"/>
                                        </p:tgtEl>
                                      </p:cBhvr>
                                    </p:animEffect>
                                    <p:anim calcmode="lin" valueType="num">
                                      <p:cBhvr>
                                        <p:cTn id="27" dur="1000" fill="hold"/>
                                        <p:tgtEl>
                                          <p:spTgt spid="54"/>
                                        </p:tgtEl>
                                        <p:attrNameLst>
                                          <p:attrName>ppt_x</p:attrName>
                                        </p:attrNameLst>
                                      </p:cBhvr>
                                      <p:tavLst>
                                        <p:tav tm="0">
                                          <p:val>
                                            <p:strVal val="#ppt_x"/>
                                          </p:val>
                                        </p:tav>
                                        <p:tav tm="100000">
                                          <p:val>
                                            <p:strVal val="#ppt_x"/>
                                          </p:val>
                                        </p:tav>
                                      </p:tavLst>
                                    </p:anim>
                                    <p:anim calcmode="lin" valueType="num">
                                      <p:cBhvr>
                                        <p:cTn id="28"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fade">
                                      <p:cBhvr>
                                        <p:cTn id="33" dur="1000"/>
                                        <p:tgtEl>
                                          <p:spTgt spid="60"/>
                                        </p:tgtEl>
                                      </p:cBhvr>
                                    </p:animEffect>
                                    <p:anim calcmode="lin" valueType="num">
                                      <p:cBhvr>
                                        <p:cTn id="34" dur="1000" fill="hold"/>
                                        <p:tgtEl>
                                          <p:spTgt spid="60"/>
                                        </p:tgtEl>
                                        <p:attrNameLst>
                                          <p:attrName>ppt_x</p:attrName>
                                        </p:attrNameLst>
                                      </p:cBhvr>
                                      <p:tavLst>
                                        <p:tav tm="0">
                                          <p:val>
                                            <p:strVal val="#ppt_x"/>
                                          </p:val>
                                        </p:tav>
                                        <p:tav tm="100000">
                                          <p:val>
                                            <p:strVal val="#ppt_x"/>
                                          </p:val>
                                        </p:tav>
                                      </p:tavLst>
                                    </p:anim>
                                    <p:anim calcmode="lin" valueType="num">
                                      <p:cBhvr>
                                        <p:cTn id="35" dur="1000" fill="hold"/>
                                        <p:tgtEl>
                                          <p:spTgt spid="60"/>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63"/>
                                        </p:tgtEl>
                                        <p:attrNameLst>
                                          <p:attrName>style.visibility</p:attrName>
                                        </p:attrNameLst>
                                      </p:cBhvr>
                                      <p:to>
                                        <p:strVal val="visible"/>
                                      </p:to>
                                    </p:set>
                                    <p:animEffect transition="in" filter="fade">
                                      <p:cBhvr>
                                        <p:cTn id="38" dur="1000"/>
                                        <p:tgtEl>
                                          <p:spTgt spid="63"/>
                                        </p:tgtEl>
                                      </p:cBhvr>
                                    </p:animEffect>
                                    <p:anim calcmode="lin" valueType="num">
                                      <p:cBhvr>
                                        <p:cTn id="39" dur="1000" fill="hold"/>
                                        <p:tgtEl>
                                          <p:spTgt spid="63"/>
                                        </p:tgtEl>
                                        <p:attrNameLst>
                                          <p:attrName>ppt_x</p:attrName>
                                        </p:attrNameLst>
                                      </p:cBhvr>
                                      <p:tavLst>
                                        <p:tav tm="0">
                                          <p:val>
                                            <p:strVal val="#ppt_x"/>
                                          </p:val>
                                        </p:tav>
                                        <p:tav tm="100000">
                                          <p:val>
                                            <p:strVal val="#ppt_x"/>
                                          </p:val>
                                        </p:tav>
                                      </p:tavLst>
                                    </p:anim>
                                    <p:anim calcmode="lin" valueType="num">
                                      <p:cBhvr>
                                        <p:cTn id="40"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61"/>
                                        </p:tgtEl>
                                        <p:attrNameLst>
                                          <p:attrName>style.visibility</p:attrName>
                                        </p:attrNameLst>
                                      </p:cBhvr>
                                      <p:to>
                                        <p:strVal val="visible"/>
                                      </p:to>
                                    </p:set>
                                    <p:animEffect transition="in" filter="fade">
                                      <p:cBhvr>
                                        <p:cTn id="45" dur="1000"/>
                                        <p:tgtEl>
                                          <p:spTgt spid="61"/>
                                        </p:tgtEl>
                                      </p:cBhvr>
                                    </p:animEffect>
                                    <p:anim calcmode="lin" valueType="num">
                                      <p:cBhvr>
                                        <p:cTn id="46" dur="1000" fill="hold"/>
                                        <p:tgtEl>
                                          <p:spTgt spid="61"/>
                                        </p:tgtEl>
                                        <p:attrNameLst>
                                          <p:attrName>ppt_x</p:attrName>
                                        </p:attrNameLst>
                                      </p:cBhvr>
                                      <p:tavLst>
                                        <p:tav tm="0">
                                          <p:val>
                                            <p:strVal val="#ppt_x"/>
                                          </p:val>
                                        </p:tav>
                                        <p:tav tm="100000">
                                          <p:val>
                                            <p:strVal val="#ppt_x"/>
                                          </p:val>
                                        </p:tav>
                                      </p:tavLst>
                                    </p:anim>
                                    <p:anim calcmode="lin" valueType="num">
                                      <p:cBhvr>
                                        <p:cTn id="47" dur="1000" fill="hold"/>
                                        <p:tgtEl>
                                          <p:spTgt spid="61"/>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64"/>
                                        </p:tgtEl>
                                        <p:attrNameLst>
                                          <p:attrName>style.visibility</p:attrName>
                                        </p:attrNameLst>
                                      </p:cBhvr>
                                      <p:to>
                                        <p:strVal val="visible"/>
                                      </p:to>
                                    </p:set>
                                    <p:animEffect transition="in" filter="fade">
                                      <p:cBhvr>
                                        <p:cTn id="50" dur="1000"/>
                                        <p:tgtEl>
                                          <p:spTgt spid="64"/>
                                        </p:tgtEl>
                                      </p:cBhvr>
                                    </p:animEffect>
                                    <p:anim calcmode="lin" valueType="num">
                                      <p:cBhvr>
                                        <p:cTn id="51" dur="1000" fill="hold"/>
                                        <p:tgtEl>
                                          <p:spTgt spid="64"/>
                                        </p:tgtEl>
                                        <p:attrNameLst>
                                          <p:attrName>ppt_x</p:attrName>
                                        </p:attrNameLst>
                                      </p:cBhvr>
                                      <p:tavLst>
                                        <p:tav tm="0">
                                          <p:val>
                                            <p:strVal val="#ppt_x"/>
                                          </p:val>
                                        </p:tav>
                                        <p:tav tm="100000">
                                          <p:val>
                                            <p:strVal val="#ppt_x"/>
                                          </p:val>
                                        </p:tav>
                                      </p:tavLst>
                                    </p:anim>
                                    <p:anim calcmode="lin" valueType="num">
                                      <p:cBhvr>
                                        <p:cTn id="52"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nodeType="clickEffect">
                                  <p:stCondLst>
                                    <p:cond delay="0"/>
                                  </p:stCondLst>
                                  <p:childTnLst>
                                    <p:set>
                                      <p:cBhvr>
                                        <p:cTn id="56" dur="1" fill="hold">
                                          <p:stCondLst>
                                            <p:cond delay="0"/>
                                          </p:stCondLst>
                                        </p:cTn>
                                        <p:tgtEl>
                                          <p:spTgt spid="62"/>
                                        </p:tgtEl>
                                        <p:attrNameLst>
                                          <p:attrName>style.visibility</p:attrName>
                                        </p:attrNameLst>
                                      </p:cBhvr>
                                      <p:to>
                                        <p:strVal val="visible"/>
                                      </p:to>
                                    </p:set>
                                    <p:animEffect transition="in" filter="fade">
                                      <p:cBhvr>
                                        <p:cTn id="57" dur="1000"/>
                                        <p:tgtEl>
                                          <p:spTgt spid="62"/>
                                        </p:tgtEl>
                                      </p:cBhvr>
                                    </p:animEffect>
                                    <p:anim calcmode="lin" valueType="num">
                                      <p:cBhvr>
                                        <p:cTn id="58" dur="1000" fill="hold"/>
                                        <p:tgtEl>
                                          <p:spTgt spid="62"/>
                                        </p:tgtEl>
                                        <p:attrNameLst>
                                          <p:attrName>ppt_x</p:attrName>
                                        </p:attrNameLst>
                                      </p:cBhvr>
                                      <p:tavLst>
                                        <p:tav tm="0">
                                          <p:val>
                                            <p:strVal val="#ppt_x"/>
                                          </p:val>
                                        </p:tav>
                                        <p:tav tm="100000">
                                          <p:val>
                                            <p:strVal val="#ppt_x"/>
                                          </p:val>
                                        </p:tav>
                                      </p:tavLst>
                                    </p:anim>
                                    <p:anim calcmode="lin" valueType="num">
                                      <p:cBhvr>
                                        <p:cTn id="59" dur="1000" fill="hold"/>
                                        <p:tgtEl>
                                          <p:spTgt spid="62"/>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65"/>
                                        </p:tgtEl>
                                        <p:attrNameLst>
                                          <p:attrName>style.visibility</p:attrName>
                                        </p:attrNameLst>
                                      </p:cBhvr>
                                      <p:to>
                                        <p:strVal val="visible"/>
                                      </p:to>
                                    </p:set>
                                    <p:animEffect transition="in" filter="fade">
                                      <p:cBhvr>
                                        <p:cTn id="62" dur="1000"/>
                                        <p:tgtEl>
                                          <p:spTgt spid="65"/>
                                        </p:tgtEl>
                                      </p:cBhvr>
                                    </p:animEffect>
                                    <p:anim calcmode="lin" valueType="num">
                                      <p:cBhvr>
                                        <p:cTn id="63" dur="1000" fill="hold"/>
                                        <p:tgtEl>
                                          <p:spTgt spid="65"/>
                                        </p:tgtEl>
                                        <p:attrNameLst>
                                          <p:attrName>ppt_x</p:attrName>
                                        </p:attrNameLst>
                                      </p:cBhvr>
                                      <p:tavLst>
                                        <p:tav tm="0">
                                          <p:val>
                                            <p:strVal val="#ppt_x"/>
                                          </p:val>
                                        </p:tav>
                                        <p:tav tm="100000">
                                          <p:val>
                                            <p:strVal val="#ppt_x"/>
                                          </p:val>
                                        </p:tav>
                                      </p:tavLst>
                                    </p:anim>
                                    <p:anim calcmode="lin" valueType="num">
                                      <p:cBhvr>
                                        <p:cTn id="64" dur="1000" fill="hold"/>
                                        <p:tgtEl>
                                          <p:spTgt spid="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4" grpId="0"/>
      <p:bldP spid="63" grpId="0"/>
      <p:bldP spid="64" grpId="0"/>
      <p:bldP spid="6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a:extLst>
              <a:ext uri="{BEBA8EAE-BF5A-486C-A8C5-ECC9F3942E4B}">
                <a14:imgProps xmlns:a14="http://schemas.microsoft.com/office/drawing/2010/main">
                  <a14:imgLayer r:embed="rId2">
                    <a14:imgEffect>
                      <a14:backgroundRemoval t="0" b="100000" l="1695" r="99435">
                        <a14:foregroundMark x1="29379" y1="12500" x2="29379" y2="12500"/>
                        <a14:foregroundMark x1="14124" y1="15909" x2="14124" y2="15909"/>
                        <a14:foregroundMark x1="11864" y1="44318" x2="11864" y2="44318"/>
                        <a14:foregroundMark x1="12429" y1="38636" x2="12429" y2="38636"/>
                        <a14:foregroundMark x1="12429" y1="51136" x2="12429" y2="51136"/>
                        <a14:foregroundMark x1="13559" y1="78409" x2="13559" y2="78409"/>
                        <a14:foregroundMark x1="24294" y1="82955" x2="24294" y2="82955"/>
                        <a14:foregroundMark x1="42373" y1="84091" x2="42373" y2="84091"/>
                        <a14:foregroundMark x1="39548" y1="14773" x2="39548" y2="14773"/>
                        <a14:foregroundMark x1="45198" y1="13636" x2="45198" y2="13636"/>
                        <a14:foregroundMark x1="41243" y1="12500" x2="41243" y2="12500"/>
                        <a14:foregroundMark x1="39548" y1="11364" x2="39548" y2="11364"/>
                        <a14:foregroundMark x1="37853" y1="11364" x2="37853" y2="11364"/>
                        <a14:foregroundMark x1="59887" y1="13636" x2="59887" y2="13636"/>
                        <a14:foregroundMark x1="68927" y1="12500" x2="68927" y2="12500"/>
                        <a14:foregroundMark x1="91525" y1="53409" x2="91525" y2="53409"/>
                        <a14:foregroundMark x1="89266" y1="63636" x2="89266" y2="63636"/>
                        <a14:foregroundMark x1="80226" y1="80682" x2="80226" y2="80682"/>
                        <a14:foregroundMark x1="74576" y1="80682" x2="74576" y2="80682"/>
                        <a14:foregroundMark x1="50847" y1="82955" x2="50847" y2="82955"/>
                        <a14:foregroundMark x1="37288" y1="82955" x2="37288" y2="82955"/>
                        <a14:foregroundMark x1="85311" y1="85227" x2="85311" y2="85227"/>
                        <a14:foregroundMark x1="89266" y1="80682" x2="89266" y2="80682"/>
                      </a14:backgroundRemoval>
                    </a14:imgEffect>
                  </a14:imgLayer>
                </a14:imgProps>
              </a:ext>
            </a:extLst>
          </a:blip>
          <a:stretch>
            <a:fillRect/>
          </a:stretch>
        </p:blipFill>
        <p:spPr>
          <a:xfrm>
            <a:off x="993775" y="487351"/>
            <a:ext cx="10001250" cy="4407258"/>
          </a:xfrm>
          <a:prstGeom prst="rect">
            <a:avLst/>
          </a:prstGeom>
        </p:spPr>
      </p:pic>
      <p:sp>
        <p:nvSpPr>
          <p:cNvPr id="4" name="文本框 3"/>
          <p:cNvSpPr txBox="1"/>
          <p:nvPr/>
        </p:nvSpPr>
        <p:spPr>
          <a:xfrm>
            <a:off x="1625600" y="2003778"/>
            <a:ext cx="8940800" cy="1323439"/>
          </a:xfrm>
          <a:prstGeom prst="rect">
            <a:avLst/>
          </a:prstGeom>
          <a:noFill/>
        </p:spPr>
        <p:txBody>
          <a:bodyPr wrap="square" rtlCol="0">
            <a:spAutoFit/>
          </a:bodyPr>
          <a:lstStyle/>
          <a:p>
            <a:pPr algn="ctr"/>
            <a:r>
              <a:rPr lang="zh-CN" altLang="en-US" sz="8000" b="1" dirty="0" smtClean="0">
                <a:solidFill>
                  <a:srgbClr val="C8574F"/>
                </a:solidFill>
                <a:latin typeface="微软雅黑" panose="020B0503020204020204" pitchFamily="34" charset="-122"/>
                <a:ea typeface="微软雅黑" panose="020B0503020204020204" pitchFamily="34" charset="-122"/>
              </a:rPr>
              <a:t>感谢</a:t>
            </a:r>
            <a:r>
              <a:rPr lang="zh-CN" altLang="en-US" sz="8000" b="1" dirty="0" smtClean="0">
                <a:solidFill>
                  <a:schemeClr val="tx1">
                    <a:lumMod val="75000"/>
                    <a:lumOff val="25000"/>
                  </a:schemeClr>
                </a:solidFill>
                <a:latin typeface="微软雅黑" panose="020B0503020204020204" pitchFamily="34" charset="-122"/>
                <a:ea typeface="微软雅黑" panose="020B0503020204020204" pitchFamily="34" charset="-122"/>
              </a:rPr>
              <a:t>您的观看</a:t>
            </a:r>
            <a:endParaRPr lang="zh-CN" altLang="en-US" sz="8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4023918" y="3443000"/>
            <a:ext cx="4095750" cy="398780"/>
          </a:xfrm>
          <a:prstGeom prst="rect">
            <a:avLst/>
          </a:prstGeom>
          <a:noFill/>
        </p:spPr>
        <p:txBody>
          <a:bodyPr wrap="none" rtlCol="0">
            <a:spAutoFit/>
          </a:bodyPr>
          <a:lstStyle/>
          <a:p>
            <a:r>
              <a:rPr lang="zh-CN" altLang="en-US" sz="2000" dirty="0">
                <a:solidFill>
                  <a:schemeClr val="bg1">
                    <a:lumMod val="50000"/>
                  </a:schemeClr>
                </a:solidFill>
                <a:latin typeface="微软雅黑" panose="020B0503020204020204" pitchFamily="34" charset="-122"/>
                <a:ea typeface="微软雅黑" panose="020B0503020204020204" pitchFamily="34" charset="-122"/>
              </a:rPr>
              <a:t>汇报</a:t>
            </a:r>
            <a:r>
              <a:rPr lang="zh-CN" altLang="en-US" sz="2000" dirty="0" smtClean="0">
                <a:solidFill>
                  <a:schemeClr val="bg1">
                    <a:lumMod val="50000"/>
                  </a:schemeClr>
                </a:solidFill>
                <a:latin typeface="微软雅黑" panose="020B0503020204020204" pitchFamily="34" charset="-122"/>
                <a:ea typeface="微软雅黑" panose="020B0503020204020204" pitchFamily="34" charset="-122"/>
              </a:rPr>
              <a:t>人：</a:t>
            </a:r>
            <a:r>
              <a:rPr lang="en-US" altLang="zh-CN" sz="2000" dirty="0" smtClean="0">
                <a:solidFill>
                  <a:schemeClr val="bg1">
                    <a:lumMod val="50000"/>
                  </a:schemeClr>
                </a:solidFill>
                <a:latin typeface="微软雅黑" panose="020B0503020204020204" pitchFamily="34" charset="-122"/>
                <a:ea typeface="微软雅黑" panose="020B0503020204020204" pitchFamily="34" charset="-122"/>
              </a:rPr>
              <a:t>XXX   </a:t>
            </a:r>
            <a:r>
              <a:rPr lang="zh-CN" altLang="en-US" sz="2000" dirty="0" smtClean="0">
                <a:solidFill>
                  <a:schemeClr val="bg1">
                    <a:lumMod val="50000"/>
                  </a:schemeClr>
                </a:solidFill>
                <a:latin typeface="微软雅黑" panose="020B0503020204020204" pitchFamily="34" charset="-122"/>
                <a:ea typeface="微软雅黑" panose="020B0503020204020204" pitchFamily="34" charset="-122"/>
              </a:rPr>
              <a:t>时间：</a:t>
            </a:r>
            <a:r>
              <a:rPr lang="en-US" altLang="zh-CN" sz="2000" dirty="0" smtClean="0">
                <a:solidFill>
                  <a:schemeClr val="bg1">
                    <a:lumMod val="50000"/>
                  </a:schemeClr>
                </a:solidFill>
                <a:latin typeface="微软雅黑" panose="020B0503020204020204" pitchFamily="34" charset="-122"/>
                <a:ea typeface="微软雅黑" panose="020B0503020204020204" pitchFamily="34" charset="-122"/>
              </a:rPr>
              <a:t>20XX.XX.XX</a:t>
            </a:r>
            <a:endParaRPr lang="zh-CN" altLang="en-US" sz="2000" dirty="0">
              <a:solidFill>
                <a:schemeClr val="bg1">
                  <a:lumMod val="50000"/>
                </a:schemeClr>
              </a:solidFill>
              <a:latin typeface="微软雅黑" panose="020B0503020204020204" pitchFamily="34" charset="-122"/>
              <a:ea typeface="微软雅黑" panose="020B0503020204020204" pitchFamily="34" charset="-122"/>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slow" p14:dur="2000" advTm="1575"/>
    </mc:Choice>
    <mc:Fallback>
      <p:transition spd="slow" advTm="157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randombar(horizontal)">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749301" y="1425175"/>
            <a:ext cx="2711196" cy="2118125"/>
            <a:chOff x="749301" y="1425175"/>
            <a:chExt cx="2711196" cy="2118125"/>
          </a:xfrm>
        </p:grpSpPr>
        <p:pic>
          <p:nvPicPr>
            <p:cNvPr id="5" name="图片 4"/>
            <p:cNvPicPr>
              <a:picLocks noChangeAspect="1"/>
            </p:cNvPicPr>
            <p:nvPr/>
          </p:nvPicPr>
          <p:blipFill>
            <a:blip r:embed="rId1">
              <a:extLst>
                <a:ext uri="{BEBA8EAE-BF5A-486C-A8C5-ECC9F3942E4B}">
                  <a14:imgProps xmlns:a14="http://schemas.microsoft.com/office/drawing/2010/main">
                    <a14:imgLayer r:embed="rId2">
                      <a14:imgEffect>
                        <a14:backgroundRemoval t="8000" b="100000" l="9375" r="96875">
                          <a14:foregroundMark x1="76042" y1="76000" x2="76042" y2="76000"/>
                          <a14:foregroundMark x1="82292" y1="80000" x2="82292" y2="80000"/>
                        </a14:backgroundRemoval>
                      </a14:imgEffect>
                    </a14:imgLayer>
                  </a14:imgProps>
                </a:ext>
              </a:extLst>
            </a:blip>
            <a:stretch>
              <a:fillRect/>
            </a:stretch>
          </p:blipFill>
          <p:spPr>
            <a:xfrm>
              <a:off x="749301" y="1425175"/>
              <a:ext cx="2711196" cy="2118125"/>
            </a:xfrm>
            <a:prstGeom prst="rect">
              <a:avLst/>
            </a:prstGeom>
          </p:spPr>
        </p:pic>
        <p:sp>
          <p:nvSpPr>
            <p:cNvPr id="22" name="文本框 21"/>
            <p:cNvSpPr txBox="1"/>
            <p:nvPr/>
          </p:nvSpPr>
          <p:spPr>
            <a:xfrm>
              <a:off x="1694363" y="1954438"/>
              <a:ext cx="744872" cy="1015663"/>
            </a:xfrm>
            <a:prstGeom prst="rect">
              <a:avLst/>
            </a:prstGeom>
            <a:noFill/>
          </p:spPr>
          <p:txBody>
            <a:bodyPr wrap="square" rtlCol="0">
              <a:spAutoFit/>
            </a:bodyPr>
            <a:lstStyle/>
            <a:p>
              <a:pPr algn="ctr"/>
              <a:r>
                <a:rPr lang="en-US" altLang="zh-CN" sz="6000" b="1" dirty="0" smtClean="0">
                  <a:solidFill>
                    <a:schemeClr val="tx1">
                      <a:lumMod val="75000"/>
                      <a:lumOff val="25000"/>
                    </a:schemeClr>
                  </a:solidFill>
                  <a:latin typeface="微软雅黑" panose="020B0503020204020204" pitchFamily="34" charset="-122"/>
                  <a:ea typeface="微软雅黑" panose="020B0503020204020204" pitchFamily="34" charset="-122"/>
                </a:rPr>
                <a:t>1</a:t>
              </a:r>
              <a:endParaRPr lang="zh-CN" altLang="en-US" sz="6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23" name="文本框 22"/>
          <p:cNvSpPr txBox="1"/>
          <p:nvPr/>
        </p:nvSpPr>
        <p:spPr>
          <a:xfrm>
            <a:off x="2235618" y="2967335"/>
            <a:ext cx="7720765" cy="923330"/>
          </a:xfrm>
          <a:prstGeom prst="rect">
            <a:avLst/>
          </a:prstGeom>
          <a:noFill/>
        </p:spPr>
        <p:txBody>
          <a:bodyPr wrap="square" rtlCol="0">
            <a:spAutoFit/>
          </a:bodyPr>
          <a:lstStyle/>
          <a:p>
            <a:pPr algn="ctr"/>
            <a:r>
              <a:rPr lang="zh-CN" altLang="en-US" sz="5400" b="1" dirty="0" smtClean="0">
                <a:solidFill>
                  <a:schemeClr val="tx1">
                    <a:lumMod val="75000"/>
                    <a:lumOff val="25000"/>
                  </a:schemeClr>
                </a:solidFill>
                <a:latin typeface="微软雅黑" panose="020B0503020204020204" pitchFamily="34" charset="-122"/>
                <a:ea typeface="微软雅黑" panose="020B0503020204020204" pitchFamily="34" charset="-122"/>
              </a:rPr>
              <a:t>点击此处输入标题内容</a:t>
            </a:r>
            <a:endParaRPr lang="zh-CN" altLang="en-US" sz="5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slow" p14:dur="2000" advTm="2913"/>
    </mc:Choice>
    <mc:Fallback>
      <p:transition spd="slow" advTm="291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7"/>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ppt_x"/>
                                          </p:val>
                                        </p:tav>
                                        <p:tav tm="100000">
                                          <p:val>
                                            <p:strVal val="#ppt_x"/>
                                          </p:val>
                                        </p:tav>
                                      </p:tavLst>
                                    </p:anim>
                                    <p:anim calcmode="lin" valueType="num">
                                      <p:cBhvr additive="base">
                                        <p:cTn id="16"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174" y="0"/>
            <a:ext cx="1752093" cy="1368825"/>
            <a:chOff x="749301" y="1425175"/>
            <a:chExt cx="2711196" cy="2118125"/>
          </a:xfrm>
        </p:grpSpPr>
        <p:pic>
          <p:nvPicPr>
            <p:cNvPr id="3" name="图片 2"/>
            <p:cNvPicPr>
              <a:picLocks noChangeAspect="1"/>
            </p:cNvPicPr>
            <p:nvPr/>
          </p:nvPicPr>
          <p:blipFill>
            <a:blip r:embed="rId1">
              <a:extLst>
                <a:ext uri="{BEBA8EAE-BF5A-486C-A8C5-ECC9F3942E4B}">
                  <a14:imgProps xmlns:a14="http://schemas.microsoft.com/office/drawing/2010/main">
                    <a14:imgLayer r:embed="rId2">
                      <a14:imgEffect>
                        <a14:backgroundRemoval t="8000" b="100000" l="9375" r="96875">
                          <a14:foregroundMark x1="76042" y1="76000" x2="76042" y2="76000"/>
                          <a14:foregroundMark x1="82292" y1="80000" x2="82292" y2="80000"/>
                        </a14:backgroundRemoval>
                      </a14:imgEffect>
                    </a14:imgLayer>
                  </a14:imgProps>
                </a:ext>
              </a:extLst>
            </a:blip>
            <a:stretch>
              <a:fillRect/>
            </a:stretch>
          </p:blipFill>
          <p:spPr>
            <a:xfrm>
              <a:off x="749301" y="1425175"/>
              <a:ext cx="2711196" cy="2118125"/>
            </a:xfrm>
            <a:prstGeom prst="rect">
              <a:avLst/>
            </a:prstGeom>
          </p:spPr>
        </p:pic>
        <p:sp>
          <p:nvSpPr>
            <p:cNvPr id="4" name="文本框 3"/>
            <p:cNvSpPr txBox="1"/>
            <p:nvPr/>
          </p:nvSpPr>
          <p:spPr>
            <a:xfrm>
              <a:off x="1565349" y="1984168"/>
              <a:ext cx="1079096" cy="1000135"/>
            </a:xfrm>
            <a:prstGeom prst="rect">
              <a:avLst/>
            </a:prstGeom>
            <a:noFill/>
          </p:spPr>
          <p:txBody>
            <a:bodyPr wrap="square" rtlCol="0">
              <a:spAutoFit/>
            </a:bodyPr>
            <a:lstStyle/>
            <a:p>
              <a:pPr algn="ctr"/>
              <a:r>
                <a:rPr lang="en-US" altLang="zh-CN" sz="3600" b="1" dirty="0" smtClean="0">
                  <a:solidFill>
                    <a:schemeClr val="tx1">
                      <a:lumMod val="75000"/>
                      <a:lumOff val="25000"/>
                    </a:schemeClr>
                  </a:solidFill>
                  <a:latin typeface="微软雅黑" panose="020B0503020204020204" pitchFamily="34" charset="-122"/>
                  <a:ea typeface="微软雅黑" panose="020B0503020204020204" pitchFamily="34" charset="-122"/>
                </a:rPr>
                <a:t>1</a:t>
              </a:r>
              <a:endPar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5" name="文本框 4"/>
          <p:cNvSpPr txBox="1"/>
          <p:nvPr/>
        </p:nvSpPr>
        <p:spPr>
          <a:xfrm>
            <a:off x="1422819" y="392023"/>
            <a:ext cx="4012782" cy="553998"/>
          </a:xfrm>
          <a:prstGeom prst="rect">
            <a:avLst/>
          </a:prstGeom>
          <a:noFill/>
        </p:spPr>
        <p:txBody>
          <a:bodyPr wrap="square" rtlCol="0">
            <a:spAutoFit/>
          </a:bodyPr>
          <a:lstStyle/>
          <a:p>
            <a:r>
              <a:rPr lang="zh-CN" altLang="en-US" sz="3000" b="1" dirty="0" smtClean="0">
                <a:solidFill>
                  <a:schemeClr val="tx1">
                    <a:lumMod val="75000"/>
                    <a:lumOff val="25000"/>
                  </a:schemeClr>
                </a:solidFill>
                <a:latin typeface="微软雅黑" panose="020B0503020204020204" pitchFamily="34" charset="-122"/>
                <a:ea typeface="微软雅黑" panose="020B0503020204020204" pitchFamily="34" charset="-122"/>
              </a:rPr>
              <a:t>点击此处添加标题</a:t>
            </a:r>
            <a:endParaRPr lang="zh-CN" altLang="en-US" sz="3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2323534" y="1735461"/>
            <a:ext cx="887998" cy="776998"/>
            <a:chOff x="1104900" y="1815973"/>
            <a:chExt cx="914400" cy="800100"/>
          </a:xfrm>
        </p:grpSpPr>
        <p:sp>
          <p:nvSpPr>
            <p:cNvPr id="20" name="椭圆 19"/>
            <p:cNvSpPr/>
            <p:nvPr/>
          </p:nvSpPr>
          <p:spPr>
            <a:xfrm>
              <a:off x="1219200" y="1815973"/>
              <a:ext cx="800100" cy="800100"/>
            </a:xfrm>
            <a:prstGeom prst="ellipse">
              <a:avLst/>
            </a:prstGeom>
            <a:solidFill>
              <a:srgbClr val="49C5D1"/>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81000" tIns="0" rIns="0" bIns="0" rtlCol="0" anchor="ctr">
              <a:normAutofit/>
            </a:bodyPr>
            <a:lstStyle>
              <a:defPPr>
                <a:defRPr lang="zh-CN">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8035" algn="l" defTabSz="685800" rtl="0" eaLnBrk="1" latinLnBrk="0" hangingPunct="1">
                <a:defRPr sz="1350" kern="1200">
                  <a:solidFill>
                    <a:schemeClr val="lt1"/>
                  </a:solidFill>
                  <a:latin typeface="+mn-lt"/>
                  <a:ea typeface="+mn-ea"/>
                  <a:cs typeface="+mn-cs"/>
                </a:defRPr>
              </a:lvl7pPr>
              <a:lvl8pPr marL="2400935" algn="l" defTabSz="685800" rtl="0" eaLnBrk="1" latinLnBrk="0" hangingPunct="1">
                <a:defRPr sz="1350" kern="1200">
                  <a:solidFill>
                    <a:schemeClr val="lt1"/>
                  </a:solidFill>
                  <a:latin typeface="+mn-lt"/>
                  <a:ea typeface="+mn-ea"/>
                  <a:cs typeface="+mn-cs"/>
                </a:defRPr>
              </a:lvl8pPr>
              <a:lvl9pPr marL="2743835" algn="l" defTabSz="685800" rtl="0" eaLnBrk="1" latinLnBrk="0" hangingPunct="1">
                <a:defRPr sz="1350" kern="1200">
                  <a:solidFill>
                    <a:schemeClr val="lt1"/>
                  </a:solidFill>
                  <a:latin typeface="+mn-lt"/>
                  <a:ea typeface="+mn-ea"/>
                  <a:cs typeface="+mn-cs"/>
                </a:defRPr>
              </a:lvl9pPr>
            </a:lstStyle>
            <a:p>
              <a:pPr algn="ctr"/>
              <a:r>
                <a:rPr lang="en-US" altLang="zh-CN" sz="20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01</a:t>
              </a:r>
              <a:endParaRPr lang="zh-CN" altLang="en-US" sz="20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1" name="椭圆 20"/>
            <p:cNvSpPr/>
            <p:nvPr/>
          </p:nvSpPr>
          <p:spPr>
            <a:xfrm>
              <a:off x="1104900" y="2047748"/>
              <a:ext cx="336550" cy="336550"/>
            </a:xfrm>
            <a:prstGeom prst="ellipse">
              <a:avLst/>
            </a:prstGeom>
            <a:solidFill>
              <a:schemeClr val="accent1"/>
            </a:solidFill>
            <a:ln w="3175">
              <a:noFill/>
            </a:ln>
            <a:effectLst>
              <a:outerShdw blurRad="50800" dist="127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5000" lnSpcReduction="20000"/>
            </a:bodyPr>
            <a:lstStyle>
              <a:defPPr>
                <a:defRPr lang="zh-CN">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8035" algn="l" defTabSz="685800" rtl="0" eaLnBrk="1" latinLnBrk="0" hangingPunct="1">
                <a:defRPr sz="1350" kern="1200">
                  <a:solidFill>
                    <a:schemeClr val="lt1"/>
                  </a:solidFill>
                  <a:latin typeface="+mn-lt"/>
                  <a:ea typeface="+mn-ea"/>
                  <a:cs typeface="+mn-cs"/>
                </a:defRPr>
              </a:lvl7pPr>
              <a:lvl8pPr marL="2400935" algn="l" defTabSz="685800" rtl="0" eaLnBrk="1" latinLnBrk="0" hangingPunct="1">
                <a:defRPr sz="1350" kern="1200">
                  <a:solidFill>
                    <a:schemeClr val="lt1"/>
                  </a:solidFill>
                  <a:latin typeface="+mn-lt"/>
                  <a:ea typeface="+mn-ea"/>
                  <a:cs typeface="+mn-cs"/>
                </a:defRPr>
              </a:lvl8pPr>
              <a:lvl9pPr marL="2743835" algn="l" defTabSz="685800" rtl="0" eaLnBrk="1" latinLnBrk="0" hangingPunct="1">
                <a:defRPr sz="1350" kern="1200">
                  <a:solidFill>
                    <a:schemeClr val="lt1"/>
                  </a:solidFill>
                  <a:latin typeface="+mn-lt"/>
                  <a:ea typeface="+mn-ea"/>
                  <a:cs typeface="+mn-cs"/>
                </a:defRPr>
              </a:lvl9pPr>
            </a:lstStyle>
            <a:p>
              <a:pPr algn="ctr"/>
              <a:endParaRPr lang="zh-CN" altLang="en-US" sz="1350">
                <a:sym typeface="Arial" panose="020B0604020202020204" pitchFamily="34" charset="0"/>
              </a:endParaRPr>
            </a:p>
          </p:txBody>
        </p:sp>
        <p:sp>
          <p:nvSpPr>
            <p:cNvPr id="22" name="椭圆 21"/>
            <p:cNvSpPr/>
            <p:nvPr/>
          </p:nvSpPr>
          <p:spPr>
            <a:xfrm>
              <a:off x="1134269" y="1871536"/>
              <a:ext cx="195262" cy="195262"/>
            </a:xfrm>
            <a:prstGeom prst="ellipse">
              <a:avLst/>
            </a:prstGeom>
            <a:solidFill>
              <a:schemeClr val="accent1"/>
            </a:solidFill>
            <a:ln w="3175">
              <a:noFill/>
            </a:ln>
            <a:effectLst>
              <a:outerShdw blurRad="50800" dist="127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defPPr>
                <a:defRPr lang="zh-CN">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8035" algn="l" defTabSz="685800" rtl="0" eaLnBrk="1" latinLnBrk="0" hangingPunct="1">
                <a:defRPr sz="1350" kern="1200">
                  <a:solidFill>
                    <a:schemeClr val="lt1"/>
                  </a:solidFill>
                  <a:latin typeface="+mn-lt"/>
                  <a:ea typeface="+mn-ea"/>
                  <a:cs typeface="+mn-cs"/>
                </a:defRPr>
              </a:lvl7pPr>
              <a:lvl8pPr marL="2400935" algn="l" defTabSz="685800" rtl="0" eaLnBrk="1" latinLnBrk="0" hangingPunct="1">
                <a:defRPr sz="1350" kern="1200">
                  <a:solidFill>
                    <a:schemeClr val="lt1"/>
                  </a:solidFill>
                  <a:latin typeface="+mn-lt"/>
                  <a:ea typeface="+mn-ea"/>
                  <a:cs typeface="+mn-cs"/>
                </a:defRPr>
              </a:lvl8pPr>
              <a:lvl9pPr marL="2743835" algn="l" defTabSz="685800" rtl="0" eaLnBrk="1" latinLnBrk="0" hangingPunct="1">
                <a:defRPr sz="1350" kern="1200">
                  <a:solidFill>
                    <a:schemeClr val="lt1"/>
                  </a:solidFill>
                  <a:latin typeface="+mn-lt"/>
                  <a:ea typeface="+mn-ea"/>
                  <a:cs typeface="+mn-cs"/>
                </a:defRPr>
              </a:lvl9pPr>
            </a:lstStyle>
            <a:p>
              <a:pPr algn="ctr"/>
              <a:endParaRPr lang="zh-CN" altLang="en-US" sz="1350">
                <a:sym typeface="Arial" panose="020B0604020202020204" pitchFamily="34" charset="0"/>
              </a:endParaRPr>
            </a:p>
          </p:txBody>
        </p:sp>
      </p:grpSp>
      <p:grpSp>
        <p:nvGrpSpPr>
          <p:cNvPr id="8" name="组合 7"/>
          <p:cNvGrpSpPr/>
          <p:nvPr/>
        </p:nvGrpSpPr>
        <p:grpSpPr>
          <a:xfrm>
            <a:off x="2323534" y="3237814"/>
            <a:ext cx="887998" cy="776998"/>
            <a:chOff x="1104900" y="1815973"/>
            <a:chExt cx="914400" cy="800100"/>
          </a:xfrm>
        </p:grpSpPr>
        <p:sp>
          <p:nvSpPr>
            <p:cNvPr id="15" name="椭圆 14"/>
            <p:cNvSpPr/>
            <p:nvPr/>
          </p:nvSpPr>
          <p:spPr>
            <a:xfrm>
              <a:off x="1219200" y="1815973"/>
              <a:ext cx="800100" cy="800100"/>
            </a:xfrm>
            <a:prstGeom prst="ellipse">
              <a:avLst/>
            </a:prstGeom>
            <a:solidFill>
              <a:srgbClr val="E779A3"/>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81000" tIns="0" rIns="0" bIns="0" rtlCol="0" anchor="ctr">
              <a:normAutofit/>
            </a:bodyPr>
            <a:lstStyle>
              <a:defPPr>
                <a:defRPr lang="zh-CN">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8035" algn="l" defTabSz="685800" rtl="0" eaLnBrk="1" latinLnBrk="0" hangingPunct="1">
                <a:defRPr sz="1350" kern="1200">
                  <a:solidFill>
                    <a:schemeClr val="lt1"/>
                  </a:solidFill>
                  <a:latin typeface="+mn-lt"/>
                  <a:ea typeface="+mn-ea"/>
                  <a:cs typeface="+mn-cs"/>
                </a:defRPr>
              </a:lvl7pPr>
              <a:lvl8pPr marL="2400935" algn="l" defTabSz="685800" rtl="0" eaLnBrk="1" latinLnBrk="0" hangingPunct="1">
                <a:defRPr sz="1350" kern="1200">
                  <a:solidFill>
                    <a:schemeClr val="lt1"/>
                  </a:solidFill>
                  <a:latin typeface="+mn-lt"/>
                  <a:ea typeface="+mn-ea"/>
                  <a:cs typeface="+mn-cs"/>
                </a:defRPr>
              </a:lvl8pPr>
              <a:lvl9pPr marL="2743835" algn="l" defTabSz="685800" rtl="0" eaLnBrk="1" latinLnBrk="0" hangingPunct="1">
                <a:defRPr sz="1350" kern="1200">
                  <a:solidFill>
                    <a:schemeClr val="lt1"/>
                  </a:solidFill>
                  <a:latin typeface="+mn-lt"/>
                  <a:ea typeface="+mn-ea"/>
                  <a:cs typeface="+mn-cs"/>
                </a:defRPr>
              </a:lvl9pPr>
            </a:lstStyle>
            <a:p>
              <a:pPr algn="ctr"/>
              <a:r>
                <a:rPr lang="en-US" altLang="zh-CN" sz="20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02</a:t>
              </a:r>
              <a:endParaRPr lang="zh-CN" altLang="en-US" sz="20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6" name="椭圆 15"/>
            <p:cNvSpPr/>
            <p:nvPr/>
          </p:nvSpPr>
          <p:spPr>
            <a:xfrm>
              <a:off x="1104900" y="2047748"/>
              <a:ext cx="336550" cy="336550"/>
            </a:xfrm>
            <a:prstGeom prst="ellipse">
              <a:avLst/>
            </a:prstGeom>
            <a:solidFill>
              <a:srgbClr val="C8574F"/>
            </a:solidFill>
            <a:ln w="3175">
              <a:noFill/>
            </a:ln>
            <a:effectLst>
              <a:outerShdw blurRad="50800" dist="127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5000" lnSpcReduction="20000"/>
            </a:bodyPr>
            <a:lstStyle>
              <a:defPPr>
                <a:defRPr lang="zh-CN">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8035" algn="l" defTabSz="685800" rtl="0" eaLnBrk="1" latinLnBrk="0" hangingPunct="1">
                <a:defRPr sz="1350" kern="1200">
                  <a:solidFill>
                    <a:schemeClr val="lt1"/>
                  </a:solidFill>
                  <a:latin typeface="+mn-lt"/>
                  <a:ea typeface="+mn-ea"/>
                  <a:cs typeface="+mn-cs"/>
                </a:defRPr>
              </a:lvl7pPr>
              <a:lvl8pPr marL="2400935" algn="l" defTabSz="685800" rtl="0" eaLnBrk="1" latinLnBrk="0" hangingPunct="1">
                <a:defRPr sz="1350" kern="1200">
                  <a:solidFill>
                    <a:schemeClr val="lt1"/>
                  </a:solidFill>
                  <a:latin typeface="+mn-lt"/>
                  <a:ea typeface="+mn-ea"/>
                  <a:cs typeface="+mn-cs"/>
                </a:defRPr>
              </a:lvl8pPr>
              <a:lvl9pPr marL="2743835" algn="l" defTabSz="685800" rtl="0" eaLnBrk="1" latinLnBrk="0" hangingPunct="1">
                <a:defRPr sz="1350" kern="1200">
                  <a:solidFill>
                    <a:schemeClr val="lt1"/>
                  </a:solidFill>
                  <a:latin typeface="+mn-lt"/>
                  <a:ea typeface="+mn-ea"/>
                  <a:cs typeface="+mn-cs"/>
                </a:defRPr>
              </a:lvl9pPr>
            </a:lstStyle>
            <a:p>
              <a:pPr algn="ctr"/>
              <a:endParaRPr lang="zh-CN" altLang="en-US" sz="1350">
                <a:sym typeface="Arial" panose="020B0604020202020204" pitchFamily="34" charset="0"/>
              </a:endParaRPr>
            </a:p>
          </p:txBody>
        </p:sp>
        <p:sp>
          <p:nvSpPr>
            <p:cNvPr id="17" name="椭圆 16"/>
            <p:cNvSpPr/>
            <p:nvPr/>
          </p:nvSpPr>
          <p:spPr>
            <a:xfrm>
              <a:off x="1134269" y="1871536"/>
              <a:ext cx="195262" cy="195262"/>
            </a:xfrm>
            <a:prstGeom prst="ellipse">
              <a:avLst/>
            </a:prstGeom>
            <a:solidFill>
              <a:srgbClr val="C8574F"/>
            </a:solidFill>
            <a:ln w="3175">
              <a:noFill/>
            </a:ln>
            <a:effectLst>
              <a:outerShdw blurRad="50800" dist="127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defPPr>
                <a:defRPr lang="zh-CN">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8035" algn="l" defTabSz="685800" rtl="0" eaLnBrk="1" latinLnBrk="0" hangingPunct="1">
                <a:defRPr sz="1350" kern="1200">
                  <a:solidFill>
                    <a:schemeClr val="lt1"/>
                  </a:solidFill>
                  <a:latin typeface="+mn-lt"/>
                  <a:ea typeface="+mn-ea"/>
                  <a:cs typeface="+mn-cs"/>
                </a:defRPr>
              </a:lvl7pPr>
              <a:lvl8pPr marL="2400935" algn="l" defTabSz="685800" rtl="0" eaLnBrk="1" latinLnBrk="0" hangingPunct="1">
                <a:defRPr sz="1350" kern="1200">
                  <a:solidFill>
                    <a:schemeClr val="lt1"/>
                  </a:solidFill>
                  <a:latin typeface="+mn-lt"/>
                  <a:ea typeface="+mn-ea"/>
                  <a:cs typeface="+mn-cs"/>
                </a:defRPr>
              </a:lvl8pPr>
              <a:lvl9pPr marL="2743835" algn="l" defTabSz="685800" rtl="0" eaLnBrk="1" latinLnBrk="0" hangingPunct="1">
                <a:defRPr sz="1350" kern="1200">
                  <a:solidFill>
                    <a:schemeClr val="lt1"/>
                  </a:solidFill>
                  <a:latin typeface="+mn-lt"/>
                  <a:ea typeface="+mn-ea"/>
                  <a:cs typeface="+mn-cs"/>
                </a:defRPr>
              </a:lvl9pPr>
            </a:lstStyle>
            <a:p>
              <a:pPr algn="ctr"/>
              <a:endParaRPr lang="zh-CN" altLang="en-US" sz="1350">
                <a:sym typeface="Arial" panose="020B0604020202020204" pitchFamily="34" charset="0"/>
              </a:endParaRPr>
            </a:p>
          </p:txBody>
        </p:sp>
      </p:grpSp>
      <p:grpSp>
        <p:nvGrpSpPr>
          <p:cNvPr id="9" name="组合 8"/>
          <p:cNvGrpSpPr/>
          <p:nvPr/>
        </p:nvGrpSpPr>
        <p:grpSpPr>
          <a:xfrm>
            <a:off x="2323534" y="4740166"/>
            <a:ext cx="887998" cy="776998"/>
            <a:chOff x="1104900" y="1815973"/>
            <a:chExt cx="914400" cy="800100"/>
          </a:xfrm>
        </p:grpSpPr>
        <p:sp>
          <p:nvSpPr>
            <p:cNvPr id="10" name="椭圆 9"/>
            <p:cNvSpPr/>
            <p:nvPr/>
          </p:nvSpPr>
          <p:spPr>
            <a:xfrm>
              <a:off x="1219200" y="1815973"/>
              <a:ext cx="800100" cy="800100"/>
            </a:xfrm>
            <a:prstGeom prst="ellipse">
              <a:avLst/>
            </a:prstGeom>
            <a:solidFill>
              <a:srgbClr val="49C5D1"/>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81000" tIns="0" rIns="0" bIns="0" rtlCol="0" anchor="ctr">
              <a:normAutofit/>
            </a:bodyPr>
            <a:lstStyle>
              <a:defPPr>
                <a:defRPr lang="zh-CN">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8035" algn="l" defTabSz="685800" rtl="0" eaLnBrk="1" latinLnBrk="0" hangingPunct="1">
                <a:defRPr sz="1350" kern="1200">
                  <a:solidFill>
                    <a:schemeClr val="lt1"/>
                  </a:solidFill>
                  <a:latin typeface="+mn-lt"/>
                  <a:ea typeface="+mn-ea"/>
                  <a:cs typeface="+mn-cs"/>
                </a:defRPr>
              </a:lvl7pPr>
              <a:lvl8pPr marL="2400935" algn="l" defTabSz="685800" rtl="0" eaLnBrk="1" latinLnBrk="0" hangingPunct="1">
                <a:defRPr sz="1350" kern="1200">
                  <a:solidFill>
                    <a:schemeClr val="lt1"/>
                  </a:solidFill>
                  <a:latin typeface="+mn-lt"/>
                  <a:ea typeface="+mn-ea"/>
                  <a:cs typeface="+mn-cs"/>
                </a:defRPr>
              </a:lvl8pPr>
              <a:lvl9pPr marL="2743835" algn="l" defTabSz="685800" rtl="0" eaLnBrk="1" latinLnBrk="0" hangingPunct="1">
                <a:defRPr sz="1350" kern="1200">
                  <a:solidFill>
                    <a:schemeClr val="lt1"/>
                  </a:solidFill>
                  <a:latin typeface="+mn-lt"/>
                  <a:ea typeface="+mn-ea"/>
                  <a:cs typeface="+mn-cs"/>
                </a:defRPr>
              </a:lvl9pPr>
            </a:lstStyle>
            <a:p>
              <a:pPr algn="ctr"/>
              <a:r>
                <a:rPr lang="en-US" altLang="zh-CN" sz="20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03</a:t>
              </a:r>
              <a:endParaRPr lang="zh-CN" altLang="en-US" sz="20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1" name="椭圆 10"/>
            <p:cNvSpPr/>
            <p:nvPr/>
          </p:nvSpPr>
          <p:spPr>
            <a:xfrm>
              <a:off x="1104900" y="2047748"/>
              <a:ext cx="336550" cy="336550"/>
            </a:xfrm>
            <a:prstGeom prst="ellipse">
              <a:avLst/>
            </a:prstGeom>
            <a:solidFill>
              <a:srgbClr val="5B9BD5"/>
            </a:solidFill>
            <a:ln w="3175">
              <a:noFill/>
            </a:ln>
            <a:effectLst>
              <a:outerShdw blurRad="50800" dist="127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5000" lnSpcReduction="20000"/>
            </a:bodyPr>
            <a:lstStyle>
              <a:defPPr>
                <a:defRPr lang="zh-CN">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8035" algn="l" defTabSz="685800" rtl="0" eaLnBrk="1" latinLnBrk="0" hangingPunct="1">
                <a:defRPr sz="1350" kern="1200">
                  <a:solidFill>
                    <a:schemeClr val="lt1"/>
                  </a:solidFill>
                  <a:latin typeface="+mn-lt"/>
                  <a:ea typeface="+mn-ea"/>
                  <a:cs typeface="+mn-cs"/>
                </a:defRPr>
              </a:lvl7pPr>
              <a:lvl8pPr marL="2400935" algn="l" defTabSz="685800" rtl="0" eaLnBrk="1" latinLnBrk="0" hangingPunct="1">
                <a:defRPr sz="1350" kern="1200">
                  <a:solidFill>
                    <a:schemeClr val="lt1"/>
                  </a:solidFill>
                  <a:latin typeface="+mn-lt"/>
                  <a:ea typeface="+mn-ea"/>
                  <a:cs typeface="+mn-cs"/>
                </a:defRPr>
              </a:lvl8pPr>
              <a:lvl9pPr marL="2743835" algn="l" defTabSz="685800" rtl="0" eaLnBrk="1" latinLnBrk="0" hangingPunct="1">
                <a:defRPr sz="1350" kern="1200">
                  <a:solidFill>
                    <a:schemeClr val="lt1"/>
                  </a:solidFill>
                  <a:latin typeface="+mn-lt"/>
                  <a:ea typeface="+mn-ea"/>
                  <a:cs typeface="+mn-cs"/>
                </a:defRPr>
              </a:lvl9pPr>
            </a:lstStyle>
            <a:p>
              <a:pPr algn="ctr"/>
              <a:endParaRPr lang="zh-CN" altLang="en-US" sz="1350">
                <a:sym typeface="Arial" panose="020B0604020202020204" pitchFamily="34" charset="0"/>
              </a:endParaRPr>
            </a:p>
          </p:txBody>
        </p:sp>
        <p:sp>
          <p:nvSpPr>
            <p:cNvPr id="12" name="椭圆 11"/>
            <p:cNvSpPr/>
            <p:nvPr/>
          </p:nvSpPr>
          <p:spPr>
            <a:xfrm>
              <a:off x="1134269" y="1871536"/>
              <a:ext cx="195262" cy="195262"/>
            </a:xfrm>
            <a:prstGeom prst="ellipse">
              <a:avLst/>
            </a:prstGeom>
            <a:solidFill>
              <a:srgbClr val="5B9BD5"/>
            </a:solidFill>
            <a:ln w="3175">
              <a:noFill/>
            </a:ln>
            <a:effectLst>
              <a:outerShdw blurRad="50800" dist="127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defPPr>
                <a:defRPr lang="zh-CN">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8035" algn="l" defTabSz="685800" rtl="0" eaLnBrk="1" latinLnBrk="0" hangingPunct="1">
                <a:defRPr sz="1350" kern="1200">
                  <a:solidFill>
                    <a:schemeClr val="lt1"/>
                  </a:solidFill>
                  <a:latin typeface="+mn-lt"/>
                  <a:ea typeface="+mn-ea"/>
                  <a:cs typeface="+mn-cs"/>
                </a:defRPr>
              </a:lvl7pPr>
              <a:lvl8pPr marL="2400935" algn="l" defTabSz="685800" rtl="0" eaLnBrk="1" latinLnBrk="0" hangingPunct="1">
                <a:defRPr sz="1350" kern="1200">
                  <a:solidFill>
                    <a:schemeClr val="lt1"/>
                  </a:solidFill>
                  <a:latin typeface="+mn-lt"/>
                  <a:ea typeface="+mn-ea"/>
                  <a:cs typeface="+mn-cs"/>
                </a:defRPr>
              </a:lvl8pPr>
              <a:lvl9pPr marL="2743835" algn="l" defTabSz="685800" rtl="0" eaLnBrk="1" latinLnBrk="0" hangingPunct="1">
                <a:defRPr sz="1350" kern="1200">
                  <a:solidFill>
                    <a:schemeClr val="lt1"/>
                  </a:solidFill>
                  <a:latin typeface="+mn-lt"/>
                  <a:ea typeface="+mn-ea"/>
                  <a:cs typeface="+mn-cs"/>
                </a:defRPr>
              </a:lvl9pPr>
            </a:lstStyle>
            <a:p>
              <a:pPr algn="ctr"/>
              <a:endParaRPr lang="zh-CN" altLang="en-US" sz="1350">
                <a:sym typeface="Arial" panose="020B0604020202020204" pitchFamily="34" charset="0"/>
              </a:endParaRPr>
            </a:p>
          </p:txBody>
        </p:sp>
      </p:grpSp>
      <p:sp>
        <p:nvSpPr>
          <p:cNvPr id="25" name="文本框 24"/>
          <p:cNvSpPr txBox="1"/>
          <p:nvPr/>
        </p:nvSpPr>
        <p:spPr>
          <a:xfrm>
            <a:off x="3211532" y="1457086"/>
            <a:ext cx="6656935" cy="1292662"/>
          </a:xfrm>
          <a:prstGeom prst="rect">
            <a:avLst/>
          </a:prstGeom>
          <a:noFill/>
        </p:spPr>
        <p:txBody>
          <a:bodyPr wrap="square" rtlCol="0">
            <a:spAutoFit/>
          </a:bodyPr>
          <a:lstStyle/>
          <a:p>
            <a:pPr>
              <a:lnSpc>
                <a:spcPct val="130000"/>
              </a:lnSpc>
            </a:pP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点击这里输入文本内容点击这里输入文本内容点击这里输入文本内容点击这里输入文本内容点击这里输入文本内容点击这里输入文本内容</a:t>
            </a:r>
            <a:endPar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3211531" y="2953381"/>
            <a:ext cx="6656935" cy="1292662"/>
          </a:xfrm>
          <a:prstGeom prst="rect">
            <a:avLst/>
          </a:prstGeom>
          <a:noFill/>
        </p:spPr>
        <p:txBody>
          <a:bodyPr wrap="square" rtlCol="0">
            <a:spAutoFit/>
          </a:bodyPr>
          <a:lstStyle/>
          <a:p>
            <a:pPr>
              <a:lnSpc>
                <a:spcPct val="130000"/>
              </a:lnSpc>
            </a:pP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点击这里输入文本内容点击这里输入文本内容点击这里输入文本内容点击这里输入文本内容点击这里输入文本内容点击这里输入文本内容</a:t>
            </a:r>
            <a:endPar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3211531" y="4449676"/>
            <a:ext cx="6656935" cy="1292662"/>
          </a:xfrm>
          <a:prstGeom prst="rect">
            <a:avLst/>
          </a:prstGeom>
          <a:noFill/>
        </p:spPr>
        <p:txBody>
          <a:bodyPr wrap="square" rtlCol="0">
            <a:spAutoFit/>
          </a:bodyPr>
          <a:lstStyle/>
          <a:p>
            <a:pPr>
              <a:lnSpc>
                <a:spcPct val="130000"/>
              </a:lnSpc>
            </a:pP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点击这里输入文本内容点击这里输入文本内容点击这里输入文本内容点击这里输入文本内容点击这里输入文本内容点击这里输入文本内容</a:t>
            </a:r>
            <a:endPar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slow" p14:dur="2000" advTm="5219"/>
    </mc:Choice>
    <mc:Fallback>
      <p:transition spd="slow" advTm="521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fade">
                                      <p:cBhvr>
                                        <p:cTn id="24" dur="500"/>
                                        <p:tgtEl>
                                          <p:spTgt spid="25"/>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5" grpId="0"/>
      <p:bldP spid="26" grpId="0"/>
      <p:bldP spid="2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174" y="0"/>
            <a:ext cx="1752093" cy="1368825"/>
            <a:chOff x="749301" y="1425175"/>
            <a:chExt cx="2711196" cy="2118125"/>
          </a:xfrm>
        </p:grpSpPr>
        <p:pic>
          <p:nvPicPr>
            <p:cNvPr id="3" name="图片 2"/>
            <p:cNvPicPr>
              <a:picLocks noChangeAspect="1"/>
            </p:cNvPicPr>
            <p:nvPr/>
          </p:nvPicPr>
          <p:blipFill>
            <a:blip r:embed="rId1">
              <a:extLst>
                <a:ext uri="{BEBA8EAE-BF5A-486C-A8C5-ECC9F3942E4B}">
                  <a14:imgProps xmlns:a14="http://schemas.microsoft.com/office/drawing/2010/main">
                    <a14:imgLayer r:embed="rId2">
                      <a14:imgEffect>
                        <a14:backgroundRemoval t="8000" b="100000" l="9375" r="96875">
                          <a14:foregroundMark x1="76042" y1="76000" x2="76042" y2="76000"/>
                          <a14:foregroundMark x1="82292" y1="80000" x2="82292" y2="80000"/>
                        </a14:backgroundRemoval>
                      </a14:imgEffect>
                    </a14:imgLayer>
                  </a14:imgProps>
                </a:ext>
              </a:extLst>
            </a:blip>
            <a:stretch>
              <a:fillRect/>
            </a:stretch>
          </p:blipFill>
          <p:spPr>
            <a:xfrm>
              <a:off x="749301" y="1425175"/>
              <a:ext cx="2711196" cy="2118125"/>
            </a:xfrm>
            <a:prstGeom prst="rect">
              <a:avLst/>
            </a:prstGeom>
          </p:spPr>
        </p:pic>
        <p:sp>
          <p:nvSpPr>
            <p:cNvPr id="4" name="文本框 3"/>
            <p:cNvSpPr txBox="1"/>
            <p:nvPr/>
          </p:nvSpPr>
          <p:spPr>
            <a:xfrm>
              <a:off x="1565349" y="1984168"/>
              <a:ext cx="1079096" cy="1000135"/>
            </a:xfrm>
            <a:prstGeom prst="rect">
              <a:avLst/>
            </a:prstGeom>
            <a:noFill/>
          </p:spPr>
          <p:txBody>
            <a:bodyPr wrap="square" rtlCol="0">
              <a:spAutoFit/>
            </a:bodyPr>
            <a:lstStyle/>
            <a:p>
              <a:pPr algn="ctr"/>
              <a:r>
                <a:rPr lang="en-US" altLang="zh-CN" sz="3600" b="1" dirty="0" smtClean="0">
                  <a:solidFill>
                    <a:schemeClr val="tx1">
                      <a:lumMod val="75000"/>
                      <a:lumOff val="25000"/>
                    </a:schemeClr>
                  </a:solidFill>
                  <a:latin typeface="微软雅黑" panose="020B0503020204020204" pitchFamily="34" charset="-122"/>
                  <a:ea typeface="微软雅黑" panose="020B0503020204020204" pitchFamily="34" charset="-122"/>
                </a:rPr>
                <a:t>1</a:t>
              </a:r>
              <a:endPar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5" name="文本框 4"/>
          <p:cNvSpPr txBox="1"/>
          <p:nvPr/>
        </p:nvSpPr>
        <p:spPr>
          <a:xfrm>
            <a:off x="1422819" y="392023"/>
            <a:ext cx="4012782" cy="553998"/>
          </a:xfrm>
          <a:prstGeom prst="rect">
            <a:avLst/>
          </a:prstGeom>
          <a:noFill/>
        </p:spPr>
        <p:txBody>
          <a:bodyPr wrap="square" rtlCol="0">
            <a:spAutoFit/>
          </a:bodyPr>
          <a:lstStyle/>
          <a:p>
            <a:r>
              <a:rPr lang="zh-CN" altLang="en-US" sz="3000" b="1" dirty="0" smtClean="0">
                <a:solidFill>
                  <a:schemeClr val="tx1">
                    <a:lumMod val="75000"/>
                    <a:lumOff val="25000"/>
                  </a:schemeClr>
                </a:solidFill>
                <a:latin typeface="微软雅黑" panose="020B0503020204020204" pitchFamily="34" charset="-122"/>
                <a:ea typeface="微软雅黑" panose="020B0503020204020204" pitchFamily="34" charset="-122"/>
              </a:rPr>
              <a:t>点击此处添加标题</a:t>
            </a:r>
            <a:endParaRPr lang="zh-CN" altLang="en-US" sz="3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3" name="组合 22"/>
          <p:cNvGrpSpPr/>
          <p:nvPr/>
        </p:nvGrpSpPr>
        <p:grpSpPr>
          <a:xfrm>
            <a:off x="5580955" y="1375684"/>
            <a:ext cx="959557" cy="4593316"/>
            <a:chOff x="3954392" y="1033480"/>
            <a:chExt cx="677269" cy="3242031"/>
          </a:xfrm>
        </p:grpSpPr>
        <p:sp>
          <p:nvSpPr>
            <p:cNvPr id="24" name="任意多边形 36"/>
            <p:cNvSpPr/>
            <p:nvPr/>
          </p:nvSpPr>
          <p:spPr>
            <a:xfrm>
              <a:off x="4292887" y="1175284"/>
              <a:ext cx="338774" cy="677546"/>
            </a:xfrm>
            <a:custGeom>
              <a:avLst/>
              <a:gdLst>
                <a:gd name="connsiteX0" fmla="*/ 0 w 3247743"/>
                <a:gd name="connsiteY0" fmla="*/ 0 h 6495486"/>
                <a:gd name="connsiteX1" fmla="*/ 3247743 w 3247743"/>
                <a:gd name="connsiteY1" fmla="*/ 3247744 h 6495486"/>
                <a:gd name="connsiteX2" fmla="*/ 332062 w 3247743"/>
                <a:gd name="connsiteY2" fmla="*/ 6478719 h 6495486"/>
                <a:gd name="connsiteX3" fmla="*/ 21 w 3247743"/>
                <a:gd name="connsiteY3" fmla="*/ 6495486 h 6495486"/>
                <a:gd name="connsiteX4" fmla="*/ 103076 w 3247743"/>
                <a:gd name="connsiteY4" fmla="*/ 6485097 h 6495486"/>
                <a:gd name="connsiteX5" fmla="*/ 511456 w 3247743"/>
                <a:gd name="connsiteY5" fmla="*/ 5984032 h 6495486"/>
                <a:gd name="connsiteX6" fmla="*/ 103076 w 3247743"/>
                <a:gd name="connsiteY6" fmla="*/ 5482967 h 6495486"/>
                <a:gd name="connsiteX7" fmla="*/ 56337 w 3247743"/>
                <a:gd name="connsiteY7" fmla="*/ 5478255 h 6495486"/>
                <a:gd name="connsiteX8" fmla="*/ 228348 w 3247743"/>
                <a:gd name="connsiteY8" fmla="*/ 5469570 h 6495486"/>
                <a:gd name="connsiteX9" fmla="*/ 2233356 w 3247743"/>
                <a:gd name="connsiteY9" fmla="*/ 3247744 h 6495486"/>
                <a:gd name="connsiteX10" fmla="*/ 228348 w 3247743"/>
                <a:gd name="connsiteY10" fmla="*/ 1025918 h 6495486"/>
                <a:gd name="connsiteX11" fmla="*/ 56343 w 3247743"/>
                <a:gd name="connsiteY11" fmla="*/ 1017232 h 6495486"/>
                <a:gd name="connsiteX12" fmla="*/ 103076 w 3247743"/>
                <a:gd name="connsiteY12" fmla="*/ 1012521 h 6495486"/>
                <a:gd name="connsiteX13" fmla="*/ 511456 w 3247743"/>
                <a:gd name="connsiteY13" fmla="*/ 511456 h 6495486"/>
                <a:gd name="connsiteX14" fmla="*/ 0 w 3247743"/>
                <a:gd name="connsiteY14" fmla="*/ 0 h 6495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247743" h="6495486">
                  <a:moveTo>
                    <a:pt x="0" y="0"/>
                  </a:moveTo>
                  <a:cubicBezTo>
                    <a:pt x="1793675" y="0"/>
                    <a:pt x="3247743" y="1454069"/>
                    <a:pt x="3247743" y="3247744"/>
                  </a:cubicBezTo>
                  <a:cubicBezTo>
                    <a:pt x="3247743" y="4929314"/>
                    <a:pt x="1969754" y="6312402"/>
                    <a:pt x="332062" y="6478719"/>
                  </a:cubicBezTo>
                  <a:lnTo>
                    <a:pt x="21" y="6495486"/>
                  </a:lnTo>
                  <a:lnTo>
                    <a:pt x="103076" y="6485097"/>
                  </a:lnTo>
                  <a:cubicBezTo>
                    <a:pt x="336138" y="6437406"/>
                    <a:pt x="511456" y="6231193"/>
                    <a:pt x="511456" y="5984032"/>
                  </a:cubicBezTo>
                  <a:cubicBezTo>
                    <a:pt x="511456" y="5736872"/>
                    <a:pt x="336138" y="5530659"/>
                    <a:pt x="103076" y="5482967"/>
                  </a:cubicBezTo>
                  <a:lnTo>
                    <a:pt x="56337" y="5478255"/>
                  </a:lnTo>
                  <a:lnTo>
                    <a:pt x="228348" y="5469570"/>
                  </a:lnTo>
                  <a:cubicBezTo>
                    <a:pt x="1354534" y="5355200"/>
                    <a:pt x="2233356" y="4404104"/>
                    <a:pt x="2233356" y="3247744"/>
                  </a:cubicBezTo>
                  <a:cubicBezTo>
                    <a:pt x="2233356" y="2091383"/>
                    <a:pt x="1354534" y="1140288"/>
                    <a:pt x="228348" y="1025918"/>
                  </a:cubicBezTo>
                  <a:lnTo>
                    <a:pt x="56343" y="1017232"/>
                  </a:lnTo>
                  <a:lnTo>
                    <a:pt x="103076" y="1012521"/>
                  </a:lnTo>
                  <a:cubicBezTo>
                    <a:pt x="336138" y="964830"/>
                    <a:pt x="511456" y="758617"/>
                    <a:pt x="511456" y="511456"/>
                  </a:cubicBezTo>
                  <a:cubicBezTo>
                    <a:pt x="511456" y="228987"/>
                    <a:pt x="282469" y="0"/>
                    <a:pt x="0" y="0"/>
                  </a:cubicBezTo>
                  <a:close/>
                </a:path>
              </a:pathLst>
            </a:custGeom>
            <a:solidFill>
              <a:srgbClr val="49C5D1"/>
            </a:solidFill>
          </p:spPr>
          <p:txBody>
            <a:bodyPr rot="0" spcFirstLastPara="0" vert="horz" wrap="square" lIns="68580" tIns="34290" rIns="68580" bIns="34290" numCol="1" spcCol="0" rtlCol="0" fromWordArt="0" anchor="ctr" anchorCtr="0" forceAA="0" compatLnSpc="1">
              <a:no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pPr algn="ctr"/>
              <a:endParaRPr lang="zh-CN" altLang="en-US" sz="1350" kern="0" dirty="0">
                <a:sym typeface="Arial" panose="020B0604020202020204" pitchFamily="34" charset="0"/>
              </a:endParaRPr>
            </a:p>
          </p:txBody>
        </p:sp>
        <p:sp>
          <p:nvSpPr>
            <p:cNvPr id="29" name="椭圆 28"/>
            <p:cNvSpPr/>
            <p:nvPr/>
          </p:nvSpPr>
          <p:spPr>
            <a:xfrm>
              <a:off x="4256982" y="1033480"/>
              <a:ext cx="71808" cy="390309"/>
            </a:xfrm>
            <a:prstGeom prst="ellipse">
              <a:avLst/>
            </a:prstGeom>
            <a:solidFill>
              <a:srgbClr val="49C5D1"/>
            </a:solidFill>
          </p:spPr>
          <p:txBody>
            <a:bodyPr rot="0" spcFirstLastPara="0" vert="horz" wrap="square" lIns="68580" tIns="34290" rIns="68580" bIns="34290" numCol="1" spcCol="0" rtlCol="0" fromWordArt="0" anchor="ctr" anchorCtr="0" forceAA="0" compatLnSpc="1">
              <a:sp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pPr algn="ctr"/>
              <a:endParaRPr lang="zh-CN" altLang="en-US" sz="1350" kern="0" dirty="0">
                <a:sym typeface="Arial" panose="020B0604020202020204" pitchFamily="34" charset="0"/>
              </a:endParaRPr>
            </a:p>
          </p:txBody>
        </p:sp>
        <p:sp>
          <p:nvSpPr>
            <p:cNvPr id="30" name="椭圆 29"/>
            <p:cNvSpPr/>
            <p:nvPr/>
          </p:nvSpPr>
          <p:spPr>
            <a:xfrm>
              <a:off x="4256982" y="1604326"/>
              <a:ext cx="71808" cy="390309"/>
            </a:xfrm>
            <a:prstGeom prst="ellipse">
              <a:avLst/>
            </a:prstGeom>
            <a:solidFill>
              <a:srgbClr val="E779A3"/>
            </a:solidFill>
          </p:spPr>
          <p:txBody>
            <a:bodyPr rot="0" spcFirstLastPara="0" vert="horz" wrap="square" lIns="68580" tIns="34290" rIns="68580" bIns="34290" numCol="1" spcCol="0" rtlCol="0" fromWordArt="0" anchor="ctr" anchorCtr="0" forceAA="0" compatLnSpc="1">
              <a:sp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pPr algn="ctr"/>
              <a:endParaRPr lang="zh-CN" altLang="en-US" sz="1350" kern="0" dirty="0">
                <a:sym typeface="Arial" panose="020B0604020202020204" pitchFamily="34" charset="0"/>
              </a:endParaRPr>
            </a:p>
          </p:txBody>
        </p:sp>
        <p:sp>
          <p:nvSpPr>
            <p:cNvPr id="31" name="椭圆 30"/>
            <p:cNvSpPr/>
            <p:nvPr/>
          </p:nvSpPr>
          <p:spPr>
            <a:xfrm>
              <a:off x="4116721" y="1327418"/>
              <a:ext cx="373278" cy="373278"/>
            </a:xfrm>
            <a:prstGeom prst="ellipse">
              <a:avLst/>
            </a:prstGeom>
            <a:solidFill>
              <a:srgbClr val="D9D9D9"/>
            </a:solidFill>
          </p:spPr>
          <p:txBody>
            <a:bodyPr rot="0" spcFirstLastPara="0" vert="horz" wrap="square" lIns="0" tIns="0" rIns="0" bIns="0" numCol="1" spcCol="0" rtlCol="0" fromWordArt="0" anchor="ctr" anchorCtr="0" forceAA="0" compatLnSpc="1">
              <a:norm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pPr algn="ctr"/>
              <a:r>
                <a:rPr lang="en-US" altLang="zh-CN" sz="1600" b="1" kern="0" dirty="0">
                  <a:solidFill>
                    <a:srgbClr val="49C5D1"/>
                  </a:solidFill>
                  <a:latin typeface="微软雅黑" panose="020B0503020204020204" pitchFamily="34" charset="-122"/>
                  <a:ea typeface="微软雅黑" panose="020B0503020204020204" pitchFamily="34" charset="-122"/>
                  <a:sym typeface="Arial" panose="020B0604020202020204" pitchFamily="34" charset="0"/>
                </a:rPr>
                <a:t>01</a:t>
              </a:r>
              <a:endParaRPr lang="zh-CN" altLang="en-US" sz="1600" b="1" kern="0" dirty="0">
                <a:solidFill>
                  <a:srgbClr val="49C5D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2" name="椭圆 31"/>
            <p:cNvSpPr/>
            <p:nvPr/>
          </p:nvSpPr>
          <p:spPr>
            <a:xfrm>
              <a:off x="4256982" y="2175223"/>
              <a:ext cx="71808" cy="390309"/>
            </a:xfrm>
            <a:prstGeom prst="ellipse">
              <a:avLst/>
            </a:prstGeom>
            <a:solidFill>
              <a:srgbClr val="49C5D1"/>
            </a:solidFill>
          </p:spPr>
          <p:txBody>
            <a:bodyPr rot="0" spcFirstLastPara="0" vert="horz" wrap="square" lIns="68580" tIns="34290" rIns="68580" bIns="34290" numCol="1" spcCol="0" rtlCol="0" fromWordArt="0" anchor="ctr" anchorCtr="0" forceAA="0" compatLnSpc="1">
              <a:sp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pPr algn="ctr"/>
              <a:endParaRPr lang="zh-CN" altLang="en-US" sz="1350" kern="0" dirty="0">
                <a:sym typeface="Arial" panose="020B0604020202020204" pitchFamily="34" charset="0"/>
              </a:endParaRPr>
            </a:p>
          </p:txBody>
        </p:sp>
        <p:sp>
          <p:nvSpPr>
            <p:cNvPr id="33" name="任意多边形 32"/>
            <p:cNvSpPr/>
            <p:nvPr/>
          </p:nvSpPr>
          <p:spPr>
            <a:xfrm>
              <a:off x="4292887" y="2315508"/>
              <a:ext cx="338774" cy="677546"/>
            </a:xfrm>
            <a:custGeom>
              <a:avLst/>
              <a:gdLst>
                <a:gd name="connsiteX0" fmla="*/ 0 w 3247743"/>
                <a:gd name="connsiteY0" fmla="*/ 0 h 6495486"/>
                <a:gd name="connsiteX1" fmla="*/ 3247743 w 3247743"/>
                <a:gd name="connsiteY1" fmla="*/ 3247744 h 6495486"/>
                <a:gd name="connsiteX2" fmla="*/ 332062 w 3247743"/>
                <a:gd name="connsiteY2" fmla="*/ 6478719 h 6495486"/>
                <a:gd name="connsiteX3" fmla="*/ 21 w 3247743"/>
                <a:gd name="connsiteY3" fmla="*/ 6495486 h 6495486"/>
                <a:gd name="connsiteX4" fmla="*/ 103076 w 3247743"/>
                <a:gd name="connsiteY4" fmla="*/ 6485097 h 6495486"/>
                <a:gd name="connsiteX5" fmla="*/ 511456 w 3247743"/>
                <a:gd name="connsiteY5" fmla="*/ 5984032 h 6495486"/>
                <a:gd name="connsiteX6" fmla="*/ 103076 w 3247743"/>
                <a:gd name="connsiteY6" fmla="*/ 5482967 h 6495486"/>
                <a:gd name="connsiteX7" fmla="*/ 56337 w 3247743"/>
                <a:gd name="connsiteY7" fmla="*/ 5478255 h 6495486"/>
                <a:gd name="connsiteX8" fmla="*/ 228348 w 3247743"/>
                <a:gd name="connsiteY8" fmla="*/ 5469570 h 6495486"/>
                <a:gd name="connsiteX9" fmla="*/ 2233356 w 3247743"/>
                <a:gd name="connsiteY9" fmla="*/ 3247744 h 6495486"/>
                <a:gd name="connsiteX10" fmla="*/ 228348 w 3247743"/>
                <a:gd name="connsiteY10" fmla="*/ 1025918 h 6495486"/>
                <a:gd name="connsiteX11" fmla="*/ 56343 w 3247743"/>
                <a:gd name="connsiteY11" fmla="*/ 1017232 h 6495486"/>
                <a:gd name="connsiteX12" fmla="*/ 103076 w 3247743"/>
                <a:gd name="connsiteY12" fmla="*/ 1012521 h 6495486"/>
                <a:gd name="connsiteX13" fmla="*/ 511456 w 3247743"/>
                <a:gd name="connsiteY13" fmla="*/ 511456 h 6495486"/>
                <a:gd name="connsiteX14" fmla="*/ 0 w 3247743"/>
                <a:gd name="connsiteY14" fmla="*/ 0 h 6495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247743" h="6495486">
                  <a:moveTo>
                    <a:pt x="0" y="0"/>
                  </a:moveTo>
                  <a:cubicBezTo>
                    <a:pt x="1793675" y="0"/>
                    <a:pt x="3247743" y="1454069"/>
                    <a:pt x="3247743" y="3247744"/>
                  </a:cubicBezTo>
                  <a:cubicBezTo>
                    <a:pt x="3247743" y="4929314"/>
                    <a:pt x="1969754" y="6312402"/>
                    <a:pt x="332062" y="6478719"/>
                  </a:cubicBezTo>
                  <a:lnTo>
                    <a:pt x="21" y="6495486"/>
                  </a:lnTo>
                  <a:lnTo>
                    <a:pt x="103076" y="6485097"/>
                  </a:lnTo>
                  <a:cubicBezTo>
                    <a:pt x="336138" y="6437406"/>
                    <a:pt x="511456" y="6231193"/>
                    <a:pt x="511456" y="5984032"/>
                  </a:cubicBezTo>
                  <a:cubicBezTo>
                    <a:pt x="511456" y="5736872"/>
                    <a:pt x="336138" y="5530659"/>
                    <a:pt x="103076" y="5482967"/>
                  </a:cubicBezTo>
                  <a:lnTo>
                    <a:pt x="56337" y="5478255"/>
                  </a:lnTo>
                  <a:lnTo>
                    <a:pt x="228348" y="5469570"/>
                  </a:lnTo>
                  <a:cubicBezTo>
                    <a:pt x="1354534" y="5355200"/>
                    <a:pt x="2233356" y="4404104"/>
                    <a:pt x="2233356" y="3247744"/>
                  </a:cubicBezTo>
                  <a:cubicBezTo>
                    <a:pt x="2233356" y="2091383"/>
                    <a:pt x="1354534" y="1140288"/>
                    <a:pt x="228348" y="1025918"/>
                  </a:cubicBezTo>
                  <a:lnTo>
                    <a:pt x="56343" y="1017232"/>
                  </a:lnTo>
                  <a:lnTo>
                    <a:pt x="103076" y="1012521"/>
                  </a:lnTo>
                  <a:cubicBezTo>
                    <a:pt x="336138" y="964830"/>
                    <a:pt x="511456" y="758617"/>
                    <a:pt x="511456" y="511456"/>
                  </a:cubicBezTo>
                  <a:cubicBezTo>
                    <a:pt x="511456" y="228987"/>
                    <a:pt x="282469" y="0"/>
                    <a:pt x="0" y="0"/>
                  </a:cubicBezTo>
                  <a:close/>
                </a:path>
              </a:pathLst>
            </a:custGeom>
            <a:solidFill>
              <a:srgbClr val="49C5D1"/>
            </a:solidFill>
          </p:spPr>
          <p:txBody>
            <a:bodyPr rot="0" spcFirstLastPara="0" vert="horz" wrap="square" lIns="68580" tIns="34290" rIns="68580" bIns="34290" numCol="1" spcCol="0" rtlCol="0" fromWordArt="0" anchor="ctr" anchorCtr="0" forceAA="0" compatLnSpc="1">
              <a:no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pPr algn="ctr"/>
              <a:endParaRPr lang="zh-CN" altLang="en-US" sz="1350" kern="0" dirty="0">
                <a:sym typeface="Arial" panose="020B0604020202020204" pitchFamily="34" charset="0"/>
              </a:endParaRPr>
            </a:p>
          </p:txBody>
        </p:sp>
        <p:sp>
          <p:nvSpPr>
            <p:cNvPr id="34" name="椭圆 33"/>
            <p:cNvSpPr/>
            <p:nvPr/>
          </p:nvSpPr>
          <p:spPr>
            <a:xfrm>
              <a:off x="4256982" y="2744550"/>
              <a:ext cx="71808" cy="390309"/>
            </a:xfrm>
            <a:prstGeom prst="ellipse">
              <a:avLst/>
            </a:prstGeom>
            <a:solidFill>
              <a:srgbClr val="E779A3"/>
            </a:solidFill>
          </p:spPr>
          <p:txBody>
            <a:bodyPr rot="0" spcFirstLastPara="0" vert="horz" wrap="square" lIns="68580" tIns="34290" rIns="68580" bIns="34290" numCol="1" spcCol="0" rtlCol="0" fromWordArt="0" anchor="ctr" anchorCtr="0" forceAA="0" compatLnSpc="1">
              <a:sp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pPr algn="ctr"/>
              <a:endParaRPr lang="zh-CN" altLang="en-US" sz="1350" kern="0" dirty="0">
                <a:sym typeface="Arial" panose="020B0604020202020204" pitchFamily="34" charset="0"/>
              </a:endParaRPr>
            </a:p>
          </p:txBody>
        </p:sp>
        <p:sp>
          <p:nvSpPr>
            <p:cNvPr id="35" name="任意多边形 52"/>
            <p:cNvSpPr/>
            <p:nvPr/>
          </p:nvSpPr>
          <p:spPr>
            <a:xfrm>
              <a:off x="4292887" y="3456159"/>
              <a:ext cx="338774" cy="677546"/>
            </a:xfrm>
            <a:custGeom>
              <a:avLst/>
              <a:gdLst>
                <a:gd name="connsiteX0" fmla="*/ 0 w 3247743"/>
                <a:gd name="connsiteY0" fmla="*/ 0 h 6495486"/>
                <a:gd name="connsiteX1" fmla="*/ 3247743 w 3247743"/>
                <a:gd name="connsiteY1" fmla="*/ 3247744 h 6495486"/>
                <a:gd name="connsiteX2" fmla="*/ 332062 w 3247743"/>
                <a:gd name="connsiteY2" fmla="*/ 6478719 h 6495486"/>
                <a:gd name="connsiteX3" fmla="*/ 21 w 3247743"/>
                <a:gd name="connsiteY3" fmla="*/ 6495486 h 6495486"/>
                <a:gd name="connsiteX4" fmla="*/ 103076 w 3247743"/>
                <a:gd name="connsiteY4" fmla="*/ 6485097 h 6495486"/>
                <a:gd name="connsiteX5" fmla="*/ 511456 w 3247743"/>
                <a:gd name="connsiteY5" fmla="*/ 5984032 h 6495486"/>
                <a:gd name="connsiteX6" fmla="*/ 103076 w 3247743"/>
                <a:gd name="connsiteY6" fmla="*/ 5482967 h 6495486"/>
                <a:gd name="connsiteX7" fmla="*/ 56337 w 3247743"/>
                <a:gd name="connsiteY7" fmla="*/ 5478255 h 6495486"/>
                <a:gd name="connsiteX8" fmla="*/ 228348 w 3247743"/>
                <a:gd name="connsiteY8" fmla="*/ 5469570 h 6495486"/>
                <a:gd name="connsiteX9" fmla="*/ 2233356 w 3247743"/>
                <a:gd name="connsiteY9" fmla="*/ 3247744 h 6495486"/>
                <a:gd name="connsiteX10" fmla="*/ 228348 w 3247743"/>
                <a:gd name="connsiteY10" fmla="*/ 1025918 h 6495486"/>
                <a:gd name="connsiteX11" fmla="*/ 56343 w 3247743"/>
                <a:gd name="connsiteY11" fmla="*/ 1017232 h 6495486"/>
                <a:gd name="connsiteX12" fmla="*/ 103076 w 3247743"/>
                <a:gd name="connsiteY12" fmla="*/ 1012521 h 6495486"/>
                <a:gd name="connsiteX13" fmla="*/ 511456 w 3247743"/>
                <a:gd name="connsiteY13" fmla="*/ 511456 h 6495486"/>
                <a:gd name="connsiteX14" fmla="*/ 0 w 3247743"/>
                <a:gd name="connsiteY14" fmla="*/ 0 h 6495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247743" h="6495486">
                  <a:moveTo>
                    <a:pt x="0" y="0"/>
                  </a:moveTo>
                  <a:cubicBezTo>
                    <a:pt x="1793675" y="0"/>
                    <a:pt x="3247743" y="1454069"/>
                    <a:pt x="3247743" y="3247744"/>
                  </a:cubicBezTo>
                  <a:cubicBezTo>
                    <a:pt x="3247743" y="4929314"/>
                    <a:pt x="1969754" y="6312402"/>
                    <a:pt x="332062" y="6478719"/>
                  </a:cubicBezTo>
                  <a:lnTo>
                    <a:pt x="21" y="6495486"/>
                  </a:lnTo>
                  <a:lnTo>
                    <a:pt x="103076" y="6485097"/>
                  </a:lnTo>
                  <a:cubicBezTo>
                    <a:pt x="336138" y="6437406"/>
                    <a:pt x="511456" y="6231193"/>
                    <a:pt x="511456" y="5984032"/>
                  </a:cubicBezTo>
                  <a:cubicBezTo>
                    <a:pt x="511456" y="5736872"/>
                    <a:pt x="336138" y="5530659"/>
                    <a:pt x="103076" y="5482967"/>
                  </a:cubicBezTo>
                  <a:lnTo>
                    <a:pt x="56337" y="5478255"/>
                  </a:lnTo>
                  <a:lnTo>
                    <a:pt x="228348" y="5469570"/>
                  </a:lnTo>
                  <a:cubicBezTo>
                    <a:pt x="1354534" y="5355200"/>
                    <a:pt x="2233356" y="4404104"/>
                    <a:pt x="2233356" y="3247744"/>
                  </a:cubicBezTo>
                  <a:cubicBezTo>
                    <a:pt x="2233356" y="2091383"/>
                    <a:pt x="1354534" y="1140288"/>
                    <a:pt x="228348" y="1025918"/>
                  </a:cubicBezTo>
                  <a:lnTo>
                    <a:pt x="56343" y="1017232"/>
                  </a:lnTo>
                  <a:lnTo>
                    <a:pt x="103076" y="1012521"/>
                  </a:lnTo>
                  <a:cubicBezTo>
                    <a:pt x="336138" y="964830"/>
                    <a:pt x="511456" y="758617"/>
                    <a:pt x="511456" y="511456"/>
                  </a:cubicBezTo>
                  <a:cubicBezTo>
                    <a:pt x="511456" y="228987"/>
                    <a:pt x="282469" y="0"/>
                    <a:pt x="0" y="0"/>
                  </a:cubicBezTo>
                  <a:close/>
                </a:path>
              </a:pathLst>
            </a:custGeom>
            <a:solidFill>
              <a:srgbClr val="49C5D1"/>
            </a:solidFill>
          </p:spPr>
          <p:txBody>
            <a:bodyPr rot="0" spcFirstLastPara="0" vert="horz" wrap="square" lIns="68580" tIns="34290" rIns="68580" bIns="34290" numCol="1" spcCol="0" rtlCol="0" fromWordArt="0" anchor="ctr" anchorCtr="0" forceAA="0" compatLnSpc="1">
              <a:no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pPr algn="ctr"/>
              <a:endParaRPr lang="zh-CN" altLang="en-US" sz="1350" kern="0" dirty="0">
                <a:sym typeface="Arial" panose="020B0604020202020204" pitchFamily="34" charset="0"/>
              </a:endParaRPr>
            </a:p>
          </p:txBody>
        </p:sp>
        <p:sp>
          <p:nvSpPr>
            <p:cNvPr id="36" name="椭圆 35"/>
            <p:cNvSpPr/>
            <p:nvPr/>
          </p:nvSpPr>
          <p:spPr>
            <a:xfrm>
              <a:off x="4256982" y="3314354"/>
              <a:ext cx="71808" cy="390309"/>
            </a:xfrm>
            <a:prstGeom prst="ellipse">
              <a:avLst/>
            </a:prstGeom>
            <a:solidFill>
              <a:srgbClr val="49C5D1"/>
            </a:solidFill>
          </p:spPr>
          <p:txBody>
            <a:bodyPr rot="0" spcFirstLastPara="0" vert="horz" wrap="square" lIns="68580" tIns="34290" rIns="68580" bIns="34290" numCol="1" spcCol="0" rtlCol="0" fromWordArt="0" anchor="ctr" anchorCtr="0" forceAA="0" compatLnSpc="1">
              <a:sp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pPr algn="ctr"/>
              <a:endParaRPr lang="zh-CN" altLang="en-US" sz="1350" kern="0" dirty="0">
                <a:sym typeface="Arial" panose="020B0604020202020204" pitchFamily="34" charset="0"/>
              </a:endParaRPr>
            </a:p>
          </p:txBody>
        </p:sp>
        <p:sp>
          <p:nvSpPr>
            <p:cNvPr id="37" name="椭圆 36"/>
            <p:cNvSpPr/>
            <p:nvPr/>
          </p:nvSpPr>
          <p:spPr>
            <a:xfrm>
              <a:off x="4256982" y="3885202"/>
              <a:ext cx="71808" cy="390309"/>
            </a:xfrm>
            <a:prstGeom prst="ellipse">
              <a:avLst/>
            </a:prstGeom>
            <a:solidFill>
              <a:srgbClr val="E779A3"/>
            </a:solidFill>
          </p:spPr>
          <p:txBody>
            <a:bodyPr rot="0" spcFirstLastPara="0" vert="horz" wrap="square" lIns="68580" tIns="34290" rIns="68580" bIns="34290" numCol="1" spcCol="0" rtlCol="0" fromWordArt="0" anchor="ctr" anchorCtr="0" forceAA="0" compatLnSpc="1">
              <a:sp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pPr algn="ctr"/>
              <a:endParaRPr lang="zh-CN" altLang="en-US" sz="1350" kern="0" dirty="0">
                <a:sym typeface="Arial" panose="020B0604020202020204" pitchFamily="34" charset="0"/>
              </a:endParaRPr>
            </a:p>
          </p:txBody>
        </p:sp>
        <p:sp>
          <p:nvSpPr>
            <p:cNvPr id="38" name="任意多边形 40"/>
            <p:cNvSpPr/>
            <p:nvPr/>
          </p:nvSpPr>
          <p:spPr>
            <a:xfrm flipH="1">
              <a:off x="3954392" y="1746180"/>
              <a:ext cx="338774" cy="677546"/>
            </a:xfrm>
            <a:custGeom>
              <a:avLst/>
              <a:gdLst>
                <a:gd name="connsiteX0" fmla="*/ 0 w 3247743"/>
                <a:gd name="connsiteY0" fmla="*/ 0 h 6495486"/>
                <a:gd name="connsiteX1" fmla="*/ 3247743 w 3247743"/>
                <a:gd name="connsiteY1" fmla="*/ 3247744 h 6495486"/>
                <a:gd name="connsiteX2" fmla="*/ 332062 w 3247743"/>
                <a:gd name="connsiteY2" fmla="*/ 6478719 h 6495486"/>
                <a:gd name="connsiteX3" fmla="*/ 21 w 3247743"/>
                <a:gd name="connsiteY3" fmla="*/ 6495486 h 6495486"/>
                <a:gd name="connsiteX4" fmla="*/ 103076 w 3247743"/>
                <a:gd name="connsiteY4" fmla="*/ 6485097 h 6495486"/>
                <a:gd name="connsiteX5" fmla="*/ 511456 w 3247743"/>
                <a:gd name="connsiteY5" fmla="*/ 5984032 h 6495486"/>
                <a:gd name="connsiteX6" fmla="*/ 103076 w 3247743"/>
                <a:gd name="connsiteY6" fmla="*/ 5482967 h 6495486"/>
                <a:gd name="connsiteX7" fmla="*/ 56337 w 3247743"/>
                <a:gd name="connsiteY7" fmla="*/ 5478255 h 6495486"/>
                <a:gd name="connsiteX8" fmla="*/ 228348 w 3247743"/>
                <a:gd name="connsiteY8" fmla="*/ 5469570 h 6495486"/>
                <a:gd name="connsiteX9" fmla="*/ 2233356 w 3247743"/>
                <a:gd name="connsiteY9" fmla="*/ 3247744 h 6495486"/>
                <a:gd name="connsiteX10" fmla="*/ 228348 w 3247743"/>
                <a:gd name="connsiteY10" fmla="*/ 1025918 h 6495486"/>
                <a:gd name="connsiteX11" fmla="*/ 56343 w 3247743"/>
                <a:gd name="connsiteY11" fmla="*/ 1017232 h 6495486"/>
                <a:gd name="connsiteX12" fmla="*/ 103076 w 3247743"/>
                <a:gd name="connsiteY12" fmla="*/ 1012521 h 6495486"/>
                <a:gd name="connsiteX13" fmla="*/ 511456 w 3247743"/>
                <a:gd name="connsiteY13" fmla="*/ 511456 h 6495486"/>
                <a:gd name="connsiteX14" fmla="*/ 0 w 3247743"/>
                <a:gd name="connsiteY14" fmla="*/ 0 h 6495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247743" h="6495486">
                  <a:moveTo>
                    <a:pt x="0" y="0"/>
                  </a:moveTo>
                  <a:cubicBezTo>
                    <a:pt x="1793675" y="0"/>
                    <a:pt x="3247743" y="1454069"/>
                    <a:pt x="3247743" y="3247744"/>
                  </a:cubicBezTo>
                  <a:cubicBezTo>
                    <a:pt x="3247743" y="4929314"/>
                    <a:pt x="1969754" y="6312402"/>
                    <a:pt x="332062" y="6478719"/>
                  </a:cubicBezTo>
                  <a:lnTo>
                    <a:pt x="21" y="6495486"/>
                  </a:lnTo>
                  <a:lnTo>
                    <a:pt x="103076" y="6485097"/>
                  </a:lnTo>
                  <a:cubicBezTo>
                    <a:pt x="336138" y="6437406"/>
                    <a:pt x="511456" y="6231193"/>
                    <a:pt x="511456" y="5984032"/>
                  </a:cubicBezTo>
                  <a:cubicBezTo>
                    <a:pt x="511456" y="5736872"/>
                    <a:pt x="336138" y="5530659"/>
                    <a:pt x="103076" y="5482967"/>
                  </a:cubicBezTo>
                  <a:lnTo>
                    <a:pt x="56337" y="5478255"/>
                  </a:lnTo>
                  <a:lnTo>
                    <a:pt x="228348" y="5469570"/>
                  </a:lnTo>
                  <a:cubicBezTo>
                    <a:pt x="1354534" y="5355200"/>
                    <a:pt x="2233356" y="4404104"/>
                    <a:pt x="2233356" y="3247744"/>
                  </a:cubicBezTo>
                  <a:cubicBezTo>
                    <a:pt x="2233356" y="2091383"/>
                    <a:pt x="1354534" y="1140288"/>
                    <a:pt x="228348" y="1025918"/>
                  </a:cubicBezTo>
                  <a:lnTo>
                    <a:pt x="56343" y="1017232"/>
                  </a:lnTo>
                  <a:lnTo>
                    <a:pt x="103076" y="1012521"/>
                  </a:lnTo>
                  <a:cubicBezTo>
                    <a:pt x="336138" y="964830"/>
                    <a:pt x="511456" y="758617"/>
                    <a:pt x="511456" y="511456"/>
                  </a:cubicBezTo>
                  <a:cubicBezTo>
                    <a:pt x="511456" y="228987"/>
                    <a:pt x="282469" y="0"/>
                    <a:pt x="0" y="0"/>
                  </a:cubicBezTo>
                  <a:close/>
                </a:path>
              </a:pathLst>
            </a:custGeom>
            <a:solidFill>
              <a:srgbClr val="E779A3"/>
            </a:solidFill>
          </p:spPr>
          <p:txBody>
            <a:bodyPr rot="0" spcFirstLastPara="0" vert="horz" wrap="square" lIns="68580" tIns="34290" rIns="68580" bIns="34290" numCol="1" spcCol="0" rtlCol="0" fromWordArt="0" anchor="ctr" anchorCtr="0" forceAA="0" compatLnSpc="1">
              <a:no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pPr algn="ctr"/>
              <a:endParaRPr lang="zh-CN" altLang="en-US" sz="1350" kern="0" dirty="0">
                <a:sym typeface="Arial" panose="020B0604020202020204" pitchFamily="34" charset="0"/>
              </a:endParaRPr>
            </a:p>
          </p:txBody>
        </p:sp>
        <p:sp>
          <p:nvSpPr>
            <p:cNvPr id="39" name="椭圆 38"/>
            <p:cNvSpPr/>
            <p:nvPr/>
          </p:nvSpPr>
          <p:spPr>
            <a:xfrm flipH="1">
              <a:off x="4096053" y="1898314"/>
              <a:ext cx="373278" cy="373278"/>
            </a:xfrm>
            <a:prstGeom prst="ellipse">
              <a:avLst/>
            </a:prstGeom>
            <a:solidFill>
              <a:srgbClr val="D9D9D9"/>
            </a:solidFill>
          </p:spPr>
          <p:txBody>
            <a:bodyPr rot="0" spcFirstLastPara="0" vert="horz" wrap="square" lIns="0" tIns="0" rIns="0" bIns="0" numCol="1" spcCol="0" rtlCol="0" fromWordArt="0" anchor="ctr" anchorCtr="0" forceAA="0" compatLnSpc="1">
              <a:norm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pPr algn="ctr"/>
              <a:r>
                <a:rPr lang="en-US" altLang="zh-CN" sz="1600" b="1" kern="0" dirty="0">
                  <a:solidFill>
                    <a:srgbClr val="E779A3"/>
                  </a:solidFill>
                  <a:latin typeface="微软雅黑" panose="020B0503020204020204" pitchFamily="34" charset="-122"/>
                  <a:ea typeface="微软雅黑" panose="020B0503020204020204" pitchFamily="34" charset="-122"/>
                  <a:sym typeface="Arial" panose="020B0604020202020204" pitchFamily="34" charset="0"/>
                </a:rPr>
                <a:t>02</a:t>
              </a:r>
              <a:endParaRPr lang="zh-CN" altLang="en-US" sz="1600" b="1" kern="0" dirty="0">
                <a:solidFill>
                  <a:srgbClr val="E779A3"/>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0" name="椭圆 39"/>
            <p:cNvSpPr/>
            <p:nvPr/>
          </p:nvSpPr>
          <p:spPr>
            <a:xfrm>
              <a:off x="4116721" y="2467641"/>
              <a:ext cx="373278" cy="373278"/>
            </a:xfrm>
            <a:prstGeom prst="ellipse">
              <a:avLst/>
            </a:prstGeom>
            <a:solidFill>
              <a:srgbClr val="D9D9D9"/>
            </a:solidFill>
          </p:spPr>
          <p:txBody>
            <a:bodyPr rot="0" spcFirstLastPara="0" vert="horz" wrap="square" lIns="0" tIns="0" rIns="0" bIns="0" numCol="1" spcCol="0" rtlCol="0" fromWordArt="0" anchor="ctr" anchorCtr="0" forceAA="0" compatLnSpc="1">
              <a:norm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pPr algn="ctr"/>
              <a:r>
                <a:rPr lang="en-US" altLang="zh-CN" sz="1600" b="1" kern="0" dirty="0">
                  <a:solidFill>
                    <a:srgbClr val="49C5D1"/>
                  </a:solidFill>
                  <a:latin typeface="微软雅黑" panose="020B0503020204020204" pitchFamily="34" charset="-122"/>
                  <a:ea typeface="微软雅黑" panose="020B0503020204020204" pitchFamily="34" charset="-122"/>
                  <a:sym typeface="Arial" panose="020B0604020202020204" pitchFamily="34" charset="0"/>
                </a:rPr>
                <a:t>03</a:t>
              </a:r>
              <a:endParaRPr lang="zh-CN" altLang="en-US" sz="1600" b="1" kern="0" dirty="0">
                <a:solidFill>
                  <a:srgbClr val="49C5D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1" name="任意多边形 48"/>
            <p:cNvSpPr/>
            <p:nvPr/>
          </p:nvSpPr>
          <p:spPr>
            <a:xfrm flipH="1">
              <a:off x="3954392" y="2886048"/>
              <a:ext cx="338774" cy="677546"/>
            </a:xfrm>
            <a:custGeom>
              <a:avLst/>
              <a:gdLst>
                <a:gd name="connsiteX0" fmla="*/ 0 w 3247743"/>
                <a:gd name="connsiteY0" fmla="*/ 0 h 6495486"/>
                <a:gd name="connsiteX1" fmla="*/ 3247743 w 3247743"/>
                <a:gd name="connsiteY1" fmla="*/ 3247744 h 6495486"/>
                <a:gd name="connsiteX2" fmla="*/ 332062 w 3247743"/>
                <a:gd name="connsiteY2" fmla="*/ 6478719 h 6495486"/>
                <a:gd name="connsiteX3" fmla="*/ 21 w 3247743"/>
                <a:gd name="connsiteY3" fmla="*/ 6495486 h 6495486"/>
                <a:gd name="connsiteX4" fmla="*/ 103076 w 3247743"/>
                <a:gd name="connsiteY4" fmla="*/ 6485097 h 6495486"/>
                <a:gd name="connsiteX5" fmla="*/ 511456 w 3247743"/>
                <a:gd name="connsiteY5" fmla="*/ 5984032 h 6495486"/>
                <a:gd name="connsiteX6" fmla="*/ 103076 w 3247743"/>
                <a:gd name="connsiteY6" fmla="*/ 5482967 h 6495486"/>
                <a:gd name="connsiteX7" fmla="*/ 56337 w 3247743"/>
                <a:gd name="connsiteY7" fmla="*/ 5478255 h 6495486"/>
                <a:gd name="connsiteX8" fmla="*/ 228348 w 3247743"/>
                <a:gd name="connsiteY8" fmla="*/ 5469570 h 6495486"/>
                <a:gd name="connsiteX9" fmla="*/ 2233356 w 3247743"/>
                <a:gd name="connsiteY9" fmla="*/ 3247744 h 6495486"/>
                <a:gd name="connsiteX10" fmla="*/ 228348 w 3247743"/>
                <a:gd name="connsiteY10" fmla="*/ 1025918 h 6495486"/>
                <a:gd name="connsiteX11" fmla="*/ 56343 w 3247743"/>
                <a:gd name="connsiteY11" fmla="*/ 1017232 h 6495486"/>
                <a:gd name="connsiteX12" fmla="*/ 103076 w 3247743"/>
                <a:gd name="connsiteY12" fmla="*/ 1012521 h 6495486"/>
                <a:gd name="connsiteX13" fmla="*/ 511456 w 3247743"/>
                <a:gd name="connsiteY13" fmla="*/ 511456 h 6495486"/>
                <a:gd name="connsiteX14" fmla="*/ 0 w 3247743"/>
                <a:gd name="connsiteY14" fmla="*/ 0 h 6495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247743" h="6495486">
                  <a:moveTo>
                    <a:pt x="0" y="0"/>
                  </a:moveTo>
                  <a:cubicBezTo>
                    <a:pt x="1793675" y="0"/>
                    <a:pt x="3247743" y="1454069"/>
                    <a:pt x="3247743" y="3247744"/>
                  </a:cubicBezTo>
                  <a:cubicBezTo>
                    <a:pt x="3247743" y="4929314"/>
                    <a:pt x="1969754" y="6312402"/>
                    <a:pt x="332062" y="6478719"/>
                  </a:cubicBezTo>
                  <a:lnTo>
                    <a:pt x="21" y="6495486"/>
                  </a:lnTo>
                  <a:lnTo>
                    <a:pt x="103076" y="6485097"/>
                  </a:lnTo>
                  <a:cubicBezTo>
                    <a:pt x="336138" y="6437406"/>
                    <a:pt x="511456" y="6231193"/>
                    <a:pt x="511456" y="5984032"/>
                  </a:cubicBezTo>
                  <a:cubicBezTo>
                    <a:pt x="511456" y="5736872"/>
                    <a:pt x="336138" y="5530659"/>
                    <a:pt x="103076" y="5482967"/>
                  </a:cubicBezTo>
                  <a:lnTo>
                    <a:pt x="56337" y="5478255"/>
                  </a:lnTo>
                  <a:lnTo>
                    <a:pt x="228348" y="5469570"/>
                  </a:lnTo>
                  <a:cubicBezTo>
                    <a:pt x="1354534" y="5355200"/>
                    <a:pt x="2233356" y="4404104"/>
                    <a:pt x="2233356" y="3247744"/>
                  </a:cubicBezTo>
                  <a:cubicBezTo>
                    <a:pt x="2233356" y="2091383"/>
                    <a:pt x="1354534" y="1140288"/>
                    <a:pt x="228348" y="1025918"/>
                  </a:cubicBezTo>
                  <a:lnTo>
                    <a:pt x="56343" y="1017232"/>
                  </a:lnTo>
                  <a:lnTo>
                    <a:pt x="103076" y="1012521"/>
                  </a:lnTo>
                  <a:cubicBezTo>
                    <a:pt x="336138" y="964830"/>
                    <a:pt x="511456" y="758617"/>
                    <a:pt x="511456" y="511456"/>
                  </a:cubicBezTo>
                  <a:cubicBezTo>
                    <a:pt x="511456" y="228987"/>
                    <a:pt x="282469" y="0"/>
                    <a:pt x="0" y="0"/>
                  </a:cubicBezTo>
                  <a:close/>
                </a:path>
              </a:pathLst>
            </a:custGeom>
            <a:solidFill>
              <a:srgbClr val="E779A3"/>
            </a:solidFill>
          </p:spPr>
          <p:txBody>
            <a:bodyPr rot="0" spcFirstLastPara="0" vert="horz" wrap="square" lIns="68580" tIns="34290" rIns="68580" bIns="34290" numCol="1" spcCol="0" rtlCol="0" fromWordArt="0" anchor="ctr" anchorCtr="0" forceAA="0" compatLnSpc="1">
              <a:no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pPr algn="ctr"/>
              <a:endParaRPr lang="zh-CN" altLang="en-US" sz="1350" kern="0" dirty="0">
                <a:sym typeface="Arial" panose="020B0604020202020204" pitchFamily="34" charset="0"/>
              </a:endParaRPr>
            </a:p>
          </p:txBody>
        </p:sp>
        <p:sp>
          <p:nvSpPr>
            <p:cNvPr id="42" name="椭圆 41"/>
            <p:cNvSpPr/>
            <p:nvPr/>
          </p:nvSpPr>
          <p:spPr>
            <a:xfrm flipH="1">
              <a:off x="4096053" y="3038181"/>
              <a:ext cx="373278" cy="373278"/>
            </a:xfrm>
            <a:prstGeom prst="ellipse">
              <a:avLst/>
            </a:prstGeom>
            <a:solidFill>
              <a:srgbClr val="D9D9D9"/>
            </a:solidFill>
          </p:spPr>
          <p:txBody>
            <a:bodyPr rot="0" spcFirstLastPara="0" vert="horz" wrap="square" lIns="0" tIns="0" rIns="0" bIns="0" numCol="1" spcCol="0" rtlCol="0" fromWordArt="0" anchor="ctr" anchorCtr="0" forceAA="0" compatLnSpc="1">
              <a:norm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pPr algn="ctr"/>
              <a:r>
                <a:rPr lang="en-US" altLang="zh-CN" sz="1600" b="1" kern="0" dirty="0">
                  <a:solidFill>
                    <a:srgbClr val="E779A3"/>
                  </a:solidFill>
                  <a:latin typeface="微软雅黑" panose="020B0503020204020204" pitchFamily="34" charset="-122"/>
                  <a:ea typeface="微软雅黑" panose="020B0503020204020204" pitchFamily="34" charset="-122"/>
                  <a:sym typeface="Arial" panose="020B0604020202020204" pitchFamily="34" charset="0"/>
                </a:rPr>
                <a:t>04</a:t>
              </a:r>
              <a:endParaRPr lang="zh-CN" altLang="en-US" sz="1600" b="1" kern="0" dirty="0">
                <a:solidFill>
                  <a:srgbClr val="E779A3"/>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3" name="椭圆 42"/>
            <p:cNvSpPr/>
            <p:nvPr/>
          </p:nvSpPr>
          <p:spPr>
            <a:xfrm>
              <a:off x="4116721" y="3608293"/>
              <a:ext cx="373278" cy="373278"/>
            </a:xfrm>
            <a:prstGeom prst="ellipse">
              <a:avLst/>
            </a:prstGeom>
            <a:solidFill>
              <a:srgbClr val="D9D9D9"/>
            </a:solidFill>
          </p:spPr>
          <p:txBody>
            <a:bodyPr rot="0" spcFirstLastPara="0" vert="horz" wrap="square" lIns="0" tIns="0" rIns="0" bIns="0" numCol="1" spcCol="0" rtlCol="0" fromWordArt="0" anchor="ctr" anchorCtr="0" forceAA="0" compatLnSpc="1">
              <a:norm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a:lstStyle>
            <a:p>
              <a:pPr algn="ctr"/>
              <a:r>
                <a:rPr lang="en-US" altLang="zh-CN" sz="1600" b="1" kern="0" dirty="0">
                  <a:solidFill>
                    <a:srgbClr val="49C5D1"/>
                  </a:solidFill>
                  <a:latin typeface="微软雅黑" panose="020B0503020204020204" pitchFamily="34" charset="-122"/>
                  <a:ea typeface="微软雅黑" panose="020B0503020204020204" pitchFamily="34" charset="-122"/>
                  <a:sym typeface="Arial" panose="020B0604020202020204" pitchFamily="34" charset="0"/>
                </a:rPr>
                <a:t>05</a:t>
              </a:r>
              <a:endParaRPr lang="zh-CN" altLang="en-US" sz="1600" b="1" kern="0" dirty="0">
                <a:solidFill>
                  <a:srgbClr val="49C5D1"/>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49" name="文本框 48"/>
          <p:cNvSpPr txBox="1"/>
          <p:nvPr/>
        </p:nvSpPr>
        <p:spPr>
          <a:xfrm>
            <a:off x="1537165" y="1537539"/>
            <a:ext cx="4244100" cy="985206"/>
          </a:xfrm>
          <a:prstGeom prst="rect">
            <a:avLst/>
          </a:prstGeom>
          <a:noFill/>
        </p:spPr>
        <p:txBody>
          <a:bodyPr wrap="square" rtlCol="0">
            <a:spAutoFit/>
          </a:bodyPr>
          <a:lstStyle/>
          <a:p>
            <a:pPr>
              <a:lnSpc>
                <a:spcPct val="11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点击这里输入文本内容点击这里输入文本内容点击这里输入文本内容点击这里输入文本内容点击这里输入文本内容</a:t>
            </a:r>
            <a:endPar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文本框 49"/>
          <p:cNvSpPr txBox="1"/>
          <p:nvPr/>
        </p:nvSpPr>
        <p:spPr>
          <a:xfrm>
            <a:off x="1537165" y="3235249"/>
            <a:ext cx="4244100" cy="985206"/>
          </a:xfrm>
          <a:prstGeom prst="rect">
            <a:avLst/>
          </a:prstGeom>
          <a:noFill/>
        </p:spPr>
        <p:txBody>
          <a:bodyPr wrap="square" rtlCol="0">
            <a:spAutoFit/>
          </a:bodyPr>
          <a:lstStyle/>
          <a:p>
            <a:pPr>
              <a:lnSpc>
                <a:spcPct val="11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点击这里输入文本内容点击这里输入文本内容点击这里输入文本内容点击这里输入文本内容点击这里输入文本内容</a:t>
            </a:r>
            <a:endPar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1" name="文本框 50"/>
          <p:cNvSpPr txBox="1"/>
          <p:nvPr/>
        </p:nvSpPr>
        <p:spPr>
          <a:xfrm>
            <a:off x="1564859" y="4932959"/>
            <a:ext cx="4244100" cy="985206"/>
          </a:xfrm>
          <a:prstGeom prst="rect">
            <a:avLst/>
          </a:prstGeom>
          <a:noFill/>
        </p:spPr>
        <p:txBody>
          <a:bodyPr wrap="square" rtlCol="0">
            <a:spAutoFit/>
          </a:bodyPr>
          <a:lstStyle/>
          <a:p>
            <a:pPr>
              <a:lnSpc>
                <a:spcPct val="11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点击这里输入文本内容点击这里输入文本内容点击这里输入文本内容点击这里输入文本内容点击这里输入文本内容</a:t>
            </a:r>
            <a:endPar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2" name="文本框 51"/>
          <p:cNvSpPr txBox="1"/>
          <p:nvPr/>
        </p:nvSpPr>
        <p:spPr>
          <a:xfrm>
            <a:off x="6410736" y="2461552"/>
            <a:ext cx="4244100" cy="985206"/>
          </a:xfrm>
          <a:prstGeom prst="rect">
            <a:avLst/>
          </a:prstGeom>
          <a:noFill/>
        </p:spPr>
        <p:txBody>
          <a:bodyPr wrap="square" rtlCol="0">
            <a:spAutoFit/>
          </a:bodyPr>
          <a:lstStyle/>
          <a:p>
            <a:pPr>
              <a:lnSpc>
                <a:spcPct val="11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点击这里输入文本内容点击这里输入文本内容点击这里输入文本内容点击这里输入文本内容点击这里输入文本内容</a:t>
            </a:r>
            <a:endPar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3" name="文本框 52"/>
          <p:cNvSpPr txBox="1"/>
          <p:nvPr/>
        </p:nvSpPr>
        <p:spPr>
          <a:xfrm>
            <a:off x="6410736" y="3993012"/>
            <a:ext cx="4244100" cy="985206"/>
          </a:xfrm>
          <a:prstGeom prst="rect">
            <a:avLst/>
          </a:prstGeom>
          <a:noFill/>
        </p:spPr>
        <p:txBody>
          <a:bodyPr wrap="square" rtlCol="0">
            <a:spAutoFit/>
          </a:bodyPr>
          <a:lstStyle/>
          <a:p>
            <a:pPr>
              <a:lnSpc>
                <a:spcPct val="11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点击这里输入文本内容点击这里输入文本内容点击这里输入文本内容点击这里输入文本内容点击这里输入文本内容</a:t>
            </a:r>
            <a:endPar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slow" p14:dur="2000" advTm="4697"/>
    </mc:Choice>
    <mc:Fallback>
      <p:transition spd="slow" advTm="4697"/>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ppt_x"/>
                                          </p:val>
                                        </p:tav>
                                        <p:tav tm="100000">
                                          <p:val>
                                            <p:strVal val="#ppt_x"/>
                                          </p:val>
                                        </p:tav>
                                      </p:tavLst>
                                    </p:anim>
                                    <p:anim calcmode="lin" valueType="num">
                                      <p:cBhvr additive="base">
                                        <p:cTn id="22"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fade">
                                      <p:cBhvr>
                                        <p:cTn id="27" dur="1000"/>
                                        <p:tgtEl>
                                          <p:spTgt spid="49"/>
                                        </p:tgtEl>
                                      </p:cBhvr>
                                    </p:animEffect>
                                    <p:anim calcmode="lin" valueType="num">
                                      <p:cBhvr>
                                        <p:cTn id="28" dur="1000" fill="hold"/>
                                        <p:tgtEl>
                                          <p:spTgt spid="49"/>
                                        </p:tgtEl>
                                        <p:attrNameLst>
                                          <p:attrName>ppt_x</p:attrName>
                                        </p:attrNameLst>
                                      </p:cBhvr>
                                      <p:tavLst>
                                        <p:tav tm="0">
                                          <p:val>
                                            <p:strVal val="#ppt_x"/>
                                          </p:val>
                                        </p:tav>
                                        <p:tav tm="100000">
                                          <p:val>
                                            <p:strVal val="#ppt_x"/>
                                          </p:val>
                                        </p:tav>
                                      </p:tavLst>
                                    </p:anim>
                                    <p:anim calcmode="lin" valueType="num">
                                      <p:cBhvr>
                                        <p:cTn id="29" dur="1000" fill="hold"/>
                                        <p:tgtEl>
                                          <p:spTgt spid="4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2"/>
                                        </p:tgtEl>
                                        <p:attrNameLst>
                                          <p:attrName>style.visibility</p:attrName>
                                        </p:attrNameLst>
                                      </p:cBhvr>
                                      <p:to>
                                        <p:strVal val="visible"/>
                                      </p:to>
                                    </p:set>
                                    <p:animEffect transition="in" filter="fade">
                                      <p:cBhvr>
                                        <p:cTn id="32" dur="1000"/>
                                        <p:tgtEl>
                                          <p:spTgt spid="52"/>
                                        </p:tgtEl>
                                      </p:cBhvr>
                                    </p:animEffect>
                                    <p:anim calcmode="lin" valueType="num">
                                      <p:cBhvr>
                                        <p:cTn id="33" dur="1000" fill="hold"/>
                                        <p:tgtEl>
                                          <p:spTgt spid="52"/>
                                        </p:tgtEl>
                                        <p:attrNameLst>
                                          <p:attrName>ppt_x</p:attrName>
                                        </p:attrNameLst>
                                      </p:cBhvr>
                                      <p:tavLst>
                                        <p:tav tm="0">
                                          <p:val>
                                            <p:strVal val="#ppt_x"/>
                                          </p:val>
                                        </p:tav>
                                        <p:tav tm="100000">
                                          <p:val>
                                            <p:strVal val="#ppt_x"/>
                                          </p:val>
                                        </p:tav>
                                      </p:tavLst>
                                    </p:anim>
                                    <p:anim calcmode="lin" valueType="num">
                                      <p:cBhvr>
                                        <p:cTn id="34" dur="1000" fill="hold"/>
                                        <p:tgtEl>
                                          <p:spTgt spid="5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0"/>
                                        </p:tgtEl>
                                        <p:attrNameLst>
                                          <p:attrName>style.visibility</p:attrName>
                                        </p:attrNameLst>
                                      </p:cBhvr>
                                      <p:to>
                                        <p:strVal val="visible"/>
                                      </p:to>
                                    </p:set>
                                    <p:animEffect transition="in" filter="fade">
                                      <p:cBhvr>
                                        <p:cTn id="37" dur="1000"/>
                                        <p:tgtEl>
                                          <p:spTgt spid="50"/>
                                        </p:tgtEl>
                                      </p:cBhvr>
                                    </p:animEffect>
                                    <p:anim calcmode="lin" valueType="num">
                                      <p:cBhvr>
                                        <p:cTn id="38" dur="1000" fill="hold"/>
                                        <p:tgtEl>
                                          <p:spTgt spid="50"/>
                                        </p:tgtEl>
                                        <p:attrNameLst>
                                          <p:attrName>ppt_x</p:attrName>
                                        </p:attrNameLst>
                                      </p:cBhvr>
                                      <p:tavLst>
                                        <p:tav tm="0">
                                          <p:val>
                                            <p:strVal val="#ppt_x"/>
                                          </p:val>
                                        </p:tav>
                                        <p:tav tm="100000">
                                          <p:val>
                                            <p:strVal val="#ppt_x"/>
                                          </p:val>
                                        </p:tav>
                                      </p:tavLst>
                                    </p:anim>
                                    <p:anim calcmode="lin" valueType="num">
                                      <p:cBhvr>
                                        <p:cTn id="39" dur="1000" fill="hold"/>
                                        <p:tgtEl>
                                          <p:spTgt spid="5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53"/>
                                        </p:tgtEl>
                                        <p:attrNameLst>
                                          <p:attrName>style.visibility</p:attrName>
                                        </p:attrNameLst>
                                      </p:cBhvr>
                                      <p:to>
                                        <p:strVal val="visible"/>
                                      </p:to>
                                    </p:set>
                                    <p:animEffect transition="in" filter="fade">
                                      <p:cBhvr>
                                        <p:cTn id="42" dur="1000"/>
                                        <p:tgtEl>
                                          <p:spTgt spid="53"/>
                                        </p:tgtEl>
                                      </p:cBhvr>
                                    </p:animEffect>
                                    <p:anim calcmode="lin" valueType="num">
                                      <p:cBhvr>
                                        <p:cTn id="43" dur="1000" fill="hold"/>
                                        <p:tgtEl>
                                          <p:spTgt spid="53"/>
                                        </p:tgtEl>
                                        <p:attrNameLst>
                                          <p:attrName>ppt_x</p:attrName>
                                        </p:attrNameLst>
                                      </p:cBhvr>
                                      <p:tavLst>
                                        <p:tav tm="0">
                                          <p:val>
                                            <p:strVal val="#ppt_x"/>
                                          </p:val>
                                        </p:tav>
                                        <p:tav tm="100000">
                                          <p:val>
                                            <p:strVal val="#ppt_x"/>
                                          </p:val>
                                        </p:tav>
                                      </p:tavLst>
                                    </p:anim>
                                    <p:anim calcmode="lin" valueType="num">
                                      <p:cBhvr>
                                        <p:cTn id="44" dur="1000" fill="hold"/>
                                        <p:tgtEl>
                                          <p:spTgt spid="53"/>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fade">
                                      <p:cBhvr>
                                        <p:cTn id="47" dur="1000"/>
                                        <p:tgtEl>
                                          <p:spTgt spid="51"/>
                                        </p:tgtEl>
                                      </p:cBhvr>
                                    </p:animEffect>
                                    <p:anim calcmode="lin" valueType="num">
                                      <p:cBhvr>
                                        <p:cTn id="48" dur="1000" fill="hold"/>
                                        <p:tgtEl>
                                          <p:spTgt spid="51"/>
                                        </p:tgtEl>
                                        <p:attrNameLst>
                                          <p:attrName>ppt_x</p:attrName>
                                        </p:attrNameLst>
                                      </p:cBhvr>
                                      <p:tavLst>
                                        <p:tav tm="0">
                                          <p:val>
                                            <p:strVal val="#ppt_x"/>
                                          </p:val>
                                        </p:tav>
                                        <p:tav tm="100000">
                                          <p:val>
                                            <p:strVal val="#ppt_x"/>
                                          </p:val>
                                        </p:tav>
                                      </p:tavLst>
                                    </p:anim>
                                    <p:anim calcmode="lin" valueType="num">
                                      <p:cBhvr>
                                        <p:cTn id="49"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9" grpId="0"/>
      <p:bldP spid="50" grpId="0"/>
      <p:bldP spid="51" grpId="0"/>
      <p:bldP spid="52" grpId="0"/>
      <p:bldP spid="5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174" y="0"/>
            <a:ext cx="1752093" cy="1368825"/>
            <a:chOff x="749301" y="1425175"/>
            <a:chExt cx="2711196" cy="2118125"/>
          </a:xfrm>
        </p:grpSpPr>
        <p:pic>
          <p:nvPicPr>
            <p:cNvPr id="3" name="图片 2"/>
            <p:cNvPicPr>
              <a:picLocks noChangeAspect="1"/>
            </p:cNvPicPr>
            <p:nvPr/>
          </p:nvPicPr>
          <p:blipFill>
            <a:blip r:embed="rId1">
              <a:extLst>
                <a:ext uri="{BEBA8EAE-BF5A-486C-A8C5-ECC9F3942E4B}">
                  <a14:imgProps xmlns:a14="http://schemas.microsoft.com/office/drawing/2010/main">
                    <a14:imgLayer r:embed="rId2">
                      <a14:imgEffect>
                        <a14:backgroundRemoval t="8000" b="100000" l="9375" r="96875">
                          <a14:foregroundMark x1="76042" y1="76000" x2="76042" y2="76000"/>
                          <a14:foregroundMark x1="82292" y1="80000" x2="82292" y2="80000"/>
                        </a14:backgroundRemoval>
                      </a14:imgEffect>
                    </a14:imgLayer>
                  </a14:imgProps>
                </a:ext>
              </a:extLst>
            </a:blip>
            <a:stretch>
              <a:fillRect/>
            </a:stretch>
          </p:blipFill>
          <p:spPr>
            <a:xfrm>
              <a:off x="749301" y="1425175"/>
              <a:ext cx="2711196" cy="2118125"/>
            </a:xfrm>
            <a:prstGeom prst="rect">
              <a:avLst/>
            </a:prstGeom>
          </p:spPr>
        </p:pic>
        <p:sp>
          <p:nvSpPr>
            <p:cNvPr id="4" name="文本框 3"/>
            <p:cNvSpPr txBox="1"/>
            <p:nvPr/>
          </p:nvSpPr>
          <p:spPr>
            <a:xfrm>
              <a:off x="1565349" y="1984168"/>
              <a:ext cx="1079096" cy="1000135"/>
            </a:xfrm>
            <a:prstGeom prst="rect">
              <a:avLst/>
            </a:prstGeom>
            <a:noFill/>
          </p:spPr>
          <p:txBody>
            <a:bodyPr wrap="square" rtlCol="0">
              <a:spAutoFit/>
            </a:bodyPr>
            <a:lstStyle/>
            <a:p>
              <a:pPr algn="ctr"/>
              <a:r>
                <a:rPr lang="en-US" altLang="zh-CN" sz="3600" b="1" dirty="0" smtClean="0">
                  <a:solidFill>
                    <a:schemeClr val="tx1">
                      <a:lumMod val="75000"/>
                      <a:lumOff val="25000"/>
                    </a:schemeClr>
                  </a:solidFill>
                  <a:latin typeface="微软雅黑" panose="020B0503020204020204" pitchFamily="34" charset="-122"/>
                  <a:ea typeface="微软雅黑" panose="020B0503020204020204" pitchFamily="34" charset="-122"/>
                </a:rPr>
                <a:t>1</a:t>
              </a:r>
              <a:endPar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5" name="文本框 4"/>
          <p:cNvSpPr txBox="1"/>
          <p:nvPr/>
        </p:nvSpPr>
        <p:spPr>
          <a:xfrm>
            <a:off x="1422819" y="392023"/>
            <a:ext cx="4012782" cy="553998"/>
          </a:xfrm>
          <a:prstGeom prst="rect">
            <a:avLst/>
          </a:prstGeom>
          <a:noFill/>
        </p:spPr>
        <p:txBody>
          <a:bodyPr wrap="square" rtlCol="0">
            <a:spAutoFit/>
          </a:bodyPr>
          <a:lstStyle/>
          <a:p>
            <a:r>
              <a:rPr lang="zh-CN" altLang="en-US" sz="3000" b="1" dirty="0" smtClean="0">
                <a:solidFill>
                  <a:schemeClr val="tx1">
                    <a:lumMod val="75000"/>
                    <a:lumOff val="25000"/>
                  </a:schemeClr>
                </a:solidFill>
                <a:latin typeface="微软雅黑" panose="020B0503020204020204" pitchFamily="34" charset="-122"/>
                <a:ea typeface="微软雅黑" panose="020B0503020204020204" pitchFamily="34" charset="-122"/>
              </a:rPr>
              <a:t>点击此处添加标题</a:t>
            </a:r>
            <a:endParaRPr lang="zh-CN" altLang="en-US" sz="3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flipH="1">
            <a:off x="2513646" y="3311271"/>
            <a:ext cx="8226029" cy="604838"/>
            <a:chOff x="444098" y="3162300"/>
            <a:chExt cx="10968038" cy="806450"/>
          </a:xfrm>
        </p:grpSpPr>
        <p:sp>
          <p:nvSpPr>
            <p:cNvPr id="8" name="Freeform 5"/>
            <p:cNvSpPr/>
            <p:nvPr/>
          </p:nvSpPr>
          <p:spPr bwMode="auto">
            <a:xfrm>
              <a:off x="496486" y="3162300"/>
              <a:ext cx="1222375" cy="373063"/>
            </a:xfrm>
            <a:custGeom>
              <a:avLst/>
              <a:gdLst>
                <a:gd name="T0" fmla="*/ 2452 w 3360"/>
                <a:gd name="T1" fmla="*/ 0 h 1014"/>
                <a:gd name="T2" fmla="*/ 2226 w 3360"/>
                <a:gd name="T3" fmla="*/ 30 h 1014"/>
                <a:gd name="T4" fmla="*/ 2420 w 3360"/>
                <a:gd name="T5" fmla="*/ 496 h 1014"/>
                <a:gd name="T6" fmla="*/ 2050 w 3360"/>
                <a:gd name="T7" fmla="*/ 72 h 1014"/>
                <a:gd name="T8" fmla="*/ 1698 w 3360"/>
                <a:gd name="T9" fmla="*/ 180 h 1014"/>
                <a:gd name="T10" fmla="*/ 1889 w 3360"/>
                <a:gd name="T11" fmla="*/ 640 h 1014"/>
                <a:gd name="T12" fmla="*/ 1538 w 3360"/>
                <a:gd name="T13" fmla="*/ 237 h 1014"/>
                <a:gd name="T14" fmla="*/ 1114 w 3360"/>
                <a:gd name="T15" fmla="*/ 407 h 1014"/>
                <a:gd name="T16" fmla="*/ 1275 w 3360"/>
                <a:gd name="T17" fmla="*/ 793 h 1014"/>
                <a:gd name="T18" fmla="*/ 988 w 3360"/>
                <a:gd name="T19" fmla="*/ 463 h 1014"/>
                <a:gd name="T20" fmla="*/ 656 w 3360"/>
                <a:gd name="T21" fmla="*/ 624 h 1014"/>
                <a:gd name="T22" fmla="*/ 771 w 3360"/>
                <a:gd name="T23" fmla="*/ 897 h 1014"/>
                <a:gd name="T24" fmla="*/ 572 w 3360"/>
                <a:gd name="T25" fmla="*/ 669 h 1014"/>
                <a:gd name="T26" fmla="*/ 0 w 3360"/>
                <a:gd name="T27" fmla="*/ 1014 h 1014"/>
                <a:gd name="T28" fmla="*/ 3360 w 3360"/>
                <a:gd name="T29" fmla="*/ 1014 h 1014"/>
                <a:gd name="T30" fmla="*/ 2452 w 3360"/>
                <a:gd name="T31" fmla="*/ 0 h 10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60" h="1014">
                  <a:moveTo>
                    <a:pt x="2452" y="0"/>
                  </a:moveTo>
                  <a:cubicBezTo>
                    <a:pt x="2398" y="0"/>
                    <a:pt x="2321" y="10"/>
                    <a:pt x="2226" y="30"/>
                  </a:cubicBezTo>
                  <a:cubicBezTo>
                    <a:pt x="2319" y="261"/>
                    <a:pt x="2420" y="496"/>
                    <a:pt x="2420" y="496"/>
                  </a:cubicBezTo>
                  <a:lnTo>
                    <a:pt x="2050" y="72"/>
                  </a:lnTo>
                  <a:cubicBezTo>
                    <a:pt x="1945" y="101"/>
                    <a:pt x="1826" y="137"/>
                    <a:pt x="1698" y="180"/>
                  </a:cubicBezTo>
                  <a:cubicBezTo>
                    <a:pt x="1790" y="409"/>
                    <a:pt x="1889" y="640"/>
                    <a:pt x="1889" y="640"/>
                  </a:cubicBezTo>
                  <a:lnTo>
                    <a:pt x="1538" y="237"/>
                  </a:lnTo>
                  <a:cubicBezTo>
                    <a:pt x="1403" y="287"/>
                    <a:pt x="1260" y="344"/>
                    <a:pt x="1114" y="407"/>
                  </a:cubicBezTo>
                  <a:cubicBezTo>
                    <a:pt x="1196" y="610"/>
                    <a:pt x="1275" y="793"/>
                    <a:pt x="1275" y="793"/>
                  </a:cubicBezTo>
                  <a:lnTo>
                    <a:pt x="988" y="463"/>
                  </a:lnTo>
                  <a:cubicBezTo>
                    <a:pt x="878" y="514"/>
                    <a:pt x="767" y="567"/>
                    <a:pt x="656" y="624"/>
                  </a:cubicBezTo>
                  <a:cubicBezTo>
                    <a:pt x="719" y="777"/>
                    <a:pt x="771" y="897"/>
                    <a:pt x="771" y="897"/>
                  </a:cubicBezTo>
                  <a:lnTo>
                    <a:pt x="572" y="669"/>
                  </a:lnTo>
                  <a:cubicBezTo>
                    <a:pt x="375" y="774"/>
                    <a:pt x="181" y="889"/>
                    <a:pt x="0" y="1014"/>
                  </a:cubicBezTo>
                  <a:lnTo>
                    <a:pt x="3360" y="1014"/>
                  </a:lnTo>
                  <a:cubicBezTo>
                    <a:pt x="3360" y="1014"/>
                    <a:pt x="2786" y="0"/>
                    <a:pt x="2452" y="0"/>
                  </a:cubicBezTo>
                  <a:close/>
                </a:path>
              </a:pathLst>
            </a:custGeom>
            <a:solidFill>
              <a:srgbClr val="49C5D1"/>
            </a:solidFill>
            <a:ln w="19050">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9" name="Freeform 6"/>
            <p:cNvSpPr/>
            <p:nvPr/>
          </p:nvSpPr>
          <p:spPr bwMode="auto">
            <a:xfrm>
              <a:off x="496486" y="3594100"/>
              <a:ext cx="1222375" cy="374650"/>
            </a:xfrm>
            <a:custGeom>
              <a:avLst/>
              <a:gdLst>
                <a:gd name="T0" fmla="*/ 2452 w 3360"/>
                <a:gd name="T1" fmla="*/ 1014 h 1014"/>
                <a:gd name="T2" fmla="*/ 2226 w 3360"/>
                <a:gd name="T3" fmla="*/ 983 h 1014"/>
                <a:gd name="T4" fmla="*/ 2420 w 3360"/>
                <a:gd name="T5" fmla="*/ 517 h 1014"/>
                <a:gd name="T6" fmla="*/ 2050 w 3360"/>
                <a:gd name="T7" fmla="*/ 941 h 1014"/>
                <a:gd name="T8" fmla="*/ 1698 w 3360"/>
                <a:gd name="T9" fmla="*/ 833 h 1014"/>
                <a:gd name="T10" fmla="*/ 1889 w 3360"/>
                <a:gd name="T11" fmla="*/ 373 h 1014"/>
                <a:gd name="T12" fmla="*/ 1538 w 3360"/>
                <a:gd name="T13" fmla="*/ 776 h 1014"/>
                <a:gd name="T14" fmla="*/ 1114 w 3360"/>
                <a:gd name="T15" fmla="*/ 606 h 1014"/>
                <a:gd name="T16" fmla="*/ 1275 w 3360"/>
                <a:gd name="T17" fmla="*/ 220 h 1014"/>
                <a:gd name="T18" fmla="*/ 988 w 3360"/>
                <a:gd name="T19" fmla="*/ 550 h 1014"/>
                <a:gd name="T20" fmla="*/ 656 w 3360"/>
                <a:gd name="T21" fmla="*/ 389 h 1014"/>
                <a:gd name="T22" fmla="*/ 771 w 3360"/>
                <a:gd name="T23" fmla="*/ 116 h 1014"/>
                <a:gd name="T24" fmla="*/ 572 w 3360"/>
                <a:gd name="T25" fmla="*/ 345 h 1014"/>
                <a:gd name="T26" fmla="*/ 0 w 3360"/>
                <a:gd name="T27" fmla="*/ 0 h 1014"/>
                <a:gd name="T28" fmla="*/ 3360 w 3360"/>
                <a:gd name="T29" fmla="*/ 0 h 1014"/>
                <a:gd name="T30" fmla="*/ 2452 w 3360"/>
                <a:gd name="T31" fmla="*/ 1014 h 10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60" h="1014">
                  <a:moveTo>
                    <a:pt x="2452" y="1014"/>
                  </a:moveTo>
                  <a:cubicBezTo>
                    <a:pt x="2398" y="1014"/>
                    <a:pt x="2321" y="1003"/>
                    <a:pt x="2226" y="983"/>
                  </a:cubicBezTo>
                  <a:cubicBezTo>
                    <a:pt x="2319" y="752"/>
                    <a:pt x="2420" y="517"/>
                    <a:pt x="2420" y="517"/>
                  </a:cubicBezTo>
                  <a:lnTo>
                    <a:pt x="2050" y="941"/>
                  </a:lnTo>
                  <a:cubicBezTo>
                    <a:pt x="1945" y="913"/>
                    <a:pt x="1826" y="877"/>
                    <a:pt x="1698" y="833"/>
                  </a:cubicBezTo>
                  <a:cubicBezTo>
                    <a:pt x="1790" y="604"/>
                    <a:pt x="1889" y="373"/>
                    <a:pt x="1889" y="373"/>
                  </a:cubicBezTo>
                  <a:lnTo>
                    <a:pt x="1538" y="776"/>
                  </a:lnTo>
                  <a:cubicBezTo>
                    <a:pt x="1403" y="727"/>
                    <a:pt x="1260" y="670"/>
                    <a:pt x="1114" y="606"/>
                  </a:cubicBezTo>
                  <a:cubicBezTo>
                    <a:pt x="1196" y="404"/>
                    <a:pt x="1275" y="220"/>
                    <a:pt x="1275" y="220"/>
                  </a:cubicBezTo>
                  <a:lnTo>
                    <a:pt x="988" y="550"/>
                  </a:lnTo>
                  <a:cubicBezTo>
                    <a:pt x="878" y="500"/>
                    <a:pt x="767" y="446"/>
                    <a:pt x="656" y="389"/>
                  </a:cubicBezTo>
                  <a:cubicBezTo>
                    <a:pt x="719" y="236"/>
                    <a:pt x="771" y="116"/>
                    <a:pt x="771" y="116"/>
                  </a:cubicBezTo>
                  <a:lnTo>
                    <a:pt x="572" y="345"/>
                  </a:lnTo>
                  <a:cubicBezTo>
                    <a:pt x="375" y="240"/>
                    <a:pt x="181" y="124"/>
                    <a:pt x="0" y="0"/>
                  </a:cubicBezTo>
                  <a:lnTo>
                    <a:pt x="3360" y="0"/>
                  </a:lnTo>
                  <a:cubicBezTo>
                    <a:pt x="3360" y="0"/>
                    <a:pt x="2786" y="1014"/>
                    <a:pt x="2452" y="1014"/>
                  </a:cubicBezTo>
                  <a:close/>
                </a:path>
              </a:pathLst>
            </a:custGeom>
            <a:solidFill>
              <a:srgbClr val="E779A3"/>
            </a:solidFill>
            <a:ln w="19050">
              <a:no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10" name="Freeform 7"/>
            <p:cNvSpPr/>
            <p:nvPr/>
          </p:nvSpPr>
          <p:spPr bwMode="auto">
            <a:xfrm>
              <a:off x="444098" y="3535363"/>
              <a:ext cx="10968038" cy="58738"/>
            </a:xfrm>
            <a:custGeom>
              <a:avLst/>
              <a:gdLst>
                <a:gd name="T0" fmla="*/ 80 w 30160"/>
                <a:gd name="T1" fmla="*/ 160 h 160"/>
                <a:gd name="T2" fmla="*/ 0 w 30160"/>
                <a:gd name="T3" fmla="*/ 80 h 160"/>
                <a:gd name="T4" fmla="*/ 80 w 30160"/>
                <a:gd name="T5" fmla="*/ 0 h 160"/>
                <a:gd name="T6" fmla="*/ 30080 w 30160"/>
                <a:gd name="T7" fmla="*/ 0 h 160"/>
                <a:gd name="T8" fmla="*/ 30160 w 30160"/>
                <a:gd name="T9" fmla="*/ 80 h 160"/>
                <a:gd name="T10" fmla="*/ 30080 w 30160"/>
                <a:gd name="T11" fmla="*/ 160 h 160"/>
                <a:gd name="T12" fmla="*/ 80 w 30160"/>
                <a:gd name="T13" fmla="*/ 160 h 160"/>
              </a:gdLst>
              <a:ahLst/>
              <a:cxnLst>
                <a:cxn ang="0">
                  <a:pos x="T0" y="T1"/>
                </a:cxn>
                <a:cxn ang="0">
                  <a:pos x="T2" y="T3"/>
                </a:cxn>
                <a:cxn ang="0">
                  <a:pos x="T4" y="T5"/>
                </a:cxn>
                <a:cxn ang="0">
                  <a:pos x="T6" y="T7"/>
                </a:cxn>
                <a:cxn ang="0">
                  <a:pos x="T8" y="T9"/>
                </a:cxn>
                <a:cxn ang="0">
                  <a:pos x="T10" y="T11"/>
                </a:cxn>
                <a:cxn ang="0">
                  <a:pos x="T12" y="T13"/>
                </a:cxn>
              </a:cxnLst>
              <a:rect l="0" t="0" r="r" b="b"/>
              <a:pathLst>
                <a:path w="30160" h="160">
                  <a:moveTo>
                    <a:pt x="80" y="160"/>
                  </a:moveTo>
                  <a:cubicBezTo>
                    <a:pt x="36" y="160"/>
                    <a:pt x="0" y="124"/>
                    <a:pt x="0" y="80"/>
                  </a:cubicBezTo>
                  <a:cubicBezTo>
                    <a:pt x="0" y="36"/>
                    <a:pt x="36" y="0"/>
                    <a:pt x="80" y="0"/>
                  </a:cubicBezTo>
                  <a:lnTo>
                    <a:pt x="30080" y="0"/>
                  </a:lnTo>
                  <a:cubicBezTo>
                    <a:pt x="30124" y="0"/>
                    <a:pt x="30160" y="36"/>
                    <a:pt x="30160" y="80"/>
                  </a:cubicBezTo>
                  <a:cubicBezTo>
                    <a:pt x="30160" y="124"/>
                    <a:pt x="30124" y="160"/>
                    <a:pt x="30080" y="160"/>
                  </a:cubicBezTo>
                  <a:lnTo>
                    <a:pt x="80" y="160"/>
                  </a:lnTo>
                  <a:close/>
                </a:path>
              </a:pathLst>
            </a:custGeom>
            <a:solidFill>
              <a:schemeClr val="tx1">
                <a:lumMod val="50000"/>
                <a:lumOff val="50000"/>
              </a:schemeClr>
            </a:solidFill>
            <a:ln w="19050">
              <a:noFill/>
            </a:ln>
            <a:effectLst>
              <a:innerShdw blurRad="635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grpSp>
        <p:nvGrpSpPr>
          <p:cNvPr id="16" name="组合 15"/>
          <p:cNvGrpSpPr/>
          <p:nvPr/>
        </p:nvGrpSpPr>
        <p:grpSpPr>
          <a:xfrm>
            <a:off x="1452325" y="1813095"/>
            <a:ext cx="3348000" cy="3600000"/>
            <a:chOff x="-2021501" y="2116109"/>
            <a:chExt cx="3348000" cy="3600000"/>
          </a:xfrm>
        </p:grpSpPr>
        <p:grpSp>
          <p:nvGrpSpPr>
            <p:cNvPr id="15" name="组合 14"/>
            <p:cNvGrpSpPr/>
            <p:nvPr/>
          </p:nvGrpSpPr>
          <p:grpSpPr>
            <a:xfrm>
              <a:off x="-2021501" y="2116109"/>
              <a:ext cx="3348000" cy="3600000"/>
              <a:chOff x="9422467" y="2866771"/>
              <a:chExt cx="3601191" cy="3600000"/>
            </a:xfrm>
          </p:grpSpPr>
          <p:sp>
            <p:nvSpPr>
              <p:cNvPr id="13" name="直角三角形 12"/>
              <p:cNvSpPr/>
              <p:nvPr/>
            </p:nvSpPr>
            <p:spPr>
              <a:xfrm flipV="1">
                <a:off x="9423658" y="2866771"/>
                <a:ext cx="3600000" cy="3600000"/>
              </a:xfrm>
              <a:prstGeom prst="rtTriangle">
                <a:avLst/>
              </a:prstGeom>
              <a:solidFill>
                <a:srgbClr val="49C5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flipH="1">
                <a:off x="9422467" y="2866771"/>
                <a:ext cx="3600000" cy="3600000"/>
              </a:xfrm>
              <a:prstGeom prst="rtTriangle">
                <a:avLst/>
              </a:prstGeom>
              <a:solidFill>
                <a:srgbClr val="E779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6" name="图片 5"/>
            <p:cNvPicPr>
              <a:picLocks noChangeAspect="1"/>
            </p:cNvPicPr>
            <p:nvPr/>
          </p:nvPicPr>
          <p:blipFill>
            <a:blip r:embed="rId3"/>
            <a:stretch>
              <a:fillRect/>
            </a:stretch>
          </p:blipFill>
          <p:spPr>
            <a:xfrm>
              <a:off x="-1826516" y="2278572"/>
              <a:ext cx="2956922" cy="3275074"/>
            </a:xfrm>
            <a:prstGeom prst="rect">
              <a:avLst/>
            </a:prstGeom>
            <a:effectLst>
              <a:outerShdw blurRad="50800" dist="38100" dir="2700000" algn="tl" rotWithShape="0">
                <a:prstClr val="black">
                  <a:alpha val="40000"/>
                </a:prstClr>
              </a:outerShdw>
            </a:effectLst>
          </p:spPr>
        </p:pic>
      </p:grpSp>
      <p:sp>
        <p:nvSpPr>
          <p:cNvPr id="12" name="文本框 11"/>
          <p:cNvSpPr txBox="1"/>
          <p:nvPr/>
        </p:nvSpPr>
        <p:spPr>
          <a:xfrm>
            <a:off x="4807275" y="1813095"/>
            <a:ext cx="5932400" cy="1692771"/>
          </a:xfrm>
          <a:prstGeom prst="rect">
            <a:avLst/>
          </a:prstGeom>
          <a:noFill/>
        </p:spPr>
        <p:txBody>
          <a:bodyPr wrap="square" rtlCol="0">
            <a:spAutoFit/>
          </a:bodyPr>
          <a:lstStyle/>
          <a:p>
            <a:pPr>
              <a:lnSpc>
                <a:spcPct val="130000"/>
              </a:lnSpc>
            </a:pP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点击这里输入文本内容点击这里输入文本内容点击这里输入文本内容点击这里输入文本内容点击这里输入文本内容点击这里输入文本内容点击这里输入文本内容点击这里输入文本内容</a:t>
            </a:r>
            <a:endPar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4807275" y="3775615"/>
            <a:ext cx="5932400" cy="1692771"/>
          </a:xfrm>
          <a:prstGeom prst="rect">
            <a:avLst/>
          </a:prstGeom>
          <a:noFill/>
        </p:spPr>
        <p:txBody>
          <a:bodyPr wrap="square" rtlCol="0">
            <a:spAutoFit/>
          </a:bodyPr>
          <a:lstStyle/>
          <a:p>
            <a:pPr>
              <a:lnSpc>
                <a:spcPct val="130000"/>
              </a:lnSpc>
            </a:pP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点击这里输入文本内容点击这里输入文本内容点击这里输入文本内容点击这里输入文本内容点击这里输入文本内容点击这里输入文本内容点击这里输入文本内容点击这里输入文本内容</a:t>
            </a:r>
            <a:endPar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spd="slow" p14:dur="2000" advTm="5832"/>
    </mc:Choice>
    <mc:Fallback>
      <p:transition spd="slow" advTm="5832"/>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3" presetClass="entr" presetSubtype="16"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plus(in)">
                                      <p:cBhvr>
                                        <p:cTn id="21" dur="20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nodeType="click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barn(inVertical)">
                                      <p:cBhvr>
                                        <p:cTn id="26" dur="500"/>
                                        <p:tgtEl>
                                          <p:spTgt spid="16"/>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down)">
                                      <p:cBhvr>
                                        <p:cTn id="31" dur="500"/>
                                        <p:tgtEl>
                                          <p:spTgt spid="12"/>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wipe(down)">
                                      <p:cBhvr>
                                        <p:cTn id="3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2"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174" y="0"/>
            <a:ext cx="1752093" cy="1368825"/>
            <a:chOff x="749301" y="1425175"/>
            <a:chExt cx="2711196" cy="2118125"/>
          </a:xfrm>
        </p:grpSpPr>
        <p:pic>
          <p:nvPicPr>
            <p:cNvPr id="3" name="图片 2"/>
            <p:cNvPicPr>
              <a:picLocks noChangeAspect="1"/>
            </p:cNvPicPr>
            <p:nvPr/>
          </p:nvPicPr>
          <p:blipFill>
            <a:blip r:embed="rId1">
              <a:extLst>
                <a:ext uri="{BEBA8EAE-BF5A-486C-A8C5-ECC9F3942E4B}">
                  <a14:imgProps xmlns:a14="http://schemas.microsoft.com/office/drawing/2010/main">
                    <a14:imgLayer r:embed="rId2">
                      <a14:imgEffect>
                        <a14:backgroundRemoval t="8000" b="100000" l="9375" r="96875">
                          <a14:foregroundMark x1="76042" y1="76000" x2="76042" y2="76000"/>
                          <a14:foregroundMark x1="82292" y1="80000" x2="82292" y2="80000"/>
                        </a14:backgroundRemoval>
                      </a14:imgEffect>
                    </a14:imgLayer>
                  </a14:imgProps>
                </a:ext>
              </a:extLst>
            </a:blip>
            <a:stretch>
              <a:fillRect/>
            </a:stretch>
          </p:blipFill>
          <p:spPr>
            <a:xfrm>
              <a:off x="749301" y="1425175"/>
              <a:ext cx="2711196" cy="2118125"/>
            </a:xfrm>
            <a:prstGeom prst="rect">
              <a:avLst/>
            </a:prstGeom>
          </p:spPr>
        </p:pic>
        <p:sp>
          <p:nvSpPr>
            <p:cNvPr id="4" name="文本框 3"/>
            <p:cNvSpPr txBox="1"/>
            <p:nvPr/>
          </p:nvSpPr>
          <p:spPr>
            <a:xfrm>
              <a:off x="1565349" y="1984168"/>
              <a:ext cx="1079096" cy="1000135"/>
            </a:xfrm>
            <a:prstGeom prst="rect">
              <a:avLst/>
            </a:prstGeom>
            <a:noFill/>
          </p:spPr>
          <p:txBody>
            <a:bodyPr wrap="square" rtlCol="0">
              <a:spAutoFit/>
            </a:bodyPr>
            <a:lstStyle/>
            <a:p>
              <a:pPr algn="ctr"/>
              <a:r>
                <a:rPr lang="en-US" altLang="zh-CN" sz="3600" b="1" dirty="0" smtClean="0">
                  <a:solidFill>
                    <a:schemeClr val="tx1">
                      <a:lumMod val="75000"/>
                      <a:lumOff val="25000"/>
                    </a:schemeClr>
                  </a:solidFill>
                  <a:latin typeface="微软雅黑" panose="020B0503020204020204" pitchFamily="34" charset="-122"/>
                  <a:ea typeface="微软雅黑" panose="020B0503020204020204" pitchFamily="34" charset="-122"/>
                </a:rPr>
                <a:t>1</a:t>
              </a:r>
              <a:endPar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5" name="文本框 4"/>
          <p:cNvSpPr txBox="1"/>
          <p:nvPr/>
        </p:nvSpPr>
        <p:spPr>
          <a:xfrm>
            <a:off x="1422819" y="392023"/>
            <a:ext cx="4012782" cy="553998"/>
          </a:xfrm>
          <a:prstGeom prst="rect">
            <a:avLst/>
          </a:prstGeom>
          <a:noFill/>
        </p:spPr>
        <p:txBody>
          <a:bodyPr wrap="square" rtlCol="0">
            <a:spAutoFit/>
          </a:bodyPr>
          <a:lstStyle/>
          <a:p>
            <a:r>
              <a:rPr lang="zh-CN" altLang="en-US" sz="3000" b="1" dirty="0" smtClean="0">
                <a:solidFill>
                  <a:schemeClr val="tx1">
                    <a:lumMod val="75000"/>
                    <a:lumOff val="25000"/>
                  </a:schemeClr>
                </a:solidFill>
                <a:latin typeface="微软雅黑" panose="020B0503020204020204" pitchFamily="34" charset="-122"/>
                <a:ea typeface="微软雅黑" panose="020B0503020204020204" pitchFamily="34" charset="-122"/>
              </a:rPr>
              <a:t>点击此处添加标题</a:t>
            </a:r>
            <a:endParaRPr lang="zh-CN" altLang="en-US" sz="3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36" name="组合 35"/>
          <p:cNvGrpSpPr/>
          <p:nvPr/>
        </p:nvGrpSpPr>
        <p:grpSpPr>
          <a:xfrm>
            <a:off x="4074278" y="2169804"/>
            <a:ext cx="4045548" cy="3655337"/>
            <a:chOff x="5007" y="2708"/>
            <a:chExt cx="4541" cy="4103"/>
          </a:xfrm>
        </p:grpSpPr>
        <p:sp>
          <p:nvSpPr>
            <p:cNvPr id="37" name="KSO_Shape"/>
            <p:cNvSpPr/>
            <p:nvPr/>
          </p:nvSpPr>
          <p:spPr>
            <a:xfrm rot="12445770">
              <a:off x="5810" y="6535"/>
              <a:ext cx="268" cy="276"/>
            </a:xfrm>
            <a:custGeom>
              <a:avLst/>
              <a:gdLst>
                <a:gd name="connsiteX0" fmla="*/ 1846300 w 4171682"/>
                <a:gd name="connsiteY0" fmla="*/ 0 h 3589654"/>
                <a:gd name="connsiteX1" fmla="*/ 2325378 w 4171682"/>
                <a:gd name="connsiteY1" fmla="*/ 0 h 3589654"/>
                <a:gd name="connsiteX2" fmla="*/ 4171682 w 4171682"/>
                <a:gd name="connsiteY2" fmla="*/ 3183284 h 3589654"/>
                <a:gd name="connsiteX3" fmla="*/ 3937064 w 4171682"/>
                <a:gd name="connsiteY3" fmla="*/ 3589654 h 3589654"/>
                <a:gd name="connsiteX4" fmla="*/ 234622 w 4171682"/>
                <a:gd name="connsiteY4" fmla="*/ 3589654 h 3589654"/>
                <a:gd name="connsiteX5" fmla="*/ 0 w 4171682"/>
                <a:gd name="connsiteY5" fmla="*/ 3183277 h 3589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71682" h="3589654">
                  <a:moveTo>
                    <a:pt x="1846300" y="0"/>
                  </a:moveTo>
                  <a:lnTo>
                    <a:pt x="2325378" y="0"/>
                  </a:lnTo>
                  <a:lnTo>
                    <a:pt x="4171682" y="3183284"/>
                  </a:lnTo>
                  <a:lnTo>
                    <a:pt x="3937064" y="3589654"/>
                  </a:lnTo>
                  <a:lnTo>
                    <a:pt x="234622" y="3589654"/>
                  </a:lnTo>
                  <a:lnTo>
                    <a:pt x="0" y="3183277"/>
                  </a:lnTo>
                  <a:close/>
                </a:path>
              </a:pathLst>
            </a:custGeom>
            <a:solidFill>
              <a:srgbClr val="E779A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fontScale="92500" lnSpcReduction="20000"/>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hangingPunct="1">
                <a:spcBef>
                  <a:spcPts val="0"/>
                </a:spcBef>
                <a:spcAft>
                  <a:spcPts val="0"/>
                </a:spcAft>
                <a:defRPr/>
              </a:pPr>
              <a:endParaRPr lang="zh-CN" altLang="en-US" sz="1350">
                <a:solidFill>
                  <a:srgbClr val="FFFFFF"/>
                </a:solidFill>
              </a:endParaRPr>
            </a:p>
          </p:txBody>
        </p:sp>
        <p:sp>
          <p:nvSpPr>
            <p:cNvPr id="38" name="流程图: 手动操作 2"/>
            <p:cNvSpPr/>
            <p:nvPr/>
          </p:nvSpPr>
          <p:spPr>
            <a:xfrm rot="1645770">
              <a:off x="5714" y="6075"/>
              <a:ext cx="860" cy="550"/>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1" fmla="*/ 0 w 10000"/>
                <a:gd name="connsiteY0-2" fmla="*/ 0 h 10000"/>
                <a:gd name="connsiteX1-3" fmla="*/ 10000 w 10000"/>
                <a:gd name="connsiteY1-4" fmla="*/ 0 h 10000"/>
                <a:gd name="connsiteX2-5" fmla="*/ 8000 w 10000"/>
                <a:gd name="connsiteY2-6" fmla="*/ 10000 h 10000"/>
                <a:gd name="connsiteX3-7" fmla="*/ 2491 w 10000"/>
                <a:gd name="connsiteY3-8" fmla="*/ 10000 h 10000"/>
                <a:gd name="connsiteX4-9" fmla="*/ 0 w 10000"/>
                <a:gd name="connsiteY4-10" fmla="*/ 0 h 10000"/>
                <a:gd name="connsiteX0-11" fmla="*/ 0 w 10000"/>
                <a:gd name="connsiteY0-12" fmla="*/ 0 h 10000"/>
                <a:gd name="connsiteX1-13" fmla="*/ 10000 w 10000"/>
                <a:gd name="connsiteY1-14" fmla="*/ 0 h 10000"/>
                <a:gd name="connsiteX2-15" fmla="*/ 7411 w 10000"/>
                <a:gd name="connsiteY2-16" fmla="*/ 9948 h 10000"/>
                <a:gd name="connsiteX3-17" fmla="*/ 2491 w 10000"/>
                <a:gd name="connsiteY3-18" fmla="*/ 10000 h 10000"/>
                <a:gd name="connsiteX4-19" fmla="*/ 0 w 10000"/>
                <a:gd name="connsiteY4-20" fmla="*/ 0 h 10000"/>
                <a:gd name="connsiteX0-21" fmla="*/ 0 w 10000"/>
                <a:gd name="connsiteY0-22" fmla="*/ 0 h 10000"/>
                <a:gd name="connsiteX1-23" fmla="*/ 10000 w 10000"/>
                <a:gd name="connsiteY1-24" fmla="*/ 0 h 10000"/>
                <a:gd name="connsiteX2-25" fmla="*/ 7411 w 10000"/>
                <a:gd name="connsiteY2-26" fmla="*/ 9948 h 10000"/>
                <a:gd name="connsiteX3-27" fmla="*/ 3119 w 10000"/>
                <a:gd name="connsiteY3-28" fmla="*/ 10000 h 10000"/>
                <a:gd name="connsiteX4-29" fmla="*/ 0 w 10000"/>
                <a:gd name="connsiteY4-30" fmla="*/ 0 h 10000"/>
                <a:gd name="connsiteX0-31" fmla="*/ 0 w 10000"/>
                <a:gd name="connsiteY0-32" fmla="*/ 0 h 10278"/>
                <a:gd name="connsiteX1-33" fmla="*/ 10000 w 10000"/>
                <a:gd name="connsiteY1-34" fmla="*/ 0 h 10278"/>
                <a:gd name="connsiteX2-35" fmla="*/ 6260 w 10000"/>
                <a:gd name="connsiteY2-36" fmla="*/ 10278 h 10278"/>
                <a:gd name="connsiteX3-37" fmla="*/ 3119 w 10000"/>
                <a:gd name="connsiteY3-38" fmla="*/ 10000 h 10278"/>
                <a:gd name="connsiteX4-39" fmla="*/ 0 w 10000"/>
                <a:gd name="connsiteY4-40" fmla="*/ 0 h 10278"/>
                <a:gd name="connsiteX0-41" fmla="*/ 0 w 10000"/>
                <a:gd name="connsiteY0-42" fmla="*/ 0 h 10175"/>
                <a:gd name="connsiteX1-43" fmla="*/ 10000 w 10000"/>
                <a:gd name="connsiteY1-44" fmla="*/ 0 h 10175"/>
                <a:gd name="connsiteX2-45" fmla="*/ 6260 w 10000"/>
                <a:gd name="connsiteY2-46" fmla="*/ 10175 h 10175"/>
                <a:gd name="connsiteX3-47" fmla="*/ 3119 w 10000"/>
                <a:gd name="connsiteY3-48" fmla="*/ 10000 h 10175"/>
                <a:gd name="connsiteX4-49" fmla="*/ 0 w 10000"/>
                <a:gd name="connsiteY4-50" fmla="*/ 0 h 10175"/>
                <a:gd name="connsiteX0-51" fmla="*/ 0 w 10000"/>
                <a:gd name="connsiteY0-52" fmla="*/ 0 h 10072"/>
                <a:gd name="connsiteX1-53" fmla="*/ 10000 w 10000"/>
                <a:gd name="connsiteY1-54" fmla="*/ 0 h 10072"/>
                <a:gd name="connsiteX2-55" fmla="*/ 6195 w 10000"/>
                <a:gd name="connsiteY2-56" fmla="*/ 10072 h 10072"/>
                <a:gd name="connsiteX3-57" fmla="*/ 3119 w 10000"/>
                <a:gd name="connsiteY3-58" fmla="*/ 10000 h 10072"/>
                <a:gd name="connsiteX4-59" fmla="*/ 0 w 10000"/>
                <a:gd name="connsiteY4-60" fmla="*/ 0 h 10072"/>
              </a:gdLst>
              <a:ahLst/>
              <a:cxnLst>
                <a:cxn ang="0">
                  <a:pos x="connsiteX0-51" y="connsiteY0-52"/>
                </a:cxn>
                <a:cxn ang="0">
                  <a:pos x="connsiteX1-53" y="connsiteY1-54"/>
                </a:cxn>
                <a:cxn ang="0">
                  <a:pos x="connsiteX2-55" y="connsiteY2-56"/>
                </a:cxn>
                <a:cxn ang="0">
                  <a:pos x="connsiteX3-57" y="connsiteY3-58"/>
                </a:cxn>
                <a:cxn ang="0">
                  <a:pos x="connsiteX4-59" y="connsiteY4-60"/>
                </a:cxn>
              </a:cxnLst>
              <a:rect l="l" t="t" r="r" b="b"/>
              <a:pathLst>
                <a:path w="10000" h="10072">
                  <a:moveTo>
                    <a:pt x="0" y="0"/>
                  </a:moveTo>
                  <a:lnTo>
                    <a:pt x="10000" y="0"/>
                  </a:lnTo>
                  <a:lnTo>
                    <a:pt x="6195" y="10072"/>
                  </a:lnTo>
                  <a:lnTo>
                    <a:pt x="3119" y="10000"/>
                  </a:lnTo>
                  <a:lnTo>
                    <a:pt x="0" y="0"/>
                  </a:lnTo>
                  <a:close/>
                </a:path>
              </a:pathLst>
            </a:custGeom>
            <a:solidFill>
              <a:srgbClr val="49C5D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defPPr>
                <a:defRPr lang="zh-CN">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endParaRPr lang="zh-CN" altLang="en-US" sz="1350"/>
            </a:p>
          </p:txBody>
        </p:sp>
        <p:sp>
          <p:nvSpPr>
            <p:cNvPr id="39" name="MH_Other_1"/>
            <p:cNvSpPr/>
            <p:nvPr/>
          </p:nvSpPr>
          <p:spPr>
            <a:xfrm rot="1645770">
              <a:off x="6872" y="4413"/>
              <a:ext cx="1169" cy="2189"/>
            </a:xfrm>
            <a:custGeom>
              <a:avLst/>
              <a:gdLst>
                <a:gd name="connsiteX0" fmla="*/ 221247 w 863600"/>
                <a:gd name="connsiteY0" fmla="*/ 0 h 1615441"/>
                <a:gd name="connsiteX1" fmla="*/ 863600 w 863600"/>
                <a:gd name="connsiteY1" fmla="*/ 1 h 1615441"/>
                <a:gd name="connsiteX2" fmla="*/ 863600 w 863600"/>
                <a:gd name="connsiteY2" fmla="*/ 140965 h 1615441"/>
                <a:gd name="connsiteX3" fmla="*/ 221247 w 863600"/>
                <a:gd name="connsiteY3" fmla="*/ 140965 h 1615441"/>
                <a:gd name="connsiteX4" fmla="*/ 140965 w 863600"/>
                <a:gd name="connsiteY4" fmla="*/ 221247 h 1615441"/>
                <a:gd name="connsiteX5" fmla="*/ 140964 w 863600"/>
                <a:gd name="connsiteY5" fmla="*/ 1615441 h 1615441"/>
                <a:gd name="connsiteX6" fmla="*/ 0 w 863600"/>
                <a:gd name="connsiteY6" fmla="*/ 1615441 h 1615441"/>
                <a:gd name="connsiteX7" fmla="*/ 0 w 863600"/>
                <a:gd name="connsiteY7" fmla="*/ 221247 h 1615441"/>
                <a:gd name="connsiteX8" fmla="*/ 221247 w 863600"/>
                <a:gd name="connsiteY8" fmla="*/ 0 h 1615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63600" h="1615441">
                  <a:moveTo>
                    <a:pt x="221247" y="0"/>
                  </a:moveTo>
                  <a:lnTo>
                    <a:pt x="863600" y="1"/>
                  </a:lnTo>
                  <a:lnTo>
                    <a:pt x="863600" y="140965"/>
                  </a:lnTo>
                  <a:lnTo>
                    <a:pt x="221247" y="140965"/>
                  </a:lnTo>
                  <a:cubicBezTo>
                    <a:pt x="176908" y="140965"/>
                    <a:pt x="140965" y="176908"/>
                    <a:pt x="140965" y="221247"/>
                  </a:cubicBezTo>
                  <a:cubicBezTo>
                    <a:pt x="140965" y="685978"/>
                    <a:pt x="140964" y="1150710"/>
                    <a:pt x="140964" y="1615441"/>
                  </a:cubicBezTo>
                  <a:lnTo>
                    <a:pt x="0" y="1615441"/>
                  </a:lnTo>
                  <a:lnTo>
                    <a:pt x="0" y="221247"/>
                  </a:lnTo>
                  <a:cubicBezTo>
                    <a:pt x="0" y="99056"/>
                    <a:pt x="99056" y="0"/>
                    <a:pt x="221247" y="0"/>
                  </a:cubicBezTo>
                  <a:close/>
                </a:path>
              </a:pathLst>
            </a:custGeom>
            <a:solidFill>
              <a:srgbClr val="E779A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defPPr>
                <a:defRPr lang="zh-CN">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defRPr/>
              </a:pPr>
              <a:endParaRPr lang="zh-CN" altLang="en-US" sz="1350">
                <a:solidFill>
                  <a:schemeClr val="tx1"/>
                </a:solidFill>
              </a:endParaRPr>
            </a:p>
          </p:txBody>
        </p:sp>
        <p:sp>
          <p:nvSpPr>
            <p:cNvPr id="40" name="MH_Other_2"/>
            <p:cNvSpPr/>
            <p:nvPr/>
          </p:nvSpPr>
          <p:spPr>
            <a:xfrm rot="1645770">
              <a:off x="7051" y="2887"/>
              <a:ext cx="1169" cy="3711"/>
            </a:xfrm>
            <a:custGeom>
              <a:avLst/>
              <a:gdLst>
                <a:gd name="connsiteX0" fmla="*/ 221247 w 863600"/>
                <a:gd name="connsiteY0" fmla="*/ 0 h 2741461"/>
                <a:gd name="connsiteX1" fmla="*/ 863600 w 863600"/>
                <a:gd name="connsiteY1" fmla="*/ 1 h 2741461"/>
                <a:gd name="connsiteX2" fmla="*/ 863600 w 863600"/>
                <a:gd name="connsiteY2" fmla="*/ 140965 h 2741461"/>
                <a:gd name="connsiteX3" fmla="*/ 221247 w 863600"/>
                <a:gd name="connsiteY3" fmla="*/ 140965 h 2741461"/>
                <a:gd name="connsiteX4" fmla="*/ 140965 w 863600"/>
                <a:gd name="connsiteY4" fmla="*/ 221247 h 2741461"/>
                <a:gd name="connsiteX5" fmla="*/ 140965 w 863600"/>
                <a:gd name="connsiteY5" fmla="*/ 1013461 h 2741461"/>
                <a:gd name="connsiteX6" fmla="*/ 140965 w 863600"/>
                <a:gd name="connsiteY6" fmla="*/ 1013461 h 2741461"/>
                <a:gd name="connsiteX7" fmla="*/ 140965 w 863600"/>
                <a:gd name="connsiteY7" fmla="*/ 2741461 h 2741461"/>
                <a:gd name="connsiteX8" fmla="*/ 1 w 863600"/>
                <a:gd name="connsiteY8" fmla="*/ 2741461 h 2741461"/>
                <a:gd name="connsiteX9" fmla="*/ 0 w 863600"/>
                <a:gd name="connsiteY9" fmla="*/ 1615441 h 2741461"/>
                <a:gd name="connsiteX10" fmla="*/ 0 w 863600"/>
                <a:gd name="connsiteY10" fmla="*/ 1615441 h 2741461"/>
                <a:gd name="connsiteX11" fmla="*/ 0 w 863600"/>
                <a:gd name="connsiteY11" fmla="*/ 1013461 h 2741461"/>
                <a:gd name="connsiteX12" fmla="*/ 0 w 863600"/>
                <a:gd name="connsiteY12" fmla="*/ 221247 h 2741461"/>
                <a:gd name="connsiteX13" fmla="*/ 221247 w 863600"/>
                <a:gd name="connsiteY13" fmla="*/ 0 h 274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63600" h="2741461">
                  <a:moveTo>
                    <a:pt x="221247" y="0"/>
                  </a:moveTo>
                  <a:lnTo>
                    <a:pt x="863600" y="1"/>
                  </a:lnTo>
                  <a:lnTo>
                    <a:pt x="863600" y="140965"/>
                  </a:lnTo>
                  <a:lnTo>
                    <a:pt x="221247" y="140965"/>
                  </a:lnTo>
                  <a:cubicBezTo>
                    <a:pt x="176908" y="140965"/>
                    <a:pt x="140965" y="176908"/>
                    <a:pt x="140965" y="221247"/>
                  </a:cubicBezTo>
                  <a:lnTo>
                    <a:pt x="140965" y="1013461"/>
                  </a:lnTo>
                  <a:lnTo>
                    <a:pt x="140965" y="1013461"/>
                  </a:lnTo>
                  <a:lnTo>
                    <a:pt x="140965" y="2741461"/>
                  </a:lnTo>
                  <a:lnTo>
                    <a:pt x="1" y="2741461"/>
                  </a:lnTo>
                  <a:lnTo>
                    <a:pt x="0" y="1615441"/>
                  </a:lnTo>
                  <a:lnTo>
                    <a:pt x="0" y="1615441"/>
                  </a:lnTo>
                  <a:lnTo>
                    <a:pt x="0" y="1013461"/>
                  </a:lnTo>
                  <a:lnTo>
                    <a:pt x="0" y="221247"/>
                  </a:lnTo>
                  <a:cubicBezTo>
                    <a:pt x="0" y="99056"/>
                    <a:pt x="99056" y="0"/>
                    <a:pt x="221247" y="0"/>
                  </a:cubicBezTo>
                  <a:close/>
                </a:path>
              </a:pathLst>
            </a:custGeom>
            <a:solidFill>
              <a:srgbClr val="49C5D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defPPr>
                <a:defRPr lang="zh-CN">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defRPr/>
              </a:pPr>
              <a:endParaRPr lang="zh-CN" altLang="en-US" sz="1350">
                <a:solidFill>
                  <a:schemeClr val="tx1"/>
                </a:solidFill>
              </a:endParaRPr>
            </a:p>
          </p:txBody>
        </p:sp>
        <p:sp>
          <p:nvSpPr>
            <p:cNvPr id="41" name="MH_Other_3"/>
            <p:cNvSpPr/>
            <p:nvPr/>
          </p:nvSpPr>
          <p:spPr>
            <a:xfrm rot="1645770" flipH="1">
              <a:off x="5280" y="4576"/>
              <a:ext cx="1169" cy="1245"/>
            </a:xfrm>
            <a:custGeom>
              <a:avLst/>
              <a:gdLst>
                <a:gd name="connsiteX0" fmla="*/ 221247 w 863600"/>
                <a:gd name="connsiteY0" fmla="*/ 0 h 746809"/>
                <a:gd name="connsiteX1" fmla="*/ 0 w 863600"/>
                <a:gd name="connsiteY1" fmla="*/ 221247 h 746809"/>
                <a:gd name="connsiteX2" fmla="*/ 0 w 863600"/>
                <a:gd name="connsiteY2" fmla="*/ 746809 h 746809"/>
                <a:gd name="connsiteX3" fmla="*/ 140965 w 863600"/>
                <a:gd name="connsiteY3" fmla="*/ 746809 h 746809"/>
                <a:gd name="connsiteX4" fmla="*/ 140965 w 863600"/>
                <a:gd name="connsiteY4" fmla="*/ 221247 h 746809"/>
                <a:gd name="connsiteX5" fmla="*/ 221247 w 863600"/>
                <a:gd name="connsiteY5" fmla="*/ 140965 h 746809"/>
                <a:gd name="connsiteX6" fmla="*/ 863600 w 863600"/>
                <a:gd name="connsiteY6" fmla="*/ 140965 h 746809"/>
                <a:gd name="connsiteX7" fmla="*/ 863600 w 863600"/>
                <a:gd name="connsiteY7" fmla="*/ 1 h 746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3600" h="746809">
                  <a:moveTo>
                    <a:pt x="221247" y="0"/>
                  </a:moveTo>
                  <a:cubicBezTo>
                    <a:pt x="99056" y="0"/>
                    <a:pt x="0" y="99056"/>
                    <a:pt x="0" y="221247"/>
                  </a:cubicBezTo>
                  <a:lnTo>
                    <a:pt x="0" y="746809"/>
                  </a:lnTo>
                  <a:lnTo>
                    <a:pt x="140965" y="746809"/>
                  </a:lnTo>
                  <a:lnTo>
                    <a:pt x="140965" y="221247"/>
                  </a:lnTo>
                  <a:cubicBezTo>
                    <a:pt x="140965" y="176908"/>
                    <a:pt x="176908" y="140965"/>
                    <a:pt x="221247" y="140965"/>
                  </a:cubicBezTo>
                  <a:lnTo>
                    <a:pt x="863600" y="140965"/>
                  </a:lnTo>
                  <a:lnTo>
                    <a:pt x="863600" y="1"/>
                  </a:lnTo>
                  <a:close/>
                </a:path>
              </a:pathLst>
            </a:custGeom>
            <a:solidFill>
              <a:srgbClr val="49C5D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defPPr>
                <a:defRPr lang="zh-CN">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defRPr/>
              </a:pPr>
              <a:endParaRPr lang="zh-CN" altLang="en-US" sz="1350">
                <a:solidFill>
                  <a:schemeClr val="tx1"/>
                </a:solidFill>
              </a:endParaRPr>
            </a:p>
          </p:txBody>
        </p:sp>
        <p:sp>
          <p:nvSpPr>
            <p:cNvPr id="42" name="MH_Other_4"/>
            <p:cNvSpPr/>
            <p:nvPr/>
          </p:nvSpPr>
          <p:spPr>
            <a:xfrm rot="1645770" flipH="1">
              <a:off x="5797" y="3197"/>
              <a:ext cx="1169" cy="2795"/>
            </a:xfrm>
            <a:custGeom>
              <a:avLst/>
              <a:gdLst>
                <a:gd name="connsiteX0" fmla="*/ 221247 w 863600"/>
                <a:gd name="connsiteY0" fmla="*/ 0 h 1825043"/>
                <a:gd name="connsiteX1" fmla="*/ 0 w 863600"/>
                <a:gd name="connsiteY1" fmla="*/ 221247 h 1825043"/>
                <a:gd name="connsiteX2" fmla="*/ 0 w 863600"/>
                <a:gd name="connsiteY2" fmla="*/ 1013461 h 1825043"/>
                <a:gd name="connsiteX3" fmla="*/ 0 w 863600"/>
                <a:gd name="connsiteY3" fmla="*/ 1615441 h 1825043"/>
                <a:gd name="connsiteX4" fmla="*/ 0 w 863600"/>
                <a:gd name="connsiteY4" fmla="*/ 1825043 h 1825043"/>
                <a:gd name="connsiteX5" fmla="*/ 140965 w 863600"/>
                <a:gd name="connsiteY5" fmla="*/ 1825043 h 1825043"/>
                <a:gd name="connsiteX6" fmla="*/ 140965 w 863600"/>
                <a:gd name="connsiteY6" fmla="*/ 1013461 h 1825043"/>
                <a:gd name="connsiteX7" fmla="*/ 140965 w 863600"/>
                <a:gd name="connsiteY7" fmla="*/ 221247 h 1825043"/>
                <a:gd name="connsiteX8" fmla="*/ 221247 w 863600"/>
                <a:gd name="connsiteY8" fmla="*/ 140965 h 1825043"/>
                <a:gd name="connsiteX9" fmla="*/ 863600 w 863600"/>
                <a:gd name="connsiteY9" fmla="*/ 140965 h 1825043"/>
                <a:gd name="connsiteX10" fmla="*/ 863600 w 863600"/>
                <a:gd name="connsiteY10" fmla="*/ 1 h 1825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63600" h="1825043">
                  <a:moveTo>
                    <a:pt x="221247" y="0"/>
                  </a:moveTo>
                  <a:cubicBezTo>
                    <a:pt x="99056" y="0"/>
                    <a:pt x="0" y="99056"/>
                    <a:pt x="0" y="221247"/>
                  </a:cubicBezTo>
                  <a:lnTo>
                    <a:pt x="0" y="1013461"/>
                  </a:lnTo>
                  <a:lnTo>
                    <a:pt x="0" y="1615441"/>
                  </a:lnTo>
                  <a:lnTo>
                    <a:pt x="0" y="1825043"/>
                  </a:lnTo>
                  <a:lnTo>
                    <a:pt x="140965" y="1825043"/>
                  </a:lnTo>
                  <a:lnTo>
                    <a:pt x="140965" y="1013461"/>
                  </a:lnTo>
                  <a:lnTo>
                    <a:pt x="140965" y="221247"/>
                  </a:lnTo>
                  <a:cubicBezTo>
                    <a:pt x="140965" y="176908"/>
                    <a:pt x="176908" y="140965"/>
                    <a:pt x="221247" y="140965"/>
                  </a:cubicBezTo>
                  <a:lnTo>
                    <a:pt x="863600" y="140965"/>
                  </a:lnTo>
                  <a:lnTo>
                    <a:pt x="863600" y="1"/>
                  </a:lnTo>
                  <a:close/>
                </a:path>
              </a:pathLst>
            </a:custGeom>
            <a:solidFill>
              <a:srgbClr val="E779A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defPPr>
                <a:defRPr lang="zh-CN">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defRPr/>
              </a:pPr>
              <a:endParaRPr lang="zh-CN" altLang="en-US" sz="1350">
                <a:solidFill>
                  <a:schemeClr val="tx1"/>
                </a:solidFill>
              </a:endParaRPr>
            </a:p>
          </p:txBody>
        </p:sp>
        <p:sp>
          <p:nvSpPr>
            <p:cNvPr id="43" name="MH_Other_6"/>
            <p:cNvSpPr/>
            <p:nvPr/>
          </p:nvSpPr>
          <p:spPr>
            <a:xfrm>
              <a:off x="8362" y="4699"/>
              <a:ext cx="654" cy="654"/>
            </a:xfrm>
            <a:prstGeom prst="ellipse">
              <a:avLst/>
            </a:prstGeom>
            <a:solidFill>
              <a:srgbClr val="E779A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Autofit/>
            </a:bodyPr>
            <a:lstStyle>
              <a:defPPr>
                <a:defRPr lang="zh-CN">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defRPr/>
              </a:pPr>
              <a:r>
                <a:rPr lang="en-US" altLang="zh-CN" sz="2200" b="1" dirty="0" smtClean="0">
                  <a:solidFill>
                    <a:schemeClr val="bg2"/>
                  </a:solidFill>
                  <a:latin typeface="微软雅黑" panose="020B0503020204020204" pitchFamily="34" charset="-122"/>
                  <a:ea typeface="微软雅黑" panose="020B0503020204020204" pitchFamily="34" charset="-122"/>
                </a:rPr>
                <a:t>4</a:t>
              </a:r>
              <a:endParaRPr lang="zh-CN" altLang="en-US" sz="2200" b="1" dirty="0">
                <a:solidFill>
                  <a:schemeClr val="bg2"/>
                </a:solidFill>
                <a:latin typeface="微软雅黑" panose="020B0503020204020204" pitchFamily="34" charset="-122"/>
                <a:ea typeface="微软雅黑" panose="020B0503020204020204" pitchFamily="34" charset="-122"/>
              </a:endParaRPr>
            </a:p>
          </p:txBody>
        </p:sp>
        <p:sp>
          <p:nvSpPr>
            <p:cNvPr id="44" name="MH_Other_7"/>
            <p:cNvSpPr/>
            <p:nvPr/>
          </p:nvSpPr>
          <p:spPr>
            <a:xfrm>
              <a:off x="8892" y="3254"/>
              <a:ext cx="656" cy="656"/>
            </a:xfrm>
            <a:prstGeom prst="ellipse">
              <a:avLst/>
            </a:prstGeom>
            <a:solidFill>
              <a:srgbClr val="49C5D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Autofit/>
            </a:bodyPr>
            <a:lstStyle>
              <a:defPPr>
                <a:defRPr lang="zh-CN">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defRPr/>
              </a:pPr>
              <a:r>
                <a:rPr lang="en-US" altLang="zh-CN" sz="2200" b="1" dirty="0" smtClean="0">
                  <a:solidFill>
                    <a:schemeClr val="bg2"/>
                  </a:solidFill>
                  <a:latin typeface="微软雅黑" panose="020B0503020204020204" pitchFamily="34" charset="-122"/>
                  <a:ea typeface="微软雅黑" panose="020B0503020204020204" pitchFamily="34" charset="-122"/>
                </a:rPr>
                <a:t>3</a:t>
              </a:r>
              <a:endParaRPr lang="zh-CN" altLang="en-US" sz="2200" b="1" dirty="0">
                <a:solidFill>
                  <a:schemeClr val="bg2"/>
                </a:solidFill>
                <a:latin typeface="微软雅黑" panose="020B0503020204020204" pitchFamily="34" charset="-122"/>
                <a:ea typeface="微软雅黑" panose="020B0503020204020204" pitchFamily="34" charset="-122"/>
              </a:endParaRPr>
            </a:p>
          </p:txBody>
        </p:sp>
        <p:sp>
          <p:nvSpPr>
            <p:cNvPr id="45" name="MH_Other_8"/>
            <p:cNvSpPr/>
            <p:nvPr/>
          </p:nvSpPr>
          <p:spPr>
            <a:xfrm flipH="1">
              <a:off x="5007" y="3999"/>
              <a:ext cx="656" cy="656"/>
            </a:xfrm>
            <a:prstGeom prst="ellipse">
              <a:avLst/>
            </a:prstGeom>
            <a:solidFill>
              <a:srgbClr val="49C5D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Autofit/>
            </a:bodyPr>
            <a:lstStyle>
              <a:defPPr>
                <a:defRPr lang="zh-CN">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defRPr/>
              </a:pPr>
              <a:r>
                <a:rPr lang="en-US" altLang="zh-CN" sz="2200" b="1" dirty="0" smtClean="0">
                  <a:solidFill>
                    <a:schemeClr val="bg2"/>
                  </a:solidFill>
                  <a:latin typeface="微软雅黑" panose="020B0503020204020204" pitchFamily="34" charset="-122"/>
                  <a:ea typeface="微软雅黑" panose="020B0503020204020204" pitchFamily="34" charset="-122"/>
                </a:rPr>
                <a:t>1</a:t>
              </a:r>
              <a:endParaRPr lang="zh-CN" altLang="en-US" sz="2200" b="1" dirty="0">
                <a:solidFill>
                  <a:schemeClr val="bg2"/>
                </a:solidFill>
                <a:latin typeface="微软雅黑" panose="020B0503020204020204" pitchFamily="34" charset="-122"/>
                <a:ea typeface="微软雅黑" panose="020B0503020204020204" pitchFamily="34" charset="-122"/>
              </a:endParaRPr>
            </a:p>
          </p:txBody>
        </p:sp>
        <p:sp>
          <p:nvSpPr>
            <p:cNvPr id="46" name="MH_Other_9"/>
            <p:cNvSpPr/>
            <p:nvPr/>
          </p:nvSpPr>
          <p:spPr>
            <a:xfrm flipH="1">
              <a:off x="5883" y="2708"/>
              <a:ext cx="654" cy="656"/>
            </a:xfrm>
            <a:prstGeom prst="ellipse">
              <a:avLst/>
            </a:prstGeom>
            <a:solidFill>
              <a:srgbClr val="E779A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Autofit/>
            </a:bodyPr>
            <a:lstStyle>
              <a:defPPr>
                <a:defRPr lang="zh-CN">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defRPr/>
              </a:pPr>
              <a:r>
                <a:rPr lang="en-US" altLang="zh-CN" sz="2200" b="1" dirty="0" smtClean="0">
                  <a:solidFill>
                    <a:schemeClr val="bg2"/>
                  </a:solidFill>
                  <a:latin typeface="微软雅黑" panose="020B0503020204020204" pitchFamily="34" charset="-122"/>
                  <a:ea typeface="微软雅黑" panose="020B0503020204020204" pitchFamily="34" charset="-122"/>
                </a:rPr>
                <a:t>2</a:t>
              </a:r>
              <a:endParaRPr lang="zh-CN" altLang="en-US" sz="2200" b="1" dirty="0">
                <a:solidFill>
                  <a:schemeClr val="bg2"/>
                </a:solidFill>
                <a:latin typeface="微软雅黑" panose="020B0503020204020204" pitchFamily="34" charset="-122"/>
                <a:ea typeface="微软雅黑" panose="020B0503020204020204" pitchFamily="34" charset="-122"/>
              </a:endParaRPr>
            </a:p>
          </p:txBody>
        </p:sp>
      </p:grpSp>
      <p:sp>
        <p:nvSpPr>
          <p:cNvPr id="55" name="文本框 54"/>
          <p:cNvSpPr txBox="1"/>
          <p:nvPr/>
        </p:nvSpPr>
        <p:spPr>
          <a:xfrm>
            <a:off x="1523020" y="3018178"/>
            <a:ext cx="2553208" cy="400110"/>
          </a:xfrm>
          <a:prstGeom prst="rect">
            <a:avLst/>
          </a:prstGeom>
          <a:noFill/>
        </p:spPr>
        <p:txBody>
          <a:bodyPr wrap="square" rtlCol="0">
            <a:spAutoFit/>
          </a:bodyPr>
          <a:lstStyle/>
          <a:p>
            <a:pPr algn="r"/>
            <a:r>
              <a:rPr lang="zh-CN" altLang="en-US" sz="2000" b="1" dirty="0" smtClean="0">
                <a:solidFill>
                  <a:srgbClr val="49C5D1"/>
                </a:solidFill>
                <a:latin typeface="微软雅黑" panose="020B0503020204020204" pitchFamily="34" charset="-122"/>
                <a:ea typeface="微软雅黑" panose="020B0503020204020204" pitchFamily="34" charset="-122"/>
              </a:rPr>
              <a:t>点击添加小标题</a:t>
            </a:r>
            <a:endParaRPr lang="zh-CN" altLang="en-US" sz="2000" b="1" dirty="0" smtClean="0">
              <a:solidFill>
                <a:srgbClr val="49C5D1"/>
              </a:solidFill>
              <a:latin typeface="微软雅黑" panose="020B0503020204020204" pitchFamily="34" charset="-122"/>
              <a:ea typeface="微软雅黑" panose="020B0503020204020204" pitchFamily="34" charset="-122"/>
            </a:endParaRPr>
          </a:p>
        </p:txBody>
      </p:sp>
      <p:sp>
        <p:nvSpPr>
          <p:cNvPr id="56" name="文本框 55"/>
          <p:cNvSpPr txBox="1"/>
          <p:nvPr/>
        </p:nvSpPr>
        <p:spPr>
          <a:xfrm>
            <a:off x="1048174" y="3380786"/>
            <a:ext cx="3024000" cy="1243417"/>
          </a:xfrm>
          <a:prstGeom prst="rect">
            <a:avLst/>
          </a:prstGeom>
          <a:noFill/>
        </p:spPr>
        <p:txBody>
          <a:bodyPr wrap="square" rtlCol="0">
            <a:spAutoFit/>
          </a:bodyPr>
          <a:lstStyle/>
          <a:p>
            <a:pPr algn="just">
              <a:lnSpc>
                <a:spcPct val="110000"/>
              </a:lnSpc>
            </a:pPr>
            <a:r>
              <a:rPr lang="zh-CN" altLang="en-US" sz="1700"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点击这里输入文本内容点击这里输入文本内容点击这里输入文本内容点击这里输入文本内容点击这里输入文本内容</a:t>
            </a:r>
            <a:endParaRPr lang="zh-CN" altLang="en-US" sz="17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7" name="文本框 56"/>
          <p:cNvSpPr txBox="1"/>
          <p:nvPr/>
        </p:nvSpPr>
        <p:spPr>
          <a:xfrm>
            <a:off x="8119826" y="2377850"/>
            <a:ext cx="2553208" cy="400110"/>
          </a:xfrm>
          <a:prstGeom prst="rect">
            <a:avLst/>
          </a:prstGeom>
          <a:noFill/>
        </p:spPr>
        <p:txBody>
          <a:bodyPr wrap="square" rtlCol="0">
            <a:spAutoFit/>
          </a:bodyPr>
          <a:lstStyle/>
          <a:p>
            <a:r>
              <a:rPr lang="zh-CN" altLang="en-US" sz="2000" b="1" dirty="0" smtClean="0">
                <a:solidFill>
                  <a:srgbClr val="49C5D1"/>
                </a:solidFill>
                <a:latin typeface="微软雅黑" panose="020B0503020204020204" pitchFamily="34" charset="-122"/>
                <a:ea typeface="微软雅黑" panose="020B0503020204020204" pitchFamily="34" charset="-122"/>
              </a:rPr>
              <a:t>点击添加小标题</a:t>
            </a:r>
            <a:endParaRPr lang="zh-CN" altLang="en-US" sz="2000" b="1" dirty="0" smtClean="0">
              <a:solidFill>
                <a:srgbClr val="49C5D1"/>
              </a:solidFill>
              <a:latin typeface="微软雅黑" panose="020B0503020204020204" pitchFamily="34" charset="-122"/>
              <a:ea typeface="微软雅黑" panose="020B0503020204020204" pitchFamily="34" charset="-122"/>
            </a:endParaRPr>
          </a:p>
        </p:txBody>
      </p:sp>
      <p:sp>
        <p:nvSpPr>
          <p:cNvPr id="58" name="文本框 57"/>
          <p:cNvSpPr txBox="1"/>
          <p:nvPr/>
        </p:nvSpPr>
        <p:spPr>
          <a:xfrm>
            <a:off x="8119826" y="2777960"/>
            <a:ext cx="3024000" cy="1243417"/>
          </a:xfrm>
          <a:prstGeom prst="rect">
            <a:avLst/>
          </a:prstGeom>
          <a:noFill/>
        </p:spPr>
        <p:txBody>
          <a:bodyPr wrap="square" rtlCol="0">
            <a:spAutoFit/>
          </a:bodyPr>
          <a:lstStyle/>
          <a:p>
            <a:pPr algn="just">
              <a:lnSpc>
                <a:spcPct val="110000"/>
              </a:lnSpc>
            </a:pPr>
            <a:r>
              <a:rPr lang="zh-CN" altLang="en-US" sz="1700"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点击这里输入文本内容点击这里输入文本内容点击这里输入文本内容点击这里输入文本内容点击这里输入文本内容</a:t>
            </a:r>
            <a:endParaRPr lang="zh-CN" altLang="en-US" sz="17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9" name="文本框 58"/>
          <p:cNvSpPr txBox="1"/>
          <p:nvPr/>
        </p:nvSpPr>
        <p:spPr>
          <a:xfrm>
            <a:off x="7063226" y="4523943"/>
            <a:ext cx="2553208" cy="400110"/>
          </a:xfrm>
          <a:prstGeom prst="rect">
            <a:avLst/>
          </a:prstGeom>
          <a:noFill/>
        </p:spPr>
        <p:txBody>
          <a:bodyPr wrap="square" rtlCol="0">
            <a:spAutoFit/>
          </a:bodyPr>
          <a:lstStyle/>
          <a:p>
            <a:r>
              <a:rPr lang="zh-CN" altLang="en-US" sz="2000" b="1" dirty="0" smtClean="0">
                <a:solidFill>
                  <a:srgbClr val="E779A3"/>
                </a:solidFill>
                <a:latin typeface="微软雅黑" panose="020B0503020204020204" pitchFamily="34" charset="-122"/>
                <a:ea typeface="微软雅黑" panose="020B0503020204020204" pitchFamily="34" charset="-122"/>
              </a:rPr>
              <a:t>点击添加小标题</a:t>
            </a:r>
            <a:endParaRPr lang="zh-CN" altLang="en-US" sz="2000" b="1" dirty="0" smtClean="0">
              <a:solidFill>
                <a:srgbClr val="E779A3"/>
              </a:solidFill>
              <a:latin typeface="微软雅黑" panose="020B0503020204020204" pitchFamily="34" charset="-122"/>
              <a:ea typeface="微软雅黑" panose="020B0503020204020204" pitchFamily="34" charset="-122"/>
            </a:endParaRPr>
          </a:p>
        </p:txBody>
      </p:sp>
      <p:sp>
        <p:nvSpPr>
          <p:cNvPr id="60" name="文本框 59"/>
          <p:cNvSpPr txBox="1"/>
          <p:nvPr/>
        </p:nvSpPr>
        <p:spPr>
          <a:xfrm>
            <a:off x="7056889" y="4906033"/>
            <a:ext cx="3024000" cy="1243417"/>
          </a:xfrm>
          <a:prstGeom prst="rect">
            <a:avLst/>
          </a:prstGeom>
          <a:noFill/>
        </p:spPr>
        <p:txBody>
          <a:bodyPr wrap="square" rtlCol="0">
            <a:spAutoFit/>
          </a:bodyPr>
          <a:lstStyle/>
          <a:p>
            <a:pPr algn="just">
              <a:lnSpc>
                <a:spcPct val="110000"/>
              </a:lnSpc>
            </a:pPr>
            <a:r>
              <a:rPr lang="zh-CN" altLang="en-US" sz="1700"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点击这里输入文本内容点击这里输入文本内容点击这里输入文本内容点击这里输入文本内容点击这里输入文本内容</a:t>
            </a:r>
            <a:endParaRPr lang="zh-CN" altLang="en-US" sz="17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1" name="文本框 60"/>
          <p:cNvSpPr txBox="1"/>
          <p:nvPr/>
        </p:nvSpPr>
        <p:spPr>
          <a:xfrm>
            <a:off x="2306376" y="2467183"/>
            <a:ext cx="2553208" cy="400110"/>
          </a:xfrm>
          <a:prstGeom prst="rect">
            <a:avLst/>
          </a:prstGeom>
          <a:noFill/>
        </p:spPr>
        <p:txBody>
          <a:bodyPr wrap="square" rtlCol="0">
            <a:spAutoFit/>
          </a:bodyPr>
          <a:lstStyle/>
          <a:p>
            <a:pPr algn="r"/>
            <a:r>
              <a:rPr lang="zh-CN" altLang="en-US" sz="2000" b="1" dirty="0" smtClean="0">
                <a:solidFill>
                  <a:srgbClr val="E779A3"/>
                </a:solidFill>
                <a:latin typeface="微软雅黑" panose="020B0503020204020204" pitchFamily="34" charset="-122"/>
                <a:ea typeface="微软雅黑" panose="020B0503020204020204" pitchFamily="34" charset="-122"/>
              </a:rPr>
              <a:t>点击添加小标题</a:t>
            </a:r>
            <a:endParaRPr lang="zh-CN" altLang="en-US" sz="2000" b="1" dirty="0" smtClean="0">
              <a:solidFill>
                <a:srgbClr val="E779A3"/>
              </a:solidFill>
              <a:latin typeface="微软雅黑" panose="020B0503020204020204" pitchFamily="34" charset="-122"/>
              <a:ea typeface="微软雅黑" panose="020B0503020204020204" pitchFamily="34" charset="-122"/>
            </a:endParaRPr>
          </a:p>
        </p:txBody>
      </p:sp>
      <p:sp>
        <p:nvSpPr>
          <p:cNvPr id="62" name="文本框 61"/>
          <p:cNvSpPr txBox="1"/>
          <p:nvPr/>
        </p:nvSpPr>
        <p:spPr>
          <a:xfrm>
            <a:off x="1831009" y="1245898"/>
            <a:ext cx="3024000" cy="1243417"/>
          </a:xfrm>
          <a:prstGeom prst="rect">
            <a:avLst/>
          </a:prstGeom>
          <a:noFill/>
        </p:spPr>
        <p:txBody>
          <a:bodyPr wrap="square" rtlCol="0">
            <a:spAutoFit/>
          </a:bodyPr>
          <a:lstStyle/>
          <a:p>
            <a:pPr algn="just">
              <a:lnSpc>
                <a:spcPct val="110000"/>
              </a:lnSpc>
            </a:pPr>
            <a:r>
              <a:rPr lang="zh-CN" altLang="en-US" sz="1700"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点击这里输入文本内容点击这里输入文本内容点击这里输入文本内容点击这里输入文本内容点击这里输入文本内容</a:t>
            </a:r>
            <a:endParaRPr lang="zh-CN" altLang="en-US" sz="17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slow" p14:dur="2000" advTm="10115"/>
    </mc:Choice>
    <mc:Fallback>
      <p:transition spd="slow" advTm="1011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6" presetClass="entr" presetSubtype="0" fill="hold" nodeType="click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wipe(down)">
                                      <p:cBhvr>
                                        <p:cTn id="21" dur="580">
                                          <p:stCondLst>
                                            <p:cond delay="0"/>
                                          </p:stCondLst>
                                        </p:cTn>
                                        <p:tgtEl>
                                          <p:spTgt spid="36"/>
                                        </p:tgtEl>
                                      </p:cBhvr>
                                    </p:animEffect>
                                    <p:anim calcmode="lin" valueType="num">
                                      <p:cBhvr>
                                        <p:cTn id="22" dur="1822" tmFilter="0,0; 0.14,0.36; 0.43,0.73; 0.71,0.91; 1.0,1.0">
                                          <p:stCondLst>
                                            <p:cond delay="0"/>
                                          </p:stCondLst>
                                        </p:cTn>
                                        <p:tgtEl>
                                          <p:spTgt spid="36"/>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36"/>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36"/>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36"/>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36"/>
                                        </p:tgtEl>
                                        <p:attrNameLst>
                                          <p:attrName>ppt_y</p:attrName>
                                        </p:attrNameLst>
                                      </p:cBhvr>
                                      <p:tavLst>
                                        <p:tav tm="0" fmla="#ppt_y-sin(pi*$)/81">
                                          <p:val>
                                            <p:fltVal val="0"/>
                                          </p:val>
                                        </p:tav>
                                        <p:tav tm="100000">
                                          <p:val>
                                            <p:fltVal val="1"/>
                                          </p:val>
                                        </p:tav>
                                      </p:tavLst>
                                    </p:anim>
                                    <p:animScale>
                                      <p:cBhvr>
                                        <p:cTn id="27" dur="26">
                                          <p:stCondLst>
                                            <p:cond delay="650"/>
                                          </p:stCondLst>
                                        </p:cTn>
                                        <p:tgtEl>
                                          <p:spTgt spid="36"/>
                                        </p:tgtEl>
                                      </p:cBhvr>
                                      <p:to x="100000" y="60000"/>
                                    </p:animScale>
                                    <p:animScale>
                                      <p:cBhvr>
                                        <p:cTn id="28" dur="166" decel="50000">
                                          <p:stCondLst>
                                            <p:cond delay="676"/>
                                          </p:stCondLst>
                                        </p:cTn>
                                        <p:tgtEl>
                                          <p:spTgt spid="36"/>
                                        </p:tgtEl>
                                      </p:cBhvr>
                                      <p:to x="100000" y="100000"/>
                                    </p:animScale>
                                    <p:animScale>
                                      <p:cBhvr>
                                        <p:cTn id="29" dur="26">
                                          <p:stCondLst>
                                            <p:cond delay="1312"/>
                                          </p:stCondLst>
                                        </p:cTn>
                                        <p:tgtEl>
                                          <p:spTgt spid="36"/>
                                        </p:tgtEl>
                                      </p:cBhvr>
                                      <p:to x="100000" y="80000"/>
                                    </p:animScale>
                                    <p:animScale>
                                      <p:cBhvr>
                                        <p:cTn id="30" dur="166" decel="50000">
                                          <p:stCondLst>
                                            <p:cond delay="1338"/>
                                          </p:stCondLst>
                                        </p:cTn>
                                        <p:tgtEl>
                                          <p:spTgt spid="36"/>
                                        </p:tgtEl>
                                      </p:cBhvr>
                                      <p:to x="100000" y="100000"/>
                                    </p:animScale>
                                    <p:animScale>
                                      <p:cBhvr>
                                        <p:cTn id="31" dur="26">
                                          <p:stCondLst>
                                            <p:cond delay="1642"/>
                                          </p:stCondLst>
                                        </p:cTn>
                                        <p:tgtEl>
                                          <p:spTgt spid="36"/>
                                        </p:tgtEl>
                                      </p:cBhvr>
                                      <p:to x="100000" y="90000"/>
                                    </p:animScale>
                                    <p:animScale>
                                      <p:cBhvr>
                                        <p:cTn id="32" dur="166" decel="50000">
                                          <p:stCondLst>
                                            <p:cond delay="1668"/>
                                          </p:stCondLst>
                                        </p:cTn>
                                        <p:tgtEl>
                                          <p:spTgt spid="36"/>
                                        </p:tgtEl>
                                      </p:cBhvr>
                                      <p:to x="100000" y="100000"/>
                                    </p:animScale>
                                    <p:animScale>
                                      <p:cBhvr>
                                        <p:cTn id="33" dur="26">
                                          <p:stCondLst>
                                            <p:cond delay="1808"/>
                                          </p:stCondLst>
                                        </p:cTn>
                                        <p:tgtEl>
                                          <p:spTgt spid="36"/>
                                        </p:tgtEl>
                                      </p:cBhvr>
                                      <p:to x="100000" y="95000"/>
                                    </p:animScale>
                                    <p:animScale>
                                      <p:cBhvr>
                                        <p:cTn id="34" dur="166" decel="50000">
                                          <p:stCondLst>
                                            <p:cond delay="1834"/>
                                          </p:stCondLst>
                                        </p:cTn>
                                        <p:tgtEl>
                                          <p:spTgt spid="36"/>
                                        </p:tgtEl>
                                      </p:cBhvr>
                                      <p:to x="100000" y="100000"/>
                                    </p:animScale>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55"/>
                                        </p:tgtEl>
                                        <p:attrNameLst>
                                          <p:attrName>style.visibility</p:attrName>
                                        </p:attrNameLst>
                                      </p:cBhvr>
                                      <p:to>
                                        <p:strVal val="visible"/>
                                      </p:to>
                                    </p:set>
                                    <p:animEffect transition="in" filter="fade">
                                      <p:cBhvr>
                                        <p:cTn id="39" dur="1000"/>
                                        <p:tgtEl>
                                          <p:spTgt spid="55"/>
                                        </p:tgtEl>
                                      </p:cBhvr>
                                    </p:animEffect>
                                    <p:anim calcmode="lin" valueType="num">
                                      <p:cBhvr>
                                        <p:cTn id="40" dur="1000" fill="hold"/>
                                        <p:tgtEl>
                                          <p:spTgt spid="55"/>
                                        </p:tgtEl>
                                        <p:attrNameLst>
                                          <p:attrName>ppt_x</p:attrName>
                                        </p:attrNameLst>
                                      </p:cBhvr>
                                      <p:tavLst>
                                        <p:tav tm="0">
                                          <p:val>
                                            <p:strVal val="#ppt_x"/>
                                          </p:val>
                                        </p:tav>
                                        <p:tav tm="100000">
                                          <p:val>
                                            <p:strVal val="#ppt_x"/>
                                          </p:val>
                                        </p:tav>
                                      </p:tavLst>
                                    </p:anim>
                                    <p:anim calcmode="lin" valueType="num">
                                      <p:cBhvr>
                                        <p:cTn id="41" dur="1000" fill="hold"/>
                                        <p:tgtEl>
                                          <p:spTgt spid="55"/>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56"/>
                                        </p:tgtEl>
                                        <p:attrNameLst>
                                          <p:attrName>style.visibility</p:attrName>
                                        </p:attrNameLst>
                                      </p:cBhvr>
                                      <p:to>
                                        <p:strVal val="visible"/>
                                      </p:to>
                                    </p:set>
                                    <p:animEffect transition="in" filter="fade">
                                      <p:cBhvr>
                                        <p:cTn id="44" dur="1000"/>
                                        <p:tgtEl>
                                          <p:spTgt spid="56"/>
                                        </p:tgtEl>
                                      </p:cBhvr>
                                    </p:animEffect>
                                    <p:anim calcmode="lin" valueType="num">
                                      <p:cBhvr>
                                        <p:cTn id="45" dur="1000" fill="hold"/>
                                        <p:tgtEl>
                                          <p:spTgt spid="56"/>
                                        </p:tgtEl>
                                        <p:attrNameLst>
                                          <p:attrName>ppt_x</p:attrName>
                                        </p:attrNameLst>
                                      </p:cBhvr>
                                      <p:tavLst>
                                        <p:tav tm="0">
                                          <p:val>
                                            <p:strVal val="#ppt_x"/>
                                          </p:val>
                                        </p:tav>
                                        <p:tav tm="100000">
                                          <p:val>
                                            <p:strVal val="#ppt_x"/>
                                          </p:val>
                                        </p:tav>
                                      </p:tavLst>
                                    </p:anim>
                                    <p:anim calcmode="lin" valueType="num">
                                      <p:cBhvr>
                                        <p:cTn id="46"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61"/>
                                        </p:tgtEl>
                                        <p:attrNameLst>
                                          <p:attrName>style.visibility</p:attrName>
                                        </p:attrNameLst>
                                      </p:cBhvr>
                                      <p:to>
                                        <p:strVal val="visible"/>
                                      </p:to>
                                    </p:set>
                                    <p:animEffect transition="in" filter="fade">
                                      <p:cBhvr>
                                        <p:cTn id="51" dur="1000"/>
                                        <p:tgtEl>
                                          <p:spTgt spid="61"/>
                                        </p:tgtEl>
                                      </p:cBhvr>
                                    </p:animEffect>
                                    <p:anim calcmode="lin" valueType="num">
                                      <p:cBhvr>
                                        <p:cTn id="52" dur="1000" fill="hold"/>
                                        <p:tgtEl>
                                          <p:spTgt spid="61"/>
                                        </p:tgtEl>
                                        <p:attrNameLst>
                                          <p:attrName>ppt_x</p:attrName>
                                        </p:attrNameLst>
                                      </p:cBhvr>
                                      <p:tavLst>
                                        <p:tav tm="0">
                                          <p:val>
                                            <p:strVal val="#ppt_x"/>
                                          </p:val>
                                        </p:tav>
                                        <p:tav tm="100000">
                                          <p:val>
                                            <p:strVal val="#ppt_x"/>
                                          </p:val>
                                        </p:tav>
                                      </p:tavLst>
                                    </p:anim>
                                    <p:anim calcmode="lin" valueType="num">
                                      <p:cBhvr>
                                        <p:cTn id="53" dur="1000" fill="hold"/>
                                        <p:tgtEl>
                                          <p:spTgt spid="61"/>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62"/>
                                        </p:tgtEl>
                                        <p:attrNameLst>
                                          <p:attrName>style.visibility</p:attrName>
                                        </p:attrNameLst>
                                      </p:cBhvr>
                                      <p:to>
                                        <p:strVal val="visible"/>
                                      </p:to>
                                    </p:set>
                                    <p:animEffect transition="in" filter="fade">
                                      <p:cBhvr>
                                        <p:cTn id="56" dur="1000"/>
                                        <p:tgtEl>
                                          <p:spTgt spid="62"/>
                                        </p:tgtEl>
                                      </p:cBhvr>
                                    </p:animEffect>
                                    <p:anim calcmode="lin" valueType="num">
                                      <p:cBhvr>
                                        <p:cTn id="57" dur="1000" fill="hold"/>
                                        <p:tgtEl>
                                          <p:spTgt spid="62"/>
                                        </p:tgtEl>
                                        <p:attrNameLst>
                                          <p:attrName>ppt_x</p:attrName>
                                        </p:attrNameLst>
                                      </p:cBhvr>
                                      <p:tavLst>
                                        <p:tav tm="0">
                                          <p:val>
                                            <p:strVal val="#ppt_x"/>
                                          </p:val>
                                        </p:tav>
                                        <p:tav tm="100000">
                                          <p:val>
                                            <p:strVal val="#ppt_x"/>
                                          </p:val>
                                        </p:tav>
                                      </p:tavLst>
                                    </p:anim>
                                    <p:anim calcmode="lin" valueType="num">
                                      <p:cBhvr>
                                        <p:cTn id="58" dur="1000" fill="hold"/>
                                        <p:tgtEl>
                                          <p:spTgt spid="62"/>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fade">
                                      <p:cBhvr>
                                        <p:cTn id="63" dur="1000"/>
                                        <p:tgtEl>
                                          <p:spTgt spid="57"/>
                                        </p:tgtEl>
                                      </p:cBhvr>
                                    </p:animEffect>
                                    <p:anim calcmode="lin" valueType="num">
                                      <p:cBhvr>
                                        <p:cTn id="64" dur="1000" fill="hold"/>
                                        <p:tgtEl>
                                          <p:spTgt spid="57"/>
                                        </p:tgtEl>
                                        <p:attrNameLst>
                                          <p:attrName>ppt_x</p:attrName>
                                        </p:attrNameLst>
                                      </p:cBhvr>
                                      <p:tavLst>
                                        <p:tav tm="0">
                                          <p:val>
                                            <p:strVal val="#ppt_x"/>
                                          </p:val>
                                        </p:tav>
                                        <p:tav tm="100000">
                                          <p:val>
                                            <p:strVal val="#ppt_x"/>
                                          </p:val>
                                        </p:tav>
                                      </p:tavLst>
                                    </p:anim>
                                    <p:anim calcmode="lin" valueType="num">
                                      <p:cBhvr>
                                        <p:cTn id="65" dur="1000" fill="hold"/>
                                        <p:tgtEl>
                                          <p:spTgt spid="57"/>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58"/>
                                        </p:tgtEl>
                                        <p:attrNameLst>
                                          <p:attrName>style.visibility</p:attrName>
                                        </p:attrNameLst>
                                      </p:cBhvr>
                                      <p:to>
                                        <p:strVal val="visible"/>
                                      </p:to>
                                    </p:set>
                                    <p:animEffect transition="in" filter="fade">
                                      <p:cBhvr>
                                        <p:cTn id="68" dur="1000"/>
                                        <p:tgtEl>
                                          <p:spTgt spid="58"/>
                                        </p:tgtEl>
                                      </p:cBhvr>
                                    </p:animEffect>
                                    <p:anim calcmode="lin" valueType="num">
                                      <p:cBhvr>
                                        <p:cTn id="69" dur="1000" fill="hold"/>
                                        <p:tgtEl>
                                          <p:spTgt spid="58"/>
                                        </p:tgtEl>
                                        <p:attrNameLst>
                                          <p:attrName>ppt_x</p:attrName>
                                        </p:attrNameLst>
                                      </p:cBhvr>
                                      <p:tavLst>
                                        <p:tav tm="0">
                                          <p:val>
                                            <p:strVal val="#ppt_x"/>
                                          </p:val>
                                        </p:tav>
                                        <p:tav tm="100000">
                                          <p:val>
                                            <p:strVal val="#ppt_x"/>
                                          </p:val>
                                        </p:tav>
                                      </p:tavLst>
                                    </p:anim>
                                    <p:anim calcmode="lin" valueType="num">
                                      <p:cBhvr>
                                        <p:cTn id="70"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42" presetClass="entr" presetSubtype="0" fill="hold" grpId="0" nodeType="clickEffect">
                                  <p:stCondLst>
                                    <p:cond delay="0"/>
                                  </p:stCondLst>
                                  <p:childTnLst>
                                    <p:set>
                                      <p:cBhvr>
                                        <p:cTn id="74" dur="1" fill="hold">
                                          <p:stCondLst>
                                            <p:cond delay="0"/>
                                          </p:stCondLst>
                                        </p:cTn>
                                        <p:tgtEl>
                                          <p:spTgt spid="59"/>
                                        </p:tgtEl>
                                        <p:attrNameLst>
                                          <p:attrName>style.visibility</p:attrName>
                                        </p:attrNameLst>
                                      </p:cBhvr>
                                      <p:to>
                                        <p:strVal val="visible"/>
                                      </p:to>
                                    </p:set>
                                    <p:animEffect transition="in" filter="fade">
                                      <p:cBhvr>
                                        <p:cTn id="75" dur="1000"/>
                                        <p:tgtEl>
                                          <p:spTgt spid="59"/>
                                        </p:tgtEl>
                                      </p:cBhvr>
                                    </p:animEffect>
                                    <p:anim calcmode="lin" valueType="num">
                                      <p:cBhvr>
                                        <p:cTn id="76" dur="1000" fill="hold"/>
                                        <p:tgtEl>
                                          <p:spTgt spid="59"/>
                                        </p:tgtEl>
                                        <p:attrNameLst>
                                          <p:attrName>ppt_x</p:attrName>
                                        </p:attrNameLst>
                                      </p:cBhvr>
                                      <p:tavLst>
                                        <p:tav tm="0">
                                          <p:val>
                                            <p:strVal val="#ppt_x"/>
                                          </p:val>
                                        </p:tav>
                                        <p:tav tm="100000">
                                          <p:val>
                                            <p:strVal val="#ppt_x"/>
                                          </p:val>
                                        </p:tav>
                                      </p:tavLst>
                                    </p:anim>
                                    <p:anim calcmode="lin" valueType="num">
                                      <p:cBhvr>
                                        <p:cTn id="77" dur="1000" fill="hold"/>
                                        <p:tgtEl>
                                          <p:spTgt spid="59"/>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60"/>
                                        </p:tgtEl>
                                        <p:attrNameLst>
                                          <p:attrName>style.visibility</p:attrName>
                                        </p:attrNameLst>
                                      </p:cBhvr>
                                      <p:to>
                                        <p:strVal val="visible"/>
                                      </p:to>
                                    </p:set>
                                    <p:animEffect transition="in" filter="fade">
                                      <p:cBhvr>
                                        <p:cTn id="80" dur="1000"/>
                                        <p:tgtEl>
                                          <p:spTgt spid="60"/>
                                        </p:tgtEl>
                                      </p:cBhvr>
                                    </p:animEffect>
                                    <p:anim calcmode="lin" valueType="num">
                                      <p:cBhvr>
                                        <p:cTn id="81" dur="1000" fill="hold"/>
                                        <p:tgtEl>
                                          <p:spTgt spid="60"/>
                                        </p:tgtEl>
                                        <p:attrNameLst>
                                          <p:attrName>ppt_x</p:attrName>
                                        </p:attrNameLst>
                                      </p:cBhvr>
                                      <p:tavLst>
                                        <p:tav tm="0">
                                          <p:val>
                                            <p:strVal val="#ppt_x"/>
                                          </p:val>
                                        </p:tav>
                                        <p:tav tm="100000">
                                          <p:val>
                                            <p:strVal val="#ppt_x"/>
                                          </p:val>
                                        </p:tav>
                                      </p:tavLst>
                                    </p:anim>
                                    <p:anim calcmode="lin" valueType="num">
                                      <p:cBhvr>
                                        <p:cTn id="82"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5" grpId="0"/>
      <p:bldP spid="56" grpId="0"/>
      <p:bldP spid="57" grpId="0"/>
      <p:bldP spid="58" grpId="0"/>
      <p:bldP spid="59" grpId="0"/>
      <p:bldP spid="60" grpId="0"/>
      <p:bldP spid="61" grpId="0"/>
      <p:bldP spid="6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749301" y="1425175"/>
            <a:ext cx="2711196" cy="2118125"/>
            <a:chOff x="749301" y="1425175"/>
            <a:chExt cx="2711196" cy="2118125"/>
          </a:xfrm>
        </p:grpSpPr>
        <p:pic>
          <p:nvPicPr>
            <p:cNvPr id="5" name="图片 4"/>
            <p:cNvPicPr>
              <a:picLocks noChangeAspect="1"/>
            </p:cNvPicPr>
            <p:nvPr/>
          </p:nvPicPr>
          <p:blipFill>
            <a:blip r:embed="rId1">
              <a:extLst>
                <a:ext uri="{BEBA8EAE-BF5A-486C-A8C5-ECC9F3942E4B}">
                  <a14:imgProps xmlns:a14="http://schemas.microsoft.com/office/drawing/2010/main">
                    <a14:imgLayer r:embed="rId2">
                      <a14:imgEffect>
                        <a14:backgroundRemoval t="8000" b="100000" l="9375" r="96875">
                          <a14:foregroundMark x1="76042" y1="76000" x2="76042" y2="76000"/>
                          <a14:foregroundMark x1="82292" y1="80000" x2="82292" y2="80000"/>
                        </a14:backgroundRemoval>
                      </a14:imgEffect>
                    </a14:imgLayer>
                  </a14:imgProps>
                </a:ext>
              </a:extLst>
            </a:blip>
            <a:stretch>
              <a:fillRect/>
            </a:stretch>
          </p:blipFill>
          <p:spPr>
            <a:xfrm>
              <a:off x="749301" y="1425175"/>
              <a:ext cx="2711196" cy="2118125"/>
            </a:xfrm>
            <a:prstGeom prst="rect">
              <a:avLst/>
            </a:prstGeom>
          </p:spPr>
        </p:pic>
        <p:sp>
          <p:nvSpPr>
            <p:cNvPr id="22" name="文本框 21"/>
            <p:cNvSpPr txBox="1"/>
            <p:nvPr/>
          </p:nvSpPr>
          <p:spPr>
            <a:xfrm>
              <a:off x="1694363" y="1954438"/>
              <a:ext cx="744872" cy="1015663"/>
            </a:xfrm>
            <a:prstGeom prst="rect">
              <a:avLst/>
            </a:prstGeom>
            <a:noFill/>
          </p:spPr>
          <p:txBody>
            <a:bodyPr wrap="square" rtlCol="0">
              <a:spAutoFit/>
            </a:bodyPr>
            <a:lstStyle/>
            <a:p>
              <a:pPr algn="ctr"/>
              <a:r>
                <a:rPr lang="en-US" altLang="zh-CN" sz="6000" b="1" dirty="0" smtClean="0">
                  <a:solidFill>
                    <a:schemeClr val="tx1">
                      <a:lumMod val="75000"/>
                      <a:lumOff val="25000"/>
                    </a:schemeClr>
                  </a:solidFill>
                  <a:latin typeface="微软雅黑" panose="020B0503020204020204" pitchFamily="34" charset="-122"/>
                  <a:ea typeface="微软雅黑" panose="020B0503020204020204" pitchFamily="34" charset="-122"/>
                </a:rPr>
                <a:t>2</a:t>
              </a:r>
              <a:endParaRPr lang="zh-CN" altLang="en-US" sz="6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23" name="文本框 22"/>
          <p:cNvSpPr txBox="1"/>
          <p:nvPr/>
        </p:nvSpPr>
        <p:spPr>
          <a:xfrm>
            <a:off x="2235618" y="2967335"/>
            <a:ext cx="7720765" cy="923330"/>
          </a:xfrm>
          <a:prstGeom prst="rect">
            <a:avLst/>
          </a:prstGeom>
          <a:noFill/>
        </p:spPr>
        <p:txBody>
          <a:bodyPr wrap="square" rtlCol="0">
            <a:spAutoFit/>
          </a:bodyPr>
          <a:lstStyle/>
          <a:p>
            <a:pPr algn="ctr"/>
            <a:r>
              <a:rPr lang="zh-CN" altLang="en-US" sz="5400" b="1" dirty="0" smtClean="0">
                <a:solidFill>
                  <a:schemeClr val="tx1">
                    <a:lumMod val="75000"/>
                    <a:lumOff val="25000"/>
                  </a:schemeClr>
                </a:solidFill>
                <a:latin typeface="微软雅黑" panose="020B0503020204020204" pitchFamily="34" charset="-122"/>
                <a:ea typeface="微软雅黑" panose="020B0503020204020204" pitchFamily="34" charset="-122"/>
              </a:rPr>
              <a:t>点击此处输入标题内容</a:t>
            </a:r>
            <a:endParaRPr lang="zh-CN" altLang="en-US" sz="5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slow" p14:dur="2000" advTm="3114"/>
    </mc:Choice>
    <mc:Fallback>
      <p:transition spd="slow" advTm="3114"/>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7"/>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ppt_x"/>
                                          </p:val>
                                        </p:tav>
                                        <p:tav tm="100000">
                                          <p:val>
                                            <p:strVal val="#ppt_x"/>
                                          </p:val>
                                        </p:tav>
                                      </p:tavLst>
                                    </p:anim>
                                    <p:anim calcmode="lin" valueType="num">
                                      <p:cBhvr additive="base">
                                        <p:cTn id="16"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174" y="0"/>
            <a:ext cx="1752093" cy="1368825"/>
            <a:chOff x="749301" y="1425175"/>
            <a:chExt cx="2711196" cy="2118125"/>
          </a:xfrm>
        </p:grpSpPr>
        <p:pic>
          <p:nvPicPr>
            <p:cNvPr id="3" name="图片 2"/>
            <p:cNvPicPr>
              <a:picLocks noChangeAspect="1"/>
            </p:cNvPicPr>
            <p:nvPr/>
          </p:nvPicPr>
          <p:blipFill>
            <a:blip r:embed="rId1">
              <a:extLst>
                <a:ext uri="{BEBA8EAE-BF5A-486C-A8C5-ECC9F3942E4B}">
                  <a14:imgProps xmlns:a14="http://schemas.microsoft.com/office/drawing/2010/main">
                    <a14:imgLayer r:embed="rId2">
                      <a14:imgEffect>
                        <a14:backgroundRemoval t="8000" b="100000" l="9375" r="96875">
                          <a14:foregroundMark x1="76042" y1="76000" x2="76042" y2="76000"/>
                          <a14:foregroundMark x1="82292" y1="80000" x2="82292" y2="80000"/>
                        </a14:backgroundRemoval>
                      </a14:imgEffect>
                    </a14:imgLayer>
                  </a14:imgProps>
                </a:ext>
              </a:extLst>
            </a:blip>
            <a:stretch>
              <a:fillRect/>
            </a:stretch>
          </p:blipFill>
          <p:spPr>
            <a:xfrm>
              <a:off x="749301" y="1425175"/>
              <a:ext cx="2711196" cy="2118125"/>
            </a:xfrm>
            <a:prstGeom prst="rect">
              <a:avLst/>
            </a:prstGeom>
          </p:spPr>
        </p:pic>
        <p:sp>
          <p:nvSpPr>
            <p:cNvPr id="4" name="文本框 3"/>
            <p:cNvSpPr txBox="1"/>
            <p:nvPr/>
          </p:nvSpPr>
          <p:spPr>
            <a:xfrm>
              <a:off x="1565349" y="1984168"/>
              <a:ext cx="1079096" cy="1000135"/>
            </a:xfrm>
            <a:prstGeom prst="rect">
              <a:avLst/>
            </a:prstGeom>
            <a:noFill/>
          </p:spPr>
          <p:txBody>
            <a:bodyPr wrap="square" rtlCol="0">
              <a:spAutoFit/>
            </a:bodyPr>
            <a:lstStyle/>
            <a:p>
              <a:pPr algn="ctr"/>
              <a:r>
                <a:rPr lang="en-US" altLang="zh-CN" sz="3600" b="1" dirty="0" smtClean="0">
                  <a:solidFill>
                    <a:schemeClr val="tx1">
                      <a:lumMod val="75000"/>
                      <a:lumOff val="25000"/>
                    </a:schemeClr>
                  </a:solidFill>
                  <a:latin typeface="微软雅黑" panose="020B0503020204020204" pitchFamily="34" charset="-122"/>
                  <a:ea typeface="微软雅黑" panose="020B0503020204020204" pitchFamily="34" charset="-122"/>
                </a:rPr>
                <a:t>2</a:t>
              </a:r>
              <a:endPar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5" name="文本框 4"/>
          <p:cNvSpPr txBox="1"/>
          <p:nvPr/>
        </p:nvSpPr>
        <p:spPr>
          <a:xfrm>
            <a:off x="1422819" y="392023"/>
            <a:ext cx="4012782" cy="553998"/>
          </a:xfrm>
          <a:prstGeom prst="rect">
            <a:avLst/>
          </a:prstGeom>
          <a:noFill/>
        </p:spPr>
        <p:txBody>
          <a:bodyPr wrap="square" rtlCol="0">
            <a:spAutoFit/>
          </a:bodyPr>
          <a:lstStyle/>
          <a:p>
            <a:r>
              <a:rPr lang="zh-CN" altLang="en-US" sz="3000" b="1" dirty="0" smtClean="0">
                <a:solidFill>
                  <a:schemeClr val="tx1">
                    <a:lumMod val="75000"/>
                    <a:lumOff val="25000"/>
                  </a:schemeClr>
                </a:solidFill>
                <a:latin typeface="微软雅黑" panose="020B0503020204020204" pitchFamily="34" charset="-122"/>
                <a:ea typeface="微软雅黑" panose="020B0503020204020204" pitchFamily="34" charset="-122"/>
              </a:rPr>
              <a:t>点击此处添加标题</a:t>
            </a:r>
            <a:endParaRPr lang="zh-CN" altLang="en-US" sz="3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1942276" y="2021466"/>
            <a:ext cx="2960115" cy="3077155"/>
            <a:chOff x="2272285" y="1891932"/>
            <a:chExt cx="2960115" cy="3077155"/>
          </a:xfrm>
        </p:grpSpPr>
        <p:grpSp>
          <p:nvGrpSpPr>
            <p:cNvPr id="7" name="组合 6"/>
            <p:cNvGrpSpPr/>
            <p:nvPr/>
          </p:nvGrpSpPr>
          <p:grpSpPr>
            <a:xfrm>
              <a:off x="2272285" y="1891932"/>
              <a:ext cx="2960115" cy="3077155"/>
              <a:chOff x="379065" y="1358636"/>
              <a:chExt cx="1577448" cy="1639820"/>
            </a:xfrm>
          </p:grpSpPr>
          <p:sp>
            <p:nvSpPr>
              <p:cNvPr id="8" name="任意多边形 24"/>
              <p:cNvSpPr/>
              <p:nvPr/>
            </p:nvSpPr>
            <p:spPr>
              <a:xfrm rot="428324">
                <a:off x="1789013" y="1661059"/>
                <a:ext cx="167500" cy="1337397"/>
              </a:xfrm>
              <a:custGeom>
                <a:avLst/>
                <a:gdLst>
                  <a:gd name="connsiteX0" fmla="*/ 0 w 253275"/>
                  <a:gd name="connsiteY0" fmla="*/ 0 h 2022267"/>
                  <a:gd name="connsiteX1" fmla="*/ 253275 w 253275"/>
                  <a:gd name="connsiteY1" fmla="*/ 0 h 2022267"/>
                  <a:gd name="connsiteX2" fmla="*/ 253275 w 253275"/>
                  <a:gd name="connsiteY2" fmla="*/ 2022267 h 2022267"/>
                </a:gdLst>
                <a:ahLst/>
                <a:cxnLst>
                  <a:cxn ang="0">
                    <a:pos x="connsiteX0" y="connsiteY0"/>
                  </a:cxn>
                  <a:cxn ang="0">
                    <a:pos x="connsiteX1" y="connsiteY1"/>
                  </a:cxn>
                  <a:cxn ang="0">
                    <a:pos x="connsiteX2" y="connsiteY2"/>
                  </a:cxn>
                </a:cxnLst>
                <a:rect l="l" t="t" r="r" b="b"/>
                <a:pathLst>
                  <a:path w="253275" h="2022267">
                    <a:moveTo>
                      <a:pt x="0" y="0"/>
                    </a:moveTo>
                    <a:lnTo>
                      <a:pt x="253275" y="0"/>
                    </a:lnTo>
                    <a:lnTo>
                      <a:pt x="253275" y="2022267"/>
                    </a:lnTo>
                    <a:close/>
                  </a:path>
                </a:pathLst>
              </a:custGeom>
              <a:solidFill>
                <a:srgbClr val="FFFFFF">
                  <a:lumMod val="85000"/>
                </a:srgbClr>
              </a:solidFill>
              <a:ln>
                <a:noFill/>
              </a:ln>
            </p:spPr>
            <p:style>
              <a:lnRef idx="2">
                <a:srgbClr val="01C8DD">
                  <a:shade val="50000"/>
                </a:srgbClr>
              </a:lnRef>
              <a:fillRef idx="1">
                <a:srgbClr val="01C8DD"/>
              </a:fillRef>
              <a:effectRef idx="0">
                <a:srgbClr val="01C8DD"/>
              </a:effectRef>
              <a:fontRef idx="minor">
                <a:srgbClr val="FFFFFF"/>
              </a:fontRef>
            </p:style>
            <p:txBody>
              <a:bodyPr rtlCol="0" anchor="ctr"/>
              <a:lstStyle>
                <a:defPPr>
                  <a:defRPr lang="zh-CN">
                    <a:solidFill>
                      <a:srgbClr val="FFFFFF"/>
                    </a:solidFill>
                  </a:defRPr>
                </a:defPPr>
                <a:lvl1pPr marL="0" algn="l" defTabSz="685800" rtl="0" eaLnBrk="1" latinLnBrk="0" hangingPunct="1">
                  <a:defRPr sz="1350" kern="1200">
                    <a:solidFill>
                      <a:srgbClr val="FFFFFF"/>
                    </a:solidFill>
                    <a:latin typeface="+mn-lt"/>
                    <a:ea typeface="+mn-ea"/>
                    <a:cs typeface="+mn-cs"/>
                  </a:defRPr>
                </a:lvl1pPr>
                <a:lvl2pPr marL="342900" algn="l" defTabSz="685800" rtl="0" eaLnBrk="1" latinLnBrk="0" hangingPunct="1">
                  <a:defRPr sz="1350" kern="1200">
                    <a:solidFill>
                      <a:srgbClr val="FFFFFF"/>
                    </a:solidFill>
                    <a:latin typeface="+mn-lt"/>
                    <a:ea typeface="+mn-ea"/>
                    <a:cs typeface="+mn-cs"/>
                  </a:defRPr>
                </a:lvl2pPr>
                <a:lvl3pPr marL="685800" algn="l" defTabSz="685800" rtl="0" eaLnBrk="1" latinLnBrk="0" hangingPunct="1">
                  <a:defRPr sz="1350" kern="1200">
                    <a:solidFill>
                      <a:srgbClr val="FFFFFF"/>
                    </a:solidFill>
                    <a:latin typeface="+mn-lt"/>
                    <a:ea typeface="+mn-ea"/>
                    <a:cs typeface="+mn-cs"/>
                  </a:defRPr>
                </a:lvl3pPr>
                <a:lvl4pPr marL="1028700" algn="l" defTabSz="685800" rtl="0" eaLnBrk="1" latinLnBrk="0" hangingPunct="1">
                  <a:defRPr sz="1350" kern="1200">
                    <a:solidFill>
                      <a:srgbClr val="FFFFFF"/>
                    </a:solidFill>
                    <a:latin typeface="+mn-lt"/>
                    <a:ea typeface="+mn-ea"/>
                    <a:cs typeface="+mn-cs"/>
                  </a:defRPr>
                </a:lvl4pPr>
                <a:lvl5pPr marL="1371600" algn="l" defTabSz="685800" rtl="0" eaLnBrk="1" latinLnBrk="0" hangingPunct="1">
                  <a:defRPr sz="1350" kern="1200">
                    <a:solidFill>
                      <a:srgbClr val="FFFFFF"/>
                    </a:solidFill>
                    <a:latin typeface="+mn-lt"/>
                    <a:ea typeface="+mn-ea"/>
                    <a:cs typeface="+mn-cs"/>
                  </a:defRPr>
                </a:lvl5pPr>
                <a:lvl6pPr marL="1714500" algn="l" defTabSz="685800" rtl="0" eaLnBrk="1" latinLnBrk="0" hangingPunct="1">
                  <a:defRPr sz="1350" kern="1200">
                    <a:solidFill>
                      <a:srgbClr val="FFFFFF"/>
                    </a:solidFill>
                    <a:latin typeface="+mn-lt"/>
                    <a:ea typeface="+mn-ea"/>
                    <a:cs typeface="+mn-cs"/>
                  </a:defRPr>
                </a:lvl6pPr>
                <a:lvl7pPr marL="2058035" algn="l" defTabSz="685800" rtl="0" eaLnBrk="1" latinLnBrk="0" hangingPunct="1">
                  <a:defRPr sz="1350" kern="1200">
                    <a:solidFill>
                      <a:srgbClr val="FFFFFF"/>
                    </a:solidFill>
                    <a:latin typeface="+mn-lt"/>
                    <a:ea typeface="+mn-ea"/>
                    <a:cs typeface="+mn-cs"/>
                  </a:defRPr>
                </a:lvl7pPr>
                <a:lvl8pPr marL="2400935" algn="l" defTabSz="685800" rtl="0" eaLnBrk="1" latinLnBrk="0" hangingPunct="1">
                  <a:defRPr sz="1350" kern="1200">
                    <a:solidFill>
                      <a:srgbClr val="FFFFFF"/>
                    </a:solidFill>
                    <a:latin typeface="+mn-lt"/>
                    <a:ea typeface="+mn-ea"/>
                    <a:cs typeface="+mn-cs"/>
                  </a:defRPr>
                </a:lvl8pPr>
                <a:lvl9pPr marL="2743835" algn="l" defTabSz="685800" rtl="0" eaLnBrk="1" latinLnBrk="0" hangingPunct="1">
                  <a:defRPr sz="1350" kern="1200">
                    <a:solidFill>
                      <a:srgbClr val="FFFFFF"/>
                    </a:solidFill>
                    <a:latin typeface="+mn-lt"/>
                    <a:ea typeface="+mn-ea"/>
                    <a:cs typeface="+mn-cs"/>
                  </a:defRPr>
                </a:lvl9pPr>
              </a:lstStyle>
              <a:p>
                <a:pPr algn="ctr"/>
                <a:endParaRPr lang="zh-CN" altLang="en-US" sz="1350"/>
              </a:p>
            </p:txBody>
          </p:sp>
          <p:sp>
            <p:nvSpPr>
              <p:cNvPr id="9" name="矩形 8"/>
              <p:cNvSpPr/>
              <p:nvPr/>
            </p:nvSpPr>
            <p:spPr>
              <a:xfrm>
                <a:off x="379065" y="1358636"/>
                <a:ext cx="1481667" cy="1626999"/>
              </a:xfrm>
              <a:prstGeom prst="rect">
                <a:avLst/>
              </a:prstGeom>
              <a:solidFill>
                <a:srgbClr val="FEFFFF"/>
              </a:solidFill>
              <a:ln w="19050">
                <a:solidFill>
                  <a:srgbClr val="01C8DD"/>
                </a:solidFill>
              </a:ln>
              <a:effectLst>
                <a:outerShdw blurRad="63500" sx="102000" sy="102000" algn="ctr" rotWithShape="0">
                  <a:prstClr val="black">
                    <a:alpha val="40000"/>
                  </a:prstClr>
                </a:outerShdw>
              </a:effectLst>
            </p:spPr>
            <p:style>
              <a:lnRef idx="2">
                <a:srgbClr val="01C8DD">
                  <a:shade val="50000"/>
                </a:srgbClr>
              </a:lnRef>
              <a:fillRef idx="1">
                <a:srgbClr val="01C8DD"/>
              </a:fillRef>
              <a:effectRef idx="0">
                <a:srgbClr val="01C8DD"/>
              </a:effectRef>
              <a:fontRef idx="minor">
                <a:srgbClr val="FFFFFF"/>
              </a:fontRef>
            </p:style>
            <p:txBody>
              <a:bodyPr tIns="162000" rtlCol="0" anchor="ctr">
                <a:normAutofit/>
              </a:bodyPr>
              <a:lstStyle>
                <a:defPPr>
                  <a:defRPr lang="zh-CN">
                    <a:solidFill>
                      <a:srgbClr val="FFFFFF"/>
                    </a:solidFill>
                  </a:defRPr>
                </a:defPPr>
                <a:lvl1pPr marL="0" algn="l" defTabSz="685800" rtl="0" eaLnBrk="1" latinLnBrk="0" hangingPunct="1">
                  <a:defRPr sz="1350" kern="1200">
                    <a:solidFill>
                      <a:srgbClr val="FFFFFF"/>
                    </a:solidFill>
                    <a:latin typeface="+mn-lt"/>
                    <a:ea typeface="+mn-ea"/>
                    <a:cs typeface="+mn-cs"/>
                  </a:defRPr>
                </a:lvl1pPr>
                <a:lvl2pPr marL="342900" algn="l" defTabSz="685800" rtl="0" eaLnBrk="1" latinLnBrk="0" hangingPunct="1">
                  <a:defRPr sz="1350" kern="1200">
                    <a:solidFill>
                      <a:srgbClr val="FFFFFF"/>
                    </a:solidFill>
                    <a:latin typeface="+mn-lt"/>
                    <a:ea typeface="+mn-ea"/>
                    <a:cs typeface="+mn-cs"/>
                  </a:defRPr>
                </a:lvl2pPr>
                <a:lvl3pPr marL="685800" algn="l" defTabSz="685800" rtl="0" eaLnBrk="1" latinLnBrk="0" hangingPunct="1">
                  <a:defRPr sz="1350" kern="1200">
                    <a:solidFill>
                      <a:srgbClr val="FFFFFF"/>
                    </a:solidFill>
                    <a:latin typeface="+mn-lt"/>
                    <a:ea typeface="+mn-ea"/>
                    <a:cs typeface="+mn-cs"/>
                  </a:defRPr>
                </a:lvl3pPr>
                <a:lvl4pPr marL="1028700" algn="l" defTabSz="685800" rtl="0" eaLnBrk="1" latinLnBrk="0" hangingPunct="1">
                  <a:defRPr sz="1350" kern="1200">
                    <a:solidFill>
                      <a:srgbClr val="FFFFFF"/>
                    </a:solidFill>
                    <a:latin typeface="+mn-lt"/>
                    <a:ea typeface="+mn-ea"/>
                    <a:cs typeface="+mn-cs"/>
                  </a:defRPr>
                </a:lvl4pPr>
                <a:lvl5pPr marL="1371600" algn="l" defTabSz="685800" rtl="0" eaLnBrk="1" latinLnBrk="0" hangingPunct="1">
                  <a:defRPr sz="1350" kern="1200">
                    <a:solidFill>
                      <a:srgbClr val="FFFFFF"/>
                    </a:solidFill>
                    <a:latin typeface="+mn-lt"/>
                    <a:ea typeface="+mn-ea"/>
                    <a:cs typeface="+mn-cs"/>
                  </a:defRPr>
                </a:lvl5pPr>
                <a:lvl6pPr marL="1714500" algn="l" defTabSz="685800" rtl="0" eaLnBrk="1" latinLnBrk="0" hangingPunct="1">
                  <a:defRPr sz="1350" kern="1200">
                    <a:solidFill>
                      <a:srgbClr val="FFFFFF"/>
                    </a:solidFill>
                    <a:latin typeface="+mn-lt"/>
                    <a:ea typeface="+mn-ea"/>
                    <a:cs typeface="+mn-cs"/>
                  </a:defRPr>
                </a:lvl6pPr>
                <a:lvl7pPr marL="2058035" algn="l" defTabSz="685800" rtl="0" eaLnBrk="1" latinLnBrk="0" hangingPunct="1">
                  <a:defRPr sz="1350" kern="1200">
                    <a:solidFill>
                      <a:srgbClr val="FFFFFF"/>
                    </a:solidFill>
                    <a:latin typeface="+mn-lt"/>
                    <a:ea typeface="+mn-ea"/>
                    <a:cs typeface="+mn-cs"/>
                  </a:defRPr>
                </a:lvl7pPr>
                <a:lvl8pPr marL="2400935" algn="l" defTabSz="685800" rtl="0" eaLnBrk="1" latinLnBrk="0" hangingPunct="1">
                  <a:defRPr sz="1350" kern="1200">
                    <a:solidFill>
                      <a:srgbClr val="FFFFFF"/>
                    </a:solidFill>
                    <a:latin typeface="+mn-lt"/>
                    <a:ea typeface="+mn-ea"/>
                    <a:cs typeface="+mn-cs"/>
                  </a:defRPr>
                </a:lvl8pPr>
                <a:lvl9pPr marL="2743835" algn="l" defTabSz="685800" rtl="0" eaLnBrk="1" latinLnBrk="0" hangingPunct="1">
                  <a:defRPr sz="1350" kern="1200">
                    <a:solidFill>
                      <a:srgbClr val="FFFFFF"/>
                    </a:solidFill>
                    <a:latin typeface="+mn-lt"/>
                    <a:ea typeface="+mn-ea"/>
                    <a:cs typeface="+mn-cs"/>
                  </a:defRPr>
                </a:lvl9pPr>
              </a:lstStyle>
              <a:p>
                <a:pPr algn="ctr">
                  <a:lnSpc>
                    <a:spcPct val="150000"/>
                  </a:lnSpc>
                </a:pPr>
                <a:endParaRPr lang="zh-CN" altLang="en-US" sz="1350" dirty="0">
                  <a:solidFill>
                    <a:srgbClr val="01C8DD"/>
                  </a:solidFill>
                </a:endParaRPr>
              </a:p>
            </p:txBody>
          </p:sp>
        </p:grpSp>
        <p:pic>
          <p:nvPicPr>
            <p:cNvPr id="11" name="图片 10"/>
            <p:cNvPicPr>
              <a:picLocks noChangeAspect="1"/>
            </p:cNvPicPr>
            <p:nvPr/>
          </p:nvPicPr>
          <p:blipFill>
            <a:blip r:embed="rId3">
              <a:extLst>
                <a:ext uri="{BEBA8EAE-BF5A-486C-A8C5-ECC9F3942E4B}">
                  <a14:imgProps xmlns:a14="http://schemas.microsoft.com/office/drawing/2010/main">
                    <a14:imgLayer r:embed="rId4">
                      <a14:imgEffect>
                        <a14:backgroundRemoval t="3636" b="98788" l="4839" r="89785">
                          <a14:foregroundMark x1="26882" y1="29697" x2="26882" y2="29697"/>
                          <a14:foregroundMark x1="23118" y1="24242" x2="23118" y2="24242"/>
                          <a14:foregroundMark x1="27957" y1="78182" x2="27957" y2="78182"/>
                          <a14:foregroundMark x1="67742" y1="36970" x2="67742" y2="36970"/>
                          <a14:foregroundMark x1="77957" y1="52121" x2="77957" y2="52121"/>
                          <a14:foregroundMark x1="54301" y1="58788" x2="54301" y2="58788"/>
                          <a14:foregroundMark x1="48925" y1="55152" x2="48925" y2="55152"/>
                          <a14:foregroundMark x1="44624" y1="41212" x2="44624" y2="41212"/>
                          <a14:foregroundMark x1="46237" y1="49697" x2="46237" y2="49697"/>
                          <a14:foregroundMark x1="44086" y1="38182" x2="44086" y2="38182"/>
                          <a14:foregroundMark x1="29570" y1="25455" x2="29570" y2="25455"/>
                          <a14:foregroundMark x1="47849" y1="49091" x2="47849" y2="49091"/>
                          <a14:foregroundMark x1="47312" y1="43636" x2="47312" y2="43636"/>
                          <a14:foregroundMark x1="43548" y1="47879" x2="43548" y2="47879"/>
                          <a14:foregroundMark x1="46237" y1="68485" x2="46237" y2="68485"/>
                          <a14:foregroundMark x1="39785" y1="64242" x2="39785" y2="64242"/>
                          <a14:foregroundMark x1="69355" y1="57576" x2="69355" y2="57576"/>
                        </a14:backgroundRemoval>
                      </a14:imgEffect>
                    </a14:imgLayer>
                  </a14:imgProps>
                </a:ext>
              </a:extLst>
            </a:blip>
            <a:stretch>
              <a:fillRect/>
            </a:stretch>
          </p:blipFill>
          <p:spPr>
            <a:xfrm>
              <a:off x="2297685" y="2140193"/>
              <a:ext cx="2881956" cy="2556574"/>
            </a:xfrm>
            <a:prstGeom prst="rect">
              <a:avLst/>
            </a:prstGeom>
          </p:spPr>
        </p:pic>
      </p:grpSp>
      <p:sp>
        <p:nvSpPr>
          <p:cNvPr id="13" name="文本框 12"/>
          <p:cNvSpPr txBox="1"/>
          <p:nvPr/>
        </p:nvSpPr>
        <p:spPr>
          <a:xfrm>
            <a:off x="5262381" y="1587683"/>
            <a:ext cx="2553208" cy="400110"/>
          </a:xfrm>
          <a:prstGeom prst="rect">
            <a:avLst/>
          </a:prstGeom>
          <a:noFill/>
        </p:spPr>
        <p:txBody>
          <a:bodyPr wrap="square" rtlCol="0">
            <a:spAutoFit/>
          </a:bodyPr>
          <a:lstStyle/>
          <a:p>
            <a:r>
              <a:rPr lang="zh-CN" altLang="en-US" sz="2000" b="1" dirty="0" smtClean="0">
                <a:solidFill>
                  <a:srgbClr val="49C5D1"/>
                </a:solidFill>
                <a:latin typeface="微软雅黑" panose="020B0503020204020204" pitchFamily="34" charset="-122"/>
                <a:ea typeface="微软雅黑" panose="020B0503020204020204" pitchFamily="34" charset="-122"/>
              </a:rPr>
              <a:t>点击添加小标题</a:t>
            </a:r>
            <a:endParaRPr lang="zh-CN" altLang="en-US" sz="2000" b="1" dirty="0" smtClean="0">
              <a:solidFill>
                <a:srgbClr val="49C5D1"/>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5260041" y="1987793"/>
            <a:ext cx="4989684" cy="1421928"/>
          </a:xfrm>
          <a:prstGeom prst="rect">
            <a:avLst/>
          </a:prstGeom>
          <a:noFill/>
        </p:spPr>
        <p:txBody>
          <a:bodyPr wrap="square" rtlCol="0">
            <a:spAutoFit/>
          </a:bodyPr>
          <a:lstStyle/>
          <a:p>
            <a:pPr algn="just">
              <a:lnSpc>
                <a:spcPct val="12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点击这里输入文本内容点击这里输入文本内容点击这里输入文本内容点击这里输入文本内容点击这里输入文本内容点击这里输入文本内容点击这里输入文本内容点击这里输入文本内容</a:t>
            </a:r>
            <a:endPar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5235555" y="3668359"/>
            <a:ext cx="2553208" cy="400110"/>
          </a:xfrm>
          <a:prstGeom prst="rect">
            <a:avLst/>
          </a:prstGeom>
          <a:noFill/>
        </p:spPr>
        <p:txBody>
          <a:bodyPr wrap="square" rtlCol="0">
            <a:spAutoFit/>
          </a:bodyPr>
          <a:lstStyle/>
          <a:p>
            <a:r>
              <a:rPr lang="zh-CN" altLang="en-US" sz="2000" b="1" dirty="0" smtClean="0">
                <a:solidFill>
                  <a:srgbClr val="E779A3"/>
                </a:solidFill>
                <a:latin typeface="微软雅黑" panose="020B0503020204020204" pitchFamily="34" charset="-122"/>
                <a:ea typeface="微软雅黑" panose="020B0503020204020204" pitchFamily="34" charset="-122"/>
              </a:rPr>
              <a:t>点击添加小标题</a:t>
            </a:r>
            <a:endParaRPr lang="zh-CN" altLang="en-US" sz="2000" b="1" dirty="0" smtClean="0">
              <a:solidFill>
                <a:srgbClr val="E779A3"/>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5233215" y="4068469"/>
            <a:ext cx="4989684" cy="1421928"/>
          </a:xfrm>
          <a:prstGeom prst="rect">
            <a:avLst/>
          </a:prstGeom>
          <a:noFill/>
        </p:spPr>
        <p:txBody>
          <a:bodyPr wrap="square" rtlCol="0">
            <a:spAutoFit/>
          </a:bodyPr>
          <a:lstStyle/>
          <a:p>
            <a:pPr algn="just">
              <a:lnSpc>
                <a:spcPct val="12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点击这里输入文本内容点击这里输入文本内容点击这里输入文本内容点击这里输入文本内容点击这里输入文本内容点击这里输入文本内容点击这里输入文本内容点击这里输入文本内容</a:t>
            </a:r>
            <a:endPar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ustDataLst>
      <p:tags r:id="rId5"/>
    </p:custDataLst>
  </p:cSld>
  <p:clrMapOvr>
    <a:masterClrMapping/>
  </p:clrMapOvr>
  <mc:AlternateContent xmlns:mc="http://schemas.openxmlformats.org/markup-compatibility/2006">
    <mc:Choice xmlns:p14="http://schemas.microsoft.com/office/powerpoint/2010/main" Requires="p14">
      <p:transition spd="slow" p14:dur="2000" advTm="5535"/>
    </mc:Choice>
    <mc:Fallback>
      <p:transition spd="slow" advTm="55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p:cTn id="21" dur="500" fill="hold"/>
                                        <p:tgtEl>
                                          <p:spTgt spid="12"/>
                                        </p:tgtEl>
                                        <p:attrNameLst>
                                          <p:attrName>ppt_w</p:attrName>
                                        </p:attrNameLst>
                                      </p:cBhvr>
                                      <p:tavLst>
                                        <p:tav tm="0">
                                          <p:val>
                                            <p:fltVal val="0"/>
                                          </p:val>
                                        </p:tav>
                                        <p:tav tm="100000">
                                          <p:val>
                                            <p:strVal val="#ppt_w"/>
                                          </p:val>
                                        </p:tav>
                                      </p:tavLst>
                                    </p:anim>
                                    <p:anim calcmode="lin" valueType="num">
                                      <p:cBhvr>
                                        <p:cTn id="22" dur="500" fill="hold"/>
                                        <p:tgtEl>
                                          <p:spTgt spid="12"/>
                                        </p:tgtEl>
                                        <p:attrNameLst>
                                          <p:attrName>ppt_h</p:attrName>
                                        </p:attrNameLst>
                                      </p:cBhvr>
                                      <p:tavLst>
                                        <p:tav tm="0">
                                          <p:val>
                                            <p:fltVal val="0"/>
                                          </p:val>
                                        </p:tav>
                                        <p:tav tm="100000">
                                          <p:val>
                                            <p:strVal val="#ppt_h"/>
                                          </p:val>
                                        </p:tav>
                                      </p:tavLst>
                                    </p:anim>
                                    <p:animEffect transition="in" filter="fade">
                                      <p:cBhvr>
                                        <p:cTn id="23" dur="500"/>
                                        <p:tgtEl>
                                          <p:spTgt spid="12"/>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ppt_x"/>
                                          </p:val>
                                        </p:tav>
                                        <p:tav tm="100000">
                                          <p:val>
                                            <p:strVal val="#ppt_x"/>
                                          </p:val>
                                        </p:tav>
                                      </p:tavLst>
                                    </p:anim>
                                    <p:anim calcmode="lin" valueType="num">
                                      <p:cBhvr additive="base">
                                        <p:cTn id="29" dur="500" fill="hold"/>
                                        <p:tgtEl>
                                          <p:spTgt spid="13"/>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500" fill="hold"/>
                                        <p:tgtEl>
                                          <p:spTgt spid="14"/>
                                        </p:tgtEl>
                                        <p:attrNameLst>
                                          <p:attrName>ppt_x</p:attrName>
                                        </p:attrNameLst>
                                      </p:cBhvr>
                                      <p:tavLst>
                                        <p:tav tm="0">
                                          <p:val>
                                            <p:strVal val="#ppt_x"/>
                                          </p:val>
                                        </p:tav>
                                        <p:tav tm="100000">
                                          <p:val>
                                            <p:strVal val="#ppt_x"/>
                                          </p:val>
                                        </p:tav>
                                      </p:tavLst>
                                    </p:anim>
                                    <p:anim calcmode="lin" valueType="num">
                                      <p:cBhvr additive="base">
                                        <p:cTn id="3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fill="hold"/>
                                        <p:tgtEl>
                                          <p:spTgt spid="15"/>
                                        </p:tgtEl>
                                        <p:attrNameLst>
                                          <p:attrName>ppt_x</p:attrName>
                                        </p:attrNameLst>
                                      </p:cBhvr>
                                      <p:tavLst>
                                        <p:tav tm="0">
                                          <p:val>
                                            <p:strVal val="#ppt_x"/>
                                          </p:val>
                                        </p:tav>
                                        <p:tav tm="100000">
                                          <p:val>
                                            <p:strVal val="#ppt_x"/>
                                          </p:val>
                                        </p:tav>
                                      </p:tavLst>
                                    </p:anim>
                                    <p:anim calcmode="lin" valueType="num">
                                      <p:cBhvr additive="base">
                                        <p:cTn id="39" dur="500" fill="hold"/>
                                        <p:tgtEl>
                                          <p:spTgt spid="15"/>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additive="base">
                                        <p:cTn id="42" dur="500" fill="hold"/>
                                        <p:tgtEl>
                                          <p:spTgt spid="16"/>
                                        </p:tgtEl>
                                        <p:attrNameLst>
                                          <p:attrName>ppt_x</p:attrName>
                                        </p:attrNameLst>
                                      </p:cBhvr>
                                      <p:tavLst>
                                        <p:tav tm="0">
                                          <p:val>
                                            <p:strVal val="#ppt_x"/>
                                          </p:val>
                                        </p:tav>
                                        <p:tav tm="100000">
                                          <p:val>
                                            <p:strVal val="#ppt_x"/>
                                          </p:val>
                                        </p:tav>
                                      </p:tavLst>
                                    </p:anim>
                                    <p:anim calcmode="lin" valueType="num">
                                      <p:cBhvr additive="base">
                                        <p:cTn id="43"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3" grpId="0"/>
      <p:bldP spid="14" grpId="0"/>
      <p:bldP spid="15" grpId="0"/>
      <p:bldP spid="16" grpId="0"/>
    </p:bldLst>
  </p:timing>
</p:sld>
</file>

<file path=ppt/tags/tag1.xml><?xml version="1.0" encoding="utf-8"?>
<p:tagLst xmlns:p="http://schemas.openxmlformats.org/presentationml/2006/main">
  <p:tag name="TIMING" val="|1.2"/>
</p:tagLst>
</file>

<file path=ppt/tags/tag10.xml><?xml version="1.0" encoding="utf-8"?>
<p:tagLst xmlns:p="http://schemas.openxmlformats.org/presentationml/2006/main">
  <p:tag name="TIMING" val="|0.6|1.6|0.8|1.4|0.9|1"/>
</p:tagLst>
</file>

<file path=ppt/tags/tag11.xml><?xml version="1.0" encoding="utf-8"?>
<p:tagLst xmlns:p="http://schemas.openxmlformats.org/presentationml/2006/main">
  <p:tag name="TIMING" val="|0.6|1.3|0.8|1.8"/>
</p:tagLst>
</file>

<file path=ppt/tags/tag12.xml><?xml version="1.0" encoding="utf-8"?>
<p:tagLst xmlns:p="http://schemas.openxmlformats.org/presentationml/2006/main">
  <p:tag name="TIMING" val="|0.6|1.4|0.7|0.8|1.1"/>
</p:tagLst>
</file>

<file path=ppt/tags/tag13.xml><?xml version="1.0" encoding="utf-8"?>
<p:tagLst xmlns:p="http://schemas.openxmlformats.org/presentationml/2006/main">
  <p:tag name="TIMING" val="|0.6|1.4"/>
</p:tagLst>
</file>

<file path=ppt/tags/tag14.xml><?xml version="1.0" encoding="utf-8"?>
<p:tagLst xmlns:p="http://schemas.openxmlformats.org/presentationml/2006/main">
  <p:tag name="TIMING" val="|0.7|1.2|0.9|2.4|1.1|1.2|1|1.2"/>
</p:tagLst>
</file>

<file path=ppt/tags/tag15.xml><?xml version="1.0" encoding="utf-8"?>
<p:tagLst xmlns:p="http://schemas.openxmlformats.org/presentationml/2006/main">
  <p:tag name="TIMING" val="|0.6|1.3|0.8|0.9|1.4|1.3"/>
</p:tagLst>
</file>

<file path=ppt/tags/tag16.xml><?xml version="1.0" encoding="utf-8"?>
<p:tagLst xmlns:p="http://schemas.openxmlformats.org/presentationml/2006/main">
  <p:tag name="TIMING" val="|0.6|1.3|0.8|2.1|1.1"/>
</p:tagLst>
</file>

<file path=ppt/tags/tag17.xml><?xml version="1.0" encoding="utf-8"?>
<p:tagLst xmlns:p="http://schemas.openxmlformats.org/presentationml/2006/main">
  <p:tag name="TIMING" val="|0.6|1.3|0.8|0.9"/>
</p:tagLst>
</file>

<file path=ppt/tags/tag18.xml><?xml version="1.0" encoding="utf-8"?>
<p:tagLst xmlns:p="http://schemas.openxmlformats.org/presentationml/2006/main">
  <p:tag name="TIMING" val="|0.7|1.2"/>
</p:tagLst>
</file>

<file path=ppt/tags/tag19.xml><?xml version="1.0" encoding="utf-8"?>
<p:tagLst xmlns:p="http://schemas.openxmlformats.org/presentationml/2006/main">
  <p:tag name="TIMING" val="|0.6|1.3|0.8|0.9|0.9|0.8|0.8"/>
</p:tagLst>
</file>

<file path=ppt/tags/tag2.xml><?xml version="1.0" encoding="utf-8"?>
<p:tagLst xmlns:p="http://schemas.openxmlformats.org/presentationml/2006/main">
  <p:tag name="TIMING" val="|0.7|0.8|1|0.9|0.6|1"/>
</p:tagLst>
</file>

<file path=ppt/tags/tag20.xml><?xml version="1.0" encoding="utf-8"?>
<p:tagLst xmlns:p="http://schemas.openxmlformats.org/presentationml/2006/main">
  <p:tag name="TIMING" val="|0.6|1.4|0.8|0.9"/>
</p:tagLst>
</file>

<file path=ppt/tags/tag21.xml><?xml version="1.0" encoding="utf-8"?>
<p:tagLst xmlns:p="http://schemas.openxmlformats.org/presentationml/2006/main">
  <p:tag name="TIMING" val="|0.6|1.3|0.8|0.9|1.2|1.2|1.1"/>
</p:tagLst>
</file>

<file path=ppt/tags/tag22.xml><?xml version="1.0" encoding="utf-8"?>
<p:tagLst xmlns:p="http://schemas.openxmlformats.org/presentationml/2006/main">
  <p:tag name="TIMING" val="|0.6|1.3|0.8|1|0.8|0.8|0.8"/>
</p:tagLst>
</file>

<file path=ppt/tags/tag23.xml><?xml version="1.0" encoding="utf-8"?>
<p:tagLst xmlns:p="http://schemas.openxmlformats.org/presentationml/2006/main">
  <p:tag name="TIMING" val="|0.7|1.4|0.9|1.4|1|1.1"/>
</p:tagLst>
</file>

<file path=ppt/tags/tag24.xml><?xml version="1.0" encoding="utf-8"?>
<p:tagLst xmlns:p="http://schemas.openxmlformats.org/presentationml/2006/main">
  <p:tag name="TIMING" val="|0.6"/>
</p:tagLst>
</file>

<file path=ppt/tags/tag3.xml><?xml version="1.0" encoding="utf-8"?>
<p:tagLst xmlns:p="http://schemas.openxmlformats.org/presentationml/2006/main">
  <p:tag name="TIMING" val="|0.6|1.4"/>
</p:tagLst>
</file>

<file path=ppt/tags/tag4.xml><?xml version="1.0" encoding="utf-8"?>
<p:tagLst xmlns:p="http://schemas.openxmlformats.org/presentationml/2006/main">
  <p:tag name="TIMING" val="|0.6|1.3|0.8|0.8|0.8"/>
</p:tagLst>
</file>

<file path=ppt/tags/tag5.xml><?xml version="1.0" encoding="utf-8"?>
<p:tagLst xmlns:p="http://schemas.openxmlformats.org/presentationml/2006/main">
  <p:tag name="TIMING" val="|0.6|1.3|0.8|0.8"/>
</p:tagLst>
</file>

<file path=ppt/tags/tag6.xml><?xml version="1.0" encoding="utf-8"?>
<p:tagLst xmlns:p="http://schemas.openxmlformats.org/presentationml/2006/main">
  <p:tag name="TIMING" val="|0.8|1.3|0.8|0.9|0.8"/>
</p:tagLst>
</file>

<file path=ppt/tags/tag7.xml><?xml version="1.0" encoding="utf-8"?>
<p:tagLst xmlns:p="http://schemas.openxmlformats.org/presentationml/2006/main">
  <p:tag name="TIMING" val="|0.7|1.8|0.8|2.1|1|1.1|1.1"/>
</p:tagLst>
</file>

<file path=ppt/tags/tag8.xml><?xml version="1.0" encoding="utf-8"?>
<p:tagLst xmlns:p="http://schemas.openxmlformats.org/presentationml/2006/main">
  <p:tag name="TIMING" val="|0.7|1.4"/>
</p:tagLst>
</file>

<file path=ppt/tags/tag9.xml><?xml version="1.0" encoding="utf-8"?>
<p:tagLst xmlns:p="http://schemas.openxmlformats.org/presentationml/2006/main">
  <p:tag name="TIMING" val="|0.6|1.3|0.8|0.9|0.8"/>
</p:tagLst>
</file>

<file path=ppt/theme/theme1.xml><?xml version="1.0" encoding="utf-8"?>
<a:theme xmlns:a="http://schemas.openxmlformats.org/drawingml/2006/main" name="教育教学">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3525</Words>
  <Application>WPS 演示</Application>
  <PresentationFormat>自定义</PresentationFormat>
  <Paragraphs>322</Paragraphs>
  <Slides>24</Slides>
  <Notes>24</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24</vt:i4>
      </vt:variant>
    </vt:vector>
  </HeadingPairs>
  <TitlesOfParts>
    <vt:vector size="42" baseType="lpstr">
      <vt:lpstr>Arial</vt:lpstr>
      <vt:lpstr>宋体</vt:lpstr>
      <vt:lpstr>Wingdings</vt:lpstr>
      <vt:lpstr>微软雅黑</vt:lpstr>
      <vt:lpstr>华康海报体W12(P)</vt:lpstr>
      <vt:lpstr>Arial Unicode MS</vt:lpstr>
      <vt:lpstr>等线</vt:lpstr>
      <vt:lpstr>Impact</vt:lpstr>
      <vt:lpstr>Bebas</vt:lpstr>
      <vt:lpstr>Open Sans</vt:lpstr>
      <vt:lpstr>冬青黑体简体中文 W3</vt:lpstr>
      <vt:lpstr>汉仪中圆简</vt:lpstr>
      <vt:lpstr>Arial</vt:lpstr>
      <vt:lpstr>等线 Light</vt:lpstr>
      <vt:lpstr>Calibri</vt:lpstr>
      <vt:lpstr>★日文毛笔</vt:lpstr>
      <vt:lpstr>教育教学</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MBE教育教学</dc:title>
  <dc:creator>第一PPT</dc:creator>
  <cp:keywords>www.1ppt.com</cp:keywords>
  <dc:description>www.1ppt.com</dc:description>
  <cp:lastModifiedBy>铭</cp:lastModifiedBy>
  <cp:revision>61</cp:revision>
  <dcterms:created xsi:type="dcterms:W3CDTF">2021-01-12T05:41:00Z</dcterms:created>
  <dcterms:modified xsi:type="dcterms:W3CDTF">2022-03-04T03:23:52Z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09CDBFA1299243C1A70DC7A91C291F0A</vt:lpwstr>
  </property>
  <property fmtid="{D5CDD505-2E9C-101B-9397-08002B2CF9AE}" pid="3" name="KSOProductBuildVer">
    <vt:lpwstr>2052-11.1.0.11045</vt:lpwstr>
  </property>
</Properties>
</file>