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sldIdLst>
    <p:sldId id="256" r:id="rId4"/>
    <p:sldId id="257" r:id="rId5"/>
    <p:sldId id="259" r:id="rId6"/>
    <p:sldId id="263" r:id="rId7"/>
    <p:sldId id="264" r:id="rId8"/>
    <p:sldId id="265" r:id="rId9"/>
    <p:sldId id="266" r:id="rId10"/>
    <p:sldId id="260" r:id="rId11"/>
    <p:sldId id="267" r:id="rId12"/>
    <p:sldId id="268" r:id="rId13"/>
    <p:sldId id="269" r:id="rId14"/>
    <p:sldId id="270" r:id="rId15"/>
    <p:sldId id="271" r:id="rId16"/>
    <p:sldId id="261" r:id="rId17"/>
    <p:sldId id="272" r:id="rId18"/>
    <p:sldId id="273" r:id="rId19"/>
    <p:sldId id="274" r:id="rId20"/>
    <p:sldId id="275" r:id="rId21"/>
    <p:sldId id="262" r:id="rId22"/>
    <p:sldId id="278" r:id="rId23"/>
    <p:sldId id="276" r:id="rId24"/>
    <p:sldId id="277" r:id="rId25"/>
    <p:sldId id="279" r:id="rId26"/>
    <p:sldId id="28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DC15"/>
    <a:srgbClr val="5E8300"/>
    <a:srgbClr val="82A3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75" d="100"/>
          <a:sy n="75" d="100"/>
        </p:scale>
        <p:origin x="-1914" y="-804"/>
      </p:cViewPr>
      <p:guideLst>
        <p:guide orient="horz" pos="220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C9DC15"/>
            </a:solidFill>
          </c:spPr>
          <c:explosion val="0"/>
          <c:dPt>
            <c:idx val="0"/>
            <c:bubble3D val="0"/>
            <c:spPr>
              <a:solidFill>
                <a:srgbClr val="5E8300"/>
              </a:solidFill>
            </c:spPr>
          </c:dPt>
          <c:dPt>
            <c:idx val="1"/>
            <c:bubble3D val="0"/>
            <c:spPr>
              <a:solidFill>
                <a:srgbClr val="C9DC15"/>
              </a:solidFill>
            </c:spPr>
          </c:dPt>
          <c:dPt>
            <c:idx val="2"/>
            <c:bubble3D val="0"/>
            <c:spPr>
              <a:solidFill>
                <a:srgbClr val="5E8300"/>
              </a:solidFill>
            </c:spPr>
          </c:dPt>
          <c:dPt>
            <c:idx val="3"/>
            <c:bubble3D val="0"/>
            <c:spPr>
              <a:solidFill>
                <a:srgbClr val="C9DC15"/>
              </a:solidFill>
            </c:spPr>
          </c:dPt>
          <c:dLbls>
            <c:delete val="1"/>
          </c:dLbls>
          <c:cat>
            <c:strRef>
              <c:f>Sheet1!$A$2:$A$5</c:f>
              <c:strCache>
                <c:ptCount val="4"/>
                <c:pt idx="0">
                  <c:v>1st Qtr</c:v>
                </c:pt>
                <c:pt idx="1">
                  <c:v>2nd Qtr</c:v>
                </c:pt>
                <c:pt idx="2">
                  <c:v>3rd Qtr</c:v>
                </c:pt>
                <c:pt idx="3">
                  <c:v>4th Qtr</c:v>
                </c:pt>
              </c:strCache>
            </c:strRef>
          </c:cat>
          <c:val>
            <c:numRef>
              <c:f>Sheet1!$B$2:$B$5</c:f>
              <c:numCache>
                <c:formatCode>General</c:formatCode>
                <c:ptCount val="4"/>
                <c:pt idx="0">
                  <c:v>3</c:v>
                </c:pt>
                <c:pt idx="1">
                  <c:v>3</c:v>
                </c:pt>
                <c:pt idx="2">
                  <c:v>3</c:v>
                </c:pt>
                <c:pt idx="3">
                  <c:v>3</c:v>
                </c:pt>
              </c:numCache>
            </c:numRef>
          </c:val>
        </c:ser>
        <c:dLbls>
          <c:showLegendKey val="0"/>
          <c:showVal val="0"/>
          <c:showCatName val="0"/>
          <c:showSerName val="0"/>
          <c:showPercent val="0"/>
          <c:showBubbleSize val="0"/>
          <c:showLeaderLines val="1"/>
        </c:dLbls>
        <c:firstSliceAng val="0"/>
        <c:holeSize val="54"/>
      </c:doughnutChart>
      <c:spPr>
        <a:noFill/>
        <a:ln w="25341">
          <a:noFill/>
        </a:ln>
      </c:spPr>
    </c:plotArea>
    <c:plotVisOnly val="1"/>
    <c:dispBlanksAs val="gap"/>
    <c:showDLblsOverMax val="0"/>
  </c:chart>
  <c:txPr>
    <a:bodyPr/>
    <a:lstStyle/>
    <a:p>
      <a:pPr>
        <a:defRPr lang="zh-CN" sz="1780">
          <a:latin typeface="+mn-lt"/>
          <a:ea typeface="+mn-ea"/>
          <a:cs typeface="+mn-ea"/>
          <a:sym typeface="+mn-lt"/>
        </a:defRPr>
      </a:pPr>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BFB30D-087C-4E68-AC21-03BF07274105}"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BFB30D-087C-4E68-AC21-03BF0727410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BFB30D-087C-4E68-AC21-03BF07274105}"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BFB30D-087C-4E68-AC21-03BF07274105}"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BFB30D-087C-4E68-AC21-03BF07274105}"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BFB30D-087C-4E68-AC21-03BF0727410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BFB30D-087C-4E68-AC21-03BF0727410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9BFB30D-087C-4E68-AC21-03BF0727410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9BFB30D-087C-4E68-AC21-03BF07274105}" type="slidenum">
              <a:rPr lang="zh-CN" altLang="en-US" smtClean="0"/>
            </a:fld>
            <a:endParaRPr lang="zh-CN" altLang="en-US"/>
          </a:p>
        </p:txBody>
      </p:sp>
      <p:sp>
        <p:nvSpPr>
          <p:cNvPr id="11" name="TextBox 10"/>
          <p:cNvSpPr txBox="1"/>
          <p:nvPr userDrawn="1"/>
        </p:nvSpPr>
        <p:spPr>
          <a:xfrm>
            <a:off x="1450505" y="6713039"/>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9BFB30D-087C-4E68-AC21-03BF0727410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9BFB30D-087C-4E68-AC21-03BF07274105}"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0D48E25-94BA-478A-A087-5833C9DBABF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BFB30D-087C-4E68-AC21-03BF0727410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D48E25-94BA-478A-A087-5833C9DBABF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BFB30D-087C-4E68-AC21-03BF0727410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11.png"/><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chart" Target="../charts/chart1.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13.png"/><Relationship Id="rId3" Type="http://schemas.openxmlformats.org/officeDocument/2006/relationships/tags" Target="../tags/tag1.xml"/><Relationship Id="rId2" Type="http://schemas.openxmlformats.org/officeDocument/2006/relationships/image" Target="../media/image6.png"/><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3.png"/><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6.png"/><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6.png"/><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3.png"/><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6.png"/><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microsoft.com/office/2007/relationships/hdphoto" Target="../media/image16.wdp"/><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3.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6.pn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3.pn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l="11288" t="6773" r="3240" b="8634"/>
          <a:stretch>
            <a:fillRect/>
          </a:stretch>
        </p:blipFill>
        <p:spPr>
          <a:xfrm>
            <a:off x="0" y="0"/>
            <a:ext cx="12192000" cy="6858000"/>
          </a:xfrm>
          <a:prstGeom prst="rect">
            <a:avLst/>
          </a:prstGeom>
        </p:spPr>
      </p:pic>
      <p:sp>
        <p:nvSpPr>
          <p:cNvPr id="5" name="文本框 4"/>
          <p:cNvSpPr txBox="1"/>
          <p:nvPr/>
        </p:nvSpPr>
        <p:spPr>
          <a:xfrm>
            <a:off x="2437607" y="2737739"/>
            <a:ext cx="7316787" cy="1107996"/>
          </a:xfrm>
          <a:prstGeom prst="rect">
            <a:avLst/>
          </a:prstGeom>
          <a:noFill/>
        </p:spPr>
        <p:txBody>
          <a:bodyPr wrap="square" rtlCol="0">
            <a:spAutoFit/>
          </a:bodyPr>
          <a:lstStyle/>
          <a:p>
            <a:pPr algn="ctr"/>
            <a:r>
              <a:rPr lang="zh-CN" altLang="en-US" sz="6600" b="1" dirty="0" smtClean="0">
                <a:solidFill>
                  <a:srgbClr val="5E8300"/>
                </a:solidFill>
                <a:cs typeface="+mn-ea"/>
                <a:sym typeface="+mn-lt"/>
              </a:rPr>
              <a:t>蔬菜水果</a:t>
            </a:r>
            <a:r>
              <a:rPr lang="en-US" altLang="zh-CN" sz="6600" b="1" dirty="0" smtClean="0">
                <a:solidFill>
                  <a:srgbClr val="5E8300"/>
                </a:solidFill>
                <a:cs typeface="+mn-ea"/>
                <a:sym typeface="+mn-lt"/>
              </a:rPr>
              <a:t>PPT</a:t>
            </a:r>
            <a:r>
              <a:rPr lang="zh-CN" altLang="en-US" sz="6600" b="1" dirty="0" smtClean="0">
                <a:solidFill>
                  <a:srgbClr val="5E8300"/>
                </a:solidFill>
                <a:cs typeface="+mn-ea"/>
                <a:sym typeface="+mn-lt"/>
              </a:rPr>
              <a:t>模板</a:t>
            </a:r>
            <a:endParaRPr lang="zh-CN" altLang="en-US" sz="6600" b="1" dirty="0">
              <a:ln w="38100">
                <a:solidFill>
                  <a:srgbClr val="D98223"/>
                </a:solidFill>
              </a:ln>
              <a:solidFill>
                <a:srgbClr val="5E8300"/>
              </a:solidFill>
              <a:cs typeface="+mn-ea"/>
              <a:sym typeface="+mn-lt"/>
            </a:endParaRPr>
          </a:p>
        </p:txBody>
      </p:sp>
      <p:sp>
        <p:nvSpPr>
          <p:cNvPr id="9" name="矩形 8"/>
          <p:cNvSpPr/>
          <p:nvPr/>
        </p:nvSpPr>
        <p:spPr>
          <a:xfrm>
            <a:off x="2930261" y="3845735"/>
            <a:ext cx="6331478" cy="472950"/>
          </a:xfrm>
          <a:prstGeom prst="rect">
            <a:avLst/>
          </a:prstGeom>
        </p:spPr>
        <p:txBody>
          <a:bodyPr wrap="square">
            <a:spAutoFit/>
          </a:bodyPr>
          <a:lstStyle/>
          <a:p>
            <a:pPr algn="ctr">
              <a:lnSpc>
                <a:spcPct val="130000"/>
              </a:lnSpc>
              <a:spcBef>
                <a:spcPts val="600"/>
              </a:spcBef>
              <a:spcAft>
                <a:spcPts val="600"/>
              </a:spcAft>
              <a:defRPr/>
            </a:pPr>
            <a:r>
              <a:rPr lang="en-US" altLang="zh-CN" sz="1000" dirty="0">
                <a:solidFill>
                  <a:srgbClr val="5E8300"/>
                </a:solidFill>
                <a:cs typeface="+mn-ea"/>
                <a:sym typeface="+mn-lt"/>
              </a:rPr>
              <a:t>Please replace text, click add relevant headline, modify the text content, also can copy your. 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 Please replace text, click add relevant headline, Please replace </a:t>
            </a:r>
            <a:r>
              <a:rPr lang="en-US" altLang="zh-CN" sz="1000" dirty="0" smtClean="0">
                <a:solidFill>
                  <a:srgbClr val="5E8300"/>
                </a:solidFill>
                <a:cs typeface="+mn-ea"/>
                <a:sym typeface="+mn-lt"/>
              </a:rPr>
              <a:t>text</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sp>
        <p:nvSpPr>
          <p:cNvPr id="10" name="文本框 9"/>
          <p:cNvSpPr txBox="1"/>
          <p:nvPr/>
        </p:nvSpPr>
        <p:spPr>
          <a:xfrm>
            <a:off x="2767191" y="2029853"/>
            <a:ext cx="6657618" cy="707886"/>
          </a:xfrm>
          <a:prstGeom prst="rect">
            <a:avLst/>
          </a:prstGeom>
          <a:noFill/>
        </p:spPr>
        <p:txBody>
          <a:bodyPr wrap="square" rtlCol="0">
            <a:spAutoFit/>
          </a:bodyPr>
          <a:lstStyle/>
          <a:p>
            <a:pPr algn="ctr"/>
            <a:r>
              <a:rPr lang="en-US" altLang="zh-CN" sz="4000" dirty="0" smtClean="0">
                <a:ln w="12700">
                  <a:noFill/>
                </a:ln>
                <a:solidFill>
                  <a:srgbClr val="C9DC15"/>
                </a:solidFill>
                <a:effectLst>
                  <a:outerShdw blurRad="38100" dist="38100" dir="2700000" algn="tl">
                    <a:srgbClr val="000000">
                      <a:alpha val="43137"/>
                    </a:srgbClr>
                  </a:outerShdw>
                </a:effectLst>
                <a:cs typeface="+mn-ea"/>
                <a:sym typeface="+mn-lt"/>
              </a:rPr>
              <a:t>HEALTHY  FOOD</a:t>
            </a:r>
            <a:endParaRPr lang="zh-CN" altLang="en-US" sz="4000" dirty="0" smtClean="0">
              <a:ln w="12700">
                <a:noFill/>
              </a:ln>
              <a:solidFill>
                <a:srgbClr val="C9DC15"/>
              </a:solidFill>
              <a:effectLst>
                <a:outerShdw blurRad="38100" dist="38100" dir="2700000" algn="tl">
                  <a:srgbClr val="000000">
                    <a:alpha val="43137"/>
                  </a:srgbClr>
                </a:outerShdw>
              </a:effectLst>
              <a:cs typeface="+mn-ea"/>
              <a:sym typeface="+mn-lt"/>
            </a:endParaRPr>
          </a:p>
        </p:txBody>
      </p:sp>
      <p:sp>
        <p:nvSpPr>
          <p:cNvPr id="12" name="矩形 11"/>
          <p:cNvSpPr/>
          <p:nvPr/>
        </p:nvSpPr>
        <p:spPr>
          <a:xfrm>
            <a:off x="4909067" y="4621080"/>
            <a:ext cx="2373866" cy="398780"/>
          </a:xfrm>
          <a:prstGeom prst="rect">
            <a:avLst/>
          </a:prstGeom>
        </p:spPr>
        <p:txBody>
          <a:bodyPr wrap="square">
            <a:spAutoFit/>
          </a:bodyPr>
          <a:lstStyle/>
          <a:p>
            <a:pPr algn="ctr"/>
            <a:r>
              <a:rPr lang="zh-CN" altLang="en-US" sz="2000" dirty="0" smtClean="0">
                <a:solidFill>
                  <a:srgbClr val="5E8300"/>
                </a:solidFill>
                <a:cs typeface="+mn-ea"/>
                <a:sym typeface="+mn-lt"/>
              </a:rPr>
              <a:t>主讲人：</a:t>
            </a:r>
            <a:r>
              <a:rPr lang="en-US" altLang="zh-CN" sz="2000" dirty="0" smtClean="0">
                <a:solidFill>
                  <a:srgbClr val="5E8300"/>
                </a:solidFill>
                <a:cs typeface="+mn-ea"/>
                <a:sym typeface="+mn-lt"/>
              </a:rPr>
              <a:t>XXX</a:t>
            </a:r>
            <a:endParaRPr lang="en-US" altLang="zh-CN" sz="2000" dirty="0" smtClean="0">
              <a:solidFill>
                <a:srgbClr val="5E8300"/>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37"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arn(outVertic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a:t>
            </a:r>
            <a:r>
              <a:rPr lang="zh-CN" altLang="en-US" sz="2800" b="1" dirty="0">
                <a:solidFill>
                  <a:srgbClr val="5E8300"/>
                </a:solidFill>
                <a:cs typeface="+mn-ea"/>
                <a:sym typeface="+mn-lt"/>
              </a:rPr>
              <a:t>二</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cxnSp>
        <p:nvCxnSpPr>
          <p:cNvPr id="12" name="直接连接符 11"/>
          <p:cNvCxnSpPr/>
          <p:nvPr/>
        </p:nvCxnSpPr>
        <p:spPr>
          <a:xfrm>
            <a:off x="6538879" y="2632660"/>
            <a:ext cx="0" cy="1123597"/>
          </a:xfrm>
          <a:prstGeom prst="line">
            <a:avLst/>
          </a:prstGeom>
          <a:noFill/>
          <a:ln w="3175" cap="flat" cmpd="sng" algn="ctr">
            <a:solidFill>
              <a:srgbClr val="C9DC15"/>
            </a:solidFill>
            <a:prstDash val="solid"/>
            <a:miter lim="800000"/>
          </a:ln>
          <a:effectLst/>
        </p:spPr>
      </p:cxnSp>
      <p:cxnSp>
        <p:nvCxnSpPr>
          <p:cNvPr id="14" name="直接连接符 13"/>
          <p:cNvCxnSpPr/>
          <p:nvPr/>
        </p:nvCxnSpPr>
        <p:spPr>
          <a:xfrm>
            <a:off x="8816259" y="2632660"/>
            <a:ext cx="0" cy="1123597"/>
          </a:xfrm>
          <a:prstGeom prst="line">
            <a:avLst/>
          </a:prstGeom>
          <a:noFill/>
          <a:ln w="3175" cap="flat" cmpd="sng" algn="ctr">
            <a:solidFill>
              <a:srgbClr val="C9DC15"/>
            </a:solidFill>
            <a:prstDash val="solid"/>
            <a:miter lim="800000"/>
          </a:ln>
          <a:effectLst/>
        </p:spPr>
      </p:cxnSp>
      <p:pic>
        <p:nvPicPr>
          <p:cNvPr id="28" name="图片 27"/>
          <p:cNvPicPr>
            <a:picLocks noChangeAspect="1"/>
          </p:cNvPicPr>
          <p:nvPr/>
        </p:nvPicPr>
        <p:blipFill rotWithShape="1">
          <a:blip r:embed="rId3" cstate="print">
            <a:extLst>
              <a:ext uri="{28A0092B-C50C-407E-A947-70E740481C1C}">
                <a14:useLocalDpi xmlns:a14="http://schemas.microsoft.com/office/drawing/2010/main" val="0"/>
              </a:ext>
            </a:extLst>
          </a:blip>
          <a:srcRect l="81861" t="11613" r="9688" b="77601"/>
          <a:stretch>
            <a:fillRect/>
          </a:stretch>
        </p:blipFill>
        <p:spPr>
          <a:xfrm>
            <a:off x="9652952" y="1908815"/>
            <a:ext cx="777784" cy="558094"/>
          </a:xfrm>
          <a:prstGeom prst="rect">
            <a:avLst/>
          </a:prstGeom>
        </p:spPr>
      </p:pic>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l="20029" t="49815" r="73408" b="34993"/>
          <a:stretch>
            <a:fillRect/>
          </a:stretch>
        </p:blipFill>
        <p:spPr>
          <a:xfrm>
            <a:off x="7375573" y="1794788"/>
            <a:ext cx="603992" cy="786148"/>
          </a:xfrm>
          <a:prstGeom prst="rect">
            <a:avLst/>
          </a:prstGeom>
        </p:spPr>
      </p:pic>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l="79916" t="30669" r="10509" b="54572"/>
          <a:stretch>
            <a:fillRect/>
          </a:stretch>
        </p:blipFill>
        <p:spPr>
          <a:xfrm>
            <a:off x="4820981" y="1806007"/>
            <a:ext cx="881204" cy="763710"/>
          </a:xfrm>
          <a:prstGeom prst="rect">
            <a:avLst/>
          </a:prstGeom>
        </p:spPr>
      </p:pic>
      <p:sp>
        <p:nvSpPr>
          <p:cNvPr id="31" name="Content Placeholder 2"/>
          <p:cNvSpPr txBox="1"/>
          <p:nvPr/>
        </p:nvSpPr>
        <p:spPr>
          <a:xfrm>
            <a:off x="4305263" y="2594293"/>
            <a:ext cx="2037223"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sp>
        <p:nvSpPr>
          <p:cNvPr id="34" name="Content Placeholder 2"/>
          <p:cNvSpPr txBox="1"/>
          <p:nvPr/>
        </p:nvSpPr>
        <p:spPr>
          <a:xfrm>
            <a:off x="6658958" y="2594293"/>
            <a:ext cx="2037223"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sp>
        <p:nvSpPr>
          <p:cNvPr id="35" name="Content Placeholder 2"/>
          <p:cNvSpPr txBox="1"/>
          <p:nvPr/>
        </p:nvSpPr>
        <p:spPr>
          <a:xfrm>
            <a:off x="9012653" y="2594293"/>
            <a:ext cx="2037223"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sp>
        <p:nvSpPr>
          <p:cNvPr id="36" name="Content Placeholder 2"/>
          <p:cNvSpPr txBox="1"/>
          <p:nvPr/>
        </p:nvSpPr>
        <p:spPr>
          <a:xfrm>
            <a:off x="4305263" y="4387671"/>
            <a:ext cx="7061237"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文本添加所需文本添加所需文本添加文本添加所需文本添加所需文本</a:t>
            </a:r>
            <a:endParaRPr lang="zh-CN" altLang="en-US" dirty="0">
              <a:solidFill>
                <a:schemeClr val="tx1">
                  <a:lumMod val="75000"/>
                  <a:lumOff val="25000"/>
                </a:schemeClr>
              </a:solidFill>
              <a:cs typeface="+mn-ea"/>
              <a:sym typeface="+mn-lt"/>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5574" y="2344482"/>
            <a:ext cx="2002751" cy="3243518"/>
          </a:xfrm>
          <a:prstGeom prst="rect">
            <a:avLst/>
          </a:prstGeom>
        </p:spPr>
      </p:pic>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1+#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1+#ppt_w/2"/>
                                          </p:val>
                                        </p:tav>
                                        <p:tav tm="100000">
                                          <p:val>
                                            <p:strVal val="#ppt_x"/>
                                          </p:val>
                                        </p:tav>
                                      </p:tavLst>
                                    </p:anim>
                                    <p:anim calcmode="lin" valueType="num">
                                      <p:cBhvr additive="base">
                                        <p:cTn id="21" dur="500" fill="hold"/>
                                        <p:tgtEl>
                                          <p:spTgt spid="2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1+#ppt_w/2"/>
                                          </p:val>
                                        </p:tav>
                                        <p:tav tm="100000">
                                          <p:val>
                                            <p:strVal val="#ppt_x"/>
                                          </p:val>
                                        </p:tav>
                                      </p:tavLst>
                                    </p:anim>
                                    <p:anim calcmode="lin" valueType="num">
                                      <p:cBhvr additive="base">
                                        <p:cTn id="25" dur="500" fill="hold"/>
                                        <p:tgtEl>
                                          <p:spTgt spid="2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1+#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1+#ppt_w/2"/>
                                          </p:val>
                                        </p:tav>
                                        <p:tav tm="100000">
                                          <p:val>
                                            <p:strVal val="#ppt_x"/>
                                          </p:val>
                                        </p:tav>
                                      </p:tavLst>
                                    </p:anim>
                                    <p:anim calcmode="lin" valueType="num">
                                      <p:cBhvr additive="base">
                                        <p:cTn id="33" dur="500" fill="hold"/>
                                        <p:tgtEl>
                                          <p:spTgt spid="31"/>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1+#ppt_w/2"/>
                                          </p:val>
                                        </p:tav>
                                        <p:tav tm="100000">
                                          <p:val>
                                            <p:strVal val="#ppt_x"/>
                                          </p:val>
                                        </p:tav>
                                      </p:tavLst>
                                    </p:anim>
                                    <p:anim calcmode="lin" valueType="num">
                                      <p:cBhvr additive="base">
                                        <p:cTn id="37" dur="500" fill="hold"/>
                                        <p:tgtEl>
                                          <p:spTgt spid="3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1+#ppt_w/2"/>
                                          </p:val>
                                        </p:tav>
                                        <p:tav tm="100000">
                                          <p:val>
                                            <p:strVal val="#ppt_x"/>
                                          </p:val>
                                        </p:tav>
                                      </p:tavLst>
                                    </p:anim>
                                    <p:anim calcmode="lin" valueType="num">
                                      <p:cBhvr additive="base">
                                        <p:cTn id="41"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left)">
                                      <p:cBhvr>
                                        <p:cTn id="4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35"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a:t>
            </a:r>
            <a:r>
              <a:rPr lang="zh-CN" altLang="en-US" sz="2800" b="1" dirty="0">
                <a:solidFill>
                  <a:srgbClr val="5E8300"/>
                </a:solidFill>
                <a:cs typeface="+mn-ea"/>
                <a:sym typeface="+mn-lt"/>
              </a:rPr>
              <a:t>二</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3"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graphicFrame>
        <p:nvGraphicFramePr>
          <p:cNvPr id="6" name="原创设计师QQ598969553      _1"/>
          <p:cNvGraphicFramePr/>
          <p:nvPr/>
        </p:nvGraphicFramePr>
        <p:xfrm>
          <a:off x="4009410" y="1993899"/>
          <a:ext cx="4173181" cy="3684289"/>
        </p:xfrm>
        <a:graphic>
          <a:graphicData uri="http://schemas.openxmlformats.org/drawingml/2006/chart">
            <c:chart xmlns:c="http://schemas.openxmlformats.org/drawingml/2006/chart" xmlns:r="http://schemas.openxmlformats.org/officeDocument/2006/relationships" r:id="rId1"/>
          </a:graphicData>
        </a:graphic>
      </p:graphicFrame>
      <p:sp>
        <p:nvSpPr>
          <p:cNvPr id="30" name="TextBox 16"/>
          <p:cNvSpPr txBox="1"/>
          <p:nvPr/>
        </p:nvSpPr>
        <p:spPr>
          <a:xfrm>
            <a:off x="4977509" y="4047622"/>
            <a:ext cx="2236981" cy="400110"/>
          </a:xfrm>
          <a:prstGeom prst="rect">
            <a:avLst/>
          </a:prstGeom>
        </p:spPr>
        <p:txBody>
          <a:bodyPr vert="horz" wrap="square" lIns="91440" tIns="45720" rIns="91440" bIns="45720" rtlCol="0">
            <a:spAutoFit/>
          </a:bodyPr>
          <a:lstStyle>
            <a:defPPr>
              <a:defRPr lang="zh-CN"/>
            </a:defPPr>
            <a:lvl1pPr lvl="0" indent="0" algn="ctr">
              <a:spcBef>
                <a:spcPts val="0"/>
              </a:spcBef>
              <a:buFont typeface="Arial" panose="020B0604020202020204" pitchFamily="34" charset="0"/>
              <a:buNone/>
              <a:defRPr>
                <a:solidFill>
                  <a:prstClr val="black">
                    <a:lumMod val="85000"/>
                    <a:lumOff val="15000"/>
                  </a:prstClr>
                </a:solidFill>
                <a:latin typeface="思源黑体 Light" panose="020B0300000000000000" pitchFamily="34" charset="-122"/>
                <a:ea typeface="思源黑体 Light" panose="020B0300000000000000" pitchFamily="34" charset="-122"/>
              </a:defRPr>
            </a:lvl1pPr>
            <a:lvl2pPr marL="742950" indent="-285750">
              <a:spcBef>
                <a:spcPct val="20000"/>
              </a:spcBef>
              <a:buFont typeface="Arial" panose="020B0604020202020204" pitchFamily="34" charset="0"/>
              <a:buChar char="–"/>
              <a:defRPr sz="1200">
                <a:solidFill>
                  <a:schemeClr val="bg1">
                    <a:lumMod val="65000"/>
                  </a:schemeClr>
                </a:solidFill>
              </a:defRPr>
            </a:lvl2pPr>
            <a:lvl3pPr marL="1143000" indent="-228600">
              <a:spcBef>
                <a:spcPct val="20000"/>
              </a:spcBef>
              <a:buFont typeface="Arial" panose="020B0604020202020204" pitchFamily="34" charset="0"/>
              <a:buChar char="•"/>
              <a:defRPr sz="1100">
                <a:solidFill>
                  <a:schemeClr val="bg1">
                    <a:lumMod val="65000"/>
                  </a:schemeClr>
                </a:solidFill>
              </a:defRPr>
            </a:lvl3pPr>
            <a:lvl4pPr marL="1600200" indent="-228600">
              <a:spcBef>
                <a:spcPct val="20000"/>
              </a:spcBef>
              <a:buFont typeface="Arial" panose="020B0604020202020204" pitchFamily="34" charset="0"/>
              <a:buChar char="–"/>
              <a:defRPr sz="1050">
                <a:solidFill>
                  <a:schemeClr val="bg1">
                    <a:lumMod val="65000"/>
                  </a:schemeClr>
                </a:solidFill>
              </a:defRPr>
            </a:lvl4pPr>
            <a:lvl5pPr marL="2057400" indent="-228600">
              <a:spcBef>
                <a:spcPct val="20000"/>
              </a:spcBef>
              <a:buFont typeface="Arial" panose="020B0604020202020204" pitchFamily="34" charset="0"/>
              <a:buChar char="»"/>
              <a:defRPr sz="1050">
                <a:solidFill>
                  <a:schemeClr val="bg1">
                    <a:lumMod val="65000"/>
                  </a:schemeClr>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zh-CN" altLang="en-US" sz="2000" b="1" dirty="0" smtClean="0">
                <a:solidFill>
                  <a:srgbClr val="5E8300"/>
                </a:solidFill>
                <a:latin typeface="+mn-lt"/>
                <a:ea typeface="+mn-ea"/>
                <a:cs typeface="+mn-ea"/>
                <a:sym typeface="+mn-lt"/>
              </a:rPr>
              <a:t>请添加标题</a:t>
            </a:r>
            <a:endParaRPr lang="id-ID" sz="2000" b="1" dirty="0">
              <a:solidFill>
                <a:srgbClr val="5E8300"/>
              </a:solidFill>
              <a:latin typeface="+mn-lt"/>
              <a:ea typeface="+mn-ea"/>
              <a:cs typeface="+mn-ea"/>
              <a:sym typeface="+mn-lt"/>
            </a:endParaRPr>
          </a:p>
        </p:txBody>
      </p:sp>
      <p:pic>
        <p:nvPicPr>
          <p:cNvPr id="35" name="图片 34"/>
          <p:cNvPicPr>
            <a:picLocks noChangeAspect="1"/>
          </p:cNvPicPr>
          <p:nvPr/>
        </p:nvPicPr>
        <p:blipFill rotWithShape="1">
          <a:blip r:embed="rId2" cstate="print">
            <a:extLst>
              <a:ext uri="{28A0092B-C50C-407E-A947-70E740481C1C}">
                <a14:useLocalDpi xmlns:a14="http://schemas.microsoft.com/office/drawing/2010/main" val="0"/>
              </a:ext>
            </a:extLst>
          </a:blip>
          <a:srcRect l="78750" t="53891" r="13854" b="34066"/>
          <a:stretch>
            <a:fillRect/>
          </a:stretch>
        </p:blipFill>
        <p:spPr>
          <a:xfrm>
            <a:off x="5651500" y="3215280"/>
            <a:ext cx="889000" cy="813876"/>
          </a:xfrm>
          <a:prstGeom prst="rect">
            <a:avLst/>
          </a:prstGeom>
        </p:spPr>
      </p:pic>
      <p:sp>
        <p:nvSpPr>
          <p:cNvPr id="36" name="TextBox 41"/>
          <p:cNvSpPr txBox="1"/>
          <p:nvPr/>
        </p:nvSpPr>
        <p:spPr>
          <a:xfrm>
            <a:off x="4776675" y="2622992"/>
            <a:ext cx="787395" cy="707886"/>
          </a:xfrm>
          <a:prstGeom prst="rect">
            <a:avLst/>
          </a:prstGeom>
          <a:noFill/>
        </p:spPr>
        <p:txBody>
          <a:bodyPr wrap="none" rtlCol="0">
            <a:spAutoFit/>
          </a:bodyPr>
          <a:lstStyle/>
          <a:p>
            <a:r>
              <a:rPr lang="en-US" sz="4000" dirty="0" smtClean="0">
                <a:solidFill>
                  <a:schemeClr val="bg1"/>
                </a:solidFill>
                <a:cs typeface="+mn-ea"/>
                <a:sym typeface="+mn-lt"/>
              </a:rPr>
              <a:t>01</a:t>
            </a:r>
            <a:endParaRPr lang="en-US" sz="4000" dirty="0">
              <a:solidFill>
                <a:schemeClr val="bg1"/>
              </a:solidFill>
              <a:cs typeface="+mn-ea"/>
              <a:sym typeface="+mn-lt"/>
            </a:endParaRPr>
          </a:p>
        </p:txBody>
      </p:sp>
      <p:sp>
        <p:nvSpPr>
          <p:cNvPr id="37" name="TextBox 41"/>
          <p:cNvSpPr txBox="1"/>
          <p:nvPr/>
        </p:nvSpPr>
        <p:spPr>
          <a:xfrm>
            <a:off x="6711286" y="2622992"/>
            <a:ext cx="787395" cy="707886"/>
          </a:xfrm>
          <a:prstGeom prst="rect">
            <a:avLst/>
          </a:prstGeom>
          <a:noFill/>
        </p:spPr>
        <p:txBody>
          <a:bodyPr wrap="none" rtlCol="0">
            <a:spAutoFit/>
          </a:bodyPr>
          <a:lstStyle/>
          <a:p>
            <a:r>
              <a:rPr lang="en-US" sz="4000" dirty="0" smtClean="0">
                <a:solidFill>
                  <a:schemeClr val="bg1"/>
                </a:solidFill>
                <a:cs typeface="+mn-ea"/>
                <a:sym typeface="+mn-lt"/>
              </a:rPr>
              <a:t>02</a:t>
            </a:r>
            <a:endParaRPr lang="en-US" sz="4000" dirty="0">
              <a:solidFill>
                <a:schemeClr val="bg1"/>
              </a:solidFill>
              <a:cs typeface="+mn-ea"/>
              <a:sym typeface="+mn-lt"/>
            </a:endParaRPr>
          </a:p>
        </p:txBody>
      </p:sp>
      <p:sp>
        <p:nvSpPr>
          <p:cNvPr id="38" name="TextBox 41"/>
          <p:cNvSpPr txBox="1"/>
          <p:nvPr/>
        </p:nvSpPr>
        <p:spPr>
          <a:xfrm>
            <a:off x="4776675" y="4360080"/>
            <a:ext cx="787395" cy="707886"/>
          </a:xfrm>
          <a:prstGeom prst="rect">
            <a:avLst/>
          </a:prstGeom>
          <a:noFill/>
        </p:spPr>
        <p:txBody>
          <a:bodyPr wrap="none" rtlCol="0">
            <a:spAutoFit/>
          </a:bodyPr>
          <a:lstStyle/>
          <a:p>
            <a:r>
              <a:rPr lang="en-US" sz="4000" dirty="0" smtClean="0">
                <a:solidFill>
                  <a:schemeClr val="bg1"/>
                </a:solidFill>
                <a:cs typeface="+mn-ea"/>
                <a:sym typeface="+mn-lt"/>
              </a:rPr>
              <a:t>04</a:t>
            </a:r>
            <a:endParaRPr lang="en-US" sz="4000" dirty="0">
              <a:solidFill>
                <a:schemeClr val="bg1"/>
              </a:solidFill>
              <a:cs typeface="+mn-ea"/>
              <a:sym typeface="+mn-lt"/>
            </a:endParaRPr>
          </a:p>
        </p:txBody>
      </p:sp>
      <p:sp>
        <p:nvSpPr>
          <p:cNvPr id="39" name="TextBox 41"/>
          <p:cNvSpPr txBox="1"/>
          <p:nvPr/>
        </p:nvSpPr>
        <p:spPr>
          <a:xfrm>
            <a:off x="6711286" y="4360080"/>
            <a:ext cx="787395" cy="707886"/>
          </a:xfrm>
          <a:prstGeom prst="rect">
            <a:avLst/>
          </a:prstGeom>
          <a:noFill/>
        </p:spPr>
        <p:txBody>
          <a:bodyPr wrap="none" rtlCol="0">
            <a:spAutoFit/>
          </a:bodyPr>
          <a:lstStyle/>
          <a:p>
            <a:r>
              <a:rPr lang="en-US" sz="4000" dirty="0" smtClean="0">
                <a:solidFill>
                  <a:schemeClr val="bg1"/>
                </a:solidFill>
                <a:cs typeface="+mn-ea"/>
                <a:sym typeface="+mn-lt"/>
              </a:rPr>
              <a:t>03</a:t>
            </a:r>
            <a:endParaRPr lang="en-US" sz="4000" dirty="0">
              <a:solidFill>
                <a:schemeClr val="bg1"/>
              </a:solidFill>
              <a:cs typeface="+mn-ea"/>
              <a:sym typeface="+mn-lt"/>
            </a:endParaRPr>
          </a:p>
        </p:txBody>
      </p:sp>
      <p:sp>
        <p:nvSpPr>
          <p:cNvPr id="40" name="Content Placeholder 2"/>
          <p:cNvSpPr txBox="1"/>
          <p:nvPr/>
        </p:nvSpPr>
        <p:spPr>
          <a:xfrm>
            <a:off x="8182590" y="2130549"/>
            <a:ext cx="2817089"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41" name="Content Placeholder 2"/>
          <p:cNvSpPr txBox="1"/>
          <p:nvPr/>
        </p:nvSpPr>
        <p:spPr>
          <a:xfrm>
            <a:off x="8182590" y="4171476"/>
            <a:ext cx="2817089"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42" name="Content Placeholder 2"/>
          <p:cNvSpPr txBox="1"/>
          <p:nvPr/>
        </p:nvSpPr>
        <p:spPr>
          <a:xfrm>
            <a:off x="991485" y="2130549"/>
            <a:ext cx="2817089"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43" name="Content Placeholder 2"/>
          <p:cNvSpPr txBox="1"/>
          <p:nvPr/>
        </p:nvSpPr>
        <p:spPr>
          <a:xfrm>
            <a:off x="991485" y="4171476"/>
            <a:ext cx="2817089"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dissolve">
                                      <p:cBhvr>
                                        <p:cTn id="7" dur="500"/>
                                        <p:tgtEl>
                                          <p:spTgt spid="3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dissolve">
                                      <p:cBhvr>
                                        <p:cTn id="10" dur="500"/>
                                        <p:tgtEl>
                                          <p:spTgt spid="3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dissolve">
                                      <p:cBhvr>
                                        <p:cTn id="13" dur="500"/>
                                        <p:tgtEl>
                                          <p:spTgt spid="3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dissolve">
                                      <p:cBhvr>
                                        <p:cTn id="16" dur="500"/>
                                        <p:tgtEl>
                                          <p:spTgt spid="39"/>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dissolve">
                                      <p:cBhvr>
                                        <p:cTn id="19" dur="500"/>
                                        <p:tgtEl>
                                          <p:spTgt spid="4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dissolve">
                                      <p:cBhvr>
                                        <p:cTn id="22" dur="500"/>
                                        <p:tgtEl>
                                          <p:spTgt spid="4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dissolve">
                                      <p:cBhvr>
                                        <p:cTn id="25" dur="500"/>
                                        <p:tgtEl>
                                          <p:spTgt spid="42"/>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dissolve">
                                      <p:cBhvr>
                                        <p:cTn id="28" dur="500"/>
                                        <p:tgtEl>
                                          <p:spTgt spid="43"/>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dissolve">
                                      <p:cBhvr>
                                        <p:cTn id="31" dur="500"/>
                                        <p:tgtEl>
                                          <p:spTgt spid="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dissolve">
                                      <p:cBhvr>
                                        <p:cTn id="34" dur="500"/>
                                        <p:tgtEl>
                                          <p:spTgt spid="30"/>
                                        </p:tgtEl>
                                      </p:cBhvr>
                                    </p:animEffect>
                                  </p:childTnLst>
                                </p:cTn>
                              </p:par>
                              <p:par>
                                <p:cTn id="35" presetID="9"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dissolve">
                                      <p:cBhvr>
                                        <p:cTn id="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30" grpId="0"/>
      <p:bldP spid="36" grpId="0"/>
      <p:bldP spid="37" grpId="0"/>
      <p:bldP spid="38" grpId="0"/>
      <p:bldP spid="39" grpId="0"/>
      <p:bldP spid="40" grpId="0"/>
      <p:bldP spid="41" grpId="0"/>
      <p:bldP spid="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a:t>
            </a:r>
            <a:r>
              <a:rPr lang="zh-CN" altLang="en-US" sz="2800" b="1" dirty="0">
                <a:solidFill>
                  <a:srgbClr val="5E8300"/>
                </a:solidFill>
                <a:cs typeface="+mn-ea"/>
                <a:sym typeface="+mn-lt"/>
              </a:rPr>
              <a:t>二</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sp>
        <p:nvSpPr>
          <p:cNvPr id="6" name="îşliďe"/>
          <p:cNvSpPr/>
          <p:nvPr/>
        </p:nvSpPr>
        <p:spPr bwMode="auto">
          <a:xfrm>
            <a:off x="669925" y="2780928"/>
            <a:ext cx="10850563" cy="360040"/>
          </a:xfrm>
          <a:prstGeom prst="rightArrow">
            <a:avLst/>
          </a:prstGeom>
          <a:solidFill>
            <a:srgbClr val="5E8300"/>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solidFill>
                <a:schemeClr val="dk1"/>
              </a:solidFill>
              <a:cs typeface="+mn-ea"/>
              <a:sym typeface="+mn-lt"/>
            </a:endParaRPr>
          </a:p>
        </p:txBody>
      </p:sp>
      <p:sp>
        <p:nvSpPr>
          <p:cNvPr id="11" name="îşḷíḓe"/>
          <p:cNvSpPr/>
          <p:nvPr/>
        </p:nvSpPr>
        <p:spPr bwMode="auto">
          <a:xfrm>
            <a:off x="6974658" y="1913410"/>
            <a:ext cx="344606" cy="344606"/>
          </a:xfrm>
          <a:prstGeom prst="ellipse">
            <a:avLst/>
          </a:prstGeom>
          <a:solidFill>
            <a:srgbClr val="5E8300"/>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solidFill>
                <a:schemeClr val="dk1"/>
              </a:solidFill>
              <a:cs typeface="+mn-ea"/>
              <a:sym typeface="+mn-lt"/>
            </a:endParaRPr>
          </a:p>
        </p:txBody>
      </p:sp>
      <p:sp>
        <p:nvSpPr>
          <p:cNvPr id="12" name="íṧḷíḋê"/>
          <p:cNvSpPr/>
          <p:nvPr/>
        </p:nvSpPr>
        <p:spPr bwMode="auto">
          <a:xfrm>
            <a:off x="6616750" y="1771746"/>
            <a:ext cx="141664" cy="141664"/>
          </a:xfrm>
          <a:prstGeom prst="ellipse">
            <a:avLst/>
          </a:prstGeom>
          <a:solidFill>
            <a:srgbClr val="C9DC15"/>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solidFill>
                <a:schemeClr val="dk1"/>
              </a:solidFill>
              <a:cs typeface="+mn-ea"/>
              <a:sym typeface="+mn-lt"/>
            </a:endParaRPr>
          </a:p>
        </p:txBody>
      </p:sp>
      <p:sp>
        <p:nvSpPr>
          <p:cNvPr id="14" name="ïšḷîḑê"/>
          <p:cNvSpPr/>
          <p:nvPr/>
        </p:nvSpPr>
        <p:spPr bwMode="auto">
          <a:xfrm>
            <a:off x="1343472" y="2595771"/>
            <a:ext cx="661528" cy="661528"/>
          </a:xfrm>
          <a:prstGeom prst="ellipse">
            <a:avLst/>
          </a:prstGeom>
          <a:solidFill>
            <a:srgbClr val="C9DC15"/>
          </a:solidFill>
          <a:ln w="28575">
            <a:solidFill>
              <a:schemeClr val="bg1"/>
            </a:solidFill>
            <a:round/>
          </a:ln>
        </p:spPr>
        <p:txBody>
          <a:bodyPr vert="horz" wrap="none" lIns="91440" tIns="45720" rIns="91440" bIns="45720" numCol="1" rtlCol="0" anchor="ctr" anchorCtr="0" compatLnSpc="1">
            <a:normAutofit/>
          </a:bodyPr>
          <a:lstStyle/>
          <a:p>
            <a:pPr algn="ctr"/>
            <a:r>
              <a:rPr lang="en-US" altLang="zh-CN" sz="2000" b="1" dirty="0" smtClean="0">
                <a:solidFill>
                  <a:schemeClr val="bg1"/>
                </a:solidFill>
                <a:cs typeface="+mn-ea"/>
                <a:sym typeface="+mn-lt"/>
              </a:rPr>
              <a:t>01</a:t>
            </a:r>
            <a:endParaRPr lang="zh-CN" altLang="en-US" sz="2000" b="1" dirty="0">
              <a:solidFill>
                <a:schemeClr val="bg1"/>
              </a:solidFill>
              <a:cs typeface="+mn-ea"/>
              <a:sym typeface="+mn-lt"/>
            </a:endParaRPr>
          </a:p>
        </p:txBody>
      </p:sp>
      <p:sp>
        <p:nvSpPr>
          <p:cNvPr id="15" name="îṡlíḑé"/>
          <p:cNvSpPr/>
          <p:nvPr/>
        </p:nvSpPr>
        <p:spPr bwMode="auto">
          <a:xfrm>
            <a:off x="3372464" y="2595771"/>
            <a:ext cx="661528" cy="661528"/>
          </a:xfrm>
          <a:prstGeom prst="ellipse">
            <a:avLst/>
          </a:prstGeom>
          <a:solidFill>
            <a:srgbClr val="C9DC15"/>
          </a:solidFill>
          <a:ln w="28575">
            <a:solidFill>
              <a:schemeClr val="bg1"/>
            </a:solidFill>
            <a:round/>
          </a:ln>
        </p:spPr>
        <p:txBody>
          <a:bodyPr vert="horz" wrap="none" lIns="91440" tIns="45720" rIns="91440" bIns="45720" numCol="1" rtlCol="0" anchor="ctr" anchorCtr="0" compatLnSpc="1">
            <a:normAutofit/>
          </a:bodyPr>
          <a:lstStyle/>
          <a:p>
            <a:pPr algn="ctr"/>
            <a:r>
              <a:rPr lang="en-US" altLang="zh-CN" sz="2000" b="1" dirty="0" smtClean="0">
                <a:solidFill>
                  <a:schemeClr val="bg1"/>
                </a:solidFill>
                <a:cs typeface="+mn-ea"/>
                <a:sym typeface="+mn-lt"/>
              </a:rPr>
              <a:t>02</a:t>
            </a:r>
            <a:endParaRPr lang="zh-CN" altLang="en-US" sz="2000" b="1" dirty="0">
              <a:solidFill>
                <a:schemeClr val="bg1"/>
              </a:solidFill>
              <a:cs typeface="+mn-ea"/>
              <a:sym typeface="+mn-lt"/>
            </a:endParaRPr>
          </a:p>
        </p:txBody>
      </p:sp>
      <p:sp>
        <p:nvSpPr>
          <p:cNvPr id="16" name="is1îḍé"/>
          <p:cNvSpPr/>
          <p:nvPr/>
        </p:nvSpPr>
        <p:spPr bwMode="auto">
          <a:xfrm>
            <a:off x="7968701" y="2595771"/>
            <a:ext cx="661528" cy="661528"/>
          </a:xfrm>
          <a:prstGeom prst="ellipse">
            <a:avLst/>
          </a:prstGeom>
          <a:solidFill>
            <a:srgbClr val="C9DC15"/>
          </a:solidFill>
          <a:ln w="28575">
            <a:solidFill>
              <a:schemeClr val="bg1"/>
            </a:solidFill>
            <a:round/>
          </a:ln>
        </p:spPr>
        <p:txBody>
          <a:bodyPr vert="horz" wrap="none" lIns="91440" tIns="45720" rIns="91440" bIns="45720" numCol="1" rtlCol="0" anchor="ctr" anchorCtr="0" compatLnSpc="1">
            <a:normAutofit/>
          </a:bodyPr>
          <a:lstStyle/>
          <a:p>
            <a:pPr algn="ctr"/>
            <a:r>
              <a:rPr lang="en-US" altLang="zh-CN" sz="2000" b="1" dirty="0" smtClean="0">
                <a:solidFill>
                  <a:schemeClr val="bg1"/>
                </a:solidFill>
                <a:cs typeface="+mn-ea"/>
                <a:sym typeface="+mn-lt"/>
              </a:rPr>
              <a:t>03</a:t>
            </a:r>
            <a:endParaRPr lang="zh-CN" altLang="en-US" sz="2000" b="1" dirty="0">
              <a:solidFill>
                <a:schemeClr val="bg1"/>
              </a:solidFill>
              <a:cs typeface="+mn-ea"/>
              <a:sym typeface="+mn-lt"/>
            </a:endParaRPr>
          </a:p>
        </p:txBody>
      </p:sp>
      <p:sp>
        <p:nvSpPr>
          <p:cNvPr id="17" name="ïṥḻîḓê"/>
          <p:cNvSpPr/>
          <p:nvPr/>
        </p:nvSpPr>
        <p:spPr bwMode="auto">
          <a:xfrm>
            <a:off x="9979741" y="2595771"/>
            <a:ext cx="661528" cy="661528"/>
          </a:xfrm>
          <a:prstGeom prst="ellipse">
            <a:avLst/>
          </a:prstGeom>
          <a:solidFill>
            <a:srgbClr val="C9DC15"/>
          </a:solidFill>
          <a:ln w="28575">
            <a:solidFill>
              <a:schemeClr val="bg1"/>
            </a:solidFill>
            <a:round/>
          </a:ln>
        </p:spPr>
        <p:txBody>
          <a:bodyPr vert="horz" wrap="none" lIns="91440" tIns="45720" rIns="91440" bIns="45720" numCol="1" rtlCol="0" anchor="ctr" anchorCtr="0" compatLnSpc="1">
            <a:normAutofit/>
          </a:bodyPr>
          <a:lstStyle/>
          <a:p>
            <a:pPr algn="ctr"/>
            <a:r>
              <a:rPr lang="en-US" altLang="zh-CN" sz="2000" b="1" dirty="0" smtClean="0">
                <a:solidFill>
                  <a:schemeClr val="bg1"/>
                </a:solidFill>
                <a:cs typeface="+mn-ea"/>
                <a:sym typeface="+mn-lt"/>
              </a:rPr>
              <a:t>04</a:t>
            </a:r>
            <a:endParaRPr lang="zh-CN" altLang="en-US" sz="2000" b="1" dirty="0">
              <a:solidFill>
                <a:schemeClr val="bg1"/>
              </a:solidFill>
              <a:cs typeface="+mn-ea"/>
              <a:sym typeface="+mn-lt"/>
            </a:endParaRPr>
          </a:p>
        </p:txBody>
      </p:sp>
      <p:cxnSp>
        <p:nvCxnSpPr>
          <p:cNvPr id="18" name="直接连接符 17"/>
          <p:cNvCxnSpPr/>
          <p:nvPr/>
        </p:nvCxnSpPr>
        <p:spPr>
          <a:xfrm>
            <a:off x="3294918" y="4504718"/>
            <a:ext cx="0" cy="1324737"/>
          </a:xfrm>
          <a:prstGeom prst="line">
            <a:avLst/>
          </a:prstGeom>
          <a:ln w="3175" cap="rnd">
            <a:solidFill>
              <a:srgbClr val="C9DC1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102126" y="3873960"/>
            <a:ext cx="0" cy="1964639"/>
          </a:xfrm>
          <a:prstGeom prst="line">
            <a:avLst/>
          </a:prstGeom>
          <a:ln w="3175" cap="rnd">
            <a:solidFill>
              <a:srgbClr val="C9DC1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918478" y="4504718"/>
            <a:ext cx="0" cy="1324737"/>
          </a:xfrm>
          <a:prstGeom prst="line">
            <a:avLst/>
          </a:prstGeom>
          <a:ln w="3175" cap="rnd">
            <a:solidFill>
              <a:srgbClr val="C9DC15"/>
            </a:solidFill>
            <a:round/>
            <a:headEnd type="none"/>
            <a:tailEnd type="none" w="med" len="med"/>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t="48863" r="47284" b="1"/>
          <a:stretch>
            <a:fillRect/>
          </a:stretch>
        </p:blipFill>
        <p:spPr>
          <a:xfrm>
            <a:off x="4975269" y="2236184"/>
            <a:ext cx="2241462" cy="1449528"/>
          </a:xfrm>
          <a:prstGeom prst="rect">
            <a:avLst/>
          </a:prstGeom>
        </p:spPr>
      </p:pic>
      <p:sp>
        <p:nvSpPr>
          <p:cNvPr id="25" name="Content Placeholder 2"/>
          <p:cNvSpPr txBox="1"/>
          <p:nvPr/>
        </p:nvSpPr>
        <p:spPr>
          <a:xfrm>
            <a:off x="606746" y="4315105"/>
            <a:ext cx="2134980"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26" name="Content Placeholder 2"/>
          <p:cNvSpPr txBox="1"/>
          <p:nvPr/>
        </p:nvSpPr>
        <p:spPr>
          <a:xfrm>
            <a:off x="3659985" y="4315105"/>
            <a:ext cx="2134980"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27" name="Content Placeholder 2"/>
          <p:cNvSpPr txBox="1"/>
          <p:nvPr/>
        </p:nvSpPr>
        <p:spPr>
          <a:xfrm>
            <a:off x="6442812" y="4315105"/>
            <a:ext cx="2134980"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28" name="Content Placeholder 2"/>
          <p:cNvSpPr txBox="1"/>
          <p:nvPr/>
        </p:nvSpPr>
        <p:spPr>
          <a:xfrm>
            <a:off x="9239758" y="4315105"/>
            <a:ext cx="2134980"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dissolve">
                                      <p:cBhvr>
                                        <p:cTn id="25" dur="500"/>
                                        <p:tgtEl>
                                          <p:spTgt spid="14"/>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dissolve">
                                      <p:cBhvr>
                                        <p:cTn id="28" dur="500"/>
                                        <p:tgtEl>
                                          <p:spTgt spid="15"/>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dissolve">
                                      <p:cBhvr>
                                        <p:cTn id="31" dur="500"/>
                                        <p:tgtEl>
                                          <p:spTgt spid="1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dissolv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childTnLst>
                                </p:cTn>
                              </p:par>
                              <p:par>
                                <p:cTn id="54" presetID="10" presetClass="entr" presetSubtype="0" fill="hold"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par>
                                <p:cTn id="57" presetID="10" presetClass="entr" presetSubtype="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4" grpId="0" animBg="1"/>
      <p:bldP spid="15" grpId="0" animBg="1"/>
      <p:bldP spid="16" grpId="0" animBg="1"/>
      <p:bldP spid="17" grpId="0" animBg="1"/>
      <p:bldP spid="25"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a:t>
            </a:r>
            <a:r>
              <a:rPr lang="zh-CN" altLang="en-US" sz="2800" b="1" dirty="0">
                <a:solidFill>
                  <a:srgbClr val="5E8300"/>
                </a:solidFill>
                <a:cs typeface="+mn-ea"/>
                <a:sym typeface="+mn-lt"/>
              </a:rPr>
              <a:t>二</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cxnSp>
        <p:nvCxnSpPr>
          <p:cNvPr id="6" name="MH_Others_1"/>
          <p:cNvCxnSpPr/>
          <p:nvPr>
            <p:custDataLst>
              <p:tags r:id="rId3"/>
            </p:custDataLst>
          </p:nvPr>
        </p:nvCxnSpPr>
        <p:spPr>
          <a:xfrm>
            <a:off x="779495" y="5630485"/>
            <a:ext cx="1633505" cy="0"/>
          </a:xfrm>
          <a:prstGeom prst="line">
            <a:avLst/>
          </a:prstGeom>
          <a:ln w="28575">
            <a:solidFill>
              <a:srgbClr val="5E8300"/>
            </a:solidFill>
            <a:prstDash val="solid"/>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834374" y="5100116"/>
            <a:ext cx="1236236" cy="400110"/>
          </a:xfrm>
          <a:prstGeom prst="rect">
            <a:avLst/>
          </a:prstGeom>
        </p:spPr>
        <p:txBody>
          <a:bodyPr wrap="none">
            <a:spAutoFit/>
          </a:bodyPr>
          <a:lstStyle/>
          <a:p>
            <a:r>
              <a:rPr lang="zh-CN" altLang="en-US" sz="2000" b="1" dirty="0" smtClean="0">
                <a:solidFill>
                  <a:srgbClr val="5E8300"/>
                </a:solidFill>
                <a:cs typeface="+mn-ea"/>
                <a:sym typeface="+mn-lt"/>
              </a:rPr>
              <a:t>输入</a:t>
            </a:r>
            <a:r>
              <a:rPr lang="zh-CN" altLang="en-US" sz="2000" b="1" dirty="0">
                <a:solidFill>
                  <a:srgbClr val="5E8300"/>
                </a:solidFill>
                <a:cs typeface="+mn-ea"/>
                <a:sym typeface="+mn-lt"/>
              </a:rPr>
              <a:t>标题</a:t>
            </a:r>
            <a:endParaRPr lang="zh-CN" altLang="en-US" sz="2000" b="1" dirty="0">
              <a:solidFill>
                <a:srgbClr val="5E8300"/>
              </a:solidFill>
              <a:cs typeface="+mn-ea"/>
              <a:sym typeface="+mn-lt"/>
            </a:endParaRPr>
          </a:p>
        </p:txBody>
      </p:sp>
      <p:sp>
        <p:nvSpPr>
          <p:cNvPr id="11" name="文本框 10"/>
          <p:cNvSpPr txBox="1"/>
          <p:nvPr/>
        </p:nvSpPr>
        <p:spPr>
          <a:xfrm>
            <a:off x="5943711" y="1762965"/>
            <a:ext cx="3677743" cy="499624"/>
          </a:xfrm>
          <a:prstGeom prst="rect">
            <a:avLst/>
          </a:prstGeom>
          <a:noFill/>
        </p:spPr>
        <p:txBody>
          <a:bodyPr wrap="square" rtlCol="0">
            <a:spAutoFit/>
          </a:bodyPr>
          <a:lstStyle/>
          <a:p>
            <a:pPr>
              <a:lnSpc>
                <a:spcPct val="150000"/>
              </a:lnSpc>
            </a:pPr>
            <a:r>
              <a:rPr lang="zh-CN" altLang="en-US" sz="2000" b="1" dirty="0" smtClean="0">
                <a:solidFill>
                  <a:srgbClr val="5E8300"/>
                </a:solidFill>
                <a:cs typeface="+mn-ea"/>
                <a:sym typeface="+mn-lt"/>
              </a:rPr>
              <a:t>请输入</a:t>
            </a:r>
            <a:r>
              <a:rPr lang="zh-CN" altLang="en-US" sz="2000" b="1" dirty="0">
                <a:solidFill>
                  <a:srgbClr val="5E8300"/>
                </a:solidFill>
                <a:cs typeface="+mn-ea"/>
                <a:sym typeface="+mn-lt"/>
              </a:rPr>
              <a:t>标题</a:t>
            </a:r>
            <a:endParaRPr lang="zh-CN" altLang="en-US" sz="2000" b="1" dirty="0" smtClean="0">
              <a:solidFill>
                <a:srgbClr val="5E8300"/>
              </a:solidFill>
              <a:cs typeface="+mn-ea"/>
              <a:sym typeface="+mn-lt"/>
            </a:endParaRPr>
          </a:p>
        </p:txBody>
      </p:sp>
      <p:sp>
        <p:nvSpPr>
          <p:cNvPr id="12" name="文本框 11"/>
          <p:cNvSpPr txBox="1"/>
          <p:nvPr/>
        </p:nvSpPr>
        <p:spPr>
          <a:xfrm>
            <a:off x="5998772" y="2853347"/>
            <a:ext cx="5124960" cy="235449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sz="1400" dirty="0" smtClean="0">
                <a:solidFill>
                  <a:schemeClr val="tx1">
                    <a:lumMod val="75000"/>
                    <a:lumOff val="25000"/>
                  </a:schemeClr>
                </a:solidFill>
                <a:cs typeface="+mn-ea"/>
                <a:sym typeface="+mn-lt"/>
              </a:rPr>
              <a:t>添加所需文本添加所需文本添加文本添加所需文本添加所需文本添加所需文本添加所需文本添加文本添加所需文本添加所需文本添加所需文本添加文本添加所需文本</a:t>
            </a:r>
            <a:endParaRPr lang="en-US" altLang="zh-CN" sz="1400" dirty="0" smtClean="0">
              <a:solidFill>
                <a:schemeClr val="tx1">
                  <a:lumMod val="75000"/>
                  <a:lumOff val="25000"/>
                </a:schemeClr>
              </a:solidFill>
              <a:cs typeface="+mn-ea"/>
              <a:sym typeface="+mn-lt"/>
            </a:endParaRPr>
          </a:p>
          <a:p>
            <a:pPr marL="285750" indent="-285750">
              <a:lnSpc>
                <a:spcPct val="150000"/>
              </a:lnSpc>
              <a:buFont typeface="Arial" panose="020B0604020202020204" pitchFamily="34" charset="0"/>
              <a:buChar char="•"/>
            </a:pPr>
            <a:endParaRPr lang="en-US" altLang="zh-CN" sz="1400" dirty="0">
              <a:solidFill>
                <a:schemeClr val="tx1">
                  <a:lumMod val="75000"/>
                  <a:lumOff val="25000"/>
                </a:schemeClr>
              </a:solidFill>
              <a:cs typeface="+mn-ea"/>
              <a:sym typeface="+mn-lt"/>
            </a:endParaRPr>
          </a:p>
          <a:p>
            <a:pPr marL="285750" indent="-285750">
              <a:lnSpc>
                <a:spcPct val="150000"/>
              </a:lnSpc>
              <a:buFont typeface="Arial" panose="020B0604020202020204" pitchFamily="34" charset="0"/>
              <a:buChar char="•"/>
            </a:pPr>
            <a:r>
              <a:rPr lang="zh-CN" altLang="en-US" sz="1400" dirty="0" smtClean="0">
                <a:solidFill>
                  <a:schemeClr val="tx1">
                    <a:lumMod val="75000"/>
                    <a:lumOff val="25000"/>
                  </a:schemeClr>
                </a:solidFill>
                <a:cs typeface="+mn-ea"/>
                <a:sym typeface="+mn-lt"/>
              </a:rPr>
              <a:t>添加所需文本添加所需文本添加文本添加所需文本添加所需文本添加所需文本添加所需文本添加文本添加所需文本添加所需文本添加所需文本添加文本添加所需文本</a:t>
            </a:r>
            <a:endParaRPr lang="zh-CN" altLang="en-US" sz="1400" dirty="0" smtClean="0">
              <a:solidFill>
                <a:schemeClr val="tx1">
                  <a:lumMod val="75000"/>
                  <a:lumOff val="25000"/>
                </a:schemeClr>
              </a:solidFill>
              <a:cs typeface="+mn-ea"/>
              <a:sym typeface="+mn-lt"/>
            </a:endParaRPr>
          </a:p>
        </p:txBody>
      </p:sp>
      <p:cxnSp>
        <p:nvCxnSpPr>
          <p:cNvPr id="14" name="直接连接符 13"/>
          <p:cNvCxnSpPr/>
          <p:nvPr/>
        </p:nvCxnSpPr>
        <p:spPr>
          <a:xfrm>
            <a:off x="6136919" y="2484535"/>
            <a:ext cx="638524" cy="0"/>
          </a:xfrm>
          <a:prstGeom prst="line">
            <a:avLst/>
          </a:prstGeom>
          <a:ln w="28575">
            <a:solidFill>
              <a:srgbClr val="5E8300"/>
            </a:solidFill>
          </a:ln>
        </p:spPr>
        <p:style>
          <a:lnRef idx="1">
            <a:schemeClr val="accent1"/>
          </a:lnRef>
          <a:fillRef idx="0">
            <a:schemeClr val="accent1"/>
          </a:fillRef>
          <a:effectRef idx="0">
            <a:schemeClr val="accent1"/>
          </a:effectRef>
          <a:fontRef idx="minor">
            <a:schemeClr val="tx1"/>
          </a:fontRef>
        </p:style>
      </p:cxnSp>
      <p:sp>
        <p:nvSpPr>
          <p:cNvPr id="16" name="ValueShape1"/>
          <p:cNvSpPr/>
          <p:nvPr/>
        </p:nvSpPr>
        <p:spPr>
          <a:xfrm>
            <a:off x="746654" y="1996355"/>
            <a:ext cx="5867750" cy="6078943"/>
          </a:xfrm>
          <a:prstGeom prst="blockArc">
            <a:avLst>
              <a:gd name="adj1" fmla="val 10800000"/>
              <a:gd name="adj2" fmla="val 19116000"/>
              <a:gd name="adj3" fmla="val 10368"/>
            </a:avLst>
          </a:prstGeom>
          <a:solidFill>
            <a:srgbClr val="5E830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ValueShape2"/>
          <p:cNvSpPr/>
          <p:nvPr/>
        </p:nvSpPr>
        <p:spPr>
          <a:xfrm>
            <a:off x="1335247" y="2659228"/>
            <a:ext cx="4564842" cy="4729141"/>
          </a:xfrm>
          <a:prstGeom prst="blockArc">
            <a:avLst>
              <a:gd name="adj1" fmla="val 10800000"/>
              <a:gd name="adj2" fmla="val 17388000"/>
              <a:gd name="adj3" fmla="val 11255"/>
            </a:avLst>
          </a:prstGeom>
          <a:solidFill>
            <a:srgbClr val="5E8300">
              <a:alpha val="80000"/>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ValueShape3"/>
          <p:cNvSpPr/>
          <p:nvPr/>
        </p:nvSpPr>
        <p:spPr>
          <a:xfrm>
            <a:off x="1856539" y="3232575"/>
            <a:ext cx="3471459" cy="3596404"/>
          </a:xfrm>
          <a:prstGeom prst="blockArc">
            <a:avLst>
              <a:gd name="adj1" fmla="val 10800000"/>
              <a:gd name="adj2" fmla="val 15768000"/>
              <a:gd name="adj3" fmla="val 14866"/>
            </a:avLst>
          </a:prstGeom>
          <a:solidFill>
            <a:srgbClr val="C9DC15">
              <a:alpha val="60000"/>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29620" y="4480649"/>
            <a:ext cx="2398378" cy="1100255"/>
          </a:xfrm>
          <a:prstGeom prst="rect">
            <a:avLst/>
          </a:prstGeom>
        </p:spPr>
      </p:pic>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16"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l="68301" t="4259" r="3743" b="21430"/>
          <a:stretch>
            <a:fillRect/>
          </a:stretch>
        </p:blipFill>
        <p:spPr>
          <a:xfrm flipH="1">
            <a:off x="0" y="0"/>
            <a:ext cx="3340100" cy="5142869"/>
          </a:xfrm>
          <a:prstGeom prst="rect">
            <a:avLst/>
          </a:prstGeom>
        </p:spPr>
      </p:pic>
      <p:pic>
        <p:nvPicPr>
          <p:cNvPr id="35" name="图片 34"/>
          <p:cNvPicPr>
            <a:picLocks noChangeAspect="1"/>
          </p:cNvPicPr>
          <p:nvPr/>
        </p:nvPicPr>
        <p:blipFill rotWithShape="1">
          <a:blip r:embed="rId1" cstate="print">
            <a:extLst>
              <a:ext uri="{28A0092B-C50C-407E-A947-70E740481C1C}">
                <a14:useLocalDpi xmlns:a14="http://schemas.microsoft.com/office/drawing/2010/main" val="0"/>
              </a:ext>
            </a:extLst>
          </a:blip>
          <a:srcRect l="7390" t="31106" r="57711" b="9444"/>
          <a:stretch>
            <a:fillRect/>
          </a:stretch>
        </p:blipFill>
        <p:spPr>
          <a:xfrm flipH="1">
            <a:off x="8536722" y="3251200"/>
            <a:ext cx="3655278" cy="3606800"/>
          </a:xfrm>
          <a:prstGeom prst="rect">
            <a:avLst/>
          </a:prstGeom>
        </p:spPr>
      </p:pic>
      <p:pic>
        <p:nvPicPr>
          <p:cNvPr id="36" name="图片 35"/>
          <p:cNvPicPr>
            <a:picLocks noChangeAspect="1"/>
          </p:cNvPicPr>
          <p:nvPr/>
        </p:nvPicPr>
        <p:blipFill rotWithShape="1">
          <a:blip r:embed="rId2" cstate="print">
            <a:extLst>
              <a:ext uri="{28A0092B-C50C-407E-A947-70E740481C1C}">
                <a14:useLocalDpi xmlns:a14="http://schemas.microsoft.com/office/drawing/2010/main" val="0"/>
              </a:ext>
            </a:extLst>
          </a:blip>
          <a:srcRect l="78750" t="53891" r="13854" b="34066"/>
          <a:stretch>
            <a:fillRect/>
          </a:stretch>
        </p:blipFill>
        <p:spPr>
          <a:xfrm>
            <a:off x="5184292" y="2139971"/>
            <a:ext cx="1036298" cy="948728"/>
          </a:xfrm>
          <a:prstGeom prst="rect">
            <a:avLst/>
          </a:prstGeom>
        </p:spPr>
      </p:pic>
      <p:sp>
        <p:nvSpPr>
          <p:cNvPr id="37" name="文本框 36"/>
          <p:cNvSpPr txBox="1"/>
          <p:nvPr/>
        </p:nvSpPr>
        <p:spPr>
          <a:xfrm>
            <a:off x="6220590" y="1848159"/>
            <a:ext cx="702040" cy="1446550"/>
          </a:xfrm>
          <a:prstGeom prst="rect">
            <a:avLst/>
          </a:prstGeom>
          <a:noFill/>
          <a:effectLst>
            <a:outerShdw blurRad="63500" sx="102000" sy="102000" algn="ctr" rotWithShape="0">
              <a:prstClr val="black">
                <a:alpha val="40000"/>
              </a:prstClr>
            </a:outerShdw>
          </a:effectLst>
        </p:spPr>
        <p:txBody>
          <a:bodyPr vert="horz" wrap="square" rtlCol="0">
            <a:spAutoFit/>
          </a:bodyPr>
          <a:lstStyle/>
          <a:p>
            <a:pPr algn="ctr"/>
            <a:r>
              <a:rPr lang="en-US" altLang="zh-CN" sz="8800" b="1" dirty="0">
                <a:solidFill>
                  <a:srgbClr val="C9DC15"/>
                </a:solidFill>
                <a:cs typeface="+mn-ea"/>
                <a:sym typeface="+mn-lt"/>
              </a:rPr>
              <a:t>3</a:t>
            </a:r>
            <a:endParaRPr lang="zh-CN" altLang="en-US" sz="8800" b="1" dirty="0" smtClean="0">
              <a:solidFill>
                <a:srgbClr val="C9DC15"/>
              </a:solidFill>
              <a:cs typeface="+mn-ea"/>
              <a:sym typeface="+mn-lt"/>
            </a:endParaRPr>
          </a:p>
        </p:txBody>
      </p:sp>
      <p:sp>
        <p:nvSpPr>
          <p:cNvPr id="38" name="文本框 37"/>
          <p:cNvSpPr txBox="1"/>
          <p:nvPr/>
        </p:nvSpPr>
        <p:spPr>
          <a:xfrm>
            <a:off x="4013609" y="3160872"/>
            <a:ext cx="4479960" cy="851297"/>
          </a:xfrm>
          <a:prstGeom prst="roundRect">
            <a:avLst/>
          </a:prstGeom>
          <a:noFill/>
          <a:ln w="3175">
            <a:noFill/>
          </a:ln>
        </p:spPr>
        <p:txBody>
          <a:bodyPr vert="horz" wrap="square" rtlCol="0">
            <a:spAutoFit/>
          </a:bodyPr>
          <a:lstStyle>
            <a:defPPr>
              <a:defRPr lang="zh-CN"/>
            </a:defPPr>
            <a:lvl1pPr algn="ctr">
              <a:defRPr sz="4400" b="1" spc="300">
                <a:solidFill>
                  <a:srgbClr val="5E8300"/>
                </a:solidFill>
                <a:latin typeface="Aa甜心爱人  (非商业使用)" panose="02010600010101010101" pitchFamily="2" charset="-122"/>
                <a:ea typeface="Aa甜心爱人  (非商业使用)" panose="02010600010101010101" pitchFamily="2" charset="-122"/>
              </a:defRPr>
            </a:lvl1pPr>
          </a:lstStyle>
          <a:p>
            <a:r>
              <a:rPr lang="zh-CN" altLang="en-US" dirty="0">
                <a:latin typeface="+mn-lt"/>
                <a:ea typeface="+mn-ea"/>
                <a:cs typeface="+mn-ea"/>
                <a:sym typeface="+mn-lt"/>
              </a:rPr>
              <a:t>请输入标题三</a:t>
            </a:r>
            <a:endParaRPr lang="zh-CN" altLang="en-US" dirty="0">
              <a:latin typeface="+mn-lt"/>
              <a:ea typeface="+mn-ea"/>
              <a:cs typeface="+mn-ea"/>
              <a:sym typeface="+mn-lt"/>
            </a:endParaRPr>
          </a:p>
        </p:txBody>
      </p:sp>
      <p:sp>
        <p:nvSpPr>
          <p:cNvPr id="39" name="矩形 38"/>
          <p:cNvSpPr/>
          <p:nvPr/>
        </p:nvSpPr>
        <p:spPr>
          <a:xfrm>
            <a:off x="2707586" y="4084342"/>
            <a:ext cx="6776827" cy="1029193"/>
          </a:xfrm>
          <a:prstGeom prst="rect">
            <a:avLst/>
          </a:prstGeom>
          <a:noFill/>
        </p:spPr>
        <p:txBody>
          <a:bodyPr wrap="square">
            <a:spAutoFit/>
          </a:bodyPr>
          <a:lstStyle/>
          <a:p>
            <a:pPr algn="ctr">
              <a:lnSpc>
                <a:spcPct val="130000"/>
              </a:lnSpc>
              <a:spcBef>
                <a:spcPts val="600"/>
              </a:spcBef>
              <a:spcAft>
                <a:spcPts val="600"/>
              </a:spcAft>
              <a:defRPr/>
            </a:pPr>
            <a:r>
              <a:rPr lang="en-US" altLang="zh-CN" sz="1200" dirty="0">
                <a:solidFill>
                  <a:srgbClr val="C9DC15"/>
                </a:solidFill>
                <a:cs typeface="+mn-ea"/>
                <a:sym typeface="+mn-lt"/>
              </a:rPr>
              <a:t>Please replace text, click add relevant headline, modify the text content, also can copy your content to this directly Please replace text, click </a:t>
            </a:r>
            <a:r>
              <a:rPr lang="en-US" altLang="zh-CN" sz="1200" dirty="0" smtClean="0">
                <a:solidFill>
                  <a:srgbClr val="C9DC15"/>
                </a:solidFill>
                <a:cs typeface="+mn-ea"/>
                <a:sym typeface="+mn-lt"/>
              </a:rPr>
              <a:t> </a:t>
            </a:r>
            <a:r>
              <a:rPr lang="en-US" altLang="zh-CN" sz="1200" dirty="0">
                <a:solidFill>
                  <a:srgbClr val="C9DC15"/>
                </a:solidFill>
                <a:cs typeface="+mn-ea"/>
                <a:sym typeface="+mn-lt"/>
              </a:rPr>
              <a:t>headline, modify the text content, Please replace </a:t>
            </a:r>
            <a:r>
              <a:rPr lang="en-US" altLang="zh-CN" sz="1200" dirty="0" smtClean="0">
                <a:solidFill>
                  <a:srgbClr val="C9DC15"/>
                </a:solidFill>
                <a:cs typeface="+mn-ea"/>
                <a:sym typeface="+mn-lt"/>
              </a:rPr>
              <a:t>text</a:t>
            </a:r>
            <a:r>
              <a:rPr lang="en-US" altLang="zh-CN" sz="1200" dirty="0">
                <a:solidFill>
                  <a:srgbClr val="C9DC15"/>
                </a:solidFill>
                <a:cs typeface="+mn-ea"/>
                <a:sym typeface="+mn-lt"/>
              </a:rPr>
              <a:t>. Please replace text, click add relevant headline, modify the text content, also can copy your content to this directly Please replace text, click  headline, </a:t>
            </a:r>
            <a:endParaRPr lang="en-US" altLang="zh-CN" sz="1200" dirty="0">
              <a:solidFill>
                <a:srgbClr val="C9DC15"/>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7"/>
                                        </p:tgtEl>
                                        <p:attrNameLst>
                                          <p:attrName>ppt_y</p:attrName>
                                        </p:attrNameLst>
                                      </p:cBhvr>
                                      <p:tavLst>
                                        <p:tav tm="0">
                                          <p:val>
                                            <p:strVal val="#ppt_y"/>
                                          </p:val>
                                        </p:tav>
                                        <p:tav tm="100000">
                                          <p:val>
                                            <p:strVal val="#ppt_y"/>
                                          </p:val>
                                        </p:tav>
                                      </p:tavLst>
                                    </p:anim>
                                    <p:anim calcmode="lin" valueType="num">
                                      <p:cBhvr>
                                        <p:cTn id="15"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ppt_x"/>
                                          </p:val>
                                        </p:tav>
                                        <p:tav tm="100000">
                                          <p:val>
                                            <p:strVal val="#ppt_x"/>
                                          </p:val>
                                        </p:tav>
                                      </p:tavLst>
                                    </p:anim>
                                    <p:anim calcmode="lin" valueType="num">
                                      <p:cBhvr additive="base">
                                        <p:cTn id="29"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请输入标题三</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grpSp>
        <p:nvGrpSpPr>
          <p:cNvPr id="2" name="组合 1"/>
          <p:cNvGrpSpPr/>
          <p:nvPr/>
        </p:nvGrpSpPr>
        <p:grpSpPr>
          <a:xfrm>
            <a:off x="826338" y="2089445"/>
            <a:ext cx="3186862" cy="1200329"/>
            <a:chOff x="826338" y="2038645"/>
            <a:chExt cx="3186862" cy="1200329"/>
          </a:xfrm>
        </p:grpSpPr>
        <p:pic>
          <p:nvPicPr>
            <p:cNvPr id="36" name="图片 35"/>
            <p:cNvPicPr>
              <a:picLocks noChangeAspect="1"/>
            </p:cNvPicPr>
            <p:nvPr/>
          </p:nvPicPr>
          <p:blipFill rotWithShape="1">
            <a:blip r:embed="rId3" cstate="print">
              <a:extLst>
                <a:ext uri="{28A0092B-C50C-407E-A947-70E740481C1C}">
                  <a14:useLocalDpi xmlns:a14="http://schemas.microsoft.com/office/drawing/2010/main" val="0"/>
                </a:ext>
              </a:extLst>
            </a:blip>
            <a:srcRect l="79916" t="30669" r="10509" b="54572"/>
            <a:stretch>
              <a:fillRect/>
            </a:stretch>
          </p:blipFill>
          <p:spPr>
            <a:xfrm>
              <a:off x="826338" y="2256954"/>
              <a:ext cx="881204" cy="763710"/>
            </a:xfrm>
            <a:prstGeom prst="rect">
              <a:avLst/>
            </a:prstGeom>
          </p:spPr>
        </p:pic>
        <p:sp>
          <p:nvSpPr>
            <p:cNvPr id="39" name="Content Placeholder 2"/>
            <p:cNvSpPr txBox="1"/>
            <p:nvPr/>
          </p:nvSpPr>
          <p:spPr>
            <a:xfrm>
              <a:off x="1707542" y="2038645"/>
              <a:ext cx="2305658"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grpSp>
      <p:grpSp>
        <p:nvGrpSpPr>
          <p:cNvPr id="3" name="组合 2"/>
          <p:cNvGrpSpPr/>
          <p:nvPr/>
        </p:nvGrpSpPr>
        <p:grpSpPr>
          <a:xfrm>
            <a:off x="4587293" y="2089445"/>
            <a:ext cx="2967452" cy="1200329"/>
            <a:chOff x="4838803" y="2038645"/>
            <a:chExt cx="2967452" cy="1200329"/>
          </a:xfrm>
        </p:grpSpPr>
        <p:pic>
          <p:nvPicPr>
            <p:cNvPr id="37" name="图片 36"/>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4838803" y="2335874"/>
              <a:ext cx="661794" cy="605870"/>
            </a:xfrm>
            <a:prstGeom prst="rect">
              <a:avLst/>
            </a:prstGeom>
          </p:spPr>
        </p:pic>
        <p:sp>
          <p:nvSpPr>
            <p:cNvPr id="43" name="Content Placeholder 2"/>
            <p:cNvSpPr txBox="1"/>
            <p:nvPr/>
          </p:nvSpPr>
          <p:spPr>
            <a:xfrm>
              <a:off x="5500597" y="2038645"/>
              <a:ext cx="2305658"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grpSp>
      <p:grpSp>
        <p:nvGrpSpPr>
          <p:cNvPr id="44" name="组合 43"/>
          <p:cNvGrpSpPr/>
          <p:nvPr/>
        </p:nvGrpSpPr>
        <p:grpSpPr>
          <a:xfrm>
            <a:off x="8128838" y="2089445"/>
            <a:ext cx="3186862" cy="1200329"/>
            <a:chOff x="826338" y="2038645"/>
            <a:chExt cx="3186862" cy="1200329"/>
          </a:xfrm>
        </p:grpSpPr>
        <p:pic>
          <p:nvPicPr>
            <p:cNvPr id="45" name="图片 44"/>
            <p:cNvPicPr>
              <a:picLocks noChangeAspect="1"/>
            </p:cNvPicPr>
            <p:nvPr/>
          </p:nvPicPr>
          <p:blipFill rotWithShape="1">
            <a:blip r:embed="rId3" cstate="print">
              <a:extLst>
                <a:ext uri="{28A0092B-C50C-407E-A947-70E740481C1C}">
                  <a14:useLocalDpi xmlns:a14="http://schemas.microsoft.com/office/drawing/2010/main" val="0"/>
                </a:ext>
              </a:extLst>
            </a:blip>
            <a:srcRect l="79916" t="30669" r="10509" b="54572"/>
            <a:stretch>
              <a:fillRect/>
            </a:stretch>
          </p:blipFill>
          <p:spPr>
            <a:xfrm>
              <a:off x="826338" y="2256954"/>
              <a:ext cx="881204" cy="763710"/>
            </a:xfrm>
            <a:prstGeom prst="rect">
              <a:avLst/>
            </a:prstGeom>
          </p:spPr>
        </p:pic>
        <p:sp>
          <p:nvSpPr>
            <p:cNvPr id="46" name="Content Placeholder 2"/>
            <p:cNvSpPr txBox="1"/>
            <p:nvPr/>
          </p:nvSpPr>
          <p:spPr>
            <a:xfrm>
              <a:off x="1707542" y="2038645"/>
              <a:ext cx="2305658"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grpSp>
      <p:grpSp>
        <p:nvGrpSpPr>
          <p:cNvPr id="47" name="组合 46"/>
          <p:cNvGrpSpPr/>
          <p:nvPr/>
        </p:nvGrpSpPr>
        <p:grpSpPr>
          <a:xfrm>
            <a:off x="826338" y="4253209"/>
            <a:ext cx="2967452" cy="1200329"/>
            <a:chOff x="4838803" y="2038645"/>
            <a:chExt cx="2967452" cy="1200329"/>
          </a:xfrm>
        </p:grpSpPr>
        <p:pic>
          <p:nvPicPr>
            <p:cNvPr id="48" name="图片 4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4838803" y="2335874"/>
              <a:ext cx="661794" cy="605870"/>
            </a:xfrm>
            <a:prstGeom prst="rect">
              <a:avLst/>
            </a:prstGeom>
          </p:spPr>
        </p:pic>
        <p:sp>
          <p:nvSpPr>
            <p:cNvPr id="49" name="Content Placeholder 2"/>
            <p:cNvSpPr txBox="1"/>
            <p:nvPr/>
          </p:nvSpPr>
          <p:spPr>
            <a:xfrm>
              <a:off x="5500597" y="2038645"/>
              <a:ext cx="2305658"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grpSp>
      <p:grpSp>
        <p:nvGrpSpPr>
          <p:cNvPr id="50" name="组合 49"/>
          <p:cNvGrpSpPr/>
          <p:nvPr/>
        </p:nvGrpSpPr>
        <p:grpSpPr>
          <a:xfrm>
            <a:off x="4477588" y="4253209"/>
            <a:ext cx="3186862" cy="1200329"/>
            <a:chOff x="826338" y="2038645"/>
            <a:chExt cx="3186862" cy="1200329"/>
          </a:xfrm>
        </p:grpSpPr>
        <p:pic>
          <p:nvPicPr>
            <p:cNvPr id="51" name="图片 50"/>
            <p:cNvPicPr>
              <a:picLocks noChangeAspect="1"/>
            </p:cNvPicPr>
            <p:nvPr/>
          </p:nvPicPr>
          <p:blipFill rotWithShape="1">
            <a:blip r:embed="rId3" cstate="print">
              <a:extLst>
                <a:ext uri="{28A0092B-C50C-407E-A947-70E740481C1C}">
                  <a14:useLocalDpi xmlns:a14="http://schemas.microsoft.com/office/drawing/2010/main" val="0"/>
                </a:ext>
              </a:extLst>
            </a:blip>
            <a:srcRect l="79916" t="30669" r="10509" b="54572"/>
            <a:stretch>
              <a:fillRect/>
            </a:stretch>
          </p:blipFill>
          <p:spPr>
            <a:xfrm>
              <a:off x="826338" y="2256954"/>
              <a:ext cx="881204" cy="763710"/>
            </a:xfrm>
            <a:prstGeom prst="rect">
              <a:avLst/>
            </a:prstGeom>
          </p:spPr>
        </p:pic>
        <p:sp>
          <p:nvSpPr>
            <p:cNvPr id="52" name="Content Placeholder 2"/>
            <p:cNvSpPr txBox="1"/>
            <p:nvPr/>
          </p:nvSpPr>
          <p:spPr>
            <a:xfrm>
              <a:off x="1707542" y="2038645"/>
              <a:ext cx="2305658"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grpSp>
      <p:grpSp>
        <p:nvGrpSpPr>
          <p:cNvPr id="53" name="组合 52"/>
          <p:cNvGrpSpPr/>
          <p:nvPr/>
        </p:nvGrpSpPr>
        <p:grpSpPr>
          <a:xfrm>
            <a:off x="8348248" y="4253209"/>
            <a:ext cx="2967452" cy="1200329"/>
            <a:chOff x="4838803" y="2038645"/>
            <a:chExt cx="2967452" cy="1200329"/>
          </a:xfrm>
        </p:grpSpPr>
        <p:pic>
          <p:nvPicPr>
            <p:cNvPr id="54" name="图片 53"/>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4838803" y="2335874"/>
              <a:ext cx="661794" cy="605870"/>
            </a:xfrm>
            <a:prstGeom prst="rect">
              <a:avLst/>
            </a:prstGeom>
          </p:spPr>
        </p:pic>
        <p:sp>
          <p:nvSpPr>
            <p:cNvPr id="55" name="Content Placeholder 2"/>
            <p:cNvSpPr txBox="1"/>
            <p:nvPr/>
          </p:nvSpPr>
          <p:spPr>
            <a:xfrm>
              <a:off x="5500597" y="2038645"/>
              <a:ext cx="2305658"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gr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par>
                                <p:cTn id="11" presetID="9"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dissolve">
                                      <p:cBhvr>
                                        <p:cTn id="13" dur="500"/>
                                        <p:tgtEl>
                                          <p:spTgt spid="44"/>
                                        </p:tgtEl>
                                      </p:cBhvr>
                                    </p:animEffect>
                                  </p:childTnLst>
                                </p:cTn>
                              </p:par>
                              <p:par>
                                <p:cTn id="14" presetID="9" presetClass="entr" presetSubtype="0" fill="hold"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dissolve">
                                      <p:cBhvr>
                                        <p:cTn id="16" dur="500"/>
                                        <p:tgtEl>
                                          <p:spTgt spid="47"/>
                                        </p:tgtEl>
                                      </p:cBhvr>
                                    </p:animEffect>
                                  </p:childTnLst>
                                </p:cTn>
                              </p:par>
                              <p:par>
                                <p:cTn id="17" presetID="9" presetClass="entr" presetSubtype="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dissolve">
                                      <p:cBhvr>
                                        <p:cTn id="19" dur="500"/>
                                        <p:tgtEl>
                                          <p:spTgt spid="50"/>
                                        </p:tgtEl>
                                      </p:cBhvr>
                                    </p:animEffect>
                                  </p:childTnLst>
                                </p:cTn>
                              </p:par>
                              <p:par>
                                <p:cTn id="20" presetID="9" presetClass="entr" presetSubtype="0" fill="hold"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dissolve">
                                      <p:cBhvr>
                                        <p:cTn id="2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请输入标题三</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sp>
        <p:nvSpPr>
          <p:cNvPr id="21" name="椭圆 20"/>
          <p:cNvSpPr/>
          <p:nvPr/>
        </p:nvSpPr>
        <p:spPr>
          <a:xfrm>
            <a:off x="1893353" y="2427226"/>
            <a:ext cx="2330573" cy="2330573"/>
          </a:xfrm>
          <a:prstGeom prst="ellipse">
            <a:avLst/>
          </a:prstGeom>
          <a:solidFill>
            <a:srgbClr val="C9DC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3859070" y="2427226"/>
            <a:ext cx="2330573" cy="2330573"/>
          </a:xfrm>
          <a:prstGeom prst="ellipse">
            <a:avLst/>
          </a:prstGeom>
          <a:solidFill>
            <a:srgbClr val="5E8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5824786" y="2427226"/>
            <a:ext cx="2330573" cy="2330573"/>
          </a:xfrm>
          <a:prstGeom prst="ellipse">
            <a:avLst/>
          </a:prstGeom>
          <a:solidFill>
            <a:srgbClr val="C9DC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7790502" y="2427226"/>
            <a:ext cx="2330573" cy="2330573"/>
          </a:xfrm>
          <a:prstGeom prst="ellipse">
            <a:avLst/>
          </a:prstGeom>
          <a:solidFill>
            <a:srgbClr val="5E8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文本框 35"/>
          <p:cNvSpPr txBox="1"/>
          <p:nvPr/>
        </p:nvSpPr>
        <p:spPr>
          <a:xfrm>
            <a:off x="2401087" y="3739518"/>
            <a:ext cx="1210588" cy="453457"/>
          </a:xfrm>
          <a:prstGeom prst="rect">
            <a:avLst/>
          </a:prstGeom>
          <a:noFill/>
        </p:spPr>
        <p:txBody>
          <a:bodyPr wrap="none" rtlCol="0">
            <a:spAutoFit/>
          </a:bodyPr>
          <a:lstStyle/>
          <a:p>
            <a:pPr algn="ctr">
              <a:lnSpc>
                <a:spcPct val="130000"/>
              </a:lnSpc>
            </a:pPr>
            <a:r>
              <a:rPr lang="zh-CN" altLang="en-US" sz="2000" b="1" dirty="0" smtClean="0">
                <a:solidFill>
                  <a:schemeClr val="bg1"/>
                </a:solidFill>
                <a:cs typeface="+mn-ea"/>
                <a:sym typeface="+mn-lt"/>
              </a:rPr>
              <a:t>添加标题</a:t>
            </a:r>
            <a:endParaRPr lang="zh-CN" altLang="en-US" sz="2000" b="1" dirty="0">
              <a:solidFill>
                <a:schemeClr val="bg1"/>
              </a:solidFill>
              <a:cs typeface="+mn-ea"/>
              <a:sym typeface="+mn-lt"/>
            </a:endParaRPr>
          </a:p>
        </p:txBody>
      </p:sp>
      <p:sp>
        <p:nvSpPr>
          <p:cNvPr id="37" name="文本框 36"/>
          <p:cNvSpPr txBox="1"/>
          <p:nvPr/>
        </p:nvSpPr>
        <p:spPr>
          <a:xfrm>
            <a:off x="4407872" y="3739518"/>
            <a:ext cx="1210588" cy="453457"/>
          </a:xfrm>
          <a:prstGeom prst="rect">
            <a:avLst/>
          </a:prstGeom>
          <a:noFill/>
        </p:spPr>
        <p:txBody>
          <a:bodyPr wrap="none" rtlCol="0">
            <a:spAutoFit/>
          </a:bodyPr>
          <a:lstStyle/>
          <a:p>
            <a:pPr algn="ctr">
              <a:lnSpc>
                <a:spcPct val="130000"/>
              </a:lnSpc>
            </a:pPr>
            <a:r>
              <a:rPr lang="zh-CN" altLang="en-US" sz="2000" b="1" dirty="0" smtClean="0">
                <a:solidFill>
                  <a:schemeClr val="bg1"/>
                </a:solidFill>
                <a:cs typeface="+mn-ea"/>
                <a:sym typeface="+mn-lt"/>
              </a:rPr>
              <a:t>添加标题</a:t>
            </a:r>
            <a:endParaRPr lang="zh-CN" altLang="en-US" sz="2000" b="1" dirty="0">
              <a:solidFill>
                <a:schemeClr val="bg1"/>
              </a:solidFill>
              <a:cs typeface="+mn-ea"/>
              <a:sym typeface="+mn-lt"/>
            </a:endParaRPr>
          </a:p>
        </p:txBody>
      </p:sp>
      <p:sp>
        <p:nvSpPr>
          <p:cNvPr id="38" name="文本框 37"/>
          <p:cNvSpPr txBox="1"/>
          <p:nvPr/>
        </p:nvSpPr>
        <p:spPr>
          <a:xfrm>
            <a:off x="6373589" y="3739518"/>
            <a:ext cx="1210588" cy="453457"/>
          </a:xfrm>
          <a:prstGeom prst="rect">
            <a:avLst/>
          </a:prstGeom>
          <a:noFill/>
        </p:spPr>
        <p:txBody>
          <a:bodyPr wrap="none" rtlCol="0">
            <a:spAutoFit/>
          </a:bodyPr>
          <a:lstStyle/>
          <a:p>
            <a:pPr algn="ctr">
              <a:lnSpc>
                <a:spcPct val="130000"/>
              </a:lnSpc>
            </a:pPr>
            <a:r>
              <a:rPr lang="zh-CN" altLang="en-US" sz="2000" b="1" dirty="0" smtClean="0">
                <a:solidFill>
                  <a:schemeClr val="bg1"/>
                </a:solidFill>
                <a:cs typeface="+mn-ea"/>
                <a:sym typeface="+mn-lt"/>
              </a:rPr>
              <a:t>添加标题</a:t>
            </a:r>
            <a:endParaRPr lang="zh-CN" altLang="en-US" sz="2000" b="1" dirty="0">
              <a:solidFill>
                <a:schemeClr val="bg1"/>
              </a:solidFill>
              <a:cs typeface="+mn-ea"/>
              <a:sym typeface="+mn-lt"/>
            </a:endParaRPr>
          </a:p>
        </p:txBody>
      </p:sp>
      <p:sp>
        <p:nvSpPr>
          <p:cNvPr id="39" name="文本框 38"/>
          <p:cNvSpPr txBox="1"/>
          <p:nvPr/>
        </p:nvSpPr>
        <p:spPr>
          <a:xfrm>
            <a:off x="8361684" y="3739518"/>
            <a:ext cx="1210588" cy="453457"/>
          </a:xfrm>
          <a:prstGeom prst="rect">
            <a:avLst/>
          </a:prstGeom>
          <a:noFill/>
        </p:spPr>
        <p:txBody>
          <a:bodyPr wrap="none" rtlCol="0">
            <a:spAutoFit/>
          </a:bodyPr>
          <a:lstStyle/>
          <a:p>
            <a:pPr algn="ctr">
              <a:lnSpc>
                <a:spcPct val="130000"/>
              </a:lnSpc>
            </a:pPr>
            <a:r>
              <a:rPr lang="zh-CN" altLang="en-US" sz="2000" b="1" dirty="0" smtClean="0">
                <a:solidFill>
                  <a:schemeClr val="bg1"/>
                </a:solidFill>
                <a:cs typeface="+mn-ea"/>
                <a:sym typeface="+mn-lt"/>
              </a:rPr>
              <a:t>添加标题</a:t>
            </a:r>
            <a:endParaRPr lang="zh-CN" altLang="en-US" sz="2000" b="1" dirty="0">
              <a:solidFill>
                <a:schemeClr val="bg1"/>
              </a:solidFill>
              <a:cs typeface="+mn-ea"/>
              <a:sym typeface="+mn-lt"/>
            </a:endParaRPr>
          </a:p>
        </p:txBody>
      </p:sp>
      <p:sp>
        <p:nvSpPr>
          <p:cNvPr id="44" name="TextBox 41"/>
          <p:cNvSpPr txBox="1"/>
          <p:nvPr/>
        </p:nvSpPr>
        <p:spPr>
          <a:xfrm>
            <a:off x="2654002" y="3031632"/>
            <a:ext cx="787395" cy="707886"/>
          </a:xfrm>
          <a:prstGeom prst="rect">
            <a:avLst/>
          </a:prstGeom>
          <a:noFill/>
        </p:spPr>
        <p:txBody>
          <a:bodyPr wrap="none" rtlCol="0">
            <a:spAutoFit/>
          </a:bodyPr>
          <a:lstStyle/>
          <a:p>
            <a:r>
              <a:rPr lang="en-US" sz="4000" dirty="0" smtClean="0">
                <a:solidFill>
                  <a:schemeClr val="bg1"/>
                </a:solidFill>
                <a:cs typeface="+mn-ea"/>
                <a:sym typeface="+mn-lt"/>
              </a:rPr>
              <a:t>01</a:t>
            </a:r>
            <a:endParaRPr lang="en-US" sz="4000" dirty="0">
              <a:solidFill>
                <a:schemeClr val="bg1"/>
              </a:solidFill>
              <a:cs typeface="+mn-ea"/>
              <a:sym typeface="+mn-lt"/>
            </a:endParaRPr>
          </a:p>
        </p:txBody>
      </p:sp>
      <p:sp>
        <p:nvSpPr>
          <p:cNvPr id="45" name="TextBox 41"/>
          <p:cNvSpPr txBox="1"/>
          <p:nvPr/>
        </p:nvSpPr>
        <p:spPr>
          <a:xfrm>
            <a:off x="4672336" y="3031632"/>
            <a:ext cx="787395" cy="707886"/>
          </a:xfrm>
          <a:prstGeom prst="rect">
            <a:avLst/>
          </a:prstGeom>
          <a:noFill/>
        </p:spPr>
        <p:txBody>
          <a:bodyPr wrap="none" rtlCol="0">
            <a:spAutoFit/>
          </a:bodyPr>
          <a:lstStyle/>
          <a:p>
            <a:r>
              <a:rPr lang="en-US" sz="4000" dirty="0" smtClean="0">
                <a:solidFill>
                  <a:schemeClr val="bg1"/>
                </a:solidFill>
                <a:cs typeface="+mn-ea"/>
                <a:sym typeface="+mn-lt"/>
              </a:rPr>
              <a:t>02</a:t>
            </a:r>
            <a:endParaRPr lang="en-US" sz="4000" dirty="0">
              <a:solidFill>
                <a:schemeClr val="bg1"/>
              </a:solidFill>
              <a:cs typeface="+mn-ea"/>
              <a:sym typeface="+mn-lt"/>
            </a:endParaRPr>
          </a:p>
        </p:txBody>
      </p:sp>
      <p:sp>
        <p:nvSpPr>
          <p:cNvPr id="46" name="TextBox 41"/>
          <p:cNvSpPr txBox="1"/>
          <p:nvPr/>
        </p:nvSpPr>
        <p:spPr>
          <a:xfrm>
            <a:off x="6628454" y="3031632"/>
            <a:ext cx="787395" cy="707886"/>
          </a:xfrm>
          <a:prstGeom prst="rect">
            <a:avLst/>
          </a:prstGeom>
          <a:noFill/>
        </p:spPr>
        <p:txBody>
          <a:bodyPr wrap="none" rtlCol="0">
            <a:spAutoFit/>
          </a:bodyPr>
          <a:lstStyle/>
          <a:p>
            <a:r>
              <a:rPr lang="en-US" sz="4000" dirty="0" smtClean="0">
                <a:solidFill>
                  <a:schemeClr val="bg1"/>
                </a:solidFill>
                <a:cs typeface="+mn-ea"/>
                <a:sym typeface="+mn-lt"/>
              </a:rPr>
              <a:t>03</a:t>
            </a:r>
            <a:endParaRPr lang="en-US" sz="4000" dirty="0">
              <a:solidFill>
                <a:schemeClr val="bg1"/>
              </a:solidFill>
              <a:cs typeface="+mn-ea"/>
              <a:sym typeface="+mn-lt"/>
            </a:endParaRPr>
          </a:p>
        </p:txBody>
      </p:sp>
      <p:sp>
        <p:nvSpPr>
          <p:cNvPr id="47" name="TextBox 41"/>
          <p:cNvSpPr txBox="1"/>
          <p:nvPr/>
        </p:nvSpPr>
        <p:spPr>
          <a:xfrm>
            <a:off x="8613368" y="3031632"/>
            <a:ext cx="787395" cy="707886"/>
          </a:xfrm>
          <a:prstGeom prst="rect">
            <a:avLst/>
          </a:prstGeom>
          <a:noFill/>
        </p:spPr>
        <p:txBody>
          <a:bodyPr wrap="none" rtlCol="0">
            <a:spAutoFit/>
          </a:bodyPr>
          <a:lstStyle/>
          <a:p>
            <a:r>
              <a:rPr lang="en-US" sz="4000" dirty="0" smtClean="0">
                <a:solidFill>
                  <a:schemeClr val="bg1"/>
                </a:solidFill>
                <a:cs typeface="+mn-ea"/>
                <a:sym typeface="+mn-lt"/>
              </a:rPr>
              <a:t>04</a:t>
            </a:r>
            <a:endParaRPr lang="en-US" sz="4000" dirty="0">
              <a:solidFill>
                <a:schemeClr val="bg1"/>
              </a:solidFill>
              <a:cs typeface="+mn-ea"/>
              <a:sym typeface="+mn-lt"/>
            </a:endParaRPr>
          </a:p>
        </p:txBody>
      </p:sp>
      <p:sp>
        <p:nvSpPr>
          <p:cNvPr id="49" name="Content Placeholder 2"/>
          <p:cNvSpPr txBox="1"/>
          <p:nvPr/>
        </p:nvSpPr>
        <p:spPr>
          <a:xfrm>
            <a:off x="1918268" y="4992873"/>
            <a:ext cx="2305658" cy="70057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50" name="Content Placeholder 2"/>
          <p:cNvSpPr txBox="1"/>
          <p:nvPr/>
        </p:nvSpPr>
        <p:spPr>
          <a:xfrm>
            <a:off x="5837243" y="4992873"/>
            <a:ext cx="2305658" cy="70057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51" name="Content Placeholder 2"/>
          <p:cNvSpPr txBox="1"/>
          <p:nvPr/>
        </p:nvSpPr>
        <p:spPr>
          <a:xfrm>
            <a:off x="3822479" y="1565451"/>
            <a:ext cx="2305658" cy="70057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52" name="Content Placeholder 2"/>
          <p:cNvSpPr txBox="1"/>
          <p:nvPr/>
        </p:nvSpPr>
        <p:spPr>
          <a:xfrm>
            <a:off x="7790502" y="1565451"/>
            <a:ext cx="2305658" cy="70057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dissolve">
                                      <p:cBhvr>
                                        <p:cTn id="7" dur="500"/>
                                        <p:tgtEl>
                                          <p:spTgt spid="4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dissolve">
                                      <p:cBhvr>
                                        <p:cTn id="10" dur="500"/>
                                        <p:tgtEl>
                                          <p:spTgt spid="4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dissolve">
                                      <p:cBhvr>
                                        <p:cTn id="13" dur="500"/>
                                        <p:tgtEl>
                                          <p:spTgt spid="4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dissolve">
                                      <p:cBhvr>
                                        <p:cTn id="16" dur="500"/>
                                        <p:tgtEl>
                                          <p:spTgt spid="47"/>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dissolve">
                                      <p:cBhvr>
                                        <p:cTn id="19" dur="500"/>
                                        <p:tgtEl>
                                          <p:spTgt spid="21"/>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dissolve">
                                      <p:cBhvr>
                                        <p:cTn id="22" dur="500"/>
                                        <p:tgtEl>
                                          <p:spTgt spid="22"/>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dissolve">
                                      <p:cBhvr>
                                        <p:cTn id="25" dur="500"/>
                                        <p:tgtEl>
                                          <p:spTgt spid="23"/>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dissolve">
                                      <p:cBhvr>
                                        <p:cTn id="28" dur="500"/>
                                        <p:tgtEl>
                                          <p:spTgt spid="24"/>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dissolve">
                                      <p:cBhvr>
                                        <p:cTn id="31" dur="500"/>
                                        <p:tgtEl>
                                          <p:spTgt spid="3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dissolve">
                                      <p:cBhvr>
                                        <p:cTn id="34" dur="500"/>
                                        <p:tgtEl>
                                          <p:spTgt spid="3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dissolve">
                                      <p:cBhvr>
                                        <p:cTn id="37" dur="500"/>
                                        <p:tgtEl>
                                          <p:spTgt spid="3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dissolve">
                                      <p:cBhvr>
                                        <p:cTn id="40" dur="500"/>
                                        <p:tgtEl>
                                          <p:spTgt spid="39"/>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dissolve">
                                      <p:cBhvr>
                                        <p:cTn id="43" dur="500"/>
                                        <p:tgtEl>
                                          <p:spTgt spid="49"/>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dissolve">
                                      <p:cBhvr>
                                        <p:cTn id="46" dur="500"/>
                                        <p:tgtEl>
                                          <p:spTgt spid="50"/>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dissolve">
                                      <p:cBhvr>
                                        <p:cTn id="49" dur="500"/>
                                        <p:tgtEl>
                                          <p:spTgt spid="51"/>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dissolve">
                                      <p:cBhvr>
                                        <p:cTn id="5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36" grpId="0"/>
      <p:bldP spid="37" grpId="0"/>
      <p:bldP spid="38" grpId="0"/>
      <p:bldP spid="39" grpId="0"/>
      <p:bldP spid="44" grpId="0"/>
      <p:bldP spid="45" grpId="0"/>
      <p:bldP spid="46" grpId="0"/>
      <p:bldP spid="47" grpId="0"/>
      <p:bldP spid="49" grpId="0"/>
      <p:bldP spid="50" grpId="0"/>
      <p:bldP spid="51" grpId="0"/>
      <p:bldP spid="5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请输入标题三</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sp>
        <p:nvSpPr>
          <p:cNvPr id="6" name="减号 5"/>
          <p:cNvSpPr/>
          <p:nvPr/>
        </p:nvSpPr>
        <p:spPr>
          <a:xfrm rot="21300000">
            <a:off x="-948754" y="3357277"/>
            <a:ext cx="14089506" cy="533510"/>
          </a:xfrm>
          <a:prstGeom prst="mathMinus">
            <a:avLst>
              <a:gd name="adj1" fmla="val 8589"/>
            </a:avLst>
          </a:prstGeom>
          <a:solidFill>
            <a:schemeClr val="bg1">
              <a:lumMod val="65000"/>
            </a:schemeClr>
          </a:solidFill>
          <a:ln>
            <a:solidFill>
              <a:srgbClr val="C9DC15"/>
            </a:solid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8722" y="1998885"/>
            <a:ext cx="2398378" cy="1100255"/>
          </a:xfrm>
          <a:prstGeom prst="rect">
            <a:avLst/>
          </a:prstGeom>
        </p:spPr>
      </p:pic>
      <p:sp>
        <p:nvSpPr>
          <p:cNvPr id="16" name="Content Placeholder 2"/>
          <p:cNvSpPr txBox="1"/>
          <p:nvPr/>
        </p:nvSpPr>
        <p:spPr>
          <a:xfrm>
            <a:off x="4190779" y="1609846"/>
            <a:ext cx="5600921"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文本添加所需文本添加所需文本添加文本添加所需文本添加所需文本</a:t>
            </a:r>
            <a:endParaRPr lang="zh-CN" altLang="en-US" dirty="0">
              <a:solidFill>
                <a:schemeClr val="tx1">
                  <a:lumMod val="75000"/>
                  <a:lumOff val="25000"/>
                </a:schemeClr>
              </a:solidFill>
              <a:cs typeface="+mn-ea"/>
              <a:sym typeface="+mn-lt"/>
            </a:endParaRPr>
          </a:p>
        </p:txBody>
      </p:sp>
      <p:pic>
        <p:nvPicPr>
          <p:cNvPr id="17" name="图片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52944" y="4415964"/>
            <a:ext cx="2423960" cy="1101541"/>
          </a:xfrm>
          <a:prstGeom prst="rect">
            <a:avLst/>
          </a:prstGeom>
        </p:spPr>
      </p:pic>
      <p:sp>
        <p:nvSpPr>
          <p:cNvPr id="18" name="Content Placeholder 2"/>
          <p:cNvSpPr txBox="1"/>
          <p:nvPr/>
        </p:nvSpPr>
        <p:spPr>
          <a:xfrm>
            <a:off x="2831879" y="4204987"/>
            <a:ext cx="5600921"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文本添加所需文本添加所需文本添加文本添加所需文本添加所需文本</a:t>
            </a:r>
            <a:endParaRPr lang="zh-CN" altLang="en-US" dirty="0">
              <a:solidFill>
                <a:schemeClr val="tx1">
                  <a:lumMod val="75000"/>
                  <a:lumOff val="25000"/>
                </a:schemeClr>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right)">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请输入标题三</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grpSp>
        <p:nvGrpSpPr>
          <p:cNvPr id="2" name="组合 1"/>
          <p:cNvGrpSpPr/>
          <p:nvPr/>
        </p:nvGrpSpPr>
        <p:grpSpPr>
          <a:xfrm>
            <a:off x="869467" y="2100084"/>
            <a:ext cx="4642699" cy="1200329"/>
            <a:chOff x="970326" y="2265184"/>
            <a:chExt cx="4642699" cy="1200329"/>
          </a:xfrm>
        </p:grpSpPr>
        <p:pic>
          <p:nvPicPr>
            <p:cNvPr id="22" name="图片 21"/>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970326" y="2486774"/>
              <a:ext cx="827036" cy="757148"/>
            </a:xfrm>
            <a:prstGeom prst="rect">
              <a:avLst/>
            </a:prstGeom>
          </p:spPr>
        </p:pic>
        <p:sp>
          <p:nvSpPr>
            <p:cNvPr id="23" name="Content Placeholder 2"/>
            <p:cNvSpPr txBox="1"/>
            <p:nvPr/>
          </p:nvSpPr>
          <p:spPr>
            <a:xfrm>
              <a:off x="2031933" y="2265184"/>
              <a:ext cx="3581092"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grpSp>
      <p:grpSp>
        <p:nvGrpSpPr>
          <p:cNvPr id="24" name="组合 23"/>
          <p:cNvGrpSpPr/>
          <p:nvPr/>
        </p:nvGrpSpPr>
        <p:grpSpPr>
          <a:xfrm>
            <a:off x="6481033" y="2100084"/>
            <a:ext cx="4642699" cy="1200329"/>
            <a:chOff x="970326" y="2265184"/>
            <a:chExt cx="4642699" cy="1200329"/>
          </a:xfrm>
        </p:grpSpPr>
        <p:pic>
          <p:nvPicPr>
            <p:cNvPr id="25" name="图片 24"/>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970326" y="2486774"/>
              <a:ext cx="827036" cy="757148"/>
            </a:xfrm>
            <a:prstGeom prst="rect">
              <a:avLst/>
            </a:prstGeom>
          </p:spPr>
        </p:pic>
        <p:sp>
          <p:nvSpPr>
            <p:cNvPr id="26" name="Content Placeholder 2"/>
            <p:cNvSpPr txBox="1"/>
            <p:nvPr/>
          </p:nvSpPr>
          <p:spPr>
            <a:xfrm>
              <a:off x="2031933" y="2265184"/>
              <a:ext cx="3581092"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grpSp>
      <p:grpSp>
        <p:nvGrpSpPr>
          <p:cNvPr id="27" name="组合 26"/>
          <p:cNvGrpSpPr/>
          <p:nvPr/>
        </p:nvGrpSpPr>
        <p:grpSpPr>
          <a:xfrm>
            <a:off x="869467" y="4093984"/>
            <a:ext cx="4642699" cy="1200329"/>
            <a:chOff x="970326" y="2265184"/>
            <a:chExt cx="4642699" cy="1200329"/>
          </a:xfrm>
        </p:grpSpPr>
        <p:pic>
          <p:nvPicPr>
            <p:cNvPr id="28" name="图片 2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970326" y="2486774"/>
              <a:ext cx="827036" cy="757148"/>
            </a:xfrm>
            <a:prstGeom prst="rect">
              <a:avLst/>
            </a:prstGeom>
          </p:spPr>
        </p:pic>
        <p:sp>
          <p:nvSpPr>
            <p:cNvPr id="29" name="Content Placeholder 2"/>
            <p:cNvSpPr txBox="1"/>
            <p:nvPr/>
          </p:nvSpPr>
          <p:spPr>
            <a:xfrm>
              <a:off x="2031933" y="2265184"/>
              <a:ext cx="3581092"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grpSp>
      <p:grpSp>
        <p:nvGrpSpPr>
          <p:cNvPr id="30" name="组合 29"/>
          <p:cNvGrpSpPr/>
          <p:nvPr/>
        </p:nvGrpSpPr>
        <p:grpSpPr>
          <a:xfrm>
            <a:off x="6481033" y="4093984"/>
            <a:ext cx="4642699" cy="1200329"/>
            <a:chOff x="970326" y="2265184"/>
            <a:chExt cx="4642699" cy="1200329"/>
          </a:xfrm>
        </p:grpSpPr>
        <p:pic>
          <p:nvPicPr>
            <p:cNvPr id="31" name="图片 30"/>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970326" y="2486774"/>
              <a:ext cx="827036" cy="757148"/>
            </a:xfrm>
            <a:prstGeom prst="rect">
              <a:avLst/>
            </a:prstGeom>
          </p:spPr>
        </p:pic>
        <p:sp>
          <p:nvSpPr>
            <p:cNvPr id="32" name="Content Placeholder 2"/>
            <p:cNvSpPr txBox="1"/>
            <p:nvPr/>
          </p:nvSpPr>
          <p:spPr>
            <a:xfrm>
              <a:off x="2031933" y="2265184"/>
              <a:ext cx="3581092"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gr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l="68301" t="4259" r="3743" b="21430"/>
          <a:stretch>
            <a:fillRect/>
          </a:stretch>
        </p:blipFill>
        <p:spPr>
          <a:xfrm flipH="1">
            <a:off x="0" y="0"/>
            <a:ext cx="3340100" cy="5142869"/>
          </a:xfrm>
          <a:prstGeom prst="rect">
            <a:avLst/>
          </a:prstGeom>
        </p:spPr>
      </p:pic>
      <p:pic>
        <p:nvPicPr>
          <p:cNvPr id="35" name="图片 34"/>
          <p:cNvPicPr>
            <a:picLocks noChangeAspect="1"/>
          </p:cNvPicPr>
          <p:nvPr/>
        </p:nvPicPr>
        <p:blipFill rotWithShape="1">
          <a:blip r:embed="rId1" cstate="print">
            <a:extLst>
              <a:ext uri="{28A0092B-C50C-407E-A947-70E740481C1C}">
                <a14:useLocalDpi xmlns:a14="http://schemas.microsoft.com/office/drawing/2010/main" val="0"/>
              </a:ext>
            </a:extLst>
          </a:blip>
          <a:srcRect l="7390" t="31106" r="57711" b="9444"/>
          <a:stretch>
            <a:fillRect/>
          </a:stretch>
        </p:blipFill>
        <p:spPr>
          <a:xfrm flipH="1">
            <a:off x="8536722" y="3251200"/>
            <a:ext cx="3655278" cy="3606800"/>
          </a:xfrm>
          <a:prstGeom prst="rect">
            <a:avLst/>
          </a:prstGeom>
        </p:spPr>
      </p:pic>
      <p:pic>
        <p:nvPicPr>
          <p:cNvPr id="36" name="图片 35"/>
          <p:cNvPicPr>
            <a:picLocks noChangeAspect="1"/>
          </p:cNvPicPr>
          <p:nvPr/>
        </p:nvPicPr>
        <p:blipFill rotWithShape="1">
          <a:blip r:embed="rId2" cstate="print">
            <a:extLst>
              <a:ext uri="{28A0092B-C50C-407E-A947-70E740481C1C}">
                <a14:useLocalDpi xmlns:a14="http://schemas.microsoft.com/office/drawing/2010/main" val="0"/>
              </a:ext>
            </a:extLst>
          </a:blip>
          <a:srcRect l="78750" t="53891" r="13854" b="34066"/>
          <a:stretch>
            <a:fillRect/>
          </a:stretch>
        </p:blipFill>
        <p:spPr>
          <a:xfrm>
            <a:off x="5184292" y="2139971"/>
            <a:ext cx="1036298" cy="948728"/>
          </a:xfrm>
          <a:prstGeom prst="rect">
            <a:avLst/>
          </a:prstGeom>
        </p:spPr>
      </p:pic>
      <p:sp>
        <p:nvSpPr>
          <p:cNvPr id="37" name="文本框 36"/>
          <p:cNvSpPr txBox="1"/>
          <p:nvPr/>
        </p:nvSpPr>
        <p:spPr>
          <a:xfrm>
            <a:off x="6220590" y="1848159"/>
            <a:ext cx="702040" cy="1446550"/>
          </a:xfrm>
          <a:prstGeom prst="rect">
            <a:avLst/>
          </a:prstGeom>
          <a:noFill/>
          <a:effectLst>
            <a:outerShdw blurRad="63500" sx="102000" sy="102000" algn="ctr" rotWithShape="0">
              <a:prstClr val="black">
                <a:alpha val="40000"/>
              </a:prstClr>
            </a:outerShdw>
          </a:effectLst>
        </p:spPr>
        <p:txBody>
          <a:bodyPr vert="horz" wrap="square" rtlCol="0">
            <a:spAutoFit/>
          </a:bodyPr>
          <a:lstStyle/>
          <a:p>
            <a:pPr algn="ctr"/>
            <a:r>
              <a:rPr lang="en-US" altLang="zh-CN" sz="8800" b="1" dirty="0" smtClean="0">
                <a:solidFill>
                  <a:srgbClr val="C9DC15"/>
                </a:solidFill>
                <a:cs typeface="+mn-ea"/>
                <a:sym typeface="+mn-lt"/>
              </a:rPr>
              <a:t>4</a:t>
            </a:r>
            <a:endParaRPr lang="zh-CN" altLang="en-US" sz="8800" b="1" dirty="0" smtClean="0">
              <a:solidFill>
                <a:srgbClr val="C9DC15"/>
              </a:solidFill>
              <a:cs typeface="+mn-ea"/>
              <a:sym typeface="+mn-lt"/>
            </a:endParaRPr>
          </a:p>
        </p:txBody>
      </p:sp>
      <p:sp>
        <p:nvSpPr>
          <p:cNvPr id="38" name="文本框 37"/>
          <p:cNvSpPr txBox="1"/>
          <p:nvPr/>
        </p:nvSpPr>
        <p:spPr>
          <a:xfrm>
            <a:off x="4013609" y="3160872"/>
            <a:ext cx="4479960" cy="851297"/>
          </a:xfrm>
          <a:prstGeom prst="roundRect">
            <a:avLst/>
          </a:prstGeom>
          <a:noFill/>
          <a:ln w="3175">
            <a:noFill/>
          </a:ln>
        </p:spPr>
        <p:txBody>
          <a:bodyPr vert="horz" wrap="square" rtlCol="0">
            <a:spAutoFit/>
          </a:bodyPr>
          <a:lstStyle>
            <a:defPPr>
              <a:defRPr lang="zh-CN"/>
            </a:defPPr>
            <a:lvl1pPr algn="ctr">
              <a:defRPr sz="4400" b="1" spc="300">
                <a:solidFill>
                  <a:srgbClr val="5E8300"/>
                </a:solidFill>
                <a:latin typeface="Aa甜心爱人  (非商业使用)" panose="02010600010101010101" pitchFamily="2" charset="-122"/>
                <a:ea typeface="Aa甜心爱人  (非商业使用)" panose="02010600010101010101" pitchFamily="2" charset="-122"/>
              </a:defRPr>
            </a:lvl1pPr>
          </a:lstStyle>
          <a:p>
            <a:r>
              <a:rPr lang="zh-CN" altLang="en-US" dirty="0">
                <a:latin typeface="+mn-lt"/>
                <a:ea typeface="+mn-ea"/>
                <a:cs typeface="+mn-ea"/>
                <a:sym typeface="+mn-lt"/>
              </a:rPr>
              <a:t>请输入标题四</a:t>
            </a:r>
            <a:endParaRPr lang="zh-CN" altLang="en-US" dirty="0">
              <a:latin typeface="+mn-lt"/>
              <a:ea typeface="+mn-ea"/>
              <a:cs typeface="+mn-ea"/>
              <a:sym typeface="+mn-lt"/>
            </a:endParaRPr>
          </a:p>
        </p:txBody>
      </p:sp>
      <p:sp>
        <p:nvSpPr>
          <p:cNvPr id="39" name="矩形 38"/>
          <p:cNvSpPr/>
          <p:nvPr/>
        </p:nvSpPr>
        <p:spPr>
          <a:xfrm>
            <a:off x="2707586" y="4084342"/>
            <a:ext cx="6776827" cy="1029193"/>
          </a:xfrm>
          <a:prstGeom prst="rect">
            <a:avLst/>
          </a:prstGeom>
          <a:noFill/>
        </p:spPr>
        <p:txBody>
          <a:bodyPr wrap="square">
            <a:spAutoFit/>
          </a:bodyPr>
          <a:lstStyle/>
          <a:p>
            <a:pPr algn="ctr">
              <a:lnSpc>
                <a:spcPct val="130000"/>
              </a:lnSpc>
              <a:spcBef>
                <a:spcPts val="600"/>
              </a:spcBef>
              <a:spcAft>
                <a:spcPts val="600"/>
              </a:spcAft>
              <a:defRPr/>
            </a:pPr>
            <a:r>
              <a:rPr lang="en-US" altLang="zh-CN" sz="1200" dirty="0">
                <a:solidFill>
                  <a:srgbClr val="C9DC15"/>
                </a:solidFill>
                <a:cs typeface="+mn-ea"/>
                <a:sym typeface="+mn-lt"/>
              </a:rPr>
              <a:t>Please replace text, click add relevant headline, modify the text content, also can copy your content to this directly Please replace text, click </a:t>
            </a:r>
            <a:r>
              <a:rPr lang="en-US" altLang="zh-CN" sz="1200" dirty="0" smtClean="0">
                <a:solidFill>
                  <a:srgbClr val="C9DC15"/>
                </a:solidFill>
                <a:cs typeface="+mn-ea"/>
                <a:sym typeface="+mn-lt"/>
              </a:rPr>
              <a:t> </a:t>
            </a:r>
            <a:r>
              <a:rPr lang="en-US" altLang="zh-CN" sz="1200" dirty="0">
                <a:solidFill>
                  <a:srgbClr val="C9DC15"/>
                </a:solidFill>
                <a:cs typeface="+mn-ea"/>
                <a:sym typeface="+mn-lt"/>
              </a:rPr>
              <a:t>headline, modify the text content, Please replace </a:t>
            </a:r>
            <a:r>
              <a:rPr lang="en-US" altLang="zh-CN" sz="1200" dirty="0" smtClean="0">
                <a:solidFill>
                  <a:srgbClr val="C9DC15"/>
                </a:solidFill>
                <a:cs typeface="+mn-ea"/>
                <a:sym typeface="+mn-lt"/>
              </a:rPr>
              <a:t>text</a:t>
            </a:r>
            <a:r>
              <a:rPr lang="en-US" altLang="zh-CN" sz="1200" dirty="0">
                <a:solidFill>
                  <a:srgbClr val="C9DC15"/>
                </a:solidFill>
                <a:cs typeface="+mn-ea"/>
                <a:sym typeface="+mn-lt"/>
              </a:rPr>
              <a:t>. Please replace text, click add relevant headline, modify the text content, also can copy your content to this directly Please replace text, click  headline, </a:t>
            </a:r>
            <a:endParaRPr lang="en-US" altLang="zh-CN" sz="1200" dirty="0">
              <a:solidFill>
                <a:srgbClr val="C9DC15"/>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7"/>
                                        </p:tgtEl>
                                        <p:attrNameLst>
                                          <p:attrName>ppt_y</p:attrName>
                                        </p:attrNameLst>
                                      </p:cBhvr>
                                      <p:tavLst>
                                        <p:tav tm="0">
                                          <p:val>
                                            <p:strVal val="#ppt_y"/>
                                          </p:val>
                                        </p:tav>
                                        <p:tav tm="100000">
                                          <p:val>
                                            <p:strVal val="#ppt_y"/>
                                          </p:val>
                                        </p:tav>
                                      </p:tavLst>
                                    </p:anim>
                                    <p:anim calcmode="lin" valueType="num">
                                      <p:cBhvr>
                                        <p:cTn id="15"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ppt_x"/>
                                          </p:val>
                                        </p:tav>
                                        <p:tav tm="100000">
                                          <p:val>
                                            <p:strVal val="#ppt_x"/>
                                          </p:val>
                                        </p:tav>
                                      </p:tavLst>
                                    </p:anim>
                                    <p:anim calcmode="lin" valueType="num">
                                      <p:cBhvr additive="base">
                                        <p:cTn id="29"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4445" r="3452"/>
          <a:stretch>
            <a:fillRect/>
          </a:stretch>
        </p:blipFill>
        <p:spPr>
          <a:xfrm>
            <a:off x="575930" y="0"/>
            <a:ext cx="11616070" cy="6858000"/>
          </a:xfrm>
          <a:prstGeom prst="rect">
            <a:avLst/>
          </a:prstGeom>
        </p:spPr>
      </p:pic>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l="78750" t="53891" r="13854" b="34066"/>
          <a:stretch>
            <a:fillRect/>
          </a:stretch>
        </p:blipFill>
        <p:spPr>
          <a:xfrm>
            <a:off x="305952" y="569614"/>
            <a:ext cx="846208" cy="774700"/>
          </a:xfrm>
          <a:prstGeom prst="rect">
            <a:avLst/>
          </a:prstGeom>
        </p:spPr>
      </p:pic>
      <p:sp>
        <p:nvSpPr>
          <p:cNvPr id="11" name="文本框 10"/>
          <p:cNvSpPr txBox="1"/>
          <p:nvPr/>
        </p:nvSpPr>
        <p:spPr>
          <a:xfrm>
            <a:off x="986257" y="498307"/>
            <a:ext cx="2213340" cy="830997"/>
          </a:xfrm>
          <a:prstGeom prst="rect">
            <a:avLst/>
          </a:prstGeom>
          <a:noFill/>
          <a:effectLst>
            <a:outerShdw blurRad="63500" sx="102000" sy="102000" algn="ctr" rotWithShape="0">
              <a:prstClr val="black">
                <a:alpha val="40000"/>
              </a:prstClr>
            </a:outerShdw>
          </a:effectLst>
        </p:spPr>
        <p:txBody>
          <a:bodyPr vert="horz" wrap="square" rtlCol="0">
            <a:spAutoFit/>
          </a:bodyPr>
          <a:lstStyle/>
          <a:p>
            <a:r>
              <a:rPr lang="zh-CN" altLang="en-US" sz="4800" b="1" dirty="0" smtClean="0">
                <a:solidFill>
                  <a:srgbClr val="5E8300"/>
                </a:solidFill>
                <a:cs typeface="+mn-ea"/>
                <a:sym typeface="+mn-lt"/>
              </a:rPr>
              <a:t>目录</a:t>
            </a:r>
            <a:endParaRPr lang="zh-CN" altLang="en-US" sz="4800" b="1" dirty="0" smtClean="0">
              <a:solidFill>
                <a:srgbClr val="5E8300"/>
              </a:solidFill>
              <a:cs typeface="+mn-ea"/>
              <a:sym typeface="+mn-lt"/>
            </a:endParaRPr>
          </a:p>
        </p:txBody>
      </p:sp>
      <p:sp>
        <p:nvSpPr>
          <p:cNvPr id="13" name="文本框 12"/>
          <p:cNvSpPr txBox="1"/>
          <p:nvPr/>
        </p:nvSpPr>
        <p:spPr>
          <a:xfrm>
            <a:off x="2289222" y="673740"/>
            <a:ext cx="2973209" cy="523220"/>
          </a:xfrm>
          <a:prstGeom prst="rect">
            <a:avLst/>
          </a:prstGeom>
          <a:noFill/>
        </p:spPr>
        <p:txBody>
          <a:bodyPr wrap="square" rtlCol="0">
            <a:spAutoFit/>
          </a:bodyPr>
          <a:lstStyle/>
          <a:p>
            <a:r>
              <a:rPr lang="en-US" altLang="zh-CN" sz="2800" b="1" dirty="0" smtClean="0">
                <a:ln w="12700">
                  <a:noFill/>
                </a:ln>
                <a:solidFill>
                  <a:srgbClr val="C9DC15"/>
                </a:solidFill>
                <a:effectLst>
                  <a:outerShdw blurRad="38100" dist="38100" dir="2700000" algn="tl">
                    <a:srgbClr val="000000">
                      <a:alpha val="43137"/>
                    </a:srgbClr>
                  </a:outerShdw>
                </a:effectLst>
                <a:cs typeface="+mn-ea"/>
                <a:sym typeface="+mn-lt"/>
              </a:rPr>
              <a:t>CONTENTS</a:t>
            </a:r>
            <a:endParaRPr lang="zh-CN" altLang="en-US" sz="2800" b="1" dirty="0" smtClean="0">
              <a:ln w="12700">
                <a:noFill/>
              </a:ln>
              <a:solidFill>
                <a:srgbClr val="C9DC15"/>
              </a:solidFill>
              <a:effectLst>
                <a:outerShdw blurRad="38100" dist="38100" dir="2700000" algn="tl">
                  <a:srgbClr val="000000">
                    <a:alpha val="43137"/>
                  </a:srgbClr>
                </a:outerShdw>
              </a:effectLst>
              <a:cs typeface="+mn-ea"/>
              <a:sym typeface="+mn-lt"/>
            </a:endParaRPr>
          </a:p>
        </p:txBody>
      </p:sp>
      <p:sp>
        <p:nvSpPr>
          <p:cNvPr id="14" name="矩形 13"/>
          <p:cNvSpPr/>
          <p:nvPr/>
        </p:nvSpPr>
        <p:spPr>
          <a:xfrm>
            <a:off x="1152160" y="1198120"/>
            <a:ext cx="3216640" cy="381258"/>
          </a:xfrm>
          <a:prstGeom prst="rect">
            <a:avLst/>
          </a:prstGeom>
        </p:spPr>
        <p:txBody>
          <a:bodyPr wrap="square">
            <a:spAutoFit/>
          </a:bodyPr>
          <a:lstStyle/>
          <a:p>
            <a:pPr>
              <a:lnSpc>
                <a:spcPct val="130000"/>
              </a:lnSpc>
              <a:spcBef>
                <a:spcPts val="600"/>
              </a:spcBef>
              <a:spcAft>
                <a:spcPts val="600"/>
              </a:spcAft>
              <a:defRPr/>
            </a:pPr>
            <a:r>
              <a:rPr lang="en-US" altLang="zh-CN" sz="1600" dirty="0">
                <a:solidFill>
                  <a:srgbClr val="5E8300"/>
                </a:solidFill>
                <a:cs typeface="+mn-ea"/>
                <a:sym typeface="+mn-lt"/>
              </a:rPr>
              <a:t>Enter your title to add here</a:t>
            </a:r>
            <a:endParaRPr lang="en-US" altLang="zh-CN" sz="1600" dirty="0">
              <a:solidFill>
                <a:srgbClr val="5E8300"/>
              </a:solidFill>
              <a:cs typeface="+mn-ea"/>
              <a:sym typeface="+mn-lt"/>
            </a:endParaRPr>
          </a:p>
        </p:txBody>
      </p:sp>
      <p:pic>
        <p:nvPicPr>
          <p:cNvPr id="7" name="图片 6"/>
          <p:cNvPicPr>
            <a:picLocks noChangeAspect="1"/>
          </p:cNvPicPr>
          <p:nvPr/>
        </p:nvPicPr>
        <p:blipFill rotWithShape="1">
          <a:blip r:embed="rId3" cstate="print">
            <a:extLst>
              <a:ext uri="{28A0092B-C50C-407E-A947-70E740481C1C}">
                <a14:useLocalDpi xmlns:a14="http://schemas.microsoft.com/office/drawing/2010/main" val="0"/>
              </a:ext>
            </a:extLst>
          </a:blip>
          <a:srcRect l="81861" t="11613" r="9688" b="77601"/>
          <a:stretch>
            <a:fillRect/>
          </a:stretch>
        </p:blipFill>
        <p:spPr>
          <a:xfrm>
            <a:off x="5581416" y="2443083"/>
            <a:ext cx="777784" cy="558094"/>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20029" t="49815" r="73408" b="34993"/>
          <a:stretch>
            <a:fillRect/>
          </a:stretch>
        </p:blipFill>
        <p:spPr>
          <a:xfrm>
            <a:off x="3830923" y="2329057"/>
            <a:ext cx="603992" cy="786148"/>
          </a:xfrm>
          <a:prstGeom prst="rect">
            <a:avLst/>
          </a:prstGeom>
        </p:spPr>
      </p:pic>
      <p:pic>
        <p:nvPicPr>
          <p:cNvPr id="18" name="图片 17"/>
          <p:cNvPicPr>
            <a:picLocks noChangeAspect="1"/>
          </p:cNvPicPr>
          <p:nvPr/>
        </p:nvPicPr>
        <p:blipFill rotWithShape="1">
          <a:blip r:embed="rId3" cstate="print">
            <a:extLst>
              <a:ext uri="{28A0092B-C50C-407E-A947-70E740481C1C}">
                <a14:useLocalDpi xmlns:a14="http://schemas.microsoft.com/office/drawing/2010/main" val="0"/>
              </a:ext>
            </a:extLst>
          </a:blip>
          <a:srcRect l="90471" t="55146" r="2491" b="32441"/>
          <a:stretch>
            <a:fillRect/>
          </a:stretch>
        </p:blipFill>
        <p:spPr>
          <a:xfrm>
            <a:off x="7505700" y="2400960"/>
            <a:ext cx="647700" cy="642340"/>
          </a:xfrm>
          <a:prstGeom prst="rect">
            <a:avLst/>
          </a:prstGeom>
        </p:spPr>
      </p:pic>
      <p:pic>
        <p:nvPicPr>
          <p:cNvPr id="19" name="图片 18"/>
          <p:cNvPicPr>
            <a:picLocks noChangeAspect="1"/>
          </p:cNvPicPr>
          <p:nvPr/>
        </p:nvPicPr>
        <p:blipFill rotWithShape="1">
          <a:blip r:embed="rId3" cstate="print">
            <a:extLst>
              <a:ext uri="{28A0092B-C50C-407E-A947-70E740481C1C}">
                <a14:useLocalDpi xmlns:a14="http://schemas.microsoft.com/office/drawing/2010/main" val="0"/>
              </a:ext>
            </a:extLst>
          </a:blip>
          <a:srcRect l="79916" t="30669" r="10509" b="54572"/>
          <a:stretch>
            <a:fillRect/>
          </a:stretch>
        </p:blipFill>
        <p:spPr>
          <a:xfrm>
            <a:off x="1803218" y="2340275"/>
            <a:ext cx="881204" cy="763710"/>
          </a:xfrm>
          <a:prstGeom prst="rect">
            <a:avLst/>
          </a:prstGeom>
        </p:spPr>
      </p:pic>
      <p:grpSp>
        <p:nvGrpSpPr>
          <p:cNvPr id="23" name="组合 22"/>
          <p:cNvGrpSpPr/>
          <p:nvPr/>
        </p:nvGrpSpPr>
        <p:grpSpPr>
          <a:xfrm>
            <a:off x="1923984" y="3115204"/>
            <a:ext cx="760438" cy="2883793"/>
            <a:chOff x="1437345" y="3190552"/>
            <a:chExt cx="760438" cy="2663458"/>
          </a:xfrm>
        </p:grpSpPr>
        <p:sp>
          <p:nvSpPr>
            <p:cNvPr id="20" name="文本框 19"/>
            <p:cNvSpPr txBox="1"/>
            <p:nvPr/>
          </p:nvSpPr>
          <p:spPr>
            <a:xfrm>
              <a:off x="1437345" y="3190552"/>
              <a:ext cx="681038" cy="2663458"/>
            </a:xfrm>
            <a:prstGeom prst="roundRect">
              <a:avLst/>
            </a:prstGeom>
            <a:noFill/>
            <a:ln w="3175">
              <a:noFill/>
            </a:ln>
          </p:spPr>
          <p:txBody>
            <a:bodyPr vert="eaVert" wrap="square" rtlCol="0">
              <a:spAutoFit/>
            </a:bodyPr>
            <a:lstStyle/>
            <a:p>
              <a:pPr algn="ctr"/>
              <a:r>
                <a:rPr lang="zh-CN" altLang="en-US" sz="2800" b="1" dirty="0">
                  <a:solidFill>
                    <a:srgbClr val="5E8300"/>
                  </a:solidFill>
                  <a:cs typeface="+mn-ea"/>
                  <a:sym typeface="+mn-lt"/>
                </a:rPr>
                <a:t>请</a:t>
              </a:r>
              <a:r>
                <a:rPr lang="zh-CN" altLang="en-US" sz="2800" b="1" dirty="0" smtClean="0">
                  <a:solidFill>
                    <a:srgbClr val="5E8300"/>
                  </a:solidFill>
                  <a:cs typeface="+mn-ea"/>
                  <a:sym typeface="+mn-lt"/>
                </a:rPr>
                <a:t>输入标题一</a:t>
              </a:r>
              <a:endParaRPr lang="zh-CN" altLang="en-US" sz="2800" b="1" dirty="0">
                <a:solidFill>
                  <a:srgbClr val="5E8300"/>
                </a:solidFill>
                <a:cs typeface="+mn-ea"/>
                <a:sym typeface="+mn-lt"/>
              </a:endParaRPr>
            </a:p>
          </p:txBody>
        </p:sp>
        <p:cxnSp>
          <p:nvCxnSpPr>
            <p:cNvPr id="21" name="直接连接符 20"/>
            <p:cNvCxnSpPr/>
            <p:nvPr/>
          </p:nvCxnSpPr>
          <p:spPr>
            <a:xfrm>
              <a:off x="2197783" y="3442781"/>
              <a:ext cx="0" cy="2159000"/>
            </a:xfrm>
            <a:prstGeom prst="line">
              <a:avLst/>
            </a:prstGeom>
            <a:ln>
              <a:solidFill>
                <a:srgbClr val="C9DC15"/>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3752709" y="3115204"/>
            <a:ext cx="760431" cy="2883793"/>
            <a:chOff x="1437352" y="3190552"/>
            <a:chExt cx="760431" cy="2663458"/>
          </a:xfrm>
        </p:grpSpPr>
        <p:sp>
          <p:nvSpPr>
            <p:cNvPr id="25" name="文本框 24"/>
            <p:cNvSpPr txBox="1"/>
            <p:nvPr/>
          </p:nvSpPr>
          <p:spPr>
            <a:xfrm>
              <a:off x="1437352" y="3190552"/>
              <a:ext cx="681038" cy="2663458"/>
            </a:xfrm>
            <a:prstGeom prst="roundRect">
              <a:avLst/>
            </a:prstGeom>
            <a:noFill/>
            <a:ln w="3175">
              <a:noFill/>
            </a:ln>
          </p:spPr>
          <p:txBody>
            <a:bodyPr vert="eaVert" wrap="square" rtlCol="0">
              <a:spAutoFit/>
            </a:bodyPr>
            <a:lstStyle/>
            <a:p>
              <a:pPr algn="ctr"/>
              <a:r>
                <a:rPr lang="zh-CN" altLang="en-US" sz="2800" b="1" dirty="0">
                  <a:solidFill>
                    <a:srgbClr val="5E8300"/>
                  </a:solidFill>
                  <a:cs typeface="+mn-ea"/>
                  <a:sym typeface="+mn-lt"/>
                </a:rPr>
                <a:t>请</a:t>
              </a:r>
              <a:r>
                <a:rPr lang="zh-CN" altLang="en-US" sz="2800" b="1" dirty="0" smtClean="0">
                  <a:solidFill>
                    <a:srgbClr val="5E8300"/>
                  </a:solidFill>
                  <a:cs typeface="+mn-ea"/>
                  <a:sym typeface="+mn-lt"/>
                </a:rPr>
                <a:t>输入标题二</a:t>
              </a:r>
              <a:endParaRPr lang="zh-CN" altLang="en-US" sz="2800" b="1" dirty="0">
                <a:solidFill>
                  <a:srgbClr val="5E8300"/>
                </a:solidFill>
                <a:cs typeface="+mn-ea"/>
                <a:sym typeface="+mn-lt"/>
              </a:endParaRPr>
            </a:p>
          </p:txBody>
        </p:sp>
        <p:cxnSp>
          <p:nvCxnSpPr>
            <p:cNvPr id="26" name="直接连接符 25"/>
            <p:cNvCxnSpPr/>
            <p:nvPr/>
          </p:nvCxnSpPr>
          <p:spPr>
            <a:xfrm>
              <a:off x="2197783" y="3442781"/>
              <a:ext cx="0" cy="2159000"/>
            </a:xfrm>
            <a:prstGeom prst="line">
              <a:avLst/>
            </a:prstGeom>
            <a:ln>
              <a:solidFill>
                <a:srgbClr val="C9DC15"/>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5581428" y="3115204"/>
            <a:ext cx="760430" cy="2883793"/>
            <a:chOff x="1437353" y="3190552"/>
            <a:chExt cx="760430" cy="2663458"/>
          </a:xfrm>
        </p:grpSpPr>
        <p:sp>
          <p:nvSpPr>
            <p:cNvPr id="28" name="文本框 27"/>
            <p:cNvSpPr txBox="1"/>
            <p:nvPr/>
          </p:nvSpPr>
          <p:spPr>
            <a:xfrm>
              <a:off x="1437353" y="3190552"/>
              <a:ext cx="681038" cy="2663458"/>
            </a:xfrm>
            <a:prstGeom prst="roundRect">
              <a:avLst/>
            </a:prstGeom>
            <a:noFill/>
            <a:ln w="3175">
              <a:noFill/>
            </a:ln>
          </p:spPr>
          <p:txBody>
            <a:bodyPr vert="eaVert" wrap="square" rtlCol="0">
              <a:spAutoFit/>
            </a:bodyPr>
            <a:lstStyle/>
            <a:p>
              <a:pPr algn="ctr"/>
              <a:r>
                <a:rPr lang="zh-CN" altLang="en-US" sz="2800" b="1" dirty="0">
                  <a:solidFill>
                    <a:srgbClr val="5E8300"/>
                  </a:solidFill>
                  <a:cs typeface="+mn-ea"/>
                  <a:sym typeface="+mn-lt"/>
                </a:rPr>
                <a:t>请</a:t>
              </a:r>
              <a:r>
                <a:rPr lang="zh-CN" altLang="en-US" sz="2800" b="1" dirty="0" smtClean="0">
                  <a:solidFill>
                    <a:srgbClr val="5E8300"/>
                  </a:solidFill>
                  <a:cs typeface="+mn-ea"/>
                  <a:sym typeface="+mn-lt"/>
                </a:rPr>
                <a:t>输入标题三</a:t>
              </a:r>
              <a:endParaRPr lang="zh-CN" altLang="en-US" sz="2800" b="1" dirty="0">
                <a:solidFill>
                  <a:srgbClr val="5E8300"/>
                </a:solidFill>
                <a:cs typeface="+mn-ea"/>
                <a:sym typeface="+mn-lt"/>
              </a:endParaRPr>
            </a:p>
          </p:txBody>
        </p:sp>
        <p:cxnSp>
          <p:nvCxnSpPr>
            <p:cNvPr id="29" name="直接连接符 28"/>
            <p:cNvCxnSpPr/>
            <p:nvPr/>
          </p:nvCxnSpPr>
          <p:spPr>
            <a:xfrm>
              <a:off x="2197783" y="3442781"/>
              <a:ext cx="0" cy="2159000"/>
            </a:xfrm>
            <a:prstGeom prst="line">
              <a:avLst/>
            </a:prstGeom>
            <a:ln>
              <a:solidFill>
                <a:srgbClr val="C9DC15"/>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7410151" y="3115204"/>
            <a:ext cx="760425" cy="2883793"/>
            <a:chOff x="1437358" y="3190552"/>
            <a:chExt cx="760425" cy="2663458"/>
          </a:xfrm>
        </p:grpSpPr>
        <p:sp>
          <p:nvSpPr>
            <p:cNvPr id="31" name="文本框 30"/>
            <p:cNvSpPr txBox="1"/>
            <p:nvPr/>
          </p:nvSpPr>
          <p:spPr>
            <a:xfrm>
              <a:off x="1437358" y="3190552"/>
              <a:ext cx="681038" cy="2663458"/>
            </a:xfrm>
            <a:prstGeom prst="roundRect">
              <a:avLst/>
            </a:prstGeom>
            <a:noFill/>
            <a:ln w="3175">
              <a:noFill/>
            </a:ln>
          </p:spPr>
          <p:txBody>
            <a:bodyPr vert="eaVert" wrap="square" rtlCol="0">
              <a:spAutoFit/>
            </a:bodyPr>
            <a:lstStyle/>
            <a:p>
              <a:pPr algn="ctr"/>
              <a:r>
                <a:rPr lang="zh-CN" altLang="en-US" sz="2800" b="1" dirty="0">
                  <a:solidFill>
                    <a:srgbClr val="5E8300"/>
                  </a:solidFill>
                  <a:cs typeface="+mn-ea"/>
                  <a:sym typeface="+mn-lt"/>
                </a:rPr>
                <a:t>请</a:t>
              </a:r>
              <a:r>
                <a:rPr lang="zh-CN" altLang="en-US" sz="2800" b="1" dirty="0" smtClean="0">
                  <a:solidFill>
                    <a:srgbClr val="5E8300"/>
                  </a:solidFill>
                  <a:cs typeface="+mn-ea"/>
                  <a:sym typeface="+mn-lt"/>
                </a:rPr>
                <a:t>输入标题四</a:t>
              </a:r>
              <a:endParaRPr lang="zh-CN" altLang="en-US" sz="2800" b="1" dirty="0">
                <a:solidFill>
                  <a:srgbClr val="5E8300"/>
                </a:solidFill>
                <a:cs typeface="+mn-ea"/>
                <a:sym typeface="+mn-lt"/>
              </a:endParaRPr>
            </a:p>
          </p:txBody>
        </p:sp>
        <p:cxnSp>
          <p:nvCxnSpPr>
            <p:cNvPr id="32" name="直接连接符 31"/>
            <p:cNvCxnSpPr/>
            <p:nvPr/>
          </p:nvCxnSpPr>
          <p:spPr>
            <a:xfrm>
              <a:off x="2197783" y="3442781"/>
              <a:ext cx="0" cy="2159000"/>
            </a:xfrm>
            <a:prstGeom prst="line">
              <a:avLst/>
            </a:prstGeom>
            <a:ln>
              <a:solidFill>
                <a:srgbClr val="C9DC15"/>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1"/>
                                        </p:tgtEl>
                                        <p:attrNameLst>
                                          <p:attrName>ppt_y</p:attrName>
                                        </p:attrNameLst>
                                      </p:cBhvr>
                                      <p:tavLst>
                                        <p:tav tm="0">
                                          <p:val>
                                            <p:strVal val="#ppt_y"/>
                                          </p:val>
                                        </p:tav>
                                        <p:tav tm="100000">
                                          <p:val>
                                            <p:strVal val="#ppt_y"/>
                                          </p:val>
                                        </p:tav>
                                      </p:tavLst>
                                    </p:anim>
                                    <p:anim calcmode="lin" valueType="num">
                                      <p:cBhvr>
                                        <p:cTn id="1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1"/>
                                        </p:tgtEl>
                                      </p:cBhvr>
                                    </p:animEffect>
                                  </p:childTnLst>
                                </p:cTn>
                              </p:par>
                            </p:childTnLst>
                          </p:cTn>
                        </p:par>
                        <p:par>
                          <p:cTn id="18" fill="hold">
                            <p:stCondLst>
                              <p:cond delay="1049"/>
                            </p:stCondLst>
                            <p:childTnLst>
                              <p:par>
                                <p:cTn id="19" presetID="53" presetClass="entr" presetSubtype="16"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49"/>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2049"/>
                            </p:stCondLst>
                            <p:childTnLst>
                              <p:par>
                                <p:cTn id="29" presetID="9"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ssolve">
                                      <p:cBhvr>
                                        <p:cTn id="31" dur="500"/>
                                        <p:tgtEl>
                                          <p:spTgt spid="19"/>
                                        </p:tgtEl>
                                      </p:cBhvr>
                                    </p:animEffect>
                                  </p:childTnLst>
                                </p:cTn>
                              </p:par>
                            </p:childTnLst>
                          </p:cTn>
                        </p:par>
                        <p:par>
                          <p:cTn id="32" fill="hold">
                            <p:stCondLst>
                              <p:cond delay="2549"/>
                            </p:stCondLst>
                            <p:childTnLst>
                              <p:par>
                                <p:cTn id="33" presetID="22" presetClass="entr" presetSubtype="1"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up)">
                                      <p:cBhvr>
                                        <p:cTn id="35" dur="500"/>
                                        <p:tgtEl>
                                          <p:spTgt spid="23"/>
                                        </p:tgtEl>
                                      </p:cBhvr>
                                    </p:animEffect>
                                  </p:childTnLst>
                                </p:cTn>
                              </p:par>
                            </p:childTnLst>
                          </p:cTn>
                        </p:par>
                        <p:par>
                          <p:cTn id="36" fill="hold">
                            <p:stCondLst>
                              <p:cond delay="3049"/>
                            </p:stCondLst>
                            <p:childTnLst>
                              <p:par>
                                <p:cTn id="37" presetID="9" presetClass="entr" presetSubtype="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dissolve">
                                      <p:cBhvr>
                                        <p:cTn id="39" dur="500"/>
                                        <p:tgtEl>
                                          <p:spTgt spid="16"/>
                                        </p:tgtEl>
                                      </p:cBhvr>
                                    </p:animEffect>
                                  </p:childTnLst>
                                </p:cTn>
                              </p:par>
                            </p:childTnLst>
                          </p:cTn>
                        </p:par>
                        <p:par>
                          <p:cTn id="40" fill="hold">
                            <p:stCondLst>
                              <p:cond delay="3549"/>
                            </p:stCondLst>
                            <p:childTnLst>
                              <p:par>
                                <p:cTn id="41" presetID="22" presetClass="entr" presetSubtype="1"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up)">
                                      <p:cBhvr>
                                        <p:cTn id="43" dur="500"/>
                                        <p:tgtEl>
                                          <p:spTgt spid="24"/>
                                        </p:tgtEl>
                                      </p:cBhvr>
                                    </p:animEffect>
                                  </p:childTnLst>
                                </p:cTn>
                              </p:par>
                            </p:childTnLst>
                          </p:cTn>
                        </p:par>
                        <p:par>
                          <p:cTn id="44" fill="hold">
                            <p:stCondLst>
                              <p:cond delay="4049"/>
                            </p:stCondLst>
                            <p:childTnLst>
                              <p:par>
                                <p:cTn id="45" presetID="9" presetClass="entr" presetSubtype="0"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dissolve">
                                      <p:cBhvr>
                                        <p:cTn id="47" dur="500"/>
                                        <p:tgtEl>
                                          <p:spTgt spid="7"/>
                                        </p:tgtEl>
                                      </p:cBhvr>
                                    </p:animEffect>
                                  </p:childTnLst>
                                </p:cTn>
                              </p:par>
                            </p:childTnLst>
                          </p:cTn>
                        </p:par>
                        <p:par>
                          <p:cTn id="48" fill="hold">
                            <p:stCondLst>
                              <p:cond delay="4549"/>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childTnLst>
                          </p:cTn>
                        </p:par>
                        <p:par>
                          <p:cTn id="52" fill="hold">
                            <p:stCondLst>
                              <p:cond delay="5049"/>
                            </p:stCondLst>
                            <p:childTnLst>
                              <p:par>
                                <p:cTn id="53" presetID="9" presetClass="entr" presetSubtype="0"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dissolve">
                                      <p:cBhvr>
                                        <p:cTn id="55" dur="500"/>
                                        <p:tgtEl>
                                          <p:spTgt spid="18"/>
                                        </p:tgtEl>
                                      </p:cBhvr>
                                    </p:animEffect>
                                  </p:childTnLst>
                                </p:cTn>
                              </p:par>
                            </p:childTnLst>
                          </p:cTn>
                        </p:par>
                        <p:par>
                          <p:cTn id="56" fill="hold">
                            <p:stCondLst>
                              <p:cond delay="5549"/>
                            </p:stCondLst>
                            <p:childTnLst>
                              <p:par>
                                <p:cTn id="57" presetID="22" presetClass="entr" presetSubtype="1" fill="hold"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请输入标题四</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sp>
        <p:nvSpPr>
          <p:cNvPr id="6" name="Text Placeholder 8"/>
          <p:cNvSpPr txBox="1"/>
          <p:nvPr/>
        </p:nvSpPr>
        <p:spPr>
          <a:xfrm>
            <a:off x="4186790" y="2120900"/>
            <a:ext cx="1706010" cy="609600"/>
          </a:xfrm>
          <a:prstGeom prst="roundRect">
            <a:avLst/>
          </a:prstGeom>
          <a:solidFill>
            <a:srgbClr val="5E8300"/>
          </a:solidFill>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000" b="1" dirty="0" smtClean="0">
                <a:solidFill>
                  <a:schemeClr val="bg1"/>
                </a:solidFill>
                <a:cs typeface="+mn-ea"/>
                <a:sym typeface="+mn-lt"/>
              </a:rPr>
              <a:t>关键词文本</a:t>
            </a:r>
            <a:endParaRPr lang="zh-CN" altLang="en-US" sz="2000" b="1" dirty="0">
              <a:solidFill>
                <a:schemeClr val="bg1"/>
              </a:solidFill>
              <a:cs typeface="+mn-ea"/>
              <a:sym typeface="+mn-lt"/>
            </a:endParaRPr>
          </a:p>
        </p:txBody>
      </p:sp>
      <p:sp>
        <p:nvSpPr>
          <p:cNvPr id="11" name="Text Placeholder 8"/>
          <p:cNvSpPr txBox="1"/>
          <p:nvPr/>
        </p:nvSpPr>
        <p:spPr>
          <a:xfrm>
            <a:off x="6688690" y="2120900"/>
            <a:ext cx="1706010" cy="609600"/>
          </a:xfrm>
          <a:prstGeom prst="roundRect">
            <a:avLst/>
          </a:prstGeom>
          <a:solidFill>
            <a:srgbClr val="C9DC15"/>
          </a:solidFill>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000" b="1" dirty="0" smtClean="0">
                <a:solidFill>
                  <a:schemeClr val="bg1"/>
                </a:solidFill>
                <a:cs typeface="+mn-ea"/>
                <a:sym typeface="+mn-lt"/>
              </a:rPr>
              <a:t>关键词文本</a:t>
            </a:r>
            <a:endParaRPr lang="zh-CN" altLang="en-US" sz="2000" b="1" dirty="0">
              <a:solidFill>
                <a:schemeClr val="bg1"/>
              </a:solidFill>
              <a:cs typeface="+mn-ea"/>
              <a:sym typeface="+mn-lt"/>
            </a:endParaRPr>
          </a:p>
        </p:txBody>
      </p:sp>
      <p:sp>
        <p:nvSpPr>
          <p:cNvPr id="12" name="Text Placeholder 8"/>
          <p:cNvSpPr txBox="1"/>
          <p:nvPr/>
        </p:nvSpPr>
        <p:spPr>
          <a:xfrm>
            <a:off x="9190590" y="2120900"/>
            <a:ext cx="1706010" cy="609600"/>
          </a:xfrm>
          <a:prstGeom prst="roundRect">
            <a:avLst/>
          </a:prstGeom>
          <a:solidFill>
            <a:srgbClr val="5E8300"/>
          </a:solidFill>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000" b="1" dirty="0" smtClean="0">
                <a:solidFill>
                  <a:schemeClr val="bg1"/>
                </a:solidFill>
                <a:cs typeface="+mn-ea"/>
                <a:sym typeface="+mn-lt"/>
              </a:rPr>
              <a:t>关键词文本</a:t>
            </a:r>
            <a:endParaRPr lang="zh-CN" altLang="en-US" sz="2000" b="1" dirty="0">
              <a:solidFill>
                <a:schemeClr val="bg1"/>
              </a:solidFill>
              <a:cs typeface="+mn-ea"/>
              <a:sym typeface="+mn-lt"/>
            </a:endParaRPr>
          </a:p>
        </p:txBody>
      </p:sp>
      <p:sp>
        <p:nvSpPr>
          <p:cNvPr id="14" name="Text Placeholder 8"/>
          <p:cNvSpPr txBox="1"/>
          <p:nvPr/>
        </p:nvSpPr>
        <p:spPr>
          <a:xfrm>
            <a:off x="4186790" y="3187700"/>
            <a:ext cx="1706010" cy="609600"/>
          </a:xfrm>
          <a:prstGeom prst="roundRect">
            <a:avLst/>
          </a:prstGeom>
          <a:solidFill>
            <a:srgbClr val="C9DC15"/>
          </a:solidFill>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000" b="1" dirty="0" smtClean="0">
                <a:solidFill>
                  <a:schemeClr val="bg1"/>
                </a:solidFill>
                <a:cs typeface="+mn-ea"/>
                <a:sym typeface="+mn-lt"/>
              </a:rPr>
              <a:t>关键词文本</a:t>
            </a:r>
            <a:endParaRPr lang="zh-CN" altLang="en-US" sz="2000" b="1" dirty="0">
              <a:solidFill>
                <a:schemeClr val="bg1"/>
              </a:solidFill>
              <a:cs typeface="+mn-ea"/>
              <a:sym typeface="+mn-lt"/>
            </a:endParaRPr>
          </a:p>
        </p:txBody>
      </p:sp>
      <p:sp>
        <p:nvSpPr>
          <p:cNvPr id="15" name="Text Placeholder 8"/>
          <p:cNvSpPr txBox="1"/>
          <p:nvPr/>
        </p:nvSpPr>
        <p:spPr>
          <a:xfrm>
            <a:off x="6688690" y="3187700"/>
            <a:ext cx="1706010" cy="609600"/>
          </a:xfrm>
          <a:prstGeom prst="roundRect">
            <a:avLst/>
          </a:prstGeom>
          <a:solidFill>
            <a:srgbClr val="5E8300"/>
          </a:solidFill>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000" b="1" dirty="0" smtClean="0">
                <a:solidFill>
                  <a:schemeClr val="bg1"/>
                </a:solidFill>
                <a:cs typeface="+mn-ea"/>
                <a:sym typeface="+mn-lt"/>
              </a:rPr>
              <a:t>关键词文本</a:t>
            </a:r>
            <a:endParaRPr lang="zh-CN" altLang="en-US" sz="2000" b="1" dirty="0">
              <a:solidFill>
                <a:schemeClr val="bg1"/>
              </a:solidFill>
              <a:cs typeface="+mn-ea"/>
              <a:sym typeface="+mn-lt"/>
            </a:endParaRPr>
          </a:p>
        </p:txBody>
      </p:sp>
      <p:sp>
        <p:nvSpPr>
          <p:cNvPr id="16" name="Text Placeholder 8"/>
          <p:cNvSpPr txBox="1"/>
          <p:nvPr/>
        </p:nvSpPr>
        <p:spPr>
          <a:xfrm>
            <a:off x="9190590" y="3187700"/>
            <a:ext cx="1706010" cy="609600"/>
          </a:xfrm>
          <a:prstGeom prst="roundRect">
            <a:avLst/>
          </a:prstGeom>
          <a:solidFill>
            <a:srgbClr val="C9DC15"/>
          </a:solidFill>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sz="2000" b="1" dirty="0" smtClean="0">
                <a:solidFill>
                  <a:schemeClr val="bg1"/>
                </a:solidFill>
                <a:cs typeface="+mn-ea"/>
                <a:sym typeface="+mn-lt"/>
              </a:rPr>
              <a:t>关键词文本</a:t>
            </a:r>
            <a:endParaRPr lang="zh-CN" altLang="en-US" sz="2000" b="1" dirty="0">
              <a:solidFill>
                <a:schemeClr val="bg1"/>
              </a:solidFill>
              <a:cs typeface="+mn-ea"/>
              <a:sym typeface="+mn-lt"/>
            </a:endParaRPr>
          </a:p>
        </p:txBody>
      </p:sp>
      <p:sp>
        <p:nvSpPr>
          <p:cNvPr id="17" name="Content Placeholder 2"/>
          <p:cNvSpPr txBox="1"/>
          <p:nvPr/>
        </p:nvSpPr>
        <p:spPr>
          <a:xfrm>
            <a:off x="4186791" y="4489271"/>
            <a:ext cx="6709810"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文本添加所需文本添加所需文本添加文本添加所需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5343" y="2175541"/>
            <a:ext cx="2002751" cy="3243518"/>
          </a:xfrm>
          <a:prstGeom prst="rect">
            <a:avLst/>
          </a:prstGeom>
        </p:spPr>
      </p:pic>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strips(downLeft)">
                                      <p:cBhvr>
                                        <p:cTn id="10" dur="500"/>
                                        <p:tgtEl>
                                          <p:spTgt spid="11"/>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strips(downLeft)">
                                      <p:cBhvr>
                                        <p:cTn id="13" dur="500"/>
                                        <p:tgtEl>
                                          <p:spTgt spid="12"/>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strips(downLeft)">
                                      <p:cBhvr>
                                        <p:cTn id="16" dur="500"/>
                                        <p:tgtEl>
                                          <p:spTgt spid="14"/>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strips(downLeft)">
                                      <p:cBhvr>
                                        <p:cTn id="19" dur="500"/>
                                        <p:tgtEl>
                                          <p:spTgt spid="15"/>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strips(downLeft)">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dissolve">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4" grpId="0" animBg="1"/>
      <p:bldP spid="15" grpId="0" animBg="1"/>
      <p:bldP spid="16" grpId="0" animBg="1"/>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请输入标题四</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grpSp>
        <p:nvGrpSpPr>
          <p:cNvPr id="2" name="组合 1"/>
          <p:cNvGrpSpPr/>
          <p:nvPr/>
        </p:nvGrpSpPr>
        <p:grpSpPr>
          <a:xfrm>
            <a:off x="1137973" y="2216034"/>
            <a:ext cx="2546703" cy="2906144"/>
            <a:chOff x="873367" y="2622434"/>
            <a:chExt cx="2546703" cy="2906144"/>
          </a:xfrm>
        </p:grpSpPr>
        <p:sp>
          <p:nvSpPr>
            <p:cNvPr id="6" name="Freeform 19"/>
            <p:cNvSpPr/>
            <p:nvPr/>
          </p:nvSpPr>
          <p:spPr bwMode="auto">
            <a:xfrm>
              <a:off x="1581854" y="2622434"/>
              <a:ext cx="1129728" cy="1144208"/>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5E8300"/>
            </a:solidFill>
            <a:ln w="25400" cap="flat" cmpd="sng" algn="ctr">
              <a:noFill/>
              <a:prstDash val="solid"/>
            </a:ln>
            <a:effectLst/>
          </p:spPr>
          <p:txBody>
            <a:bodyPr rot="0" spcFirstLastPara="0" vert="horz" wrap="square" lIns="96412" tIns="48205" rIns="96412" bIns="48205"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 lastClr="FFFFFF"/>
                </a:solidFill>
                <a:effectLst/>
                <a:uLnTx/>
                <a:uFillTx/>
                <a:cs typeface="+mn-ea"/>
                <a:sym typeface="+mn-lt"/>
              </a:endParaRPr>
            </a:p>
          </p:txBody>
        </p:sp>
        <p:sp>
          <p:nvSpPr>
            <p:cNvPr id="7" name="Freeform 19"/>
            <p:cNvSpPr/>
            <p:nvPr/>
          </p:nvSpPr>
          <p:spPr bwMode="auto">
            <a:xfrm>
              <a:off x="1683036" y="2724911"/>
              <a:ext cx="927365" cy="939253"/>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C9DC15"/>
            </a:solidFill>
            <a:ln w="25400" cap="flat" cmpd="sng" algn="ctr">
              <a:noFill/>
              <a:prstDash val="solid"/>
            </a:ln>
            <a:effectLst/>
          </p:spPr>
          <p:txBody>
            <a:bodyPr rot="0" spcFirstLastPara="0" vert="horz" wrap="square" lIns="96412" tIns="48205" rIns="96412" bIns="48205"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chemeClr val="bg1"/>
                  </a:solidFill>
                  <a:effectLst/>
                  <a:uLnTx/>
                  <a:uFillTx/>
                  <a:cs typeface="+mn-ea"/>
                  <a:sym typeface="+mn-lt"/>
                </a:rPr>
                <a:t>01</a:t>
              </a:r>
              <a:endParaRPr kumimoji="0" lang="zh-CN" altLang="en-US" sz="2400" b="1" i="0" u="none" strike="noStrike" kern="0" cap="none" spc="0" normalizeH="0" baseline="0" noProof="0" dirty="0">
                <a:ln>
                  <a:noFill/>
                </a:ln>
                <a:solidFill>
                  <a:schemeClr val="bg1"/>
                </a:solidFill>
                <a:effectLst/>
                <a:uLnTx/>
                <a:uFillTx/>
                <a:cs typeface="+mn-ea"/>
                <a:sym typeface="+mn-lt"/>
              </a:endParaRPr>
            </a:p>
          </p:txBody>
        </p:sp>
        <p:sp>
          <p:nvSpPr>
            <p:cNvPr id="11" name="Content Placeholder 2"/>
            <p:cNvSpPr txBox="1"/>
            <p:nvPr/>
          </p:nvSpPr>
          <p:spPr>
            <a:xfrm>
              <a:off x="873367" y="4005084"/>
              <a:ext cx="254670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grpSp>
      <p:grpSp>
        <p:nvGrpSpPr>
          <p:cNvPr id="12" name="组合 11"/>
          <p:cNvGrpSpPr/>
          <p:nvPr/>
        </p:nvGrpSpPr>
        <p:grpSpPr>
          <a:xfrm>
            <a:off x="4822649" y="2216034"/>
            <a:ext cx="2546703" cy="2906144"/>
            <a:chOff x="873367" y="2622434"/>
            <a:chExt cx="2546703" cy="2906144"/>
          </a:xfrm>
        </p:grpSpPr>
        <p:sp>
          <p:nvSpPr>
            <p:cNvPr id="14" name="Freeform 19"/>
            <p:cNvSpPr/>
            <p:nvPr/>
          </p:nvSpPr>
          <p:spPr bwMode="auto">
            <a:xfrm>
              <a:off x="1581854" y="2622434"/>
              <a:ext cx="1129728" cy="1144208"/>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5E8300"/>
            </a:solidFill>
            <a:ln w="25400" cap="flat" cmpd="sng" algn="ctr">
              <a:noFill/>
              <a:prstDash val="solid"/>
            </a:ln>
            <a:effectLst/>
          </p:spPr>
          <p:txBody>
            <a:bodyPr rot="0" spcFirstLastPara="0" vert="horz" wrap="square" lIns="96412" tIns="48205" rIns="96412" bIns="48205"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 lastClr="FFFFFF"/>
                </a:solidFill>
                <a:effectLst/>
                <a:uLnTx/>
                <a:uFillTx/>
                <a:cs typeface="+mn-ea"/>
                <a:sym typeface="+mn-lt"/>
              </a:endParaRPr>
            </a:p>
          </p:txBody>
        </p:sp>
        <p:sp>
          <p:nvSpPr>
            <p:cNvPr id="15" name="Freeform 19"/>
            <p:cNvSpPr/>
            <p:nvPr/>
          </p:nvSpPr>
          <p:spPr bwMode="auto">
            <a:xfrm>
              <a:off x="1683036" y="2724911"/>
              <a:ext cx="927365" cy="939253"/>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C9DC15"/>
            </a:solidFill>
            <a:ln w="25400" cap="flat" cmpd="sng" algn="ctr">
              <a:noFill/>
              <a:prstDash val="solid"/>
            </a:ln>
            <a:effectLst/>
          </p:spPr>
          <p:txBody>
            <a:bodyPr rot="0" spcFirstLastPara="0" vert="horz" wrap="square" lIns="96412" tIns="48205" rIns="96412" bIns="48205"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chemeClr val="bg1"/>
                  </a:solidFill>
                  <a:effectLst/>
                  <a:uLnTx/>
                  <a:uFillTx/>
                  <a:cs typeface="+mn-ea"/>
                  <a:sym typeface="+mn-lt"/>
                </a:rPr>
                <a:t>02</a:t>
              </a:r>
              <a:endParaRPr kumimoji="0" lang="zh-CN" altLang="en-US" sz="2400" b="1" i="0" u="none" strike="noStrike" kern="0" cap="none" spc="0" normalizeH="0" baseline="0" noProof="0" dirty="0">
                <a:ln>
                  <a:noFill/>
                </a:ln>
                <a:solidFill>
                  <a:schemeClr val="bg1"/>
                </a:solidFill>
                <a:effectLst/>
                <a:uLnTx/>
                <a:uFillTx/>
                <a:cs typeface="+mn-ea"/>
                <a:sym typeface="+mn-lt"/>
              </a:endParaRPr>
            </a:p>
          </p:txBody>
        </p:sp>
        <p:sp>
          <p:nvSpPr>
            <p:cNvPr id="16" name="Content Placeholder 2"/>
            <p:cNvSpPr txBox="1"/>
            <p:nvPr/>
          </p:nvSpPr>
          <p:spPr>
            <a:xfrm>
              <a:off x="873367" y="4005084"/>
              <a:ext cx="254670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grpSp>
      <p:grpSp>
        <p:nvGrpSpPr>
          <p:cNvPr id="17" name="组合 16"/>
          <p:cNvGrpSpPr/>
          <p:nvPr/>
        </p:nvGrpSpPr>
        <p:grpSpPr>
          <a:xfrm>
            <a:off x="8507325" y="2216034"/>
            <a:ext cx="2546703" cy="2906144"/>
            <a:chOff x="873367" y="2622434"/>
            <a:chExt cx="2546703" cy="2906144"/>
          </a:xfrm>
        </p:grpSpPr>
        <p:sp>
          <p:nvSpPr>
            <p:cNvPr id="18" name="Freeform 19"/>
            <p:cNvSpPr/>
            <p:nvPr/>
          </p:nvSpPr>
          <p:spPr bwMode="auto">
            <a:xfrm>
              <a:off x="1581854" y="2622434"/>
              <a:ext cx="1129728" cy="1144208"/>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5E8300"/>
            </a:solidFill>
            <a:ln w="25400" cap="flat" cmpd="sng" algn="ctr">
              <a:noFill/>
              <a:prstDash val="solid"/>
            </a:ln>
            <a:effectLst/>
          </p:spPr>
          <p:txBody>
            <a:bodyPr rot="0" spcFirstLastPara="0" vert="horz" wrap="square" lIns="96412" tIns="48205" rIns="96412" bIns="48205"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2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 lastClr="FFFFFF"/>
                </a:solidFill>
                <a:effectLst/>
                <a:uLnTx/>
                <a:uFillTx/>
                <a:cs typeface="+mn-ea"/>
                <a:sym typeface="+mn-lt"/>
              </a:endParaRPr>
            </a:p>
          </p:txBody>
        </p:sp>
        <p:sp>
          <p:nvSpPr>
            <p:cNvPr id="19" name="Freeform 19"/>
            <p:cNvSpPr/>
            <p:nvPr/>
          </p:nvSpPr>
          <p:spPr bwMode="auto">
            <a:xfrm>
              <a:off x="1683036" y="2724911"/>
              <a:ext cx="927365" cy="939253"/>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C9DC15"/>
            </a:solidFill>
            <a:ln w="25400" cap="flat" cmpd="sng" algn="ctr">
              <a:noFill/>
              <a:prstDash val="solid"/>
            </a:ln>
            <a:effectLst/>
          </p:spPr>
          <p:txBody>
            <a:bodyPr rot="0" spcFirstLastPara="0" vert="horz" wrap="square" lIns="96412" tIns="48205" rIns="96412" bIns="48205"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altLang="zh-CN" sz="2400" b="1" i="0" u="none" strike="noStrike" kern="0" cap="none" spc="0" normalizeH="0" baseline="0" noProof="0" dirty="0" smtClean="0">
                  <a:ln>
                    <a:noFill/>
                  </a:ln>
                  <a:solidFill>
                    <a:schemeClr val="bg1"/>
                  </a:solidFill>
                  <a:effectLst/>
                  <a:uLnTx/>
                  <a:uFillTx/>
                  <a:cs typeface="+mn-ea"/>
                  <a:sym typeface="+mn-lt"/>
                </a:rPr>
                <a:t>03</a:t>
              </a:r>
              <a:endParaRPr kumimoji="0" lang="zh-CN" altLang="en-US" sz="2400" b="1" i="0" u="none" strike="noStrike" kern="0" cap="none" spc="0" normalizeH="0" baseline="0" noProof="0" dirty="0">
                <a:ln>
                  <a:noFill/>
                </a:ln>
                <a:solidFill>
                  <a:schemeClr val="bg1"/>
                </a:solidFill>
                <a:effectLst/>
                <a:uLnTx/>
                <a:uFillTx/>
                <a:cs typeface="+mn-ea"/>
                <a:sym typeface="+mn-lt"/>
              </a:endParaRPr>
            </a:p>
          </p:txBody>
        </p:sp>
        <p:sp>
          <p:nvSpPr>
            <p:cNvPr id="20" name="Content Placeholder 2"/>
            <p:cNvSpPr txBox="1"/>
            <p:nvPr/>
          </p:nvSpPr>
          <p:spPr>
            <a:xfrm>
              <a:off x="873367" y="4005084"/>
              <a:ext cx="254670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gr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750"/>
                                        <p:tgtEl>
                                          <p:spTgt spid="12"/>
                                        </p:tgtEl>
                                      </p:cBhvr>
                                    </p:animEffect>
                                    <p:anim calcmode="lin" valueType="num">
                                      <p:cBhvr>
                                        <p:cTn id="13" dur="750" fill="hold"/>
                                        <p:tgtEl>
                                          <p:spTgt spid="12"/>
                                        </p:tgtEl>
                                        <p:attrNameLst>
                                          <p:attrName>ppt_x</p:attrName>
                                        </p:attrNameLst>
                                      </p:cBhvr>
                                      <p:tavLst>
                                        <p:tav tm="0">
                                          <p:val>
                                            <p:strVal val="#ppt_x"/>
                                          </p:val>
                                        </p:tav>
                                        <p:tav tm="100000">
                                          <p:val>
                                            <p:strVal val="#ppt_x"/>
                                          </p:val>
                                        </p:tav>
                                      </p:tavLst>
                                    </p:anim>
                                    <p:anim calcmode="lin" valueType="num">
                                      <p:cBhvr>
                                        <p:cTn id="14" dur="75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750"/>
                                        <p:tgtEl>
                                          <p:spTgt spid="17"/>
                                        </p:tgtEl>
                                      </p:cBhvr>
                                    </p:animEffect>
                                    <p:anim calcmode="lin" valueType="num">
                                      <p:cBhvr>
                                        <p:cTn id="18" dur="750" fill="hold"/>
                                        <p:tgtEl>
                                          <p:spTgt spid="17"/>
                                        </p:tgtEl>
                                        <p:attrNameLst>
                                          <p:attrName>ppt_x</p:attrName>
                                        </p:attrNameLst>
                                      </p:cBhvr>
                                      <p:tavLst>
                                        <p:tav tm="0">
                                          <p:val>
                                            <p:strVal val="#ppt_x"/>
                                          </p:val>
                                        </p:tav>
                                        <p:tav tm="100000">
                                          <p:val>
                                            <p:strVal val="#ppt_x"/>
                                          </p:val>
                                        </p:tav>
                                      </p:tavLst>
                                    </p:anim>
                                    <p:anim calcmode="lin" valueType="num">
                                      <p:cBhvr>
                                        <p:cTn id="19" dur="7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请输入标题四</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grpSp>
        <p:nvGrpSpPr>
          <p:cNvPr id="2" name="组合 1"/>
          <p:cNvGrpSpPr/>
          <p:nvPr/>
        </p:nvGrpSpPr>
        <p:grpSpPr>
          <a:xfrm>
            <a:off x="1039453" y="2265184"/>
            <a:ext cx="2300647" cy="2723689"/>
            <a:chOff x="1521832" y="2216611"/>
            <a:chExt cx="2300647" cy="2723689"/>
          </a:xfrm>
        </p:grpSpPr>
        <p:sp>
          <p:nvSpPr>
            <p:cNvPr id="6" name="Text Placeholder 8"/>
            <p:cNvSpPr txBox="1"/>
            <p:nvPr/>
          </p:nvSpPr>
          <p:spPr>
            <a:xfrm>
              <a:off x="1752600" y="2400300"/>
              <a:ext cx="2069879" cy="2540000"/>
            </a:xfrm>
            <a:prstGeom prst="roundRect">
              <a:avLst/>
            </a:prstGeom>
            <a:solidFill>
              <a:srgbClr val="C9DC15"/>
            </a:solidFill>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zh-CN" altLang="en-US" sz="2000" b="1" dirty="0">
                <a:solidFill>
                  <a:schemeClr val="bg1"/>
                </a:solidFill>
                <a:cs typeface="+mn-ea"/>
                <a:sym typeface="+mn-lt"/>
              </a:endParaRPr>
            </a:p>
          </p:txBody>
        </p:sp>
        <p:pic>
          <p:nvPicPr>
            <p:cNvPr id="7" name="图片 6"/>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55092" b="64703" l="79382" r="85397">
                          <a14:foregroundMark x1="81312" y1="59325" x2="79382" y2="60069"/>
                          <a14:foregroundMark x1="83210" y1="58467" x2="84464" y2="56407"/>
                          <a14:foregroundMark x1="81216" y1="55835" x2="80219" y2="57037"/>
                          <a14:foregroundMark x1="81280" y1="57037" x2="82213" y2="55206"/>
                          <a14:foregroundMark x1="82695" y1="56465" x2="83242" y2="55435"/>
                          <a14:foregroundMark x1="83821" y1="57208" x2="84979" y2="60183"/>
                          <a14:foregroundMark x1="84400" y1="59611" x2="83853" y2="62986"/>
                          <a14:foregroundMark x1="82921" y1="63158" x2="82020" y2="64016"/>
                          <a14:foregroundMark x1="82020" y1="62586" x2="80798" y2="62986"/>
                          <a14:foregroundMark x1="80701" y1="61442" x2="79833" y2="62529"/>
                        </a14:backgroundRemoval>
                      </a14:imgEffect>
                    </a14:imgLayer>
                  </a14:imgProps>
                </a:ext>
                <a:ext uri="{28A0092B-C50C-407E-A947-70E740481C1C}">
                  <a14:useLocalDpi xmlns:a14="http://schemas.microsoft.com/office/drawing/2010/main" val="0"/>
                </a:ext>
              </a:extLst>
            </a:blip>
            <a:srcRect l="78750" t="53891" r="13854" b="34066"/>
            <a:stretch>
              <a:fillRect/>
            </a:stretch>
          </p:blipFill>
          <p:spPr>
            <a:xfrm>
              <a:off x="1521832" y="2216611"/>
              <a:ext cx="802576" cy="734756"/>
            </a:xfrm>
            <a:prstGeom prst="rect">
              <a:avLst/>
            </a:prstGeom>
          </p:spPr>
        </p:pic>
        <p:sp>
          <p:nvSpPr>
            <p:cNvPr id="11" name="Content Placeholder 2"/>
            <p:cNvSpPr txBox="1"/>
            <p:nvPr/>
          </p:nvSpPr>
          <p:spPr>
            <a:xfrm>
              <a:off x="1871344" y="3071649"/>
              <a:ext cx="1832390"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chemeClr val="bg1"/>
                  </a:solidFill>
                  <a:cs typeface="+mn-ea"/>
                  <a:sym typeface="+mn-lt"/>
                </a:rPr>
                <a:t>请</a:t>
              </a:r>
              <a:r>
                <a:rPr lang="zh-CN" altLang="en-US" sz="2000" b="1" dirty="0">
                  <a:solidFill>
                    <a:schemeClr val="bg1"/>
                  </a:solidFill>
                  <a:cs typeface="+mn-ea"/>
                  <a:sym typeface="+mn-lt"/>
                </a:rPr>
                <a:t>添加</a:t>
              </a:r>
              <a:r>
                <a:rPr lang="zh-CN" altLang="en-US" sz="2000" b="1" dirty="0" smtClean="0">
                  <a:solidFill>
                    <a:schemeClr val="bg1"/>
                  </a:solidFill>
                  <a:cs typeface="+mn-ea"/>
                  <a:sym typeface="+mn-lt"/>
                </a:rPr>
                <a:t>标题</a:t>
              </a:r>
              <a:endParaRPr lang="en-US" altLang="zh-CN" sz="2000" b="1" dirty="0" smtClean="0">
                <a:solidFill>
                  <a:schemeClr val="bg1"/>
                </a:solidFill>
                <a:cs typeface="+mn-ea"/>
                <a:sym typeface="+mn-lt"/>
              </a:endParaRPr>
            </a:p>
            <a:p>
              <a:pPr marL="0" indent="0" algn="ctr">
                <a:lnSpc>
                  <a:spcPct val="150000"/>
                </a:lnSpc>
                <a:spcBef>
                  <a:spcPts val="0"/>
                </a:spcBef>
                <a:buNone/>
              </a:pPr>
              <a:r>
                <a:rPr lang="zh-CN" altLang="en-US" dirty="0" smtClean="0">
                  <a:solidFill>
                    <a:schemeClr val="bg1"/>
                  </a:solidFill>
                  <a:cs typeface="+mn-ea"/>
                  <a:sym typeface="+mn-lt"/>
                </a:rPr>
                <a:t>添加</a:t>
              </a:r>
              <a:r>
                <a:rPr lang="zh-CN" altLang="en-US" dirty="0">
                  <a:solidFill>
                    <a:schemeClr val="bg1"/>
                  </a:solidFill>
                  <a:cs typeface="+mn-ea"/>
                  <a:sym typeface="+mn-lt"/>
                </a:rPr>
                <a:t>所需文本添加所需文本添加文本添加所需</a:t>
              </a:r>
              <a:r>
                <a:rPr lang="zh-CN" altLang="en-US" dirty="0" smtClean="0">
                  <a:solidFill>
                    <a:schemeClr val="bg1"/>
                  </a:solidFill>
                  <a:cs typeface="+mn-ea"/>
                  <a:sym typeface="+mn-lt"/>
                </a:rPr>
                <a:t>文本</a:t>
              </a:r>
              <a:endParaRPr lang="zh-CN" altLang="en-US" dirty="0">
                <a:solidFill>
                  <a:schemeClr val="bg1"/>
                </a:solidFill>
                <a:cs typeface="+mn-ea"/>
                <a:sym typeface="+mn-lt"/>
              </a:endParaRPr>
            </a:p>
          </p:txBody>
        </p:sp>
      </p:grpSp>
      <p:grpSp>
        <p:nvGrpSpPr>
          <p:cNvPr id="12" name="组合 11"/>
          <p:cNvGrpSpPr/>
          <p:nvPr/>
        </p:nvGrpSpPr>
        <p:grpSpPr>
          <a:xfrm>
            <a:off x="3808053" y="2265184"/>
            <a:ext cx="2300647" cy="2723689"/>
            <a:chOff x="1521832" y="2216611"/>
            <a:chExt cx="2300647" cy="2723689"/>
          </a:xfrm>
        </p:grpSpPr>
        <p:sp>
          <p:nvSpPr>
            <p:cNvPr id="14" name="Text Placeholder 8"/>
            <p:cNvSpPr txBox="1"/>
            <p:nvPr/>
          </p:nvSpPr>
          <p:spPr>
            <a:xfrm>
              <a:off x="1752600" y="2400300"/>
              <a:ext cx="2069879" cy="2540000"/>
            </a:xfrm>
            <a:prstGeom prst="roundRect">
              <a:avLst/>
            </a:prstGeom>
            <a:solidFill>
              <a:srgbClr val="5E8300"/>
            </a:solidFill>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zh-CN" altLang="en-US" sz="2000" b="1" dirty="0">
                <a:solidFill>
                  <a:schemeClr val="bg1"/>
                </a:solidFill>
                <a:cs typeface="+mn-ea"/>
                <a:sym typeface="+mn-lt"/>
              </a:endParaRPr>
            </a:p>
          </p:txBody>
        </p:sp>
        <p:pic>
          <p:nvPicPr>
            <p:cNvPr id="15" name="图片 14"/>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55092" b="64703" l="79382" r="85397">
                          <a14:foregroundMark x1="81312" y1="59325" x2="79382" y2="60069"/>
                          <a14:foregroundMark x1="83210" y1="58467" x2="84464" y2="56407"/>
                          <a14:foregroundMark x1="81216" y1="55835" x2="80219" y2="57037"/>
                          <a14:foregroundMark x1="81280" y1="57037" x2="82213" y2="55206"/>
                          <a14:foregroundMark x1="82695" y1="56465" x2="83242" y2="55435"/>
                          <a14:foregroundMark x1="83821" y1="57208" x2="84979" y2="60183"/>
                          <a14:foregroundMark x1="84400" y1="59611" x2="83853" y2="62986"/>
                          <a14:foregroundMark x1="82921" y1="63158" x2="82020" y2="64016"/>
                          <a14:foregroundMark x1="82020" y1="62586" x2="80798" y2="62986"/>
                          <a14:foregroundMark x1="80701" y1="61442" x2="79833" y2="62529"/>
                        </a14:backgroundRemoval>
                      </a14:imgEffect>
                    </a14:imgLayer>
                  </a14:imgProps>
                </a:ext>
                <a:ext uri="{28A0092B-C50C-407E-A947-70E740481C1C}">
                  <a14:useLocalDpi xmlns:a14="http://schemas.microsoft.com/office/drawing/2010/main" val="0"/>
                </a:ext>
              </a:extLst>
            </a:blip>
            <a:srcRect l="78750" t="53891" r="13854" b="34066"/>
            <a:stretch>
              <a:fillRect/>
            </a:stretch>
          </p:blipFill>
          <p:spPr>
            <a:xfrm>
              <a:off x="1521832" y="2216611"/>
              <a:ext cx="802576" cy="734756"/>
            </a:xfrm>
            <a:prstGeom prst="rect">
              <a:avLst/>
            </a:prstGeom>
          </p:spPr>
        </p:pic>
        <p:sp>
          <p:nvSpPr>
            <p:cNvPr id="16" name="Content Placeholder 2"/>
            <p:cNvSpPr txBox="1"/>
            <p:nvPr/>
          </p:nvSpPr>
          <p:spPr>
            <a:xfrm>
              <a:off x="1871344" y="3071649"/>
              <a:ext cx="1832390"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chemeClr val="bg1"/>
                  </a:solidFill>
                  <a:cs typeface="+mn-ea"/>
                  <a:sym typeface="+mn-lt"/>
                </a:rPr>
                <a:t>请</a:t>
              </a:r>
              <a:r>
                <a:rPr lang="zh-CN" altLang="en-US" sz="2000" b="1" dirty="0">
                  <a:solidFill>
                    <a:schemeClr val="bg1"/>
                  </a:solidFill>
                  <a:cs typeface="+mn-ea"/>
                  <a:sym typeface="+mn-lt"/>
                </a:rPr>
                <a:t>添加</a:t>
              </a:r>
              <a:r>
                <a:rPr lang="zh-CN" altLang="en-US" sz="2000" b="1" dirty="0" smtClean="0">
                  <a:solidFill>
                    <a:schemeClr val="bg1"/>
                  </a:solidFill>
                  <a:cs typeface="+mn-ea"/>
                  <a:sym typeface="+mn-lt"/>
                </a:rPr>
                <a:t>标题</a:t>
              </a:r>
              <a:endParaRPr lang="en-US" altLang="zh-CN" sz="2000" b="1" dirty="0" smtClean="0">
                <a:solidFill>
                  <a:schemeClr val="bg1"/>
                </a:solidFill>
                <a:cs typeface="+mn-ea"/>
                <a:sym typeface="+mn-lt"/>
              </a:endParaRPr>
            </a:p>
            <a:p>
              <a:pPr marL="0" indent="0" algn="ctr">
                <a:lnSpc>
                  <a:spcPct val="150000"/>
                </a:lnSpc>
                <a:spcBef>
                  <a:spcPts val="0"/>
                </a:spcBef>
                <a:buNone/>
              </a:pPr>
              <a:r>
                <a:rPr lang="zh-CN" altLang="en-US" dirty="0" smtClean="0">
                  <a:solidFill>
                    <a:schemeClr val="bg1"/>
                  </a:solidFill>
                  <a:cs typeface="+mn-ea"/>
                  <a:sym typeface="+mn-lt"/>
                </a:rPr>
                <a:t>添加</a:t>
              </a:r>
              <a:r>
                <a:rPr lang="zh-CN" altLang="en-US" dirty="0">
                  <a:solidFill>
                    <a:schemeClr val="bg1"/>
                  </a:solidFill>
                  <a:cs typeface="+mn-ea"/>
                  <a:sym typeface="+mn-lt"/>
                </a:rPr>
                <a:t>所需文本添加所需文本添加文本添加所需</a:t>
              </a:r>
              <a:r>
                <a:rPr lang="zh-CN" altLang="en-US" dirty="0" smtClean="0">
                  <a:solidFill>
                    <a:schemeClr val="bg1"/>
                  </a:solidFill>
                  <a:cs typeface="+mn-ea"/>
                  <a:sym typeface="+mn-lt"/>
                </a:rPr>
                <a:t>文本</a:t>
              </a:r>
              <a:endParaRPr lang="zh-CN" altLang="en-US" dirty="0">
                <a:solidFill>
                  <a:schemeClr val="bg1"/>
                </a:solidFill>
                <a:cs typeface="+mn-ea"/>
                <a:sym typeface="+mn-lt"/>
              </a:endParaRPr>
            </a:p>
          </p:txBody>
        </p:sp>
      </p:grpSp>
      <p:cxnSp>
        <p:nvCxnSpPr>
          <p:cNvPr id="17" name="直接连接符 16"/>
          <p:cNvCxnSpPr/>
          <p:nvPr/>
        </p:nvCxnSpPr>
        <p:spPr>
          <a:xfrm>
            <a:off x="6727038" y="3673741"/>
            <a:ext cx="4690262" cy="0"/>
          </a:xfrm>
          <a:prstGeom prst="line">
            <a:avLst/>
          </a:prstGeom>
          <a:ln w="12700">
            <a:solidFill>
              <a:srgbClr val="5E8300"/>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8" name="Content Placeholder 2"/>
          <p:cNvSpPr txBox="1"/>
          <p:nvPr/>
        </p:nvSpPr>
        <p:spPr>
          <a:xfrm>
            <a:off x="6576653" y="2265184"/>
            <a:ext cx="4840647"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sp>
        <p:nvSpPr>
          <p:cNvPr id="19" name="Content Placeholder 2"/>
          <p:cNvSpPr txBox="1"/>
          <p:nvPr/>
        </p:nvSpPr>
        <p:spPr>
          <a:xfrm>
            <a:off x="6576653" y="3881969"/>
            <a:ext cx="4840647"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900" decel="100000" fill="hold"/>
                                        <p:tgtEl>
                                          <p:spTgt spid="1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37"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arn(outVertical)">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dissolve">
                                      <p:cBhvr>
                                        <p:cTn id="26" dur="500"/>
                                        <p:tgtEl>
                                          <p:spTgt spid="18"/>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dissolve">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请输入标题四</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cxnSp>
        <p:nvCxnSpPr>
          <p:cNvPr id="6" name="直接连接符 5"/>
          <p:cNvCxnSpPr/>
          <p:nvPr/>
        </p:nvCxnSpPr>
        <p:spPr>
          <a:xfrm>
            <a:off x="6096000" y="1911350"/>
            <a:ext cx="0" cy="3035300"/>
          </a:xfrm>
          <a:prstGeom prst="line">
            <a:avLst/>
          </a:prstGeom>
          <a:ln w="12700">
            <a:solidFill>
              <a:srgbClr val="5E8300"/>
            </a:solidFill>
            <a:prstDash val="dash"/>
            <a:headEnd type="oval"/>
            <a:tailEnd type="ova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121" y="2075085"/>
            <a:ext cx="2398378" cy="1100255"/>
          </a:xfrm>
          <a:prstGeom prst="rect">
            <a:avLst/>
          </a:prstGeom>
        </p:spPr>
      </p:pic>
      <p:sp>
        <p:nvSpPr>
          <p:cNvPr id="11" name="Content Placeholder 2"/>
          <p:cNvSpPr txBox="1"/>
          <p:nvPr/>
        </p:nvSpPr>
        <p:spPr>
          <a:xfrm>
            <a:off x="1461454" y="3733336"/>
            <a:ext cx="318771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sp>
        <p:nvSpPr>
          <p:cNvPr id="12" name="Content Placeholder 2"/>
          <p:cNvSpPr txBox="1"/>
          <p:nvPr/>
        </p:nvSpPr>
        <p:spPr>
          <a:xfrm>
            <a:off x="7290754" y="1863465"/>
            <a:ext cx="318771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72630" y="3944313"/>
            <a:ext cx="2423960" cy="1101541"/>
          </a:xfrm>
          <a:prstGeom prst="rect">
            <a:avLst/>
          </a:prstGeom>
        </p:spPr>
      </p:pic>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l="11288" t="6773" r="3240" b="8634"/>
          <a:stretch>
            <a:fillRect/>
          </a:stretch>
        </p:blipFill>
        <p:spPr>
          <a:xfrm>
            <a:off x="0" y="0"/>
            <a:ext cx="12192000" cy="6858000"/>
          </a:xfrm>
          <a:prstGeom prst="rect">
            <a:avLst/>
          </a:prstGeom>
        </p:spPr>
      </p:pic>
      <p:sp>
        <p:nvSpPr>
          <p:cNvPr id="5" name="文本框 4"/>
          <p:cNvSpPr txBox="1"/>
          <p:nvPr/>
        </p:nvSpPr>
        <p:spPr>
          <a:xfrm>
            <a:off x="2437607" y="2737739"/>
            <a:ext cx="7316787" cy="1107996"/>
          </a:xfrm>
          <a:prstGeom prst="rect">
            <a:avLst/>
          </a:prstGeom>
          <a:noFill/>
        </p:spPr>
        <p:txBody>
          <a:bodyPr wrap="square" rtlCol="0">
            <a:spAutoFit/>
          </a:bodyPr>
          <a:lstStyle/>
          <a:p>
            <a:pPr algn="ctr"/>
            <a:r>
              <a:rPr lang="zh-CN" altLang="en-US" sz="6600" b="1" dirty="0" smtClean="0">
                <a:solidFill>
                  <a:srgbClr val="5E8300"/>
                </a:solidFill>
                <a:cs typeface="+mn-ea"/>
                <a:sym typeface="+mn-lt"/>
              </a:rPr>
              <a:t>感谢您的耐心观看</a:t>
            </a:r>
            <a:endParaRPr lang="zh-CN" altLang="en-US" sz="6600" b="1" dirty="0">
              <a:ln w="38100">
                <a:solidFill>
                  <a:srgbClr val="D98223"/>
                </a:solidFill>
              </a:ln>
              <a:solidFill>
                <a:srgbClr val="5E8300"/>
              </a:solidFill>
              <a:cs typeface="+mn-ea"/>
              <a:sym typeface="+mn-lt"/>
            </a:endParaRPr>
          </a:p>
        </p:txBody>
      </p:sp>
      <p:sp>
        <p:nvSpPr>
          <p:cNvPr id="9" name="矩形 8"/>
          <p:cNvSpPr/>
          <p:nvPr/>
        </p:nvSpPr>
        <p:spPr>
          <a:xfrm>
            <a:off x="2930261" y="3845735"/>
            <a:ext cx="6331478" cy="472950"/>
          </a:xfrm>
          <a:prstGeom prst="rect">
            <a:avLst/>
          </a:prstGeom>
        </p:spPr>
        <p:txBody>
          <a:bodyPr wrap="square">
            <a:spAutoFit/>
          </a:bodyPr>
          <a:lstStyle/>
          <a:p>
            <a:pPr algn="ctr">
              <a:lnSpc>
                <a:spcPct val="130000"/>
              </a:lnSpc>
              <a:spcBef>
                <a:spcPts val="600"/>
              </a:spcBef>
              <a:spcAft>
                <a:spcPts val="600"/>
              </a:spcAft>
              <a:defRPr/>
            </a:pPr>
            <a:r>
              <a:rPr lang="en-US" altLang="zh-CN" sz="1000" dirty="0">
                <a:solidFill>
                  <a:srgbClr val="5E8300"/>
                </a:solidFill>
                <a:cs typeface="+mn-ea"/>
                <a:sym typeface="+mn-lt"/>
              </a:rPr>
              <a:t>Please replace text, click add relevant headline, modify the text content, also can copy your. 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 Please replace text, click add relevant headline, Please replace </a:t>
            </a:r>
            <a:r>
              <a:rPr lang="en-US" altLang="zh-CN" sz="1000" dirty="0" smtClean="0">
                <a:solidFill>
                  <a:srgbClr val="5E8300"/>
                </a:solidFill>
                <a:cs typeface="+mn-ea"/>
                <a:sym typeface="+mn-lt"/>
              </a:rPr>
              <a:t>text</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sp>
        <p:nvSpPr>
          <p:cNvPr id="10" name="文本框 9"/>
          <p:cNvSpPr txBox="1"/>
          <p:nvPr/>
        </p:nvSpPr>
        <p:spPr>
          <a:xfrm>
            <a:off x="2767191" y="2029853"/>
            <a:ext cx="6657618" cy="707886"/>
          </a:xfrm>
          <a:prstGeom prst="rect">
            <a:avLst/>
          </a:prstGeom>
          <a:noFill/>
        </p:spPr>
        <p:txBody>
          <a:bodyPr wrap="square" rtlCol="0">
            <a:spAutoFit/>
          </a:bodyPr>
          <a:lstStyle/>
          <a:p>
            <a:pPr algn="ctr"/>
            <a:r>
              <a:rPr lang="en-US" altLang="zh-CN" sz="4000" dirty="0" smtClean="0">
                <a:ln w="12700">
                  <a:noFill/>
                </a:ln>
                <a:solidFill>
                  <a:srgbClr val="C9DC15"/>
                </a:solidFill>
                <a:effectLst>
                  <a:outerShdw blurRad="38100" dist="38100" dir="2700000" algn="tl">
                    <a:srgbClr val="000000">
                      <a:alpha val="43137"/>
                    </a:srgbClr>
                  </a:outerShdw>
                </a:effectLst>
                <a:cs typeface="+mn-ea"/>
                <a:sym typeface="+mn-lt"/>
              </a:rPr>
              <a:t>HEALTHY  FOOD</a:t>
            </a:r>
            <a:endParaRPr lang="zh-CN" altLang="en-US" sz="4000" dirty="0" smtClean="0">
              <a:ln w="12700">
                <a:noFill/>
              </a:ln>
              <a:solidFill>
                <a:srgbClr val="C9DC15"/>
              </a:solidFill>
              <a:effectLst>
                <a:outerShdw blurRad="38100" dist="38100" dir="2700000" algn="tl">
                  <a:srgbClr val="000000">
                    <a:alpha val="43137"/>
                  </a:srgbClr>
                </a:outerShdw>
              </a:effectLst>
              <a:cs typeface="+mn-ea"/>
              <a:sym typeface="+mn-lt"/>
            </a:endParaRPr>
          </a:p>
        </p:txBody>
      </p:sp>
      <p:sp>
        <p:nvSpPr>
          <p:cNvPr id="12" name="矩形 11"/>
          <p:cNvSpPr/>
          <p:nvPr/>
        </p:nvSpPr>
        <p:spPr>
          <a:xfrm>
            <a:off x="4661417" y="4621080"/>
            <a:ext cx="2869166" cy="398780"/>
          </a:xfrm>
          <a:prstGeom prst="rect">
            <a:avLst/>
          </a:prstGeom>
        </p:spPr>
        <p:txBody>
          <a:bodyPr wrap="square">
            <a:spAutoFit/>
          </a:bodyPr>
          <a:lstStyle/>
          <a:p>
            <a:pPr algn="ctr"/>
            <a:r>
              <a:rPr lang="zh-CN" altLang="en-US" sz="2000" dirty="0" smtClean="0">
                <a:solidFill>
                  <a:srgbClr val="5E8300"/>
                </a:solidFill>
                <a:cs typeface="+mn-ea"/>
                <a:sym typeface="+mn-lt"/>
              </a:rPr>
              <a:t>主讲人：</a:t>
            </a:r>
            <a:r>
              <a:rPr lang="en-US" altLang="zh-CN" sz="2000" dirty="0" smtClean="0">
                <a:solidFill>
                  <a:srgbClr val="5E8300"/>
                </a:solidFill>
                <a:cs typeface="+mn-ea"/>
                <a:sym typeface="+mn-lt"/>
              </a:rPr>
              <a:t>XXX</a:t>
            </a:r>
            <a:endParaRPr lang="en-US" altLang="zh-CN" sz="2000" dirty="0" smtClean="0">
              <a:solidFill>
                <a:srgbClr val="5E8300"/>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37"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arn(outVertic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l="68301" t="4259" r="3743" b="21430"/>
          <a:stretch>
            <a:fillRect/>
          </a:stretch>
        </p:blipFill>
        <p:spPr>
          <a:xfrm flipH="1">
            <a:off x="0" y="0"/>
            <a:ext cx="3340100" cy="5142869"/>
          </a:xfrm>
          <a:prstGeom prst="rect">
            <a:avLst/>
          </a:prstGeom>
        </p:spPr>
      </p:pic>
      <p:pic>
        <p:nvPicPr>
          <p:cNvPr id="35" name="图片 34"/>
          <p:cNvPicPr>
            <a:picLocks noChangeAspect="1"/>
          </p:cNvPicPr>
          <p:nvPr/>
        </p:nvPicPr>
        <p:blipFill rotWithShape="1">
          <a:blip r:embed="rId1" cstate="print">
            <a:extLst>
              <a:ext uri="{28A0092B-C50C-407E-A947-70E740481C1C}">
                <a14:useLocalDpi xmlns:a14="http://schemas.microsoft.com/office/drawing/2010/main" val="0"/>
              </a:ext>
            </a:extLst>
          </a:blip>
          <a:srcRect l="7390" t="31106" r="57711" b="9444"/>
          <a:stretch>
            <a:fillRect/>
          </a:stretch>
        </p:blipFill>
        <p:spPr>
          <a:xfrm flipH="1">
            <a:off x="8536722" y="3251200"/>
            <a:ext cx="3655278" cy="3606800"/>
          </a:xfrm>
          <a:prstGeom prst="rect">
            <a:avLst/>
          </a:prstGeom>
        </p:spPr>
      </p:pic>
      <p:pic>
        <p:nvPicPr>
          <p:cNvPr id="36" name="图片 35"/>
          <p:cNvPicPr>
            <a:picLocks noChangeAspect="1"/>
          </p:cNvPicPr>
          <p:nvPr/>
        </p:nvPicPr>
        <p:blipFill rotWithShape="1">
          <a:blip r:embed="rId2" cstate="print">
            <a:extLst>
              <a:ext uri="{28A0092B-C50C-407E-A947-70E740481C1C}">
                <a14:useLocalDpi xmlns:a14="http://schemas.microsoft.com/office/drawing/2010/main" val="0"/>
              </a:ext>
            </a:extLst>
          </a:blip>
          <a:srcRect l="78750" t="53891" r="13854" b="34066"/>
          <a:stretch>
            <a:fillRect/>
          </a:stretch>
        </p:blipFill>
        <p:spPr>
          <a:xfrm>
            <a:off x="5184292" y="2139971"/>
            <a:ext cx="1036298" cy="948728"/>
          </a:xfrm>
          <a:prstGeom prst="rect">
            <a:avLst/>
          </a:prstGeom>
        </p:spPr>
      </p:pic>
      <p:sp>
        <p:nvSpPr>
          <p:cNvPr id="37" name="文本框 36"/>
          <p:cNvSpPr txBox="1"/>
          <p:nvPr/>
        </p:nvSpPr>
        <p:spPr>
          <a:xfrm>
            <a:off x="6220590" y="1848159"/>
            <a:ext cx="702040" cy="1446550"/>
          </a:xfrm>
          <a:prstGeom prst="rect">
            <a:avLst/>
          </a:prstGeom>
          <a:noFill/>
          <a:effectLst>
            <a:outerShdw blurRad="63500" sx="102000" sy="102000" algn="ctr" rotWithShape="0">
              <a:prstClr val="black">
                <a:alpha val="40000"/>
              </a:prstClr>
            </a:outerShdw>
          </a:effectLst>
        </p:spPr>
        <p:txBody>
          <a:bodyPr vert="horz" wrap="square" rtlCol="0">
            <a:spAutoFit/>
          </a:bodyPr>
          <a:lstStyle/>
          <a:p>
            <a:pPr algn="ctr"/>
            <a:r>
              <a:rPr lang="en-US" altLang="zh-CN" sz="8800" b="1" dirty="0" smtClean="0">
                <a:solidFill>
                  <a:srgbClr val="C9DC15"/>
                </a:solidFill>
                <a:cs typeface="+mn-ea"/>
                <a:sym typeface="+mn-lt"/>
              </a:rPr>
              <a:t>1</a:t>
            </a:r>
            <a:endParaRPr lang="zh-CN" altLang="en-US" sz="8800" b="1" dirty="0" smtClean="0">
              <a:solidFill>
                <a:srgbClr val="C9DC15"/>
              </a:solidFill>
              <a:cs typeface="+mn-ea"/>
              <a:sym typeface="+mn-lt"/>
            </a:endParaRPr>
          </a:p>
        </p:txBody>
      </p:sp>
      <p:sp>
        <p:nvSpPr>
          <p:cNvPr id="38" name="文本框 37"/>
          <p:cNvSpPr txBox="1"/>
          <p:nvPr/>
        </p:nvSpPr>
        <p:spPr>
          <a:xfrm>
            <a:off x="4013609" y="3160872"/>
            <a:ext cx="4479960" cy="851297"/>
          </a:xfrm>
          <a:prstGeom prst="roundRect">
            <a:avLst/>
          </a:prstGeom>
          <a:noFill/>
          <a:ln w="3175">
            <a:noFill/>
          </a:ln>
        </p:spPr>
        <p:txBody>
          <a:bodyPr vert="horz" wrap="square" rtlCol="0">
            <a:spAutoFit/>
          </a:bodyPr>
          <a:lstStyle/>
          <a:p>
            <a:pPr algn="ctr"/>
            <a:r>
              <a:rPr lang="zh-CN" altLang="en-US" sz="4400" b="1" spc="300" dirty="0">
                <a:solidFill>
                  <a:srgbClr val="5E8300"/>
                </a:solidFill>
                <a:cs typeface="+mn-ea"/>
                <a:sym typeface="+mn-lt"/>
              </a:rPr>
              <a:t>请</a:t>
            </a:r>
            <a:r>
              <a:rPr lang="zh-CN" altLang="en-US" sz="4400" b="1" spc="300" dirty="0" smtClean="0">
                <a:solidFill>
                  <a:srgbClr val="5E8300"/>
                </a:solidFill>
                <a:cs typeface="+mn-ea"/>
                <a:sym typeface="+mn-lt"/>
              </a:rPr>
              <a:t>输入标题一</a:t>
            </a:r>
            <a:endParaRPr lang="zh-CN" altLang="en-US" sz="4400" b="1" spc="300" dirty="0">
              <a:solidFill>
                <a:srgbClr val="5E8300"/>
              </a:solidFill>
              <a:cs typeface="+mn-ea"/>
              <a:sym typeface="+mn-lt"/>
            </a:endParaRPr>
          </a:p>
        </p:txBody>
      </p:sp>
      <p:sp>
        <p:nvSpPr>
          <p:cNvPr id="39" name="矩形 38"/>
          <p:cNvSpPr/>
          <p:nvPr/>
        </p:nvSpPr>
        <p:spPr>
          <a:xfrm>
            <a:off x="2707586" y="4084342"/>
            <a:ext cx="6776827" cy="1029193"/>
          </a:xfrm>
          <a:prstGeom prst="rect">
            <a:avLst/>
          </a:prstGeom>
          <a:noFill/>
        </p:spPr>
        <p:txBody>
          <a:bodyPr wrap="square">
            <a:spAutoFit/>
          </a:bodyPr>
          <a:lstStyle/>
          <a:p>
            <a:pPr algn="ctr">
              <a:lnSpc>
                <a:spcPct val="130000"/>
              </a:lnSpc>
              <a:spcBef>
                <a:spcPts val="600"/>
              </a:spcBef>
              <a:spcAft>
                <a:spcPts val="600"/>
              </a:spcAft>
              <a:defRPr/>
            </a:pPr>
            <a:r>
              <a:rPr lang="en-US" altLang="zh-CN" sz="1200" dirty="0">
                <a:solidFill>
                  <a:srgbClr val="C9DC15"/>
                </a:solidFill>
                <a:cs typeface="+mn-ea"/>
                <a:sym typeface="+mn-lt"/>
              </a:rPr>
              <a:t>Please replace text, click add relevant headline, modify the text content, also can copy your content to this directly Please replace text, click </a:t>
            </a:r>
            <a:r>
              <a:rPr lang="en-US" altLang="zh-CN" sz="1200" dirty="0" smtClean="0">
                <a:solidFill>
                  <a:srgbClr val="C9DC15"/>
                </a:solidFill>
                <a:cs typeface="+mn-ea"/>
                <a:sym typeface="+mn-lt"/>
              </a:rPr>
              <a:t> </a:t>
            </a:r>
            <a:r>
              <a:rPr lang="en-US" altLang="zh-CN" sz="1200" dirty="0">
                <a:solidFill>
                  <a:srgbClr val="C9DC15"/>
                </a:solidFill>
                <a:cs typeface="+mn-ea"/>
                <a:sym typeface="+mn-lt"/>
              </a:rPr>
              <a:t>headline, modify the text content, Please replace </a:t>
            </a:r>
            <a:r>
              <a:rPr lang="en-US" altLang="zh-CN" sz="1200" dirty="0" smtClean="0">
                <a:solidFill>
                  <a:srgbClr val="C9DC15"/>
                </a:solidFill>
                <a:cs typeface="+mn-ea"/>
                <a:sym typeface="+mn-lt"/>
              </a:rPr>
              <a:t>text</a:t>
            </a:r>
            <a:r>
              <a:rPr lang="en-US" altLang="zh-CN" sz="1200" dirty="0">
                <a:solidFill>
                  <a:srgbClr val="C9DC15"/>
                </a:solidFill>
                <a:cs typeface="+mn-ea"/>
                <a:sym typeface="+mn-lt"/>
              </a:rPr>
              <a:t>. Please replace text, click add relevant headline, modify the text content, also can copy your content to this directly Please replace text, click  headline, </a:t>
            </a:r>
            <a:endParaRPr lang="en-US" altLang="zh-CN" sz="1200" dirty="0">
              <a:solidFill>
                <a:srgbClr val="C9DC15"/>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7"/>
                                        </p:tgtEl>
                                        <p:attrNameLst>
                                          <p:attrName>ppt_y</p:attrName>
                                        </p:attrNameLst>
                                      </p:cBhvr>
                                      <p:tavLst>
                                        <p:tav tm="0">
                                          <p:val>
                                            <p:strVal val="#ppt_y"/>
                                          </p:val>
                                        </p:tav>
                                        <p:tav tm="100000">
                                          <p:val>
                                            <p:strVal val="#ppt_y"/>
                                          </p:val>
                                        </p:tav>
                                      </p:tavLst>
                                    </p:anim>
                                    <p:anim calcmode="lin" valueType="num">
                                      <p:cBhvr>
                                        <p:cTn id="15"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ppt_x"/>
                                          </p:val>
                                        </p:tav>
                                        <p:tav tm="100000">
                                          <p:val>
                                            <p:strVal val="#ppt_x"/>
                                          </p:val>
                                        </p:tav>
                                      </p:tavLst>
                                    </p:anim>
                                    <p:anim calcmode="lin" valueType="num">
                                      <p:cBhvr additive="base">
                                        <p:cTn id="29"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请输入标题一</a:t>
            </a:r>
            <a:endParaRPr lang="zh-CN" altLang="en-US" sz="2800" b="1" dirty="0" smtClean="0">
              <a:solidFill>
                <a:srgbClr val="5E8300"/>
              </a:solidFill>
              <a:cs typeface="+mn-ea"/>
              <a:sym typeface="+mn-lt"/>
            </a:endParaRPr>
          </a:p>
        </p:txBody>
      </p:sp>
      <p:sp>
        <p:nvSpPr>
          <p:cNvPr id="10" name="矩形 9"/>
          <p:cNvSpPr/>
          <p:nvPr/>
        </p:nvSpPr>
        <p:spPr>
          <a:xfrm>
            <a:off x="826337" y="782821"/>
            <a:ext cx="2996141" cy="412421"/>
          </a:xfrm>
          <a:prstGeom prst="rect">
            <a:avLst/>
          </a:prstGeom>
        </p:spPr>
        <p:txBody>
          <a:bodyPr wrap="square">
            <a:spAutoFit/>
          </a:bodyPr>
          <a:lstStyle/>
          <a:p>
            <a:pPr lvl="0">
              <a:lnSpc>
                <a:spcPct val="130000"/>
              </a:lnSpc>
              <a:spcBef>
                <a:spcPts val="600"/>
              </a:spcBef>
              <a:spcAft>
                <a:spcPts val="600"/>
              </a:spcAft>
              <a:defRPr/>
            </a:pPr>
            <a:r>
              <a:rPr lang="en-US" altLang="zh-CN" sz="1600" dirty="0">
                <a:solidFill>
                  <a:srgbClr val="5E8300"/>
                </a:solidFill>
                <a:cs typeface="+mn-ea"/>
                <a:sym typeface="+mn-lt"/>
              </a:rPr>
              <a:t>Enter your title to add here</a:t>
            </a:r>
            <a:endParaRPr lang="en-US" altLang="zh-CN" sz="16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cxnSp>
        <p:nvCxnSpPr>
          <p:cNvPr id="14" name="Google Shape;1252;p45"/>
          <p:cNvCxnSpPr/>
          <p:nvPr/>
        </p:nvCxnSpPr>
        <p:spPr>
          <a:xfrm>
            <a:off x="6096000" y="1536700"/>
            <a:ext cx="0" cy="4290168"/>
          </a:xfrm>
          <a:prstGeom prst="straightConnector1">
            <a:avLst/>
          </a:prstGeom>
          <a:noFill/>
          <a:ln w="28575" cap="flat" cmpd="sng">
            <a:solidFill>
              <a:srgbClr val="5E8300"/>
            </a:solidFill>
            <a:prstDash val="dash"/>
            <a:round/>
            <a:headEnd type="none" w="med" len="med"/>
            <a:tailEnd type="none" w="med" len="med"/>
          </a:ln>
        </p:spPr>
      </p:cxnSp>
      <p:cxnSp>
        <p:nvCxnSpPr>
          <p:cNvPr id="15" name="Google Shape;1253;p45"/>
          <p:cNvCxnSpPr/>
          <p:nvPr/>
        </p:nvCxnSpPr>
        <p:spPr>
          <a:xfrm flipH="1">
            <a:off x="1361616" y="3681784"/>
            <a:ext cx="9468768" cy="0"/>
          </a:xfrm>
          <a:prstGeom prst="straightConnector1">
            <a:avLst/>
          </a:prstGeom>
          <a:noFill/>
          <a:ln w="28575" cap="flat" cmpd="sng">
            <a:solidFill>
              <a:srgbClr val="5E8300"/>
            </a:solidFill>
            <a:prstDash val="dash"/>
            <a:round/>
            <a:headEnd type="none" w="med" len="med"/>
            <a:tailEnd type="none" w="med" len="med"/>
          </a:ln>
        </p:spPr>
      </p:cxnSp>
      <p:pic>
        <p:nvPicPr>
          <p:cNvPr id="32" name="图片 31"/>
          <p:cNvPicPr>
            <a:picLocks noChangeAspect="1"/>
          </p:cNvPicPr>
          <p:nvPr/>
        </p:nvPicPr>
        <p:blipFill rotWithShape="1">
          <a:blip r:embed="rId3" cstate="print">
            <a:extLst>
              <a:ext uri="{28A0092B-C50C-407E-A947-70E740481C1C}">
                <a14:useLocalDpi xmlns:a14="http://schemas.microsoft.com/office/drawing/2010/main" val="0"/>
              </a:ext>
            </a:extLst>
          </a:blip>
          <a:srcRect l="81861" t="11613" r="9688" b="77601"/>
          <a:stretch>
            <a:fillRect/>
          </a:stretch>
        </p:blipFill>
        <p:spPr>
          <a:xfrm>
            <a:off x="6405088" y="2784766"/>
            <a:ext cx="777784" cy="558094"/>
          </a:xfrm>
          <a:prstGeom prst="rect">
            <a:avLst/>
          </a:prstGeom>
        </p:spPr>
      </p:pic>
      <p:pic>
        <p:nvPicPr>
          <p:cNvPr id="33" name="图片 32"/>
          <p:cNvPicPr>
            <a:picLocks noChangeAspect="1"/>
          </p:cNvPicPr>
          <p:nvPr/>
        </p:nvPicPr>
        <p:blipFill rotWithShape="1">
          <a:blip r:embed="rId3" cstate="print">
            <a:extLst>
              <a:ext uri="{28A0092B-C50C-407E-A947-70E740481C1C}">
                <a14:useLocalDpi xmlns:a14="http://schemas.microsoft.com/office/drawing/2010/main" val="0"/>
              </a:ext>
            </a:extLst>
          </a:blip>
          <a:srcRect l="20029" t="49815" r="73408" b="34993"/>
          <a:stretch>
            <a:fillRect/>
          </a:stretch>
        </p:blipFill>
        <p:spPr>
          <a:xfrm>
            <a:off x="5190012" y="3789435"/>
            <a:ext cx="603992" cy="786148"/>
          </a:xfrm>
          <a:prstGeom prst="rect">
            <a:avLst/>
          </a:prstGeom>
        </p:spPr>
      </p:pic>
      <p:pic>
        <p:nvPicPr>
          <p:cNvPr id="34" name="图片 33"/>
          <p:cNvPicPr>
            <a:picLocks noChangeAspect="1"/>
          </p:cNvPicPr>
          <p:nvPr/>
        </p:nvPicPr>
        <p:blipFill rotWithShape="1">
          <a:blip r:embed="rId3" cstate="print">
            <a:extLst>
              <a:ext uri="{28A0092B-C50C-407E-A947-70E740481C1C}">
                <a14:useLocalDpi xmlns:a14="http://schemas.microsoft.com/office/drawing/2010/main" val="0"/>
              </a:ext>
            </a:extLst>
          </a:blip>
          <a:srcRect l="90471" t="55146" r="2491" b="32441"/>
          <a:stretch>
            <a:fillRect/>
          </a:stretch>
        </p:blipFill>
        <p:spPr>
          <a:xfrm>
            <a:off x="6470130" y="3874039"/>
            <a:ext cx="647700" cy="642340"/>
          </a:xfrm>
          <a:prstGeom prst="rect">
            <a:avLst/>
          </a:prstGeom>
        </p:spPr>
      </p:pic>
      <p:pic>
        <p:nvPicPr>
          <p:cNvPr id="40" name="图片 39"/>
          <p:cNvPicPr>
            <a:picLocks noChangeAspect="1"/>
          </p:cNvPicPr>
          <p:nvPr/>
        </p:nvPicPr>
        <p:blipFill rotWithShape="1">
          <a:blip r:embed="rId3" cstate="print">
            <a:extLst>
              <a:ext uri="{28A0092B-C50C-407E-A947-70E740481C1C}">
                <a14:useLocalDpi xmlns:a14="http://schemas.microsoft.com/office/drawing/2010/main" val="0"/>
              </a:ext>
            </a:extLst>
          </a:blip>
          <a:srcRect l="79916" t="30669" r="10509" b="54572"/>
          <a:stretch>
            <a:fillRect/>
          </a:stretch>
        </p:blipFill>
        <p:spPr>
          <a:xfrm>
            <a:off x="5051406" y="2681958"/>
            <a:ext cx="881204" cy="763710"/>
          </a:xfrm>
          <a:prstGeom prst="rect">
            <a:avLst/>
          </a:prstGeom>
        </p:spPr>
      </p:pic>
      <p:sp>
        <p:nvSpPr>
          <p:cNvPr id="41" name="Content Placeholder 2"/>
          <p:cNvSpPr txBox="1"/>
          <p:nvPr/>
        </p:nvSpPr>
        <p:spPr>
          <a:xfrm>
            <a:off x="7699860" y="1847496"/>
            <a:ext cx="313052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sp>
        <p:nvSpPr>
          <p:cNvPr id="42" name="Content Placeholder 2"/>
          <p:cNvSpPr txBox="1"/>
          <p:nvPr/>
        </p:nvSpPr>
        <p:spPr>
          <a:xfrm>
            <a:off x="7699860" y="3992579"/>
            <a:ext cx="313052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sp>
        <p:nvSpPr>
          <p:cNvPr id="43" name="Content Placeholder 2"/>
          <p:cNvSpPr txBox="1"/>
          <p:nvPr/>
        </p:nvSpPr>
        <p:spPr>
          <a:xfrm>
            <a:off x="1356714" y="1847496"/>
            <a:ext cx="313052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sp>
        <p:nvSpPr>
          <p:cNvPr id="44" name="Content Placeholder 2"/>
          <p:cNvSpPr txBox="1"/>
          <p:nvPr/>
        </p:nvSpPr>
        <p:spPr>
          <a:xfrm>
            <a:off x="1356714" y="3992579"/>
            <a:ext cx="313052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sp>
        <p:nvSpPr>
          <p:cNvPr id="17" name="TextBox 16"/>
          <p:cNvSpPr txBox="1"/>
          <p:nvPr/>
        </p:nvSpPr>
        <p:spPr>
          <a:xfrm>
            <a:off x="286031" y="661365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par>
                          <p:cTn id="11" fill="hold">
                            <p:stCondLst>
                              <p:cond delay="500"/>
                            </p:stCondLst>
                            <p:childTnLst>
                              <p:par>
                                <p:cTn id="12" presetID="9" presetClass="entr" presetSubtype="0"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dissolve">
                                      <p:cBhvr>
                                        <p:cTn id="14" dur="500"/>
                                        <p:tgtEl>
                                          <p:spTgt spid="40"/>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dissolve">
                                      <p:cBhvr>
                                        <p:cTn id="18" dur="500"/>
                                        <p:tgtEl>
                                          <p:spTgt spid="33"/>
                                        </p:tgtEl>
                                      </p:cBhvr>
                                    </p:animEffect>
                                  </p:childTnLst>
                                </p:cTn>
                              </p:par>
                            </p:childTnLst>
                          </p:cTn>
                        </p:par>
                        <p:par>
                          <p:cTn id="19" fill="hold">
                            <p:stCondLst>
                              <p:cond delay="1500"/>
                            </p:stCondLst>
                            <p:childTnLst>
                              <p:par>
                                <p:cTn id="20" presetID="9" presetClass="entr" presetSubtype="0"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dissolve">
                                      <p:cBhvr>
                                        <p:cTn id="22" dur="500"/>
                                        <p:tgtEl>
                                          <p:spTgt spid="32"/>
                                        </p:tgtEl>
                                      </p:cBhvr>
                                    </p:animEffect>
                                  </p:childTnLst>
                                </p:cTn>
                              </p:par>
                            </p:childTnLst>
                          </p:cTn>
                        </p:par>
                        <p:par>
                          <p:cTn id="23" fill="hold">
                            <p:stCondLst>
                              <p:cond delay="2000"/>
                            </p:stCondLst>
                            <p:childTnLst>
                              <p:par>
                                <p:cTn id="24" presetID="9" presetClass="entr" presetSubtype="0"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dissolve">
                                      <p:cBhvr>
                                        <p:cTn id="26" dur="500"/>
                                        <p:tgtEl>
                                          <p:spTgt spid="34"/>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randombar(horizontal)">
                                      <p:cBhvr>
                                        <p:cTn id="31" dur="500"/>
                                        <p:tgtEl>
                                          <p:spTgt spid="43"/>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randombar(horizontal)">
                                      <p:cBhvr>
                                        <p:cTn id="34" dur="500"/>
                                        <p:tgtEl>
                                          <p:spTgt spid="44"/>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randombar(horizontal)">
                                      <p:cBhvr>
                                        <p:cTn id="37" dur="500"/>
                                        <p:tgtEl>
                                          <p:spTgt spid="41"/>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randombar(horizontal)">
                                      <p:cBhvr>
                                        <p:cTn id="4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请输入标题一</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sp>
        <p:nvSpPr>
          <p:cNvPr id="6" name="Freeform 6"/>
          <p:cNvSpPr/>
          <p:nvPr/>
        </p:nvSpPr>
        <p:spPr bwMode="auto">
          <a:xfrm>
            <a:off x="8768310" y="2076451"/>
            <a:ext cx="1011592" cy="2185518"/>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5E8300"/>
          </a:solidFill>
          <a:ln>
            <a:noFill/>
          </a:ln>
          <a:effectLst/>
        </p:spPr>
        <p:txBody>
          <a:bodyPr vert="horz" wrap="square" lIns="91440" tIns="45720" rIns="91440" bIns="45720" numCol="1" anchor="t" anchorCtr="0" compatLnSpc="1"/>
          <a:lstStyle/>
          <a:p>
            <a:endParaRPr lang="zh-CN" altLang="en-US" sz="1865" dirty="0">
              <a:cs typeface="+mn-ea"/>
              <a:sym typeface="+mn-lt"/>
            </a:endParaRPr>
          </a:p>
        </p:txBody>
      </p:sp>
      <p:sp>
        <p:nvSpPr>
          <p:cNvPr id="7" name="Freeform 7"/>
          <p:cNvSpPr/>
          <p:nvPr/>
        </p:nvSpPr>
        <p:spPr bwMode="auto">
          <a:xfrm>
            <a:off x="6195550" y="3568509"/>
            <a:ext cx="1015167" cy="693459"/>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rgbClr val="C9DC15"/>
          </a:solidFill>
          <a:ln>
            <a:noFill/>
          </a:ln>
          <a:effectLst/>
        </p:spPr>
        <p:txBody>
          <a:bodyPr vert="horz" wrap="square" lIns="91440" tIns="45720" rIns="91440" bIns="45720" numCol="1" anchor="t" anchorCtr="0" compatLnSpc="1"/>
          <a:lstStyle/>
          <a:p>
            <a:endParaRPr lang="zh-CN" altLang="en-US" sz="1865" dirty="0">
              <a:cs typeface="+mn-ea"/>
              <a:sym typeface="+mn-lt"/>
            </a:endParaRPr>
          </a:p>
        </p:txBody>
      </p:sp>
      <p:sp>
        <p:nvSpPr>
          <p:cNvPr id="11" name="Oval 9"/>
          <p:cNvSpPr>
            <a:spLocks noChangeArrowheads="1"/>
          </p:cNvSpPr>
          <p:nvPr/>
        </p:nvSpPr>
        <p:spPr bwMode="auto">
          <a:xfrm>
            <a:off x="2348484" y="1948701"/>
            <a:ext cx="2287699" cy="2280548"/>
          </a:xfrm>
          <a:prstGeom prst="ellipse">
            <a:avLst/>
          </a:prstGeom>
          <a:solidFill>
            <a:srgbClr val="5E8300">
              <a:alpha val="88000"/>
            </a:srgbClr>
          </a:solidFill>
          <a:ln>
            <a:noFill/>
          </a:ln>
        </p:spPr>
        <p:txBody>
          <a:bodyPr vert="horz" wrap="square" lIns="91440" tIns="45720" rIns="91440" bIns="45720" numCol="1" anchor="t" anchorCtr="0" compatLnSpc="1"/>
          <a:lstStyle/>
          <a:p>
            <a:pPr algn="r"/>
            <a:endParaRPr lang="zh-CN" altLang="en-US" sz="2400" dirty="0">
              <a:solidFill>
                <a:schemeClr val="bg1"/>
              </a:solidFill>
              <a:cs typeface="+mn-ea"/>
              <a:sym typeface="+mn-lt"/>
            </a:endParaRPr>
          </a:p>
        </p:txBody>
      </p:sp>
      <p:sp>
        <p:nvSpPr>
          <p:cNvPr id="12" name="Freeform 15"/>
          <p:cNvSpPr/>
          <p:nvPr/>
        </p:nvSpPr>
        <p:spPr bwMode="auto">
          <a:xfrm>
            <a:off x="7475650" y="3167888"/>
            <a:ext cx="1015167" cy="1094084"/>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82A31A"/>
          </a:solidFill>
          <a:ln>
            <a:noFill/>
          </a:ln>
          <a:effectLst/>
        </p:spPr>
        <p:txBody>
          <a:bodyPr vert="horz" wrap="square" lIns="91440" tIns="45720" rIns="91440" bIns="45720" numCol="1" anchor="t" anchorCtr="0" compatLnSpc="1"/>
          <a:lstStyle/>
          <a:p>
            <a:endParaRPr lang="zh-CN" altLang="en-US" sz="1865" dirty="0">
              <a:cs typeface="+mn-ea"/>
              <a:sym typeface="+mn-lt"/>
            </a:endParaRPr>
          </a:p>
        </p:txBody>
      </p:sp>
      <p:sp>
        <p:nvSpPr>
          <p:cNvPr id="14" name="TextBox 14"/>
          <p:cNvSpPr txBox="1"/>
          <p:nvPr/>
        </p:nvSpPr>
        <p:spPr>
          <a:xfrm>
            <a:off x="6379053" y="3081733"/>
            <a:ext cx="604653" cy="523220"/>
          </a:xfrm>
          <a:prstGeom prst="rect">
            <a:avLst/>
          </a:prstGeom>
          <a:noFill/>
        </p:spPr>
        <p:txBody>
          <a:bodyPr wrap="none" rtlCol="0" anchor="ctr">
            <a:spAutoFit/>
          </a:bodyPr>
          <a:lstStyle/>
          <a:p>
            <a:pPr lvl="0" algn="ctr"/>
            <a:r>
              <a:rPr lang="en-US" altLang="zh-CN" sz="2800" dirty="0">
                <a:solidFill>
                  <a:schemeClr val="tx1">
                    <a:lumMod val="75000"/>
                    <a:lumOff val="25000"/>
                  </a:schemeClr>
                </a:solidFill>
                <a:cs typeface="+mn-ea"/>
                <a:sym typeface="+mn-lt"/>
              </a:rPr>
              <a:t>20</a:t>
            </a:r>
            <a:endParaRPr lang="zh-CN" altLang="en-US" sz="1865" dirty="0">
              <a:solidFill>
                <a:schemeClr val="tx1">
                  <a:lumMod val="75000"/>
                  <a:lumOff val="25000"/>
                </a:schemeClr>
              </a:solidFill>
              <a:cs typeface="+mn-ea"/>
              <a:sym typeface="+mn-lt"/>
            </a:endParaRPr>
          </a:p>
        </p:txBody>
      </p:sp>
      <p:sp>
        <p:nvSpPr>
          <p:cNvPr id="15" name="TextBox 18"/>
          <p:cNvSpPr txBox="1"/>
          <p:nvPr/>
        </p:nvSpPr>
        <p:spPr>
          <a:xfrm>
            <a:off x="7680907" y="2586065"/>
            <a:ext cx="604653" cy="523220"/>
          </a:xfrm>
          <a:prstGeom prst="rect">
            <a:avLst/>
          </a:prstGeom>
          <a:noFill/>
        </p:spPr>
        <p:txBody>
          <a:bodyPr wrap="none" rtlCol="0" anchor="ctr">
            <a:spAutoFit/>
          </a:bodyPr>
          <a:lstStyle/>
          <a:p>
            <a:pPr lvl="0" algn="ctr"/>
            <a:r>
              <a:rPr lang="en-US" altLang="zh-CN" sz="2800" dirty="0">
                <a:solidFill>
                  <a:schemeClr val="tx1">
                    <a:lumMod val="75000"/>
                    <a:lumOff val="25000"/>
                  </a:schemeClr>
                </a:solidFill>
                <a:cs typeface="+mn-ea"/>
                <a:sym typeface="+mn-lt"/>
              </a:rPr>
              <a:t>50</a:t>
            </a:r>
            <a:endParaRPr lang="zh-CN" altLang="en-US" sz="1865" dirty="0">
              <a:solidFill>
                <a:schemeClr val="tx1">
                  <a:lumMod val="75000"/>
                  <a:lumOff val="25000"/>
                </a:schemeClr>
              </a:solidFill>
              <a:cs typeface="+mn-ea"/>
              <a:sym typeface="+mn-lt"/>
            </a:endParaRPr>
          </a:p>
        </p:txBody>
      </p:sp>
      <p:sp>
        <p:nvSpPr>
          <p:cNvPr id="16" name="TextBox 19"/>
          <p:cNvSpPr txBox="1"/>
          <p:nvPr/>
        </p:nvSpPr>
        <p:spPr>
          <a:xfrm>
            <a:off x="8866782" y="1621369"/>
            <a:ext cx="814647" cy="523220"/>
          </a:xfrm>
          <a:prstGeom prst="rect">
            <a:avLst/>
          </a:prstGeom>
          <a:noFill/>
        </p:spPr>
        <p:txBody>
          <a:bodyPr wrap="none" rtlCol="0" anchor="ctr">
            <a:spAutoFit/>
          </a:bodyPr>
          <a:lstStyle/>
          <a:p>
            <a:pPr lvl="0" algn="ctr"/>
            <a:r>
              <a:rPr lang="en-US" altLang="zh-CN" sz="2800" dirty="0">
                <a:solidFill>
                  <a:schemeClr val="tx1">
                    <a:lumMod val="75000"/>
                    <a:lumOff val="25000"/>
                  </a:schemeClr>
                </a:solidFill>
                <a:cs typeface="+mn-ea"/>
                <a:sym typeface="+mn-lt"/>
              </a:rPr>
              <a:t>100</a:t>
            </a:r>
            <a:endParaRPr lang="zh-CN" altLang="en-US" sz="1865" dirty="0">
              <a:solidFill>
                <a:schemeClr val="tx1">
                  <a:lumMod val="75000"/>
                  <a:lumOff val="25000"/>
                </a:schemeClr>
              </a:solidFill>
              <a:cs typeface="+mn-ea"/>
              <a:sym typeface="+mn-lt"/>
            </a:endParaRPr>
          </a:p>
        </p:txBody>
      </p:sp>
      <p:cxnSp>
        <p:nvCxnSpPr>
          <p:cNvPr id="17" name="直接连接符 16"/>
          <p:cNvCxnSpPr/>
          <p:nvPr/>
        </p:nvCxnSpPr>
        <p:spPr>
          <a:xfrm>
            <a:off x="5814955" y="4261967"/>
            <a:ext cx="4252983" cy="0"/>
          </a:xfrm>
          <a:prstGeom prst="line">
            <a:avLst/>
          </a:prstGeom>
          <a:ln>
            <a:solidFill>
              <a:srgbClr val="C9DC15"/>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Connector 66"/>
          <p:cNvCxnSpPr/>
          <p:nvPr/>
        </p:nvCxnSpPr>
        <p:spPr>
          <a:xfrm flipH="1">
            <a:off x="5054600" y="2498028"/>
            <a:ext cx="3866302" cy="0"/>
          </a:xfrm>
          <a:prstGeom prst="line">
            <a:avLst/>
          </a:prstGeom>
          <a:ln w="19050">
            <a:solidFill>
              <a:srgbClr val="5E8300"/>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26" name="Content Placeholder 2"/>
          <p:cNvSpPr txBox="1"/>
          <p:nvPr/>
        </p:nvSpPr>
        <p:spPr>
          <a:xfrm>
            <a:off x="5814954" y="4502412"/>
            <a:ext cx="4252983"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4434106"/>
            <a:ext cx="3751108" cy="1704648"/>
          </a:xfrm>
          <a:prstGeom prst="rect">
            <a:avLst/>
          </a:prstGeom>
        </p:spPr>
      </p:pic>
      <p:sp>
        <p:nvSpPr>
          <p:cNvPr id="27" name="Content Placeholder 2"/>
          <p:cNvSpPr txBox="1"/>
          <p:nvPr/>
        </p:nvSpPr>
        <p:spPr>
          <a:xfrm>
            <a:off x="2386436" y="2404624"/>
            <a:ext cx="2199921"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chemeClr val="bg1"/>
                </a:solidFill>
                <a:cs typeface="+mn-ea"/>
                <a:sym typeface="+mn-lt"/>
              </a:rPr>
              <a:t>请</a:t>
            </a:r>
            <a:r>
              <a:rPr lang="zh-CN" altLang="en-US" sz="2000" b="1" dirty="0">
                <a:solidFill>
                  <a:schemeClr val="bg1"/>
                </a:solidFill>
                <a:cs typeface="+mn-ea"/>
                <a:sym typeface="+mn-lt"/>
              </a:rPr>
              <a:t>添加</a:t>
            </a:r>
            <a:r>
              <a:rPr lang="zh-CN" altLang="en-US" sz="2000" b="1" dirty="0" smtClean="0">
                <a:solidFill>
                  <a:schemeClr val="bg1"/>
                </a:solidFill>
                <a:cs typeface="+mn-ea"/>
                <a:sym typeface="+mn-lt"/>
              </a:rPr>
              <a:t>标题</a:t>
            </a:r>
            <a:endParaRPr lang="en-US" altLang="zh-CN" sz="2000" b="1" dirty="0" smtClean="0">
              <a:solidFill>
                <a:schemeClr val="bg1"/>
              </a:solidFill>
              <a:cs typeface="+mn-ea"/>
              <a:sym typeface="+mn-lt"/>
            </a:endParaRPr>
          </a:p>
          <a:p>
            <a:pPr marL="0" indent="0" algn="ctr">
              <a:lnSpc>
                <a:spcPct val="150000"/>
              </a:lnSpc>
              <a:spcBef>
                <a:spcPts val="0"/>
              </a:spcBef>
              <a:buNone/>
            </a:pPr>
            <a:r>
              <a:rPr lang="zh-CN" altLang="en-US" dirty="0" smtClean="0">
                <a:solidFill>
                  <a:schemeClr val="bg1"/>
                </a:solidFill>
                <a:cs typeface="+mn-ea"/>
                <a:sym typeface="+mn-lt"/>
              </a:rPr>
              <a:t>添加</a:t>
            </a:r>
            <a:r>
              <a:rPr lang="zh-CN" altLang="en-US" dirty="0">
                <a:solidFill>
                  <a:schemeClr val="bg1"/>
                </a:solidFill>
                <a:cs typeface="+mn-ea"/>
                <a:sym typeface="+mn-lt"/>
              </a:rPr>
              <a:t>所需文本添加所需文本添加文本添加所需</a:t>
            </a:r>
            <a:r>
              <a:rPr lang="zh-CN" altLang="en-US" dirty="0" smtClean="0">
                <a:solidFill>
                  <a:schemeClr val="bg1"/>
                </a:solidFill>
                <a:cs typeface="+mn-ea"/>
                <a:sym typeface="+mn-lt"/>
              </a:rPr>
              <a:t>文本</a:t>
            </a:r>
            <a:endParaRPr lang="zh-CN" altLang="en-US" dirty="0">
              <a:solidFill>
                <a:schemeClr val="bg1"/>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5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400" fill="hold"/>
                                        <p:tgtEl>
                                          <p:spTgt spid="11"/>
                                        </p:tgtEl>
                                        <p:attrNameLst>
                                          <p:attrName>ppt_x</p:attrName>
                                        </p:attrNameLst>
                                      </p:cBhvr>
                                      <p:tavLst>
                                        <p:tav tm="0">
                                          <p:val>
                                            <p:strVal val="1+#ppt_w/2"/>
                                          </p:val>
                                        </p:tav>
                                        <p:tav tm="100000">
                                          <p:val>
                                            <p:strVal val="#ppt_x"/>
                                          </p:val>
                                        </p:tav>
                                      </p:tavLst>
                                    </p:anim>
                                    <p:anim calcmode="lin" valueType="num">
                                      <p:cBhvr additive="base">
                                        <p:cTn id="8" dur="4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350"/>
                                        <p:tgtEl>
                                          <p:spTgt spid="17"/>
                                        </p:tgtEl>
                                      </p:cBhvr>
                                    </p:animEffect>
                                  </p:childTnLst>
                                </p:cTn>
                              </p:par>
                            </p:childTnLst>
                          </p:cTn>
                        </p:par>
                        <p:par>
                          <p:cTn id="13" fill="hold">
                            <p:stCondLst>
                              <p:cond delay="1500"/>
                            </p:stCondLst>
                            <p:childTnLst>
                              <p:par>
                                <p:cTn id="14" presetID="2" presetClass="entr" presetSubtype="4" decel="100000" fill="hold" grpId="0" nodeType="afterEffect">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50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75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randombar(horizontal)">
                                      <p:cBhvr>
                                        <p:cTn id="43" dur="500"/>
                                        <p:tgtEl>
                                          <p:spTgt spid="26"/>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randombar(horizontal)">
                                      <p:cBhvr>
                                        <p:cTn id="46" dur="500"/>
                                        <p:tgtEl>
                                          <p:spTgt spid="2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2" grpId="0" animBg="1"/>
      <p:bldP spid="14" grpId="0"/>
      <p:bldP spid="15" grpId="0"/>
      <p:bldP spid="16"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请输入标题一</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grpSp>
        <p:nvGrpSpPr>
          <p:cNvPr id="2" name="组合 1"/>
          <p:cNvGrpSpPr/>
          <p:nvPr/>
        </p:nvGrpSpPr>
        <p:grpSpPr>
          <a:xfrm>
            <a:off x="1206500" y="1986516"/>
            <a:ext cx="2768600" cy="3416300"/>
            <a:chOff x="1206500" y="2010144"/>
            <a:chExt cx="2768600" cy="3416300"/>
          </a:xfrm>
        </p:grpSpPr>
        <p:grpSp>
          <p:nvGrpSpPr>
            <p:cNvPr id="7" name="组合 6"/>
            <p:cNvGrpSpPr/>
            <p:nvPr/>
          </p:nvGrpSpPr>
          <p:grpSpPr>
            <a:xfrm>
              <a:off x="1206500" y="2010144"/>
              <a:ext cx="2768600" cy="3416300"/>
              <a:chOff x="0" y="3441700"/>
              <a:chExt cx="2768600" cy="3416300"/>
            </a:xfrm>
          </p:grpSpPr>
          <p:sp>
            <p:nvSpPr>
              <p:cNvPr id="16" name="矩形 15"/>
              <p:cNvSpPr/>
              <p:nvPr/>
            </p:nvSpPr>
            <p:spPr>
              <a:xfrm>
                <a:off x="0" y="3441700"/>
                <a:ext cx="2768600" cy="3416300"/>
              </a:xfrm>
              <a:prstGeom prst="rect">
                <a:avLst/>
              </a:prstGeom>
              <a:noFill/>
              <a:ln w="19050">
                <a:solidFill>
                  <a:srgbClr val="5E8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直角三角形 16"/>
              <p:cNvSpPr/>
              <p:nvPr/>
            </p:nvSpPr>
            <p:spPr>
              <a:xfrm>
                <a:off x="0" y="6629400"/>
                <a:ext cx="228600" cy="228600"/>
              </a:xfrm>
              <a:prstGeom prst="rtTriangle">
                <a:avLst/>
              </a:prstGeom>
              <a:solidFill>
                <a:srgbClr val="5E8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直角三角形 17"/>
              <p:cNvSpPr/>
              <p:nvPr/>
            </p:nvSpPr>
            <p:spPr>
              <a:xfrm flipH="1" flipV="1">
                <a:off x="2540000" y="3441700"/>
                <a:ext cx="228600" cy="228600"/>
              </a:xfrm>
              <a:prstGeom prst="rtTriangle">
                <a:avLst/>
              </a:prstGeom>
              <a:solidFill>
                <a:srgbClr val="C9DC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39" name="图片 38"/>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2264707" y="2407675"/>
              <a:ext cx="652186" cy="597074"/>
            </a:xfrm>
            <a:prstGeom prst="rect">
              <a:avLst/>
            </a:prstGeom>
          </p:spPr>
        </p:pic>
        <p:sp>
          <p:nvSpPr>
            <p:cNvPr id="40" name="Content Placeholder 2"/>
            <p:cNvSpPr txBox="1"/>
            <p:nvPr/>
          </p:nvSpPr>
          <p:spPr>
            <a:xfrm>
              <a:off x="1306519" y="3173679"/>
              <a:ext cx="2568562" cy="184665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grpSp>
      <p:grpSp>
        <p:nvGrpSpPr>
          <p:cNvPr id="41" name="组合 40"/>
          <p:cNvGrpSpPr/>
          <p:nvPr/>
        </p:nvGrpSpPr>
        <p:grpSpPr>
          <a:xfrm>
            <a:off x="4780816" y="1986516"/>
            <a:ext cx="2768600" cy="3416300"/>
            <a:chOff x="1206500" y="2010144"/>
            <a:chExt cx="2768600" cy="3416300"/>
          </a:xfrm>
        </p:grpSpPr>
        <p:grpSp>
          <p:nvGrpSpPr>
            <p:cNvPr id="42" name="组合 41"/>
            <p:cNvGrpSpPr/>
            <p:nvPr/>
          </p:nvGrpSpPr>
          <p:grpSpPr>
            <a:xfrm>
              <a:off x="1206500" y="2010144"/>
              <a:ext cx="2768600" cy="3416300"/>
              <a:chOff x="0" y="3441700"/>
              <a:chExt cx="2768600" cy="3416300"/>
            </a:xfrm>
          </p:grpSpPr>
          <p:sp>
            <p:nvSpPr>
              <p:cNvPr id="45" name="矩形 44"/>
              <p:cNvSpPr/>
              <p:nvPr/>
            </p:nvSpPr>
            <p:spPr>
              <a:xfrm>
                <a:off x="0" y="3441700"/>
                <a:ext cx="2768600" cy="3416300"/>
              </a:xfrm>
              <a:prstGeom prst="rect">
                <a:avLst/>
              </a:prstGeom>
              <a:noFill/>
              <a:ln w="19050">
                <a:solidFill>
                  <a:srgbClr val="5E8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直角三角形 45"/>
              <p:cNvSpPr/>
              <p:nvPr/>
            </p:nvSpPr>
            <p:spPr>
              <a:xfrm>
                <a:off x="0" y="6629400"/>
                <a:ext cx="228600" cy="228600"/>
              </a:xfrm>
              <a:prstGeom prst="rtTriangle">
                <a:avLst/>
              </a:prstGeom>
              <a:solidFill>
                <a:srgbClr val="5E8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直角三角形 46"/>
              <p:cNvSpPr/>
              <p:nvPr/>
            </p:nvSpPr>
            <p:spPr>
              <a:xfrm flipH="1" flipV="1">
                <a:off x="2540000" y="3441700"/>
                <a:ext cx="228600" cy="228600"/>
              </a:xfrm>
              <a:prstGeom prst="rtTriangle">
                <a:avLst/>
              </a:prstGeom>
              <a:solidFill>
                <a:srgbClr val="C9DC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43" name="图片 42"/>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2264707" y="2407675"/>
              <a:ext cx="652186" cy="597074"/>
            </a:xfrm>
            <a:prstGeom prst="rect">
              <a:avLst/>
            </a:prstGeom>
          </p:spPr>
        </p:pic>
        <p:sp>
          <p:nvSpPr>
            <p:cNvPr id="44" name="Content Placeholder 2"/>
            <p:cNvSpPr txBox="1"/>
            <p:nvPr/>
          </p:nvSpPr>
          <p:spPr>
            <a:xfrm>
              <a:off x="1306519" y="3173679"/>
              <a:ext cx="2568562" cy="184665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grpSp>
      <p:grpSp>
        <p:nvGrpSpPr>
          <p:cNvPr id="48" name="组合 47"/>
          <p:cNvGrpSpPr/>
          <p:nvPr/>
        </p:nvGrpSpPr>
        <p:grpSpPr>
          <a:xfrm>
            <a:off x="8355132" y="1986516"/>
            <a:ext cx="2768600" cy="3416300"/>
            <a:chOff x="1206500" y="2010144"/>
            <a:chExt cx="2768600" cy="3416300"/>
          </a:xfrm>
        </p:grpSpPr>
        <p:grpSp>
          <p:nvGrpSpPr>
            <p:cNvPr id="49" name="组合 48"/>
            <p:cNvGrpSpPr/>
            <p:nvPr/>
          </p:nvGrpSpPr>
          <p:grpSpPr>
            <a:xfrm>
              <a:off x="1206500" y="2010144"/>
              <a:ext cx="2768600" cy="3416300"/>
              <a:chOff x="0" y="3441700"/>
              <a:chExt cx="2768600" cy="3416300"/>
            </a:xfrm>
          </p:grpSpPr>
          <p:sp>
            <p:nvSpPr>
              <p:cNvPr id="52" name="矩形 51"/>
              <p:cNvSpPr/>
              <p:nvPr/>
            </p:nvSpPr>
            <p:spPr>
              <a:xfrm>
                <a:off x="0" y="3441700"/>
                <a:ext cx="2768600" cy="3416300"/>
              </a:xfrm>
              <a:prstGeom prst="rect">
                <a:avLst/>
              </a:prstGeom>
              <a:noFill/>
              <a:ln w="19050">
                <a:solidFill>
                  <a:srgbClr val="5E8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直角三角形 52"/>
              <p:cNvSpPr/>
              <p:nvPr/>
            </p:nvSpPr>
            <p:spPr>
              <a:xfrm>
                <a:off x="0" y="6629400"/>
                <a:ext cx="228600" cy="228600"/>
              </a:xfrm>
              <a:prstGeom prst="rtTriangle">
                <a:avLst/>
              </a:prstGeom>
              <a:solidFill>
                <a:srgbClr val="5E8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直角三角形 53"/>
              <p:cNvSpPr/>
              <p:nvPr/>
            </p:nvSpPr>
            <p:spPr>
              <a:xfrm flipH="1" flipV="1">
                <a:off x="2540000" y="3441700"/>
                <a:ext cx="228600" cy="228600"/>
              </a:xfrm>
              <a:prstGeom prst="rtTriangle">
                <a:avLst/>
              </a:prstGeom>
              <a:solidFill>
                <a:srgbClr val="C9DC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50" name="图片 49"/>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2264707" y="2407675"/>
              <a:ext cx="652186" cy="597074"/>
            </a:xfrm>
            <a:prstGeom prst="rect">
              <a:avLst/>
            </a:prstGeom>
          </p:spPr>
        </p:pic>
        <p:sp>
          <p:nvSpPr>
            <p:cNvPr id="51" name="Content Placeholder 2"/>
            <p:cNvSpPr txBox="1"/>
            <p:nvPr/>
          </p:nvSpPr>
          <p:spPr>
            <a:xfrm>
              <a:off x="1306519" y="3173679"/>
              <a:ext cx="2568562" cy="184665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所需文本添加所需文本添加文本添加所需文本添加所需文本添加所需文本添加所需文本添加文本</a:t>
              </a:r>
              <a:r>
                <a:rPr lang="zh-CN" altLang="en-US" dirty="0" smtClean="0">
                  <a:solidFill>
                    <a:schemeClr val="tx1">
                      <a:lumMod val="75000"/>
                      <a:lumOff val="25000"/>
                    </a:schemeClr>
                  </a:solidFill>
                  <a:cs typeface="+mn-ea"/>
                  <a:sym typeface="+mn-lt"/>
                </a:rPr>
                <a:t>添加文本</a:t>
              </a:r>
              <a:endParaRPr lang="zh-CN" altLang="en-US" dirty="0">
                <a:solidFill>
                  <a:schemeClr val="tx1">
                    <a:lumMod val="75000"/>
                    <a:lumOff val="25000"/>
                  </a:schemeClr>
                </a:solidFill>
                <a:cs typeface="+mn-ea"/>
                <a:sym typeface="+mn-lt"/>
              </a:endParaRPr>
            </a:p>
          </p:txBody>
        </p:sp>
      </p:gr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900" decel="100000" fill="hold"/>
                                        <p:tgtEl>
                                          <p:spTgt spid="41"/>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anim calcmode="lin" valueType="num">
                                      <p:cBhvr>
                                        <p:cTn id="20" dur="1000" fill="hold"/>
                                        <p:tgtEl>
                                          <p:spTgt spid="48"/>
                                        </p:tgtEl>
                                        <p:attrNameLst>
                                          <p:attrName>ppt_x</p:attrName>
                                        </p:attrNameLst>
                                      </p:cBhvr>
                                      <p:tavLst>
                                        <p:tav tm="0">
                                          <p:val>
                                            <p:strVal val="#ppt_x"/>
                                          </p:val>
                                        </p:tav>
                                        <p:tav tm="100000">
                                          <p:val>
                                            <p:strVal val="#ppt_x"/>
                                          </p:val>
                                        </p:tav>
                                      </p:tavLst>
                                    </p:anim>
                                    <p:anim calcmode="lin" valueType="num">
                                      <p:cBhvr>
                                        <p:cTn id="21" dur="900" decel="100000" fill="hold"/>
                                        <p:tgtEl>
                                          <p:spTgt spid="4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请输入标题一</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3625" y="2112525"/>
            <a:ext cx="3064750" cy="3064750"/>
          </a:xfrm>
          <a:prstGeom prst="rect">
            <a:avLst/>
          </a:prstGeom>
        </p:spPr>
      </p:pic>
      <p:sp>
        <p:nvSpPr>
          <p:cNvPr id="11" name="TextBox 41"/>
          <p:cNvSpPr txBox="1"/>
          <p:nvPr/>
        </p:nvSpPr>
        <p:spPr>
          <a:xfrm>
            <a:off x="7734300" y="2297191"/>
            <a:ext cx="1133644" cy="1015663"/>
          </a:xfrm>
          <a:prstGeom prst="rect">
            <a:avLst/>
          </a:prstGeom>
          <a:noFill/>
        </p:spPr>
        <p:txBody>
          <a:bodyPr wrap="none" rtlCol="0">
            <a:spAutoFit/>
          </a:bodyPr>
          <a:lstStyle/>
          <a:p>
            <a:r>
              <a:rPr lang="en-US" sz="6000" b="1" dirty="0" smtClean="0">
                <a:solidFill>
                  <a:srgbClr val="5E8300"/>
                </a:solidFill>
                <a:cs typeface="+mn-ea"/>
                <a:sym typeface="+mn-lt"/>
              </a:rPr>
              <a:t>03</a:t>
            </a:r>
            <a:endParaRPr lang="en-US" sz="6000" b="1" dirty="0">
              <a:solidFill>
                <a:srgbClr val="5E8300"/>
              </a:solidFill>
              <a:cs typeface="+mn-ea"/>
              <a:sym typeface="+mn-lt"/>
            </a:endParaRPr>
          </a:p>
        </p:txBody>
      </p:sp>
      <p:sp>
        <p:nvSpPr>
          <p:cNvPr id="19" name="Content Placeholder 2"/>
          <p:cNvSpPr txBox="1"/>
          <p:nvPr/>
        </p:nvSpPr>
        <p:spPr>
          <a:xfrm>
            <a:off x="8698025" y="2112525"/>
            <a:ext cx="2679707"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34" name="TextBox 41"/>
          <p:cNvSpPr txBox="1"/>
          <p:nvPr/>
        </p:nvSpPr>
        <p:spPr>
          <a:xfrm>
            <a:off x="3493975" y="2297191"/>
            <a:ext cx="1133644" cy="1015663"/>
          </a:xfrm>
          <a:prstGeom prst="rect">
            <a:avLst/>
          </a:prstGeom>
          <a:noFill/>
        </p:spPr>
        <p:txBody>
          <a:bodyPr wrap="none" rtlCol="0">
            <a:spAutoFit/>
          </a:bodyPr>
          <a:lstStyle/>
          <a:p>
            <a:r>
              <a:rPr lang="en-US" sz="6000" b="1" dirty="0" smtClean="0">
                <a:solidFill>
                  <a:srgbClr val="5E8300"/>
                </a:solidFill>
                <a:cs typeface="+mn-ea"/>
                <a:sym typeface="+mn-lt"/>
              </a:rPr>
              <a:t>01</a:t>
            </a:r>
            <a:endParaRPr lang="en-US" sz="6000" b="1" dirty="0">
              <a:solidFill>
                <a:srgbClr val="5E8300"/>
              </a:solidFill>
              <a:cs typeface="+mn-ea"/>
              <a:sym typeface="+mn-lt"/>
            </a:endParaRPr>
          </a:p>
        </p:txBody>
      </p:sp>
      <p:sp>
        <p:nvSpPr>
          <p:cNvPr id="35" name="Content Placeholder 2"/>
          <p:cNvSpPr txBox="1"/>
          <p:nvPr/>
        </p:nvSpPr>
        <p:spPr>
          <a:xfrm>
            <a:off x="814268" y="2112525"/>
            <a:ext cx="2679707"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36" name="TextBox 41"/>
          <p:cNvSpPr txBox="1"/>
          <p:nvPr/>
        </p:nvSpPr>
        <p:spPr>
          <a:xfrm>
            <a:off x="7734300" y="4118360"/>
            <a:ext cx="1133644" cy="1015663"/>
          </a:xfrm>
          <a:prstGeom prst="rect">
            <a:avLst/>
          </a:prstGeom>
          <a:noFill/>
        </p:spPr>
        <p:txBody>
          <a:bodyPr wrap="none" rtlCol="0">
            <a:spAutoFit/>
          </a:bodyPr>
          <a:lstStyle/>
          <a:p>
            <a:r>
              <a:rPr lang="en-US" sz="6000" b="1" dirty="0" smtClean="0">
                <a:solidFill>
                  <a:srgbClr val="5E8300"/>
                </a:solidFill>
                <a:cs typeface="+mn-ea"/>
                <a:sym typeface="+mn-lt"/>
              </a:rPr>
              <a:t>04</a:t>
            </a:r>
            <a:endParaRPr lang="en-US" sz="6000" b="1" dirty="0">
              <a:solidFill>
                <a:srgbClr val="5E8300"/>
              </a:solidFill>
              <a:cs typeface="+mn-ea"/>
              <a:sym typeface="+mn-lt"/>
            </a:endParaRPr>
          </a:p>
        </p:txBody>
      </p:sp>
      <p:sp>
        <p:nvSpPr>
          <p:cNvPr id="37" name="Content Placeholder 2"/>
          <p:cNvSpPr txBox="1"/>
          <p:nvPr/>
        </p:nvSpPr>
        <p:spPr>
          <a:xfrm>
            <a:off x="8698025" y="3933694"/>
            <a:ext cx="2679707"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38" name="TextBox 41"/>
          <p:cNvSpPr txBox="1"/>
          <p:nvPr/>
        </p:nvSpPr>
        <p:spPr>
          <a:xfrm>
            <a:off x="3493975" y="4118360"/>
            <a:ext cx="1133644" cy="1015663"/>
          </a:xfrm>
          <a:prstGeom prst="rect">
            <a:avLst/>
          </a:prstGeom>
          <a:noFill/>
        </p:spPr>
        <p:txBody>
          <a:bodyPr wrap="none" rtlCol="0">
            <a:spAutoFit/>
          </a:bodyPr>
          <a:lstStyle/>
          <a:p>
            <a:r>
              <a:rPr lang="en-US" sz="6000" b="1" dirty="0" smtClean="0">
                <a:solidFill>
                  <a:srgbClr val="5E8300"/>
                </a:solidFill>
                <a:cs typeface="+mn-ea"/>
                <a:sym typeface="+mn-lt"/>
              </a:rPr>
              <a:t>02</a:t>
            </a:r>
            <a:endParaRPr lang="en-US" sz="6000" b="1" dirty="0">
              <a:solidFill>
                <a:srgbClr val="5E8300"/>
              </a:solidFill>
              <a:cs typeface="+mn-ea"/>
              <a:sym typeface="+mn-lt"/>
            </a:endParaRPr>
          </a:p>
        </p:txBody>
      </p:sp>
      <p:sp>
        <p:nvSpPr>
          <p:cNvPr id="39" name="Content Placeholder 2"/>
          <p:cNvSpPr txBox="1"/>
          <p:nvPr/>
        </p:nvSpPr>
        <p:spPr>
          <a:xfrm>
            <a:off x="814268" y="3933694"/>
            <a:ext cx="2679707" cy="120032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ppt_x"/>
                                          </p:val>
                                        </p:tav>
                                        <p:tav tm="100000">
                                          <p:val>
                                            <p:strVal val="#ppt_x"/>
                                          </p:val>
                                        </p:tav>
                                      </p:tavLst>
                                    </p:anim>
                                    <p:anim calcmode="lin" valueType="num">
                                      <p:cBhvr additive="base">
                                        <p:cTn id="29" dur="500" fill="hold"/>
                                        <p:tgtEl>
                                          <p:spTgt spid="3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ppt_x"/>
                                          </p:val>
                                        </p:tav>
                                        <p:tav tm="100000">
                                          <p:val>
                                            <p:strVal val="#ppt_x"/>
                                          </p:val>
                                        </p:tav>
                                      </p:tavLst>
                                    </p:anim>
                                    <p:anim calcmode="lin" valueType="num">
                                      <p:cBhvr additive="base">
                                        <p:cTn id="33" dur="500" fill="hold"/>
                                        <p:tgtEl>
                                          <p:spTgt spid="3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500" fill="hold"/>
                                        <p:tgtEl>
                                          <p:spTgt spid="38"/>
                                        </p:tgtEl>
                                        <p:attrNameLst>
                                          <p:attrName>ppt_x</p:attrName>
                                        </p:attrNameLst>
                                      </p:cBhvr>
                                      <p:tavLst>
                                        <p:tav tm="0">
                                          <p:val>
                                            <p:strVal val="#ppt_x"/>
                                          </p:val>
                                        </p:tav>
                                        <p:tav tm="100000">
                                          <p:val>
                                            <p:strVal val="#ppt_x"/>
                                          </p:val>
                                        </p:tav>
                                      </p:tavLst>
                                    </p:anim>
                                    <p:anim calcmode="lin" valueType="num">
                                      <p:cBhvr additive="base">
                                        <p:cTn id="37" dur="500" fill="hold"/>
                                        <p:tgtEl>
                                          <p:spTgt spid="3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fill="hold"/>
                                        <p:tgtEl>
                                          <p:spTgt spid="39"/>
                                        </p:tgtEl>
                                        <p:attrNameLst>
                                          <p:attrName>ppt_x</p:attrName>
                                        </p:attrNameLst>
                                      </p:cBhvr>
                                      <p:tavLst>
                                        <p:tav tm="0">
                                          <p:val>
                                            <p:strVal val="#ppt_x"/>
                                          </p:val>
                                        </p:tav>
                                        <p:tav tm="100000">
                                          <p:val>
                                            <p:strVal val="#ppt_x"/>
                                          </p:val>
                                        </p:tav>
                                      </p:tavLst>
                                    </p:anim>
                                    <p:anim calcmode="lin" valueType="num">
                                      <p:cBhvr additive="base">
                                        <p:cTn id="41"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34" grpId="0"/>
      <p:bldP spid="35" grpId="0"/>
      <p:bldP spid="36" grpId="0"/>
      <p:bldP spid="37" grpId="0"/>
      <p:bldP spid="38"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l="68301" t="4259" r="3743" b="21430"/>
          <a:stretch>
            <a:fillRect/>
          </a:stretch>
        </p:blipFill>
        <p:spPr>
          <a:xfrm flipH="1">
            <a:off x="0" y="0"/>
            <a:ext cx="3340100" cy="5142869"/>
          </a:xfrm>
          <a:prstGeom prst="rect">
            <a:avLst/>
          </a:prstGeom>
        </p:spPr>
      </p:pic>
      <p:pic>
        <p:nvPicPr>
          <p:cNvPr id="35" name="图片 34"/>
          <p:cNvPicPr>
            <a:picLocks noChangeAspect="1"/>
          </p:cNvPicPr>
          <p:nvPr/>
        </p:nvPicPr>
        <p:blipFill rotWithShape="1">
          <a:blip r:embed="rId1" cstate="print">
            <a:extLst>
              <a:ext uri="{28A0092B-C50C-407E-A947-70E740481C1C}">
                <a14:useLocalDpi xmlns:a14="http://schemas.microsoft.com/office/drawing/2010/main" val="0"/>
              </a:ext>
            </a:extLst>
          </a:blip>
          <a:srcRect l="7390" t="31106" r="57711" b="9444"/>
          <a:stretch>
            <a:fillRect/>
          </a:stretch>
        </p:blipFill>
        <p:spPr>
          <a:xfrm flipH="1">
            <a:off x="8536722" y="3251200"/>
            <a:ext cx="3655278" cy="3606800"/>
          </a:xfrm>
          <a:prstGeom prst="rect">
            <a:avLst/>
          </a:prstGeom>
        </p:spPr>
      </p:pic>
      <p:pic>
        <p:nvPicPr>
          <p:cNvPr id="36" name="图片 35"/>
          <p:cNvPicPr>
            <a:picLocks noChangeAspect="1"/>
          </p:cNvPicPr>
          <p:nvPr/>
        </p:nvPicPr>
        <p:blipFill rotWithShape="1">
          <a:blip r:embed="rId2" cstate="print">
            <a:extLst>
              <a:ext uri="{28A0092B-C50C-407E-A947-70E740481C1C}">
                <a14:useLocalDpi xmlns:a14="http://schemas.microsoft.com/office/drawing/2010/main" val="0"/>
              </a:ext>
            </a:extLst>
          </a:blip>
          <a:srcRect l="78750" t="53891" r="13854" b="34066"/>
          <a:stretch>
            <a:fillRect/>
          </a:stretch>
        </p:blipFill>
        <p:spPr>
          <a:xfrm>
            <a:off x="5184292" y="2139971"/>
            <a:ext cx="1036298" cy="948728"/>
          </a:xfrm>
          <a:prstGeom prst="rect">
            <a:avLst/>
          </a:prstGeom>
        </p:spPr>
      </p:pic>
      <p:sp>
        <p:nvSpPr>
          <p:cNvPr id="37" name="文本框 36"/>
          <p:cNvSpPr txBox="1"/>
          <p:nvPr/>
        </p:nvSpPr>
        <p:spPr>
          <a:xfrm>
            <a:off x="6220590" y="1848159"/>
            <a:ext cx="702040" cy="1446550"/>
          </a:xfrm>
          <a:prstGeom prst="rect">
            <a:avLst/>
          </a:prstGeom>
          <a:noFill/>
          <a:effectLst>
            <a:outerShdw blurRad="63500" sx="102000" sy="102000" algn="ctr" rotWithShape="0">
              <a:prstClr val="black">
                <a:alpha val="40000"/>
              </a:prstClr>
            </a:outerShdw>
          </a:effectLst>
        </p:spPr>
        <p:txBody>
          <a:bodyPr vert="horz" wrap="square" rtlCol="0">
            <a:spAutoFit/>
          </a:bodyPr>
          <a:lstStyle/>
          <a:p>
            <a:pPr algn="ctr"/>
            <a:r>
              <a:rPr lang="en-US" altLang="zh-CN" sz="8800" b="1" dirty="0" smtClean="0">
                <a:solidFill>
                  <a:srgbClr val="C9DC15"/>
                </a:solidFill>
                <a:cs typeface="+mn-ea"/>
                <a:sym typeface="+mn-lt"/>
              </a:rPr>
              <a:t>2</a:t>
            </a:r>
            <a:endParaRPr lang="zh-CN" altLang="en-US" sz="8800" b="1" dirty="0" smtClean="0">
              <a:solidFill>
                <a:srgbClr val="C9DC15"/>
              </a:solidFill>
              <a:cs typeface="+mn-ea"/>
              <a:sym typeface="+mn-lt"/>
            </a:endParaRPr>
          </a:p>
        </p:txBody>
      </p:sp>
      <p:sp>
        <p:nvSpPr>
          <p:cNvPr id="38" name="文本框 37"/>
          <p:cNvSpPr txBox="1"/>
          <p:nvPr/>
        </p:nvSpPr>
        <p:spPr>
          <a:xfrm>
            <a:off x="4013609" y="3160872"/>
            <a:ext cx="4479960" cy="851297"/>
          </a:xfrm>
          <a:prstGeom prst="roundRect">
            <a:avLst/>
          </a:prstGeom>
          <a:noFill/>
          <a:ln w="3175">
            <a:noFill/>
          </a:ln>
        </p:spPr>
        <p:txBody>
          <a:bodyPr vert="horz" wrap="square" rtlCol="0">
            <a:spAutoFit/>
          </a:bodyPr>
          <a:lstStyle>
            <a:defPPr>
              <a:defRPr lang="zh-CN"/>
            </a:defPPr>
            <a:lvl1pPr algn="ctr">
              <a:defRPr sz="4400" b="1" spc="300">
                <a:solidFill>
                  <a:srgbClr val="5E8300"/>
                </a:solidFill>
                <a:latin typeface="Aa甜心爱人  (非商业使用)" panose="02010600010101010101" pitchFamily="2" charset="-122"/>
                <a:ea typeface="Aa甜心爱人  (非商业使用)" panose="02010600010101010101" pitchFamily="2" charset="-122"/>
              </a:defRPr>
            </a:lvl1pPr>
          </a:lstStyle>
          <a:p>
            <a:r>
              <a:rPr lang="zh-CN" altLang="en-US" dirty="0">
                <a:latin typeface="+mn-lt"/>
                <a:ea typeface="+mn-ea"/>
                <a:cs typeface="+mn-ea"/>
                <a:sym typeface="+mn-lt"/>
              </a:rPr>
              <a:t>请输入标题二</a:t>
            </a:r>
            <a:endParaRPr lang="zh-CN" altLang="en-US" dirty="0">
              <a:latin typeface="+mn-lt"/>
              <a:ea typeface="+mn-ea"/>
              <a:cs typeface="+mn-ea"/>
              <a:sym typeface="+mn-lt"/>
            </a:endParaRPr>
          </a:p>
        </p:txBody>
      </p:sp>
      <p:sp>
        <p:nvSpPr>
          <p:cNvPr id="39" name="矩形 38"/>
          <p:cNvSpPr/>
          <p:nvPr/>
        </p:nvSpPr>
        <p:spPr>
          <a:xfrm>
            <a:off x="2707586" y="4084342"/>
            <a:ext cx="6776827" cy="1029193"/>
          </a:xfrm>
          <a:prstGeom prst="rect">
            <a:avLst/>
          </a:prstGeom>
          <a:noFill/>
        </p:spPr>
        <p:txBody>
          <a:bodyPr wrap="square">
            <a:spAutoFit/>
          </a:bodyPr>
          <a:lstStyle/>
          <a:p>
            <a:pPr algn="ctr">
              <a:lnSpc>
                <a:spcPct val="130000"/>
              </a:lnSpc>
              <a:spcBef>
                <a:spcPts val="600"/>
              </a:spcBef>
              <a:spcAft>
                <a:spcPts val="600"/>
              </a:spcAft>
              <a:defRPr/>
            </a:pPr>
            <a:r>
              <a:rPr lang="en-US" altLang="zh-CN" sz="1200" dirty="0">
                <a:solidFill>
                  <a:srgbClr val="C9DC15"/>
                </a:solidFill>
                <a:cs typeface="+mn-ea"/>
                <a:sym typeface="+mn-lt"/>
              </a:rPr>
              <a:t>Please replace text, click add relevant headline, modify the text content, also can copy your content to this directly Please replace text, click </a:t>
            </a:r>
            <a:r>
              <a:rPr lang="en-US" altLang="zh-CN" sz="1200" dirty="0" smtClean="0">
                <a:solidFill>
                  <a:srgbClr val="C9DC15"/>
                </a:solidFill>
                <a:cs typeface="+mn-ea"/>
                <a:sym typeface="+mn-lt"/>
              </a:rPr>
              <a:t> </a:t>
            </a:r>
            <a:r>
              <a:rPr lang="en-US" altLang="zh-CN" sz="1200" dirty="0">
                <a:solidFill>
                  <a:srgbClr val="C9DC15"/>
                </a:solidFill>
                <a:cs typeface="+mn-ea"/>
                <a:sym typeface="+mn-lt"/>
              </a:rPr>
              <a:t>headline, modify the text content, Please replace </a:t>
            </a:r>
            <a:r>
              <a:rPr lang="en-US" altLang="zh-CN" sz="1200" dirty="0" smtClean="0">
                <a:solidFill>
                  <a:srgbClr val="C9DC15"/>
                </a:solidFill>
                <a:cs typeface="+mn-ea"/>
                <a:sym typeface="+mn-lt"/>
              </a:rPr>
              <a:t>text</a:t>
            </a:r>
            <a:r>
              <a:rPr lang="en-US" altLang="zh-CN" sz="1200" dirty="0">
                <a:solidFill>
                  <a:srgbClr val="C9DC15"/>
                </a:solidFill>
                <a:cs typeface="+mn-ea"/>
                <a:sym typeface="+mn-lt"/>
              </a:rPr>
              <a:t>. Please replace text, click add relevant headline, modify the text content, also can copy your content to this directly Please replace text, click  headline, </a:t>
            </a:r>
            <a:endParaRPr lang="en-US" altLang="zh-CN" sz="1200" dirty="0">
              <a:solidFill>
                <a:srgbClr val="C9DC15"/>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7"/>
                                        </p:tgtEl>
                                        <p:attrNameLst>
                                          <p:attrName>ppt_y</p:attrName>
                                        </p:attrNameLst>
                                      </p:cBhvr>
                                      <p:tavLst>
                                        <p:tav tm="0">
                                          <p:val>
                                            <p:strVal val="#ppt_y"/>
                                          </p:val>
                                        </p:tav>
                                        <p:tav tm="100000">
                                          <p:val>
                                            <p:strVal val="#ppt_y"/>
                                          </p:val>
                                        </p:tav>
                                      </p:tavLst>
                                    </p:anim>
                                    <p:anim calcmode="lin" valueType="num">
                                      <p:cBhvr>
                                        <p:cTn id="15"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ppt_x"/>
                                          </p:val>
                                        </p:tav>
                                        <p:tav tm="100000">
                                          <p:val>
                                            <p:strVal val="#ppt_x"/>
                                          </p:val>
                                        </p:tav>
                                      </p:tavLst>
                                    </p:anim>
                                    <p:anim calcmode="lin" valueType="num">
                                      <p:cBhvr additive="base">
                                        <p:cTn id="29"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78750" t="53891" r="13854" b="34066"/>
          <a:stretch>
            <a:fillRect/>
          </a:stretch>
        </p:blipFill>
        <p:spPr>
          <a:xfrm>
            <a:off x="164544" y="469339"/>
            <a:ext cx="661794" cy="605870"/>
          </a:xfrm>
          <a:prstGeom prst="rect">
            <a:avLst/>
          </a:prstGeom>
        </p:spPr>
      </p:pic>
      <p:sp>
        <p:nvSpPr>
          <p:cNvPr id="9" name="文本框 8"/>
          <p:cNvSpPr txBox="1"/>
          <p:nvPr/>
        </p:nvSpPr>
        <p:spPr>
          <a:xfrm>
            <a:off x="826338" y="368300"/>
            <a:ext cx="2996141" cy="523220"/>
          </a:xfrm>
          <a:prstGeom prst="rect">
            <a:avLst/>
          </a:prstGeom>
          <a:noFill/>
        </p:spPr>
        <p:txBody>
          <a:bodyPr wrap="square" rtlCol="0">
            <a:spAutoFit/>
          </a:bodyPr>
          <a:lstStyle/>
          <a:p>
            <a:r>
              <a:rPr lang="zh-CN" altLang="en-US" sz="2800" b="1" dirty="0" smtClean="0">
                <a:solidFill>
                  <a:srgbClr val="5E8300"/>
                </a:solidFill>
                <a:cs typeface="+mn-ea"/>
                <a:sym typeface="+mn-lt"/>
              </a:rPr>
              <a:t>请输入标题</a:t>
            </a:r>
            <a:r>
              <a:rPr lang="zh-CN" altLang="en-US" sz="2800" b="1" dirty="0">
                <a:solidFill>
                  <a:srgbClr val="5E8300"/>
                </a:solidFill>
                <a:cs typeface="+mn-ea"/>
                <a:sym typeface="+mn-lt"/>
              </a:rPr>
              <a:t>二</a:t>
            </a:r>
            <a:endParaRPr lang="zh-CN" altLang="en-US" sz="2800" b="1" dirty="0" smtClean="0">
              <a:solidFill>
                <a:srgbClr val="5E8300"/>
              </a:solidFill>
              <a:cs typeface="+mn-ea"/>
              <a:sym typeface="+mn-lt"/>
            </a:endParaRPr>
          </a:p>
        </p:txBody>
      </p:sp>
      <p:sp>
        <p:nvSpPr>
          <p:cNvPr id="10" name="矩形 9"/>
          <p:cNvSpPr/>
          <p:nvPr/>
        </p:nvSpPr>
        <p:spPr>
          <a:xfrm>
            <a:off x="826338" y="782821"/>
            <a:ext cx="2640762" cy="272895"/>
          </a:xfrm>
          <a:prstGeom prst="rect">
            <a:avLst/>
          </a:prstGeom>
        </p:spPr>
        <p:txBody>
          <a:bodyPr wrap="square">
            <a:spAutoFit/>
          </a:bodyPr>
          <a:lstStyle/>
          <a:p>
            <a:pPr algn="dist">
              <a:lnSpc>
                <a:spcPct val="130000"/>
              </a:lnSpc>
              <a:spcBef>
                <a:spcPts val="600"/>
              </a:spcBef>
              <a:spcAft>
                <a:spcPts val="600"/>
              </a:spcAft>
              <a:defRPr/>
            </a:pPr>
            <a:r>
              <a:rPr lang="en-US" altLang="zh-CN" sz="1000" dirty="0">
                <a:solidFill>
                  <a:srgbClr val="5E8300"/>
                </a:solidFill>
                <a:cs typeface="+mn-ea"/>
                <a:sym typeface="+mn-lt"/>
              </a:rPr>
              <a:t>Please replace text, click add </a:t>
            </a:r>
            <a:r>
              <a:rPr lang="en-US" altLang="zh-CN" sz="1000" dirty="0" smtClean="0">
                <a:solidFill>
                  <a:srgbClr val="5E8300"/>
                </a:solidFill>
                <a:cs typeface="+mn-ea"/>
                <a:sym typeface="+mn-lt"/>
              </a:rPr>
              <a:t>headline</a:t>
            </a:r>
            <a:r>
              <a:rPr lang="en-US" altLang="zh-CN" sz="1000" dirty="0">
                <a:solidFill>
                  <a:srgbClr val="5E8300"/>
                </a:solidFill>
                <a:cs typeface="+mn-ea"/>
                <a:sym typeface="+mn-lt"/>
              </a:rPr>
              <a:t>.</a:t>
            </a:r>
            <a:endParaRPr lang="en-US" altLang="zh-CN" sz="1000" dirty="0">
              <a:solidFill>
                <a:srgbClr val="5E8300"/>
              </a:solidFill>
              <a:cs typeface="+mn-ea"/>
              <a:sym typeface="+mn-lt"/>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7390" t="31106" r="57711" b="9444"/>
          <a:stretch>
            <a:fillRect/>
          </a:stretch>
        </p:blipFill>
        <p:spPr>
          <a:xfrm flipH="1">
            <a:off x="11123732" y="5803900"/>
            <a:ext cx="1068268" cy="1054100"/>
          </a:xfrm>
          <a:prstGeom prst="rect">
            <a:avLst/>
          </a:prstGeom>
        </p:spPr>
      </p:pic>
      <p:cxnSp>
        <p:nvCxnSpPr>
          <p:cNvPr id="6" name="直接连接符 5"/>
          <p:cNvCxnSpPr>
            <a:stCxn id="7" idx="6"/>
          </p:cNvCxnSpPr>
          <p:nvPr/>
        </p:nvCxnSpPr>
        <p:spPr>
          <a:xfrm flipV="1">
            <a:off x="2767092" y="2885175"/>
            <a:ext cx="6719635" cy="4"/>
          </a:xfrm>
          <a:prstGeom prst="line">
            <a:avLst/>
          </a:prstGeom>
          <a:ln>
            <a:solidFill>
              <a:srgbClr val="5E8300"/>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654771" y="2329018"/>
            <a:ext cx="1112321" cy="1112321"/>
          </a:xfrm>
          <a:prstGeom prst="ellipse">
            <a:avLst/>
          </a:prstGeom>
          <a:solidFill>
            <a:srgbClr val="C9DC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cs typeface="+mn-ea"/>
              <a:sym typeface="+mn-lt"/>
            </a:endParaRPr>
          </a:p>
        </p:txBody>
      </p:sp>
      <p:sp>
        <p:nvSpPr>
          <p:cNvPr id="11" name="椭圆 10"/>
          <p:cNvSpPr/>
          <p:nvPr/>
        </p:nvSpPr>
        <p:spPr>
          <a:xfrm>
            <a:off x="4265422" y="2329017"/>
            <a:ext cx="1112321" cy="1112321"/>
          </a:xfrm>
          <a:prstGeom prst="ellipse">
            <a:avLst/>
          </a:prstGeom>
          <a:solidFill>
            <a:srgbClr val="5E8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cs typeface="+mn-ea"/>
              <a:sym typeface="+mn-lt"/>
            </a:endParaRPr>
          </a:p>
        </p:txBody>
      </p:sp>
      <p:sp>
        <p:nvSpPr>
          <p:cNvPr id="12" name="椭圆 11"/>
          <p:cNvSpPr/>
          <p:nvPr/>
        </p:nvSpPr>
        <p:spPr>
          <a:xfrm>
            <a:off x="6876074" y="2329016"/>
            <a:ext cx="1112321" cy="1112321"/>
          </a:xfrm>
          <a:prstGeom prst="ellipse">
            <a:avLst/>
          </a:prstGeom>
          <a:solidFill>
            <a:srgbClr val="C9DC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cs typeface="+mn-ea"/>
              <a:sym typeface="+mn-lt"/>
            </a:endParaRPr>
          </a:p>
        </p:txBody>
      </p:sp>
      <p:sp>
        <p:nvSpPr>
          <p:cNvPr id="14" name="椭圆 13"/>
          <p:cNvSpPr/>
          <p:nvPr/>
        </p:nvSpPr>
        <p:spPr>
          <a:xfrm>
            <a:off x="9486727" y="2329016"/>
            <a:ext cx="1112321" cy="1112321"/>
          </a:xfrm>
          <a:prstGeom prst="ellipse">
            <a:avLst/>
          </a:prstGeom>
          <a:solidFill>
            <a:srgbClr val="5E8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cs typeface="+mn-ea"/>
              <a:sym typeface="+mn-lt"/>
            </a:endParaRPr>
          </a:p>
        </p:txBody>
      </p:sp>
      <p:pic>
        <p:nvPicPr>
          <p:cNvPr id="19" name="图片 18"/>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55092" b="64703" l="79382" r="85397">
                        <a14:foregroundMark x1="81312" y1="59325" x2="79382" y2="60069"/>
                        <a14:foregroundMark x1="83210" y1="58467" x2="84464" y2="56407"/>
                        <a14:foregroundMark x1="81216" y1="55835" x2="80219" y2="57037"/>
                        <a14:foregroundMark x1="81280" y1="57037" x2="82213" y2="55206"/>
                        <a14:foregroundMark x1="82695" y1="56465" x2="83242" y2="55435"/>
                        <a14:foregroundMark x1="83821" y1="57208" x2="84979" y2="60183"/>
                        <a14:foregroundMark x1="84400" y1="59611" x2="83853" y2="62986"/>
                        <a14:foregroundMark x1="82921" y1="63158" x2="82020" y2="64016"/>
                        <a14:foregroundMark x1="82020" y1="62586" x2="80798" y2="62986"/>
                        <a14:foregroundMark x1="80701" y1="61442" x2="79833" y2="62529"/>
                      </a14:backgroundRemoval>
                    </a14:imgEffect>
                  </a14:imgLayer>
                </a14:imgProps>
              </a:ext>
              <a:ext uri="{28A0092B-C50C-407E-A947-70E740481C1C}">
                <a14:useLocalDpi xmlns:a14="http://schemas.microsoft.com/office/drawing/2010/main" val="0"/>
              </a:ext>
            </a:extLst>
          </a:blip>
          <a:srcRect l="78750" t="53891" r="13854" b="34066"/>
          <a:stretch>
            <a:fillRect/>
          </a:stretch>
        </p:blipFill>
        <p:spPr>
          <a:xfrm>
            <a:off x="1817650" y="2525128"/>
            <a:ext cx="786562" cy="720094"/>
          </a:xfrm>
          <a:prstGeom prst="rect">
            <a:avLst/>
          </a:prstGeom>
        </p:spPr>
      </p:pic>
      <p:pic>
        <p:nvPicPr>
          <p:cNvPr id="23" name="图片 22"/>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55092" b="64703" l="79382" r="85397">
                        <a14:foregroundMark x1="81312" y1="59325" x2="79382" y2="60069"/>
                        <a14:foregroundMark x1="83210" y1="58467" x2="84464" y2="56407"/>
                        <a14:foregroundMark x1="81216" y1="55835" x2="80219" y2="57037"/>
                        <a14:foregroundMark x1="81280" y1="57037" x2="82213" y2="55206"/>
                        <a14:foregroundMark x1="82695" y1="56465" x2="83242" y2="55435"/>
                        <a14:foregroundMark x1="83821" y1="57208" x2="84979" y2="60183"/>
                        <a14:foregroundMark x1="84400" y1="59611" x2="83853" y2="62986"/>
                        <a14:foregroundMark x1="82921" y1="63158" x2="82020" y2="64016"/>
                        <a14:foregroundMark x1="82020" y1="62586" x2="80798" y2="62986"/>
                        <a14:foregroundMark x1="80701" y1="61442" x2="79833" y2="62529"/>
                      </a14:backgroundRemoval>
                    </a14:imgEffect>
                  </a14:imgLayer>
                </a14:imgProps>
              </a:ext>
              <a:ext uri="{28A0092B-C50C-407E-A947-70E740481C1C}">
                <a14:useLocalDpi xmlns:a14="http://schemas.microsoft.com/office/drawing/2010/main" val="0"/>
              </a:ext>
            </a:extLst>
          </a:blip>
          <a:srcRect l="78750" t="53891" r="13854" b="34066"/>
          <a:stretch>
            <a:fillRect/>
          </a:stretch>
        </p:blipFill>
        <p:spPr>
          <a:xfrm>
            <a:off x="4428302" y="2525128"/>
            <a:ext cx="786562" cy="720094"/>
          </a:xfrm>
          <a:prstGeom prst="rect">
            <a:avLst/>
          </a:prstGeom>
        </p:spPr>
      </p:pic>
      <p:pic>
        <p:nvPicPr>
          <p:cNvPr id="24" name="图片 23"/>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55092" b="64703" l="79382" r="85397">
                        <a14:foregroundMark x1="81312" y1="59325" x2="79382" y2="60069"/>
                        <a14:foregroundMark x1="83210" y1="58467" x2="84464" y2="56407"/>
                        <a14:foregroundMark x1="81216" y1="55835" x2="80219" y2="57037"/>
                        <a14:foregroundMark x1="81280" y1="57037" x2="82213" y2="55206"/>
                        <a14:foregroundMark x1="82695" y1="56465" x2="83242" y2="55435"/>
                        <a14:foregroundMark x1="83821" y1="57208" x2="84979" y2="60183"/>
                        <a14:foregroundMark x1="84400" y1="59611" x2="83853" y2="62986"/>
                        <a14:foregroundMark x1="82921" y1="63158" x2="82020" y2="64016"/>
                        <a14:foregroundMark x1="82020" y1="62586" x2="80798" y2="62986"/>
                        <a14:foregroundMark x1="80701" y1="61442" x2="79833" y2="62529"/>
                      </a14:backgroundRemoval>
                    </a14:imgEffect>
                  </a14:imgLayer>
                </a14:imgProps>
              </a:ext>
              <a:ext uri="{28A0092B-C50C-407E-A947-70E740481C1C}">
                <a14:useLocalDpi xmlns:a14="http://schemas.microsoft.com/office/drawing/2010/main" val="0"/>
              </a:ext>
            </a:extLst>
          </a:blip>
          <a:srcRect l="78750" t="53891" r="13854" b="34066"/>
          <a:stretch>
            <a:fillRect/>
          </a:stretch>
        </p:blipFill>
        <p:spPr>
          <a:xfrm>
            <a:off x="7038953" y="2525128"/>
            <a:ext cx="786562" cy="720094"/>
          </a:xfrm>
          <a:prstGeom prst="rect">
            <a:avLst/>
          </a:prstGeom>
        </p:spPr>
      </p:pic>
      <p:pic>
        <p:nvPicPr>
          <p:cNvPr id="25" name="图片 24"/>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55092" b="64703" l="79382" r="85397">
                        <a14:foregroundMark x1="81312" y1="59325" x2="79382" y2="60069"/>
                        <a14:foregroundMark x1="83210" y1="58467" x2="84464" y2="56407"/>
                        <a14:foregroundMark x1="81216" y1="55835" x2="80219" y2="57037"/>
                        <a14:foregroundMark x1="81280" y1="57037" x2="82213" y2="55206"/>
                        <a14:foregroundMark x1="82695" y1="56465" x2="83242" y2="55435"/>
                        <a14:foregroundMark x1="83821" y1="57208" x2="84979" y2="60183"/>
                        <a14:foregroundMark x1="84400" y1="59611" x2="83853" y2="62986"/>
                        <a14:foregroundMark x1="82921" y1="63158" x2="82020" y2="64016"/>
                        <a14:foregroundMark x1="82020" y1="62586" x2="80798" y2="62986"/>
                        <a14:foregroundMark x1="80701" y1="61442" x2="79833" y2="62529"/>
                      </a14:backgroundRemoval>
                    </a14:imgEffect>
                  </a14:imgLayer>
                </a14:imgProps>
              </a:ext>
              <a:ext uri="{28A0092B-C50C-407E-A947-70E740481C1C}">
                <a14:useLocalDpi xmlns:a14="http://schemas.microsoft.com/office/drawing/2010/main" val="0"/>
              </a:ext>
            </a:extLst>
          </a:blip>
          <a:srcRect l="78750" t="53891" r="13854" b="34066"/>
          <a:stretch>
            <a:fillRect/>
          </a:stretch>
        </p:blipFill>
        <p:spPr>
          <a:xfrm>
            <a:off x="9649606" y="2525128"/>
            <a:ext cx="786562" cy="720094"/>
          </a:xfrm>
          <a:prstGeom prst="rect">
            <a:avLst/>
          </a:prstGeom>
        </p:spPr>
      </p:pic>
      <p:sp>
        <p:nvSpPr>
          <p:cNvPr id="26" name="Content Placeholder 2"/>
          <p:cNvSpPr txBox="1"/>
          <p:nvPr/>
        </p:nvSpPr>
        <p:spPr>
          <a:xfrm>
            <a:off x="1192319" y="3801379"/>
            <a:ext cx="203722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27" name="Content Placeholder 2"/>
          <p:cNvSpPr txBox="1"/>
          <p:nvPr/>
        </p:nvSpPr>
        <p:spPr>
          <a:xfrm>
            <a:off x="3802970" y="3801379"/>
            <a:ext cx="203722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28" name="Content Placeholder 2"/>
          <p:cNvSpPr txBox="1"/>
          <p:nvPr/>
        </p:nvSpPr>
        <p:spPr>
          <a:xfrm>
            <a:off x="6413621" y="3801379"/>
            <a:ext cx="203722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
        <p:nvSpPr>
          <p:cNvPr id="29" name="Content Placeholder 2"/>
          <p:cNvSpPr txBox="1"/>
          <p:nvPr/>
        </p:nvSpPr>
        <p:spPr>
          <a:xfrm>
            <a:off x="9024272" y="3801379"/>
            <a:ext cx="2037223" cy="152349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2000" b="1" dirty="0" smtClean="0">
                <a:solidFill>
                  <a:srgbClr val="5E8300"/>
                </a:solidFill>
                <a:cs typeface="+mn-ea"/>
                <a:sym typeface="+mn-lt"/>
              </a:rPr>
              <a:t>请</a:t>
            </a:r>
            <a:r>
              <a:rPr lang="zh-CN" altLang="en-US" sz="2000" b="1" dirty="0">
                <a:solidFill>
                  <a:srgbClr val="5E8300"/>
                </a:solidFill>
                <a:cs typeface="+mn-ea"/>
                <a:sym typeface="+mn-lt"/>
              </a:rPr>
              <a:t>添加</a:t>
            </a:r>
            <a:r>
              <a:rPr lang="zh-CN" altLang="en-US" sz="2000" b="1" dirty="0" smtClean="0">
                <a:solidFill>
                  <a:srgbClr val="5E8300"/>
                </a:solidFill>
                <a:cs typeface="+mn-ea"/>
                <a:sym typeface="+mn-lt"/>
              </a:rPr>
              <a:t>标题</a:t>
            </a:r>
            <a:endParaRPr lang="en-US" altLang="zh-CN" sz="2000" b="1" dirty="0" smtClean="0">
              <a:solidFill>
                <a:srgbClr val="5E8300"/>
              </a:solidFill>
              <a:cs typeface="+mn-ea"/>
              <a:sym typeface="+mn-lt"/>
            </a:endParaRPr>
          </a:p>
          <a:p>
            <a:pPr marL="0" indent="0" algn="ctr">
              <a:lnSpc>
                <a:spcPct val="150000"/>
              </a:lnSpc>
              <a:spcBef>
                <a:spcPts val="0"/>
              </a:spcBef>
              <a:buNone/>
            </a:pPr>
            <a:r>
              <a:rPr lang="zh-CN" altLang="en-US" dirty="0" smtClean="0">
                <a:solidFill>
                  <a:schemeClr val="tx1">
                    <a:lumMod val="75000"/>
                    <a:lumOff val="25000"/>
                  </a:schemeClr>
                </a:solidFill>
                <a:cs typeface="+mn-ea"/>
                <a:sym typeface="+mn-lt"/>
              </a:rPr>
              <a:t>添加</a:t>
            </a:r>
            <a:r>
              <a:rPr lang="zh-CN" altLang="en-US" dirty="0">
                <a:solidFill>
                  <a:schemeClr val="tx1">
                    <a:lumMod val="75000"/>
                    <a:lumOff val="25000"/>
                  </a:schemeClr>
                </a:solidFill>
                <a:cs typeface="+mn-ea"/>
                <a:sym typeface="+mn-lt"/>
              </a:rPr>
              <a:t>所需文本添加所需文本添加文本添加所需文本添加所需</a:t>
            </a:r>
            <a:r>
              <a:rPr lang="zh-CN" altLang="en-US" dirty="0" smtClean="0">
                <a:solidFill>
                  <a:schemeClr val="tx1">
                    <a:lumMod val="75000"/>
                    <a:lumOff val="25000"/>
                  </a:schemeClr>
                </a:solidFill>
                <a:cs typeface="+mn-ea"/>
                <a:sym typeface="+mn-lt"/>
              </a:rPr>
              <a:t>文本</a:t>
            </a:r>
            <a:endParaRPr lang="zh-CN" altLang="en-US" dirty="0">
              <a:solidFill>
                <a:schemeClr val="tx1">
                  <a:lumMod val="75000"/>
                  <a:lumOff val="25000"/>
                </a:schemeClr>
              </a:solidFill>
              <a:cs typeface="+mn-ea"/>
              <a:sym typeface="+mn-lt"/>
            </a:endParaRPr>
          </a:p>
        </p:txBody>
      </p:sp>
    </p:spTree>
  </p:cSld>
  <p:clrMapOvr>
    <a:masterClrMapping/>
  </p:clrMapOvr>
  <p:transition spd="slow" advTm="4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0-#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0-#ppt_w/2"/>
                                          </p:val>
                                        </p:tav>
                                        <p:tav tm="100000">
                                          <p:val>
                                            <p:strVal val="#ppt_x"/>
                                          </p:val>
                                        </p:tav>
                                      </p:tavLst>
                                    </p:anim>
                                    <p:anim calcmode="lin" valueType="num">
                                      <p:cBhvr additive="base">
                                        <p:cTn id="44" dur="500" fill="hold"/>
                                        <p:tgtEl>
                                          <p:spTgt spid="19"/>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0-#ppt_w/2"/>
                                          </p:val>
                                        </p:tav>
                                        <p:tav tm="100000">
                                          <p:val>
                                            <p:strVal val="#ppt_x"/>
                                          </p:val>
                                        </p:tav>
                                      </p:tavLst>
                                    </p:anim>
                                    <p:anim calcmode="lin" valueType="num">
                                      <p:cBhvr additive="base">
                                        <p:cTn id="48" dur="500" fill="hold"/>
                                        <p:tgtEl>
                                          <p:spTgt spid="23"/>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0-#ppt_w/2"/>
                                          </p:val>
                                        </p:tav>
                                        <p:tav tm="100000">
                                          <p:val>
                                            <p:strVal val="#ppt_x"/>
                                          </p:val>
                                        </p:tav>
                                      </p:tavLst>
                                    </p:anim>
                                    <p:anim calcmode="lin" valueType="num">
                                      <p:cBhvr additive="base">
                                        <p:cTn id="52" dur="500" fill="hold"/>
                                        <p:tgtEl>
                                          <p:spTgt spid="24"/>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0-#ppt_w/2"/>
                                          </p:val>
                                        </p:tav>
                                        <p:tav tm="100000">
                                          <p:val>
                                            <p:strVal val="#ppt_x"/>
                                          </p:val>
                                        </p:tav>
                                      </p:tavLst>
                                    </p:anim>
                                    <p:anim calcmode="lin" valueType="num">
                                      <p:cBhvr additive="base">
                                        <p:cTn id="56"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P spid="14" grpId="0" animBg="1"/>
      <p:bldP spid="26" grpId="0"/>
      <p:bldP spid="27" grpId="0"/>
      <p:bldP spid="28" grpId="0"/>
      <p:bldP spid="29" grpId="0"/>
    </p:bldLst>
  </p:timing>
</p:sld>
</file>

<file path=ppt/tags/tag1.xml><?xml version="1.0" encoding="utf-8"?>
<p:tagLst xmlns:p="http://schemas.openxmlformats.org/presentationml/2006/main">
  <p:tag name="MH" val="20210603212610"/>
  <p:tag name="MH_LIBRARY" val="CONTENTS"/>
  <p:tag name="MH_TYPE" val="OTHERS"/>
  <p:tag name="ID" val="553532"/>
</p:tagLst>
</file>

<file path=ppt/theme/theme1.xml><?xml version="1.0" encoding="utf-8"?>
<a:theme xmlns:a="http://schemas.openxmlformats.org/drawingml/2006/main" name="蔬菜水果">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ley4benc">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5236</Words>
  <Application>WPS 演示</Application>
  <PresentationFormat>自定义</PresentationFormat>
  <Paragraphs>359</Paragraphs>
  <Slides>24</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24</vt:i4>
      </vt:variant>
    </vt:vector>
  </HeadingPairs>
  <TitlesOfParts>
    <vt:vector size="36" baseType="lpstr">
      <vt:lpstr>Arial</vt:lpstr>
      <vt:lpstr>宋体</vt:lpstr>
      <vt:lpstr>Wingdings</vt:lpstr>
      <vt:lpstr>Aa甜心爱人  (非商业使用)</vt:lpstr>
      <vt:lpstr>微软雅黑</vt:lpstr>
      <vt:lpstr>Arial Unicode MS</vt:lpstr>
      <vt:lpstr>Calibri</vt:lpstr>
      <vt:lpstr>思源黑体 Light</vt:lpstr>
      <vt:lpstr>黑体</vt:lpstr>
      <vt:lpstr>Arial</vt:lpstr>
      <vt:lpstr>蔬菜水果</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水果蔬菜</dc:title>
  <dc:creator>第一PPT</dc:creator>
  <cp:keywords>www.1ppt.com</cp:keywords>
  <dc:description>www.1ppt.com</dc:description>
  <cp:lastModifiedBy>铭</cp:lastModifiedBy>
  <cp:revision>25</cp:revision>
  <dcterms:created xsi:type="dcterms:W3CDTF">2021-10-16T12:48:00Z</dcterms:created>
  <dcterms:modified xsi:type="dcterms:W3CDTF">2022-01-24T06:08:03Z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A52F758B53BC475E88BC4ECC778B85CC</vt:lpwstr>
  </property>
  <property fmtid="{D5CDD505-2E9C-101B-9397-08002B2CF9AE}" pid="3" name="KSOProductBuildVer">
    <vt:lpwstr>2052-11.1.0.11045</vt:lpwstr>
  </property>
</Properties>
</file>