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Lst>
  <p:notesMasterIdLst>
    <p:notesMasterId r:id="rId6"/>
  </p:notesMasterIdLst>
  <p:sldIdLst>
    <p:sldId id="292" r:id="rId4"/>
    <p:sldId id="258" r:id="rId5"/>
    <p:sldId id="259" r:id="rId7"/>
    <p:sldId id="264" r:id="rId8"/>
    <p:sldId id="270" r:id="rId9"/>
    <p:sldId id="266" r:id="rId10"/>
    <p:sldId id="272" r:id="rId11"/>
    <p:sldId id="260" r:id="rId12"/>
    <p:sldId id="268" r:id="rId13"/>
    <p:sldId id="265" r:id="rId14"/>
    <p:sldId id="271" r:id="rId15"/>
    <p:sldId id="267" r:id="rId16"/>
    <p:sldId id="261" r:id="rId17"/>
    <p:sldId id="290" r:id="rId18"/>
    <p:sldId id="274" r:id="rId19"/>
    <p:sldId id="273" r:id="rId20"/>
    <p:sldId id="275" r:id="rId21"/>
    <p:sldId id="262" r:id="rId22"/>
    <p:sldId id="276" r:id="rId23"/>
    <p:sldId id="278" r:id="rId24"/>
    <p:sldId id="280" r:id="rId25"/>
    <p:sldId id="281" r:id="rId26"/>
    <p:sldId id="284" r:id="rId27"/>
    <p:sldId id="293"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DE0"/>
    <a:srgbClr val="ED6D34"/>
    <a:srgbClr val="1E1408"/>
    <a:srgbClr val="FBB875"/>
    <a:srgbClr val="3B8D86"/>
    <a:srgbClr val="FBAE7F"/>
    <a:srgbClr val="F9C373"/>
    <a:srgbClr val="FF9008"/>
    <a:srgbClr val="BF7233"/>
    <a:srgbClr val="3B4F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6314" autoAdjust="0"/>
  </p:normalViewPr>
  <p:slideViewPr>
    <p:cSldViewPr snapToGrid="0">
      <p:cViewPr>
        <p:scale>
          <a:sx n="75" d="100"/>
          <a:sy n="75" d="100"/>
        </p:scale>
        <p:origin x="-1962" y="-84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CE4104-1697-46AF-845D-5957D6A3D04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3C462D-D2D2-445A-B7CB-D21D589C7E5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A3C462D-D2D2-445A-B7CB-D21D589C7E5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FA9C3-9DBD-4BDA-9EC1-25EF88B1020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B40244-EF62-455F-82B5-674EB72A58B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BF621F7B-30A1-EC4C-85EC-3423775A1D42}" type="slidenum">
              <a:rPr kumimoji="1" lang="zh-CN" altLang="en-US" smtClean="0"/>
            </a:fld>
            <a:endParaRPr kumimoji="1"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197B1A4-5FC5-4DE2-8330-66DBEDE75002}" type="slidenum">
              <a:rPr lang="zh-CN" altLang="en-US" smtClean="0">
                <a:latin typeface="Calibri" panose="020F0502020204030204" pitchFamily="34" charset="0"/>
              </a:rPr>
            </a:fld>
            <a:endParaRPr lang="zh-CN"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621F7B-30A1-EC4C-85EC-3423775A1D42}" type="slidenum">
              <a:rPr kumimoji="1" lang="zh-CN" altLang="en-US" smtClean="0"/>
            </a:fld>
            <a:endParaRPr kumimoji="1"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userDrawn="1"/>
        </p:nvGrpSpPr>
        <p:grpSpPr>
          <a:xfrm>
            <a:off x="4574528" y="263029"/>
            <a:ext cx="3042944" cy="833858"/>
            <a:chOff x="4857671" y="417084"/>
            <a:chExt cx="3042944" cy="833858"/>
          </a:xfrm>
        </p:grpSpPr>
        <p:sp>
          <p:nvSpPr>
            <p:cNvPr id="18" name="文本框 17"/>
            <p:cNvSpPr txBox="1"/>
            <p:nvPr/>
          </p:nvSpPr>
          <p:spPr>
            <a:xfrm>
              <a:off x="4857671" y="417084"/>
              <a:ext cx="3042944"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卡通简体" panose="02010600010101010101" pitchFamily="65" charset="-122"/>
                  <a:ea typeface="方正卡通简体" panose="02010600010101010101" pitchFamily="65" charset="-122"/>
                  <a:cs typeface="站酷快乐体2016修订版" panose="02010600030101010101" charset="-122"/>
                  <a:sym typeface="迷你简硬笔楷书" panose="03000509000000000000" charset="-122"/>
                </a:rPr>
                <a:t>添加标题</a:t>
              </a:r>
              <a:endParaRPr lang="en-US" altLang="zh-CN" sz="3600" dirty="0" smtClean="0">
                <a:solidFill>
                  <a:schemeClr val="tx1">
                    <a:lumMod val="85000"/>
                    <a:lumOff val="15000"/>
                  </a:schemeClr>
                </a:solidFill>
                <a:latin typeface="方正卡通简体" panose="02010600010101010101" pitchFamily="65" charset="-122"/>
                <a:ea typeface="方正卡通简体" panose="02010600010101010101" pitchFamily="65" charset="-122"/>
                <a:cs typeface="站酷快乐体2016修订版" panose="02010600030101010101" charset="-122"/>
                <a:sym typeface="迷你简硬笔楷书" panose="03000509000000000000" charset="-122"/>
              </a:endParaRPr>
            </a:p>
          </p:txBody>
        </p:sp>
        <p:sp>
          <p:nvSpPr>
            <p:cNvPr id="19" name="矩形 18"/>
            <p:cNvSpPr/>
            <p:nvPr/>
          </p:nvSpPr>
          <p:spPr>
            <a:xfrm>
              <a:off x="5232034" y="912388"/>
              <a:ext cx="2294218" cy="338554"/>
            </a:xfrm>
            <a:prstGeom prst="rect">
              <a:avLst/>
            </a:prstGeom>
          </p:spPr>
          <p:txBody>
            <a:bodyPr wrap="none">
              <a:spAutoFit/>
            </a:bodyPr>
            <a:lstStyle/>
            <a:p>
              <a:pPr algn="ctr"/>
              <a:r>
                <a:rPr lang="en-US" altLang="zh-CN" sz="1600" dirty="0">
                  <a:solidFill>
                    <a:schemeClr val="tx1">
                      <a:lumMod val="65000"/>
                      <a:lumOff val="35000"/>
                    </a:schemeClr>
                  </a:solidFill>
                  <a:latin typeface="方正卡通简体" panose="02010600010101010101" pitchFamily="65" charset="-122"/>
                  <a:ea typeface="方正卡通简体" panose="02010600010101010101" pitchFamily="65" charset="-122"/>
                  <a:cs typeface="站酷快乐体2016修订版" panose="02010600030101010101" charset="-122"/>
                  <a:sym typeface="迷你简硬笔楷书" panose="03000509000000000000" charset="-122"/>
                </a:rPr>
                <a:t>Click add title text</a:t>
              </a:r>
              <a:endParaRPr lang="en-US" altLang="zh-CN" sz="1600" dirty="0">
                <a:solidFill>
                  <a:schemeClr val="tx1">
                    <a:lumMod val="65000"/>
                    <a:lumOff val="35000"/>
                  </a:schemeClr>
                </a:solidFill>
                <a:latin typeface="方正卡通简体" panose="02010600010101010101" pitchFamily="65" charset="-122"/>
                <a:ea typeface="方正卡通简体" panose="02010600010101010101" pitchFamily="65" charset="-122"/>
                <a:cs typeface="站酷快乐体2016修订版" panose="02010600030101010101" charset="-122"/>
                <a:sym typeface="迷你简硬笔楷书" panose="03000509000000000000"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fld>
            <a:endParaRPr lang="zh-CN" altLang="en-US"/>
          </a:p>
        </p:txBody>
      </p:sp>
      <p:sp>
        <p:nvSpPr>
          <p:cNvPr id="8" name="TextBox 7"/>
          <p:cNvSpPr txBox="1"/>
          <p:nvPr userDrawn="1"/>
        </p:nvSpPr>
        <p:spPr>
          <a:xfrm>
            <a:off x="2644305" y="6739570"/>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smtClean="0">
                <a:solidFill>
                  <a:prstClr val="black"/>
                </a:solidFill>
                <a:latin typeface="微软雅黑" panose="020B0503020204020204" pitchFamily="34" charset="-122"/>
                <a:ea typeface="微软雅黑" panose="020B0503020204020204" pitchFamily="34" charset="-122"/>
              </a:rPr>
              <a:t> </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4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image" Target="../media/image30.png"/><Relationship Id="rId3" Type="http://schemas.openxmlformats.org/officeDocument/2006/relationships/tags" Target="../tags/tag4.xml"/><Relationship Id="rId2" Type="http://schemas.openxmlformats.org/officeDocument/2006/relationships/image" Target="../media/image29.png"/><Relationship Id="rId1" Type="http://schemas.openxmlformats.org/officeDocument/2006/relationships/image" Target="../media/image28.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image" Target="../media/image34.png"/><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image" Target="../media/image36.png"/><Relationship Id="rId1" Type="http://schemas.openxmlformats.org/officeDocument/2006/relationships/image" Target="../media/image35.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tags" Target="../tags/tag7.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image" Target="../media/image37.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emf"/></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8.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tags" Target="../tags/tag9.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image" Target="../media/image50.png"/><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53.png"/><Relationship Id="rId2" Type="http://schemas.openxmlformats.org/officeDocument/2006/relationships/tags" Target="../tags/tag14.xml"/><Relationship Id="rId1" Type="http://schemas.openxmlformats.org/officeDocument/2006/relationships/image" Target="../media/image52.pn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image" Target="../media/image61.png"/><Relationship Id="rId3" Type="http://schemas.openxmlformats.org/officeDocument/2006/relationships/image" Target="../media/image60.png"/><Relationship Id="rId2" Type="http://schemas.openxmlformats.org/officeDocument/2006/relationships/tags" Target="../tags/tag15.xml"/><Relationship Id="rId1" Type="http://schemas.openxmlformats.org/officeDocument/2006/relationships/image" Target="../media/image59.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image" Target="../media/image64.png"/><Relationship Id="rId3" Type="http://schemas.openxmlformats.org/officeDocument/2006/relationships/tags" Target="../tags/tag16.xml"/><Relationship Id="rId2" Type="http://schemas.openxmlformats.org/officeDocument/2006/relationships/image" Target="../media/image63.png"/><Relationship Id="rId1" Type="http://schemas.openxmlformats.org/officeDocument/2006/relationships/image" Target="../media/image62.jpeg"/></Relationships>
</file>

<file path=ppt/slides/_rels/slide2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tags" Target="../tags/tag1.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2.xml"/><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image" Target="../media/image14.emf"/></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image" Target="../media/image25.pn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tags" Target="../tags/tag3.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49566" y="888730"/>
            <a:ext cx="7245313" cy="5328811"/>
          </a:xfrm>
          <a:prstGeom prst="rect">
            <a:avLst/>
          </a:prstGeom>
        </p:spPr>
      </p:pic>
      <p:sp>
        <p:nvSpPr>
          <p:cNvPr id="22" name="文本框 21"/>
          <p:cNvSpPr txBox="1"/>
          <p:nvPr/>
        </p:nvSpPr>
        <p:spPr>
          <a:xfrm>
            <a:off x="4356740" y="2692229"/>
            <a:ext cx="3583032" cy="1107996"/>
          </a:xfrm>
          <a:prstGeom prst="rect">
            <a:avLst/>
          </a:prstGeom>
          <a:noFill/>
        </p:spPr>
        <p:txBody>
          <a:bodyPr wrap="none" rtlCol="0">
            <a:spAutoFit/>
          </a:bodyPr>
          <a:lstStyle/>
          <a:p>
            <a:pPr algn="ctr"/>
            <a:r>
              <a:rPr lang="zh-CN" altLang="en-US" sz="6600" b="1" dirty="0" smtClean="0">
                <a:solidFill>
                  <a:srgbClr val="1E1408"/>
                </a:solidFill>
                <a:effectLst>
                  <a:outerShdw blurRad="38100" dist="38100" dir="2700000" algn="tl">
                    <a:srgbClr val="000000">
                      <a:alpha val="43137"/>
                    </a:srgbClr>
                  </a:outerShdw>
                </a:effectLst>
                <a:cs typeface="+mn-ea"/>
                <a:sym typeface="+mn-lt"/>
              </a:rPr>
              <a:t>卡通说课</a:t>
            </a:r>
            <a:endParaRPr lang="zh-CN" altLang="en-US" sz="6600" b="1" dirty="0">
              <a:solidFill>
                <a:srgbClr val="1E1408"/>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4280895" y="3760932"/>
            <a:ext cx="4301177" cy="707886"/>
          </a:xfrm>
          <a:prstGeom prst="rect">
            <a:avLst/>
          </a:prstGeom>
          <a:noFill/>
        </p:spPr>
        <p:txBody>
          <a:bodyPr wrap="none" rtlCol="0">
            <a:spAutoFit/>
          </a:bodyPr>
          <a:lstStyle/>
          <a:p>
            <a:pPr algn="ctr"/>
            <a:r>
              <a:rPr lang="zh-CN" altLang="en-US" sz="4000" b="1" dirty="0" smtClean="0">
                <a:solidFill>
                  <a:srgbClr val="1E1408"/>
                </a:solidFill>
                <a:effectLst>
                  <a:outerShdw blurRad="25400" dist="25400" dir="2700000" algn="tl">
                    <a:srgbClr val="000000">
                      <a:alpha val="20000"/>
                    </a:srgbClr>
                  </a:outerShdw>
                </a:effectLst>
                <a:cs typeface="+mn-ea"/>
                <a:sym typeface="+mn-lt"/>
              </a:rPr>
              <a:t>校园</a:t>
            </a:r>
            <a:r>
              <a:rPr lang="zh-CN" altLang="en-US" sz="4000" b="1" dirty="0" smtClean="0">
                <a:solidFill>
                  <a:srgbClr val="ED6D34"/>
                </a:solidFill>
                <a:effectLst>
                  <a:outerShdw blurRad="25400" dist="25400" dir="2700000" algn="tl">
                    <a:srgbClr val="000000">
                      <a:alpha val="20000"/>
                    </a:srgbClr>
                  </a:outerShdw>
                </a:effectLst>
                <a:cs typeface="+mn-ea"/>
                <a:sym typeface="+mn-lt"/>
              </a:rPr>
              <a:t>儿童卡通</a:t>
            </a:r>
            <a:r>
              <a:rPr lang="zh-CN" altLang="en-US" sz="4000" b="1" dirty="0" smtClean="0">
                <a:solidFill>
                  <a:srgbClr val="1E1408"/>
                </a:solidFill>
                <a:effectLst>
                  <a:outerShdw blurRad="25400" dist="25400" dir="2700000" algn="tl">
                    <a:srgbClr val="000000">
                      <a:alpha val="20000"/>
                    </a:srgbClr>
                  </a:outerShdw>
                </a:effectLst>
                <a:cs typeface="+mn-ea"/>
                <a:sym typeface="+mn-lt"/>
              </a:rPr>
              <a:t>课件</a:t>
            </a:r>
            <a:endParaRPr lang="zh-CN" altLang="en-US" sz="4000" b="1" dirty="0">
              <a:solidFill>
                <a:srgbClr val="1E1408"/>
              </a:solidFill>
              <a:effectLst>
                <a:outerShdw blurRad="25400" dist="25400" dir="2700000" algn="tl">
                  <a:srgbClr val="000000">
                    <a:alpha val="20000"/>
                  </a:srgbClr>
                </a:outerShdw>
              </a:effectLst>
              <a:cs typeface="+mn-ea"/>
              <a:sym typeface="+mn-lt"/>
            </a:endParaRPr>
          </a:p>
        </p:txBody>
      </p:sp>
      <p:sp>
        <p:nvSpPr>
          <p:cNvPr id="28" name="文本框 27"/>
          <p:cNvSpPr txBox="1"/>
          <p:nvPr/>
        </p:nvSpPr>
        <p:spPr>
          <a:xfrm>
            <a:off x="9825730" y="5985690"/>
            <a:ext cx="1475084" cy="400110"/>
          </a:xfrm>
          <a:prstGeom prst="rect">
            <a:avLst/>
          </a:prstGeom>
          <a:noFill/>
        </p:spPr>
        <p:txBody>
          <a:bodyPr wrap="none" rtlCol="0">
            <a:spAutoFit/>
          </a:bodyPr>
          <a:lstStyle/>
          <a:p>
            <a:pPr algn="ctr"/>
            <a:r>
              <a:rPr lang="zh-CN" altLang="en-US" sz="2000" b="1" dirty="0" smtClean="0">
                <a:solidFill>
                  <a:srgbClr val="1E1408"/>
                </a:solidFill>
                <a:effectLst>
                  <a:outerShdw blurRad="25400" dist="25400" dir="2700000" algn="tl">
                    <a:srgbClr val="000000">
                      <a:alpha val="20000"/>
                    </a:srgbClr>
                  </a:outerShdw>
                </a:effectLst>
                <a:cs typeface="+mn-ea"/>
                <a:sym typeface="+mn-lt"/>
              </a:rPr>
              <a:t>小</a:t>
            </a:r>
            <a:r>
              <a:rPr lang="zh-CN" altLang="en-US" sz="2000" b="1" dirty="0" smtClean="0">
                <a:solidFill>
                  <a:srgbClr val="1E1408"/>
                </a:solidFill>
                <a:effectLst>
                  <a:outerShdw blurRad="25400" dist="25400" dir="2700000" algn="tl">
                    <a:srgbClr val="000000">
                      <a:alpha val="20000"/>
                    </a:srgbClr>
                  </a:outerShdw>
                </a:effectLst>
                <a:cs typeface="+mn-ea"/>
                <a:sym typeface="+mn-lt"/>
              </a:rPr>
              <a:t>（四）</a:t>
            </a:r>
            <a:r>
              <a:rPr lang="zh-CN" altLang="en-US" sz="2000" b="1" dirty="0" smtClean="0">
                <a:solidFill>
                  <a:srgbClr val="1E1408"/>
                </a:solidFill>
                <a:effectLst>
                  <a:outerShdw blurRad="25400" dist="25400" dir="2700000" algn="tl">
                    <a:srgbClr val="000000">
                      <a:alpha val="20000"/>
                    </a:srgbClr>
                  </a:outerShdw>
                </a:effectLst>
                <a:cs typeface="+mn-ea"/>
                <a:sym typeface="+mn-lt"/>
              </a:rPr>
              <a:t>班</a:t>
            </a:r>
            <a:endParaRPr lang="zh-CN" altLang="en-US" sz="2000" b="1" dirty="0">
              <a:solidFill>
                <a:srgbClr val="1E1408"/>
              </a:solidFill>
              <a:effectLst>
                <a:outerShdw blurRad="25400" dist="25400" dir="2700000" algn="tl">
                  <a:srgbClr val="000000">
                    <a:alpha val="20000"/>
                  </a:srgbClr>
                </a:outerShdw>
              </a:effectLst>
              <a:cs typeface="+mn-ea"/>
              <a:sym typeface="+mn-lt"/>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053427" y="-385043"/>
            <a:ext cx="3859349" cy="3859349"/>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992" y="3394128"/>
            <a:ext cx="3076350" cy="3533723"/>
          </a:xfrm>
          <a:prstGeom prst="rect">
            <a:avLst/>
          </a:prstGeom>
          <a:effectLst>
            <a:outerShdw blurRad="50800" dist="38100" dir="2700000" algn="tl" rotWithShape="0">
              <a:prstClr val="black">
                <a:alpha val="20000"/>
              </a:prstClr>
            </a:outerShdw>
          </a:effectLst>
        </p:spPr>
      </p:pic>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5522" y="2188822"/>
            <a:ext cx="847933" cy="701292"/>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t="18080" b="23905"/>
          <a:stretch>
            <a:fillRect/>
          </a:stretch>
        </p:blipFill>
        <p:spPr>
          <a:xfrm>
            <a:off x="8735391" y="5938479"/>
            <a:ext cx="1028484" cy="596684"/>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26" presetClass="entr" presetSubtype="0" fill="hold" grpId="0" nodeType="with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80">
                                          <p:stCondLst>
                                            <p:cond delay="0"/>
                                          </p:stCondLst>
                                        </p:cTn>
                                        <p:tgtEl>
                                          <p:spTgt spid="22"/>
                                        </p:tgtEl>
                                      </p:cBhvr>
                                    </p:animEffect>
                                    <p:anim calcmode="lin" valueType="num">
                                      <p:cBhvr>
                                        <p:cTn id="2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7" dur="26">
                                          <p:stCondLst>
                                            <p:cond delay="650"/>
                                          </p:stCondLst>
                                        </p:cTn>
                                        <p:tgtEl>
                                          <p:spTgt spid="22"/>
                                        </p:tgtEl>
                                      </p:cBhvr>
                                      <p:to x="100000" y="60000"/>
                                    </p:animScale>
                                    <p:animScale>
                                      <p:cBhvr>
                                        <p:cTn id="28" dur="166" decel="50000">
                                          <p:stCondLst>
                                            <p:cond delay="676"/>
                                          </p:stCondLst>
                                        </p:cTn>
                                        <p:tgtEl>
                                          <p:spTgt spid="22"/>
                                        </p:tgtEl>
                                      </p:cBhvr>
                                      <p:to x="100000" y="100000"/>
                                    </p:animScale>
                                    <p:animScale>
                                      <p:cBhvr>
                                        <p:cTn id="29" dur="26">
                                          <p:stCondLst>
                                            <p:cond delay="1312"/>
                                          </p:stCondLst>
                                        </p:cTn>
                                        <p:tgtEl>
                                          <p:spTgt spid="22"/>
                                        </p:tgtEl>
                                      </p:cBhvr>
                                      <p:to x="100000" y="80000"/>
                                    </p:animScale>
                                    <p:animScale>
                                      <p:cBhvr>
                                        <p:cTn id="30" dur="166" decel="50000">
                                          <p:stCondLst>
                                            <p:cond delay="1338"/>
                                          </p:stCondLst>
                                        </p:cTn>
                                        <p:tgtEl>
                                          <p:spTgt spid="22"/>
                                        </p:tgtEl>
                                      </p:cBhvr>
                                      <p:to x="100000" y="100000"/>
                                    </p:animScale>
                                    <p:animScale>
                                      <p:cBhvr>
                                        <p:cTn id="31" dur="26">
                                          <p:stCondLst>
                                            <p:cond delay="1642"/>
                                          </p:stCondLst>
                                        </p:cTn>
                                        <p:tgtEl>
                                          <p:spTgt spid="22"/>
                                        </p:tgtEl>
                                      </p:cBhvr>
                                      <p:to x="100000" y="90000"/>
                                    </p:animScale>
                                    <p:animScale>
                                      <p:cBhvr>
                                        <p:cTn id="32" dur="166" decel="50000">
                                          <p:stCondLst>
                                            <p:cond delay="1668"/>
                                          </p:stCondLst>
                                        </p:cTn>
                                        <p:tgtEl>
                                          <p:spTgt spid="22"/>
                                        </p:tgtEl>
                                      </p:cBhvr>
                                      <p:to x="100000" y="100000"/>
                                    </p:animScale>
                                    <p:animScale>
                                      <p:cBhvr>
                                        <p:cTn id="33" dur="26">
                                          <p:stCondLst>
                                            <p:cond delay="1808"/>
                                          </p:stCondLst>
                                        </p:cTn>
                                        <p:tgtEl>
                                          <p:spTgt spid="22"/>
                                        </p:tgtEl>
                                      </p:cBhvr>
                                      <p:to x="100000" y="95000"/>
                                    </p:animScale>
                                    <p:animScale>
                                      <p:cBhvr>
                                        <p:cTn id="34" dur="166" decel="50000">
                                          <p:stCondLst>
                                            <p:cond delay="1834"/>
                                          </p:stCondLst>
                                        </p:cTn>
                                        <p:tgtEl>
                                          <p:spTgt spid="22"/>
                                        </p:tgtEl>
                                      </p:cBhvr>
                                      <p:to x="100000" y="100000"/>
                                    </p:animScale>
                                  </p:childTnLst>
                                </p:cTn>
                              </p:par>
                              <p:par>
                                <p:cTn id="35" presetID="41" presetClass="entr" presetSubtype="0" fill="hold" grpId="0" nodeType="withEffect">
                                  <p:stCondLst>
                                    <p:cond delay="75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3"/>
                                        </p:tgtEl>
                                        <p:attrNameLst>
                                          <p:attrName>ppt_y</p:attrName>
                                        </p:attrNameLst>
                                      </p:cBhvr>
                                      <p:tavLst>
                                        <p:tav tm="0">
                                          <p:val>
                                            <p:strVal val="#ppt_y"/>
                                          </p:val>
                                        </p:tav>
                                        <p:tav tm="100000">
                                          <p:val>
                                            <p:strVal val="#ppt_y"/>
                                          </p:val>
                                        </p:tav>
                                      </p:tavLst>
                                    </p:anim>
                                    <p:anim calcmode="lin" valueType="num">
                                      <p:cBhvr>
                                        <p:cTn id="3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3"/>
                                        </p:tgtEl>
                                      </p:cBhvr>
                                    </p:animEffect>
                                  </p:childTnLst>
                                </p:cTn>
                              </p:par>
                              <p:par>
                                <p:cTn id="42" presetID="42" presetClass="entr" presetSubtype="0" fill="hold" nodeType="withEffect">
                                  <p:stCondLst>
                                    <p:cond delay="7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2" presetClass="entr" presetSubtype="2" fill="hold" nodeType="withEffect">
                                  <p:stCondLst>
                                    <p:cond delay="150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1+#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7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61910" y="3444261"/>
            <a:ext cx="6856195" cy="4285122"/>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rot="977686">
            <a:off x="5439924" y="2838467"/>
            <a:ext cx="470535" cy="1211580"/>
          </a:xfrm>
          <a:prstGeom prst="rect">
            <a:avLst/>
          </a:prstGeom>
        </p:spPr>
      </p:pic>
      <p:grpSp>
        <p:nvGrpSpPr>
          <p:cNvPr id="14" name="组合 13"/>
          <p:cNvGrpSpPr/>
          <p:nvPr/>
        </p:nvGrpSpPr>
        <p:grpSpPr>
          <a:xfrm>
            <a:off x="6286446" y="1916257"/>
            <a:ext cx="3470910" cy="1345360"/>
            <a:chOff x="6777081" y="1137759"/>
            <a:chExt cx="3831523" cy="1458584"/>
          </a:xfrm>
        </p:grpSpPr>
        <p:sp>
          <p:nvSpPr>
            <p:cNvPr id="19" name="文本框 18"/>
            <p:cNvSpPr txBox="1"/>
            <p:nvPr/>
          </p:nvSpPr>
          <p:spPr>
            <a:xfrm>
              <a:off x="6777081" y="1561940"/>
              <a:ext cx="3831523" cy="1034403"/>
            </a:xfrm>
            <a:prstGeom prst="rect">
              <a:avLst/>
            </a:prstGeom>
            <a:noFill/>
          </p:spPr>
          <p:txBody>
            <a:bodyPr wrap="square" rtlCol="0">
              <a:spAutoFit/>
            </a:bodyPr>
            <a:lstStyle/>
            <a:p>
              <a:r>
                <a:rPr lang="zh-CN" altLang="en-US" sz="1400" dirty="0">
                  <a:cs typeface="+mn-ea"/>
                  <a:sym typeface="+mn-lt"/>
                </a:rPr>
                <a:t>请单击此处输入文本内容，请单击此处输入文本内容，请单击此处输入文本内容，请单击此处输入文本内容，请单击此处输入文本内容，请单击此处输入文本内容</a:t>
              </a:r>
              <a:endParaRPr lang="zh-CN" altLang="en-US" sz="1400" dirty="0">
                <a:cs typeface="+mn-ea"/>
                <a:sym typeface="+mn-lt"/>
              </a:endParaRPr>
            </a:p>
          </p:txBody>
        </p:sp>
        <p:sp>
          <p:nvSpPr>
            <p:cNvPr id="20" name="文本框 19"/>
            <p:cNvSpPr txBox="1"/>
            <p:nvPr/>
          </p:nvSpPr>
          <p:spPr>
            <a:xfrm>
              <a:off x="6818438" y="1137759"/>
              <a:ext cx="2068574" cy="432341"/>
            </a:xfrm>
            <a:prstGeom prst="rect">
              <a:avLst/>
            </a:prstGeom>
            <a:noFill/>
          </p:spPr>
          <p:txBody>
            <a:bodyPr wrap="square" rtlCol="0">
              <a:spAutoFit/>
            </a:bodyPr>
            <a:lstStyle/>
            <a:p>
              <a:r>
                <a:rPr lang="zh-CN" altLang="en-US" sz="2000" dirty="0">
                  <a:solidFill>
                    <a:srgbClr val="ED6D34"/>
                  </a:solidFill>
                  <a:cs typeface="+mn-ea"/>
                  <a:sym typeface="+mn-lt"/>
                </a:rPr>
                <a:t>输入标题</a:t>
              </a:r>
              <a:endParaRPr lang="zh-CN" altLang="en-US" sz="2000" dirty="0">
                <a:solidFill>
                  <a:srgbClr val="ED6D34"/>
                </a:solidFill>
                <a:cs typeface="+mn-ea"/>
                <a:sym typeface="+mn-lt"/>
              </a:endParaRPr>
            </a:p>
          </p:txBody>
        </p:sp>
      </p:grpSp>
      <p:grpSp>
        <p:nvGrpSpPr>
          <p:cNvPr id="15" name="组合 14"/>
          <p:cNvGrpSpPr/>
          <p:nvPr/>
        </p:nvGrpSpPr>
        <p:grpSpPr>
          <a:xfrm>
            <a:off x="2393493" y="3872096"/>
            <a:ext cx="2980690" cy="1247405"/>
            <a:chOff x="2403195" y="2627500"/>
            <a:chExt cx="3289011" cy="1352605"/>
          </a:xfrm>
        </p:grpSpPr>
        <p:sp>
          <p:nvSpPr>
            <p:cNvPr id="21" name="文本框 20"/>
            <p:cNvSpPr txBox="1"/>
            <p:nvPr/>
          </p:nvSpPr>
          <p:spPr>
            <a:xfrm>
              <a:off x="2413385" y="2945533"/>
              <a:ext cx="3278821" cy="1034572"/>
            </a:xfrm>
            <a:prstGeom prst="rect">
              <a:avLst/>
            </a:prstGeom>
            <a:noFill/>
          </p:spPr>
          <p:txBody>
            <a:bodyPr wrap="square" rtlCol="0">
              <a:spAutoFit/>
            </a:bodyPr>
            <a:lstStyle/>
            <a:p>
              <a:r>
                <a:rPr lang="zh-CN" altLang="en-US" sz="1400" dirty="0">
                  <a:cs typeface="+mn-ea"/>
                  <a:sym typeface="+mn-lt"/>
                </a:rPr>
                <a:t>请单击此处输入文本内容，请单击此处输入文本内容，请单击此处输入文本内容，请单击此处输入文本内容</a:t>
              </a:r>
              <a:endParaRPr lang="zh-CN" altLang="en-US" sz="1400" dirty="0">
                <a:cs typeface="+mn-ea"/>
                <a:sym typeface="+mn-lt"/>
              </a:endParaRPr>
            </a:p>
          </p:txBody>
        </p:sp>
        <p:sp>
          <p:nvSpPr>
            <p:cNvPr id="22" name="文本框 21"/>
            <p:cNvSpPr txBox="1"/>
            <p:nvPr/>
          </p:nvSpPr>
          <p:spPr>
            <a:xfrm>
              <a:off x="2403195" y="2627500"/>
              <a:ext cx="2286332" cy="432411"/>
            </a:xfrm>
            <a:prstGeom prst="rect">
              <a:avLst/>
            </a:prstGeom>
            <a:noFill/>
          </p:spPr>
          <p:txBody>
            <a:bodyPr wrap="square" rtlCol="0">
              <a:spAutoFit/>
            </a:bodyPr>
            <a:lstStyle/>
            <a:p>
              <a:r>
                <a:rPr lang="zh-CN" altLang="en-US" sz="2000" dirty="0">
                  <a:solidFill>
                    <a:srgbClr val="ED6D34"/>
                  </a:solidFill>
                  <a:cs typeface="+mn-ea"/>
                  <a:sym typeface="+mn-lt"/>
                </a:rPr>
                <a:t>输入标题</a:t>
              </a:r>
              <a:endParaRPr lang="zh-CN" altLang="en-US" sz="2000" dirty="0">
                <a:solidFill>
                  <a:srgbClr val="ED6D34"/>
                </a:solidFill>
                <a:cs typeface="+mn-ea"/>
                <a:sym typeface="+mn-lt"/>
              </a:endParaRPr>
            </a:p>
          </p:txBody>
        </p:sp>
      </p:grpSp>
      <p:pic>
        <p:nvPicPr>
          <p:cNvPr id="23" name="图片 22"/>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rot="18883401">
            <a:off x="5259270" y="4980713"/>
            <a:ext cx="471170" cy="1212215"/>
          </a:xfrm>
          <a:prstGeom prst="rect">
            <a:avLst/>
          </a:prstGeom>
        </p:spPr>
      </p:pic>
      <p:pic>
        <p:nvPicPr>
          <p:cNvPr id="34" name="PA_图片 2"/>
          <p:cNvPicPr>
            <a:picLocks noChangeAspect="1"/>
          </p:cNvPicPr>
          <p:nvPr>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191986" y="1389053"/>
            <a:ext cx="1744769" cy="1640972"/>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1000"/>
                                        <p:tgtEl>
                                          <p:spTgt spid="23"/>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6" presetClass="entr" presetSubtype="2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1000"/>
                                        <p:tgtEl>
                                          <p:spTgt spid="12"/>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10" presetClass="entr" presetSubtype="0" fill="hold" nodeType="withEffect">
                                  <p:stCondLst>
                                    <p:cond delay="7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8" presetClass="emph" presetSubtype="0" fill="hold" nodeType="withEffect">
                                  <p:stCondLst>
                                    <p:cond delay="750"/>
                                  </p:stCondLst>
                                  <p:childTnLst>
                                    <p:animRot by="21600000">
                                      <p:cBhvr>
                                        <p:cTn id="34" dur="8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21087" y="2307815"/>
            <a:ext cx="4675414" cy="952412"/>
            <a:chOff x="5649686" y="2171699"/>
            <a:chExt cx="4675414" cy="952412"/>
          </a:xfrm>
        </p:grpSpPr>
        <p:sp>
          <p:nvSpPr>
            <p:cNvPr id="31"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1" fmla="*/ 0 w 935885"/>
                <a:gd name="connsiteY0-2" fmla="*/ 1927925 h 4157608"/>
                <a:gd name="connsiteX1-3" fmla="*/ 155984 w 935885"/>
                <a:gd name="connsiteY1-4" fmla="*/ 0 h 4157608"/>
                <a:gd name="connsiteX2-5" fmla="*/ 155981 w 935885"/>
                <a:gd name="connsiteY2-6" fmla="*/ 0 h 4157608"/>
                <a:gd name="connsiteX3-7" fmla="*/ 155981 w 935885"/>
                <a:gd name="connsiteY3-8" fmla="*/ 0 h 4157608"/>
                <a:gd name="connsiteX4-9" fmla="*/ 389952 w 935885"/>
                <a:gd name="connsiteY4-10" fmla="*/ 0 h 4157608"/>
                <a:gd name="connsiteX5-11" fmla="*/ 779901 w 935885"/>
                <a:gd name="connsiteY5-12" fmla="*/ 0 h 4157608"/>
                <a:gd name="connsiteX6-13" fmla="*/ 935885 w 935885"/>
                <a:gd name="connsiteY6-14" fmla="*/ 155984 h 4157608"/>
                <a:gd name="connsiteX7-15" fmla="*/ 935885 w 935885"/>
                <a:gd name="connsiteY7-16" fmla="*/ 1927925 h 4157608"/>
                <a:gd name="connsiteX8-17" fmla="*/ 935885 w 935885"/>
                <a:gd name="connsiteY8-18" fmla="*/ 1927925 h 4157608"/>
                <a:gd name="connsiteX9-19" fmla="*/ 935885 w 935885"/>
                <a:gd name="connsiteY9-20" fmla="*/ 2754178 h 4157608"/>
                <a:gd name="connsiteX10-21" fmla="*/ 935885 w 935885"/>
                <a:gd name="connsiteY10-22" fmla="*/ 3149030 h 4157608"/>
                <a:gd name="connsiteX11-23" fmla="*/ 779901 w 935885"/>
                <a:gd name="connsiteY11-24" fmla="*/ 3305014 h 4157608"/>
                <a:gd name="connsiteX12-25" fmla="*/ 389952 w 935885"/>
                <a:gd name="connsiteY12-26" fmla="*/ 3305014 h 4157608"/>
                <a:gd name="connsiteX13-27" fmla="*/ 352258 w 935885"/>
                <a:gd name="connsiteY13-28" fmla="*/ 4157608 h 4157608"/>
                <a:gd name="connsiteX14-29" fmla="*/ 155981 w 935885"/>
                <a:gd name="connsiteY14-30" fmla="*/ 3305014 h 4157608"/>
                <a:gd name="connsiteX15-31" fmla="*/ 155984 w 935885"/>
                <a:gd name="connsiteY15-32" fmla="*/ 3305014 h 4157608"/>
                <a:gd name="connsiteX16-33" fmla="*/ 0 w 935885"/>
                <a:gd name="connsiteY16-34" fmla="*/ 3149030 h 4157608"/>
                <a:gd name="connsiteX17-35" fmla="*/ 0 w 935885"/>
                <a:gd name="connsiteY17-36" fmla="*/ 2754178 h 4157608"/>
                <a:gd name="connsiteX18-37" fmla="*/ 0 w 935885"/>
                <a:gd name="connsiteY18-38" fmla="*/ 1927925 h 4157608"/>
                <a:gd name="connsiteX19-39" fmla="*/ 0 w 935885"/>
                <a:gd name="connsiteY19-40" fmla="*/ 1927925 h 4157608"/>
                <a:gd name="connsiteX0-41" fmla="*/ 0 w 935885"/>
                <a:gd name="connsiteY0-42" fmla="*/ 1927925 h 4157608"/>
                <a:gd name="connsiteX1-43" fmla="*/ 155984 w 935885"/>
                <a:gd name="connsiteY1-44" fmla="*/ 0 h 4157608"/>
                <a:gd name="connsiteX2-45" fmla="*/ 155981 w 935885"/>
                <a:gd name="connsiteY2-46" fmla="*/ 0 h 4157608"/>
                <a:gd name="connsiteX3-47" fmla="*/ 155981 w 935885"/>
                <a:gd name="connsiteY3-48" fmla="*/ 0 h 4157608"/>
                <a:gd name="connsiteX4-49" fmla="*/ 389952 w 935885"/>
                <a:gd name="connsiteY4-50" fmla="*/ 0 h 4157608"/>
                <a:gd name="connsiteX5-51" fmla="*/ 779901 w 935885"/>
                <a:gd name="connsiteY5-52" fmla="*/ 0 h 4157608"/>
                <a:gd name="connsiteX6-53" fmla="*/ 935885 w 935885"/>
                <a:gd name="connsiteY6-54" fmla="*/ 1927925 h 4157608"/>
                <a:gd name="connsiteX7-55" fmla="*/ 935885 w 935885"/>
                <a:gd name="connsiteY7-56" fmla="*/ 1927925 h 4157608"/>
                <a:gd name="connsiteX8-57" fmla="*/ 935885 w 935885"/>
                <a:gd name="connsiteY8-58" fmla="*/ 2754178 h 4157608"/>
                <a:gd name="connsiteX9-59" fmla="*/ 935885 w 935885"/>
                <a:gd name="connsiteY9-60" fmla="*/ 3149030 h 4157608"/>
                <a:gd name="connsiteX10-61" fmla="*/ 779901 w 935885"/>
                <a:gd name="connsiteY10-62" fmla="*/ 3305014 h 4157608"/>
                <a:gd name="connsiteX11-63" fmla="*/ 389952 w 935885"/>
                <a:gd name="connsiteY11-64" fmla="*/ 3305014 h 4157608"/>
                <a:gd name="connsiteX12-65" fmla="*/ 352258 w 935885"/>
                <a:gd name="connsiteY12-66" fmla="*/ 4157608 h 4157608"/>
                <a:gd name="connsiteX13-67" fmla="*/ 155981 w 935885"/>
                <a:gd name="connsiteY13-68" fmla="*/ 3305014 h 4157608"/>
                <a:gd name="connsiteX14-69" fmla="*/ 155984 w 935885"/>
                <a:gd name="connsiteY14-70" fmla="*/ 3305014 h 4157608"/>
                <a:gd name="connsiteX15-71" fmla="*/ 0 w 935885"/>
                <a:gd name="connsiteY15-72" fmla="*/ 3149030 h 4157608"/>
                <a:gd name="connsiteX16-73" fmla="*/ 0 w 935885"/>
                <a:gd name="connsiteY16-74" fmla="*/ 2754178 h 4157608"/>
                <a:gd name="connsiteX17-75" fmla="*/ 0 w 935885"/>
                <a:gd name="connsiteY17-76" fmla="*/ 1927925 h 4157608"/>
                <a:gd name="connsiteX18-77" fmla="*/ 0 w 935885"/>
                <a:gd name="connsiteY18-78" fmla="*/ 1927925 h 4157608"/>
                <a:gd name="connsiteX0-79" fmla="*/ 0 w 935885"/>
                <a:gd name="connsiteY0-80" fmla="*/ 2070734 h 4300417"/>
                <a:gd name="connsiteX1-81" fmla="*/ 155984 w 935885"/>
                <a:gd name="connsiteY1-82" fmla="*/ 142809 h 4300417"/>
                <a:gd name="connsiteX2-83" fmla="*/ 155981 w 935885"/>
                <a:gd name="connsiteY2-84" fmla="*/ 142809 h 4300417"/>
                <a:gd name="connsiteX3-85" fmla="*/ 155981 w 935885"/>
                <a:gd name="connsiteY3-86" fmla="*/ 142809 h 4300417"/>
                <a:gd name="connsiteX4-87" fmla="*/ 389952 w 935885"/>
                <a:gd name="connsiteY4-88" fmla="*/ 142809 h 4300417"/>
                <a:gd name="connsiteX5-89" fmla="*/ 779901 w 935885"/>
                <a:gd name="connsiteY5-90" fmla="*/ 142809 h 4300417"/>
                <a:gd name="connsiteX6-91" fmla="*/ 935885 w 935885"/>
                <a:gd name="connsiteY6-92" fmla="*/ 2070734 h 4300417"/>
                <a:gd name="connsiteX7-93" fmla="*/ 935885 w 935885"/>
                <a:gd name="connsiteY7-94" fmla="*/ 2070734 h 4300417"/>
                <a:gd name="connsiteX8-95" fmla="*/ 935885 w 935885"/>
                <a:gd name="connsiteY8-96" fmla="*/ 2896987 h 4300417"/>
                <a:gd name="connsiteX9-97" fmla="*/ 935885 w 935885"/>
                <a:gd name="connsiteY9-98" fmla="*/ 3291839 h 4300417"/>
                <a:gd name="connsiteX10-99" fmla="*/ 779901 w 935885"/>
                <a:gd name="connsiteY10-100" fmla="*/ 3447823 h 4300417"/>
                <a:gd name="connsiteX11-101" fmla="*/ 389952 w 935885"/>
                <a:gd name="connsiteY11-102" fmla="*/ 3447823 h 4300417"/>
                <a:gd name="connsiteX12-103" fmla="*/ 352258 w 935885"/>
                <a:gd name="connsiteY12-104" fmla="*/ 4300417 h 4300417"/>
                <a:gd name="connsiteX13-105" fmla="*/ 155981 w 935885"/>
                <a:gd name="connsiteY13-106" fmla="*/ 3447823 h 4300417"/>
                <a:gd name="connsiteX14-107" fmla="*/ 155984 w 935885"/>
                <a:gd name="connsiteY14-108" fmla="*/ 3447823 h 4300417"/>
                <a:gd name="connsiteX15-109" fmla="*/ 0 w 935885"/>
                <a:gd name="connsiteY15-110" fmla="*/ 3291839 h 4300417"/>
                <a:gd name="connsiteX16-111" fmla="*/ 0 w 935885"/>
                <a:gd name="connsiteY16-112" fmla="*/ 2896987 h 4300417"/>
                <a:gd name="connsiteX17-113" fmla="*/ 0 w 935885"/>
                <a:gd name="connsiteY17-114" fmla="*/ 2070734 h 4300417"/>
                <a:gd name="connsiteX18-115" fmla="*/ 0 w 935885"/>
                <a:gd name="connsiteY18-116" fmla="*/ 2070734 h 4300417"/>
                <a:gd name="connsiteX0-117" fmla="*/ 0 w 935885"/>
                <a:gd name="connsiteY0-118" fmla="*/ 2070734 h 4300417"/>
                <a:gd name="connsiteX1-119" fmla="*/ 155984 w 935885"/>
                <a:gd name="connsiteY1-120" fmla="*/ 142809 h 4300417"/>
                <a:gd name="connsiteX2-121" fmla="*/ 155981 w 935885"/>
                <a:gd name="connsiteY2-122" fmla="*/ 142809 h 4300417"/>
                <a:gd name="connsiteX3-123" fmla="*/ 155981 w 935885"/>
                <a:gd name="connsiteY3-124" fmla="*/ 142809 h 4300417"/>
                <a:gd name="connsiteX4-125" fmla="*/ 389952 w 935885"/>
                <a:gd name="connsiteY4-126" fmla="*/ 142809 h 4300417"/>
                <a:gd name="connsiteX5-127" fmla="*/ 779901 w 935885"/>
                <a:gd name="connsiteY5-128" fmla="*/ 142809 h 4300417"/>
                <a:gd name="connsiteX6-129" fmla="*/ 935885 w 935885"/>
                <a:gd name="connsiteY6-130" fmla="*/ 2070734 h 4300417"/>
                <a:gd name="connsiteX7-131" fmla="*/ 935885 w 935885"/>
                <a:gd name="connsiteY7-132" fmla="*/ 2070734 h 4300417"/>
                <a:gd name="connsiteX8-133" fmla="*/ 935885 w 935885"/>
                <a:gd name="connsiteY8-134" fmla="*/ 2896987 h 4300417"/>
                <a:gd name="connsiteX9-135" fmla="*/ 935885 w 935885"/>
                <a:gd name="connsiteY9-136" fmla="*/ 3291839 h 4300417"/>
                <a:gd name="connsiteX10-137" fmla="*/ 779901 w 935885"/>
                <a:gd name="connsiteY10-138" fmla="*/ 3447823 h 4300417"/>
                <a:gd name="connsiteX11-139" fmla="*/ 389952 w 935885"/>
                <a:gd name="connsiteY11-140" fmla="*/ 3447823 h 4300417"/>
                <a:gd name="connsiteX12-141" fmla="*/ 352258 w 935885"/>
                <a:gd name="connsiteY12-142" fmla="*/ 4300417 h 4300417"/>
                <a:gd name="connsiteX13-143" fmla="*/ 155981 w 935885"/>
                <a:gd name="connsiteY13-144" fmla="*/ 3447823 h 4300417"/>
                <a:gd name="connsiteX14-145" fmla="*/ 155984 w 935885"/>
                <a:gd name="connsiteY14-146" fmla="*/ 3447823 h 4300417"/>
                <a:gd name="connsiteX15-147" fmla="*/ 0 w 935885"/>
                <a:gd name="connsiteY15-148" fmla="*/ 3291839 h 4300417"/>
                <a:gd name="connsiteX16-149" fmla="*/ 0 w 935885"/>
                <a:gd name="connsiteY16-150" fmla="*/ 2896987 h 4300417"/>
                <a:gd name="connsiteX17-151" fmla="*/ 0 w 935885"/>
                <a:gd name="connsiteY17-152" fmla="*/ 2070734 h 4300417"/>
                <a:gd name="connsiteX18-153" fmla="*/ 0 w 935885"/>
                <a:gd name="connsiteY18-154" fmla="*/ 2070734 h 4300417"/>
                <a:gd name="connsiteX0-155" fmla="*/ 0 w 935885"/>
                <a:gd name="connsiteY0-156" fmla="*/ 2070734 h 4300417"/>
                <a:gd name="connsiteX1-157" fmla="*/ 155984 w 935885"/>
                <a:gd name="connsiteY1-158" fmla="*/ 142809 h 4300417"/>
                <a:gd name="connsiteX2-159" fmla="*/ 155981 w 935885"/>
                <a:gd name="connsiteY2-160" fmla="*/ 142809 h 4300417"/>
                <a:gd name="connsiteX3-161" fmla="*/ 155981 w 935885"/>
                <a:gd name="connsiteY3-162" fmla="*/ 142809 h 4300417"/>
                <a:gd name="connsiteX4-163" fmla="*/ 389952 w 935885"/>
                <a:gd name="connsiteY4-164" fmla="*/ 142809 h 4300417"/>
                <a:gd name="connsiteX5-165" fmla="*/ 779901 w 935885"/>
                <a:gd name="connsiteY5-166" fmla="*/ 142809 h 4300417"/>
                <a:gd name="connsiteX6-167" fmla="*/ 935885 w 935885"/>
                <a:gd name="connsiteY6-168" fmla="*/ 2070734 h 4300417"/>
                <a:gd name="connsiteX7-169" fmla="*/ 935885 w 935885"/>
                <a:gd name="connsiteY7-170" fmla="*/ 2070734 h 4300417"/>
                <a:gd name="connsiteX8-171" fmla="*/ 935885 w 935885"/>
                <a:gd name="connsiteY8-172" fmla="*/ 2896987 h 4300417"/>
                <a:gd name="connsiteX9-173" fmla="*/ 935885 w 935885"/>
                <a:gd name="connsiteY9-174" fmla="*/ 3291839 h 4300417"/>
                <a:gd name="connsiteX10-175" fmla="*/ 779901 w 935885"/>
                <a:gd name="connsiteY10-176" fmla="*/ 3447823 h 4300417"/>
                <a:gd name="connsiteX11-177" fmla="*/ 389952 w 935885"/>
                <a:gd name="connsiteY11-178" fmla="*/ 3447823 h 4300417"/>
                <a:gd name="connsiteX12-179" fmla="*/ 352258 w 935885"/>
                <a:gd name="connsiteY12-180" fmla="*/ 4300417 h 4300417"/>
                <a:gd name="connsiteX13-181" fmla="*/ 155981 w 935885"/>
                <a:gd name="connsiteY13-182" fmla="*/ 3447823 h 4300417"/>
                <a:gd name="connsiteX14-183" fmla="*/ 155984 w 935885"/>
                <a:gd name="connsiteY14-184" fmla="*/ 3447823 h 4300417"/>
                <a:gd name="connsiteX15-185" fmla="*/ 0 w 935885"/>
                <a:gd name="connsiteY15-186" fmla="*/ 3291839 h 4300417"/>
                <a:gd name="connsiteX16-187" fmla="*/ 0 w 935885"/>
                <a:gd name="connsiteY16-188" fmla="*/ 2896987 h 4300417"/>
                <a:gd name="connsiteX17-189" fmla="*/ 0 w 935885"/>
                <a:gd name="connsiteY17-190" fmla="*/ 2070734 h 4300417"/>
                <a:gd name="connsiteX18-191" fmla="*/ 0 w 935885"/>
                <a:gd name="connsiteY18-192" fmla="*/ 2070734 h 4300417"/>
                <a:gd name="connsiteX0-193" fmla="*/ 0 w 935885"/>
                <a:gd name="connsiteY0-194" fmla="*/ 1927925 h 4157608"/>
                <a:gd name="connsiteX1-195" fmla="*/ 155984 w 935885"/>
                <a:gd name="connsiteY1-196" fmla="*/ 0 h 4157608"/>
                <a:gd name="connsiteX2-197" fmla="*/ 155981 w 935885"/>
                <a:gd name="connsiteY2-198" fmla="*/ 0 h 4157608"/>
                <a:gd name="connsiteX3-199" fmla="*/ 155981 w 935885"/>
                <a:gd name="connsiteY3-200" fmla="*/ 0 h 4157608"/>
                <a:gd name="connsiteX4-201" fmla="*/ 779901 w 935885"/>
                <a:gd name="connsiteY4-202" fmla="*/ 0 h 4157608"/>
                <a:gd name="connsiteX5-203" fmla="*/ 935885 w 935885"/>
                <a:gd name="connsiteY5-204" fmla="*/ 1927925 h 4157608"/>
                <a:gd name="connsiteX6-205" fmla="*/ 935885 w 935885"/>
                <a:gd name="connsiteY6-206" fmla="*/ 1927925 h 4157608"/>
                <a:gd name="connsiteX7-207" fmla="*/ 935885 w 935885"/>
                <a:gd name="connsiteY7-208" fmla="*/ 2754178 h 4157608"/>
                <a:gd name="connsiteX8-209" fmla="*/ 935885 w 935885"/>
                <a:gd name="connsiteY8-210" fmla="*/ 3149030 h 4157608"/>
                <a:gd name="connsiteX9-211" fmla="*/ 779901 w 935885"/>
                <a:gd name="connsiteY9-212" fmla="*/ 3305014 h 4157608"/>
                <a:gd name="connsiteX10-213" fmla="*/ 389952 w 935885"/>
                <a:gd name="connsiteY10-214" fmla="*/ 3305014 h 4157608"/>
                <a:gd name="connsiteX11-215" fmla="*/ 352258 w 935885"/>
                <a:gd name="connsiteY11-216" fmla="*/ 4157608 h 4157608"/>
                <a:gd name="connsiteX12-217" fmla="*/ 155981 w 935885"/>
                <a:gd name="connsiteY12-218" fmla="*/ 3305014 h 4157608"/>
                <a:gd name="connsiteX13-219" fmla="*/ 155984 w 935885"/>
                <a:gd name="connsiteY13-220" fmla="*/ 3305014 h 4157608"/>
                <a:gd name="connsiteX14-221" fmla="*/ 0 w 935885"/>
                <a:gd name="connsiteY14-222" fmla="*/ 3149030 h 4157608"/>
                <a:gd name="connsiteX15-223" fmla="*/ 0 w 935885"/>
                <a:gd name="connsiteY15-224" fmla="*/ 2754178 h 4157608"/>
                <a:gd name="connsiteX16-225" fmla="*/ 0 w 935885"/>
                <a:gd name="connsiteY16-226" fmla="*/ 1927925 h 4157608"/>
                <a:gd name="connsiteX17-227" fmla="*/ 0 w 935885"/>
                <a:gd name="connsiteY17-228" fmla="*/ 1927925 h 4157608"/>
                <a:gd name="connsiteX0-229" fmla="*/ 0 w 935885"/>
                <a:gd name="connsiteY0-230" fmla="*/ 2128340 h 4358023"/>
                <a:gd name="connsiteX1-231" fmla="*/ 155984 w 935885"/>
                <a:gd name="connsiteY1-232" fmla="*/ 200415 h 4358023"/>
                <a:gd name="connsiteX2-233" fmla="*/ 155981 w 935885"/>
                <a:gd name="connsiteY2-234" fmla="*/ 200415 h 4358023"/>
                <a:gd name="connsiteX3-235" fmla="*/ 260759 w 935885"/>
                <a:gd name="connsiteY3-236" fmla="*/ 19437 h 4358023"/>
                <a:gd name="connsiteX4-237" fmla="*/ 779901 w 935885"/>
                <a:gd name="connsiteY4-238" fmla="*/ 200415 h 4358023"/>
                <a:gd name="connsiteX5-239" fmla="*/ 935885 w 935885"/>
                <a:gd name="connsiteY5-240" fmla="*/ 2128340 h 4358023"/>
                <a:gd name="connsiteX6-241" fmla="*/ 935885 w 935885"/>
                <a:gd name="connsiteY6-242" fmla="*/ 2128340 h 4358023"/>
                <a:gd name="connsiteX7-243" fmla="*/ 935885 w 935885"/>
                <a:gd name="connsiteY7-244" fmla="*/ 2954593 h 4358023"/>
                <a:gd name="connsiteX8-245" fmla="*/ 935885 w 935885"/>
                <a:gd name="connsiteY8-246" fmla="*/ 3349445 h 4358023"/>
                <a:gd name="connsiteX9-247" fmla="*/ 779901 w 935885"/>
                <a:gd name="connsiteY9-248" fmla="*/ 3505429 h 4358023"/>
                <a:gd name="connsiteX10-249" fmla="*/ 389952 w 935885"/>
                <a:gd name="connsiteY10-250" fmla="*/ 3505429 h 4358023"/>
                <a:gd name="connsiteX11-251" fmla="*/ 352258 w 935885"/>
                <a:gd name="connsiteY11-252" fmla="*/ 4358023 h 4358023"/>
                <a:gd name="connsiteX12-253" fmla="*/ 155981 w 935885"/>
                <a:gd name="connsiteY12-254" fmla="*/ 3505429 h 4358023"/>
                <a:gd name="connsiteX13-255" fmla="*/ 155984 w 935885"/>
                <a:gd name="connsiteY13-256" fmla="*/ 3505429 h 4358023"/>
                <a:gd name="connsiteX14-257" fmla="*/ 0 w 935885"/>
                <a:gd name="connsiteY14-258" fmla="*/ 3349445 h 4358023"/>
                <a:gd name="connsiteX15-259" fmla="*/ 0 w 935885"/>
                <a:gd name="connsiteY15-260" fmla="*/ 2954593 h 4358023"/>
                <a:gd name="connsiteX16-261" fmla="*/ 0 w 935885"/>
                <a:gd name="connsiteY16-262" fmla="*/ 2128340 h 4358023"/>
                <a:gd name="connsiteX17-263" fmla="*/ 0 w 935885"/>
                <a:gd name="connsiteY17-264" fmla="*/ 2128340 h 4358023"/>
                <a:gd name="connsiteX0-265" fmla="*/ 0 w 935885"/>
                <a:gd name="connsiteY0-266" fmla="*/ 2308928 h 4538611"/>
                <a:gd name="connsiteX1-267" fmla="*/ 155984 w 935885"/>
                <a:gd name="connsiteY1-268" fmla="*/ 381003 h 4538611"/>
                <a:gd name="connsiteX2-269" fmla="*/ 155981 w 935885"/>
                <a:gd name="connsiteY2-270" fmla="*/ 381003 h 4538611"/>
                <a:gd name="connsiteX3-271" fmla="*/ 165509 w 935885"/>
                <a:gd name="connsiteY3-272" fmla="*/ 0 h 4538611"/>
                <a:gd name="connsiteX4-273" fmla="*/ 779901 w 935885"/>
                <a:gd name="connsiteY4-274" fmla="*/ 381003 h 4538611"/>
                <a:gd name="connsiteX5-275" fmla="*/ 935885 w 935885"/>
                <a:gd name="connsiteY5-276" fmla="*/ 2308928 h 4538611"/>
                <a:gd name="connsiteX6-277" fmla="*/ 935885 w 935885"/>
                <a:gd name="connsiteY6-278" fmla="*/ 2308928 h 4538611"/>
                <a:gd name="connsiteX7-279" fmla="*/ 935885 w 935885"/>
                <a:gd name="connsiteY7-280" fmla="*/ 3135181 h 4538611"/>
                <a:gd name="connsiteX8-281" fmla="*/ 935885 w 935885"/>
                <a:gd name="connsiteY8-282" fmla="*/ 3530033 h 4538611"/>
                <a:gd name="connsiteX9-283" fmla="*/ 779901 w 935885"/>
                <a:gd name="connsiteY9-284" fmla="*/ 3686017 h 4538611"/>
                <a:gd name="connsiteX10-285" fmla="*/ 389952 w 935885"/>
                <a:gd name="connsiteY10-286" fmla="*/ 3686017 h 4538611"/>
                <a:gd name="connsiteX11-287" fmla="*/ 352258 w 935885"/>
                <a:gd name="connsiteY11-288" fmla="*/ 4538611 h 4538611"/>
                <a:gd name="connsiteX12-289" fmla="*/ 155981 w 935885"/>
                <a:gd name="connsiteY12-290" fmla="*/ 3686017 h 4538611"/>
                <a:gd name="connsiteX13-291" fmla="*/ 155984 w 935885"/>
                <a:gd name="connsiteY13-292" fmla="*/ 3686017 h 4538611"/>
                <a:gd name="connsiteX14-293" fmla="*/ 0 w 935885"/>
                <a:gd name="connsiteY14-294" fmla="*/ 3530033 h 4538611"/>
                <a:gd name="connsiteX15-295" fmla="*/ 0 w 935885"/>
                <a:gd name="connsiteY15-296" fmla="*/ 3135181 h 4538611"/>
                <a:gd name="connsiteX16-297" fmla="*/ 0 w 935885"/>
                <a:gd name="connsiteY16-298" fmla="*/ 2308928 h 4538611"/>
                <a:gd name="connsiteX17-299" fmla="*/ 0 w 935885"/>
                <a:gd name="connsiteY17-300" fmla="*/ 2308928 h 4538611"/>
                <a:gd name="connsiteX0-301" fmla="*/ 0 w 935885"/>
                <a:gd name="connsiteY0-302" fmla="*/ 2308928 h 4538611"/>
                <a:gd name="connsiteX1-303" fmla="*/ 155984 w 935885"/>
                <a:gd name="connsiteY1-304" fmla="*/ 381003 h 4538611"/>
                <a:gd name="connsiteX2-305" fmla="*/ 165509 w 935885"/>
                <a:gd name="connsiteY2-306" fmla="*/ 0 h 4538611"/>
                <a:gd name="connsiteX3-307" fmla="*/ 779901 w 935885"/>
                <a:gd name="connsiteY3-308" fmla="*/ 381003 h 4538611"/>
                <a:gd name="connsiteX4-309" fmla="*/ 935885 w 935885"/>
                <a:gd name="connsiteY4-310" fmla="*/ 2308928 h 4538611"/>
                <a:gd name="connsiteX5-311" fmla="*/ 935885 w 935885"/>
                <a:gd name="connsiteY5-312" fmla="*/ 2308928 h 4538611"/>
                <a:gd name="connsiteX6-313" fmla="*/ 935885 w 935885"/>
                <a:gd name="connsiteY6-314" fmla="*/ 3135181 h 4538611"/>
                <a:gd name="connsiteX7-315" fmla="*/ 935885 w 935885"/>
                <a:gd name="connsiteY7-316" fmla="*/ 3530033 h 4538611"/>
                <a:gd name="connsiteX8-317" fmla="*/ 779901 w 935885"/>
                <a:gd name="connsiteY8-318" fmla="*/ 3686017 h 4538611"/>
                <a:gd name="connsiteX9-319" fmla="*/ 389952 w 935885"/>
                <a:gd name="connsiteY9-320" fmla="*/ 3686017 h 4538611"/>
                <a:gd name="connsiteX10-321" fmla="*/ 352258 w 935885"/>
                <a:gd name="connsiteY10-322" fmla="*/ 4538611 h 4538611"/>
                <a:gd name="connsiteX11-323" fmla="*/ 155981 w 935885"/>
                <a:gd name="connsiteY11-324" fmla="*/ 3686017 h 4538611"/>
                <a:gd name="connsiteX12-325" fmla="*/ 155984 w 935885"/>
                <a:gd name="connsiteY12-326" fmla="*/ 3686017 h 4538611"/>
                <a:gd name="connsiteX13-327" fmla="*/ 0 w 935885"/>
                <a:gd name="connsiteY13-328" fmla="*/ 3530033 h 4538611"/>
                <a:gd name="connsiteX14-329" fmla="*/ 0 w 935885"/>
                <a:gd name="connsiteY14-330" fmla="*/ 3135181 h 4538611"/>
                <a:gd name="connsiteX15-331" fmla="*/ 0 w 935885"/>
                <a:gd name="connsiteY15-332" fmla="*/ 2308928 h 4538611"/>
                <a:gd name="connsiteX16-333" fmla="*/ 0 w 935885"/>
                <a:gd name="connsiteY16-334" fmla="*/ 2308928 h 4538611"/>
                <a:gd name="connsiteX0-335" fmla="*/ 15466 w 951351"/>
                <a:gd name="connsiteY0-336" fmla="*/ 2309139 h 4538822"/>
                <a:gd name="connsiteX1-337" fmla="*/ 0 w 951351"/>
                <a:gd name="connsiteY1-338" fmla="*/ 390739 h 4538822"/>
                <a:gd name="connsiteX2-339" fmla="*/ 180975 w 951351"/>
                <a:gd name="connsiteY2-340" fmla="*/ 211 h 4538822"/>
                <a:gd name="connsiteX3-341" fmla="*/ 795367 w 951351"/>
                <a:gd name="connsiteY3-342" fmla="*/ 381214 h 4538822"/>
                <a:gd name="connsiteX4-343" fmla="*/ 951351 w 951351"/>
                <a:gd name="connsiteY4-344" fmla="*/ 2309139 h 4538822"/>
                <a:gd name="connsiteX5-345" fmla="*/ 951351 w 951351"/>
                <a:gd name="connsiteY5-346" fmla="*/ 2309139 h 4538822"/>
                <a:gd name="connsiteX6-347" fmla="*/ 951351 w 951351"/>
                <a:gd name="connsiteY6-348" fmla="*/ 3135392 h 4538822"/>
                <a:gd name="connsiteX7-349" fmla="*/ 951351 w 951351"/>
                <a:gd name="connsiteY7-350" fmla="*/ 3530244 h 4538822"/>
                <a:gd name="connsiteX8-351" fmla="*/ 795367 w 951351"/>
                <a:gd name="connsiteY8-352" fmla="*/ 3686228 h 4538822"/>
                <a:gd name="connsiteX9-353" fmla="*/ 405418 w 951351"/>
                <a:gd name="connsiteY9-354" fmla="*/ 3686228 h 4538822"/>
                <a:gd name="connsiteX10-355" fmla="*/ 367724 w 951351"/>
                <a:gd name="connsiteY10-356" fmla="*/ 4538822 h 4538822"/>
                <a:gd name="connsiteX11-357" fmla="*/ 171447 w 951351"/>
                <a:gd name="connsiteY11-358" fmla="*/ 3686228 h 4538822"/>
                <a:gd name="connsiteX12-359" fmla="*/ 171450 w 951351"/>
                <a:gd name="connsiteY12-360" fmla="*/ 3686228 h 4538822"/>
                <a:gd name="connsiteX13-361" fmla="*/ 15466 w 951351"/>
                <a:gd name="connsiteY13-362" fmla="*/ 3530244 h 4538822"/>
                <a:gd name="connsiteX14-363" fmla="*/ 15466 w 951351"/>
                <a:gd name="connsiteY14-364" fmla="*/ 3135392 h 4538822"/>
                <a:gd name="connsiteX15-365" fmla="*/ 15466 w 951351"/>
                <a:gd name="connsiteY15-366" fmla="*/ 2309139 h 4538822"/>
                <a:gd name="connsiteX16-367" fmla="*/ 15466 w 951351"/>
                <a:gd name="connsiteY16-368" fmla="*/ 2309139 h 4538822"/>
                <a:gd name="connsiteX0-369" fmla="*/ 0 w 935885"/>
                <a:gd name="connsiteY0-370" fmla="*/ 2309139 h 4538822"/>
                <a:gd name="connsiteX1-371" fmla="*/ 165509 w 935885"/>
                <a:gd name="connsiteY1-372" fmla="*/ 211 h 4538822"/>
                <a:gd name="connsiteX2-373" fmla="*/ 779901 w 935885"/>
                <a:gd name="connsiteY2-374" fmla="*/ 381214 h 4538822"/>
                <a:gd name="connsiteX3-375" fmla="*/ 935885 w 935885"/>
                <a:gd name="connsiteY3-376" fmla="*/ 2309139 h 4538822"/>
                <a:gd name="connsiteX4-377" fmla="*/ 935885 w 935885"/>
                <a:gd name="connsiteY4-378" fmla="*/ 2309139 h 4538822"/>
                <a:gd name="connsiteX5-379" fmla="*/ 935885 w 935885"/>
                <a:gd name="connsiteY5-380" fmla="*/ 3135392 h 4538822"/>
                <a:gd name="connsiteX6-381" fmla="*/ 935885 w 935885"/>
                <a:gd name="connsiteY6-382" fmla="*/ 3530244 h 4538822"/>
                <a:gd name="connsiteX7-383" fmla="*/ 779901 w 935885"/>
                <a:gd name="connsiteY7-384" fmla="*/ 3686228 h 4538822"/>
                <a:gd name="connsiteX8-385" fmla="*/ 389952 w 935885"/>
                <a:gd name="connsiteY8-386" fmla="*/ 3686228 h 4538822"/>
                <a:gd name="connsiteX9-387" fmla="*/ 352258 w 935885"/>
                <a:gd name="connsiteY9-388" fmla="*/ 4538822 h 4538822"/>
                <a:gd name="connsiteX10-389" fmla="*/ 155981 w 935885"/>
                <a:gd name="connsiteY10-390" fmla="*/ 3686228 h 4538822"/>
                <a:gd name="connsiteX11-391" fmla="*/ 155984 w 935885"/>
                <a:gd name="connsiteY11-392" fmla="*/ 3686228 h 4538822"/>
                <a:gd name="connsiteX12-393" fmla="*/ 0 w 935885"/>
                <a:gd name="connsiteY12-394" fmla="*/ 3530244 h 4538822"/>
                <a:gd name="connsiteX13-395" fmla="*/ 0 w 935885"/>
                <a:gd name="connsiteY13-396" fmla="*/ 3135392 h 4538822"/>
                <a:gd name="connsiteX14-397" fmla="*/ 0 w 935885"/>
                <a:gd name="connsiteY14-398" fmla="*/ 2309139 h 4538822"/>
                <a:gd name="connsiteX15-399" fmla="*/ 0 w 935885"/>
                <a:gd name="connsiteY15-400" fmla="*/ 2309139 h 4538822"/>
                <a:gd name="connsiteX0-401" fmla="*/ 0 w 935885"/>
                <a:gd name="connsiteY0-402" fmla="*/ 2022971 h 4252654"/>
                <a:gd name="connsiteX1-403" fmla="*/ 194087 w 935885"/>
                <a:gd name="connsiteY1-404" fmla="*/ 276019 h 4252654"/>
                <a:gd name="connsiteX2-405" fmla="*/ 779901 w 935885"/>
                <a:gd name="connsiteY2-406" fmla="*/ 95046 h 4252654"/>
                <a:gd name="connsiteX3-407" fmla="*/ 935885 w 935885"/>
                <a:gd name="connsiteY3-408" fmla="*/ 2022971 h 4252654"/>
                <a:gd name="connsiteX4-409" fmla="*/ 935885 w 935885"/>
                <a:gd name="connsiteY4-410" fmla="*/ 2022971 h 4252654"/>
                <a:gd name="connsiteX5-411" fmla="*/ 935885 w 935885"/>
                <a:gd name="connsiteY5-412" fmla="*/ 2849224 h 4252654"/>
                <a:gd name="connsiteX6-413" fmla="*/ 935885 w 935885"/>
                <a:gd name="connsiteY6-414" fmla="*/ 3244076 h 4252654"/>
                <a:gd name="connsiteX7-415" fmla="*/ 779901 w 935885"/>
                <a:gd name="connsiteY7-416" fmla="*/ 3400060 h 4252654"/>
                <a:gd name="connsiteX8-417" fmla="*/ 389952 w 935885"/>
                <a:gd name="connsiteY8-418" fmla="*/ 3400060 h 4252654"/>
                <a:gd name="connsiteX9-419" fmla="*/ 352258 w 935885"/>
                <a:gd name="connsiteY9-420" fmla="*/ 4252654 h 4252654"/>
                <a:gd name="connsiteX10-421" fmla="*/ 155981 w 935885"/>
                <a:gd name="connsiteY10-422" fmla="*/ 3400060 h 4252654"/>
                <a:gd name="connsiteX11-423" fmla="*/ 155984 w 935885"/>
                <a:gd name="connsiteY11-424" fmla="*/ 3400060 h 4252654"/>
                <a:gd name="connsiteX12-425" fmla="*/ 0 w 935885"/>
                <a:gd name="connsiteY12-426" fmla="*/ 3244076 h 4252654"/>
                <a:gd name="connsiteX13-427" fmla="*/ 0 w 935885"/>
                <a:gd name="connsiteY13-428" fmla="*/ 2849224 h 4252654"/>
                <a:gd name="connsiteX14-429" fmla="*/ 0 w 935885"/>
                <a:gd name="connsiteY14-430" fmla="*/ 2022971 h 4252654"/>
                <a:gd name="connsiteX15-431" fmla="*/ 0 w 935885"/>
                <a:gd name="connsiteY15-432" fmla="*/ 2022971 h 4252654"/>
                <a:gd name="connsiteX0-433" fmla="*/ 0 w 935885"/>
                <a:gd name="connsiteY0-434" fmla="*/ 2083348 h 4313031"/>
                <a:gd name="connsiteX1-435" fmla="*/ 194087 w 935885"/>
                <a:gd name="connsiteY1-436" fmla="*/ 336396 h 4313031"/>
                <a:gd name="connsiteX2-437" fmla="*/ 779901 w 935885"/>
                <a:gd name="connsiteY2-438" fmla="*/ 155423 h 4313031"/>
                <a:gd name="connsiteX3-439" fmla="*/ 935885 w 935885"/>
                <a:gd name="connsiteY3-440" fmla="*/ 2083348 h 4313031"/>
                <a:gd name="connsiteX4-441" fmla="*/ 935885 w 935885"/>
                <a:gd name="connsiteY4-442" fmla="*/ 2083348 h 4313031"/>
                <a:gd name="connsiteX5-443" fmla="*/ 935885 w 935885"/>
                <a:gd name="connsiteY5-444" fmla="*/ 2909601 h 4313031"/>
                <a:gd name="connsiteX6-445" fmla="*/ 935885 w 935885"/>
                <a:gd name="connsiteY6-446" fmla="*/ 3304453 h 4313031"/>
                <a:gd name="connsiteX7-447" fmla="*/ 779901 w 935885"/>
                <a:gd name="connsiteY7-448" fmla="*/ 3460437 h 4313031"/>
                <a:gd name="connsiteX8-449" fmla="*/ 389952 w 935885"/>
                <a:gd name="connsiteY8-450" fmla="*/ 3460437 h 4313031"/>
                <a:gd name="connsiteX9-451" fmla="*/ 352258 w 935885"/>
                <a:gd name="connsiteY9-452" fmla="*/ 4313031 h 4313031"/>
                <a:gd name="connsiteX10-453" fmla="*/ 155981 w 935885"/>
                <a:gd name="connsiteY10-454" fmla="*/ 3460437 h 4313031"/>
                <a:gd name="connsiteX11-455" fmla="*/ 155984 w 935885"/>
                <a:gd name="connsiteY11-456" fmla="*/ 3460437 h 4313031"/>
                <a:gd name="connsiteX12-457" fmla="*/ 0 w 935885"/>
                <a:gd name="connsiteY12-458" fmla="*/ 3304453 h 4313031"/>
                <a:gd name="connsiteX13-459" fmla="*/ 0 w 935885"/>
                <a:gd name="connsiteY13-460" fmla="*/ 2909601 h 4313031"/>
                <a:gd name="connsiteX14-461" fmla="*/ 0 w 935885"/>
                <a:gd name="connsiteY14-462" fmla="*/ 2083348 h 4313031"/>
                <a:gd name="connsiteX15-463" fmla="*/ 0 w 935885"/>
                <a:gd name="connsiteY15-464" fmla="*/ 2083348 h 4313031"/>
                <a:gd name="connsiteX0-465" fmla="*/ 0 w 935885"/>
                <a:gd name="connsiteY0-466" fmla="*/ 2042265 h 4271948"/>
                <a:gd name="connsiteX1-467" fmla="*/ 194087 w 935885"/>
                <a:gd name="connsiteY1-468" fmla="*/ 295313 h 4271948"/>
                <a:gd name="connsiteX2-469" fmla="*/ 779901 w 935885"/>
                <a:gd name="connsiteY2-470" fmla="*/ 114340 h 4271948"/>
                <a:gd name="connsiteX3-471" fmla="*/ 935885 w 935885"/>
                <a:gd name="connsiteY3-472" fmla="*/ 2042265 h 4271948"/>
                <a:gd name="connsiteX4-473" fmla="*/ 935885 w 935885"/>
                <a:gd name="connsiteY4-474" fmla="*/ 2042265 h 4271948"/>
                <a:gd name="connsiteX5-475" fmla="*/ 935885 w 935885"/>
                <a:gd name="connsiteY5-476" fmla="*/ 2868518 h 4271948"/>
                <a:gd name="connsiteX6-477" fmla="*/ 935885 w 935885"/>
                <a:gd name="connsiteY6-478" fmla="*/ 3263370 h 4271948"/>
                <a:gd name="connsiteX7-479" fmla="*/ 779901 w 935885"/>
                <a:gd name="connsiteY7-480" fmla="*/ 3419354 h 4271948"/>
                <a:gd name="connsiteX8-481" fmla="*/ 389952 w 935885"/>
                <a:gd name="connsiteY8-482" fmla="*/ 3419354 h 4271948"/>
                <a:gd name="connsiteX9-483" fmla="*/ 352258 w 935885"/>
                <a:gd name="connsiteY9-484" fmla="*/ 4271948 h 4271948"/>
                <a:gd name="connsiteX10-485" fmla="*/ 155981 w 935885"/>
                <a:gd name="connsiteY10-486" fmla="*/ 3419354 h 4271948"/>
                <a:gd name="connsiteX11-487" fmla="*/ 155984 w 935885"/>
                <a:gd name="connsiteY11-488" fmla="*/ 3419354 h 4271948"/>
                <a:gd name="connsiteX12-489" fmla="*/ 0 w 935885"/>
                <a:gd name="connsiteY12-490" fmla="*/ 3263370 h 4271948"/>
                <a:gd name="connsiteX13-491" fmla="*/ 0 w 935885"/>
                <a:gd name="connsiteY13-492" fmla="*/ 2868518 h 4271948"/>
                <a:gd name="connsiteX14-493" fmla="*/ 0 w 935885"/>
                <a:gd name="connsiteY14-494" fmla="*/ 2042265 h 4271948"/>
                <a:gd name="connsiteX15-495" fmla="*/ 0 w 935885"/>
                <a:gd name="connsiteY15-496" fmla="*/ 2042265 h 4271948"/>
                <a:gd name="connsiteX0-497" fmla="*/ 0 w 935885"/>
                <a:gd name="connsiteY0-498" fmla="*/ 2029947 h 4259630"/>
                <a:gd name="connsiteX1-499" fmla="*/ 194087 w 935885"/>
                <a:gd name="connsiteY1-500" fmla="*/ 282995 h 4259630"/>
                <a:gd name="connsiteX2-501" fmla="*/ 827529 w 935885"/>
                <a:gd name="connsiteY2-502" fmla="*/ 178220 h 4259630"/>
                <a:gd name="connsiteX3-503" fmla="*/ 935885 w 935885"/>
                <a:gd name="connsiteY3-504" fmla="*/ 2029947 h 4259630"/>
                <a:gd name="connsiteX4-505" fmla="*/ 935885 w 935885"/>
                <a:gd name="connsiteY4-506" fmla="*/ 2029947 h 4259630"/>
                <a:gd name="connsiteX5-507" fmla="*/ 935885 w 935885"/>
                <a:gd name="connsiteY5-508" fmla="*/ 2856200 h 4259630"/>
                <a:gd name="connsiteX6-509" fmla="*/ 935885 w 935885"/>
                <a:gd name="connsiteY6-510" fmla="*/ 3251052 h 4259630"/>
                <a:gd name="connsiteX7-511" fmla="*/ 779901 w 935885"/>
                <a:gd name="connsiteY7-512" fmla="*/ 3407036 h 4259630"/>
                <a:gd name="connsiteX8-513" fmla="*/ 389952 w 935885"/>
                <a:gd name="connsiteY8-514" fmla="*/ 3407036 h 4259630"/>
                <a:gd name="connsiteX9-515" fmla="*/ 352258 w 935885"/>
                <a:gd name="connsiteY9-516" fmla="*/ 4259630 h 4259630"/>
                <a:gd name="connsiteX10-517" fmla="*/ 155981 w 935885"/>
                <a:gd name="connsiteY10-518" fmla="*/ 3407036 h 4259630"/>
                <a:gd name="connsiteX11-519" fmla="*/ 155984 w 935885"/>
                <a:gd name="connsiteY11-520" fmla="*/ 3407036 h 4259630"/>
                <a:gd name="connsiteX12-521" fmla="*/ 0 w 935885"/>
                <a:gd name="connsiteY12-522" fmla="*/ 3251052 h 4259630"/>
                <a:gd name="connsiteX13-523" fmla="*/ 0 w 935885"/>
                <a:gd name="connsiteY13-524" fmla="*/ 2856200 h 4259630"/>
                <a:gd name="connsiteX14-525" fmla="*/ 0 w 935885"/>
                <a:gd name="connsiteY14-526" fmla="*/ 2029947 h 4259630"/>
                <a:gd name="connsiteX15-527" fmla="*/ 0 w 935885"/>
                <a:gd name="connsiteY15-528" fmla="*/ 2029947 h 4259630"/>
                <a:gd name="connsiteX0-529" fmla="*/ 0 w 1002160"/>
                <a:gd name="connsiteY0-530" fmla="*/ 1913502 h 4143185"/>
                <a:gd name="connsiteX1-531" fmla="*/ 194087 w 1002160"/>
                <a:gd name="connsiteY1-532" fmla="*/ 166550 h 4143185"/>
                <a:gd name="connsiteX2-533" fmla="*/ 827529 w 1002160"/>
                <a:gd name="connsiteY2-534" fmla="*/ 61775 h 4143185"/>
                <a:gd name="connsiteX3-535" fmla="*/ 935885 w 1002160"/>
                <a:gd name="connsiteY3-536" fmla="*/ 1913502 h 4143185"/>
                <a:gd name="connsiteX4-537" fmla="*/ 935885 w 1002160"/>
                <a:gd name="connsiteY4-538" fmla="*/ 1913502 h 4143185"/>
                <a:gd name="connsiteX5-539" fmla="*/ 935885 w 1002160"/>
                <a:gd name="connsiteY5-540" fmla="*/ 2739755 h 4143185"/>
                <a:gd name="connsiteX6-541" fmla="*/ 935885 w 1002160"/>
                <a:gd name="connsiteY6-542" fmla="*/ 3134607 h 4143185"/>
                <a:gd name="connsiteX7-543" fmla="*/ 779901 w 1002160"/>
                <a:gd name="connsiteY7-544" fmla="*/ 3290591 h 4143185"/>
                <a:gd name="connsiteX8-545" fmla="*/ 389952 w 1002160"/>
                <a:gd name="connsiteY8-546" fmla="*/ 3290591 h 4143185"/>
                <a:gd name="connsiteX9-547" fmla="*/ 352258 w 1002160"/>
                <a:gd name="connsiteY9-548" fmla="*/ 4143185 h 4143185"/>
                <a:gd name="connsiteX10-549" fmla="*/ 155981 w 1002160"/>
                <a:gd name="connsiteY10-550" fmla="*/ 3290591 h 4143185"/>
                <a:gd name="connsiteX11-551" fmla="*/ 155984 w 1002160"/>
                <a:gd name="connsiteY11-552" fmla="*/ 3290591 h 4143185"/>
                <a:gd name="connsiteX12-553" fmla="*/ 0 w 1002160"/>
                <a:gd name="connsiteY12-554" fmla="*/ 3134607 h 4143185"/>
                <a:gd name="connsiteX13-555" fmla="*/ 0 w 1002160"/>
                <a:gd name="connsiteY13-556" fmla="*/ 2739755 h 4143185"/>
                <a:gd name="connsiteX14-557" fmla="*/ 0 w 1002160"/>
                <a:gd name="connsiteY14-558" fmla="*/ 1913502 h 4143185"/>
                <a:gd name="connsiteX15-559" fmla="*/ 0 w 1002160"/>
                <a:gd name="connsiteY15-560" fmla="*/ 1913502 h 4143185"/>
                <a:gd name="connsiteX0-561" fmla="*/ 0 w 1002160"/>
                <a:gd name="connsiteY0-562" fmla="*/ 1860213 h 4089896"/>
                <a:gd name="connsiteX1-563" fmla="*/ 194087 w 1002160"/>
                <a:gd name="connsiteY1-564" fmla="*/ 113261 h 4089896"/>
                <a:gd name="connsiteX2-565" fmla="*/ 827529 w 1002160"/>
                <a:gd name="connsiteY2-566" fmla="*/ 8486 h 4089896"/>
                <a:gd name="connsiteX3-567" fmla="*/ 935885 w 1002160"/>
                <a:gd name="connsiteY3-568" fmla="*/ 1860213 h 4089896"/>
                <a:gd name="connsiteX4-569" fmla="*/ 935885 w 1002160"/>
                <a:gd name="connsiteY4-570" fmla="*/ 1860213 h 4089896"/>
                <a:gd name="connsiteX5-571" fmla="*/ 935885 w 1002160"/>
                <a:gd name="connsiteY5-572" fmla="*/ 2686466 h 4089896"/>
                <a:gd name="connsiteX6-573" fmla="*/ 935885 w 1002160"/>
                <a:gd name="connsiteY6-574" fmla="*/ 3081318 h 4089896"/>
                <a:gd name="connsiteX7-575" fmla="*/ 779901 w 1002160"/>
                <a:gd name="connsiteY7-576" fmla="*/ 3237302 h 4089896"/>
                <a:gd name="connsiteX8-577" fmla="*/ 389952 w 1002160"/>
                <a:gd name="connsiteY8-578" fmla="*/ 3237302 h 4089896"/>
                <a:gd name="connsiteX9-579" fmla="*/ 352258 w 1002160"/>
                <a:gd name="connsiteY9-580" fmla="*/ 4089896 h 4089896"/>
                <a:gd name="connsiteX10-581" fmla="*/ 155981 w 1002160"/>
                <a:gd name="connsiteY10-582" fmla="*/ 3237302 h 4089896"/>
                <a:gd name="connsiteX11-583" fmla="*/ 155984 w 1002160"/>
                <a:gd name="connsiteY11-584" fmla="*/ 3237302 h 4089896"/>
                <a:gd name="connsiteX12-585" fmla="*/ 0 w 1002160"/>
                <a:gd name="connsiteY12-586" fmla="*/ 3081318 h 4089896"/>
                <a:gd name="connsiteX13-587" fmla="*/ 0 w 1002160"/>
                <a:gd name="connsiteY13-588" fmla="*/ 2686466 h 4089896"/>
                <a:gd name="connsiteX14-589" fmla="*/ 0 w 1002160"/>
                <a:gd name="connsiteY14-590" fmla="*/ 1860213 h 4089896"/>
                <a:gd name="connsiteX15-591" fmla="*/ 0 w 1002160"/>
                <a:gd name="connsiteY15-592" fmla="*/ 1860213 h 4089896"/>
                <a:gd name="connsiteX0-593" fmla="*/ 0 w 935885"/>
                <a:gd name="connsiteY0-594" fmla="*/ 1993243 h 4222926"/>
                <a:gd name="connsiteX1-595" fmla="*/ 155987 w 935885"/>
                <a:gd name="connsiteY1-596" fmla="*/ 246291 h 4222926"/>
                <a:gd name="connsiteX2-597" fmla="*/ 827529 w 935885"/>
                <a:gd name="connsiteY2-598" fmla="*/ 141516 h 4222926"/>
                <a:gd name="connsiteX3-599" fmla="*/ 935885 w 935885"/>
                <a:gd name="connsiteY3-600" fmla="*/ 1993243 h 4222926"/>
                <a:gd name="connsiteX4-601" fmla="*/ 935885 w 935885"/>
                <a:gd name="connsiteY4-602" fmla="*/ 1993243 h 4222926"/>
                <a:gd name="connsiteX5-603" fmla="*/ 935885 w 935885"/>
                <a:gd name="connsiteY5-604" fmla="*/ 2819496 h 4222926"/>
                <a:gd name="connsiteX6-605" fmla="*/ 935885 w 935885"/>
                <a:gd name="connsiteY6-606" fmla="*/ 3214348 h 4222926"/>
                <a:gd name="connsiteX7-607" fmla="*/ 779901 w 935885"/>
                <a:gd name="connsiteY7-608" fmla="*/ 3370332 h 4222926"/>
                <a:gd name="connsiteX8-609" fmla="*/ 389952 w 935885"/>
                <a:gd name="connsiteY8-610" fmla="*/ 3370332 h 4222926"/>
                <a:gd name="connsiteX9-611" fmla="*/ 352258 w 935885"/>
                <a:gd name="connsiteY9-612" fmla="*/ 4222926 h 4222926"/>
                <a:gd name="connsiteX10-613" fmla="*/ 155981 w 935885"/>
                <a:gd name="connsiteY10-614" fmla="*/ 3370332 h 4222926"/>
                <a:gd name="connsiteX11-615" fmla="*/ 155984 w 935885"/>
                <a:gd name="connsiteY11-616" fmla="*/ 3370332 h 4222926"/>
                <a:gd name="connsiteX12-617" fmla="*/ 0 w 935885"/>
                <a:gd name="connsiteY12-618" fmla="*/ 3214348 h 4222926"/>
                <a:gd name="connsiteX13-619" fmla="*/ 0 w 935885"/>
                <a:gd name="connsiteY13-620" fmla="*/ 2819496 h 4222926"/>
                <a:gd name="connsiteX14-621" fmla="*/ 0 w 935885"/>
                <a:gd name="connsiteY14-622" fmla="*/ 1993243 h 4222926"/>
                <a:gd name="connsiteX15-623" fmla="*/ 0 w 935885"/>
                <a:gd name="connsiteY15-624" fmla="*/ 1993243 h 4222926"/>
                <a:gd name="connsiteX0-625" fmla="*/ 0 w 935885"/>
                <a:gd name="connsiteY0-626" fmla="*/ 1987530 h 4217213"/>
                <a:gd name="connsiteX1-627" fmla="*/ 155987 w 935885"/>
                <a:gd name="connsiteY1-628" fmla="*/ 240578 h 4217213"/>
                <a:gd name="connsiteX2-629" fmla="*/ 827532 w 935885"/>
                <a:gd name="connsiteY2-630" fmla="*/ 202476 h 4217213"/>
                <a:gd name="connsiteX3-631" fmla="*/ 935885 w 935885"/>
                <a:gd name="connsiteY3-632" fmla="*/ 1987530 h 4217213"/>
                <a:gd name="connsiteX4-633" fmla="*/ 935885 w 935885"/>
                <a:gd name="connsiteY4-634" fmla="*/ 1987530 h 4217213"/>
                <a:gd name="connsiteX5-635" fmla="*/ 935885 w 935885"/>
                <a:gd name="connsiteY5-636" fmla="*/ 2813783 h 4217213"/>
                <a:gd name="connsiteX6-637" fmla="*/ 935885 w 935885"/>
                <a:gd name="connsiteY6-638" fmla="*/ 3208635 h 4217213"/>
                <a:gd name="connsiteX7-639" fmla="*/ 779901 w 935885"/>
                <a:gd name="connsiteY7-640" fmla="*/ 3364619 h 4217213"/>
                <a:gd name="connsiteX8-641" fmla="*/ 389952 w 935885"/>
                <a:gd name="connsiteY8-642" fmla="*/ 3364619 h 4217213"/>
                <a:gd name="connsiteX9-643" fmla="*/ 352258 w 935885"/>
                <a:gd name="connsiteY9-644" fmla="*/ 4217213 h 4217213"/>
                <a:gd name="connsiteX10-645" fmla="*/ 155981 w 935885"/>
                <a:gd name="connsiteY10-646" fmla="*/ 3364619 h 4217213"/>
                <a:gd name="connsiteX11-647" fmla="*/ 155984 w 935885"/>
                <a:gd name="connsiteY11-648" fmla="*/ 3364619 h 4217213"/>
                <a:gd name="connsiteX12-649" fmla="*/ 0 w 935885"/>
                <a:gd name="connsiteY12-650" fmla="*/ 3208635 h 4217213"/>
                <a:gd name="connsiteX13-651" fmla="*/ 0 w 935885"/>
                <a:gd name="connsiteY13-652" fmla="*/ 2813783 h 4217213"/>
                <a:gd name="connsiteX14-653" fmla="*/ 0 w 935885"/>
                <a:gd name="connsiteY14-654" fmla="*/ 1987530 h 4217213"/>
                <a:gd name="connsiteX15-655" fmla="*/ 0 w 935885"/>
                <a:gd name="connsiteY15-656" fmla="*/ 1987530 h 4217213"/>
                <a:gd name="connsiteX0-657" fmla="*/ 0 w 945725"/>
                <a:gd name="connsiteY0-658" fmla="*/ 1918548 h 4148231"/>
                <a:gd name="connsiteX1-659" fmla="*/ 155987 w 945725"/>
                <a:gd name="connsiteY1-660" fmla="*/ 171596 h 4148231"/>
                <a:gd name="connsiteX2-661" fmla="*/ 827532 w 945725"/>
                <a:gd name="connsiteY2-662" fmla="*/ 133494 h 4148231"/>
                <a:gd name="connsiteX3-663" fmla="*/ 935885 w 945725"/>
                <a:gd name="connsiteY3-664" fmla="*/ 1918548 h 4148231"/>
                <a:gd name="connsiteX4-665" fmla="*/ 935885 w 945725"/>
                <a:gd name="connsiteY4-666" fmla="*/ 1918548 h 4148231"/>
                <a:gd name="connsiteX5-667" fmla="*/ 935885 w 945725"/>
                <a:gd name="connsiteY5-668" fmla="*/ 2744801 h 4148231"/>
                <a:gd name="connsiteX6-669" fmla="*/ 935885 w 945725"/>
                <a:gd name="connsiteY6-670" fmla="*/ 3139653 h 4148231"/>
                <a:gd name="connsiteX7-671" fmla="*/ 779901 w 945725"/>
                <a:gd name="connsiteY7-672" fmla="*/ 3295637 h 4148231"/>
                <a:gd name="connsiteX8-673" fmla="*/ 389952 w 945725"/>
                <a:gd name="connsiteY8-674" fmla="*/ 3295637 h 4148231"/>
                <a:gd name="connsiteX9-675" fmla="*/ 352258 w 945725"/>
                <a:gd name="connsiteY9-676" fmla="*/ 4148231 h 4148231"/>
                <a:gd name="connsiteX10-677" fmla="*/ 155981 w 945725"/>
                <a:gd name="connsiteY10-678" fmla="*/ 3295637 h 4148231"/>
                <a:gd name="connsiteX11-679" fmla="*/ 155984 w 945725"/>
                <a:gd name="connsiteY11-680" fmla="*/ 3295637 h 4148231"/>
                <a:gd name="connsiteX12-681" fmla="*/ 0 w 945725"/>
                <a:gd name="connsiteY12-682" fmla="*/ 3139653 h 4148231"/>
                <a:gd name="connsiteX13-683" fmla="*/ 0 w 945725"/>
                <a:gd name="connsiteY13-684" fmla="*/ 2744801 h 4148231"/>
                <a:gd name="connsiteX14-685" fmla="*/ 0 w 945725"/>
                <a:gd name="connsiteY14-686" fmla="*/ 1918548 h 4148231"/>
                <a:gd name="connsiteX15-687" fmla="*/ 0 w 945725"/>
                <a:gd name="connsiteY15-688" fmla="*/ 1918548 h 4148231"/>
                <a:gd name="connsiteX0-689" fmla="*/ 0 w 945725"/>
                <a:gd name="connsiteY0-690" fmla="*/ 1887305 h 4116988"/>
                <a:gd name="connsiteX1-691" fmla="*/ 155987 w 945725"/>
                <a:gd name="connsiteY1-692" fmla="*/ 140353 h 4116988"/>
                <a:gd name="connsiteX2-693" fmla="*/ 827532 w 945725"/>
                <a:gd name="connsiteY2-694" fmla="*/ 102251 h 4116988"/>
                <a:gd name="connsiteX3-695" fmla="*/ 935885 w 945725"/>
                <a:gd name="connsiteY3-696" fmla="*/ 1887305 h 4116988"/>
                <a:gd name="connsiteX4-697" fmla="*/ 935885 w 945725"/>
                <a:gd name="connsiteY4-698" fmla="*/ 1887305 h 4116988"/>
                <a:gd name="connsiteX5-699" fmla="*/ 935885 w 945725"/>
                <a:gd name="connsiteY5-700" fmla="*/ 2713558 h 4116988"/>
                <a:gd name="connsiteX6-701" fmla="*/ 935885 w 945725"/>
                <a:gd name="connsiteY6-702" fmla="*/ 3108410 h 4116988"/>
                <a:gd name="connsiteX7-703" fmla="*/ 779901 w 945725"/>
                <a:gd name="connsiteY7-704" fmla="*/ 3264394 h 4116988"/>
                <a:gd name="connsiteX8-705" fmla="*/ 389952 w 945725"/>
                <a:gd name="connsiteY8-706" fmla="*/ 3264394 h 4116988"/>
                <a:gd name="connsiteX9-707" fmla="*/ 352258 w 945725"/>
                <a:gd name="connsiteY9-708" fmla="*/ 4116988 h 4116988"/>
                <a:gd name="connsiteX10-709" fmla="*/ 155981 w 945725"/>
                <a:gd name="connsiteY10-710" fmla="*/ 3264394 h 4116988"/>
                <a:gd name="connsiteX11-711" fmla="*/ 155984 w 945725"/>
                <a:gd name="connsiteY11-712" fmla="*/ 3264394 h 4116988"/>
                <a:gd name="connsiteX12-713" fmla="*/ 0 w 945725"/>
                <a:gd name="connsiteY12-714" fmla="*/ 3108410 h 4116988"/>
                <a:gd name="connsiteX13-715" fmla="*/ 0 w 945725"/>
                <a:gd name="connsiteY13-716" fmla="*/ 2713558 h 4116988"/>
                <a:gd name="connsiteX14-717" fmla="*/ 0 w 945725"/>
                <a:gd name="connsiteY14-718" fmla="*/ 1887305 h 4116988"/>
                <a:gd name="connsiteX15-719" fmla="*/ 0 w 945725"/>
                <a:gd name="connsiteY15-720" fmla="*/ 1887305 h 4116988"/>
                <a:gd name="connsiteX0-721" fmla="*/ 0 w 945725"/>
                <a:gd name="connsiteY0-722" fmla="*/ 1887305 h 4116988"/>
                <a:gd name="connsiteX1-723" fmla="*/ 155987 w 945725"/>
                <a:gd name="connsiteY1-724" fmla="*/ 140353 h 4116988"/>
                <a:gd name="connsiteX2-725" fmla="*/ 827532 w 945725"/>
                <a:gd name="connsiteY2-726" fmla="*/ 102251 h 4116988"/>
                <a:gd name="connsiteX3-727" fmla="*/ 935885 w 945725"/>
                <a:gd name="connsiteY3-728" fmla="*/ 1887305 h 4116988"/>
                <a:gd name="connsiteX4-729" fmla="*/ 935885 w 945725"/>
                <a:gd name="connsiteY4-730" fmla="*/ 1887305 h 4116988"/>
                <a:gd name="connsiteX5-731" fmla="*/ 935885 w 945725"/>
                <a:gd name="connsiteY5-732" fmla="*/ 2713558 h 4116988"/>
                <a:gd name="connsiteX6-733" fmla="*/ 935885 w 945725"/>
                <a:gd name="connsiteY6-734" fmla="*/ 3108410 h 4116988"/>
                <a:gd name="connsiteX7-735" fmla="*/ 779901 w 945725"/>
                <a:gd name="connsiteY7-736" fmla="*/ 3264394 h 4116988"/>
                <a:gd name="connsiteX8-737" fmla="*/ 389952 w 945725"/>
                <a:gd name="connsiteY8-738" fmla="*/ 3264394 h 4116988"/>
                <a:gd name="connsiteX9-739" fmla="*/ 352258 w 945725"/>
                <a:gd name="connsiteY9-740" fmla="*/ 4116988 h 4116988"/>
                <a:gd name="connsiteX10-741" fmla="*/ 155981 w 945725"/>
                <a:gd name="connsiteY10-742" fmla="*/ 3264394 h 4116988"/>
                <a:gd name="connsiteX11-743" fmla="*/ 155984 w 945725"/>
                <a:gd name="connsiteY11-744" fmla="*/ 3264394 h 4116988"/>
                <a:gd name="connsiteX12-745" fmla="*/ 0 w 945725"/>
                <a:gd name="connsiteY12-746" fmla="*/ 3108410 h 4116988"/>
                <a:gd name="connsiteX13-747" fmla="*/ 0 w 945725"/>
                <a:gd name="connsiteY13-748" fmla="*/ 2713558 h 4116988"/>
                <a:gd name="connsiteX14-749" fmla="*/ 0 w 945725"/>
                <a:gd name="connsiteY14-750" fmla="*/ 1887305 h 4116988"/>
                <a:gd name="connsiteX15-751" fmla="*/ 0 w 945725"/>
                <a:gd name="connsiteY15-752" fmla="*/ 1887305 h 4116988"/>
                <a:gd name="connsiteX0-753" fmla="*/ 0 w 945725"/>
                <a:gd name="connsiteY0-754" fmla="*/ 1887305 h 4116988"/>
                <a:gd name="connsiteX1-755" fmla="*/ 155987 w 945725"/>
                <a:gd name="connsiteY1-756" fmla="*/ 140353 h 4116988"/>
                <a:gd name="connsiteX2-757" fmla="*/ 827532 w 945725"/>
                <a:gd name="connsiteY2-758" fmla="*/ 102251 h 4116988"/>
                <a:gd name="connsiteX3-759" fmla="*/ 935885 w 945725"/>
                <a:gd name="connsiteY3-760" fmla="*/ 1887305 h 4116988"/>
                <a:gd name="connsiteX4-761" fmla="*/ 935885 w 945725"/>
                <a:gd name="connsiteY4-762" fmla="*/ 1887305 h 4116988"/>
                <a:gd name="connsiteX5-763" fmla="*/ 935885 w 945725"/>
                <a:gd name="connsiteY5-764" fmla="*/ 2713558 h 4116988"/>
                <a:gd name="connsiteX6-765" fmla="*/ 935885 w 945725"/>
                <a:gd name="connsiteY6-766" fmla="*/ 3108410 h 4116988"/>
                <a:gd name="connsiteX7-767" fmla="*/ 779901 w 945725"/>
                <a:gd name="connsiteY7-768" fmla="*/ 3264394 h 4116988"/>
                <a:gd name="connsiteX8-769" fmla="*/ 389952 w 945725"/>
                <a:gd name="connsiteY8-770" fmla="*/ 3264394 h 4116988"/>
                <a:gd name="connsiteX9-771" fmla="*/ 352258 w 945725"/>
                <a:gd name="connsiteY9-772" fmla="*/ 4116988 h 4116988"/>
                <a:gd name="connsiteX10-773" fmla="*/ 155981 w 945725"/>
                <a:gd name="connsiteY10-774" fmla="*/ 3264394 h 4116988"/>
                <a:gd name="connsiteX11-775" fmla="*/ 155984 w 945725"/>
                <a:gd name="connsiteY11-776" fmla="*/ 3264394 h 4116988"/>
                <a:gd name="connsiteX12-777" fmla="*/ 0 w 945725"/>
                <a:gd name="connsiteY12-778" fmla="*/ 3108410 h 4116988"/>
                <a:gd name="connsiteX13-779" fmla="*/ 0 w 945725"/>
                <a:gd name="connsiteY13-780" fmla="*/ 2713558 h 4116988"/>
                <a:gd name="connsiteX14-781" fmla="*/ 0 w 945725"/>
                <a:gd name="connsiteY14-782" fmla="*/ 1887305 h 4116988"/>
                <a:gd name="connsiteX15-783" fmla="*/ 0 w 945725"/>
                <a:gd name="connsiteY15-784" fmla="*/ 1887305 h 4116988"/>
                <a:gd name="connsiteX0-785" fmla="*/ 0 w 945725"/>
                <a:gd name="connsiteY0-786" fmla="*/ 1887305 h 3593113"/>
                <a:gd name="connsiteX1-787" fmla="*/ 155987 w 945725"/>
                <a:gd name="connsiteY1-788" fmla="*/ 140353 h 3593113"/>
                <a:gd name="connsiteX2-789" fmla="*/ 827532 w 945725"/>
                <a:gd name="connsiteY2-790" fmla="*/ 102251 h 3593113"/>
                <a:gd name="connsiteX3-791" fmla="*/ 935885 w 945725"/>
                <a:gd name="connsiteY3-792" fmla="*/ 1887305 h 3593113"/>
                <a:gd name="connsiteX4-793" fmla="*/ 935885 w 945725"/>
                <a:gd name="connsiteY4-794" fmla="*/ 1887305 h 3593113"/>
                <a:gd name="connsiteX5-795" fmla="*/ 935885 w 945725"/>
                <a:gd name="connsiteY5-796" fmla="*/ 2713558 h 3593113"/>
                <a:gd name="connsiteX6-797" fmla="*/ 935885 w 945725"/>
                <a:gd name="connsiteY6-798" fmla="*/ 3108410 h 3593113"/>
                <a:gd name="connsiteX7-799" fmla="*/ 779901 w 945725"/>
                <a:gd name="connsiteY7-800" fmla="*/ 3264394 h 3593113"/>
                <a:gd name="connsiteX8-801" fmla="*/ 389952 w 945725"/>
                <a:gd name="connsiteY8-802" fmla="*/ 3264394 h 3593113"/>
                <a:gd name="connsiteX9-803" fmla="*/ 342735 w 945725"/>
                <a:gd name="connsiteY9-804" fmla="*/ 3593113 h 3593113"/>
                <a:gd name="connsiteX10-805" fmla="*/ 155981 w 945725"/>
                <a:gd name="connsiteY10-806" fmla="*/ 3264394 h 3593113"/>
                <a:gd name="connsiteX11-807" fmla="*/ 155984 w 945725"/>
                <a:gd name="connsiteY11-808" fmla="*/ 3264394 h 3593113"/>
                <a:gd name="connsiteX12-809" fmla="*/ 0 w 945725"/>
                <a:gd name="connsiteY12-810" fmla="*/ 3108410 h 3593113"/>
                <a:gd name="connsiteX13-811" fmla="*/ 0 w 945725"/>
                <a:gd name="connsiteY13-812" fmla="*/ 2713558 h 3593113"/>
                <a:gd name="connsiteX14-813" fmla="*/ 0 w 945725"/>
                <a:gd name="connsiteY14-814" fmla="*/ 1887305 h 3593113"/>
                <a:gd name="connsiteX15-815" fmla="*/ 0 w 945725"/>
                <a:gd name="connsiteY15-816" fmla="*/ 1887305 h 3593113"/>
                <a:gd name="connsiteX0-817" fmla="*/ 0 w 945725"/>
                <a:gd name="connsiteY0-818" fmla="*/ 1887305 h 3593113"/>
                <a:gd name="connsiteX1-819" fmla="*/ 155987 w 945725"/>
                <a:gd name="connsiteY1-820" fmla="*/ 140353 h 3593113"/>
                <a:gd name="connsiteX2-821" fmla="*/ 827532 w 945725"/>
                <a:gd name="connsiteY2-822" fmla="*/ 102251 h 3593113"/>
                <a:gd name="connsiteX3-823" fmla="*/ 935885 w 945725"/>
                <a:gd name="connsiteY3-824" fmla="*/ 1887305 h 3593113"/>
                <a:gd name="connsiteX4-825" fmla="*/ 935885 w 945725"/>
                <a:gd name="connsiteY4-826" fmla="*/ 1887305 h 3593113"/>
                <a:gd name="connsiteX5-827" fmla="*/ 935885 w 945725"/>
                <a:gd name="connsiteY5-828" fmla="*/ 2713558 h 3593113"/>
                <a:gd name="connsiteX6-829" fmla="*/ 935885 w 945725"/>
                <a:gd name="connsiteY6-830" fmla="*/ 3108410 h 3593113"/>
                <a:gd name="connsiteX7-831" fmla="*/ 779901 w 945725"/>
                <a:gd name="connsiteY7-832" fmla="*/ 3264394 h 3593113"/>
                <a:gd name="connsiteX8-833" fmla="*/ 389952 w 945725"/>
                <a:gd name="connsiteY8-834" fmla="*/ 3264394 h 3593113"/>
                <a:gd name="connsiteX9-835" fmla="*/ 342735 w 945725"/>
                <a:gd name="connsiteY9-836" fmla="*/ 3593113 h 3593113"/>
                <a:gd name="connsiteX10-837" fmla="*/ 155981 w 945725"/>
                <a:gd name="connsiteY10-838" fmla="*/ 3264394 h 3593113"/>
                <a:gd name="connsiteX11-839" fmla="*/ 155984 w 945725"/>
                <a:gd name="connsiteY11-840" fmla="*/ 3264394 h 3593113"/>
                <a:gd name="connsiteX12-841" fmla="*/ 0 w 945725"/>
                <a:gd name="connsiteY12-842" fmla="*/ 3108410 h 3593113"/>
                <a:gd name="connsiteX13-843" fmla="*/ 0 w 945725"/>
                <a:gd name="connsiteY13-844" fmla="*/ 2713558 h 3593113"/>
                <a:gd name="connsiteX14-845" fmla="*/ 0 w 945725"/>
                <a:gd name="connsiteY14-846" fmla="*/ 1887305 h 3593113"/>
                <a:gd name="connsiteX15-847" fmla="*/ 0 w 945725"/>
                <a:gd name="connsiteY15-848" fmla="*/ 1887305 h 3593113"/>
                <a:gd name="connsiteX0-849" fmla="*/ 0 w 945725"/>
                <a:gd name="connsiteY0-850" fmla="*/ 1887305 h 3593113"/>
                <a:gd name="connsiteX1-851" fmla="*/ 155987 w 945725"/>
                <a:gd name="connsiteY1-852" fmla="*/ 140353 h 3593113"/>
                <a:gd name="connsiteX2-853" fmla="*/ 827532 w 945725"/>
                <a:gd name="connsiteY2-854" fmla="*/ 102251 h 3593113"/>
                <a:gd name="connsiteX3-855" fmla="*/ 935885 w 945725"/>
                <a:gd name="connsiteY3-856" fmla="*/ 1887305 h 3593113"/>
                <a:gd name="connsiteX4-857" fmla="*/ 935885 w 945725"/>
                <a:gd name="connsiteY4-858" fmla="*/ 1887305 h 3593113"/>
                <a:gd name="connsiteX5-859" fmla="*/ 935885 w 945725"/>
                <a:gd name="connsiteY5-860" fmla="*/ 2713558 h 3593113"/>
                <a:gd name="connsiteX6-861" fmla="*/ 935885 w 945725"/>
                <a:gd name="connsiteY6-862" fmla="*/ 3108410 h 3593113"/>
                <a:gd name="connsiteX7-863" fmla="*/ 808476 w 945725"/>
                <a:gd name="connsiteY7-864" fmla="*/ 3312019 h 3593113"/>
                <a:gd name="connsiteX8-865" fmla="*/ 389952 w 945725"/>
                <a:gd name="connsiteY8-866" fmla="*/ 3264394 h 3593113"/>
                <a:gd name="connsiteX9-867" fmla="*/ 342735 w 945725"/>
                <a:gd name="connsiteY9-868" fmla="*/ 3593113 h 3593113"/>
                <a:gd name="connsiteX10-869" fmla="*/ 155981 w 945725"/>
                <a:gd name="connsiteY10-870" fmla="*/ 3264394 h 3593113"/>
                <a:gd name="connsiteX11-871" fmla="*/ 155984 w 945725"/>
                <a:gd name="connsiteY11-872" fmla="*/ 3264394 h 3593113"/>
                <a:gd name="connsiteX12-873" fmla="*/ 0 w 945725"/>
                <a:gd name="connsiteY12-874" fmla="*/ 3108410 h 3593113"/>
                <a:gd name="connsiteX13-875" fmla="*/ 0 w 945725"/>
                <a:gd name="connsiteY13-876" fmla="*/ 2713558 h 3593113"/>
                <a:gd name="connsiteX14-877" fmla="*/ 0 w 945725"/>
                <a:gd name="connsiteY14-878" fmla="*/ 1887305 h 3593113"/>
                <a:gd name="connsiteX15-879" fmla="*/ 0 w 945725"/>
                <a:gd name="connsiteY15-880" fmla="*/ 1887305 h 3593113"/>
                <a:gd name="connsiteX0-881" fmla="*/ 0 w 945725"/>
                <a:gd name="connsiteY0-882" fmla="*/ 1887305 h 3593113"/>
                <a:gd name="connsiteX1-883" fmla="*/ 155987 w 945725"/>
                <a:gd name="connsiteY1-884" fmla="*/ 140353 h 3593113"/>
                <a:gd name="connsiteX2-885" fmla="*/ 827532 w 945725"/>
                <a:gd name="connsiteY2-886" fmla="*/ 102251 h 3593113"/>
                <a:gd name="connsiteX3-887" fmla="*/ 935885 w 945725"/>
                <a:gd name="connsiteY3-888" fmla="*/ 1887305 h 3593113"/>
                <a:gd name="connsiteX4-889" fmla="*/ 935885 w 945725"/>
                <a:gd name="connsiteY4-890" fmla="*/ 1887305 h 3593113"/>
                <a:gd name="connsiteX5-891" fmla="*/ 935885 w 945725"/>
                <a:gd name="connsiteY5-892" fmla="*/ 2713558 h 3593113"/>
                <a:gd name="connsiteX6-893" fmla="*/ 935885 w 945725"/>
                <a:gd name="connsiteY6-894" fmla="*/ 3108410 h 3593113"/>
                <a:gd name="connsiteX7-895" fmla="*/ 760851 w 945725"/>
                <a:gd name="connsiteY7-896" fmla="*/ 3283444 h 3593113"/>
                <a:gd name="connsiteX8-897" fmla="*/ 389952 w 945725"/>
                <a:gd name="connsiteY8-898" fmla="*/ 3264394 h 3593113"/>
                <a:gd name="connsiteX9-899" fmla="*/ 342735 w 945725"/>
                <a:gd name="connsiteY9-900" fmla="*/ 3593113 h 3593113"/>
                <a:gd name="connsiteX10-901" fmla="*/ 155981 w 945725"/>
                <a:gd name="connsiteY10-902" fmla="*/ 3264394 h 3593113"/>
                <a:gd name="connsiteX11-903" fmla="*/ 155984 w 945725"/>
                <a:gd name="connsiteY11-904" fmla="*/ 3264394 h 3593113"/>
                <a:gd name="connsiteX12-905" fmla="*/ 0 w 945725"/>
                <a:gd name="connsiteY12-906" fmla="*/ 3108410 h 3593113"/>
                <a:gd name="connsiteX13-907" fmla="*/ 0 w 945725"/>
                <a:gd name="connsiteY13-908" fmla="*/ 2713558 h 3593113"/>
                <a:gd name="connsiteX14-909" fmla="*/ 0 w 945725"/>
                <a:gd name="connsiteY14-910" fmla="*/ 1887305 h 3593113"/>
                <a:gd name="connsiteX15-911" fmla="*/ 0 w 945725"/>
                <a:gd name="connsiteY15-912" fmla="*/ 1887305 h 3593113"/>
                <a:gd name="connsiteX0-913" fmla="*/ 0 w 945725"/>
                <a:gd name="connsiteY0-914" fmla="*/ 1887305 h 3593113"/>
                <a:gd name="connsiteX1-915" fmla="*/ 155987 w 945725"/>
                <a:gd name="connsiteY1-916" fmla="*/ 140353 h 3593113"/>
                <a:gd name="connsiteX2-917" fmla="*/ 827532 w 945725"/>
                <a:gd name="connsiteY2-918" fmla="*/ 102251 h 3593113"/>
                <a:gd name="connsiteX3-919" fmla="*/ 935885 w 945725"/>
                <a:gd name="connsiteY3-920" fmla="*/ 1887305 h 3593113"/>
                <a:gd name="connsiteX4-921" fmla="*/ 935885 w 945725"/>
                <a:gd name="connsiteY4-922" fmla="*/ 1887305 h 3593113"/>
                <a:gd name="connsiteX5-923" fmla="*/ 935885 w 945725"/>
                <a:gd name="connsiteY5-924" fmla="*/ 2713558 h 3593113"/>
                <a:gd name="connsiteX6-925" fmla="*/ 935885 w 945725"/>
                <a:gd name="connsiteY6-926" fmla="*/ 3108410 h 3593113"/>
                <a:gd name="connsiteX7-927" fmla="*/ 760851 w 945725"/>
                <a:gd name="connsiteY7-928" fmla="*/ 3283444 h 3593113"/>
                <a:gd name="connsiteX8-929" fmla="*/ 399477 w 945725"/>
                <a:gd name="connsiteY8-930" fmla="*/ 3235819 h 3593113"/>
                <a:gd name="connsiteX9-931" fmla="*/ 342735 w 945725"/>
                <a:gd name="connsiteY9-932" fmla="*/ 3593113 h 3593113"/>
                <a:gd name="connsiteX10-933" fmla="*/ 155981 w 945725"/>
                <a:gd name="connsiteY10-934" fmla="*/ 3264394 h 3593113"/>
                <a:gd name="connsiteX11-935" fmla="*/ 155984 w 945725"/>
                <a:gd name="connsiteY11-936" fmla="*/ 3264394 h 3593113"/>
                <a:gd name="connsiteX12-937" fmla="*/ 0 w 945725"/>
                <a:gd name="connsiteY12-938" fmla="*/ 3108410 h 3593113"/>
                <a:gd name="connsiteX13-939" fmla="*/ 0 w 945725"/>
                <a:gd name="connsiteY13-940" fmla="*/ 2713558 h 3593113"/>
                <a:gd name="connsiteX14-941" fmla="*/ 0 w 945725"/>
                <a:gd name="connsiteY14-942" fmla="*/ 1887305 h 3593113"/>
                <a:gd name="connsiteX15-943" fmla="*/ 0 w 945725"/>
                <a:gd name="connsiteY15-944" fmla="*/ 1887305 h 3593113"/>
                <a:gd name="connsiteX0-945" fmla="*/ 0 w 945725"/>
                <a:gd name="connsiteY0-946" fmla="*/ 1887305 h 3593113"/>
                <a:gd name="connsiteX1-947" fmla="*/ 155987 w 945725"/>
                <a:gd name="connsiteY1-948" fmla="*/ 140353 h 3593113"/>
                <a:gd name="connsiteX2-949" fmla="*/ 827532 w 945725"/>
                <a:gd name="connsiteY2-950" fmla="*/ 102251 h 3593113"/>
                <a:gd name="connsiteX3-951" fmla="*/ 935885 w 945725"/>
                <a:gd name="connsiteY3-952" fmla="*/ 1887305 h 3593113"/>
                <a:gd name="connsiteX4-953" fmla="*/ 935885 w 945725"/>
                <a:gd name="connsiteY4-954" fmla="*/ 1887305 h 3593113"/>
                <a:gd name="connsiteX5-955" fmla="*/ 935885 w 945725"/>
                <a:gd name="connsiteY5-956" fmla="*/ 2713558 h 3593113"/>
                <a:gd name="connsiteX6-957" fmla="*/ 935885 w 945725"/>
                <a:gd name="connsiteY6-958" fmla="*/ 3108410 h 3593113"/>
                <a:gd name="connsiteX7-959" fmla="*/ 760851 w 945725"/>
                <a:gd name="connsiteY7-960" fmla="*/ 3283444 h 3593113"/>
                <a:gd name="connsiteX8-961" fmla="*/ 399477 w 945725"/>
                <a:gd name="connsiteY8-962" fmla="*/ 3235819 h 3593113"/>
                <a:gd name="connsiteX9-963" fmla="*/ 342735 w 945725"/>
                <a:gd name="connsiteY9-964" fmla="*/ 3593113 h 3593113"/>
                <a:gd name="connsiteX10-965" fmla="*/ 155981 w 945725"/>
                <a:gd name="connsiteY10-966" fmla="*/ 3264394 h 3593113"/>
                <a:gd name="connsiteX11-967" fmla="*/ 184559 w 945725"/>
                <a:gd name="connsiteY11-968" fmla="*/ 3264394 h 3593113"/>
                <a:gd name="connsiteX12-969" fmla="*/ 0 w 945725"/>
                <a:gd name="connsiteY12-970" fmla="*/ 3108410 h 3593113"/>
                <a:gd name="connsiteX13-971" fmla="*/ 0 w 945725"/>
                <a:gd name="connsiteY13-972" fmla="*/ 2713558 h 3593113"/>
                <a:gd name="connsiteX14-973" fmla="*/ 0 w 945725"/>
                <a:gd name="connsiteY14-974" fmla="*/ 1887305 h 3593113"/>
                <a:gd name="connsiteX15-975" fmla="*/ 0 w 945725"/>
                <a:gd name="connsiteY15-976" fmla="*/ 1887305 h 3593113"/>
                <a:gd name="connsiteX0-977" fmla="*/ 0 w 945725"/>
                <a:gd name="connsiteY0-978" fmla="*/ 1887305 h 3593113"/>
                <a:gd name="connsiteX1-979" fmla="*/ 155987 w 945725"/>
                <a:gd name="connsiteY1-980" fmla="*/ 140353 h 3593113"/>
                <a:gd name="connsiteX2-981" fmla="*/ 827532 w 945725"/>
                <a:gd name="connsiteY2-982" fmla="*/ 102251 h 3593113"/>
                <a:gd name="connsiteX3-983" fmla="*/ 935885 w 945725"/>
                <a:gd name="connsiteY3-984" fmla="*/ 1887305 h 3593113"/>
                <a:gd name="connsiteX4-985" fmla="*/ 935885 w 945725"/>
                <a:gd name="connsiteY4-986" fmla="*/ 1887305 h 3593113"/>
                <a:gd name="connsiteX5-987" fmla="*/ 897785 w 945725"/>
                <a:gd name="connsiteY5-988" fmla="*/ 2704033 h 3593113"/>
                <a:gd name="connsiteX6-989" fmla="*/ 935885 w 945725"/>
                <a:gd name="connsiteY6-990" fmla="*/ 3108410 h 3593113"/>
                <a:gd name="connsiteX7-991" fmla="*/ 760851 w 945725"/>
                <a:gd name="connsiteY7-992" fmla="*/ 3283444 h 3593113"/>
                <a:gd name="connsiteX8-993" fmla="*/ 399477 w 945725"/>
                <a:gd name="connsiteY8-994" fmla="*/ 3235819 h 3593113"/>
                <a:gd name="connsiteX9-995" fmla="*/ 342735 w 945725"/>
                <a:gd name="connsiteY9-996" fmla="*/ 3593113 h 3593113"/>
                <a:gd name="connsiteX10-997" fmla="*/ 155981 w 945725"/>
                <a:gd name="connsiteY10-998" fmla="*/ 3264394 h 3593113"/>
                <a:gd name="connsiteX11-999" fmla="*/ 184559 w 945725"/>
                <a:gd name="connsiteY11-1000" fmla="*/ 3264394 h 3593113"/>
                <a:gd name="connsiteX12-1001" fmla="*/ 0 w 945725"/>
                <a:gd name="connsiteY12-1002" fmla="*/ 3108410 h 3593113"/>
                <a:gd name="connsiteX13-1003" fmla="*/ 0 w 945725"/>
                <a:gd name="connsiteY13-1004" fmla="*/ 2713558 h 3593113"/>
                <a:gd name="connsiteX14-1005" fmla="*/ 0 w 945725"/>
                <a:gd name="connsiteY14-1006" fmla="*/ 1887305 h 3593113"/>
                <a:gd name="connsiteX15-1007" fmla="*/ 0 w 945725"/>
                <a:gd name="connsiteY15-1008" fmla="*/ 1887305 h 3593113"/>
                <a:gd name="connsiteX0-1009" fmla="*/ 0 w 973985"/>
                <a:gd name="connsiteY0-1010" fmla="*/ 1887305 h 3593113"/>
                <a:gd name="connsiteX1-1011" fmla="*/ 155987 w 973985"/>
                <a:gd name="connsiteY1-1012" fmla="*/ 140353 h 3593113"/>
                <a:gd name="connsiteX2-1013" fmla="*/ 827532 w 973985"/>
                <a:gd name="connsiteY2-1014" fmla="*/ 102251 h 3593113"/>
                <a:gd name="connsiteX3-1015" fmla="*/ 935885 w 973985"/>
                <a:gd name="connsiteY3-1016" fmla="*/ 1887305 h 3593113"/>
                <a:gd name="connsiteX4-1017" fmla="*/ 935885 w 973985"/>
                <a:gd name="connsiteY4-1018" fmla="*/ 1887305 h 3593113"/>
                <a:gd name="connsiteX5-1019" fmla="*/ 973985 w 973985"/>
                <a:gd name="connsiteY5-1020" fmla="*/ 2713558 h 3593113"/>
                <a:gd name="connsiteX6-1021" fmla="*/ 935885 w 973985"/>
                <a:gd name="connsiteY6-1022" fmla="*/ 3108410 h 3593113"/>
                <a:gd name="connsiteX7-1023" fmla="*/ 760851 w 973985"/>
                <a:gd name="connsiteY7-1024" fmla="*/ 3283444 h 3593113"/>
                <a:gd name="connsiteX8-1025" fmla="*/ 399477 w 973985"/>
                <a:gd name="connsiteY8-1026" fmla="*/ 3235819 h 3593113"/>
                <a:gd name="connsiteX9-1027" fmla="*/ 342735 w 973985"/>
                <a:gd name="connsiteY9-1028" fmla="*/ 3593113 h 3593113"/>
                <a:gd name="connsiteX10-1029" fmla="*/ 155981 w 973985"/>
                <a:gd name="connsiteY10-1030" fmla="*/ 3264394 h 3593113"/>
                <a:gd name="connsiteX11-1031" fmla="*/ 184559 w 973985"/>
                <a:gd name="connsiteY11-1032" fmla="*/ 3264394 h 3593113"/>
                <a:gd name="connsiteX12-1033" fmla="*/ 0 w 973985"/>
                <a:gd name="connsiteY12-1034" fmla="*/ 3108410 h 3593113"/>
                <a:gd name="connsiteX13-1035" fmla="*/ 0 w 973985"/>
                <a:gd name="connsiteY13-1036" fmla="*/ 2713558 h 3593113"/>
                <a:gd name="connsiteX14-1037" fmla="*/ 0 w 973985"/>
                <a:gd name="connsiteY14-1038" fmla="*/ 1887305 h 3593113"/>
                <a:gd name="connsiteX15-1039" fmla="*/ 0 w 973985"/>
                <a:gd name="connsiteY15-1040" fmla="*/ 1887305 h 3593113"/>
                <a:gd name="connsiteX0-1041" fmla="*/ 0 w 1097810"/>
                <a:gd name="connsiteY0-1042" fmla="*/ 1887305 h 3593113"/>
                <a:gd name="connsiteX1-1043" fmla="*/ 155987 w 1097810"/>
                <a:gd name="connsiteY1-1044" fmla="*/ 140353 h 3593113"/>
                <a:gd name="connsiteX2-1045" fmla="*/ 827532 w 1097810"/>
                <a:gd name="connsiteY2-1046" fmla="*/ 102251 h 3593113"/>
                <a:gd name="connsiteX3-1047" fmla="*/ 935885 w 1097810"/>
                <a:gd name="connsiteY3-1048" fmla="*/ 1887305 h 3593113"/>
                <a:gd name="connsiteX4-1049" fmla="*/ 1097810 w 1097810"/>
                <a:gd name="connsiteY4-1050" fmla="*/ 1925405 h 3593113"/>
                <a:gd name="connsiteX5-1051" fmla="*/ 973985 w 1097810"/>
                <a:gd name="connsiteY5-1052" fmla="*/ 2713558 h 3593113"/>
                <a:gd name="connsiteX6-1053" fmla="*/ 935885 w 1097810"/>
                <a:gd name="connsiteY6-1054" fmla="*/ 3108410 h 3593113"/>
                <a:gd name="connsiteX7-1055" fmla="*/ 760851 w 1097810"/>
                <a:gd name="connsiteY7-1056" fmla="*/ 3283444 h 3593113"/>
                <a:gd name="connsiteX8-1057" fmla="*/ 399477 w 1097810"/>
                <a:gd name="connsiteY8-1058" fmla="*/ 3235819 h 3593113"/>
                <a:gd name="connsiteX9-1059" fmla="*/ 342735 w 1097810"/>
                <a:gd name="connsiteY9-1060" fmla="*/ 3593113 h 3593113"/>
                <a:gd name="connsiteX10-1061" fmla="*/ 155981 w 1097810"/>
                <a:gd name="connsiteY10-1062" fmla="*/ 3264394 h 3593113"/>
                <a:gd name="connsiteX11-1063" fmla="*/ 184559 w 1097810"/>
                <a:gd name="connsiteY11-1064" fmla="*/ 3264394 h 3593113"/>
                <a:gd name="connsiteX12-1065" fmla="*/ 0 w 1097810"/>
                <a:gd name="connsiteY12-1066" fmla="*/ 3108410 h 3593113"/>
                <a:gd name="connsiteX13-1067" fmla="*/ 0 w 1097810"/>
                <a:gd name="connsiteY13-1068" fmla="*/ 2713558 h 3593113"/>
                <a:gd name="connsiteX14-1069" fmla="*/ 0 w 1097810"/>
                <a:gd name="connsiteY14-1070" fmla="*/ 1887305 h 3593113"/>
                <a:gd name="connsiteX15-1071" fmla="*/ 0 w 1097810"/>
                <a:gd name="connsiteY15-1072" fmla="*/ 1887305 h 3593113"/>
                <a:gd name="connsiteX0-1073" fmla="*/ 0 w 973985"/>
                <a:gd name="connsiteY0-1074" fmla="*/ 1887305 h 3593113"/>
                <a:gd name="connsiteX1-1075" fmla="*/ 155987 w 973985"/>
                <a:gd name="connsiteY1-1076" fmla="*/ 140353 h 3593113"/>
                <a:gd name="connsiteX2-1077" fmla="*/ 827532 w 973985"/>
                <a:gd name="connsiteY2-1078" fmla="*/ 102251 h 3593113"/>
                <a:gd name="connsiteX3-1079" fmla="*/ 935885 w 973985"/>
                <a:gd name="connsiteY3-1080" fmla="*/ 1887305 h 3593113"/>
                <a:gd name="connsiteX4-1081" fmla="*/ 973985 w 973985"/>
                <a:gd name="connsiteY4-1082" fmla="*/ 2713558 h 3593113"/>
                <a:gd name="connsiteX5-1083" fmla="*/ 935885 w 973985"/>
                <a:gd name="connsiteY5-1084" fmla="*/ 3108410 h 3593113"/>
                <a:gd name="connsiteX6-1085" fmla="*/ 760851 w 973985"/>
                <a:gd name="connsiteY6-1086" fmla="*/ 3283444 h 3593113"/>
                <a:gd name="connsiteX7-1087" fmla="*/ 399477 w 973985"/>
                <a:gd name="connsiteY7-1088" fmla="*/ 3235819 h 3593113"/>
                <a:gd name="connsiteX8-1089" fmla="*/ 342735 w 973985"/>
                <a:gd name="connsiteY8-1090" fmla="*/ 3593113 h 3593113"/>
                <a:gd name="connsiteX9-1091" fmla="*/ 155981 w 973985"/>
                <a:gd name="connsiteY9-1092" fmla="*/ 3264394 h 3593113"/>
                <a:gd name="connsiteX10-1093" fmla="*/ 184559 w 973985"/>
                <a:gd name="connsiteY10-1094" fmla="*/ 3264394 h 3593113"/>
                <a:gd name="connsiteX11-1095" fmla="*/ 0 w 973985"/>
                <a:gd name="connsiteY11-1096" fmla="*/ 3108410 h 3593113"/>
                <a:gd name="connsiteX12-1097" fmla="*/ 0 w 973985"/>
                <a:gd name="connsiteY12-1098" fmla="*/ 2713558 h 3593113"/>
                <a:gd name="connsiteX13-1099" fmla="*/ 0 w 973985"/>
                <a:gd name="connsiteY13-1100" fmla="*/ 1887305 h 3593113"/>
                <a:gd name="connsiteX14-1101" fmla="*/ 0 w 973985"/>
                <a:gd name="connsiteY14-1102" fmla="*/ 1887305 h 3593113"/>
                <a:gd name="connsiteX0-1103" fmla="*/ 0 w 983510"/>
                <a:gd name="connsiteY0-1104" fmla="*/ 1963977 h 3669785"/>
                <a:gd name="connsiteX1-1105" fmla="*/ 155987 w 983510"/>
                <a:gd name="connsiteY1-1106" fmla="*/ 217025 h 3669785"/>
                <a:gd name="connsiteX2-1107" fmla="*/ 827532 w 983510"/>
                <a:gd name="connsiteY2-1108" fmla="*/ 178923 h 3669785"/>
                <a:gd name="connsiteX3-1109" fmla="*/ 983510 w 983510"/>
                <a:gd name="connsiteY3-1110" fmla="*/ 1992552 h 3669785"/>
                <a:gd name="connsiteX4-1111" fmla="*/ 973985 w 983510"/>
                <a:gd name="connsiteY4-1112" fmla="*/ 2790230 h 3669785"/>
                <a:gd name="connsiteX5-1113" fmla="*/ 935885 w 983510"/>
                <a:gd name="connsiteY5-1114" fmla="*/ 3185082 h 3669785"/>
                <a:gd name="connsiteX6-1115" fmla="*/ 760851 w 983510"/>
                <a:gd name="connsiteY6-1116" fmla="*/ 3360116 h 3669785"/>
                <a:gd name="connsiteX7-1117" fmla="*/ 399477 w 983510"/>
                <a:gd name="connsiteY7-1118" fmla="*/ 3312491 h 3669785"/>
                <a:gd name="connsiteX8-1119" fmla="*/ 342735 w 983510"/>
                <a:gd name="connsiteY8-1120" fmla="*/ 3669785 h 3669785"/>
                <a:gd name="connsiteX9-1121" fmla="*/ 155981 w 983510"/>
                <a:gd name="connsiteY9-1122" fmla="*/ 3341066 h 3669785"/>
                <a:gd name="connsiteX10-1123" fmla="*/ 184559 w 983510"/>
                <a:gd name="connsiteY10-1124" fmla="*/ 3341066 h 3669785"/>
                <a:gd name="connsiteX11-1125" fmla="*/ 0 w 983510"/>
                <a:gd name="connsiteY11-1126" fmla="*/ 3185082 h 3669785"/>
                <a:gd name="connsiteX12-1127" fmla="*/ 0 w 983510"/>
                <a:gd name="connsiteY12-1128" fmla="*/ 2790230 h 3669785"/>
                <a:gd name="connsiteX13-1129" fmla="*/ 0 w 983510"/>
                <a:gd name="connsiteY13-1130" fmla="*/ 1963977 h 3669785"/>
                <a:gd name="connsiteX14-1131" fmla="*/ 0 w 983510"/>
                <a:gd name="connsiteY14-1132" fmla="*/ 1963977 h 3669785"/>
                <a:gd name="connsiteX0-1133" fmla="*/ 0 w 983510"/>
                <a:gd name="connsiteY0-1134" fmla="*/ 1876100 h 3581908"/>
                <a:gd name="connsiteX1-1135" fmla="*/ 155987 w 983510"/>
                <a:gd name="connsiteY1-1136" fmla="*/ 129148 h 3581908"/>
                <a:gd name="connsiteX2-1137" fmla="*/ 827532 w 983510"/>
                <a:gd name="connsiteY2-1138" fmla="*/ 91046 h 3581908"/>
                <a:gd name="connsiteX3-1139" fmla="*/ 983510 w 983510"/>
                <a:gd name="connsiteY3-1140" fmla="*/ 1904675 h 3581908"/>
                <a:gd name="connsiteX4-1141" fmla="*/ 973985 w 983510"/>
                <a:gd name="connsiteY4-1142" fmla="*/ 2702353 h 3581908"/>
                <a:gd name="connsiteX5-1143" fmla="*/ 935885 w 983510"/>
                <a:gd name="connsiteY5-1144" fmla="*/ 3097205 h 3581908"/>
                <a:gd name="connsiteX6-1145" fmla="*/ 760851 w 983510"/>
                <a:gd name="connsiteY6-1146" fmla="*/ 3272239 h 3581908"/>
                <a:gd name="connsiteX7-1147" fmla="*/ 399477 w 983510"/>
                <a:gd name="connsiteY7-1148" fmla="*/ 3224614 h 3581908"/>
                <a:gd name="connsiteX8-1149" fmla="*/ 342735 w 983510"/>
                <a:gd name="connsiteY8-1150" fmla="*/ 3581908 h 3581908"/>
                <a:gd name="connsiteX9-1151" fmla="*/ 155981 w 983510"/>
                <a:gd name="connsiteY9-1152" fmla="*/ 3253189 h 3581908"/>
                <a:gd name="connsiteX10-1153" fmla="*/ 184559 w 983510"/>
                <a:gd name="connsiteY10-1154" fmla="*/ 3253189 h 3581908"/>
                <a:gd name="connsiteX11-1155" fmla="*/ 0 w 983510"/>
                <a:gd name="connsiteY11-1156" fmla="*/ 3097205 h 3581908"/>
                <a:gd name="connsiteX12-1157" fmla="*/ 0 w 983510"/>
                <a:gd name="connsiteY12-1158" fmla="*/ 2702353 h 3581908"/>
                <a:gd name="connsiteX13-1159" fmla="*/ 0 w 983510"/>
                <a:gd name="connsiteY13-1160" fmla="*/ 1876100 h 3581908"/>
                <a:gd name="connsiteX14-1161" fmla="*/ 0 w 983510"/>
                <a:gd name="connsiteY14-1162" fmla="*/ 1876100 h 3581908"/>
                <a:gd name="connsiteX0-1163" fmla="*/ 0 w 983510"/>
                <a:gd name="connsiteY0-1164" fmla="*/ 1823329 h 3529137"/>
                <a:gd name="connsiteX1-1165" fmla="*/ 155987 w 983510"/>
                <a:gd name="connsiteY1-1166" fmla="*/ 76377 h 3529137"/>
                <a:gd name="connsiteX2-1167" fmla="*/ 827532 w 983510"/>
                <a:gd name="connsiteY2-1168" fmla="*/ 38275 h 3529137"/>
                <a:gd name="connsiteX3-1169" fmla="*/ 983510 w 983510"/>
                <a:gd name="connsiteY3-1170" fmla="*/ 1851904 h 3529137"/>
                <a:gd name="connsiteX4-1171" fmla="*/ 973985 w 983510"/>
                <a:gd name="connsiteY4-1172" fmla="*/ 2649582 h 3529137"/>
                <a:gd name="connsiteX5-1173" fmla="*/ 935885 w 983510"/>
                <a:gd name="connsiteY5-1174" fmla="*/ 3044434 h 3529137"/>
                <a:gd name="connsiteX6-1175" fmla="*/ 760851 w 983510"/>
                <a:gd name="connsiteY6-1176" fmla="*/ 3219468 h 3529137"/>
                <a:gd name="connsiteX7-1177" fmla="*/ 399477 w 983510"/>
                <a:gd name="connsiteY7-1178" fmla="*/ 3171843 h 3529137"/>
                <a:gd name="connsiteX8-1179" fmla="*/ 342735 w 983510"/>
                <a:gd name="connsiteY8-1180" fmla="*/ 3529137 h 3529137"/>
                <a:gd name="connsiteX9-1181" fmla="*/ 155981 w 983510"/>
                <a:gd name="connsiteY9-1182" fmla="*/ 3200418 h 3529137"/>
                <a:gd name="connsiteX10-1183" fmla="*/ 184559 w 983510"/>
                <a:gd name="connsiteY10-1184" fmla="*/ 3200418 h 3529137"/>
                <a:gd name="connsiteX11-1185" fmla="*/ 0 w 983510"/>
                <a:gd name="connsiteY11-1186" fmla="*/ 3044434 h 3529137"/>
                <a:gd name="connsiteX12-1187" fmla="*/ 0 w 983510"/>
                <a:gd name="connsiteY12-1188" fmla="*/ 2649582 h 3529137"/>
                <a:gd name="connsiteX13-1189" fmla="*/ 0 w 983510"/>
                <a:gd name="connsiteY13-1190" fmla="*/ 1823329 h 3529137"/>
                <a:gd name="connsiteX14-1191" fmla="*/ 0 w 983510"/>
                <a:gd name="connsiteY14-1192" fmla="*/ 1823329 h 3529137"/>
                <a:gd name="connsiteX0-1193" fmla="*/ 0 w 983510"/>
                <a:gd name="connsiteY0-1194" fmla="*/ 1823329 h 3529137"/>
                <a:gd name="connsiteX1-1195" fmla="*/ 155987 w 983510"/>
                <a:gd name="connsiteY1-1196" fmla="*/ 76377 h 3529137"/>
                <a:gd name="connsiteX2-1197" fmla="*/ 827532 w 983510"/>
                <a:gd name="connsiteY2-1198" fmla="*/ 38275 h 3529137"/>
                <a:gd name="connsiteX3-1199" fmla="*/ 983510 w 983510"/>
                <a:gd name="connsiteY3-1200" fmla="*/ 1851904 h 3529137"/>
                <a:gd name="connsiteX4-1201" fmla="*/ 973985 w 983510"/>
                <a:gd name="connsiteY4-1202" fmla="*/ 2649582 h 3529137"/>
                <a:gd name="connsiteX5-1203" fmla="*/ 935885 w 983510"/>
                <a:gd name="connsiteY5-1204" fmla="*/ 3044434 h 3529137"/>
                <a:gd name="connsiteX6-1205" fmla="*/ 760851 w 983510"/>
                <a:gd name="connsiteY6-1206" fmla="*/ 3219468 h 3529137"/>
                <a:gd name="connsiteX7-1207" fmla="*/ 399477 w 983510"/>
                <a:gd name="connsiteY7-1208" fmla="*/ 3171843 h 3529137"/>
                <a:gd name="connsiteX8-1209" fmla="*/ 342735 w 983510"/>
                <a:gd name="connsiteY8-1210" fmla="*/ 3529137 h 3529137"/>
                <a:gd name="connsiteX9-1211" fmla="*/ 155981 w 983510"/>
                <a:gd name="connsiteY9-1212" fmla="*/ 3200418 h 3529137"/>
                <a:gd name="connsiteX10-1213" fmla="*/ 184559 w 983510"/>
                <a:gd name="connsiteY10-1214" fmla="*/ 3200418 h 3529137"/>
                <a:gd name="connsiteX11-1215" fmla="*/ 0 w 983510"/>
                <a:gd name="connsiteY11-1216" fmla="*/ 3044434 h 3529137"/>
                <a:gd name="connsiteX12-1217" fmla="*/ 0 w 983510"/>
                <a:gd name="connsiteY12-1218" fmla="*/ 2649582 h 3529137"/>
                <a:gd name="connsiteX13-1219" fmla="*/ 0 w 983510"/>
                <a:gd name="connsiteY13-1220" fmla="*/ 1823329 h 3529137"/>
                <a:gd name="connsiteX14-1221" fmla="*/ 0 w 983510"/>
                <a:gd name="connsiteY14-1222" fmla="*/ 1823329 h 3529137"/>
                <a:gd name="connsiteX0-1223" fmla="*/ 0 w 983510"/>
                <a:gd name="connsiteY0-1224" fmla="*/ 1823329 h 3465501"/>
                <a:gd name="connsiteX1-1225" fmla="*/ 155987 w 983510"/>
                <a:gd name="connsiteY1-1226" fmla="*/ 76377 h 3465501"/>
                <a:gd name="connsiteX2-1227" fmla="*/ 827532 w 983510"/>
                <a:gd name="connsiteY2-1228" fmla="*/ 38275 h 3465501"/>
                <a:gd name="connsiteX3-1229" fmla="*/ 983510 w 983510"/>
                <a:gd name="connsiteY3-1230" fmla="*/ 1851904 h 3465501"/>
                <a:gd name="connsiteX4-1231" fmla="*/ 973985 w 983510"/>
                <a:gd name="connsiteY4-1232" fmla="*/ 2649582 h 3465501"/>
                <a:gd name="connsiteX5-1233" fmla="*/ 935885 w 983510"/>
                <a:gd name="connsiteY5-1234" fmla="*/ 3044434 h 3465501"/>
                <a:gd name="connsiteX6-1235" fmla="*/ 760851 w 983510"/>
                <a:gd name="connsiteY6-1236" fmla="*/ 3219468 h 3465501"/>
                <a:gd name="connsiteX7-1237" fmla="*/ 399477 w 983510"/>
                <a:gd name="connsiteY7-1238" fmla="*/ 3171843 h 3465501"/>
                <a:gd name="connsiteX8-1239" fmla="*/ 342735 w 983510"/>
                <a:gd name="connsiteY8-1240" fmla="*/ 3465501 h 3465501"/>
                <a:gd name="connsiteX9-1241" fmla="*/ 155981 w 983510"/>
                <a:gd name="connsiteY9-1242" fmla="*/ 3200418 h 3465501"/>
                <a:gd name="connsiteX10-1243" fmla="*/ 184559 w 983510"/>
                <a:gd name="connsiteY10-1244" fmla="*/ 3200418 h 3465501"/>
                <a:gd name="connsiteX11-1245" fmla="*/ 0 w 983510"/>
                <a:gd name="connsiteY11-1246" fmla="*/ 3044434 h 3465501"/>
                <a:gd name="connsiteX12-1247" fmla="*/ 0 w 983510"/>
                <a:gd name="connsiteY12-1248" fmla="*/ 2649582 h 3465501"/>
                <a:gd name="connsiteX13-1249" fmla="*/ 0 w 983510"/>
                <a:gd name="connsiteY13-1250" fmla="*/ 1823329 h 3465501"/>
                <a:gd name="connsiteX14-1251" fmla="*/ 0 w 983510"/>
                <a:gd name="connsiteY14-1252" fmla="*/ 1823329 h 34655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0" name="矩形 19"/>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a:t>
              </a:r>
              <a:r>
                <a:rPr lang="zh-CN" altLang="en-US" sz="1400" dirty="0" smtClean="0">
                  <a:solidFill>
                    <a:schemeClr val="tx1">
                      <a:lumMod val="75000"/>
                      <a:lumOff val="25000"/>
                    </a:schemeClr>
                  </a:solidFill>
                  <a:cs typeface="+mn-ea"/>
                  <a:sym typeface="+mn-lt"/>
                </a:rPr>
                <a:t>胶片</a:t>
              </a:r>
              <a:endParaRPr lang="zh-CN" altLang="en-US" sz="1400" dirty="0">
                <a:solidFill>
                  <a:schemeClr val="tx1">
                    <a:lumMod val="75000"/>
                    <a:lumOff val="25000"/>
                  </a:schemeClr>
                </a:solidFill>
                <a:cs typeface="+mn-ea"/>
                <a:sym typeface="+mn-lt"/>
              </a:endParaRPr>
            </a:p>
          </p:txBody>
        </p:sp>
      </p:grpSp>
      <p:sp>
        <p:nvSpPr>
          <p:cNvPr id="3" name="椭圆 2"/>
          <p:cNvSpPr/>
          <p:nvPr/>
        </p:nvSpPr>
        <p:spPr>
          <a:xfrm>
            <a:off x="4196444" y="2253343"/>
            <a:ext cx="1061357" cy="1061357"/>
          </a:xfrm>
          <a:prstGeom prst="ellipse">
            <a:avLst/>
          </a:prstGeom>
          <a:blipFill dpi="0" rotWithShape="1">
            <a:blip r:embed="rId1" cstate="print">
              <a:extLst>
                <a:ext uri="{28A0092B-C50C-407E-A947-70E740481C1C}">
                  <a14:useLocalDpi xmlns:a14="http://schemas.microsoft.com/office/drawing/2010/main" val="0"/>
                </a:ext>
              </a:extLst>
            </a:blip>
            <a:srcRect/>
            <a:stretch>
              <a:fillRect/>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4196444" y="3728401"/>
            <a:ext cx="4675414" cy="952412"/>
            <a:chOff x="5649686" y="2171699"/>
            <a:chExt cx="4675414" cy="952412"/>
          </a:xfrm>
        </p:grpSpPr>
        <p:sp>
          <p:nvSpPr>
            <p:cNvPr id="33" name="圆角矩形标注 15"/>
            <p:cNvSpPr/>
            <p:nvPr/>
          </p:nvSpPr>
          <p:spPr>
            <a:xfrm rot="16200000" flipH="1">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1" fmla="*/ 0 w 935885"/>
                <a:gd name="connsiteY0-2" fmla="*/ 1927925 h 4157608"/>
                <a:gd name="connsiteX1-3" fmla="*/ 155984 w 935885"/>
                <a:gd name="connsiteY1-4" fmla="*/ 0 h 4157608"/>
                <a:gd name="connsiteX2-5" fmla="*/ 155981 w 935885"/>
                <a:gd name="connsiteY2-6" fmla="*/ 0 h 4157608"/>
                <a:gd name="connsiteX3-7" fmla="*/ 155981 w 935885"/>
                <a:gd name="connsiteY3-8" fmla="*/ 0 h 4157608"/>
                <a:gd name="connsiteX4-9" fmla="*/ 389952 w 935885"/>
                <a:gd name="connsiteY4-10" fmla="*/ 0 h 4157608"/>
                <a:gd name="connsiteX5-11" fmla="*/ 779901 w 935885"/>
                <a:gd name="connsiteY5-12" fmla="*/ 0 h 4157608"/>
                <a:gd name="connsiteX6-13" fmla="*/ 935885 w 935885"/>
                <a:gd name="connsiteY6-14" fmla="*/ 155984 h 4157608"/>
                <a:gd name="connsiteX7-15" fmla="*/ 935885 w 935885"/>
                <a:gd name="connsiteY7-16" fmla="*/ 1927925 h 4157608"/>
                <a:gd name="connsiteX8-17" fmla="*/ 935885 w 935885"/>
                <a:gd name="connsiteY8-18" fmla="*/ 1927925 h 4157608"/>
                <a:gd name="connsiteX9-19" fmla="*/ 935885 w 935885"/>
                <a:gd name="connsiteY9-20" fmla="*/ 2754178 h 4157608"/>
                <a:gd name="connsiteX10-21" fmla="*/ 935885 w 935885"/>
                <a:gd name="connsiteY10-22" fmla="*/ 3149030 h 4157608"/>
                <a:gd name="connsiteX11-23" fmla="*/ 779901 w 935885"/>
                <a:gd name="connsiteY11-24" fmla="*/ 3305014 h 4157608"/>
                <a:gd name="connsiteX12-25" fmla="*/ 389952 w 935885"/>
                <a:gd name="connsiteY12-26" fmla="*/ 3305014 h 4157608"/>
                <a:gd name="connsiteX13-27" fmla="*/ 352258 w 935885"/>
                <a:gd name="connsiteY13-28" fmla="*/ 4157608 h 4157608"/>
                <a:gd name="connsiteX14-29" fmla="*/ 155981 w 935885"/>
                <a:gd name="connsiteY14-30" fmla="*/ 3305014 h 4157608"/>
                <a:gd name="connsiteX15-31" fmla="*/ 155984 w 935885"/>
                <a:gd name="connsiteY15-32" fmla="*/ 3305014 h 4157608"/>
                <a:gd name="connsiteX16-33" fmla="*/ 0 w 935885"/>
                <a:gd name="connsiteY16-34" fmla="*/ 3149030 h 4157608"/>
                <a:gd name="connsiteX17-35" fmla="*/ 0 w 935885"/>
                <a:gd name="connsiteY17-36" fmla="*/ 2754178 h 4157608"/>
                <a:gd name="connsiteX18-37" fmla="*/ 0 w 935885"/>
                <a:gd name="connsiteY18-38" fmla="*/ 1927925 h 4157608"/>
                <a:gd name="connsiteX19-39" fmla="*/ 0 w 935885"/>
                <a:gd name="connsiteY19-40" fmla="*/ 1927925 h 4157608"/>
                <a:gd name="connsiteX0-41" fmla="*/ 0 w 935885"/>
                <a:gd name="connsiteY0-42" fmla="*/ 1927925 h 4157608"/>
                <a:gd name="connsiteX1-43" fmla="*/ 155984 w 935885"/>
                <a:gd name="connsiteY1-44" fmla="*/ 0 h 4157608"/>
                <a:gd name="connsiteX2-45" fmla="*/ 155981 w 935885"/>
                <a:gd name="connsiteY2-46" fmla="*/ 0 h 4157608"/>
                <a:gd name="connsiteX3-47" fmla="*/ 155981 w 935885"/>
                <a:gd name="connsiteY3-48" fmla="*/ 0 h 4157608"/>
                <a:gd name="connsiteX4-49" fmla="*/ 389952 w 935885"/>
                <a:gd name="connsiteY4-50" fmla="*/ 0 h 4157608"/>
                <a:gd name="connsiteX5-51" fmla="*/ 779901 w 935885"/>
                <a:gd name="connsiteY5-52" fmla="*/ 0 h 4157608"/>
                <a:gd name="connsiteX6-53" fmla="*/ 935885 w 935885"/>
                <a:gd name="connsiteY6-54" fmla="*/ 1927925 h 4157608"/>
                <a:gd name="connsiteX7-55" fmla="*/ 935885 w 935885"/>
                <a:gd name="connsiteY7-56" fmla="*/ 1927925 h 4157608"/>
                <a:gd name="connsiteX8-57" fmla="*/ 935885 w 935885"/>
                <a:gd name="connsiteY8-58" fmla="*/ 2754178 h 4157608"/>
                <a:gd name="connsiteX9-59" fmla="*/ 935885 w 935885"/>
                <a:gd name="connsiteY9-60" fmla="*/ 3149030 h 4157608"/>
                <a:gd name="connsiteX10-61" fmla="*/ 779901 w 935885"/>
                <a:gd name="connsiteY10-62" fmla="*/ 3305014 h 4157608"/>
                <a:gd name="connsiteX11-63" fmla="*/ 389952 w 935885"/>
                <a:gd name="connsiteY11-64" fmla="*/ 3305014 h 4157608"/>
                <a:gd name="connsiteX12-65" fmla="*/ 352258 w 935885"/>
                <a:gd name="connsiteY12-66" fmla="*/ 4157608 h 4157608"/>
                <a:gd name="connsiteX13-67" fmla="*/ 155981 w 935885"/>
                <a:gd name="connsiteY13-68" fmla="*/ 3305014 h 4157608"/>
                <a:gd name="connsiteX14-69" fmla="*/ 155984 w 935885"/>
                <a:gd name="connsiteY14-70" fmla="*/ 3305014 h 4157608"/>
                <a:gd name="connsiteX15-71" fmla="*/ 0 w 935885"/>
                <a:gd name="connsiteY15-72" fmla="*/ 3149030 h 4157608"/>
                <a:gd name="connsiteX16-73" fmla="*/ 0 w 935885"/>
                <a:gd name="connsiteY16-74" fmla="*/ 2754178 h 4157608"/>
                <a:gd name="connsiteX17-75" fmla="*/ 0 w 935885"/>
                <a:gd name="connsiteY17-76" fmla="*/ 1927925 h 4157608"/>
                <a:gd name="connsiteX18-77" fmla="*/ 0 w 935885"/>
                <a:gd name="connsiteY18-78" fmla="*/ 1927925 h 4157608"/>
                <a:gd name="connsiteX0-79" fmla="*/ 0 w 935885"/>
                <a:gd name="connsiteY0-80" fmla="*/ 2070734 h 4300417"/>
                <a:gd name="connsiteX1-81" fmla="*/ 155984 w 935885"/>
                <a:gd name="connsiteY1-82" fmla="*/ 142809 h 4300417"/>
                <a:gd name="connsiteX2-83" fmla="*/ 155981 w 935885"/>
                <a:gd name="connsiteY2-84" fmla="*/ 142809 h 4300417"/>
                <a:gd name="connsiteX3-85" fmla="*/ 155981 w 935885"/>
                <a:gd name="connsiteY3-86" fmla="*/ 142809 h 4300417"/>
                <a:gd name="connsiteX4-87" fmla="*/ 389952 w 935885"/>
                <a:gd name="connsiteY4-88" fmla="*/ 142809 h 4300417"/>
                <a:gd name="connsiteX5-89" fmla="*/ 779901 w 935885"/>
                <a:gd name="connsiteY5-90" fmla="*/ 142809 h 4300417"/>
                <a:gd name="connsiteX6-91" fmla="*/ 935885 w 935885"/>
                <a:gd name="connsiteY6-92" fmla="*/ 2070734 h 4300417"/>
                <a:gd name="connsiteX7-93" fmla="*/ 935885 w 935885"/>
                <a:gd name="connsiteY7-94" fmla="*/ 2070734 h 4300417"/>
                <a:gd name="connsiteX8-95" fmla="*/ 935885 w 935885"/>
                <a:gd name="connsiteY8-96" fmla="*/ 2896987 h 4300417"/>
                <a:gd name="connsiteX9-97" fmla="*/ 935885 w 935885"/>
                <a:gd name="connsiteY9-98" fmla="*/ 3291839 h 4300417"/>
                <a:gd name="connsiteX10-99" fmla="*/ 779901 w 935885"/>
                <a:gd name="connsiteY10-100" fmla="*/ 3447823 h 4300417"/>
                <a:gd name="connsiteX11-101" fmla="*/ 389952 w 935885"/>
                <a:gd name="connsiteY11-102" fmla="*/ 3447823 h 4300417"/>
                <a:gd name="connsiteX12-103" fmla="*/ 352258 w 935885"/>
                <a:gd name="connsiteY12-104" fmla="*/ 4300417 h 4300417"/>
                <a:gd name="connsiteX13-105" fmla="*/ 155981 w 935885"/>
                <a:gd name="connsiteY13-106" fmla="*/ 3447823 h 4300417"/>
                <a:gd name="connsiteX14-107" fmla="*/ 155984 w 935885"/>
                <a:gd name="connsiteY14-108" fmla="*/ 3447823 h 4300417"/>
                <a:gd name="connsiteX15-109" fmla="*/ 0 w 935885"/>
                <a:gd name="connsiteY15-110" fmla="*/ 3291839 h 4300417"/>
                <a:gd name="connsiteX16-111" fmla="*/ 0 w 935885"/>
                <a:gd name="connsiteY16-112" fmla="*/ 2896987 h 4300417"/>
                <a:gd name="connsiteX17-113" fmla="*/ 0 w 935885"/>
                <a:gd name="connsiteY17-114" fmla="*/ 2070734 h 4300417"/>
                <a:gd name="connsiteX18-115" fmla="*/ 0 w 935885"/>
                <a:gd name="connsiteY18-116" fmla="*/ 2070734 h 4300417"/>
                <a:gd name="connsiteX0-117" fmla="*/ 0 w 935885"/>
                <a:gd name="connsiteY0-118" fmla="*/ 2070734 h 4300417"/>
                <a:gd name="connsiteX1-119" fmla="*/ 155984 w 935885"/>
                <a:gd name="connsiteY1-120" fmla="*/ 142809 h 4300417"/>
                <a:gd name="connsiteX2-121" fmla="*/ 155981 w 935885"/>
                <a:gd name="connsiteY2-122" fmla="*/ 142809 h 4300417"/>
                <a:gd name="connsiteX3-123" fmla="*/ 155981 w 935885"/>
                <a:gd name="connsiteY3-124" fmla="*/ 142809 h 4300417"/>
                <a:gd name="connsiteX4-125" fmla="*/ 389952 w 935885"/>
                <a:gd name="connsiteY4-126" fmla="*/ 142809 h 4300417"/>
                <a:gd name="connsiteX5-127" fmla="*/ 779901 w 935885"/>
                <a:gd name="connsiteY5-128" fmla="*/ 142809 h 4300417"/>
                <a:gd name="connsiteX6-129" fmla="*/ 935885 w 935885"/>
                <a:gd name="connsiteY6-130" fmla="*/ 2070734 h 4300417"/>
                <a:gd name="connsiteX7-131" fmla="*/ 935885 w 935885"/>
                <a:gd name="connsiteY7-132" fmla="*/ 2070734 h 4300417"/>
                <a:gd name="connsiteX8-133" fmla="*/ 935885 w 935885"/>
                <a:gd name="connsiteY8-134" fmla="*/ 2896987 h 4300417"/>
                <a:gd name="connsiteX9-135" fmla="*/ 935885 w 935885"/>
                <a:gd name="connsiteY9-136" fmla="*/ 3291839 h 4300417"/>
                <a:gd name="connsiteX10-137" fmla="*/ 779901 w 935885"/>
                <a:gd name="connsiteY10-138" fmla="*/ 3447823 h 4300417"/>
                <a:gd name="connsiteX11-139" fmla="*/ 389952 w 935885"/>
                <a:gd name="connsiteY11-140" fmla="*/ 3447823 h 4300417"/>
                <a:gd name="connsiteX12-141" fmla="*/ 352258 w 935885"/>
                <a:gd name="connsiteY12-142" fmla="*/ 4300417 h 4300417"/>
                <a:gd name="connsiteX13-143" fmla="*/ 155981 w 935885"/>
                <a:gd name="connsiteY13-144" fmla="*/ 3447823 h 4300417"/>
                <a:gd name="connsiteX14-145" fmla="*/ 155984 w 935885"/>
                <a:gd name="connsiteY14-146" fmla="*/ 3447823 h 4300417"/>
                <a:gd name="connsiteX15-147" fmla="*/ 0 w 935885"/>
                <a:gd name="connsiteY15-148" fmla="*/ 3291839 h 4300417"/>
                <a:gd name="connsiteX16-149" fmla="*/ 0 w 935885"/>
                <a:gd name="connsiteY16-150" fmla="*/ 2896987 h 4300417"/>
                <a:gd name="connsiteX17-151" fmla="*/ 0 w 935885"/>
                <a:gd name="connsiteY17-152" fmla="*/ 2070734 h 4300417"/>
                <a:gd name="connsiteX18-153" fmla="*/ 0 w 935885"/>
                <a:gd name="connsiteY18-154" fmla="*/ 2070734 h 4300417"/>
                <a:gd name="connsiteX0-155" fmla="*/ 0 w 935885"/>
                <a:gd name="connsiteY0-156" fmla="*/ 2070734 h 4300417"/>
                <a:gd name="connsiteX1-157" fmla="*/ 155984 w 935885"/>
                <a:gd name="connsiteY1-158" fmla="*/ 142809 h 4300417"/>
                <a:gd name="connsiteX2-159" fmla="*/ 155981 w 935885"/>
                <a:gd name="connsiteY2-160" fmla="*/ 142809 h 4300417"/>
                <a:gd name="connsiteX3-161" fmla="*/ 155981 w 935885"/>
                <a:gd name="connsiteY3-162" fmla="*/ 142809 h 4300417"/>
                <a:gd name="connsiteX4-163" fmla="*/ 389952 w 935885"/>
                <a:gd name="connsiteY4-164" fmla="*/ 142809 h 4300417"/>
                <a:gd name="connsiteX5-165" fmla="*/ 779901 w 935885"/>
                <a:gd name="connsiteY5-166" fmla="*/ 142809 h 4300417"/>
                <a:gd name="connsiteX6-167" fmla="*/ 935885 w 935885"/>
                <a:gd name="connsiteY6-168" fmla="*/ 2070734 h 4300417"/>
                <a:gd name="connsiteX7-169" fmla="*/ 935885 w 935885"/>
                <a:gd name="connsiteY7-170" fmla="*/ 2070734 h 4300417"/>
                <a:gd name="connsiteX8-171" fmla="*/ 935885 w 935885"/>
                <a:gd name="connsiteY8-172" fmla="*/ 2896987 h 4300417"/>
                <a:gd name="connsiteX9-173" fmla="*/ 935885 w 935885"/>
                <a:gd name="connsiteY9-174" fmla="*/ 3291839 h 4300417"/>
                <a:gd name="connsiteX10-175" fmla="*/ 779901 w 935885"/>
                <a:gd name="connsiteY10-176" fmla="*/ 3447823 h 4300417"/>
                <a:gd name="connsiteX11-177" fmla="*/ 389952 w 935885"/>
                <a:gd name="connsiteY11-178" fmla="*/ 3447823 h 4300417"/>
                <a:gd name="connsiteX12-179" fmla="*/ 352258 w 935885"/>
                <a:gd name="connsiteY12-180" fmla="*/ 4300417 h 4300417"/>
                <a:gd name="connsiteX13-181" fmla="*/ 155981 w 935885"/>
                <a:gd name="connsiteY13-182" fmla="*/ 3447823 h 4300417"/>
                <a:gd name="connsiteX14-183" fmla="*/ 155984 w 935885"/>
                <a:gd name="connsiteY14-184" fmla="*/ 3447823 h 4300417"/>
                <a:gd name="connsiteX15-185" fmla="*/ 0 w 935885"/>
                <a:gd name="connsiteY15-186" fmla="*/ 3291839 h 4300417"/>
                <a:gd name="connsiteX16-187" fmla="*/ 0 w 935885"/>
                <a:gd name="connsiteY16-188" fmla="*/ 2896987 h 4300417"/>
                <a:gd name="connsiteX17-189" fmla="*/ 0 w 935885"/>
                <a:gd name="connsiteY17-190" fmla="*/ 2070734 h 4300417"/>
                <a:gd name="connsiteX18-191" fmla="*/ 0 w 935885"/>
                <a:gd name="connsiteY18-192" fmla="*/ 2070734 h 4300417"/>
                <a:gd name="connsiteX0-193" fmla="*/ 0 w 935885"/>
                <a:gd name="connsiteY0-194" fmla="*/ 1927925 h 4157608"/>
                <a:gd name="connsiteX1-195" fmla="*/ 155984 w 935885"/>
                <a:gd name="connsiteY1-196" fmla="*/ 0 h 4157608"/>
                <a:gd name="connsiteX2-197" fmla="*/ 155981 w 935885"/>
                <a:gd name="connsiteY2-198" fmla="*/ 0 h 4157608"/>
                <a:gd name="connsiteX3-199" fmla="*/ 155981 w 935885"/>
                <a:gd name="connsiteY3-200" fmla="*/ 0 h 4157608"/>
                <a:gd name="connsiteX4-201" fmla="*/ 779901 w 935885"/>
                <a:gd name="connsiteY4-202" fmla="*/ 0 h 4157608"/>
                <a:gd name="connsiteX5-203" fmla="*/ 935885 w 935885"/>
                <a:gd name="connsiteY5-204" fmla="*/ 1927925 h 4157608"/>
                <a:gd name="connsiteX6-205" fmla="*/ 935885 w 935885"/>
                <a:gd name="connsiteY6-206" fmla="*/ 1927925 h 4157608"/>
                <a:gd name="connsiteX7-207" fmla="*/ 935885 w 935885"/>
                <a:gd name="connsiteY7-208" fmla="*/ 2754178 h 4157608"/>
                <a:gd name="connsiteX8-209" fmla="*/ 935885 w 935885"/>
                <a:gd name="connsiteY8-210" fmla="*/ 3149030 h 4157608"/>
                <a:gd name="connsiteX9-211" fmla="*/ 779901 w 935885"/>
                <a:gd name="connsiteY9-212" fmla="*/ 3305014 h 4157608"/>
                <a:gd name="connsiteX10-213" fmla="*/ 389952 w 935885"/>
                <a:gd name="connsiteY10-214" fmla="*/ 3305014 h 4157608"/>
                <a:gd name="connsiteX11-215" fmla="*/ 352258 w 935885"/>
                <a:gd name="connsiteY11-216" fmla="*/ 4157608 h 4157608"/>
                <a:gd name="connsiteX12-217" fmla="*/ 155981 w 935885"/>
                <a:gd name="connsiteY12-218" fmla="*/ 3305014 h 4157608"/>
                <a:gd name="connsiteX13-219" fmla="*/ 155984 w 935885"/>
                <a:gd name="connsiteY13-220" fmla="*/ 3305014 h 4157608"/>
                <a:gd name="connsiteX14-221" fmla="*/ 0 w 935885"/>
                <a:gd name="connsiteY14-222" fmla="*/ 3149030 h 4157608"/>
                <a:gd name="connsiteX15-223" fmla="*/ 0 w 935885"/>
                <a:gd name="connsiteY15-224" fmla="*/ 2754178 h 4157608"/>
                <a:gd name="connsiteX16-225" fmla="*/ 0 w 935885"/>
                <a:gd name="connsiteY16-226" fmla="*/ 1927925 h 4157608"/>
                <a:gd name="connsiteX17-227" fmla="*/ 0 w 935885"/>
                <a:gd name="connsiteY17-228" fmla="*/ 1927925 h 4157608"/>
                <a:gd name="connsiteX0-229" fmla="*/ 0 w 935885"/>
                <a:gd name="connsiteY0-230" fmla="*/ 2128340 h 4358023"/>
                <a:gd name="connsiteX1-231" fmla="*/ 155984 w 935885"/>
                <a:gd name="connsiteY1-232" fmla="*/ 200415 h 4358023"/>
                <a:gd name="connsiteX2-233" fmla="*/ 155981 w 935885"/>
                <a:gd name="connsiteY2-234" fmla="*/ 200415 h 4358023"/>
                <a:gd name="connsiteX3-235" fmla="*/ 260759 w 935885"/>
                <a:gd name="connsiteY3-236" fmla="*/ 19437 h 4358023"/>
                <a:gd name="connsiteX4-237" fmla="*/ 779901 w 935885"/>
                <a:gd name="connsiteY4-238" fmla="*/ 200415 h 4358023"/>
                <a:gd name="connsiteX5-239" fmla="*/ 935885 w 935885"/>
                <a:gd name="connsiteY5-240" fmla="*/ 2128340 h 4358023"/>
                <a:gd name="connsiteX6-241" fmla="*/ 935885 w 935885"/>
                <a:gd name="connsiteY6-242" fmla="*/ 2128340 h 4358023"/>
                <a:gd name="connsiteX7-243" fmla="*/ 935885 w 935885"/>
                <a:gd name="connsiteY7-244" fmla="*/ 2954593 h 4358023"/>
                <a:gd name="connsiteX8-245" fmla="*/ 935885 w 935885"/>
                <a:gd name="connsiteY8-246" fmla="*/ 3349445 h 4358023"/>
                <a:gd name="connsiteX9-247" fmla="*/ 779901 w 935885"/>
                <a:gd name="connsiteY9-248" fmla="*/ 3505429 h 4358023"/>
                <a:gd name="connsiteX10-249" fmla="*/ 389952 w 935885"/>
                <a:gd name="connsiteY10-250" fmla="*/ 3505429 h 4358023"/>
                <a:gd name="connsiteX11-251" fmla="*/ 352258 w 935885"/>
                <a:gd name="connsiteY11-252" fmla="*/ 4358023 h 4358023"/>
                <a:gd name="connsiteX12-253" fmla="*/ 155981 w 935885"/>
                <a:gd name="connsiteY12-254" fmla="*/ 3505429 h 4358023"/>
                <a:gd name="connsiteX13-255" fmla="*/ 155984 w 935885"/>
                <a:gd name="connsiteY13-256" fmla="*/ 3505429 h 4358023"/>
                <a:gd name="connsiteX14-257" fmla="*/ 0 w 935885"/>
                <a:gd name="connsiteY14-258" fmla="*/ 3349445 h 4358023"/>
                <a:gd name="connsiteX15-259" fmla="*/ 0 w 935885"/>
                <a:gd name="connsiteY15-260" fmla="*/ 2954593 h 4358023"/>
                <a:gd name="connsiteX16-261" fmla="*/ 0 w 935885"/>
                <a:gd name="connsiteY16-262" fmla="*/ 2128340 h 4358023"/>
                <a:gd name="connsiteX17-263" fmla="*/ 0 w 935885"/>
                <a:gd name="connsiteY17-264" fmla="*/ 2128340 h 4358023"/>
                <a:gd name="connsiteX0-265" fmla="*/ 0 w 935885"/>
                <a:gd name="connsiteY0-266" fmla="*/ 2308928 h 4538611"/>
                <a:gd name="connsiteX1-267" fmla="*/ 155984 w 935885"/>
                <a:gd name="connsiteY1-268" fmla="*/ 381003 h 4538611"/>
                <a:gd name="connsiteX2-269" fmla="*/ 155981 w 935885"/>
                <a:gd name="connsiteY2-270" fmla="*/ 381003 h 4538611"/>
                <a:gd name="connsiteX3-271" fmla="*/ 165509 w 935885"/>
                <a:gd name="connsiteY3-272" fmla="*/ 0 h 4538611"/>
                <a:gd name="connsiteX4-273" fmla="*/ 779901 w 935885"/>
                <a:gd name="connsiteY4-274" fmla="*/ 381003 h 4538611"/>
                <a:gd name="connsiteX5-275" fmla="*/ 935885 w 935885"/>
                <a:gd name="connsiteY5-276" fmla="*/ 2308928 h 4538611"/>
                <a:gd name="connsiteX6-277" fmla="*/ 935885 w 935885"/>
                <a:gd name="connsiteY6-278" fmla="*/ 2308928 h 4538611"/>
                <a:gd name="connsiteX7-279" fmla="*/ 935885 w 935885"/>
                <a:gd name="connsiteY7-280" fmla="*/ 3135181 h 4538611"/>
                <a:gd name="connsiteX8-281" fmla="*/ 935885 w 935885"/>
                <a:gd name="connsiteY8-282" fmla="*/ 3530033 h 4538611"/>
                <a:gd name="connsiteX9-283" fmla="*/ 779901 w 935885"/>
                <a:gd name="connsiteY9-284" fmla="*/ 3686017 h 4538611"/>
                <a:gd name="connsiteX10-285" fmla="*/ 389952 w 935885"/>
                <a:gd name="connsiteY10-286" fmla="*/ 3686017 h 4538611"/>
                <a:gd name="connsiteX11-287" fmla="*/ 352258 w 935885"/>
                <a:gd name="connsiteY11-288" fmla="*/ 4538611 h 4538611"/>
                <a:gd name="connsiteX12-289" fmla="*/ 155981 w 935885"/>
                <a:gd name="connsiteY12-290" fmla="*/ 3686017 h 4538611"/>
                <a:gd name="connsiteX13-291" fmla="*/ 155984 w 935885"/>
                <a:gd name="connsiteY13-292" fmla="*/ 3686017 h 4538611"/>
                <a:gd name="connsiteX14-293" fmla="*/ 0 w 935885"/>
                <a:gd name="connsiteY14-294" fmla="*/ 3530033 h 4538611"/>
                <a:gd name="connsiteX15-295" fmla="*/ 0 w 935885"/>
                <a:gd name="connsiteY15-296" fmla="*/ 3135181 h 4538611"/>
                <a:gd name="connsiteX16-297" fmla="*/ 0 w 935885"/>
                <a:gd name="connsiteY16-298" fmla="*/ 2308928 h 4538611"/>
                <a:gd name="connsiteX17-299" fmla="*/ 0 w 935885"/>
                <a:gd name="connsiteY17-300" fmla="*/ 2308928 h 4538611"/>
                <a:gd name="connsiteX0-301" fmla="*/ 0 w 935885"/>
                <a:gd name="connsiteY0-302" fmla="*/ 2308928 h 4538611"/>
                <a:gd name="connsiteX1-303" fmla="*/ 155984 w 935885"/>
                <a:gd name="connsiteY1-304" fmla="*/ 381003 h 4538611"/>
                <a:gd name="connsiteX2-305" fmla="*/ 165509 w 935885"/>
                <a:gd name="connsiteY2-306" fmla="*/ 0 h 4538611"/>
                <a:gd name="connsiteX3-307" fmla="*/ 779901 w 935885"/>
                <a:gd name="connsiteY3-308" fmla="*/ 381003 h 4538611"/>
                <a:gd name="connsiteX4-309" fmla="*/ 935885 w 935885"/>
                <a:gd name="connsiteY4-310" fmla="*/ 2308928 h 4538611"/>
                <a:gd name="connsiteX5-311" fmla="*/ 935885 w 935885"/>
                <a:gd name="connsiteY5-312" fmla="*/ 2308928 h 4538611"/>
                <a:gd name="connsiteX6-313" fmla="*/ 935885 w 935885"/>
                <a:gd name="connsiteY6-314" fmla="*/ 3135181 h 4538611"/>
                <a:gd name="connsiteX7-315" fmla="*/ 935885 w 935885"/>
                <a:gd name="connsiteY7-316" fmla="*/ 3530033 h 4538611"/>
                <a:gd name="connsiteX8-317" fmla="*/ 779901 w 935885"/>
                <a:gd name="connsiteY8-318" fmla="*/ 3686017 h 4538611"/>
                <a:gd name="connsiteX9-319" fmla="*/ 389952 w 935885"/>
                <a:gd name="connsiteY9-320" fmla="*/ 3686017 h 4538611"/>
                <a:gd name="connsiteX10-321" fmla="*/ 352258 w 935885"/>
                <a:gd name="connsiteY10-322" fmla="*/ 4538611 h 4538611"/>
                <a:gd name="connsiteX11-323" fmla="*/ 155981 w 935885"/>
                <a:gd name="connsiteY11-324" fmla="*/ 3686017 h 4538611"/>
                <a:gd name="connsiteX12-325" fmla="*/ 155984 w 935885"/>
                <a:gd name="connsiteY12-326" fmla="*/ 3686017 h 4538611"/>
                <a:gd name="connsiteX13-327" fmla="*/ 0 w 935885"/>
                <a:gd name="connsiteY13-328" fmla="*/ 3530033 h 4538611"/>
                <a:gd name="connsiteX14-329" fmla="*/ 0 w 935885"/>
                <a:gd name="connsiteY14-330" fmla="*/ 3135181 h 4538611"/>
                <a:gd name="connsiteX15-331" fmla="*/ 0 w 935885"/>
                <a:gd name="connsiteY15-332" fmla="*/ 2308928 h 4538611"/>
                <a:gd name="connsiteX16-333" fmla="*/ 0 w 935885"/>
                <a:gd name="connsiteY16-334" fmla="*/ 2308928 h 4538611"/>
                <a:gd name="connsiteX0-335" fmla="*/ 15466 w 951351"/>
                <a:gd name="connsiteY0-336" fmla="*/ 2309139 h 4538822"/>
                <a:gd name="connsiteX1-337" fmla="*/ 0 w 951351"/>
                <a:gd name="connsiteY1-338" fmla="*/ 390739 h 4538822"/>
                <a:gd name="connsiteX2-339" fmla="*/ 180975 w 951351"/>
                <a:gd name="connsiteY2-340" fmla="*/ 211 h 4538822"/>
                <a:gd name="connsiteX3-341" fmla="*/ 795367 w 951351"/>
                <a:gd name="connsiteY3-342" fmla="*/ 381214 h 4538822"/>
                <a:gd name="connsiteX4-343" fmla="*/ 951351 w 951351"/>
                <a:gd name="connsiteY4-344" fmla="*/ 2309139 h 4538822"/>
                <a:gd name="connsiteX5-345" fmla="*/ 951351 w 951351"/>
                <a:gd name="connsiteY5-346" fmla="*/ 2309139 h 4538822"/>
                <a:gd name="connsiteX6-347" fmla="*/ 951351 w 951351"/>
                <a:gd name="connsiteY6-348" fmla="*/ 3135392 h 4538822"/>
                <a:gd name="connsiteX7-349" fmla="*/ 951351 w 951351"/>
                <a:gd name="connsiteY7-350" fmla="*/ 3530244 h 4538822"/>
                <a:gd name="connsiteX8-351" fmla="*/ 795367 w 951351"/>
                <a:gd name="connsiteY8-352" fmla="*/ 3686228 h 4538822"/>
                <a:gd name="connsiteX9-353" fmla="*/ 405418 w 951351"/>
                <a:gd name="connsiteY9-354" fmla="*/ 3686228 h 4538822"/>
                <a:gd name="connsiteX10-355" fmla="*/ 367724 w 951351"/>
                <a:gd name="connsiteY10-356" fmla="*/ 4538822 h 4538822"/>
                <a:gd name="connsiteX11-357" fmla="*/ 171447 w 951351"/>
                <a:gd name="connsiteY11-358" fmla="*/ 3686228 h 4538822"/>
                <a:gd name="connsiteX12-359" fmla="*/ 171450 w 951351"/>
                <a:gd name="connsiteY12-360" fmla="*/ 3686228 h 4538822"/>
                <a:gd name="connsiteX13-361" fmla="*/ 15466 w 951351"/>
                <a:gd name="connsiteY13-362" fmla="*/ 3530244 h 4538822"/>
                <a:gd name="connsiteX14-363" fmla="*/ 15466 w 951351"/>
                <a:gd name="connsiteY14-364" fmla="*/ 3135392 h 4538822"/>
                <a:gd name="connsiteX15-365" fmla="*/ 15466 w 951351"/>
                <a:gd name="connsiteY15-366" fmla="*/ 2309139 h 4538822"/>
                <a:gd name="connsiteX16-367" fmla="*/ 15466 w 951351"/>
                <a:gd name="connsiteY16-368" fmla="*/ 2309139 h 4538822"/>
                <a:gd name="connsiteX0-369" fmla="*/ 0 w 935885"/>
                <a:gd name="connsiteY0-370" fmla="*/ 2309139 h 4538822"/>
                <a:gd name="connsiteX1-371" fmla="*/ 165509 w 935885"/>
                <a:gd name="connsiteY1-372" fmla="*/ 211 h 4538822"/>
                <a:gd name="connsiteX2-373" fmla="*/ 779901 w 935885"/>
                <a:gd name="connsiteY2-374" fmla="*/ 381214 h 4538822"/>
                <a:gd name="connsiteX3-375" fmla="*/ 935885 w 935885"/>
                <a:gd name="connsiteY3-376" fmla="*/ 2309139 h 4538822"/>
                <a:gd name="connsiteX4-377" fmla="*/ 935885 w 935885"/>
                <a:gd name="connsiteY4-378" fmla="*/ 2309139 h 4538822"/>
                <a:gd name="connsiteX5-379" fmla="*/ 935885 w 935885"/>
                <a:gd name="connsiteY5-380" fmla="*/ 3135392 h 4538822"/>
                <a:gd name="connsiteX6-381" fmla="*/ 935885 w 935885"/>
                <a:gd name="connsiteY6-382" fmla="*/ 3530244 h 4538822"/>
                <a:gd name="connsiteX7-383" fmla="*/ 779901 w 935885"/>
                <a:gd name="connsiteY7-384" fmla="*/ 3686228 h 4538822"/>
                <a:gd name="connsiteX8-385" fmla="*/ 389952 w 935885"/>
                <a:gd name="connsiteY8-386" fmla="*/ 3686228 h 4538822"/>
                <a:gd name="connsiteX9-387" fmla="*/ 352258 w 935885"/>
                <a:gd name="connsiteY9-388" fmla="*/ 4538822 h 4538822"/>
                <a:gd name="connsiteX10-389" fmla="*/ 155981 w 935885"/>
                <a:gd name="connsiteY10-390" fmla="*/ 3686228 h 4538822"/>
                <a:gd name="connsiteX11-391" fmla="*/ 155984 w 935885"/>
                <a:gd name="connsiteY11-392" fmla="*/ 3686228 h 4538822"/>
                <a:gd name="connsiteX12-393" fmla="*/ 0 w 935885"/>
                <a:gd name="connsiteY12-394" fmla="*/ 3530244 h 4538822"/>
                <a:gd name="connsiteX13-395" fmla="*/ 0 w 935885"/>
                <a:gd name="connsiteY13-396" fmla="*/ 3135392 h 4538822"/>
                <a:gd name="connsiteX14-397" fmla="*/ 0 w 935885"/>
                <a:gd name="connsiteY14-398" fmla="*/ 2309139 h 4538822"/>
                <a:gd name="connsiteX15-399" fmla="*/ 0 w 935885"/>
                <a:gd name="connsiteY15-400" fmla="*/ 2309139 h 4538822"/>
                <a:gd name="connsiteX0-401" fmla="*/ 0 w 935885"/>
                <a:gd name="connsiteY0-402" fmla="*/ 2022971 h 4252654"/>
                <a:gd name="connsiteX1-403" fmla="*/ 194087 w 935885"/>
                <a:gd name="connsiteY1-404" fmla="*/ 276019 h 4252654"/>
                <a:gd name="connsiteX2-405" fmla="*/ 779901 w 935885"/>
                <a:gd name="connsiteY2-406" fmla="*/ 95046 h 4252654"/>
                <a:gd name="connsiteX3-407" fmla="*/ 935885 w 935885"/>
                <a:gd name="connsiteY3-408" fmla="*/ 2022971 h 4252654"/>
                <a:gd name="connsiteX4-409" fmla="*/ 935885 w 935885"/>
                <a:gd name="connsiteY4-410" fmla="*/ 2022971 h 4252654"/>
                <a:gd name="connsiteX5-411" fmla="*/ 935885 w 935885"/>
                <a:gd name="connsiteY5-412" fmla="*/ 2849224 h 4252654"/>
                <a:gd name="connsiteX6-413" fmla="*/ 935885 w 935885"/>
                <a:gd name="connsiteY6-414" fmla="*/ 3244076 h 4252654"/>
                <a:gd name="connsiteX7-415" fmla="*/ 779901 w 935885"/>
                <a:gd name="connsiteY7-416" fmla="*/ 3400060 h 4252654"/>
                <a:gd name="connsiteX8-417" fmla="*/ 389952 w 935885"/>
                <a:gd name="connsiteY8-418" fmla="*/ 3400060 h 4252654"/>
                <a:gd name="connsiteX9-419" fmla="*/ 352258 w 935885"/>
                <a:gd name="connsiteY9-420" fmla="*/ 4252654 h 4252654"/>
                <a:gd name="connsiteX10-421" fmla="*/ 155981 w 935885"/>
                <a:gd name="connsiteY10-422" fmla="*/ 3400060 h 4252654"/>
                <a:gd name="connsiteX11-423" fmla="*/ 155984 w 935885"/>
                <a:gd name="connsiteY11-424" fmla="*/ 3400060 h 4252654"/>
                <a:gd name="connsiteX12-425" fmla="*/ 0 w 935885"/>
                <a:gd name="connsiteY12-426" fmla="*/ 3244076 h 4252654"/>
                <a:gd name="connsiteX13-427" fmla="*/ 0 w 935885"/>
                <a:gd name="connsiteY13-428" fmla="*/ 2849224 h 4252654"/>
                <a:gd name="connsiteX14-429" fmla="*/ 0 w 935885"/>
                <a:gd name="connsiteY14-430" fmla="*/ 2022971 h 4252654"/>
                <a:gd name="connsiteX15-431" fmla="*/ 0 w 935885"/>
                <a:gd name="connsiteY15-432" fmla="*/ 2022971 h 4252654"/>
                <a:gd name="connsiteX0-433" fmla="*/ 0 w 935885"/>
                <a:gd name="connsiteY0-434" fmla="*/ 2083348 h 4313031"/>
                <a:gd name="connsiteX1-435" fmla="*/ 194087 w 935885"/>
                <a:gd name="connsiteY1-436" fmla="*/ 336396 h 4313031"/>
                <a:gd name="connsiteX2-437" fmla="*/ 779901 w 935885"/>
                <a:gd name="connsiteY2-438" fmla="*/ 155423 h 4313031"/>
                <a:gd name="connsiteX3-439" fmla="*/ 935885 w 935885"/>
                <a:gd name="connsiteY3-440" fmla="*/ 2083348 h 4313031"/>
                <a:gd name="connsiteX4-441" fmla="*/ 935885 w 935885"/>
                <a:gd name="connsiteY4-442" fmla="*/ 2083348 h 4313031"/>
                <a:gd name="connsiteX5-443" fmla="*/ 935885 w 935885"/>
                <a:gd name="connsiteY5-444" fmla="*/ 2909601 h 4313031"/>
                <a:gd name="connsiteX6-445" fmla="*/ 935885 w 935885"/>
                <a:gd name="connsiteY6-446" fmla="*/ 3304453 h 4313031"/>
                <a:gd name="connsiteX7-447" fmla="*/ 779901 w 935885"/>
                <a:gd name="connsiteY7-448" fmla="*/ 3460437 h 4313031"/>
                <a:gd name="connsiteX8-449" fmla="*/ 389952 w 935885"/>
                <a:gd name="connsiteY8-450" fmla="*/ 3460437 h 4313031"/>
                <a:gd name="connsiteX9-451" fmla="*/ 352258 w 935885"/>
                <a:gd name="connsiteY9-452" fmla="*/ 4313031 h 4313031"/>
                <a:gd name="connsiteX10-453" fmla="*/ 155981 w 935885"/>
                <a:gd name="connsiteY10-454" fmla="*/ 3460437 h 4313031"/>
                <a:gd name="connsiteX11-455" fmla="*/ 155984 w 935885"/>
                <a:gd name="connsiteY11-456" fmla="*/ 3460437 h 4313031"/>
                <a:gd name="connsiteX12-457" fmla="*/ 0 w 935885"/>
                <a:gd name="connsiteY12-458" fmla="*/ 3304453 h 4313031"/>
                <a:gd name="connsiteX13-459" fmla="*/ 0 w 935885"/>
                <a:gd name="connsiteY13-460" fmla="*/ 2909601 h 4313031"/>
                <a:gd name="connsiteX14-461" fmla="*/ 0 w 935885"/>
                <a:gd name="connsiteY14-462" fmla="*/ 2083348 h 4313031"/>
                <a:gd name="connsiteX15-463" fmla="*/ 0 w 935885"/>
                <a:gd name="connsiteY15-464" fmla="*/ 2083348 h 4313031"/>
                <a:gd name="connsiteX0-465" fmla="*/ 0 w 935885"/>
                <a:gd name="connsiteY0-466" fmla="*/ 2042265 h 4271948"/>
                <a:gd name="connsiteX1-467" fmla="*/ 194087 w 935885"/>
                <a:gd name="connsiteY1-468" fmla="*/ 295313 h 4271948"/>
                <a:gd name="connsiteX2-469" fmla="*/ 779901 w 935885"/>
                <a:gd name="connsiteY2-470" fmla="*/ 114340 h 4271948"/>
                <a:gd name="connsiteX3-471" fmla="*/ 935885 w 935885"/>
                <a:gd name="connsiteY3-472" fmla="*/ 2042265 h 4271948"/>
                <a:gd name="connsiteX4-473" fmla="*/ 935885 w 935885"/>
                <a:gd name="connsiteY4-474" fmla="*/ 2042265 h 4271948"/>
                <a:gd name="connsiteX5-475" fmla="*/ 935885 w 935885"/>
                <a:gd name="connsiteY5-476" fmla="*/ 2868518 h 4271948"/>
                <a:gd name="connsiteX6-477" fmla="*/ 935885 w 935885"/>
                <a:gd name="connsiteY6-478" fmla="*/ 3263370 h 4271948"/>
                <a:gd name="connsiteX7-479" fmla="*/ 779901 w 935885"/>
                <a:gd name="connsiteY7-480" fmla="*/ 3419354 h 4271948"/>
                <a:gd name="connsiteX8-481" fmla="*/ 389952 w 935885"/>
                <a:gd name="connsiteY8-482" fmla="*/ 3419354 h 4271948"/>
                <a:gd name="connsiteX9-483" fmla="*/ 352258 w 935885"/>
                <a:gd name="connsiteY9-484" fmla="*/ 4271948 h 4271948"/>
                <a:gd name="connsiteX10-485" fmla="*/ 155981 w 935885"/>
                <a:gd name="connsiteY10-486" fmla="*/ 3419354 h 4271948"/>
                <a:gd name="connsiteX11-487" fmla="*/ 155984 w 935885"/>
                <a:gd name="connsiteY11-488" fmla="*/ 3419354 h 4271948"/>
                <a:gd name="connsiteX12-489" fmla="*/ 0 w 935885"/>
                <a:gd name="connsiteY12-490" fmla="*/ 3263370 h 4271948"/>
                <a:gd name="connsiteX13-491" fmla="*/ 0 w 935885"/>
                <a:gd name="connsiteY13-492" fmla="*/ 2868518 h 4271948"/>
                <a:gd name="connsiteX14-493" fmla="*/ 0 w 935885"/>
                <a:gd name="connsiteY14-494" fmla="*/ 2042265 h 4271948"/>
                <a:gd name="connsiteX15-495" fmla="*/ 0 w 935885"/>
                <a:gd name="connsiteY15-496" fmla="*/ 2042265 h 4271948"/>
                <a:gd name="connsiteX0-497" fmla="*/ 0 w 935885"/>
                <a:gd name="connsiteY0-498" fmla="*/ 2029947 h 4259630"/>
                <a:gd name="connsiteX1-499" fmla="*/ 194087 w 935885"/>
                <a:gd name="connsiteY1-500" fmla="*/ 282995 h 4259630"/>
                <a:gd name="connsiteX2-501" fmla="*/ 827529 w 935885"/>
                <a:gd name="connsiteY2-502" fmla="*/ 178220 h 4259630"/>
                <a:gd name="connsiteX3-503" fmla="*/ 935885 w 935885"/>
                <a:gd name="connsiteY3-504" fmla="*/ 2029947 h 4259630"/>
                <a:gd name="connsiteX4-505" fmla="*/ 935885 w 935885"/>
                <a:gd name="connsiteY4-506" fmla="*/ 2029947 h 4259630"/>
                <a:gd name="connsiteX5-507" fmla="*/ 935885 w 935885"/>
                <a:gd name="connsiteY5-508" fmla="*/ 2856200 h 4259630"/>
                <a:gd name="connsiteX6-509" fmla="*/ 935885 w 935885"/>
                <a:gd name="connsiteY6-510" fmla="*/ 3251052 h 4259630"/>
                <a:gd name="connsiteX7-511" fmla="*/ 779901 w 935885"/>
                <a:gd name="connsiteY7-512" fmla="*/ 3407036 h 4259630"/>
                <a:gd name="connsiteX8-513" fmla="*/ 389952 w 935885"/>
                <a:gd name="connsiteY8-514" fmla="*/ 3407036 h 4259630"/>
                <a:gd name="connsiteX9-515" fmla="*/ 352258 w 935885"/>
                <a:gd name="connsiteY9-516" fmla="*/ 4259630 h 4259630"/>
                <a:gd name="connsiteX10-517" fmla="*/ 155981 w 935885"/>
                <a:gd name="connsiteY10-518" fmla="*/ 3407036 h 4259630"/>
                <a:gd name="connsiteX11-519" fmla="*/ 155984 w 935885"/>
                <a:gd name="connsiteY11-520" fmla="*/ 3407036 h 4259630"/>
                <a:gd name="connsiteX12-521" fmla="*/ 0 w 935885"/>
                <a:gd name="connsiteY12-522" fmla="*/ 3251052 h 4259630"/>
                <a:gd name="connsiteX13-523" fmla="*/ 0 w 935885"/>
                <a:gd name="connsiteY13-524" fmla="*/ 2856200 h 4259630"/>
                <a:gd name="connsiteX14-525" fmla="*/ 0 w 935885"/>
                <a:gd name="connsiteY14-526" fmla="*/ 2029947 h 4259630"/>
                <a:gd name="connsiteX15-527" fmla="*/ 0 w 935885"/>
                <a:gd name="connsiteY15-528" fmla="*/ 2029947 h 4259630"/>
                <a:gd name="connsiteX0-529" fmla="*/ 0 w 1002160"/>
                <a:gd name="connsiteY0-530" fmla="*/ 1913502 h 4143185"/>
                <a:gd name="connsiteX1-531" fmla="*/ 194087 w 1002160"/>
                <a:gd name="connsiteY1-532" fmla="*/ 166550 h 4143185"/>
                <a:gd name="connsiteX2-533" fmla="*/ 827529 w 1002160"/>
                <a:gd name="connsiteY2-534" fmla="*/ 61775 h 4143185"/>
                <a:gd name="connsiteX3-535" fmla="*/ 935885 w 1002160"/>
                <a:gd name="connsiteY3-536" fmla="*/ 1913502 h 4143185"/>
                <a:gd name="connsiteX4-537" fmla="*/ 935885 w 1002160"/>
                <a:gd name="connsiteY4-538" fmla="*/ 1913502 h 4143185"/>
                <a:gd name="connsiteX5-539" fmla="*/ 935885 w 1002160"/>
                <a:gd name="connsiteY5-540" fmla="*/ 2739755 h 4143185"/>
                <a:gd name="connsiteX6-541" fmla="*/ 935885 w 1002160"/>
                <a:gd name="connsiteY6-542" fmla="*/ 3134607 h 4143185"/>
                <a:gd name="connsiteX7-543" fmla="*/ 779901 w 1002160"/>
                <a:gd name="connsiteY7-544" fmla="*/ 3290591 h 4143185"/>
                <a:gd name="connsiteX8-545" fmla="*/ 389952 w 1002160"/>
                <a:gd name="connsiteY8-546" fmla="*/ 3290591 h 4143185"/>
                <a:gd name="connsiteX9-547" fmla="*/ 352258 w 1002160"/>
                <a:gd name="connsiteY9-548" fmla="*/ 4143185 h 4143185"/>
                <a:gd name="connsiteX10-549" fmla="*/ 155981 w 1002160"/>
                <a:gd name="connsiteY10-550" fmla="*/ 3290591 h 4143185"/>
                <a:gd name="connsiteX11-551" fmla="*/ 155984 w 1002160"/>
                <a:gd name="connsiteY11-552" fmla="*/ 3290591 h 4143185"/>
                <a:gd name="connsiteX12-553" fmla="*/ 0 w 1002160"/>
                <a:gd name="connsiteY12-554" fmla="*/ 3134607 h 4143185"/>
                <a:gd name="connsiteX13-555" fmla="*/ 0 w 1002160"/>
                <a:gd name="connsiteY13-556" fmla="*/ 2739755 h 4143185"/>
                <a:gd name="connsiteX14-557" fmla="*/ 0 w 1002160"/>
                <a:gd name="connsiteY14-558" fmla="*/ 1913502 h 4143185"/>
                <a:gd name="connsiteX15-559" fmla="*/ 0 w 1002160"/>
                <a:gd name="connsiteY15-560" fmla="*/ 1913502 h 4143185"/>
                <a:gd name="connsiteX0-561" fmla="*/ 0 w 1002160"/>
                <a:gd name="connsiteY0-562" fmla="*/ 1860213 h 4089896"/>
                <a:gd name="connsiteX1-563" fmla="*/ 194087 w 1002160"/>
                <a:gd name="connsiteY1-564" fmla="*/ 113261 h 4089896"/>
                <a:gd name="connsiteX2-565" fmla="*/ 827529 w 1002160"/>
                <a:gd name="connsiteY2-566" fmla="*/ 8486 h 4089896"/>
                <a:gd name="connsiteX3-567" fmla="*/ 935885 w 1002160"/>
                <a:gd name="connsiteY3-568" fmla="*/ 1860213 h 4089896"/>
                <a:gd name="connsiteX4-569" fmla="*/ 935885 w 1002160"/>
                <a:gd name="connsiteY4-570" fmla="*/ 1860213 h 4089896"/>
                <a:gd name="connsiteX5-571" fmla="*/ 935885 w 1002160"/>
                <a:gd name="connsiteY5-572" fmla="*/ 2686466 h 4089896"/>
                <a:gd name="connsiteX6-573" fmla="*/ 935885 w 1002160"/>
                <a:gd name="connsiteY6-574" fmla="*/ 3081318 h 4089896"/>
                <a:gd name="connsiteX7-575" fmla="*/ 779901 w 1002160"/>
                <a:gd name="connsiteY7-576" fmla="*/ 3237302 h 4089896"/>
                <a:gd name="connsiteX8-577" fmla="*/ 389952 w 1002160"/>
                <a:gd name="connsiteY8-578" fmla="*/ 3237302 h 4089896"/>
                <a:gd name="connsiteX9-579" fmla="*/ 352258 w 1002160"/>
                <a:gd name="connsiteY9-580" fmla="*/ 4089896 h 4089896"/>
                <a:gd name="connsiteX10-581" fmla="*/ 155981 w 1002160"/>
                <a:gd name="connsiteY10-582" fmla="*/ 3237302 h 4089896"/>
                <a:gd name="connsiteX11-583" fmla="*/ 155984 w 1002160"/>
                <a:gd name="connsiteY11-584" fmla="*/ 3237302 h 4089896"/>
                <a:gd name="connsiteX12-585" fmla="*/ 0 w 1002160"/>
                <a:gd name="connsiteY12-586" fmla="*/ 3081318 h 4089896"/>
                <a:gd name="connsiteX13-587" fmla="*/ 0 w 1002160"/>
                <a:gd name="connsiteY13-588" fmla="*/ 2686466 h 4089896"/>
                <a:gd name="connsiteX14-589" fmla="*/ 0 w 1002160"/>
                <a:gd name="connsiteY14-590" fmla="*/ 1860213 h 4089896"/>
                <a:gd name="connsiteX15-591" fmla="*/ 0 w 1002160"/>
                <a:gd name="connsiteY15-592" fmla="*/ 1860213 h 4089896"/>
                <a:gd name="connsiteX0-593" fmla="*/ 0 w 935885"/>
                <a:gd name="connsiteY0-594" fmla="*/ 1993243 h 4222926"/>
                <a:gd name="connsiteX1-595" fmla="*/ 155987 w 935885"/>
                <a:gd name="connsiteY1-596" fmla="*/ 246291 h 4222926"/>
                <a:gd name="connsiteX2-597" fmla="*/ 827529 w 935885"/>
                <a:gd name="connsiteY2-598" fmla="*/ 141516 h 4222926"/>
                <a:gd name="connsiteX3-599" fmla="*/ 935885 w 935885"/>
                <a:gd name="connsiteY3-600" fmla="*/ 1993243 h 4222926"/>
                <a:gd name="connsiteX4-601" fmla="*/ 935885 w 935885"/>
                <a:gd name="connsiteY4-602" fmla="*/ 1993243 h 4222926"/>
                <a:gd name="connsiteX5-603" fmla="*/ 935885 w 935885"/>
                <a:gd name="connsiteY5-604" fmla="*/ 2819496 h 4222926"/>
                <a:gd name="connsiteX6-605" fmla="*/ 935885 w 935885"/>
                <a:gd name="connsiteY6-606" fmla="*/ 3214348 h 4222926"/>
                <a:gd name="connsiteX7-607" fmla="*/ 779901 w 935885"/>
                <a:gd name="connsiteY7-608" fmla="*/ 3370332 h 4222926"/>
                <a:gd name="connsiteX8-609" fmla="*/ 389952 w 935885"/>
                <a:gd name="connsiteY8-610" fmla="*/ 3370332 h 4222926"/>
                <a:gd name="connsiteX9-611" fmla="*/ 352258 w 935885"/>
                <a:gd name="connsiteY9-612" fmla="*/ 4222926 h 4222926"/>
                <a:gd name="connsiteX10-613" fmla="*/ 155981 w 935885"/>
                <a:gd name="connsiteY10-614" fmla="*/ 3370332 h 4222926"/>
                <a:gd name="connsiteX11-615" fmla="*/ 155984 w 935885"/>
                <a:gd name="connsiteY11-616" fmla="*/ 3370332 h 4222926"/>
                <a:gd name="connsiteX12-617" fmla="*/ 0 w 935885"/>
                <a:gd name="connsiteY12-618" fmla="*/ 3214348 h 4222926"/>
                <a:gd name="connsiteX13-619" fmla="*/ 0 w 935885"/>
                <a:gd name="connsiteY13-620" fmla="*/ 2819496 h 4222926"/>
                <a:gd name="connsiteX14-621" fmla="*/ 0 w 935885"/>
                <a:gd name="connsiteY14-622" fmla="*/ 1993243 h 4222926"/>
                <a:gd name="connsiteX15-623" fmla="*/ 0 w 935885"/>
                <a:gd name="connsiteY15-624" fmla="*/ 1993243 h 4222926"/>
                <a:gd name="connsiteX0-625" fmla="*/ 0 w 935885"/>
                <a:gd name="connsiteY0-626" fmla="*/ 1987530 h 4217213"/>
                <a:gd name="connsiteX1-627" fmla="*/ 155987 w 935885"/>
                <a:gd name="connsiteY1-628" fmla="*/ 240578 h 4217213"/>
                <a:gd name="connsiteX2-629" fmla="*/ 827532 w 935885"/>
                <a:gd name="connsiteY2-630" fmla="*/ 202476 h 4217213"/>
                <a:gd name="connsiteX3-631" fmla="*/ 935885 w 935885"/>
                <a:gd name="connsiteY3-632" fmla="*/ 1987530 h 4217213"/>
                <a:gd name="connsiteX4-633" fmla="*/ 935885 w 935885"/>
                <a:gd name="connsiteY4-634" fmla="*/ 1987530 h 4217213"/>
                <a:gd name="connsiteX5-635" fmla="*/ 935885 w 935885"/>
                <a:gd name="connsiteY5-636" fmla="*/ 2813783 h 4217213"/>
                <a:gd name="connsiteX6-637" fmla="*/ 935885 w 935885"/>
                <a:gd name="connsiteY6-638" fmla="*/ 3208635 h 4217213"/>
                <a:gd name="connsiteX7-639" fmla="*/ 779901 w 935885"/>
                <a:gd name="connsiteY7-640" fmla="*/ 3364619 h 4217213"/>
                <a:gd name="connsiteX8-641" fmla="*/ 389952 w 935885"/>
                <a:gd name="connsiteY8-642" fmla="*/ 3364619 h 4217213"/>
                <a:gd name="connsiteX9-643" fmla="*/ 352258 w 935885"/>
                <a:gd name="connsiteY9-644" fmla="*/ 4217213 h 4217213"/>
                <a:gd name="connsiteX10-645" fmla="*/ 155981 w 935885"/>
                <a:gd name="connsiteY10-646" fmla="*/ 3364619 h 4217213"/>
                <a:gd name="connsiteX11-647" fmla="*/ 155984 w 935885"/>
                <a:gd name="connsiteY11-648" fmla="*/ 3364619 h 4217213"/>
                <a:gd name="connsiteX12-649" fmla="*/ 0 w 935885"/>
                <a:gd name="connsiteY12-650" fmla="*/ 3208635 h 4217213"/>
                <a:gd name="connsiteX13-651" fmla="*/ 0 w 935885"/>
                <a:gd name="connsiteY13-652" fmla="*/ 2813783 h 4217213"/>
                <a:gd name="connsiteX14-653" fmla="*/ 0 w 935885"/>
                <a:gd name="connsiteY14-654" fmla="*/ 1987530 h 4217213"/>
                <a:gd name="connsiteX15-655" fmla="*/ 0 w 935885"/>
                <a:gd name="connsiteY15-656" fmla="*/ 1987530 h 4217213"/>
                <a:gd name="connsiteX0-657" fmla="*/ 0 w 945725"/>
                <a:gd name="connsiteY0-658" fmla="*/ 1918548 h 4148231"/>
                <a:gd name="connsiteX1-659" fmla="*/ 155987 w 945725"/>
                <a:gd name="connsiteY1-660" fmla="*/ 171596 h 4148231"/>
                <a:gd name="connsiteX2-661" fmla="*/ 827532 w 945725"/>
                <a:gd name="connsiteY2-662" fmla="*/ 133494 h 4148231"/>
                <a:gd name="connsiteX3-663" fmla="*/ 935885 w 945725"/>
                <a:gd name="connsiteY3-664" fmla="*/ 1918548 h 4148231"/>
                <a:gd name="connsiteX4-665" fmla="*/ 935885 w 945725"/>
                <a:gd name="connsiteY4-666" fmla="*/ 1918548 h 4148231"/>
                <a:gd name="connsiteX5-667" fmla="*/ 935885 w 945725"/>
                <a:gd name="connsiteY5-668" fmla="*/ 2744801 h 4148231"/>
                <a:gd name="connsiteX6-669" fmla="*/ 935885 w 945725"/>
                <a:gd name="connsiteY6-670" fmla="*/ 3139653 h 4148231"/>
                <a:gd name="connsiteX7-671" fmla="*/ 779901 w 945725"/>
                <a:gd name="connsiteY7-672" fmla="*/ 3295637 h 4148231"/>
                <a:gd name="connsiteX8-673" fmla="*/ 389952 w 945725"/>
                <a:gd name="connsiteY8-674" fmla="*/ 3295637 h 4148231"/>
                <a:gd name="connsiteX9-675" fmla="*/ 352258 w 945725"/>
                <a:gd name="connsiteY9-676" fmla="*/ 4148231 h 4148231"/>
                <a:gd name="connsiteX10-677" fmla="*/ 155981 w 945725"/>
                <a:gd name="connsiteY10-678" fmla="*/ 3295637 h 4148231"/>
                <a:gd name="connsiteX11-679" fmla="*/ 155984 w 945725"/>
                <a:gd name="connsiteY11-680" fmla="*/ 3295637 h 4148231"/>
                <a:gd name="connsiteX12-681" fmla="*/ 0 w 945725"/>
                <a:gd name="connsiteY12-682" fmla="*/ 3139653 h 4148231"/>
                <a:gd name="connsiteX13-683" fmla="*/ 0 w 945725"/>
                <a:gd name="connsiteY13-684" fmla="*/ 2744801 h 4148231"/>
                <a:gd name="connsiteX14-685" fmla="*/ 0 w 945725"/>
                <a:gd name="connsiteY14-686" fmla="*/ 1918548 h 4148231"/>
                <a:gd name="connsiteX15-687" fmla="*/ 0 w 945725"/>
                <a:gd name="connsiteY15-688" fmla="*/ 1918548 h 4148231"/>
                <a:gd name="connsiteX0-689" fmla="*/ 0 w 945725"/>
                <a:gd name="connsiteY0-690" fmla="*/ 1887305 h 4116988"/>
                <a:gd name="connsiteX1-691" fmla="*/ 155987 w 945725"/>
                <a:gd name="connsiteY1-692" fmla="*/ 140353 h 4116988"/>
                <a:gd name="connsiteX2-693" fmla="*/ 827532 w 945725"/>
                <a:gd name="connsiteY2-694" fmla="*/ 102251 h 4116988"/>
                <a:gd name="connsiteX3-695" fmla="*/ 935885 w 945725"/>
                <a:gd name="connsiteY3-696" fmla="*/ 1887305 h 4116988"/>
                <a:gd name="connsiteX4-697" fmla="*/ 935885 w 945725"/>
                <a:gd name="connsiteY4-698" fmla="*/ 1887305 h 4116988"/>
                <a:gd name="connsiteX5-699" fmla="*/ 935885 w 945725"/>
                <a:gd name="connsiteY5-700" fmla="*/ 2713558 h 4116988"/>
                <a:gd name="connsiteX6-701" fmla="*/ 935885 w 945725"/>
                <a:gd name="connsiteY6-702" fmla="*/ 3108410 h 4116988"/>
                <a:gd name="connsiteX7-703" fmla="*/ 779901 w 945725"/>
                <a:gd name="connsiteY7-704" fmla="*/ 3264394 h 4116988"/>
                <a:gd name="connsiteX8-705" fmla="*/ 389952 w 945725"/>
                <a:gd name="connsiteY8-706" fmla="*/ 3264394 h 4116988"/>
                <a:gd name="connsiteX9-707" fmla="*/ 352258 w 945725"/>
                <a:gd name="connsiteY9-708" fmla="*/ 4116988 h 4116988"/>
                <a:gd name="connsiteX10-709" fmla="*/ 155981 w 945725"/>
                <a:gd name="connsiteY10-710" fmla="*/ 3264394 h 4116988"/>
                <a:gd name="connsiteX11-711" fmla="*/ 155984 w 945725"/>
                <a:gd name="connsiteY11-712" fmla="*/ 3264394 h 4116988"/>
                <a:gd name="connsiteX12-713" fmla="*/ 0 w 945725"/>
                <a:gd name="connsiteY12-714" fmla="*/ 3108410 h 4116988"/>
                <a:gd name="connsiteX13-715" fmla="*/ 0 w 945725"/>
                <a:gd name="connsiteY13-716" fmla="*/ 2713558 h 4116988"/>
                <a:gd name="connsiteX14-717" fmla="*/ 0 w 945725"/>
                <a:gd name="connsiteY14-718" fmla="*/ 1887305 h 4116988"/>
                <a:gd name="connsiteX15-719" fmla="*/ 0 w 945725"/>
                <a:gd name="connsiteY15-720" fmla="*/ 1887305 h 4116988"/>
                <a:gd name="connsiteX0-721" fmla="*/ 0 w 945725"/>
                <a:gd name="connsiteY0-722" fmla="*/ 1887305 h 4116988"/>
                <a:gd name="connsiteX1-723" fmla="*/ 155987 w 945725"/>
                <a:gd name="connsiteY1-724" fmla="*/ 140353 h 4116988"/>
                <a:gd name="connsiteX2-725" fmla="*/ 827532 w 945725"/>
                <a:gd name="connsiteY2-726" fmla="*/ 102251 h 4116988"/>
                <a:gd name="connsiteX3-727" fmla="*/ 935885 w 945725"/>
                <a:gd name="connsiteY3-728" fmla="*/ 1887305 h 4116988"/>
                <a:gd name="connsiteX4-729" fmla="*/ 935885 w 945725"/>
                <a:gd name="connsiteY4-730" fmla="*/ 1887305 h 4116988"/>
                <a:gd name="connsiteX5-731" fmla="*/ 935885 w 945725"/>
                <a:gd name="connsiteY5-732" fmla="*/ 2713558 h 4116988"/>
                <a:gd name="connsiteX6-733" fmla="*/ 935885 w 945725"/>
                <a:gd name="connsiteY6-734" fmla="*/ 3108410 h 4116988"/>
                <a:gd name="connsiteX7-735" fmla="*/ 779901 w 945725"/>
                <a:gd name="connsiteY7-736" fmla="*/ 3264394 h 4116988"/>
                <a:gd name="connsiteX8-737" fmla="*/ 389952 w 945725"/>
                <a:gd name="connsiteY8-738" fmla="*/ 3264394 h 4116988"/>
                <a:gd name="connsiteX9-739" fmla="*/ 352258 w 945725"/>
                <a:gd name="connsiteY9-740" fmla="*/ 4116988 h 4116988"/>
                <a:gd name="connsiteX10-741" fmla="*/ 155981 w 945725"/>
                <a:gd name="connsiteY10-742" fmla="*/ 3264394 h 4116988"/>
                <a:gd name="connsiteX11-743" fmla="*/ 155984 w 945725"/>
                <a:gd name="connsiteY11-744" fmla="*/ 3264394 h 4116988"/>
                <a:gd name="connsiteX12-745" fmla="*/ 0 w 945725"/>
                <a:gd name="connsiteY12-746" fmla="*/ 3108410 h 4116988"/>
                <a:gd name="connsiteX13-747" fmla="*/ 0 w 945725"/>
                <a:gd name="connsiteY13-748" fmla="*/ 2713558 h 4116988"/>
                <a:gd name="connsiteX14-749" fmla="*/ 0 w 945725"/>
                <a:gd name="connsiteY14-750" fmla="*/ 1887305 h 4116988"/>
                <a:gd name="connsiteX15-751" fmla="*/ 0 w 945725"/>
                <a:gd name="connsiteY15-752" fmla="*/ 1887305 h 4116988"/>
                <a:gd name="connsiteX0-753" fmla="*/ 0 w 945725"/>
                <a:gd name="connsiteY0-754" fmla="*/ 1887305 h 4116988"/>
                <a:gd name="connsiteX1-755" fmla="*/ 155987 w 945725"/>
                <a:gd name="connsiteY1-756" fmla="*/ 140353 h 4116988"/>
                <a:gd name="connsiteX2-757" fmla="*/ 827532 w 945725"/>
                <a:gd name="connsiteY2-758" fmla="*/ 102251 h 4116988"/>
                <a:gd name="connsiteX3-759" fmla="*/ 935885 w 945725"/>
                <a:gd name="connsiteY3-760" fmla="*/ 1887305 h 4116988"/>
                <a:gd name="connsiteX4-761" fmla="*/ 935885 w 945725"/>
                <a:gd name="connsiteY4-762" fmla="*/ 1887305 h 4116988"/>
                <a:gd name="connsiteX5-763" fmla="*/ 935885 w 945725"/>
                <a:gd name="connsiteY5-764" fmla="*/ 2713558 h 4116988"/>
                <a:gd name="connsiteX6-765" fmla="*/ 935885 w 945725"/>
                <a:gd name="connsiteY6-766" fmla="*/ 3108410 h 4116988"/>
                <a:gd name="connsiteX7-767" fmla="*/ 779901 w 945725"/>
                <a:gd name="connsiteY7-768" fmla="*/ 3264394 h 4116988"/>
                <a:gd name="connsiteX8-769" fmla="*/ 389952 w 945725"/>
                <a:gd name="connsiteY8-770" fmla="*/ 3264394 h 4116988"/>
                <a:gd name="connsiteX9-771" fmla="*/ 352258 w 945725"/>
                <a:gd name="connsiteY9-772" fmla="*/ 4116988 h 4116988"/>
                <a:gd name="connsiteX10-773" fmla="*/ 155981 w 945725"/>
                <a:gd name="connsiteY10-774" fmla="*/ 3264394 h 4116988"/>
                <a:gd name="connsiteX11-775" fmla="*/ 155984 w 945725"/>
                <a:gd name="connsiteY11-776" fmla="*/ 3264394 h 4116988"/>
                <a:gd name="connsiteX12-777" fmla="*/ 0 w 945725"/>
                <a:gd name="connsiteY12-778" fmla="*/ 3108410 h 4116988"/>
                <a:gd name="connsiteX13-779" fmla="*/ 0 w 945725"/>
                <a:gd name="connsiteY13-780" fmla="*/ 2713558 h 4116988"/>
                <a:gd name="connsiteX14-781" fmla="*/ 0 w 945725"/>
                <a:gd name="connsiteY14-782" fmla="*/ 1887305 h 4116988"/>
                <a:gd name="connsiteX15-783" fmla="*/ 0 w 945725"/>
                <a:gd name="connsiteY15-784" fmla="*/ 1887305 h 4116988"/>
                <a:gd name="connsiteX0-785" fmla="*/ 0 w 945725"/>
                <a:gd name="connsiteY0-786" fmla="*/ 1887305 h 3593113"/>
                <a:gd name="connsiteX1-787" fmla="*/ 155987 w 945725"/>
                <a:gd name="connsiteY1-788" fmla="*/ 140353 h 3593113"/>
                <a:gd name="connsiteX2-789" fmla="*/ 827532 w 945725"/>
                <a:gd name="connsiteY2-790" fmla="*/ 102251 h 3593113"/>
                <a:gd name="connsiteX3-791" fmla="*/ 935885 w 945725"/>
                <a:gd name="connsiteY3-792" fmla="*/ 1887305 h 3593113"/>
                <a:gd name="connsiteX4-793" fmla="*/ 935885 w 945725"/>
                <a:gd name="connsiteY4-794" fmla="*/ 1887305 h 3593113"/>
                <a:gd name="connsiteX5-795" fmla="*/ 935885 w 945725"/>
                <a:gd name="connsiteY5-796" fmla="*/ 2713558 h 3593113"/>
                <a:gd name="connsiteX6-797" fmla="*/ 935885 w 945725"/>
                <a:gd name="connsiteY6-798" fmla="*/ 3108410 h 3593113"/>
                <a:gd name="connsiteX7-799" fmla="*/ 779901 w 945725"/>
                <a:gd name="connsiteY7-800" fmla="*/ 3264394 h 3593113"/>
                <a:gd name="connsiteX8-801" fmla="*/ 389952 w 945725"/>
                <a:gd name="connsiteY8-802" fmla="*/ 3264394 h 3593113"/>
                <a:gd name="connsiteX9-803" fmla="*/ 342735 w 945725"/>
                <a:gd name="connsiteY9-804" fmla="*/ 3593113 h 3593113"/>
                <a:gd name="connsiteX10-805" fmla="*/ 155981 w 945725"/>
                <a:gd name="connsiteY10-806" fmla="*/ 3264394 h 3593113"/>
                <a:gd name="connsiteX11-807" fmla="*/ 155984 w 945725"/>
                <a:gd name="connsiteY11-808" fmla="*/ 3264394 h 3593113"/>
                <a:gd name="connsiteX12-809" fmla="*/ 0 w 945725"/>
                <a:gd name="connsiteY12-810" fmla="*/ 3108410 h 3593113"/>
                <a:gd name="connsiteX13-811" fmla="*/ 0 w 945725"/>
                <a:gd name="connsiteY13-812" fmla="*/ 2713558 h 3593113"/>
                <a:gd name="connsiteX14-813" fmla="*/ 0 w 945725"/>
                <a:gd name="connsiteY14-814" fmla="*/ 1887305 h 3593113"/>
                <a:gd name="connsiteX15-815" fmla="*/ 0 w 945725"/>
                <a:gd name="connsiteY15-816" fmla="*/ 1887305 h 3593113"/>
                <a:gd name="connsiteX0-817" fmla="*/ 0 w 945725"/>
                <a:gd name="connsiteY0-818" fmla="*/ 1887305 h 3593113"/>
                <a:gd name="connsiteX1-819" fmla="*/ 155987 w 945725"/>
                <a:gd name="connsiteY1-820" fmla="*/ 140353 h 3593113"/>
                <a:gd name="connsiteX2-821" fmla="*/ 827532 w 945725"/>
                <a:gd name="connsiteY2-822" fmla="*/ 102251 h 3593113"/>
                <a:gd name="connsiteX3-823" fmla="*/ 935885 w 945725"/>
                <a:gd name="connsiteY3-824" fmla="*/ 1887305 h 3593113"/>
                <a:gd name="connsiteX4-825" fmla="*/ 935885 w 945725"/>
                <a:gd name="connsiteY4-826" fmla="*/ 1887305 h 3593113"/>
                <a:gd name="connsiteX5-827" fmla="*/ 935885 w 945725"/>
                <a:gd name="connsiteY5-828" fmla="*/ 2713558 h 3593113"/>
                <a:gd name="connsiteX6-829" fmla="*/ 935885 w 945725"/>
                <a:gd name="connsiteY6-830" fmla="*/ 3108410 h 3593113"/>
                <a:gd name="connsiteX7-831" fmla="*/ 779901 w 945725"/>
                <a:gd name="connsiteY7-832" fmla="*/ 3264394 h 3593113"/>
                <a:gd name="connsiteX8-833" fmla="*/ 389952 w 945725"/>
                <a:gd name="connsiteY8-834" fmla="*/ 3264394 h 3593113"/>
                <a:gd name="connsiteX9-835" fmla="*/ 342735 w 945725"/>
                <a:gd name="connsiteY9-836" fmla="*/ 3593113 h 3593113"/>
                <a:gd name="connsiteX10-837" fmla="*/ 155981 w 945725"/>
                <a:gd name="connsiteY10-838" fmla="*/ 3264394 h 3593113"/>
                <a:gd name="connsiteX11-839" fmla="*/ 155984 w 945725"/>
                <a:gd name="connsiteY11-840" fmla="*/ 3264394 h 3593113"/>
                <a:gd name="connsiteX12-841" fmla="*/ 0 w 945725"/>
                <a:gd name="connsiteY12-842" fmla="*/ 3108410 h 3593113"/>
                <a:gd name="connsiteX13-843" fmla="*/ 0 w 945725"/>
                <a:gd name="connsiteY13-844" fmla="*/ 2713558 h 3593113"/>
                <a:gd name="connsiteX14-845" fmla="*/ 0 w 945725"/>
                <a:gd name="connsiteY14-846" fmla="*/ 1887305 h 3593113"/>
                <a:gd name="connsiteX15-847" fmla="*/ 0 w 945725"/>
                <a:gd name="connsiteY15-848" fmla="*/ 1887305 h 3593113"/>
                <a:gd name="connsiteX0-849" fmla="*/ 0 w 945725"/>
                <a:gd name="connsiteY0-850" fmla="*/ 1887305 h 3593113"/>
                <a:gd name="connsiteX1-851" fmla="*/ 155987 w 945725"/>
                <a:gd name="connsiteY1-852" fmla="*/ 140353 h 3593113"/>
                <a:gd name="connsiteX2-853" fmla="*/ 827532 w 945725"/>
                <a:gd name="connsiteY2-854" fmla="*/ 102251 h 3593113"/>
                <a:gd name="connsiteX3-855" fmla="*/ 935885 w 945725"/>
                <a:gd name="connsiteY3-856" fmla="*/ 1887305 h 3593113"/>
                <a:gd name="connsiteX4-857" fmla="*/ 935885 w 945725"/>
                <a:gd name="connsiteY4-858" fmla="*/ 1887305 h 3593113"/>
                <a:gd name="connsiteX5-859" fmla="*/ 935885 w 945725"/>
                <a:gd name="connsiteY5-860" fmla="*/ 2713558 h 3593113"/>
                <a:gd name="connsiteX6-861" fmla="*/ 935885 w 945725"/>
                <a:gd name="connsiteY6-862" fmla="*/ 3108410 h 3593113"/>
                <a:gd name="connsiteX7-863" fmla="*/ 808476 w 945725"/>
                <a:gd name="connsiteY7-864" fmla="*/ 3312019 h 3593113"/>
                <a:gd name="connsiteX8-865" fmla="*/ 389952 w 945725"/>
                <a:gd name="connsiteY8-866" fmla="*/ 3264394 h 3593113"/>
                <a:gd name="connsiteX9-867" fmla="*/ 342735 w 945725"/>
                <a:gd name="connsiteY9-868" fmla="*/ 3593113 h 3593113"/>
                <a:gd name="connsiteX10-869" fmla="*/ 155981 w 945725"/>
                <a:gd name="connsiteY10-870" fmla="*/ 3264394 h 3593113"/>
                <a:gd name="connsiteX11-871" fmla="*/ 155984 w 945725"/>
                <a:gd name="connsiteY11-872" fmla="*/ 3264394 h 3593113"/>
                <a:gd name="connsiteX12-873" fmla="*/ 0 w 945725"/>
                <a:gd name="connsiteY12-874" fmla="*/ 3108410 h 3593113"/>
                <a:gd name="connsiteX13-875" fmla="*/ 0 w 945725"/>
                <a:gd name="connsiteY13-876" fmla="*/ 2713558 h 3593113"/>
                <a:gd name="connsiteX14-877" fmla="*/ 0 w 945725"/>
                <a:gd name="connsiteY14-878" fmla="*/ 1887305 h 3593113"/>
                <a:gd name="connsiteX15-879" fmla="*/ 0 w 945725"/>
                <a:gd name="connsiteY15-880" fmla="*/ 1887305 h 3593113"/>
                <a:gd name="connsiteX0-881" fmla="*/ 0 w 945725"/>
                <a:gd name="connsiteY0-882" fmla="*/ 1887305 h 3593113"/>
                <a:gd name="connsiteX1-883" fmla="*/ 155987 w 945725"/>
                <a:gd name="connsiteY1-884" fmla="*/ 140353 h 3593113"/>
                <a:gd name="connsiteX2-885" fmla="*/ 827532 w 945725"/>
                <a:gd name="connsiteY2-886" fmla="*/ 102251 h 3593113"/>
                <a:gd name="connsiteX3-887" fmla="*/ 935885 w 945725"/>
                <a:gd name="connsiteY3-888" fmla="*/ 1887305 h 3593113"/>
                <a:gd name="connsiteX4-889" fmla="*/ 935885 w 945725"/>
                <a:gd name="connsiteY4-890" fmla="*/ 1887305 h 3593113"/>
                <a:gd name="connsiteX5-891" fmla="*/ 935885 w 945725"/>
                <a:gd name="connsiteY5-892" fmla="*/ 2713558 h 3593113"/>
                <a:gd name="connsiteX6-893" fmla="*/ 935885 w 945725"/>
                <a:gd name="connsiteY6-894" fmla="*/ 3108410 h 3593113"/>
                <a:gd name="connsiteX7-895" fmla="*/ 760851 w 945725"/>
                <a:gd name="connsiteY7-896" fmla="*/ 3283444 h 3593113"/>
                <a:gd name="connsiteX8-897" fmla="*/ 389952 w 945725"/>
                <a:gd name="connsiteY8-898" fmla="*/ 3264394 h 3593113"/>
                <a:gd name="connsiteX9-899" fmla="*/ 342735 w 945725"/>
                <a:gd name="connsiteY9-900" fmla="*/ 3593113 h 3593113"/>
                <a:gd name="connsiteX10-901" fmla="*/ 155981 w 945725"/>
                <a:gd name="connsiteY10-902" fmla="*/ 3264394 h 3593113"/>
                <a:gd name="connsiteX11-903" fmla="*/ 155984 w 945725"/>
                <a:gd name="connsiteY11-904" fmla="*/ 3264394 h 3593113"/>
                <a:gd name="connsiteX12-905" fmla="*/ 0 w 945725"/>
                <a:gd name="connsiteY12-906" fmla="*/ 3108410 h 3593113"/>
                <a:gd name="connsiteX13-907" fmla="*/ 0 w 945725"/>
                <a:gd name="connsiteY13-908" fmla="*/ 2713558 h 3593113"/>
                <a:gd name="connsiteX14-909" fmla="*/ 0 w 945725"/>
                <a:gd name="connsiteY14-910" fmla="*/ 1887305 h 3593113"/>
                <a:gd name="connsiteX15-911" fmla="*/ 0 w 945725"/>
                <a:gd name="connsiteY15-912" fmla="*/ 1887305 h 3593113"/>
                <a:gd name="connsiteX0-913" fmla="*/ 0 w 945725"/>
                <a:gd name="connsiteY0-914" fmla="*/ 1887305 h 3593113"/>
                <a:gd name="connsiteX1-915" fmla="*/ 155987 w 945725"/>
                <a:gd name="connsiteY1-916" fmla="*/ 140353 h 3593113"/>
                <a:gd name="connsiteX2-917" fmla="*/ 827532 w 945725"/>
                <a:gd name="connsiteY2-918" fmla="*/ 102251 h 3593113"/>
                <a:gd name="connsiteX3-919" fmla="*/ 935885 w 945725"/>
                <a:gd name="connsiteY3-920" fmla="*/ 1887305 h 3593113"/>
                <a:gd name="connsiteX4-921" fmla="*/ 935885 w 945725"/>
                <a:gd name="connsiteY4-922" fmla="*/ 1887305 h 3593113"/>
                <a:gd name="connsiteX5-923" fmla="*/ 935885 w 945725"/>
                <a:gd name="connsiteY5-924" fmla="*/ 2713558 h 3593113"/>
                <a:gd name="connsiteX6-925" fmla="*/ 935885 w 945725"/>
                <a:gd name="connsiteY6-926" fmla="*/ 3108410 h 3593113"/>
                <a:gd name="connsiteX7-927" fmla="*/ 760851 w 945725"/>
                <a:gd name="connsiteY7-928" fmla="*/ 3283444 h 3593113"/>
                <a:gd name="connsiteX8-929" fmla="*/ 399477 w 945725"/>
                <a:gd name="connsiteY8-930" fmla="*/ 3235819 h 3593113"/>
                <a:gd name="connsiteX9-931" fmla="*/ 342735 w 945725"/>
                <a:gd name="connsiteY9-932" fmla="*/ 3593113 h 3593113"/>
                <a:gd name="connsiteX10-933" fmla="*/ 155981 w 945725"/>
                <a:gd name="connsiteY10-934" fmla="*/ 3264394 h 3593113"/>
                <a:gd name="connsiteX11-935" fmla="*/ 155984 w 945725"/>
                <a:gd name="connsiteY11-936" fmla="*/ 3264394 h 3593113"/>
                <a:gd name="connsiteX12-937" fmla="*/ 0 w 945725"/>
                <a:gd name="connsiteY12-938" fmla="*/ 3108410 h 3593113"/>
                <a:gd name="connsiteX13-939" fmla="*/ 0 w 945725"/>
                <a:gd name="connsiteY13-940" fmla="*/ 2713558 h 3593113"/>
                <a:gd name="connsiteX14-941" fmla="*/ 0 w 945725"/>
                <a:gd name="connsiteY14-942" fmla="*/ 1887305 h 3593113"/>
                <a:gd name="connsiteX15-943" fmla="*/ 0 w 945725"/>
                <a:gd name="connsiteY15-944" fmla="*/ 1887305 h 3593113"/>
                <a:gd name="connsiteX0-945" fmla="*/ 0 w 945725"/>
                <a:gd name="connsiteY0-946" fmla="*/ 1887305 h 3593113"/>
                <a:gd name="connsiteX1-947" fmla="*/ 155987 w 945725"/>
                <a:gd name="connsiteY1-948" fmla="*/ 140353 h 3593113"/>
                <a:gd name="connsiteX2-949" fmla="*/ 827532 w 945725"/>
                <a:gd name="connsiteY2-950" fmla="*/ 102251 h 3593113"/>
                <a:gd name="connsiteX3-951" fmla="*/ 935885 w 945725"/>
                <a:gd name="connsiteY3-952" fmla="*/ 1887305 h 3593113"/>
                <a:gd name="connsiteX4-953" fmla="*/ 935885 w 945725"/>
                <a:gd name="connsiteY4-954" fmla="*/ 1887305 h 3593113"/>
                <a:gd name="connsiteX5-955" fmla="*/ 935885 w 945725"/>
                <a:gd name="connsiteY5-956" fmla="*/ 2713558 h 3593113"/>
                <a:gd name="connsiteX6-957" fmla="*/ 935885 w 945725"/>
                <a:gd name="connsiteY6-958" fmla="*/ 3108410 h 3593113"/>
                <a:gd name="connsiteX7-959" fmla="*/ 760851 w 945725"/>
                <a:gd name="connsiteY7-960" fmla="*/ 3283444 h 3593113"/>
                <a:gd name="connsiteX8-961" fmla="*/ 399477 w 945725"/>
                <a:gd name="connsiteY8-962" fmla="*/ 3235819 h 3593113"/>
                <a:gd name="connsiteX9-963" fmla="*/ 342735 w 945725"/>
                <a:gd name="connsiteY9-964" fmla="*/ 3593113 h 3593113"/>
                <a:gd name="connsiteX10-965" fmla="*/ 155981 w 945725"/>
                <a:gd name="connsiteY10-966" fmla="*/ 3264394 h 3593113"/>
                <a:gd name="connsiteX11-967" fmla="*/ 184559 w 945725"/>
                <a:gd name="connsiteY11-968" fmla="*/ 3264394 h 3593113"/>
                <a:gd name="connsiteX12-969" fmla="*/ 0 w 945725"/>
                <a:gd name="connsiteY12-970" fmla="*/ 3108410 h 3593113"/>
                <a:gd name="connsiteX13-971" fmla="*/ 0 w 945725"/>
                <a:gd name="connsiteY13-972" fmla="*/ 2713558 h 3593113"/>
                <a:gd name="connsiteX14-973" fmla="*/ 0 w 945725"/>
                <a:gd name="connsiteY14-974" fmla="*/ 1887305 h 3593113"/>
                <a:gd name="connsiteX15-975" fmla="*/ 0 w 945725"/>
                <a:gd name="connsiteY15-976" fmla="*/ 1887305 h 3593113"/>
                <a:gd name="connsiteX0-977" fmla="*/ 0 w 945725"/>
                <a:gd name="connsiteY0-978" fmla="*/ 1887305 h 3593113"/>
                <a:gd name="connsiteX1-979" fmla="*/ 155987 w 945725"/>
                <a:gd name="connsiteY1-980" fmla="*/ 140353 h 3593113"/>
                <a:gd name="connsiteX2-981" fmla="*/ 827532 w 945725"/>
                <a:gd name="connsiteY2-982" fmla="*/ 102251 h 3593113"/>
                <a:gd name="connsiteX3-983" fmla="*/ 935885 w 945725"/>
                <a:gd name="connsiteY3-984" fmla="*/ 1887305 h 3593113"/>
                <a:gd name="connsiteX4-985" fmla="*/ 935885 w 945725"/>
                <a:gd name="connsiteY4-986" fmla="*/ 1887305 h 3593113"/>
                <a:gd name="connsiteX5-987" fmla="*/ 897785 w 945725"/>
                <a:gd name="connsiteY5-988" fmla="*/ 2704033 h 3593113"/>
                <a:gd name="connsiteX6-989" fmla="*/ 935885 w 945725"/>
                <a:gd name="connsiteY6-990" fmla="*/ 3108410 h 3593113"/>
                <a:gd name="connsiteX7-991" fmla="*/ 760851 w 945725"/>
                <a:gd name="connsiteY7-992" fmla="*/ 3283444 h 3593113"/>
                <a:gd name="connsiteX8-993" fmla="*/ 399477 w 945725"/>
                <a:gd name="connsiteY8-994" fmla="*/ 3235819 h 3593113"/>
                <a:gd name="connsiteX9-995" fmla="*/ 342735 w 945725"/>
                <a:gd name="connsiteY9-996" fmla="*/ 3593113 h 3593113"/>
                <a:gd name="connsiteX10-997" fmla="*/ 155981 w 945725"/>
                <a:gd name="connsiteY10-998" fmla="*/ 3264394 h 3593113"/>
                <a:gd name="connsiteX11-999" fmla="*/ 184559 w 945725"/>
                <a:gd name="connsiteY11-1000" fmla="*/ 3264394 h 3593113"/>
                <a:gd name="connsiteX12-1001" fmla="*/ 0 w 945725"/>
                <a:gd name="connsiteY12-1002" fmla="*/ 3108410 h 3593113"/>
                <a:gd name="connsiteX13-1003" fmla="*/ 0 w 945725"/>
                <a:gd name="connsiteY13-1004" fmla="*/ 2713558 h 3593113"/>
                <a:gd name="connsiteX14-1005" fmla="*/ 0 w 945725"/>
                <a:gd name="connsiteY14-1006" fmla="*/ 1887305 h 3593113"/>
                <a:gd name="connsiteX15-1007" fmla="*/ 0 w 945725"/>
                <a:gd name="connsiteY15-1008" fmla="*/ 1887305 h 3593113"/>
                <a:gd name="connsiteX0-1009" fmla="*/ 0 w 973985"/>
                <a:gd name="connsiteY0-1010" fmla="*/ 1887305 h 3593113"/>
                <a:gd name="connsiteX1-1011" fmla="*/ 155987 w 973985"/>
                <a:gd name="connsiteY1-1012" fmla="*/ 140353 h 3593113"/>
                <a:gd name="connsiteX2-1013" fmla="*/ 827532 w 973985"/>
                <a:gd name="connsiteY2-1014" fmla="*/ 102251 h 3593113"/>
                <a:gd name="connsiteX3-1015" fmla="*/ 935885 w 973985"/>
                <a:gd name="connsiteY3-1016" fmla="*/ 1887305 h 3593113"/>
                <a:gd name="connsiteX4-1017" fmla="*/ 935885 w 973985"/>
                <a:gd name="connsiteY4-1018" fmla="*/ 1887305 h 3593113"/>
                <a:gd name="connsiteX5-1019" fmla="*/ 973985 w 973985"/>
                <a:gd name="connsiteY5-1020" fmla="*/ 2713558 h 3593113"/>
                <a:gd name="connsiteX6-1021" fmla="*/ 935885 w 973985"/>
                <a:gd name="connsiteY6-1022" fmla="*/ 3108410 h 3593113"/>
                <a:gd name="connsiteX7-1023" fmla="*/ 760851 w 973985"/>
                <a:gd name="connsiteY7-1024" fmla="*/ 3283444 h 3593113"/>
                <a:gd name="connsiteX8-1025" fmla="*/ 399477 w 973985"/>
                <a:gd name="connsiteY8-1026" fmla="*/ 3235819 h 3593113"/>
                <a:gd name="connsiteX9-1027" fmla="*/ 342735 w 973985"/>
                <a:gd name="connsiteY9-1028" fmla="*/ 3593113 h 3593113"/>
                <a:gd name="connsiteX10-1029" fmla="*/ 155981 w 973985"/>
                <a:gd name="connsiteY10-1030" fmla="*/ 3264394 h 3593113"/>
                <a:gd name="connsiteX11-1031" fmla="*/ 184559 w 973985"/>
                <a:gd name="connsiteY11-1032" fmla="*/ 3264394 h 3593113"/>
                <a:gd name="connsiteX12-1033" fmla="*/ 0 w 973985"/>
                <a:gd name="connsiteY12-1034" fmla="*/ 3108410 h 3593113"/>
                <a:gd name="connsiteX13-1035" fmla="*/ 0 w 973985"/>
                <a:gd name="connsiteY13-1036" fmla="*/ 2713558 h 3593113"/>
                <a:gd name="connsiteX14-1037" fmla="*/ 0 w 973985"/>
                <a:gd name="connsiteY14-1038" fmla="*/ 1887305 h 3593113"/>
                <a:gd name="connsiteX15-1039" fmla="*/ 0 w 973985"/>
                <a:gd name="connsiteY15-1040" fmla="*/ 1887305 h 3593113"/>
                <a:gd name="connsiteX0-1041" fmla="*/ 0 w 1097810"/>
                <a:gd name="connsiteY0-1042" fmla="*/ 1887305 h 3593113"/>
                <a:gd name="connsiteX1-1043" fmla="*/ 155987 w 1097810"/>
                <a:gd name="connsiteY1-1044" fmla="*/ 140353 h 3593113"/>
                <a:gd name="connsiteX2-1045" fmla="*/ 827532 w 1097810"/>
                <a:gd name="connsiteY2-1046" fmla="*/ 102251 h 3593113"/>
                <a:gd name="connsiteX3-1047" fmla="*/ 935885 w 1097810"/>
                <a:gd name="connsiteY3-1048" fmla="*/ 1887305 h 3593113"/>
                <a:gd name="connsiteX4-1049" fmla="*/ 1097810 w 1097810"/>
                <a:gd name="connsiteY4-1050" fmla="*/ 1925405 h 3593113"/>
                <a:gd name="connsiteX5-1051" fmla="*/ 973985 w 1097810"/>
                <a:gd name="connsiteY5-1052" fmla="*/ 2713558 h 3593113"/>
                <a:gd name="connsiteX6-1053" fmla="*/ 935885 w 1097810"/>
                <a:gd name="connsiteY6-1054" fmla="*/ 3108410 h 3593113"/>
                <a:gd name="connsiteX7-1055" fmla="*/ 760851 w 1097810"/>
                <a:gd name="connsiteY7-1056" fmla="*/ 3283444 h 3593113"/>
                <a:gd name="connsiteX8-1057" fmla="*/ 399477 w 1097810"/>
                <a:gd name="connsiteY8-1058" fmla="*/ 3235819 h 3593113"/>
                <a:gd name="connsiteX9-1059" fmla="*/ 342735 w 1097810"/>
                <a:gd name="connsiteY9-1060" fmla="*/ 3593113 h 3593113"/>
                <a:gd name="connsiteX10-1061" fmla="*/ 155981 w 1097810"/>
                <a:gd name="connsiteY10-1062" fmla="*/ 3264394 h 3593113"/>
                <a:gd name="connsiteX11-1063" fmla="*/ 184559 w 1097810"/>
                <a:gd name="connsiteY11-1064" fmla="*/ 3264394 h 3593113"/>
                <a:gd name="connsiteX12-1065" fmla="*/ 0 w 1097810"/>
                <a:gd name="connsiteY12-1066" fmla="*/ 3108410 h 3593113"/>
                <a:gd name="connsiteX13-1067" fmla="*/ 0 w 1097810"/>
                <a:gd name="connsiteY13-1068" fmla="*/ 2713558 h 3593113"/>
                <a:gd name="connsiteX14-1069" fmla="*/ 0 w 1097810"/>
                <a:gd name="connsiteY14-1070" fmla="*/ 1887305 h 3593113"/>
                <a:gd name="connsiteX15-1071" fmla="*/ 0 w 1097810"/>
                <a:gd name="connsiteY15-1072" fmla="*/ 1887305 h 3593113"/>
                <a:gd name="connsiteX0-1073" fmla="*/ 0 w 973985"/>
                <a:gd name="connsiteY0-1074" fmla="*/ 1887305 h 3593113"/>
                <a:gd name="connsiteX1-1075" fmla="*/ 155987 w 973985"/>
                <a:gd name="connsiteY1-1076" fmla="*/ 140353 h 3593113"/>
                <a:gd name="connsiteX2-1077" fmla="*/ 827532 w 973985"/>
                <a:gd name="connsiteY2-1078" fmla="*/ 102251 h 3593113"/>
                <a:gd name="connsiteX3-1079" fmla="*/ 935885 w 973985"/>
                <a:gd name="connsiteY3-1080" fmla="*/ 1887305 h 3593113"/>
                <a:gd name="connsiteX4-1081" fmla="*/ 973985 w 973985"/>
                <a:gd name="connsiteY4-1082" fmla="*/ 2713558 h 3593113"/>
                <a:gd name="connsiteX5-1083" fmla="*/ 935885 w 973985"/>
                <a:gd name="connsiteY5-1084" fmla="*/ 3108410 h 3593113"/>
                <a:gd name="connsiteX6-1085" fmla="*/ 760851 w 973985"/>
                <a:gd name="connsiteY6-1086" fmla="*/ 3283444 h 3593113"/>
                <a:gd name="connsiteX7-1087" fmla="*/ 399477 w 973985"/>
                <a:gd name="connsiteY7-1088" fmla="*/ 3235819 h 3593113"/>
                <a:gd name="connsiteX8-1089" fmla="*/ 342735 w 973985"/>
                <a:gd name="connsiteY8-1090" fmla="*/ 3593113 h 3593113"/>
                <a:gd name="connsiteX9-1091" fmla="*/ 155981 w 973985"/>
                <a:gd name="connsiteY9-1092" fmla="*/ 3264394 h 3593113"/>
                <a:gd name="connsiteX10-1093" fmla="*/ 184559 w 973985"/>
                <a:gd name="connsiteY10-1094" fmla="*/ 3264394 h 3593113"/>
                <a:gd name="connsiteX11-1095" fmla="*/ 0 w 973985"/>
                <a:gd name="connsiteY11-1096" fmla="*/ 3108410 h 3593113"/>
                <a:gd name="connsiteX12-1097" fmla="*/ 0 w 973985"/>
                <a:gd name="connsiteY12-1098" fmla="*/ 2713558 h 3593113"/>
                <a:gd name="connsiteX13-1099" fmla="*/ 0 w 973985"/>
                <a:gd name="connsiteY13-1100" fmla="*/ 1887305 h 3593113"/>
                <a:gd name="connsiteX14-1101" fmla="*/ 0 w 973985"/>
                <a:gd name="connsiteY14-1102" fmla="*/ 1887305 h 3593113"/>
                <a:gd name="connsiteX0-1103" fmla="*/ 0 w 983510"/>
                <a:gd name="connsiteY0-1104" fmla="*/ 1963977 h 3669785"/>
                <a:gd name="connsiteX1-1105" fmla="*/ 155987 w 983510"/>
                <a:gd name="connsiteY1-1106" fmla="*/ 217025 h 3669785"/>
                <a:gd name="connsiteX2-1107" fmla="*/ 827532 w 983510"/>
                <a:gd name="connsiteY2-1108" fmla="*/ 178923 h 3669785"/>
                <a:gd name="connsiteX3-1109" fmla="*/ 983510 w 983510"/>
                <a:gd name="connsiteY3-1110" fmla="*/ 1992552 h 3669785"/>
                <a:gd name="connsiteX4-1111" fmla="*/ 973985 w 983510"/>
                <a:gd name="connsiteY4-1112" fmla="*/ 2790230 h 3669785"/>
                <a:gd name="connsiteX5-1113" fmla="*/ 935885 w 983510"/>
                <a:gd name="connsiteY5-1114" fmla="*/ 3185082 h 3669785"/>
                <a:gd name="connsiteX6-1115" fmla="*/ 760851 w 983510"/>
                <a:gd name="connsiteY6-1116" fmla="*/ 3360116 h 3669785"/>
                <a:gd name="connsiteX7-1117" fmla="*/ 399477 w 983510"/>
                <a:gd name="connsiteY7-1118" fmla="*/ 3312491 h 3669785"/>
                <a:gd name="connsiteX8-1119" fmla="*/ 342735 w 983510"/>
                <a:gd name="connsiteY8-1120" fmla="*/ 3669785 h 3669785"/>
                <a:gd name="connsiteX9-1121" fmla="*/ 155981 w 983510"/>
                <a:gd name="connsiteY9-1122" fmla="*/ 3341066 h 3669785"/>
                <a:gd name="connsiteX10-1123" fmla="*/ 184559 w 983510"/>
                <a:gd name="connsiteY10-1124" fmla="*/ 3341066 h 3669785"/>
                <a:gd name="connsiteX11-1125" fmla="*/ 0 w 983510"/>
                <a:gd name="connsiteY11-1126" fmla="*/ 3185082 h 3669785"/>
                <a:gd name="connsiteX12-1127" fmla="*/ 0 w 983510"/>
                <a:gd name="connsiteY12-1128" fmla="*/ 2790230 h 3669785"/>
                <a:gd name="connsiteX13-1129" fmla="*/ 0 w 983510"/>
                <a:gd name="connsiteY13-1130" fmla="*/ 1963977 h 3669785"/>
                <a:gd name="connsiteX14-1131" fmla="*/ 0 w 983510"/>
                <a:gd name="connsiteY14-1132" fmla="*/ 1963977 h 3669785"/>
                <a:gd name="connsiteX0-1133" fmla="*/ 0 w 983510"/>
                <a:gd name="connsiteY0-1134" fmla="*/ 1876100 h 3581908"/>
                <a:gd name="connsiteX1-1135" fmla="*/ 155987 w 983510"/>
                <a:gd name="connsiteY1-1136" fmla="*/ 129148 h 3581908"/>
                <a:gd name="connsiteX2-1137" fmla="*/ 827532 w 983510"/>
                <a:gd name="connsiteY2-1138" fmla="*/ 91046 h 3581908"/>
                <a:gd name="connsiteX3-1139" fmla="*/ 983510 w 983510"/>
                <a:gd name="connsiteY3-1140" fmla="*/ 1904675 h 3581908"/>
                <a:gd name="connsiteX4-1141" fmla="*/ 973985 w 983510"/>
                <a:gd name="connsiteY4-1142" fmla="*/ 2702353 h 3581908"/>
                <a:gd name="connsiteX5-1143" fmla="*/ 935885 w 983510"/>
                <a:gd name="connsiteY5-1144" fmla="*/ 3097205 h 3581908"/>
                <a:gd name="connsiteX6-1145" fmla="*/ 760851 w 983510"/>
                <a:gd name="connsiteY6-1146" fmla="*/ 3272239 h 3581908"/>
                <a:gd name="connsiteX7-1147" fmla="*/ 399477 w 983510"/>
                <a:gd name="connsiteY7-1148" fmla="*/ 3224614 h 3581908"/>
                <a:gd name="connsiteX8-1149" fmla="*/ 342735 w 983510"/>
                <a:gd name="connsiteY8-1150" fmla="*/ 3581908 h 3581908"/>
                <a:gd name="connsiteX9-1151" fmla="*/ 155981 w 983510"/>
                <a:gd name="connsiteY9-1152" fmla="*/ 3253189 h 3581908"/>
                <a:gd name="connsiteX10-1153" fmla="*/ 184559 w 983510"/>
                <a:gd name="connsiteY10-1154" fmla="*/ 3253189 h 3581908"/>
                <a:gd name="connsiteX11-1155" fmla="*/ 0 w 983510"/>
                <a:gd name="connsiteY11-1156" fmla="*/ 3097205 h 3581908"/>
                <a:gd name="connsiteX12-1157" fmla="*/ 0 w 983510"/>
                <a:gd name="connsiteY12-1158" fmla="*/ 2702353 h 3581908"/>
                <a:gd name="connsiteX13-1159" fmla="*/ 0 w 983510"/>
                <a:gd name="connsiteY13-1160" fmla="*/ 1876100 h 3581908"/>
                <a:gd name="connsiteX14-1161" fmla="*/ 0 w 983510"/>
                <a:gd name="connsiteY14-1162" fmla="*/ 1876100 h 3581908"/>
                <a:gd name="connsiteX0-1163" fmla="*/ 0 w 983510"/>
                <a:gd name="connsiteY0-1164" fmla="*/ 1823329 h 3529137"/>
                <a:gd name="connsiteX1-1165" fmla="*/ 155987 w 983510"/>
                <a:gd name="connsiteY1-1166" fmla="*/ 76377 h 3529137"/>
                <a:gd name="connsiteX2-1167" fmla="*/ 827532 w 983510"/>
                <a:gd name="connsiteY2-1168" fmla="*/ 38275 h 3529137"/>
                <a:gd name="connsiteX3-1169" fmla="*/ 983510 w 983510"/>
                <a:gd name="connsiteY3-1170" fmla="*/ 1851904 h 3529137"/>
                <a:gd name="connsiteX4-1171" fmla="*/ 973985 w 983510"/>
                <a:gd name="connsiteY4-1172" fmla="*/ 2649582 h 3529137"/>
                <a:gd name="connsiteX5-1173" fmla="*/ 935885 w 983510"/>
                <a:gd name="connsiteY5-1174" fmla="*/ 3044434 h 3529137"/>
                <a:gd name="connsiteX6-1175" fmla="*/ 760851 w 983510"/>
                <a:gd name="connsiteY6-1176" fmla="*/ 3219468 h 3529137"/>
                <a:gd name="connsiteX7-1177" fmla="*/ 399477 w 983510"/>
                <a:gd name="connsiteY7-1178" fmla="*/ 3171843 h 3529137"/>
                <a:gd name="connsiteX8-1179" fmla="*/ 342735 w 983510"/>
                <a:gd name="connsiteY8-1180" fmla="*/ 3529137 h 3529137"/>
                <a:gd name="connsiteX9-1181" fmla="*/ 155981 w 983510"/>
                <a:gd name="connsiteY9-1182" fmla="*/ 3200418 h 3529137"/>
                <a:gd name="connsiteX10-1183" fmla="*/ 184559 w 983510"/>
                <a:gd name="connsiteY10-1184" fmla="*/ 3200418 h 3529137"/>
                <a:gd name="connsiteX11-1185" fmla="*/ 0 w 983510"/>
                <a:gd name="connsiteY11-1186" fmla="*/ 3044434 h 3529137"/>
                <a:gd name="connsiteX12-1187" fmla="*/ 0 w 983510"/>
                <a:gd name="connsiteY12-1188" fmla="*/ 2649582 h 3529137"/>
                <a:gd name="connsiteX13-1189" fmla="*/ 0 w 983510"/>
                <a:gd name="connsiteY13-1190" fmla="*/ 1823329 h 3529137"/>
                <a:gd name="connsiteX14-1191" fmla="*/ 0 w 983510"/>
                <a:gd name="connsiteY14-1192" fmla="*/ 1823329 h 3529137"/>
                <a:gd name="connsiteX0-1193" fmla="*/ 0 w 983510"/>
                <a:gd name="connsiteY0-1194" fmla="*/ 1823329 h 3529137"/>
                <a:gd name="connsiteX1-1195" fmla="*/ 155987 w 983510"/>
                <a:gd name="connsiteY1-1196" fmla="*/ 76377 h 3529137"/>
                <a:gd name="connsiteX2-1197" fmla="*/ 827532 w 983510"/>
                <a:gd name="connsiteY2-1198" fmla="*/ 38275 h 3529137"/>
                <a:gd name="connsiteX3-1199" fmla="*/ 983510 w 983510"/>
                <a:gd name="connsiteY3-1200" fmla="*/ 1851904 h 3529137"/>
                <a:gd name="connsiteX4-1201" fmla="*/ 973985 w 983510"/>
                <a:gd name="connsiteY4-1202" fmla="*/ 2649582 h 3529137"/>
                <a:gd name="connsiteX5-1203" fmla="*/ 935885 w 983510"/>
                <a:gd name="connsiteY5-1204" fmla="*/ 3044434 h 3529137"/>
                <a:gd name="connsiteX6-1205" fmla="*/ 760851 w 983510"/>
                <a:gd name="connsiteY6-1206" fmla="*/ 3219468 h 3529137"/>
                <a:gd name="connsiteX7-1207" fmla="*/ 399477 w 983510"/>
                <a:gd name="connsiteY7-1208" fmla="*/ 3171843 h 3529137"/>
                <a:gd name="connsiteX8-1209" fmla="*/ 342735 w 983510"/>
                <a:gd name="connsiteY8-1210" fmla="*/ 3529137 h 3529137"/>
                <a:gd name="connsiteX9-1211" fmla="*/ 155981 w 983510"/>
                <a:gd name="connsiteY9-1212" fmla="*/ 3200418 h 3529137"/>
                <a:gd name="connsiteX10-1213" fmla="*/ 184559 w 983510"/>
                <a:gd name="connsiteY10-1214" fmla="*/ 3200418 h 3529137"/>
                <a:gd name="connsiteX11-1215" fmla="*/ 0 w 983510"/>
                <a:gd name="connsiteY11-1216" fmla="*/ 3044434 h 3529137"/>
                <a:gd name="connsiteX12-1217" fmla="*/ 0 w 983510"/>
                <a:gd name="connsiteY12-1218" fmla="*/ 2649582 h 3529137"/>
                <a:gd name="connsiteX13-1219" fmla="*/ 0 w 983510"/>
                <a:gd name="connsiteY13-1220" fmla="*/ 1823329 h 3529137"/>
                <a:gd name="connsiteX14-1221" fmla="*/ 0 w 983510"/>
                <a:gd name="connsiteY14-1222" fmla="*/ 1823329 h 3529137"/>
                <a:gd name="connsiteX0-1223" fmla="*/ 0 w 983510"/>
                <a:gd name="connsiteY0-1224" fmla="*/ 1823329 h 3465501"/>
                <a:gd name="connsiteX1-1225" fmla="*/ 155987 w 983510"/>
                <a:gd name="connsiteY1-1226" fmla="*/ 76377 h 3465501"/>
                <a:gd name="connsiteX2-1227" fmla="*/ 827532 w 983510"/>
                <a:gd name="connsiteY2-1228" fmla="*/ 38275 h 3465501"/>
                <a:gd name="connsiteX3-1229" fmla="*/ 983510 w 983510"/>
                <a:gd name="connsiteY3-1230" fmla="*/ 1851904 h 3465501"/>
                <a:gd name="connsiteX4-1231" fmla="*/ 973985 w 983510"/>
                <a:gd name="connsiteY4-1232" fmla="*/ 2649582 h 3465501"/>
                <a:gd name="connsiteX5-1233" fmla="*/ 935885 w 983510"/>
                <a:gd name="connsiteY5-1234" fmla="*/ 3044434 h 3465501"/>
                <a:gd name="connsiteX6-1235" fmla="*/ 760851 w 983510"/>
                <a:gd name="connsiteY6-1236" fmla="*/ 3219468 h 3465501"/>
                <a:gd name="connsiteX7-1237" fmla="*/ 399477 w 983510"/>
                <a:gd name="connsiteY7-1238" fmla="*/ 3171843 h 3465501"/>
                <a:gd name="connsiteX8-1239" fmla="*/ 342735 w 983510"/>
                <a:gd name="connsiteY8-1240" fmla="*/ 3465501 h 3465501"/>
                <a:gd name="connsiteX9-1241" fmla="*/ 155981 w 983510"/>
                <a:gd name="connsiteY9-1242" fmla="*/ 3200418 h 3465501"/>
                <a:gd name="connsiteX10-1243" fmla="*/ 184559 w 983510"/>
                <a:gd name="connsiteY10-1244" fmla="*/ 3200418 h 3465501"/>
                <a:gd name="connsiteX11-1245" fmla="*/ 0 w 983510"/>
                <a:gd name="connsiteY11-1246" fmla="*/ 3044434 h 3465501"/>
                <a:gd name="connsiteX12-1247" fmla="*/ 0 w 983510"/>
                <a:gd name="connsiteY12-1248" fmla="*/ 2649582 h 3465501"/>
                <a:gd name="connsiteX13-1249" fmla="*/ 0 w 983510"/>
                <a:gd name="connsiteY13-1250" fmla="*/ 1823329 h 3465501"/>
                <a:gd name="connsiteX14-1251" fmla="*/ 0 w 983510"/>
                <a:gd name="connsiteY14-1252" fmla="*/ 1823329 h 34655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4" name="矩形 33"/>
            <p:cNvSpPr/>
            <p:nvPr/>
          </p:nvSpPr>
          <p:spPr>
            <a:xfrm>
              <a:off x="5916387"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a:t>
              </a:r>
              <a:r>
                <a:rPr lang="zh-CN" altLang="en-US" sz="1400" dirty="0" smtClean="0">
                  <a:solidFill>
                    <a:schemeClr val="tx1">
                      <a:lumMod val="75000"/>
                      <a:lumOff val="25000"/>
                    </a:schemeClr>
                  </a:solidFill>
                  <a:cs typeface="+mn-ea"/>
                  <a:sym typeface="+mn-lt"/>
                </a:rPr>
                <a:t>胶片</a:t>
              </a:r>
              <a:endParaRPr lang="zh-CN" altLang="en-US" sz="1400" dirty="0">
                <a:solidFill>
                  <a:schemeClr val="tx1">
                    <a:lumMod val="75000"/>
                    <a:lumOff val="25000"/>
                  </a:schemeClr>
                </a:solidFill>
                <a:cs typeface="+mn-ea"/>
                <a:sym typeface="+mn-lt"/>
              </a:endParaRPr>
            </a:p>
          </p:txBody>
        </p:sp>
      </p:grpSp>
      <p:sp>
        <p:nvSpPr>
          <p:cNvPr id="35" name="椭圆 34"/>
          <p:cNvSpPr/>
          <p:nvPr/>
        </p:nvSpPr>
        <p:spPr>
          <a:xfrm>
            <a:off x="9138559" y="3673929"/>
            <a:ext cx="1061357" cy="1061357"/>
          </a:xfrm>
          <a:prstGeom prst="ellipse">
            <a:avLst/>
          </a:prstGeom>
          <a:blipFill dpi="0" rotWithShape="1">
            <a:blip r:embed="rId2" cstate="print">
              <a:extLst>
                <a:ext uri="{28A0092B-C50C-407E-A947-70E740481C1C}">
                  <a14:useLocalDpi xmlns:a14="http://schemas.microsoft.com/office/drawing/2010/main" val="0"/>
                </a:ext>
              </a:extLst>
            </a:blip>
            <a:srcRect/>
            <a:stretch>
              <a:fillRect l="-67494" r="-67494"/>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6" name="组合 35"/>
          <p:cNvGrpSpPr/>
          <p:nvPr/>
        </p:nvGrpSpPr>
        <p:grpSpPr>
          <a:xfrm>
            <a:off x="5421087" y="5148987"/>
            <a:ext cx="4675414" cy="952412"/>
            <a:chOff x="5649686" y="2171699"/>
            <a:chExt cx="4675414" cy="952412"/>
          </a:xfrm>
        </p:grpSpPr>
        <p:sp>
          <p:nvSpPr>
            <p:cNvPr id="37"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1" fmla="*/ 0 w 935885"/>
                <a:gd name="connsiteY0-2" fmla="*/ 1927925 h 4157608"/>
                <a:gd name="connsiteX1-3" fmla="*/ 155984 w 935885"/>
                <a:gd name="connsiteY1-4" fmla="*/ 0 h 4157608"/>
                <a:gd name="connsiteX2-5" fmla="*/ 155981 w 935885"/>
                <a:gd name="connsiteY2-6" fmla="*/ 0 h 4157608"/>
                <a:gd name="connsiteX3-7" fmla="*/ 155981 w 935885"/>
                <a:gd name="connsiteY3-8" fmla="*/ 0 h 4157608"/>
                <a:gd name="connsiteX4-9" fmla="*/ 389952 w 935885"/>
                <a:gd name="connsiteY4-10" fmla="*/ 0 h 4157608"/>
                <a:gd name="connsiteX5-11" fmla="*/ 779901 w 935885"/>
                <a:gd name="connsiteY5-12" fmla="*/ 0 h 4157608"/>
                <a:gd name="connsiteX6-13" fmla="*/ 935885 w 935885"/>
                <a:gd name="connsiteY6-14" fmla="*/ 155984 h 4157608"/>
                <a:gd name="connsiteX7-15" fmla="*/ 935885 w 935885"/>
                <a:gd name="connsiteY7-16" fmla="*/ 1927925 h 4157608"/>
                <a:gd name="connsiteX8-17" fmla="*/ 935885 w 935885"/>
                <a:gd name="connsiteY8-18" fmla="*/ 1927925 h 4157608"/>
                <a:gd name="connsiteX9-19" fmla="*/ 935885 w 935885"/>
                <a:gd name="connsiteY9-20" fmla="*/ 2754178 h 4157608"/>
                <a:gd name="connsiteX10-21" fmla="*/ 935885 w 935885"/>
                <a:gd name="connsiteY10-22" fmla="*/ 3149030 h 4157608"/>
                <a:gd name="connsiteX11-23" fmla="*/ 779901 w 935885"/>
                <a:gd name="connsiteY11-24" fmla="*/ 3305014 h 4157608"/>
                <a:gd name="connsiteX12-25" fmla="*/ 389952 w 935885"/>
                <a:gd name="connsiteY12-26" fmla="*/ 3305014 h 4157608"/>
                <a:gd name="connsiteX13-27" fmla="*/ 352258 w 935885"/>
                <a:gd name="connsiteY13-28" fmla="*/ 4157608 h 4157608"/>
                <a:gd name="connsiteX14-29" fmla="*/ 155981 w 935885"/>
                <a:gd name="connsiteY14-30" fmla="*/ 3305014 h 4157608"/>
                <a:gd name="connsiteX15-31" fmla="*/ 155984 w 935885"/>
                <a:gd name="connsiteY15-32" fmla="*/ 3305014 h 4157608"/>
                <a:gd name="connsiteX16-33" fmla="*/ 0 w 935885"/>
                <a:gd name="connsiteY16-34" fmla="*/ 3149030 h 4157608"/>
                <a:gd name="connsiteX17-35" fmla="*/ 0 w 935885"/>
                <a:gd name="connsiteY17-36" fmla="*/ 2754178 h 4157608"/>
                <a:gd name="connsiteX18-37" fmla="*/ 0 w 935885"/>
                <a:gd name="connsiteY18-38" fmla="*/ 1927925 h 4157608"/>
                <a:gd name="connsiteX19-39" fmla="*/ 0 w 935885"/>
                <a:gd name="connsiteY19-40" fmla="*/ 1927925 h 4157608"/>
                <a:gd name="connsiteX0-41" fmla="*/ 0 w 935885"/>
                <a:gd name="connsiteY0-42" fmla="*/ 1927925 h 4157608"/>
                <a:gd name="connsiteX1-43" fmla="*/ 155984 w 935885"/>
                <a:gd name="connsiteY1-44" fmla="*/ 0 h 4157608"/>
                <a:gd name="connsiteX2-45" fmla="*/ 155981 w 935885"/>
                <a:gd name="connsiteY2-46" fmla="*/ 0 h 4157608"/>
                <a:gd name="connsiteX3-47" fmla="*/ 155981 w 935885"/>
                <a:gd name="connsiteY3-48" fmla="*/ 0 h 4157608"/>
                <a:gd name="connsiteX4-49" fmla="*/ 389952 w 935885"/>
                <a:gd name="connsiteY4-50" fmla="*/ 0 h 4157608"/>
                <a:gd name="connsiteX5-51" fmla="*/ 779901 w 935885"/>
                <a:gd name="connsiteY5-52" fmla="*/ 0 h 4157608"/>
                <a:gd name="connsiteX6-53" fmla="*/ 935885 w 935885"/>
                <a:gd name="connsiteY6-54" fmla="*/ 1927925 h 4157608"/>
                <a:gd name="connsiteX7-55" fmla="*/ 935885 w 935885"/>
                <a:gd name="connsiteY7-56" fmla="*/ 1927925 h 4157608"/>
                <a:gd name="connsiteX8-57" fmla="*/ 935885 w 935885"/>
                <a:gd name="connsiteY8-58" fmla="*/ 2754178 h 4157608"/>
                <a:gd name="connsiteX9-59" fmla="*/ 935885 w 935885"/>
                <a:gd name="connsiteY9-60" fmla="*/ 3149030 h 4157608"/>
                <a:gd name="connsiteX10-61" fmla="*/ 779901 w 935885"/>
                <a:gd name="connsiteY10-62" fmla="*/ 3305014 h 4157608"/>
                <a:gd name="connsiteX11-63" fmla="*/ 389952 w 935885"/>
                <a:gd name="connsiteY11-64" fmla="*/ 3305014 h 4157608"/>
                <a:gd name="connsiteX12-65" fmla="*/ 352258 w 935885"/>
                <a:gd name="connsiteY12-66" fmla="*/ 4157608 h 4157608"/>
                <a:gd name="connsiteX13-67" fmla="*/ 155981 w 935885"/>
                <a:gd name="connsiteY13-68" fmla="*/ 3305014 h 4157608"/>
                <a:gd name="connsiteX14-69" fmla="*/ 155984 w 935885"/>
                <a:gd name="connsiteY14-70" fmla="*/ 3305014 h 4157608"/>
                <a:gd name="connsiteX15-71" fmla="*/ 0 w 935885"/>
                <a:gd name="connsiteY15-72" fmla="*/ 3149030 h 4157608"/>
                <a:gd name="connsiteX16-73" fmla="*/ 0 w 935885"/>
                <a:gd name="connsiteY16-74" fmla="*/ 2754178 h 4157608"/>
                <a:gd name="connsiteX17-75" fmla="*/ 0 w 935885"/>
                <a:gd name="connsiteY17-76" fmla="*/ 1927925 h 4157608"/>
                <a:gd name="connsiteX18-77" fmla="*/ 0 w 935885"/>
                <a:gd name="connsiteY18-78" fmla="*/ 1927925 h 4157608"/>
                <a:gd name="connsiteX0-79" fmla="*/ 0 w 935885"/>
                <a:gd name="connsiteY0-80" fmla="*/ 2070734 h 4300417"/>
                <a:gd name="connsiteX1-81" fmla="*/ 155984 w 935885"/>
                <a:gd name="connsiteY1-82" fmla="*/ 142809 h 4300417"/>
                <a:gd name="connsiteX2-83" fmla="*/ 155981 w 935885"/>
                <a:gd name="connsiteY2-84" fmla="*/ 142809 h 4300417"/>
                <a:gd name="connsiteX3-85" fmla="*/ 155981 w 935885"/>
                <a:gd name="connsiteY3-86" fmla="*/ 142809 h 4300417"/>
                <a:gd name="connsiteX4-87" fmla="*/ 389952 w 935885"/>
                <a:gd name="connsiteY4-88" fmla="*/ 142809 h 4300417"/>
                <a:gd name="connsiteX5-89" fmla="*/ 779901 w 935885"/>
                <a:gd name="connsiteY5-90" fmla="*/ 142809 h 4300417"/>
                <a:gd name="connsiteX6-91" fmla="*/ 935885 w 935885"/>
                <a:gd name="connsiteY6-92" fmla="*/ 2070734 h 4300417"/>
                <a:gd name="connsiteX7-93" fmla="*/ 935885 w 935885"/>
                <a:gd name="connsiteY7-94" fmla="*/ 2070734 h 4300417"/>
                <a:gd name="connsiteX8-95" fmla="*/ 935885 w 935885"/>
                <a:gd name="connsiteY8-96" fmla="*/ 2896987 h 4300417"/>
                <a:gd name="connsiteX9-97" fmla="*/ 935885 w 935885"/>
                <a:gd name="connsiteY9-98" fmla="*/ 3291839 h 4300417"/>
                <a:gd name="connsiteX10-99" fmla="*/ 779901 w 935885"/>
                <a:gd name="connsiteY10-100" fmla="*/ 3447823 h 4300417"/>
                <a:gd name="connsiteX11-101" fmla="*/ 389952 w 935885"/>
                <a:gd name="connsiteY11-102" fmla="*/ 3447823 h 4300417"/>
                <a:gd name="connsiteX12-103" fmla="*/ 352258 w 935885"/>
                <a:gd name="connsiteY12-104" fmla="*/ 4300417 h 4300417"/>
                <a:gd name="connsiteX13-105" fmla="*/ 155981 w 935885"/>
                <a:gd name="connsiteY13-106" fmla="*/ 3447823 h 4300417"/>
                <a:gd name="connsiteX14-107" fmla="*/ 155984 w 935885"/>
                <a:gd name="connsiteY14-108" fmla="*/ 3447823 h 4300417"/>
                <a:gd name="connsiteX15-109" fmla="*/ 0 w 935885"/>
                <a:gd name="connsiteY15-110" fmla="*/ 3291839 h 4300417"/>
                <a:gd name="connsiteX16-111" fmla="*/ 0 w 935885"/>
                <a:gd name="connsiteY16-112" fmla="*/ 2896987 h 4300417"/>
                <a:gd name="connsiteX17-113" fmla="*/ 0 w 935885"/>
                <a:gd name="connsiteY17-114" fmla="*/ 2070734 h 4300417"/>
                <a:gd name="connsiteX18-115" fmla="*/ 0 w 935885"/>
                <a:gd name="connsiteY18-116" fmla="*/ 2070734 h 4300417"/>
                <a:gd name="connsiteX0-117" fmla="*/ 0 w 935885"/>
                <a:gd name="connsiteY0-118" fmla="*/ 2070734 h 4300417"/>
                <a:gd name="connsiteX1-119" fmla="*/ 155984 w 935885"/>
                <a:gd name="connsiteY1-120" fmla="*/ 142809 h 4300417"/>
                <a:gd name="connsiteX2-121" fmla="*/ 155981 w 935885"/>
                <a:gd name="connsiteY2-122" fmla="*/ 142809 h 4300417"/>
                <a:gd name="connsiteX3-123" fmla="*/ 155981 w 935885"/>
                <a:gd name="connsiteY3-124" fmla="*/ 142809 h 4300417"/>
                <a:gd name="connsiteX4-125" fmla="*/ 389952 w 935885"/>
                <a:gd name="connsiteY4-126" fmla="*/ 142809 h 4300417"/>
                <a:gd name="connsiteX5-127" fmla="*/ 779901 w 935885"/>
                <a:gd name="connsiteY5-128" fmla="*/ 142809 h 4300417"/>
                <a:gd name="connsiteX6-129" fmla="*/ 935885 w 935885"/>
                <a:gd name="connsiteY6-130" fmla="*/ 2070734 h 4300417"/>
                <a:gd name="connsiteX7-131" fmla="*/ 935885 w 935885"/>
                <a:gd name="connsiteY7-132" fmla="*/ 2070734 h 4300417"/>
                <a:gd name="connsiteX8-133" fmla="*/ 935885 w 935885"/>
                <a:gd name="connsiteY8-134" fmla="*/ 2896987 h 4300417"/>
                <a:gd name="connsiteX9-135" fmla="*/ 935885 w 935885"/>
                <a:gd name="connsiteY9-136" fmla="*/ 3291839 h 4300417"/>
                <a:gd name="connsiteX10-137" fmla="*/ 779901 w 935885"/>
                <a:gd name="connsiteY10-138" fmla="*/ 3447823 h 4300417"/>
                <a:gd name="connsiteX11-139" fmla="*/ 389952 w 935885"/>
                <a:gd name="connsiteY11-140" fmla="*/ 3447823 h 4300417"/>
                <a:gd name="connsiteX12-141" fmla="*/ 352258 w 935885"/>
                <a:gd name="connsiteY12-142" fmla="*/ 4300417 h 4300417"/>
                <a:gd name="connsiteX13-143" fmla="*/ 155981 w 935885"/>
                <a:gd name="connsiteY13-144" fmla="*/ 3447823 h 4300417"/>
                <a:gd name="connsiteX14-145" fmla="*/ 155984 w 935885"/>
                <a:gd name="connsiteY14-146" fmla="*/ 3447823 h 4300417"/>
                <a:gd name="connsiteX15-147" fmla="*/ 0 w 935885"/>
                <a:gd name="connsiteY15-148" fmla="*/ 3291839 h 4300417"/>
                <a:gd name="connsiteX16-149" fmla="*/ 0 w 935885"/>
                <a:gd name="connsiteY16-150" fmla="*/ 2896987 h 4300417"/>
                <a:gd name="connsiteX17-151" fmla="*/ 0 w 935885"/>
                <a:gd name="connsiteY17-152" fmla="*/ 2070734 h 4300417"/>
                <a:gd name="connsiteX18-153" fmla="*/ 0 w 935885"/>
                <a:gd name="connsiteY18-154" fmla="*/ 2070734 h 4300417"/>
                <a:gd name="connsiteX0-155" fmla="*/ 0 w 935885"/>
                <a:gd name="connsiteY0-156" fmla="*/ 2070734 h 4300417"/>
                <a:gd name="connsiteX1-157" fmla="*/ 155984 w 935885"/>
                <a:gd name="connsiteY1-158" fmla="*/ 142809 h 4300417"/>
                <a:gd name="connsiteX2-159" fmla="*/ 155981 w 935885"/>
                <a:gd name="connsiteY2-160" fmla="*/ 142809 h 4300417"/>
                <a:gd name="connsiteX3-161" fmla="*/ 155981 w 935885"/>
                <a:gd name="connsiteY3-162" fmla="*/ 142809 h 4300417"/>
                <a:gd name="connsiteX4-163" fmla="*/ 389952 w 935885"/>
                <a:gd name="connsiteY4-164" fmla="*/ 142809 h 4300417"/>
                <a:gd name="connsiteX5-165" fmla="*/ 779901 w 935885"/>
                <a:gd name="connsiteY5-166" fmla="*/ 142809 h 4300417"/>
                <a:gd name="connsiteX6-167" fmla="*/ 935885 w 935885"/>
                <a:gd name="connsiteY6-168" fmla="*/ 2070734 h 4300417"/>
                <a:gd name="connsiteX7-169" fmla="*/ 935885 w 935885"/>
                <a:gd name="connsiteY7-170" fmla="*/ 2070734 h 4300417"/>
                <a:gd name="connsiteX8-171" fmla="*/ 935885 w 935885"/>
                <a:gd name="connsiteY8-172" fmla="*/ 2896987 h 4300417"/>
                <a:gd name="connsiteX9-173" fmla="*/ 935885 w 935885"/>
                <a:gd name="connsiteY9-174" fmla="*/ 3291839 h 4300417"/>
                <a:gd name="connsiteX10-175" fmla="*/ 779901 w 935885"/>
                <a:gd name="connsiteY10-176" fmla="*/ 3447823 h 4300417"/>
                <a:gd name="connsiteX11-177" fmla="*/ 389952 w 935885"/>
                <a:gd name="connsiteY11-178" fmla="*/ 3447823 h 4300417"/>
                <a:gd name="connsiteX12-179" fmla="*/ 352258 w 935885"/>
                <a:gd name="connsiteY12-180" fmla="*/ 4300417 h 4300417"/>
                <a:gd name="connsiteX13-181" fmla="*/ 155981 w 935885"/>
                <a:gd name="connsiteY13-182" fmla="*/ 3447823 h 4300417"/>
                <a:gd name="connsiteX14-183" fmla="*/ 155984 w 935885"/>
                <a:gd name="connsiteY14-184" fmla="*/ 3447823 h 4300417"/>
                <a:gd name="connsiteX15-185" fmla="*/ 0 w 935885"/>
                <a:gd name="connsiteY15-186" fmla="*/ 3291839 h 4300417"/>
                <a:gd name="connsiteX16-187" fmla="*/ 0 w 935885"/>
                <a:gd name="connsiteY16-188" fmla="*/ 2896987 h 4300417"/>
                <a:gd name="connsiteX17-189" fmla="*/ 0 w 935885"/>
                <a:gd name="connsiteY17-190" fmla="*/ 2070734 h 4300417"/>
                <a:gd name="connsiteX18-191" fmla="*/ 0 w 935885"/>
                <a:gd name="connsiteY18-192" fmla="*/ 2070734 h 4300417"/>
                <a:gd name="connsiteX0-193" fmla="*/ 0 w 935885"/>
                <a:gd name="connsiteY0-194" fmla="*/ 1927925 h 4157608"/>
                <a:gd name="connsiteX1-195" fmla="*/ 155984 w 935885"/>
                <a:gd name="connsiteY1-196" fmla="*/ 0 h 4157608"/>
                <a:gd name="connsiteX2-197" fmla="*/ 155981 w 935885"/>
                <a:gd name="connsiteY2-198" fmla="*/ 0 h 4157608"/>
                <a:gd name="connsiteX3-199" fmla="*/ 155981 w 935885"/>
                <a:gd name="connsiteY3-200" fmla="*/ 0 h 4157608"/>
                <a:gd name="connsiteX4-201" fmla="*/ 779901 w 935885"/>
                <a:gd name="connsiteY4-202" fmla="*/ 0 h 4157608"/>
                <a:gd name="connsiteX5-203" fmla="*/ 935885 w 935885"/>
                <a:gd name="connsiteY5-204" fmla="*/ 1927925 h 4157608"/>
                <a:gd name="connsiteX6-205" fmla="*/ 935885 w 935885"/>
                <a:gd name="connsiteY6-206" fmla="*/ 1927925 h 4157608"/>
                <a:gd name="connsiteX7-207" fmla="*/ 935885 w 935885"/>
                <a:gd name="connsiteY7-208" fmla="*/ 2754178 h 4157608"/>
                <a:gd name="connsiteX8-209" fmla="*/ 935885 w 935885"/>
                <a:gd name="connsiteY8-210" fmla="*/ 3149030 h 4157608"/>
                <a:gd name="connsiteX9-211" fmla="*/ 779901 w 935885"/>
                <a:gd name="connsiteY9-212" fmla="*/ 3305014 h 4157608"/>
                <a:gd name="connsiteX10-213" fmla="*/ 389952 w 935885"/>
                <a:gd name="connsiteY10-214" fmla="*/ 3305014 h 4157608"/>
                <a:gd name="connsiteX11-215" fmla="*/ 352258 w 935885"/>
                <a:gd name="connsiteY11-216" fmla="*/ 4157608 h 4157608"/>
                <a:gd name="connsiteX12-217" fmla="*/ 155981 w 935885"/>
                <a:gd name="connsiteY12-218" fmla="*/ 3305014 h 4157608"/>
                <a:gd name="connsiteX13-219" fmla="*/ 155984 w 935885"/>
                <a:gd name="connsiteY13-220" fmla="*/ 3305014 h 4157608"/>
                <a:gd name="connsiteX14-221" fmla="*/ 0 w 935885"/>
                <a:gd name="connsiteY14-222" fmla="*/ 3149030 h 4157608"/>
                <a:gd name="connsiteX15-223" fmla="*/ 0 w 935885"/>
                <a:gd name="connsiteY15-224" fmla="*/ 2754178 h 4157608"/>
                <a:gd name="connsiteX16-225" fmla="*/ 0 w 935885"/>
                <a:gd name="connsiteY16-226" fmla="*/ 1927925 h 4157608"/>
                <a:gd name="connsiteX17-227" fmla="*/ 0 w 935885"/>
                <a:gd name="connsiteY17-228" fmla="*/ 1927925 h 4157608"/>
                <a:gd name="connsiteX0-229" fmla="*/ 0 w 935885"/>
                <a:gd name="connsiteY0-230" fmla="*/ 2128340 h 4358023"/>
                <a:gd name="connsiteX1-231" fmla="*/ 155984 w 935885"/>
                <a:gd name="connsiteY1-232" fmla="*/ 200415 h 4358023"/>
                <a:gd name="connsiteX2-233" fmla="*/ 155981 w 935885"/>
                <a:gd name="connsiteY2-234" fmla="*/ 200415 h 4358023"/>
                <a:gd name="connsiteX3-235" fmla="*/ 260759 w 935885"/>
                <a:gd name="connsiteY3-236" fmla="*/ 19437 h 4358023"/>
                <a:gd name="connsiteX4-237" fmla="*/ 779901 w 935885"/>
                <a:gd name="connsiteY4-238" fmla="*/ 200415 h 4358023"/>
                <a:gd name="connsiteX5-239" fmla="*/ 935885 w 935885"/>
                <a:gd name="connsiteY5-240" fmla="*/ 2128340 h 4358023"/>
                <a:gd name="connsiteX6-241" fmla="*/ 935885 w 935885"/>
                <a:gd name="connsiteY6-242" fmla="*/ 2128340 h 4358023"/>
                <a:gd name="connsiteX7-243" fmla="*/ 935885 w 935885"/>
                <a:gd name="connsiteY7-244" fmla="*/ 2954593 h 4358023"/>
                <a:gd name="connsiteX8-245" fmla="*/ 935885 w 935885"/>
                <a:gd name="connsiteY8-246" fmla="*/ 3349445 h 4358023"/>
                <a:gd name="connsiteX9-247" fmla="*/ 779901 w 935885"/>
                <a:gd name="connsiteY9-248" fmla="*/ 3505429 h 4358023"/>
                <a:gd name="connsiteX10-249" fmla="*/ 389952 w 935885"/>
                <a:gd name="connsiteY10-250" fmla="*/ 3505429 h 4358023"/>
                <a:gd name="connsiteX11-251" fmla="*/ 352258 w 935885"/>
                <a:gd name="connsiteY11-252" fmla="*/ 4358023 h 4358023"/>
                <a:gd name="connsiteX12-253" fmla="*/ 155981 w 935885"/>
                <a:gd name="connsiteY12-254" fmla="*/ 3505429 h 4358023"/>
                <a:gd name="connsiteX13-255" fmla="*/ 155984 w 935885"/>
                <a:gd name="connsiteY13-256" fmla="*/ 3505429 h 4358023"/>
                <a:gd name="connsiteX14-257" fmla="*/ 0 w 935885"/>
                <a:gd name="connsiteY14-258" fmla="*/ 3349445 h 4358023"/>
                <a:gd name="connsiteX15-259" fmla="*/ 0 w 935885"/>
                <a:gd name="connsiteY15-260" fmla="*/ 2954593 h 4358023"/>
                <a:gd name="connsiteX16-261" fmla="*/ 0 w 935885"/>
                <a:gd name="connsiteY16-262" fmla="*/ 2128340 h 4358023"/>
                <a:gd name="connsiteX17-263" fmla="*/ 0 w 935885"/>
                <a:gd name="connsiteY17-264" fmla="*/ 2128340 h 4358023"/>
                <a:gd name="connsiteX0-265" fmla="*/ 0 w 935885"/>
                <a:gd name="connsiteY0-266" fmla="*/ 2308928 h 4538611"/>
                <a:gd name="connsiteX1-267" fmla="*/ 155984 w 935885"/>
                <a:gd name="connsiteY1-268" fmla="*/ 381003 h 4538611"/>
                <a:gd name="connsiteX2-269" fmla="*/ 155981 w 935885"/>
                <a:gd name="connsiteY2-270" fmla="*/ 381003 h 4538611"/>
                <a:gd name="connsiteX3-271" fmla="*/ 165509 w 935885"/>
                <a:gd name="connsiteY3-272" fmla="*/ 0 h 4538611"/>
                <a:gd name="connsiteX4-273" fmla="*/ 779901 w 935885"/>
                <a:gd name="connsiteY4-274" fmla="*/ 381003 h 4538611"/>
                <a:gd name="connsiteX5-275" fmla="*/ 935885 w 935885"/>
                <a:gd name="connsiteY5-276" fmla="*/ 2308928 h 4538611"/>
                <a:gd name="connsiteX6-277" fmla="*/ 935885 w 935885"/>
                <a:gd name="connsiteY6-278" fmla="*/ 2308928 h 4538611"/>
                <a:gd name="connsiteX7-279" fmla="*/ 935885 w 935885"/>
                <a:gd name="connsiteY7-280" fmla="*/ 3135181 h 4538611"/>
                <a:gd name="connsiteX8-281" fmla="*/ 935885 w 935885"/>
                <a:gd name="connsiteY8-282" fmla="*/ 3530033 h 4538611"/>
                <a:gd name="connsiteX9-283" fmla="*/ 779901 w 935885"/>
                <a:gd name="connsiteY9-284" fmla="*/ 3686017 h 4538611"/>
                <a:gd name="connsiteX10-285" fmla="*/ 389952 w 935885"/>
                <a:gd name="connsiteY10-286" fmla="*/ 3686017 h 4538611"/>
                <a:gd name="connsiteX11-287" fmla="*/ 352258 w 935885"/>
                <a:gd name="connsiteY11-288" fmla="*/ 4538611 h 4538611"/>
                <a:gd name="connsiteX12-289" fmla="*/ 155981 w 935885"/>
                <a:gd name="connsiteY12-290" fmla="*/ 3686017 h 4538611"/>
                <a:gd name="connsiteX13-291" fmla="*/ 155984 w 935885"/>
                <a:gd name="connsiteY13-292" fmla="*/ 3686017 h 4538611"/>
                <a:gd name="connsiteX14-293" fmla="*/ 0 w 935885"/>
                <a:gd name="connsiteY14-294" fmla="*/ 3530033 h 4538611"/>
                <a:gd name="connsiteX15-295" fmla="*/ 0 w 935885"/>
                <a:gd name="connsiteY15-296" fmla="*/ 3135181 h 4538611"/>
                <a:gd name="connsiteX16-297" fmla="*/ 0 w 935885"/>
                <a:gd name="connsiteY16-298" fmla="*/ 2308928 h 4538611"/>
                <a:gd name="connsiteX17-299" fmla="*/ 0 w 935885"/>
                <a:gd name="connsiteY17-300" fmla="*/ 2308928 h 4538611"/>
                <a:gd name="connsiteX0-301" fmla="*/ 0 w 935885"/>
                <a:gd name="connsiteY0-302" fmla="*/ 2308928 h 4538611"/>
                <a:gd name="connsiteX1-303" fmla="*/ 155984 w 935885"/>
                <a:gd name="connsiteY1-304" fmla="*/ 381003 h 4538611"/>
                <a:gd name="connsiteX2-305" fmla="*/ 165509 w 935885"/>
                <a:gd name="connsiteY2-306" fmla="*/ 0 h 4538611"/>
                <a:gd name="connsiteX3-307" fmla="*/ 779901 w 935885"/>
                <a:gd name="connsiteY3-308" fmla="*/ 381003 h 4538611"/>
                <a:gd name="connsiteX4-309" fmla="*/ 935885 w 935885"/>
                <a:gd name="connsiteY4-310" fmla="*/ 2308928 h 4538611"/>
                <a:gd name="connsiteX5-311" fmla="*/ 935885 w 935885"/>
                <a:gd name="connsiteY5-312" fmla="*/ 2308928 h 4538611"/>
                <a:gd name="connsiteX6-313" fmla="*/ 935885 w 935885"/>
                <a:gd name="connsiteY6-314" fmla="*/ 3135181 h 4538611"/>
                <a:gd name="connsiteX7-315" fmla="*/ 935885 w 935885"/>
                <a:gd name="connsiteY7-316" fmla="*/ 3530033 h 4538611"/>
                <a:gd name="connsiteX8-317" fmla="*/ 779901 w 935885"/>
                <a:gd name="connsiteY8-318" fmla="*/ 3686017 h 4538611"/>
                <a:gd name="connsiteX9-319" fmla="*/ 389952 w 935885"/>
                <a:gd name="connsiteY9-320" fmla="*/ 3686017 h 4538611"/>
                <a:gd name="connsiteX10-321" fmla="*/ 352258 w 935885"/>
                <a:gd name="connsiteY10-322" fmla="*/ 4538611 h 4538611"/>
                <a:gd name="connsiteX11-323" fmla="*/ 155981 w 935885"/>
                <a:gd name="connsiteY11-324" fmla="*/ 3686017 h 4538611"/>
                <a:gd name="connsiteX12-325" fmla="*/ 155984 w 935885"/>
                <a:gd name="connsiteY12-326" fmla="*/ 3686017 h 4538611"/>
                <a:gd name="connsiteX13-327" fmla="*/ 0 w 935885"/>
                <a:gd name="connsiteY13-328" fmla="*/ 3530033 h 4538611"/>
                <a:gd name="connsiteX14-329" fmla="*/ 0 w 935885"/>
                <a:gd name="connsiteY14-330" fmla="*/ 3135181 h 4538611"/>
                <a:gd name="connsiteX15-331" fmla="*/ 0 w 935885"/>
                <a:gd name="connsiteY15-332" fmla="*/ 2308928 h 4538611"/>
                <a:gd name="connsiteX16-333" fmla="*/ 0 w 935885"/>
                <a:gd name="connsiteY16-334" fmla="*/ 2308928 h 4538611"/>
                <a:gd name="connsiteX0-335" fmla="*/ 15466 w 951351"/>
                <a:gd name="connsiteY0-336" fmla="*/ 2309139 h 4538822"/>
                <a:gd name="connsiteX1-337" fmla="*/ 0 w 951351"/>
                <a:gd name="connsiteY1-338" fmla="*/ 390739 h 4538822"/>
                <a:gd name="connsiteX2-339" fmla="*/ 180975 w 951351"/>
                <a:gd name="connsiteY2-340" fmla="*/ 211 h 4538822"/>
                <a:gd name="connsiteX3-341" fmla="*/ 795367 w 951351"/>
                <a:gd name="connsiteY3-342" fmla="*/ 381214 h 4538822"/>
                <a:gd name="connsiteX4-343" fmla="*/ 951351 w 951351"/>
                <a:gd name="connsiteY4-344" fmla="*/ 2309139 h 4538822"/>
                <a:gd name="connsiteX5-345" fmla="*/ 951351 w 951351"/>
                <a:gd name="connsiteY5-346" fmla="*/ 2309139 h 4538822"/>
                <a:gd name="connsiteX6-347" fmla="*/ 951351 w 951351"/>
                <a:gd name="connsiteY6-348" fmla="*/ 3135392 h 4538822"/>
                <a:gd name="connsiteX7-349" fmla="*/ 951351 w 951351"/>
                <a:gd name="connsiteY7-350" fmla="*/ 3530244 h 4538822"/>
                <a:gd name="connsiteX8-351" fmla="*/ 795367 w 951351"/>
                <a:gd name="connsiteY8-352" fmla="*/ 3686228 h 4538822"/>
                <a:gd name="connsiteX9-353" fmla="*/ 405418 w 951351"/>
                <a:gd name="connsiteY9-354" fmla="*/ 3686228 h 4538822"/>
                <a:gd name="connsiteX10-355" fmla="*/ 367724 w 951351"/>
                <a:gd name="connsiteY10-356" fmla="*/ 4538822 h 4538822"/>
                <a:gd name="connsiteX11-357" fmla="*/ 171447 w 951351"/>
                <a:gd name="connsiteY11-358" fmla="*/ 3686228 h 4538822"/>
                <a:gd name="connsiteX12-359" fmla="*/ 171450 w 951351"/>
                <a:gd name="connsiteY12-360" fmla="*/ 3686228 h 4538822"/>
                <a:gd name="connsiteX13-361" fmla="*/ 15466 w 951351"/>
                <a:gd name="connsiteY13-362" fmla="*/ 3530244 h 4538822"/>
                <a:gd name="connsiteX14-363" fmla="*/ 15466 w 951351"/>
                <a:gd name="connsiteY14-364" fmla="*/ 3135392 h 4538822"/>
                <a:gd name="connsiteX15-365" fmla="*/ 15466 w 951351"/>
                <a:gd name="connsiteY15-366" fmla="*/ 2309139 h 4538822"/>
                <a:gd name="connsiteX16-367" fmla="*/ 15466 w 951351"/>
                <a:gd name="connsiteY16-368" fmla="*/ 2309139 h 4538822"/>
                <a:gd name="connsiteX0-369" fmla="*/ 0 w 935885"/>
                <a:gd name="connsiteY0-370" fmla="*/ 2309139 h 4538822"/>
                <a:gd name="connsiteX1-371" fmla="*/ 165509 w 935885"/>
                <a:gd name="connsiteY1-372" fmla="*/ 211 h 4538822"/>
                <a:gd name="connsiteX2-373" fmla="*/ 779901 w 935885"/>
                <a:gd name="connsiteY2-374" fmla="*/ 381214 h 4538822"/>
                <a:gd name="connsiteX3-375" fmla="*/ 935885 w 935885"/>
                <a:gd name="connsiteY3-376" fmla="*/ 2309139 h 4538822"/>
                <a:gd name="connsiteX4-377" fmla="*/ 935885 w 935885"/>
                <a:gd name="connsiteY4-378" fmla="*/ 2309139 h 4538822"/>
                <a:gd name="connsiteX5-379" fmla="*/ 935885 w 935885"/>
                <a:gd name="connsiteY5-380" fmla="*/ 3135392 h 4538822"/>
                <a:gd name="connsiteX6-381" fmla="*/ 935885 w 935885"/>
                <a:gd name="connsiteY6-382" fmla="*/ 3530244 h 4538822"/>
                <a:gd name="connsiteX7-383" fmla="*/ 779901 w 935885"/>
                <a:gd name="connsiteY7-384" fmla="*/ 3686228 h 4538822"/>
                <a:gd name="connsiteX8-385" fmla="*/ 389952 w 935885"/>
                <a:gd name="connsiteY8-386" fmla="*/ 3686228 h 4538822"/>
                <a:gd name="connsiteX9-387" fmla="*/ 352258 w 935885"/>
                <a:gd name="connsiteY9-388" fmla="*/ 4538822 h 4538822"/>
                <a:gd name="connsiteX10-389" fmla="*/ 155981 w 935885"/>
                <a:gd name="connsiteY10-390" fmla="*/ 3686228 h 4538822"/>
                <a:gd name="connsiteX11-391" fmla="*/ 155984 w 935885"/>
                <a:gd name="connsiteY11-392" fmla="*/ 3686228 h 4538822"/>
                <a:gd name="connsiteX12-393" fmla="*/ 0 w 935885"/>
                <a:gd name="connsiteY12-394" fmla="*/ 3530244 h 4538822"/>
                <a:gd name="connsiteX13-395" fmla="*/ 0 w 935885"/>
                <a:gd name="connsiteY13-396" fmla="*/ 3135392 h 4538822"/>
                <a:gd name="connsiteX14-397" fmla="*/ 0 w 935885"/>
                <a:gd name="connsiteY14-398" fmla="*/ 2309139 h 4538822"/>
                <a:gd name="connsiteX15-399" fmla="*/ 0 w 935885"/>
                <a:gd name="connsiteY15-400" fmla="*/ 2309139 h 4538822"/>
                <a:gd name="connsiteX0-401" fmla="*/ 0 w 935885"/>
                <a:gd name="connsiteY0-402" fmla="*/ 2022971 h 4252654"/>
                <a:gd name="connsiteX1-403" fmla="*/ 194087 w 935885"/>
                <a:gd name="connsiteY1-404" fmla="*/ 276019 h 4252654"/>
                <a:gd name="connsiteX2-405" fmla="*/ 779901 w 935885"/>
                <a:gd name="connsiteY2-406" fmla="*/ 95046 h 4252654"/>
                <a:gd name="connsiteX3-407" fmla="*/ 935885 w 935885"/>
                <a:gd name="connsiteY3-408" fmla="*/ 2022971 h 4252654"/>
                <a:gd name="connsiteX4-409" fmla="*/ 935885 w 935885"/>
                <a:gd name="connsiteY4-410" fmla="*/ 2022971 h 4252654"/>
                <a:gd name="connsiteX5-411" fmla="*/ 935885 w 935885"/>
                <a:gd name="connsiteY5-412" fmla="*/ 2849224 h 4252654"/>
                <a:gd name="connsiteX6-413" fmla="*/ 935885 w 935885"/>
                <a:gd name="connsiteY6-414" fmla="*/ 3244076 h 4252654"/>
                <a:gd name="connsiteX7-415" fmla="*/ 779901 w 935885"/>
                <a:gd name="connsiteY7-416" fmla="*/ 3400060 h 4252654"/>
                <a:gd name="connsiteX8-417" fmla="*/ 389952 w 935885"/>
                <a:gd name="connsiteY8-418" fmla="*/ 3400060 h 4252654"/>
                <a:gd name="connsiteX9-419" fmla="*/ 352258 w 935885"/>
                <a:gd name="connsiteY9-420" fmla="*/ 4252654 h 4252654"/>
                <a:gd name="connsiteX10-421" fmla="*/ 155981 w 935885"/>
                <a:gd name="connsiteY10-422" fmla="*/ 3400060 h 4252654"/>
                <a:gd name="connsiteX11-423" fmla="*/ 155984 w 935885"/>
                <a:gd name="connsiteY11-424" fmla="*/ 3400060 h 4252654"/>
                <a:gd name="connsiteX12-425" fmla="*/ 0 w 935885"/>
                <a:gd name="connsiteY12-426" fmla="*/ 3244076 h 4252654"/>
                <a:gd name="connsiteX13-427" fmla="*/ 0 w 935885"/>
                <a:gd name="connsiteY13-428" fmla="*/ 2849224 h 4252654"/>
                <a:gd name="connsiteX14-429" fmla="*/ 0 w 935885"/>
                <a:gd name="connsiteY14-430" fmla="*/ 2022971 h 4252654"/>
                <a:gd name="connsiteX15-431" fmla="*/ 0 w 935885"/>
                <a:gd name="connsiteY15-432" fmla="*/ 2022971 h 4252654"/>
                <a:gd name="connsiteX0-433" fmla="*/ 0 w 935885"/>
                <a:gd name="connsiteY0-434" fmla="*/ 2083348 h 4313031"/>
                <a:gd name="connsiteX1-435" fmla="*/ 194087 w 935885"/>
                <a:gd name="connsiteY1-436" fmla="*/ 336396 h 4313031"/>
                <a:gd name="connsiteX2-437" fmla="*/ 779901 w 935885"/>
                <a:gd name="connsiteY2-438" fmla="*/ 155423 h 4313031"/>
                <a:gd name="connsiteX3-439" fmla="*/ 935885 w 935885"/>
                <a:gd name="connsiteY3-440" fmla="*/ 2083348 h 4313031"/>
                <a:gd name="connsiteX4-441" fmla="*/ 935885 w 935885"/>
                <a:gd name="connsiteY4-442" fmla="*/ 2083348 h 4313031"/>
                <a:gd name="connsiteX5-443" fmla="*/ 935885 w 935885"/>
                <a:gd name="connsiteY5-444" fmla="*/ 2909601 h 4313031"/>
                <a:gd name="connsiteX6-445" fmla="*/ 935885 w 935885"/>
                <a:gd name="connsiteY6-446" fmla="*/ 3304453 h 4313031"/>
                <a:gd name="connsiteX7-447" fmla="*/ 779901 w 935885"/>
                <a:gd name="connsiteY7-448" fmla="*/ 3460437 h 4313031"/>
                <a:gd name="connsiteX8-449" fmla="*/ 389952 w 935885"/>
                <a:gd name="connsiteY8-450" fmla="*/ 3460437 h 4313031"/>
                <a:gd name="connsiteX9-451" fmla="*/ 352258 w 935885"/>
                <a:gd name="connsiteY9-452" fmla="*/ 4313031 h 4313031"/>
                <a:gd name="connsiteX10-453" fmla="*/ 155981 w 935885"/>
                <a:gd name="connsiteY10-454" fmla="*/ 3460437 h 4313031"/>
                <a:gd name="connsiteX11-455" fmla="*/ 155984 w 935885"/>
                <a:gd name="connsiteY11-456" fmla="*/ 3460437 h 4313031"/>
                <a:gd name="connsiteX12-457" fmla="*/ 0 w 935885"/>
                <a:gd name="connsiteY12-458" fmla="*/ 3304453 h 4313031"/>
                <a:gd name="connsiteX13-459" fmla="*/ 0 w 935885"/>
                <a:gd name="connsiteY13-460" fmla="*/ 2909601 h 4313031"/>
                <a:gd name="connsiteX14-461" fmla="*/ 0 w 935885"/>
                <a:gd name="connsiteY14-462" fmla="*/ 2083348 h 4313031"/>
                <a:gd name="connsiteX15-463" fmla="*/ 0 w 935885"/>
                <a:gd name="connsiteY15-464" fmla="*/ 2083348 h 4313031"/>
                <a:gd name="connsiteX0-465" fmla="*/ 0 w 935885"/>
                <a:gd name="connsiteY0-466" fmla="*/ 2042265 h 4271948"/>
                <a:gd name="connsiteX1-467" fmla="*/ 194087 w 935885"/>
                <a:gd name="connsiteY1-468" fmla="*/ 295313 h 4271948"/>
                <a:gd name="connsiteX2-469" fmla="*/ 779901 w 935885"/>
                <a:gd name="connsiteY2-470" fmla="*/ 114340 h 4271948"/>
                <a:gd name="connsiteX3-471" fmla="*/ 935885 w 935885"/>
                <a:gd name="connsiteY3-472" fmla="*/ 2042265 h 4271948"/>
                <a:gd name="connsiteX4-473" fmla="*/ 935885 w 935885"/>
                <a:gd name="connsiteY4-474" fmla="*/ 2042265 h 4271948"/>
                <a:gd name="connsiteX5-475" fmla="*/ 935885 w 935885"/>
                <a:gd name="connsiteY5-476" fmla="*/ 2868518 h 4271948"/>
                <a:gd name="connsiteX6-477" fmla="*/ 935885 w 935885"/>
                <a:gd name="connsiteY6-478" fmla="*/ 3263370 h 4271948"/>
                <a:gd name="connsiteX7-479" fmla="*/ 779901 w 935885"/>
                <a:gd name="connsiteY7-480" fmla="*/ 3419354 h 4271948"/>
                <a:gd name="connsiteX8-481" fmla="*/ 389952 w 935885"/>
                <a:gd name="connsiteY8-482" fmla="*/ 3419354 h 4271948"/>
                <a:gd name="connsiteX9-483" fmla="*/ 352258 w 935885"/>
                <a:gd name="connsiteY9-484" fmla="*/ 4271948 h 4271948"/>
                <a:gd name="connsiteX10-485" fmla="*/ 155981 w 935885"/>
                <a:gd name="connsiteY10-486" fmla="*/ 3419354 h 4271948"/>
                <a:gd name="connsiteX11-487" fmla="*/ 155984 w 935885"/>
                <a:gd name="connsiteY11-488" fmla="*/ 3419354 h 4271948"/>
                <a:gd name="connsiteX12-489" fmla="*/ 0 w 935885"/>
                <a:gd name="connsiteY12-490" fmla="*/ 3263370 h 4271948"/>
                <a:gd name="connsiteX13-491" fmla="*/ 0 w 935885"/>
                <a:gd name="connsiteY13-492" fmla="*/ 2868518 h 4271948"/>
                <a:gd name="connsiteX14-493" fmla="*/ 0 w 935885"/>
                <a:gd name="connsiteY14-494" fmla="*/ 2042265 h 4271948"/>
                <a:gd name="connsiteX15-495" fmla="*/ 0 w 935885"/>
                <a:gd name="connsiteY15-496" fmla="*/ 2042265 h 4271948"/>
                <a:gd name="connsiteX0-497" fmla="*/ 0 w 935885"/>
                <a:gd name="connsiteY0-498" fmla="*/ 2029947 h 4259630"/>
                <a:gd name="connsiteX1-499" fmla="*/ 194087 w 935885"/>
                <a:gd name="connsiteY1-500" fmla="*/ 282995 h 4259630"/>
                <a:gd name="connsiteX2-501" fmla="*/ 827529 w 935885"/>
                <a:gd name="connsiteY2-502" fmla="*/ 178220 h 4259630"/>
                <a:gd name="connsiteX3-503" fmla="*/ 935885 w 935885"/>
                <a:gd name="connsiteY3-504" fmla="*/ 2029947 h 4259630"/>
                <a:gd name="connsiteX4-505" fmla="*/ 935885 w 935885"/>
                <a:gd name="connsiteY4-506" fmla="*/ 2029947 h 4259630"/>
                <a:gd name="connsiteX5-507" fmla="*/ 935885 w 935885"/>
                <a:gd name="connsiteY5-508" fmla="*/ 2856200 h 4259630"/>
                <a:gd name="connsiteX6-509" fmla="*/ 935885 w 935885"/>
                <a:gd name="connsiteY6-510" fmla="*/ 3251052 h 4259630"/>
                <a:gd name="connsiteX7-511" fmla="*/ 779901 w 935885"/>
                <a:gd name="connsiteY7-512" fmla="*/ 3407036 h 4259630"/>
                <a:gd name="connsiteX8-513" fmla="*/ 389952 w 935885"/>
                <a:gd name="connsiteY8-514" fmla="*/ 3407036 h 4259630"/>
                <a:gd name="connsiteX9-515" fmla="*/ 352258 w 935885"/>
                <a:gd name="connsiteY9-516" fmla="*/ 4259630 h 4259630"/>
                <a:gd name="connsiteX10-517" fmla="*/ 155981 w 935885"/>
                <a:gd name="connsiteY10-518" fmla="*/ 3407036 h 4259630"/>
                <a:gd name="connsiteX11-519" fmla="*/ 155984 w 935885"/>
                <a:gd name="connsiteY11-520" fmla="*/ 3407036 h 4259630"/>
                <a:gd name="connsiteX12-521" fmla="*/ 0 w 935885"/>
                <a:gd name="connsiteY12-522" fmla="*/ 3251052 h 4259630"/>
                <a:gd name="connsiteX13-523" fmla="*/ 0 w 935885"/>
                <a:gd name="connsiteY13-524" fmla="*/ 2856200 h 4259630"/>
                <a:gd name="connsiteX14-525" fmla="*/ 0 w 935885"/>
                <a:gd name="connsiteY14-526" fmla="*/ 2029947 h 4259630"/>
                <a:gd name="connsiteX15-527" fmla="*/ 0 w 935885"/>
                <a:gd name="connsiteY15-528" fmla="*/ 2029947 h 4259630"/>
                <a:gd name="connsiteX0-529" fmla="*/ 0 w 1002160"/>
                <a:gd name="connsiteY0-530" fmla="*/ 1913502 h 4143185"/>
                <a:gd name="connsiteX1-531" fmla="*/ 194087 w 1002160"/>
                <a:gd name="connsiteY1-532" fmla="*/ 166550 h 4143185"/>
                <a:gd name="connsiteX2-533" fmla="*/ 827529 w 1002160"/>
                <a:gd name="connsiteY2-534" fmla="*/ 61775 h 4143185"/>
                <a:gd name="connsiteX3-535" fmla="*/ 935885 w 1002160"/>
                <a:gd name="connsiteY3-536" fmla="*/ 1913502 h 4143185"/>
                <a:gd name="connsiteX4-537" fmla="*/ 935885 w 1002160"/>
                <a:gd name="connsiteY4-538" fmla="*/ 1913502 h 4143185"/>
                <a:gd name="connsiteX5-539" fmla="*/ 935885 w 1002160"/>
                <a:gd name="connsiteY5-540" fmla="*/ 2739755 h 4143185"/>
                <a:gd name="connsiteX6-541" fmla="*/ 935885 w 1002160"/>
                <a:gd name="connsiteY6-542" fmla="*/ 3134607 h 4143185"/>
                <a:gd name="connsiteX7-543" fmla="*/ 779901 w 1002160"/>
                <a:gd name="connsiteY7-544" fmla="*/ 3290591 h 4143185"/>
                <a:gd name="connsiteX8-545" fmla="*/ 389952 w 1002160"/>
                <a:gd name="connsiteY8-546" fmla="*/ 3290591 h 4143185"/>
                <a:gd name="connsiteX9-547" fmla="*/ 352258 w 1002160"/>
                <a:gd name="connsiteY9-548" fmla="*/ 4143185 h 4143185"/>
                <a:gd name="connsiteX10-549" fmla="*/ 155981 w 1002160"/>
                <a:gd name="connsiteY10-550" fmla="*/ 3290591 h 4143185"/>
                <a:gd name="connsiteX11-551" fmla="*/ 155984 w 1002160"/>
                <a:gd name="connsiteY11-552" fmla="*/ 3290591 h 4143185"/>
                <a:gd name="connsiteX12-553" fmla="*/ 0 w 1002160"/>
                <a:gd name="connsiteY12-554" fmla="*/ 3134607 h 4143185"/>
                <a:gd name="connsiteX13-555" fmla="*/ 0 w 1002160"/>
                <a:gd name="connsiteY13-556" fmla="*/ 2739755 h 4143185"/>
                <a:gd name="connsiteX14-557" fmla="*/ 0 w 1002160"/>
                <a:gd name="connsiteY14-558" fmla="*/ 1913502 h 4143185"/>
                <a:gd name="connsiteX15-559" fmla="*/ 0 w 1002160"/>
                <a:gd name="connsiteY15-560" fmla="*/ 1913502 h 4143185"/>
                <a:gd name="connsiteX0-561" fmla="*/ 0 w 1002160"/>
                <a:gd name="connsiteY0-562" fmla="*/ 1860213 h 4089896"/>
                <a:gd name="connsiteX1-563" fmla="*/ 194087 w 1002160"/>
                <a:gd name="connsiteY1-564" fmla="*/ 113261 h 4089896"/>
                <a:gd name="connsiteX2-565" fmla="*/ 827529 w 1002160"/>
                <a:gd name="connsiteY2-566" fmla="*/ 8486 h 4089896"/>
                <a:gd name="connsiteX3-567" fmla="*/ 935885 w 1002160"/>
                <a:gd name="connsiteY3-568" fmla="*/ 1860213 h 4089896"/>
                <a:gd name="connsiteX4-569" fmla="*/ 935885 w 1002160"/>
                <a:gd name="connsiteY4-570" fmla="*/ 1860213 h 4089896"/>
                <a:gd name="connsiteX5-571" fmla="*/ 935885 w 1002160"/>
                <a:gd name="connsiteY5-572" fmla="*/ 2686466 h 4089896"/>
                <a:gd name="connsiteX6-573" fmla="*/ 935885 w 1002160"/>
                <a:gd name="connsiteY6-574" fmla="*/ 3081318 h 4089896"/>
                <a:gd name="connsiteX7-575" fmla="*/ 779901 w 1002160"/>
                <a:gd name="connsiteY7-576" fmla="*/ 3237302 h 4089896"/>
                <a:gd name="connsiteX8-577" fmla="*/ 389952 w 1002160"/>
                <a:gd name="connsiteY8-578" fmla="*/ 3237302 h 4089896"/>
                <a:gd name="connsiteX9-579" fmla="*/ 352258 w 1002160"/>
                <a:gd name="connsiteY9-580" fmla="*/ 4089896 h 4089896"/>
                <a:gd name="connsiteX10-581" fmla="*/ 155981 w 1002160"/>
                <a:gd name="connsiteY10-582" fmla="*/ 3237302 h 4089896"/>
                <a:gd name="connsiteX11-583" fmla="*/ 155984 w 1002160"/>
                <a:gd name="connsiteY11-584" fmla="*/ 3237302 h 4089896"/>
                <a:gd name="connsiteX12-585" fmla="*/ 0 w 1002160"/>
                <a:gd name="connsiteY12-586" fmla="*/ 3081318 h 4089896"/>
                <a:gd name="connsiteX13-587" fmla="*/ 0 w 1002160"/>
                <a:gd name="connsiteY13-588" fmla="*/ 2686466 h 4089896"/>
                <a:gd name="connsiteX14-589" fmla="*/ 0 w 1002160"/>
                <a:gd name="connsiteY14-590" fmla="*/ 1860213 h 4089896"/>
                <a:gd name="connsiteX15-591" fmla="*/ 0 w 1002160"/>
                <a:gd name="connsiteY15-592" fmla="*/ 1860213 h 4089896"/>
                <a:gd name="connsiteX0-593" fmla="*/ 0 w 935885"/>
                <a:gd name="connsiteY0-594" fmla="*/ 1993243 h 4222926"/>
                <a:gd name="connsiteX1-595" fmla="*/ 155987 w 935885"/>
                <a:gd name="connsiteY1-596" fmla="*/ 246291 h 4222926"/>
                <a:gd name="connsiteX2-597" fmla="*/ 827529 w 935885"/>
                <a:gd name="connsiteY2-598" fmla="*/ 141516 h 4222926"/>
                <a:gd name="connsiteX3-599" fmla="*/ 935885 w 935885"/>
                <a:gd name="connsiteY3-600" fmla="*/ 1993243 h 4222926"/>
                <a:gd name="connsiteX4-601" fmla="*/ 935885 w 935885"/>
                <a:gd name="connsiteY4-602" fmla="*/ 1993243 h 4222926"/>
                <a:gd name="connsiteX5-603" fmla="*/ 935885 w 935885"/>
                <a:gd name="connsiteY5-604" fmla="*/ 2819496 h 4222926"/>
                <a:gd name="connsiteX6-605" fmla="*/ 935885 w 935885"/>
                <a:gd name="connsiteY6-606" fmla="*/ 3214348 h 4222926"/>
                <a:gd name="connsiteX7-607" fmla="*/ 779901 w 935885"/>
                <a:gd name="connsiteY7-608" fmla="*/ 3370332 h 4222926"/>
                <a:gd name="connsiteX8-609" fmla="*/ 389952 w 935885"/>
                <a:gd name="connsiteY8-610" fmla="*/ 3370332 h 4222926"/>
                <a:gd name="connsiteX9-611" fmla="*/ 352258 w 935885"/>
                <a:gd name="connsiteY9-612" fmla="*/ 4222926 h 4222926"/>
                <a:gd name="connsiteX10-613" fmla="*/ 155981 w 935885"/>
                <a:gd name="connsiteY10-614" fmla="*/ 3370332 h 4222926"/>
                <a:gd name="connsiteX11-615" fmla="*/ 155984 w 935885"/>
                <a:gd name="connsiteY11-616" fmla="*/ 3370332 h 4222926"/>
                <a:gd name="connsiteX12-617" fmla="*/ 0 w 935885"/>
                <a:gd name="connsiteY12-618" fmla="*/ 3214348 h 4222926"/>
                <a:gd name="connsiteX13-619" fmla="*/ 0 w 935885"/>
                <a:gd name="connsiteY13-620" fmla="*/ 2819496 h 4222926"/>
                <a:gd name="connsiteX14-621" fmla="*/ 0 w 935885"/>
                <a:gd name="connsiteY14-622" fmla="*/ 1993243 h 4222926"/>
                <a:gd name="connsiteX15-623" fmla="*/ 0 w 935885"/>
                <a:gd name="connsiteY15-624" fmla="*/ 1993243 h 4222926"/>
                <a:gd name="connsiteX0-625" fmla="*/ 0 w 935885"/>
                <a:gd name="connsiteY0-626" fmla="*/ 1987530 h 4217213"/>
                <a:gd name="connsiteX1-627" fmla="*/ 155987 w 935885"/>
                <a:gd name="connsiteY1-628" fmla="*/ 240578 h 4217213"/>
                <a:gd name="connsiteX2-629" fmla="*/ 827532 w 935885"/>
                <a:gd name="connsiteY2-630" fmla="*/ 202476 h 4217213"/>
                <a:gd name="connsiteX3-631" fmla="*/ 935885 w 935885"/>
                <a:gd name="connsiteY3-632" fmla="*/ 1987530 h 4217213"/>
                <a:gd name="connsiteX4-633" fmla="*/ 935885 w 935885"/>
                <a:gd name="connsiteY4-634" fmla="*/ 1987530 h 4217213"/>
                <a:gd name="connsiteX5-635" fmla="*/ 935885 w 935885"/>
                <a:gd name="connsiteY5-636" fmla="*/ 2813783 h 4217213"/>
                <a:gd name="connsiteX6-637" fmla="*/ 935885 w 935885"/>
                <a:gd name="connsiteY6-638" fmla="*/ 3208635 h 4217213"/>
                <a:gd name="connsiteX7-639" fmla="*/ 779901 w 935885"/>
                <a:gd name="connsiteY7-640" fmla="*/ 3364619 h 4217213"/>
                <a:gd name="connsiteX8-641" fmla="*/ 389952 w 935885"/>
                <a:gd name="connsiteY8-642" fmla="*/ 3364619 h 4217213"/>
                <a:gd name="connsiteX9-643" fmla="*/ 352258 w 935885"/>
                <a:gd name="connsiteY9-644" fmla="*/ 4217213 h 4217213"/>
                <a:gd name="connsiteX10-645" fmla="*/ 155981 w 935885"/>
                <a:gd name="connsiteY10-646" fmla="*/ 3364619 h 4217213"/>
                <a:gd name="connsiteX11-647" fmla="*/ 155984 w 935885"/>
                <a:gd name="connsiteY11-648" fmla="*/ 3364619 h 4217213"/>
                <a:gd name="connsiteX12-649" fmla="*/ 0 w 935885"/>
                <a:gd name="connsiteY12-650" fmla="*/ 3208635 h 4217213"/>
                <a:gd name="connsiteX13-651" fmla="*/ 0 w 935885"/>
                <a:gd name="connsiteY13-652" fmla="*/ 2813783 h 4217213"/>
                <a:gd name="connsiteX14-653" fmla="*/ 0 w 935885"/>
                <a:gd name="connsiteY14-654" fmla="*/ 1987530 h 4217213"/>
                <a:gd name="connsiteX15-655" fmla="*/ 0 w 935885"/>
                <a:gd name="connsiteY15-656" fmla="*/ 1987530 h 4217213"/>
                <a:gd name="connsiteX0-657" fmla="*/ 0 w 945725"/>
                <a:gd name="connsiteY0-658" fmla="*/ 1918548 h 4148231"/>
                <a:gd name="connsiteX1-659" fmla="*/ 155987 w 945725"/>
                <a:gd name="connsiteY1-660" fmla="*/ 171596 h 4148231"/>
                <a:gd name="connsiteX2-661" fmla="*/ 827532 w 945725"/>
                <a:gd name="connsiteY2-662" fmla="*/ 133494 h 4148231"/>
                <a:gd name="connsiteX3-663" fmla="*/ 935885 w 945725"/>
                <a:gd name="connsiteY3-664" fmla="*/ 1918548 h 4148231"/>
                <a:gd name="connsiteX4-665" fmla="*/ 935885 w 945725"/>
                <a:gd name="connsiteY4-666" fmla="*/ 1918548 h 4148231"/>
                <a:gd name="connsiteX5-667" fmla="*/ 935885 w 945725"/>
                <a:gd name="connsiteY5-668" fmla="*/ 2744801 h 4148231"/>
                <a:gd name="connsiteX6-669" fmla="*/ 935885 w 945725"/>
                <a:gd name="connsiteY6-670" fmla="*/ 3139653 h 4148231"/>
                <a:gd name="connsiteX7-671" fmla="*/ 779901 w 945725"/>
                <a:gd name="connsiteY7-672" fmla="*/ 3295637 h 4148231"/>
                <a:gd name="connsiteX8-673" fmla="*/ 389952 w 945725"/>
                <a:gd name="connsiteY8-674" fmla="*/ 3295637 h 4148231"/>
                <a:gd name="connsiteX9-675" fmla="*/ 352258 w 945725"/>
                <a:gd name="connsiteY9-676" fmla="*/ 4148231 h 4148231"/>
                <a:gd name="connsiteX10-677" fmla="*/ 155981 w 945725"/>
                <a:gd name="connsiteY10-678" fmla="*/ 3295637 h 4148231"/>
                <a:gd name="connsiteX11-679" fmla="*/ 155984 w 945725"/>
                <a:gd name="connsiteY11-680" fmla="*/ 3295637 h 4148231"/>
                <a:gd name="connsiteX12-681" fmla="*/ 0 w 945725"/>
                <a:gd name="connsiteY12-682" fmla="*/ 3139653 h 4148231"/>
                <a:gd name="connsiteX13-683" fmla="*/ 0 w 945725"/>
                <a:gd name="connsiteY13-684" fmla="*/ 2744801 h 4148231"/>
                <a:gd name="connsiteX14-685" fmla="*/ 0 w 945725"/>
                <a:gd name="connsiteY14-686" fmla="*/ 1918548 h 4148231"/>
                <a:gd name="connsiteX15-687" fmla="*/ 0 w 945725"/>
                <a:gd name="connsiteY15-688" fmla="*/ 1918548 h 4148231"/>
                <a:gd name="connsiteX0-689" fmla="*/ 0 w 945725"/>
                <a:gd name="connsiteY0-690" fmla="*/ 1887305 h 4116988"/>
                <a:gd name="connsiteX1-691" fmla="*/ 155987 w 945725"/>
                <a:gd name="connsiteY1-692" fmla="*/ 140353 h 4116988"/>
                <a:gd name="connsiteX2-693" fmla="*/ 827532 w 945725"/>
                <a:gd name="connsiteY2-694" fmla="*/ 102251 h 4116988"/>
                <a:gd name="connsiteX3-695" fmla="*/ 935885 w 945725"/>
                <a:gd name="connsiteY3-696" fmla="*/ 1887305 h 4116988"/>
                <a:gd name="connsiteX4-697" fmla="*/ 935885 w 945725"/>
                <a:gd name="connsiteY4-698" fmla="*/ 1887305 h 4116988"/>
                <a:gd name="connsiteX5-699" fmla="*/ 935885 w 945725"/>
                <a:gd name="connsiteY5-700" fmla="*/ 2713558 h 4116988"/>
                <a:gd name="connsiteX6-701" fmla="*/ 935885 w 945725"/>
                <a:gd name="connsiteY6-702" fmla="*/ 3108410 h 4116988"/>
                <a:gd name="connsiteX7-703" fmla="*/ 779901 w 945725"/>
                <a:gd name="connsiteY7-704" fmla="*/ 3264394 h 4116988"/>
                <a:gd name="connsiteX8-705" fmla="*/ 389952 w 945725"/>
                <a:gd name="connsiteY8-706" fmla="*/ 3264394 h 4116988"/>
                <a:gd name="connsiteX9-707" fmla="*/ 352258 w 945725"/>
                <a:gd name="connsiteY9-708" fmla="*/ 4116988 h 4116988"/>
                <a:gd name="connsiteX10-709" fmla="*/ 155981 w 945725"/>
                <a:gd name="connsiteY10-710" fmla="*/ 3264394 h 4116988"/>
                <a:gd name="connsiteX11-711" fmla="*/ 155984 w 945725"/>
                <a:gd name="connsiteY11-712" fmla="*/ 3264394 h 4116988"/>
                <a:gd name="connsiteX12-713" fmla="*/ 0 w 945725"/>
                <a:gd name="connsiteY12-714" fmla="*/ 3108410 h 4116988"/>
                <a:gd name="connsiteX13-715" fmla="*/ 0 w 945725"/>
                <a:gd name="connsiteY13-716" fmla="*/ 2713558 h 4116988"/>
                <a:gd name="connsiteX14-717" fmla="*/ 0 w 945725"/>
                <a:gd name="connsiteY14-718" fmla="*/ 1887305 h 4116988"/>
                <a:gd name="connsiteX15-719" fmla="*/ 0 w 945725"/>
                <a:gd name="connsiteY15-720" fmla="*/ 1887305 h 4116988"/>
                <a:gd name="connsiteX0-721" fmla="*/ 0 w 945725"/>
                <a:gd name="connsiteY0-722" fmla="*/ 1887305 h 4116988"/>
                <a:gd name="connsiteX1-723" fmla="*/ 155987 w 945725"/>
                <a:gd name="connsiteY1-724" fmla="*/ 140353 h 4116988"/>
                <a:gd name="connsiteX2-725" fmla="*/ 827532 w 945725"/>
                <a:gd name="connsiteY2-726" fmla="*/ 102251 h 4116988"/>
                <a:gd name="connsiteX3-727" fmla="*/ 935885 w 945725"/>
                <a:gd name="connsiteY3-728" fmla="*/ 1887305 h 4116988"/>
                <a:gd name="connsiteX4-729" fmla="*/ 935885 w 945725"/>
                <a:gd name="connsiteY4-730" fmla="*/ 1887305 h 4116988"/>
                <a:gd name="connsiteX5-731" fmla="*/ 935885 w 945725"/>
                <a:gd name="connsiteY5-732" fmla="*/ 2713558 h 4116988"/>
                <a:gd name="connsiteX6-733" fmla="*/ 935885 w 945725"/>
                <a:gd name="connsiteY6-734" fmla="*/ 3108410 h 4116988"/>
                <a:gd name="connsiteX7-735" fmla="*/ 779901 w 945725"/>
                <a:gd name="connsiteY7-736" fmla="*/ 3264394 h 4116988"/>
                <a:gd name="connsiteX8-737" fmla="*/ 389952 w 945725"/>
                <a:gd name="connsiteY8-738" fmla="*/ 3264394 h 4116988"/>
                <a:gd name="connsiteX9-739" fmla="*/ 352258 w 945725"/>
                <a:gd name="connsiteY9-740" fmla="*/ 4116988 h 4116988"/>
                <a:gd name="connsiteX10-741" fmla="*/ 155981 w 945725"/>
                <a:gd name="connsiteY10-742" fmla="*/ 3264394 h 4116988"/>
                <a:gd name="connsiteX11-743" fmla="*/ 155984 w 945725"/>
                <a:gd name="connsiteY11-744" fmla="*/ 3264394 h 4116988"/>
                <a:gd name="connsiteX12-745" fmla="*/ 0 w 945725"/>
                <a:gd name="connsiteY12-746" fmla="*/ 3108410 h 4116988"/>
                <a:gd name="connsiteX13-747" fmla="*/ 0 w 945725"/>
                <a:gd name="connsiteY13-748" fmla="*/ 2713558 h 4116988"/>
                <a:gd name="connsiteX14-749" fmla="*/ 0 w 945725"/>
                <a:gd name="connsiteY14-750" fmla="*/ 1887305 h 4116988"/>
                <a:gd name="connsiteX15-751" fmla="*/ 0 w 945725"/>
                <a:gd name="connsiteY15-752" fmla="*/ 1887305 h 4116988"/>
                <a:gd name="connsiteX0-753" fmla="*/ 0 w 945725"/>
                <a:gd name="connsiteY0-754" fmla="*/ 1887305 h 4116988"/>
                <a:gd name="connsiteX1-755" fmla="*/ 155987 w 945725"/>
                <a:gd name="connsiteY1-756" fmla="*/ 140353 h 4116988"/>
                <a:gd name="connsiteX2-757" fmla="*/ 827532 w 945725"/>
                <a:gd name="connsiteY2-758" fmla="*/ 102251 h 4116988"/>
                <a:gd name="connsiteX3-759" fmla="*/ 935885 w 945725"/>
                <a:gd name="connsiteY3-760" fmla="*/ 1887305 h 4116988"/>
                <a:gd name="connsiteX4-761" fmla="*/ 935885 w 945725"/>
                <a:gd name="connsiteY4-762" fmla="*/ 1887305 h 4116988"/>
                <a:gd name="connsiteX5-763" fmla="*/ 935885 w 945725"/>
                <a:gd name="connsiteY5-764" fmla="*/ 2713558 h 4116988"/>
                <a:gd name="connsiteX6-765" fmla="*/ 935885 w 945725"/>
                <a:gd name="connsiteY6-766" fmla="*/ 3108410 h 4116988"/>
                <a:gd name="connsiteX7-767" fmla="*/ 779901 w 945725"/>
                <a:gd name="connsiteY7-768" fmla="*/ 3264394 h 4116988"/>
                <a:gd name="connsiteX8-769" fmla="*/ 389952 w 945725"/>
                <a:gd name="connsiteY8-770" fmla="*/ 3264394 h 4116988"/>
                <a:gd name="connsiteX9-771" fmla="*/ 352258 w 945725"/>
                <a:gd name="connsiteY9-772" fmla="*/ 4116988 h 4116988"/>
                <a:gd name="connsiteX10-773" fmla="*/ 155981 w 945725"/>
                <a:gd name="connsiteY10-774" fmla="*/ 3264394 h 4116988"/>
                <a:gd name="connsiteX11-775" fmla="*/ 155984 w 945725"/>
                <a:gd name="connsiteY11-776" fmla="*/ 3264394 h 4116988"/>
                <a:gd name="connsiteX12-777" fmla="*/ 0 w 945725"/>
                <a:gd name="connsiteY12-778" fmla="*/ 3108410 h 4116988"/>
                <a:gd name="connsiteX13-779" fmla="*/ 0 w 945725"/>
                <a:gd name="connsiteY13-780" fmla="*/ 2713558 h 4116988"/>
                <a:gd name="connsiteX14-781" fmla="*/ 0 w 945725"/>
                <a:gd name="connsiteY14-782" fmla="*/ 1887305 h 4116988"/>
                <a:gd name="connsiteX15-783" fmla="*/ 0 w 945725"/>
                <a:gd name="connsiteY15-784" fmla="*/ 1887305 h 4116988"/>
                <a:gd name="connsiteX0-785" fmla="*/ 0 w 945725"/>
                <a:gd name="connsiteY0-786" fmla="*/ 1887305 h 3593113"/>
                <a:gd name="connsiteX1-787" fmla="*/ 155987 w 945725"/>
                <a:gd name="connsiteY1-788" fmla="*/ 140353 h 3593113"/>
                <a:gd name="connsiteX2-789" fmla="*/ 827532 w 945725"/>
                <a:gd name="connsiteY2-790" fmla="*/ 102251 h 3593113"/>
                <a:gd name="connsiteX3-791" fmla="*/ 935885 w 945725"/>
                <a:gd name="connsiteY3-792" fmla="*/ 1887305 h 3593113"/>
                <a:gd name="connsiteX4-793" fmla="*/ 935885 w 945725"/>
                <a:gd name="connsiteY4-794" fmla="*/ 1887305 h 3593113"/>
                <a:gd name="connsiteX5-795" fmla="*/ 935885 w 945725"/>
                <a:gd name="connsiteY5-796" fmla="*/ 2713558 h 3593113"/>
                <a:gd name="connsiteX6-797" fmla="*/ 935885 w 945725"/>
                <a:gd name="connsiteY6-798" fmla="*/ 3108410 h 3593113"/>
                <a:gd name="connsiteX7-799" fmla="*/ 779901 w 945725"/>
                <a:gd name="connsiteY7-800" fmla="*/ 3264394 h 3593113"/>
                <a:gd name="connsiteX8-801" fmla="*/ 389952 w 945725"/>
                <a:gd name="connsiteY8-802" fmla="*/ 3264394 h 3593113"/>
                <a:gd name="connsiteX9-803" fmla="*/ 342735 w 945725"/>
                <a:gd name="connsiteY9-804" fmla="*/ 3593113 h 3593113"/>
                <a:gd name="connsiteX10-805" fmla="*/ 155981 w 945725"/>
                <a:gd name="connsiteY10-806" fmla="*/ 3264394 h 3593113"/>
                <a:gd name="connsiteX11-807" fmla="*/ 155984 w 945725"/>
                <a:gd name="connsiteY11-808" fmla="*/ 3264394 h 3593113"/>
                <a:gd name="connsiteX12-809" fmla="*/ 0 w 945725"/>
                <a:gd name="connsiteY12-810" fmla="*/ 3108410 h 3593113"/>
                <a:gd name="connsiteX13-811" fmla="*/ 0 w 945725"/>
                <a:gd name="connsiteY13-812" fmla="*/ 2713558 h 3593113"/>
                <a:gd name="connsiteX14-813" fmla="*/ 0 w 945725"/>
                <a:gd name="connsiteY14-814" fmla="*/ 1887305 h 3593113"/>
                <a:gd name="connsiteX15-815" fmla="*/ 0 w 945725"/>
                <a:gd name="connsiteY15-816" fmla="*/ 1887305 h 3593113"/>
                <a:gd name="connsiteX0-817" fmla="*/ 0 w 945725"/>
                <a:gd name="connsiteY0-818" fmla="*/ 1887305 h 3593113"/>
                <a:gd name="connsiteX1-819" fmla="*/ 155987 w 945725"/>
                <a:gd name="connsiteY1-820" fmla="*/ 140353 h 3593113"/>
                <a:gd name="connsiteX2-821" fmla="*/ 827532 w 945725"/>
                <a:gd name="connsiteY2-822" fmla="*/ 102251 h 3593113"/>
                <a:gd name="connsiteX3-823" fmla="*/ 935885 w 945725"/>
                <a:gd name="connsiteY3-824" fmla="*/ 1887305 h 3593113"/>
                <a:gd name="connsiteX4-825" fmla="*/ 935885 w 945725"/>
                <a:gd name="connsiteY4-826" fmla="*/ 1887305 h 3593113"/>
                <a:gd name="connsiteX5-827" fmla="*/ 935885 w 945725"/>
                <a:gd name="connsiteY5-828" fmla="*/ 2713558 h 3593113"/>
                <a:gd name="connsiteX6-829" fmla="*/ 935885 w 945725"/>
                <a:gd name="connsiteY6-830" fmla="*/ 3108410 h 3593113"/>
                <a:gd name="connsiteX7-831" fmla="*/ 779901 w 945725"/>
                <a:gd name="connsiteY7-832" fmla="*/ 3264394 h 3593113"/>
                <a:gd name="connsiteX8-833" fmla="*/ 389952 w 945725"/>
                <a:gd name="connsiteY8-834" fmla="*/ 3264394 h 3593113"/>
                <a:gd name="connsiteX9-835" fmla="*/ 342735 w 945725"/>
                <a:gd name="connsiteY9-836" fmla="*/ 3593113 h 3593113"/>
                <a:gd name="connsiteX10-837" fmla="*/ 155981 w 945725"/>
                <a:gd name="connsiteY10-838" fmla="*/ 3264394 h 3593113"/>
                <a:gd name="connsiteX11-839" fmla="*/ 155984 w 945725"/>
                <a:gd name="connsiteY11-840" fmla="*/ 3264394 h 3593113"/>
                <a:gd name="connsiteX12-841" fmla="*/ 0 w 945725"/>
                <a:gd name="connsiteY12-842" fmla="*/ 3108410 h 3593113"/>
                <a:gd name="connsiteX13-843" fmla="*/ 0 w 945725"/>
                <a:gd name="connsiteY13-844" fmla="*/ 2713558 h 3593113"/>
                <a:gd name="connsiteX14-845" fmla="*/ 0 w 945725"/>
                <a:gd name="connsiteY14-846" fmla="*/ 1887305 h 3593113"/>
                <a:gd name="connsiteX15-847" fmla="*/ 0 w 945725"/>
                <a:gd name="connsiteY15-848" fmla="*/ 1887305 h 3593113"/>
                <a:gd name="connsiteX0-849" fmla="*/ 0 w 945725"/>
                <a:gd name="connsiteY0-850" fmla="*/ 1887305 h 3593113"/>
                <a:gd name="connsiteX1-851" fmla="*/ 155987 w 945725"/>
                <a:gd name="connsiteY1-852" fmla="*/ 140353 h 3593113"/>
                <a:gd name="connsiteX2-853" fmla="*/ 827532 w 945725"/>
                <a:gd name="connsiteY2-854" fmla="*/ 102251 h 3593113"/>
                <a:gd name="connsiteX3-855" fmla="*/ 935885 w 945725"/>
                <a:gd name="connsiteY3-856" fmla="*/ 1887305 h 3593113"/>
                <a:gd name="connsiteX4-857" fmla="*/ 935885 w 945725"/>
                <a:gd name="connsiteY4-858" fmla="*/ 1887305 h 3593113"/>
                <a:gd name="connsiteX5-859" fmla="*/ 935885 w 945725"/>
                <a:gd name="connsiteY5-860" fmla="*/ 2713558 h 3593113"/>
                <a:gd name="connsiteX6-861" fmla="*/ 935885 w 945725"/>
                <a:gd name="connsiteY6-862" fmla="*/ 3108410 h 3593113"/>
                <a:gd name="connsiteX7-863" fmla="*/ 808476 w 945725"/>
                <a:gd name="connsiteY7-864" fmla="*/ 3312019 h 3593113"/>
                <a:gd name="connsiteX8-865" fmla="*/ 389952 w 945725"/>
                <a:gd name="connsiteY8-866" fmla="*/ 3264394 h 3593113"/>
                <a:gd name="connsiteX9-867" fmla="*/ 342735 w 945725"/>
                <a:gd name="connsiteY9-868" fmla="*/ 3593113 h 3593113"/>
                <a:gd name="connsiteX10-869" fmla="*/ 155981 w 945725"/>
                <a:gd name="connsiteY10-870" fmla="*/ 3264394 h 3593113"/>
                <a:gd name="connsiteX11-871" fmla="*/ 155984 w 945725"/>
                <a:gd name="connsiteY11-872" fmla="*/ 3264394 h 3593113"/>
                <a:gd name="connsiteX12-873" fmla="*/ 0 w 945725"/>
                <a:gd name="connsiteY12-874" fmla="*/ 3108410 h 3593113"/>
                <a:gd name="connsiteX13-875" fmla="*/ 0 w 945725"/>
                <a:gd name="connsiteY13-876" fmla="*/ 2713558 h 3593113"/>
                <a:gd name="connsiteX14-877" fmla="*/ 0 w 945725"/>
                <a:gd name="connsiteY14-878" fmla="*/ 1887305 h 3593113"/>
                <a:gd name="connsiteX15-879" fmla="*/ 0 w 945725"/>
                <a:gd name="connsiteY15-880" fmla="*/ 1887305 h 3593113"/>
                <a:gd name="connsiteX0-881" fmla="*/ 0 w 945725"/>
                <a:gd name="connsiteY0-882" fmla="*/ 1887305 h 3593113"/>
                <a:gd name="connsiteX1-883" fmla="*/ 155987 w 945725"/>
                <a:gd name="connsiteY1-884" fmla="*/ 140353 h 3593113"/>
                <a:gd name="connsiteX2-885" fmla="*/ 827532 w 945725"/>
                <a:gd name="connsiteY2-886" fmla="*/ 102251 h 3593113"/>
                <a:gd name="connsiteX3-887" fmla="*/ 935885 w 945725"/>
                <a:gd name="connsiteY3-888" fmla="*/ 1887305 h 3593113"/>
                <a:gd name="connsiteX4-889" fmla="*/ 935885 w 945725"/>
                <a:gd name="connsiteY4-890" fmla="*/ 1887305 h 3593113"/>
                <a:gd name="connsiteX5-891" fmla="*/ 935885 w 945725"/>
                <a:gd name="connsiteY5-892" fmla="*/ 2713558 h 3593113"/>
                <a:gd name="connsiteX6-893" fmla="*/ 935885 w 945725"/>
                <a:gd name="connsiteY6-894" fmla="*/ 3108410 h 3593113"/>
                <a:gd name="connsiteX7-895" fmla="*/ 760851 w 945725"/>
                <a:gd name="connsiteY7-896" fmla="*/ 3283444 h 3593113"/>
                <a:gd name="connsiteX8-897" fmla="*/ 389952 w 945725"/>
                <a:gd name="connsiteY8-898" fmla="*/ 3264394 h 3593113"/>
                <a:gd name="connsiteX9-899" fmla="*/ 342735 w 945725"/>
                <a:gd name="connsiteY9-900" fmla="*/ 3593113 h 3593113"/>
                <a:gd name="connsiteX10-901" fmla="*/ 155981 w 945725"/>
                <a:gd name="connsiteY10-902" fmla="*/ 3264394 h 3593113"/>
                <a:gd name="connsiteX11-903" fmla="*/ 155984 w 945725"/>
                <a:gd name="connsiteY11-904" fmla="*/ 3264394 h 3593113"/>
                <a:gd name="connsiteX12-905" fmla="*/ 0 w 945725"/>
                <a:gd name="connsiteY12-906" fmla="*/ 3108410 h 3593113"/>
                <a:gd name="connsiteX13-907" fmla="*/ 0 w 945725"/>
                <a:gd name="connsiteY13-908" fmla="*/ 2713558 h 3593113"/>
                <a:gd name="connsiteX14-909" fmla="*/ 0 w 945725"/>
                <a:gd name="connsiteY14-910" fmla="*/ 1887305 h 3593113"/>
                <a:gd name="connsiteX15-911" fmla="*/ 0 w 945725"/>
                <a:gd name="connsiteY15-912" fmla="*/ 1887305 h 3593113"/>
                <a:gd name="connsiteX0-913" fmla="*/ 0 w 945725"/>
                <a:gd name="connsiteY0-914" fmla="*/ 1887305 h 3593113"/>
                <a:gd name="connsiteX1-915" fmla="*/ 155987 w 945725"/>
                <a:gd name="connsiteY1-916" fmla="*/ 140353 h 3593113"/>
                <a:gd name="connsiteX2-917" fmla="*/ 827532 w 945725"/>
                <a:gd name="connsiteY2-918" fmla="*/ 102251 h 3593113"/>
                <a:gd name="connsiteX3-919" fmla="*/ 935885 w 945725"/>
                <a:gd name="connsiteY3-920" fmla="*/ 1887305 h 3593113"/>
                <a:gd name="connsiteX4-921" fmla="*/ 935885 w 945725"/>
                <a:gd name="connsiteY4-922" fmla="*/ 1887305 h 3593113"/>
                <a:gd name="connsiteX5-923" fmla="*/ 935885 w 945725"/>
                <a:gd name="connsiteY5-924" fmla="*/ 2713558 h 3593113"/>
                <a:gd name="connsiteX6-925" fmla="*/ 935885 w 945725"/>
                <a:gd name="connsiteY6-926" fmla="*/ 3108410 h 3593113"/>
                <a:gd name="connsiteX7-927" fmla="*/ 760851 w 945725"/>
                <a:gd name="connsiteY7-928" fmla="*/ 3283444 h 3593113"/>
                <a:gd name="connsiteX8-929" fmla="*/ 399477 w 945725"/>
                <a:gd name="connsiteY8-930" fmla="*/ 3235819 h 3593113"/>
                <a:gd name="connsiteX9-931" fmla="*/ 342735 w 945725"/>
                <a:gd name="connsiteY9-932" fmla="*/ 3593113 h 3593113"/>
                <a:gd name="connsiteX10-933" fmla="*/ 155981 w 945725"/>
                <a:gd name="connsiteY10-934" fmla="*/ 3264394 h 3593113"/>
                <a:gd name="connsiteX11-935" fmla="*/ 155984 w 945725"/>
                <a:gd name="connsiteY11-936" fmla="*/ 3264394 h 3593113"/>
                <a:gd name="connsiteX12-937" fmla="*/ 0 w 945725"/>
                <a:gd name="connsiteY12-938" fmla="*/ 3108410 h 3593113"/>
                <a:gd name="connsiteX13-939" fmla="*/ 0 w 945725"/>
                <a:gd name="connsiteY13-940" fmla="*/ 2713558 h 3593113"/>
                <a:gd name="connsiteX14-941" fmla="*/ 0 w 945725"/>
                <a:gd name="connsiteY14-942" fmla="*/ 1887305 h 3593113"/>
                <a:gd name="connsiteX15-943" fmla="*/ 0 w 945725"/>
                <a:gd name="connsiteY15-944" fmla="*/ 1887305 h 3593113"/>
                <a:gd name="connsiteX0-945" fmla="*/ 0 w 945725"/>
                <a:gd name="connsiteY0-946" fmla="*/ 1887305 h 3593113"/>
                <a:gd name="connsiteX1-947" fmla="*/ 155987 w 945725"/>
                <a:gd name="connsiteY1-948" fmla="*/ 140353 h 3593113"/>
                <a:gd name="connsiteX2-949" fmla="*/ 827532 w 945725"/>
                <a:gd name="connsiteY2-950" fmla="*/ 102251 h 3593113"/>
                <a:gd name="connsiteX3-951" fmla="*/ 935885 w 945725"/>
                <a:gd name="connsiteY3-952" fmla="*/ 1887305 h 3593113"/>
                <a:gd name="connsiteX4-953" fmla="*/ 935885 w 945725"/>
                <a:gd name="connsiteY4-954" fmla="*/ 1887305 h 3593113"/>
                <a:gd name="connsiteX5-955" fmla="*/ 935885 w 945725"/>
                <a:gd name="connsiteY5-956" fmla="*/ 2713558 h 3593113"/>
                <a:gd name="connsiteX6-957" fmla="*/ 935885 w 945725"/>
                <a:gd name="connsiteY6-958" fmla="*/ 3108410 h 3593113"/>
                <a:gd name="connsiteX7-959" fmla="*/ 760851 w 945725"/>
                <a:gd name="connsiteY7-960" fmla="*/ 3283444 h 3593113"/>
                <a:gd name="connsiteX8-961" fmla="*/ 399477 w 945725"/>
                <a:gd name="connsiteY8-962" fmla="*/ 3235819 h 3593113"/>
                <a:gd name="connsiteX9-963" fmla="*/ 342735 w 945725"/>
                <a:gd name="connsiteY9-964" fmla="*/ 3593113 h 3593113"/>
                <a:gd name="connsiteX10-965" fmla="*/ 155981 w 945725"/>
                <a:gd name="connsiteY10-966" fmla="*/ 3264394 h 3593113"/>
                <a:gd name="connsiteX11-967" fmla="*/ 184559 w 945725"/>
                <a:gd name="connsiteY11-968" fmla="*/ 3264394 h 3593113"/>
                <a:gd name="connsiteX12-969" fmla="*/ 0 w 945725"/>
                <a:gd name="connsiteY12-970" fmla="*/ 3108410 h 3593113"/>
                <a:gd name="connsiteX13-971" fmla="*/ 0 w 945725"/>
                <a:gd name="connsiteY13-972" fmla="*/ 2713558 h 3593113"/>
                <a:gd name="connsiteX14-973" fmla="*/ 0 w 945725"/>
                <a:gd name="connsiteY14-974" fmla="*/ 1887305 h 3593113"/>
                <a:gd name="connsiteX15-975" fmla="*/ 0 w 945725"/>
                <a:gd name="connsiteY15-976" fmla="*/ 1887305 h 3593113"/>
                <a:gd name="connsiteX0-977" fmla="*/ 0 w 945725"/>
                <a:gd name="connsiteY0-978" fmla="*/ 1887305 h 3593113"/>
                <a:gd name="connsiteX1-979" fmla="*/ 155987 w 945725"/>
                <a:gd name="connsiteY1-980" fmla="*/ 140353 h 3593113"/>
                <a:gd name="connsiteX2-981" fmla="*/ 827532 w 945725"/>
                <a:gd name="connsiteY2-982" fmla="*/ 102251 h 3593113"/>
                <a:gd name="connsiteX3-983" fmla="*/ 935885 w 945725"/>
                <a:gd name="connsiteY3-984" fmla="*/ 1887305 h 3593113"/>
                <a:gd name="connsiteX4-985" fmla="*/ 935885 w 945725"/>
                <a:gd name="connsiteY4-986" fmla="*/ 1887305 h 3593113"/>
                <a:gd name="connsiteX5-987" fmla="*/ 897785 w 945725"/>
                <a:gd name="connsiteY5-988" fmla="*/ 2704033 h 3593113"/>
                <a:gd name="connsiteX6-989" fmla="*/ 935885 w 945725"/>
                <a:gd name="connsiteY6-990" fmla="*/ 3108410 h 3593113"/>
                <a:gd name="connsiteX7-991" fmla="*/ 760851 w 945725"/>
                <a:gd name="connsiteY7-992" fmla="*/ 3283444 h 3593113"/>
                <a:gd name="connsiteX8-993" fmla="*/ 399477 w 945725"/>
                <a:gd name="connsiteY8-994" fmla="*/ 3235819 h 3593113"/>
                <a:gd name="connsiteX9-995" fmla="*/ 342735 w 945725"/>
                <a:gd name="connsiteY9-996" fmla="*/ 3593113 h 3593113"/>
                <a:gd name="connsiteX10-997" fmla="*/ 155981 w 945725"/>
                <a:gd name="connsiteY10-998" fmla="*/ 3264394 h 3593113"/>
                <a:gd name="connsiteX11-999" fmla="*/ 184559 w 945725"/>
                <a:gd name="connsiteY11-1000" fmla="*/ 3264394 h 3593113"/>
                <a:gd name="connsiteX12-1001" fmla="*/ 0 w 945725"/>
                <a:gd name="connsiteY12-1002" fmla="*/ 3108410 h 3593113"/>
                <a:gd name="connsiteX13-1003" fmla="*/ 0 w 945725"/>
                <a:gd name="connsiteY13-1004" fmla="*/ 2713558 h 3593113"/>
                <a:gd name="connsiteX14-1005" fmla="*/ 0 w 945725"/>
                <a:gd name="connsiteY14-1006" fmla="*/ 1887305 h 3593113"/>
                <a:gd name="connsiteX15-1007" fmla="*/ 0 w 945725"/>
                <a:gd name="connsiteY15-1008" fmla="*/ 1887305 h 3593113"/>
                <a:gd name="connsiteX0-1009" fmla="*/ 0 w 973985"/>
                <a:gd name="connsiteY0-1010" fmla="*/ 1887305 h 3593113"/>
                <a:gd name="connsiteX1-1011" fmla="*/ 155987 w 973985"/>
                <a:gd name="connsiteY1-1012" fmla="*/ 140353 h 3593113"/>
                <a:gd name="connsiteX2-1013" fmla="*/ 827532 w 973985"/>
                <a:gd name="connsiteY2-1014" fmla="*/ 102251 h 3593113"/>
                <a:gd name="connsiteX3-1015" fmla="*/ 935885 w 973985"/>
                <a:gd name="connsiteY3-1016" fmla="*/ 1887305 h 3593113"/>
                <a:gd name="connsiteX4-1017" fmla="*/ 935885 w 973985"/>
                <a:gd name="connsiteY4-1018" fmla="*/ 1887305 h 3593113"/>
                <a:gd name="connsiteX5-1019" fmla="*/ 973985 w 973985"/>
                <a:gd name="connsiteY5-1020" fmla="*/ 2713558 h 3593113"/>
                <a:gd name="connsiteX6-1021" fmla="*/ 935885 w 973985"/>
                <a:gd name="connsiteY6-1022" fmla="*/ 3108410 h 3593113"/>
                <a:gd name="connsiteX7-1023" fmla="*/ 760851 w 973985"/>
                <a:gd name="connsiteY7-1024" fmla="*/ 3283444 h 3593113"/>
                <a:gd name="connsiteX8-1025" fmla="*/ 399477 w 973985"/>
                <a:gd name="connsiteY8-1026" fmla="*/ 3235819 h 3593113"/>
                <a:gd name="connsiteX9-1027" fmla="*/ 342735 w 973985"/>
                <a:gd name="connsiteY9-1028" fmla="*/ 3593113 h 3593113"/>
                <a:gd name="connsiteX10-1029" fmla="*/ 155981 w 973985"/>
                <a:gd name="connsiteY10-1030" fmla="*/ 3264394 h 3593113"/>
                <a:gd name="connsiteX11-1031" fmla="*/ 184559 w 973985"/>
                <a:gd name="connsiteY11-1032" fmla="*/ 3264394 h 3593113"/>
                <a:gd name="connsiteX12-1033" fmla="*/ 0 w 973985"/>
                <a:gd name="connsiteY12-1034" fmla="*/ 3108410 h 3593113"/>
                <a:gd name="connsiteX13-1035" fmla="*/ 0 w 973985"/>
                <a:gd name="connsiteY13-1036" fmla="*/ 2713558 h 3593113"/>
                <a:gd name="connsiteX14-1037" fmla="*/ 0 w 973985"/>
                <a:gd name="connsiteY14-1038" fmla="*/ 1887305 h 3593113"/>
                <a:gd name="connsiteX15-1039" fmla="*/ 0 w 973985"/>
                <a:gd name="connsiteY15-1040" fmla="*/ 1887305 h 3593113"/>
                <a:gd name="connsiteX0-1041" fmla="*/ 0 w 1097810"/>
                <a:gd name="connsiteY0-1042" fmla="*/ 1887305 h 3593113"/>
                <a:gd name="connsiteX1-1043" fmla="*/ 155987 w 1097810"/>
                <a:gd name="connsiteY1-1044" fmla="*/ 140353 h 3593113"/>
                <a:gd name="connsiteX2-1045" fmla="*/ 827532 w 1097810"/>
                <a:gd name="connsiteY2-1046" fmla="*/ 102251 h 3593113"/>
                <a:gd name="connsiteX3-1047" fmla="*/ 935885 w 1097810"/>
                <a:gd name="connsiteY3-1048" fmla="*/ 1887305 h 3593113"/>
                <a:gd name="connsiteX4-1049" fmla="*/ 1097810 w 1097810"/>
                <a:gd name="connsiteY4-1050" fmla="*/ 1925405 h 3593113"/>
                <a:gd name="connsiteX5-1051" fmla="*/ 973985 w 1097810"/>
                <a:gd name="connsiteY5-1052" fmla="*/ 2713558 h 3593113"/>
                <a:gd name="connsiteX6-1053" fmla="*/ 935885 w 1097810"/>
                <a:gd name="connsiteY6-1054" fmla="*/ 3108410 h 3593113"/>
                <a:gd name="connsiteX7-1055" fmla="*/ 760851 w 1097810"/>
                <a:gd name="connsiteY7-1056" fmla="*/ 3283444 h 3593113"/>
                <a:gd name="connsiteX8-1057" fmla="*/ 399477 w 1097810"/>
                <a:gd name="connsiteY8-1058" fmla="*/ 3235819 h 3593113"/>
                <a:gd name="connsiteX9-1059" fmla="*/ 342735 w 1097810"/>
                <a:gd name="connsiteY9-1060" fmla="*/ 3593113 h 3593113"/>
                <a:gd name="connsiteX10-1061" fmla="*/ 155981 w 1097810"/>
                <a:gd name="connsiteY10-1062" fmla="*/ 3264394 h 3593113"/>
                <a:gd name="connsiteX11-1063" fmla="*/ 184559 w 1097810"/>
                <a:gd name="connsiteY11-1064" fmla="*/ 3264394 h 3593113"/>
                <a:gd name="connsiteX12-1065" fmla="*/ 0 w 1097810"/>
                <a:gd name="connsiteY12-1066" fmla="*/ 3108410 h 3593113"/>
                <a:gd name="connsiteX13-1067" fmla="*/ 0 w 1097810"/>
                <a:gd name="connsiteY13-1068" fmla="*/ 2713558 h 3593113"/>
                <a:gd name="connsiteX14-1069" fmla="*/ 0 w 1097810"/>
                <a:gd name="connsiteY14-1070" fmla="*/ 1887305 h 3593113"/>
                <a:gd name="connsiteX15-1071" fmla="*/ 0 w 1097810"/>
                <a:gd name="connsiteY15-1072" fmla="*/ 1887305 h 3593113"/>
                <a:gd name="connsiteX0-1073" fmla="*/ 0 w 973985"/>
                <a:gd name="connsiteY0-1074" fmla="*/ 1887305 h 3593113"/>
                <a:gd name="connsiteX1-1075" fmla="*/ 155987 w 973985"/>
                <a:gd name="connsiteY1-1076" fmla="*/ 140353 h 3593113"/>
                <a:gd name="connsiteX2-1077" fmla="*/ 827532 w 973985"/>
                <a:gd name="connsiteY2-1078" fmla="*/ 102251 h 3593113"/>
                <a:gd name="connsiteX3-1079" fmla="*/ 935885 w 973985"/>
                <a:gd name="connsiteY3-1080" fmla="*/ 1887305 h 3593113"/>
                <a:gd name="connsiteX4-1081" fmla="*/ 973985 w 973985"/>
                <a:gd name="connsiteY4-1082" fmla="*/ 2713558 h 3593113"/>
                <a:gd name="connsiteX5-1083" fmla="*/ 935885 w 973985"/>
                <a:gd name="connsiteY5-1084" fmla="*/ 3108410 h 3593113"/>
                <a:gd name="connsiteX6-1085" fmla="*/ 760851 w 973985"/>
                <a:gd name="connsiteY6-1086" fmla="*/ 3283444 h 3593113"/>
                <a:gd name="connsiteX7-1087" fmla="*/ 399477 w 973985"/>
                <a:gd name="connsiteY7-1088" fmla="*/ 3235819 h 3593113"/>
                <a:gd name="connsiteX8-1089" fmla="*/ 342735 w 973985"/>
                <a:gd name="connsiteY8-1090" fmla="*/ 3593113 h 3593113"/>
                <a:gd name="connsiteX9-1091" fmla="*/ 155981 w 973985"/>
                <a:gd name="connsiteY9-1092" fmla="*/ 3264394 h 3593113"/>
                <a:gd name="connsiteX10-1093" fmla="*/ 184559 w 973985"/>
                <a:gd name="connsiteY10-1094" fmla="*/ 3264394 h 3593113"/>
                <a:gd name="connsiteX11-1095" fmla="*/ 0 w 973985"/>
                <a:gd name="connsiteY11-1096" fmla="*/ 3108410 h 3593113"/>
                <a:gd name="connsiteX12-1097" fmla="*/ 0 w 973985"/>
                <a:gd name="connsiteY12-1098" fmla="*/ 2713558 h 3593113"/>
                <a:gd name="connsiteX13-1099" fmla="*/ 0 w 973985"/>
                <a:gd name="connsiteY13-1100" fmla="*/ 1887305 h 3593113"/>
                <a:gd name="connsiteX14-1101" fmla="*/ 0 w 973985"/>
                <a:gd name="connsiteY14-1102" fmla="*/ 1887305 h 3593113"/>
                <a:gd name="connsiteX0-1103" fmla="*/ 0 w 983510"/>
                <a:gd name="connsiteY0-1104" fmla="*/ 1963977 h 3669785"/>
                <a:gd name="connsiteX1-1105" fmla="*/ 155987 w 983510"/>
                <a:gd name="connsiteY1-1106" fmla="*/ 217025 h 3669785"/>
                <a:gd name="connsiteX2-1107" fmla="*/ 827532 w 983510"/>
                <a:gd name="connsiteY2-1108" fmla="*/ 178923 h 3669785"/>
                <a:gd name="connsiteX3-1109" fmla="*/ 983510 w 983510"/>
                <a:gd name="connsiteY3-1110" fmla="*/ 1992552 h 3669785"/>
                <a:gd name="connsiteX4-1111" fmla="*/ 973985 w 983510"/>
                <a:gd name="connsiteY4-1112" fmla="*/ 2790230 h 3669785"/>
                <a:gd name="connsiteX5-1113" fmla="*/ 935885 w 983510"/>
                <a:gd name="connsiteY5-1114" fmla="*/ 3185082 h 3669785"/>
                <a:gd name="connsiteX6-1115" fmla="*/ 760851 w 983510"/>
                <a:gd name="connsiteY6-1116" fmla="*/ 3360116 h 3669785"/>
                <a:gd name="connsiteX7-1117" fmla="*/ 399477 w 983510"/>
                <a:gd name="connsiteY7-1118" fmla="*/ 3312491 h 3669785"/>
                <a:gd name="connsiteX8-1119" fmla="*/ 342735 w 983510"/>
                <a:gd name="connsiteY8-1120" fmla="*/ 3669785 h 3669785"/>
                <a:gd name="connsiteX9-1121" fmla="*/ 155981 w 983510"/>
                <a:gd name="connsiteY9-1122" fmla="*/ 3341066 h 3669785"/>
                <a:gd name="connsiteX10-1123" fmla="*/ 184559 w 983510"/>
                <a:gd name="connsiteY10-1124" fmla="*/ 3341066 h 3669785"/>
                <a:gd name="connsiteX11-1125" fmla="*/ 0 w 983510"/>
                <a:gd name="connsiteY11-1126" fmla="*/ 3185082 h 3669785"/>
                <a:gd name="connsiteX12-1127" fmla="*/ 0 w 983510"/>
                <a:gd name="connsiteY12-1128" fmla="*/ 2790230 h 3669785"/>
                <a:gd name="connsiteX13-1129" fmla="*/ 0 w 983510"/>
                <a:gd name="connsiteY13-1130" fmla="*/ 1963977 h 3669785"/>
                <a:gd name="connsiteX14-1131" fmla="*/ 0 w 983510"/>
                <a:gd name="connsiteY14-1132" fmla="*/ 1963977 h 3669785"/>
                <a:gd name="connsiteX0-1133" fmla="*/ 0 w 983510"/>
                <a:gd name="connsiteY0-1134" fmla="*/ 1876100 h 3581908"/>
                <a:gd name="connsiteX1-1135" fmla="*/ 155987 w 983510"/>
                <a:gd name="connsiteY1-1136" fmla="*/ 129148 h 3581908"/>
                <a:gd name="connsiteX2-1137" fmla="*/ 827532 w 983510"/>
                <a:gd name="connsiteY2-1138" fmla="*/ 91046 h 3581908"/>
                <a:gd name="connsiteX3-1139" fmla="*/ 983510 w 983510"/>
                <a:gd name="connsiteY3-1140" fmla="*/ 1904675 h 3581908"/>
                <a:gd name="connsiteX4-1141" fmla="*/ 973985 w 983510"/>
                <a:gd name="connsiteY4-1142" fmla="*/ 2702353 h 3581908"/>
                <a:gd name="connsiteX5-1143" fmla="*/ 935885 w 983510"/>
                <a:gd name="connsiteY5-1144" fmla="*/ 3097205 h 3581908"/>
                <a:gd name="connsiteX6-1145" fmla="*/ 760851 w 983510"/>
                <a:gd name="connsiteY6-1146" fmla="*/ 3272239 h 3581908"/>
                <a:gd name="connsiteX7-1147" fmla="*/ 399477 w 983510"/>
                <a:gd name="connsiteY7-1148" fmla="*/ 3224614 h 3581908"/>
                <a:gd name="connsiteX8-1149" fmla="*/ 342735 w 983510"/>
                <a:gd name="connsiteY8-1150" fmla="*/ 3581908 h 3581908"/>
                <a:gd name="connsiteX9-1151" fmla="*/ 155981 w 983510"/>
                <a:gd name="connsiteY9-1152" fmla="*/ 3253189 h 3581908"/>
                <a:gd name="connsiteX10-1153" fmla="*/ 184559 w 983510"/>
                <a:gd name="connsiteY10-1154" fmla="*/ 3253189 h 3581908"/>
                <a:gd name="connsiteX11-1155" fmla="*/ 0 w 983510"/>
                <a:gd name="connsiteY11-1156" fmla="*/ 3097205 h 3581908"/>
                <a:gd name="connsiteX12-1157" fmla="*/ 0 w 983510"/>
                <a:gd name="connsiteY12-1158" fmla="*/ 2702353 h 3581908"/>
                <a:gd name="connsiteX13-1159" fmla="*/ 0 w 983510"/>
                <a:gd name="connsiteY13-1160" fmla="*/ 1876100 h 3581908"/>
                <a:gd name="connsiteX14-1161" fmla="*/ 0 w 983510"/>
                <a:gd name="connsiteY14-1162" fmla="*/ 1876100 h 3581908"/>
                <a:gd name="connsiteX0-1163" fmla="*/ 0 w 983510"/>
                <a:gd name="connsiteY0-1164" fmla="*/ 1823329 h 3529137"/>
                <a:gd name="connsiteX1-1165" fmla="*/ 155987 w 983510"/>
                <a:gd name="connsiteY1-1166" fmla="*/ 76377 h 3529137"/>
                <a:gd name="connsiteX2-1167" fmla="*/ 827532 w 983510"/>
                <a:gd name="connsiteY2-1168" fmla="*/ 38275 h 3529137"/>
                <a:gd name="connsiteX3-1169" fmla="*/ 983510 w 983510"/>
                <a:gd name="connsiteY3-1170" fmla="*/ 1851904 h 3529137"/>
                <a:gd name="connsiteX4-1171" fmla="*/ 973985 w 983510"/>
                <a:gd name="connsiteY4-1172" fmla="*/ 2649582 h 3529137"/>
                <a:gd name="connsiteX5-1173" fmla="*/ 935885 w 983510"/>
                <a:gd name="connsiteY5-1174" fmla="*/ 3044434 h 3529137"/>
                <a:gd name="connsiteX6-1175" fmla="*/ 760851 w 983510"/>
                <a:gd name="connsiteY6-1176" fmla="*/ 3219468 h 3529137"/>
                <a:gd name="connsiteX7-1177" fmla="*/ 399477 w 983510"/>
                <a:gd name="connsiteY7-1178" fmla="*/ 3171843 h 3529137"/>
                <a:gd name="connsiteX8-1179" fmla="*/ 342735 w 983510"/>
                <a:gd name="connsiteY8-1180" fmla="*/ 3529137 h 3529137"/>
                <a:gd name="connsiteX9-1181" fmla="*/ 155981 w 983510"/>
                <a:gd name="connsiteY9-1182" fmla="*/ 3200418 h 3529137"/>
                <a:gd name="connsiteX10-1183" fmla="*/ 184559 w 983510"/>
                <a:gd name="connsiteY10-1184" fmla="*/ 3200418 h 3529137"/>
                <a:gd name="connsiteX11-1185" fmla="*/ 0 w 983510"/>
                <a:gd name="connsiteY11-1186" fmla="*/ 3044434 h 3529137"/>
                <a:gd name="connsiteX12-1187" fmla="*/ 0 w 983510"/>
                <a:gd name="connsiteY12-1188" fmla="*/ 2649582 h 3529137"/>
                <a:gd name="connsiteX13-1189" fmla="*/ 0 w 983510"/>
                <a:gd name="connsiteY13-1190" fmla="*/ 1823329 h 3529137"/>
                <a:gd name="connsiteX14-1191" fmla="*/ 0 w 983510"/>
                <a:gd name="connsiteY14-1192" fmla="*/ 1823329 h 3529137"/>
                <a:gd name="connsiteX0-1193" fmla="*/ 0 w 983510"/>
                <a:gd name="connsiteY0-1194" fmla="*/ 1823329 h 3529137"/>
                <a:gd name="connsiteX1-1195" fmla="*/ 155987 w 983510"/>
                <a:gd name="connsiteY1-1196" fmla="*/ 76377 h 3529137"/>
                <a:gd name="connsiteX2-1197" fmla="*/ 827532 w 983510"/>
                <a:gd name="connsiteY2-1198" fmla="*/ 38275 h 3529137"/>
                <a:gd name="connsiteX3-1199" fmla="*/ 983510 w 983510"/>
                <a:gd name="connsiteY3-1200" fmla="*/ 1851904 h 3529137"/>
                <a:gd name="connsiteX4-1201" fmla="*/ 973985 w 983510"/>
                <a:gd name="connsiteY4-1202" fmla="*/ 2649582 h 3529137"/>
                <a:gd name="connsiteX5-1203" fmla="*/ 935885 w 983510"/>
                <a:gd name="connsiteY5-1204" fmla="*/ 3044434 h 3529137"/>
                <a:gd name="connsiteX6-1205" fmla="*/ 760851 w 983510"/>
                <a:gd name="connsiteY6-1206" fmla="*/ 3219468 h 3529137"/>
                <a:gd name="connsiteX7-1207" fmla="*/ 399477 w 983510"/>
                <a:gd name="connsiteY7-1208" fmla="*/ 3171843 h 3529137"/>
                <a:gd name="connsiteX8-1209" fmla="*/ 342735 w 983510"/>
                <a:gd name="connsiteY8-1210" fmla="*/ 3529137 h 3529137"/>
                <a:gd name="connsiteX9-1211" fmla="*/ 155981 w 983510"/>
                <a:gd name="connsiteY9-1212" fmla="*/ 3200418 h 3529137"/>
                <a:gd name="connsiteX10-1213" fmla="*/ 184559 w 983510"/>
                <a:gd name="connsiteY10-1214" fmla="*/ 3200418 h 3529137"/>
                <a:gd name="connsiteX11-1215" fmla="*/ 0 w 983510"/>
                <a:gd name="connsiteY11-1216" fmla="*/ 3044434 h 3529137"/>
                <a:gd name="connsiteX12-1217" fmla="*/ 0 w 983510"/>
                <a:gd name="connsiteY12-1218" fmla="*/ 2649582 h 3529137"/>
                <a:gd name="connsiteX13-1219" fmla="*/ 0 w 983510"/>
                <a:gd name="connsiteY13-1220" fmla="*/ 1823329 h 3529137"/>
                <a:gd name="connsiteX14-1221" fmla="*/ 0 w 983510"/>
                <a:gd name="connsiteY14-1222" fmla="*/ 1823329 h 3529137"/>
                <a:gd name="connsiteX0-1223" fmla="*/ 0 w 983510"/>
                <a:gd name="connsiteY0-1224" fmla="*/ 1823329 h 3465501"/>
                <a:gd name="connsiteX1-1225" fmla="*/ 155987 w 983510"/>
                <a:gd name="connsiteY1-1226" fmla="*/ 76377 h 3465501"/>
                <a:gd name="connsiteX2-1227" fmla="*/ 827532 w 983510"/>
                <a:gd name="connsiteY2-1228" fmla="*/ 38275 h 3465501"/>
                <a:gd name="connsiteX3-1229" fmla="*/ 983510 w 983510"/>
                <a:gd name="connsiteY3-1230" fmla="*/ 1851904 h 3465501"/>
                <a:gd name="connsiteX4-1231" fmla="*/ 973985 w 983510"/>
                <a:gd name="connsiteY4-1232" fmla="*/ 2649582 h 3465501"/>
                <a:gd name="connsiteX5-1233" fmla="*/ 935885 w 983510"/>
                <a:gd name="connsiteY5-1234" fmla="*/ 3044434 h 3465501"/>
                <a:gd name="connsiteX6-1235" fmla="*/ 760851 w 983510"/>
                <a:gd name="connsiteY6-1236" fmla="*/ 3219468 h 3465501"/>
                <a:gd name="connsiteX7-1237" fmla="*/ 399477 w 983510"/>
                <a:gd name="connsiteY7-1238" fmla="*/ 3171843 h 3465501"/>
                <a:gd name="connsiteX8-1239" fmla="*/ 342735 w 983510"/>
                <a:gd name="connsiteY8-1240" fmla="*/ 3465501 h 3465501"/>
                <a:gd name="connsiteX9-1241" fmla="*/ 155981 w 983510"/>
                <a:gd name="connsiteY9-1242" fmla="*/ 3200418 h 3465501"/>
                <a:gd name="connsiteX10-1243" fmla="*/ 184559 w 983510"/>
                <a:gd name="connsiteY10-1244" fmla="*/ 3200418 h 3465501"/>
                <a:gd name="connsiteX11-1245" fmla="*/ 0 w 983510"/>
                <a:gd name="connsiteY11-1246" fmla="*/ 3044434 h 3465501"/>
                <a:gd name="connsiteX12-1247" fmla="*/ 0 w 983510"/>
                <a:gd name="connsiteY12-1248" fmla="*/ 2649582 h 3465501"/>
                <a:gd name="connsiteX13-1249" fmla="*/ 0 w 983510"/>
                <a:gd name="connsiteY13-1250" fmla="*/ 1823329 h 3465501"/>
                <a:gd name="connsiteX14-1251" fmla="*/ 0 w 983510"/>
                <a:gd name="connsiteY14-1252" fmla="*/ 1823329 h 34655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38" name="矩形 37"/>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a:t>
              </a:r>
              <a:r>
                <a:rPr lang="zh-CN" altLang="en-US" sz="1400" dirty="0" smtClean="0">
                  <a:solidFill>
                    <a:schemeClr val="tx1">
                      <a:lumMod val="75000"/>
                      <a:lumOff val="25000"/>
                    </a:schemeClr>
                  </a:solidFill>
                  <a:cs typeface="+mn-ea"/>
                  <a:sym typeface="+mn-lt"/>
                </a:rPr>
                <a:t>胶片</a:t>
              </a:r>
              <a:endParaRPr lang="zh-CN" altLang="en-US" sz="1400" dirty="0">
                <a:solidFill>
                  <a:schemeClr val="tx1">
                    <a:lumMod val="75000"/>
                    <a:lumOff val="25000"/>
                  </a:schemeClr>
                </a:solidFill>
                <a:cs typeface="+mn-ea"/>
                <a:sym typeface="+mn-lt"/>
              </a:endParaRPr>
            </a:p>
          </p:txBody>
        </p:sp>
      </p:grpSp>
      <p:sp>
        <p:nvSpPr>
          <p:cNvPr id="39" name="椭圆 38"/>
          <p:cNvSpPr/>
          <p:nvPr/>
        </p:nvSpPr>
        <p:spPr>
          <a:xfrm>
            <a:off x="4196444" y="5094515"/>
            <a:ext cx="1061357" cy="1061357"/>
          </a:xfrm>
          <a:prstGeom prst="ellipse">
            <a:avLst/>
          </a:prstGeom>
          <a:blipFill dpi="0" rotWithShape="1">
            <a:blip r:embed="rId3" cstate="print">
              <a:extLst>
                <a:ext uri="{28A0092B-C50C-407E-A947-70E740481C1C}">
                  <a14:useLocalDpi xmlns:a14="http://schemas.microsoft.com/office/drawing/2010/main" val="0"/>
                </a:ext>
              </a:extLst>
            </a:blip>
            <a:srcRect/>
            <a:stretch>
              <a:fillRect l="-24942" r="-24942"/>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854" y="1567542"/>
            <a:ext cx="2939067" cy="515982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75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ppt_x"/>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5"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srcRect t="21852"/>
          <a:stretch>
            <a:fillRect/>
          </a:stretch>
        </p:blipFill>
        <p:spPr>
          <a:xfrm>
            <a:off x="4038025" y="2600210"/>
            <a:ext cx="6151003" cy="3504791"/>
          </a:xfrm>
          <a:prstGeom prst="rect">
            <a:avLst/>
          </a:prstGeom>
          <a:noFill/>
          <a:ln w="9525">
            <a:noFill/>
          </a:ln>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161372">
            <a:off x="1419434" y="2063685"/>
            <a:ext cx="2037483" cy="4577843"/>
          </a:xfrm>
          <a:prstGeom prst="rect">
            <a:avLst/>
          </a:prstGeom>
          <a:noFill/>
        </p:spPr>
      </p:pic>
      <p:sp>
        <p:nvSpPr>
          <p:cNvPr id="11" name="文本框 10"/>
          <p:cNvSpPr txBox="1"/>
          <p:nvPr/>
        </p:nvSpPr>
        <p:spPr>
          <a:xfrm>
            <a:off x="4640194" y="3204588"/>
            <a:ext cx="3404181" cy="706755"/>
          </a:xfrm>
          <a:prstGeom prst="rect">
            <a:avLst/>
          </a:prstGeom>
          <a:noFill/>
        </p:spPr>
        <p:txBody>
          <a:bodyPr wrap="square" rtlCol="0">
            <a:spAutoFit/>
          </a:bodyPr>
          <a:lstStyle/>
          <a:p>
            <a:r>
              <a:rPr lang="zh-CN" altLang="en-US" sz="4000" dirty="0">
                <a:solidFill>
                  <a:srgbClr val="ED6D34"/>
                </a:solidFill>
                <a:cs typeface="+mn-ea"/>
                <a:sym typeface="+mn-lt"/>
              </a:rPr>
              <a:t>学习活动</a:t>
            </a:r>
            <a:endParaRPr lang="zh-CN" altLang="en-US" sz="4000" dirty="0">
              <a:solidFill>
                <a:srgbClr val="ED6D34"/>
              </a:solidFill>
              <a:cs typeface="+mn-ea"/>
              <a:sym typeface="+mn-lt"/>
            </a:endParaRPr>
          </a:p>
        </p:txBody>
      </p:sp>
      <p:sp>
        <p:nvSpPr>
          <p:cNvPr id="7" name="PA_矩形 8"/>
          <p:cNvSpPr/>
          <p:nvPr>
            <p:custDataLst>
              <p:tags r:id="rId3"/>
            </p:custDataLst>
          </p:nvPr>
        </p:nvSpPr>
        <p:spPr>
          <a:xfrm>
            <a:off x="4640194" y="3966668"/>
            <a:ext cx="5256421" cy="182614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00000"/>
              </a:lnSpc>
              <a:buNone/>
            </a:pPr>
            <a:r>
              <a:rPr lang="zh-CN" altLang="en-US" sz="1600" dirty="0">
                <a:solidFill>
                  <a:schemeClr val="tx1">
                    <a:lumMod val="65000"/>
                    <a:lumOff val="35000"/>
                  </a:schemeClr>
                </a:solidFill>
                <a:cs typeface="+mn-ea"/>
                <a:sym typeface="+mn-lt"/>
              </a:rPr>
              <a:t>单击此处添加段落文本单击此处添加段落文本单击此处添加段落文本单击此处添加段落文本单击此处添加段落文本单击此处添加段落</a:t>
            </a:r>
            <a:r>
              <a:rPr lang="zh-CN" altLang="en-US" sz="1600" dirty="0" smtClean="0">
                <a:solidFill>
                  <a:schemeClr val="tx1">
                    <a:lumMod val="65000"/>
                    <a:lumOff val="35000"/>
                  </a:schemeClr>
                </a:solidFill>
                <a:cs typeface="+mn-ea"/>
                <a:sym typeface="+mn-lt"/>
              </a:rPr>
              <a:t>文本</a:t>
            </a:r>
            <a:endParaRPr lang="en-US" altLang="zh-CN" sz="1600" dirty="0" smtClean="0">
              <a:solidFill>
                <a:schemeClr val="tx1">
                  <a:lumMod val="65000"/>
                  <a:lumOff val="35000"/>
                </a:schemeClr>
              </a:solidFill>
              <a:cs typeface="+mn-ea"/>
              <a:sym typeface="+mn-lt"/>
            </a:endParaRPr>
          </a:p>
          <a:p>
            <a:pPr marL="0" indent="0" defTabSz="1217930">
              <a:lnSpc>
                <a:spcPct val="100000"/>
              </a:lnSpc>
              <a:buNone/>
            </a:pPr>
            <a:r>
              <a:rPr lang="zh-CN" altLang="en-US" sz="1600" dirty="0">
                <a:solidFill>
                  <a:schemeClr val="tx1">
                    <a:lumMod val="65000"/>
                    <a:lumOff val="35000"/>
                  </a:schemeClr>
                </a:solidFill>
                <a:cs typeface="+mn-ea"/>
                <a:sym typeface="+mn-lt"/>
              </a:rPr>
              <a:t>单击此处添加段落文本单击此处添加段落文本单击此处添加段落文本单击此处添加段落文本单击此处</a:t>
            </a:r>
            <a:r>
              <a:rPr lang="zh-CN" altLang="en-US" sz="1600" dirty="0" smtClean="0">
                <a:solidFill>
                  <a:schemeClr val="tx1">
                    <a:lumMod val="65000"/>
                    <a:lumOff val="35000"/>
                  </a:schemeClr>
                </a:solidFill>
                <a:cs typeface="+mn-ea"/>
                <a:sym typeface="+mn-lt"/>
              </a:rPr>
              <a:t>添加</a:t>
            </a:r>
            <a:endParaRPr lang="zh-CN" altLang="en-US" sz="1600" dirty="0">
              <a:solidFill>
                <a:schemeClr val="tx1">
                  <a:lumMod val="65000"/>
                  <a:lumOff val="35000"/>
                </a:schemeClr>
              </a:solidFill>
              <a:cs typeface="+mn-ea"/>
              <a:sym typeface="+mn-lt"/>
            </a:endParaRPr>
          </a:p>
          <a:p>
            <a:pPr marL="0" lvl="0" indent="0" defTabSz="1217930" eaLnBrk="1" hangingPunct="1">
              <a:lnSpc>
                <a:spcPct val="100000"/>
              </a:lnSpc>
              <a:buNone/>
            </a:pPr>
            <a:endParaRPr lang="zh-CN" altLang="en-US" sz="16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strVal val="#ppt_w*0.70"/>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animEffect transition="in" filter="fade">
                                      <p:cBhvr>
                                        <p:cTn id="18" dur="1000"/>
                                        <p:tgtEl>
                                          <p:spTgt spid="11"/>
                                        </p:tgtEl>
                                      </p:cBhvr>
                                    </p:animEffect>
                                  </p:childTnLst>
                                </p:cTn>
                              </p:par>
                            </p:childTnLst>
                          </p:cTn>
                        </p:par>
                        <p:par>
                          <p:cTn id="19" fill="hold">
                            <p:stCondLst>
                              <p:cond delay="1500"/>
                            </p:stCondLst>
                            <p:childTnLst>
                              <p:par>
                                <p:cTn id="20" presetID="42" presetClass="entr" presetSubtype="0" fill="hold" grpId="0" nodeType="after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cs typeface="+mn-ea"/>
                <a:sym typeface="+mn-lt"/>
              </a:rPr>
              <a:t>第三部分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cs typeface="+mn-ea"/>
              <a:sym typeface="+mn-lt"/>
            </a:endParaRPr>
          </a:p>
        </p:txBody>
      </p:sp>
      <p:sp>
        <p:nvSpPr>
          <p:cNvPr id="10" name="PA_矩形 8"/>
          <p:cNvSpPr/>
          <p:nvPr>
            <p:custDataLst>
              <p:tags r:id="rId2"/>
            </p:custDataLst>
          </p:nvPr>
        </p:nvSpPr>
        <p:spPr>
          <a:xfrm>
            <a:off x="5318504" y="4203305"/>
            <a:ext cx="5530310" cy="699359"/>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cs typeface="+mn-ea"/>
                <a:sym typeface="+mn-lt"/>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cs typeface="+mn-ea"/>
                <a:sym typeface="+mn-lt"/>
              </a:rPr>
              <a:t>文本</a:t>
            </a:r>
            <a:endParaRPr lang="zh-CN" altLang="en-US" sz="1400" dirty="0">
              <a:solidFill>
                <a:schemeClr val="tx1">
                  <a:lumMod val="65000"/>
                  <a:lumOff val="35000"/>
                </a:schemeClr>
              </a:solidFill>
              <a:cs typeface="+mn-ea"/>
              <a:sym typeface="+mn-lt"/>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cs typeface="+mn-ea"/>
                <a:sym typeface="+mn-lt"/>
              </a:rPr>
              <a:t>教学设计</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69536" y="221241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1" fmla="*/ 0 w 3314700"/>
              <a:gd name="connsiteY0-2" fmla="*/ 0 h 2159000"/>
              <a:gd name="connsiteX1-3" fmla="*/ 3314700 w 3314700"/>
              <a:gd name="connsiteY1-4" fmla="*/ 0 h 2159000"/>
              <a:gd name="connsiteX2-5" fmla="*/ 3314700 w 3314700"/>
              <a:gd name="connsiteY2-6" fmla="*/ 2159000 h 2159000"/>
              <a:gd name="connsiteX3-7" fmla="*/ 0 w 3314700"/>
              <a:gd name="connsiteY3-8" fmla="*/ 2159000 h 2159000"/>
              <a:gd name="connsiteX4-9" fmla="*/ 0 w 3314700"/>
              <a:gd name="connsiteY4-10" fmla="*/ 0 h 2159000"/>
              <a:gd name="connsiteX0-11" fmla="*/ 0 w 3314700"/>
              <a:gd name="connsiteY0-12" fmla="*/ 9794 h 2168794"/>
              <a:gd name="connsiteX1-13" fmla="*/ 3314700 w 3314700"/>
              <a:gd name="connsiteY1-14" fmla="*/ 9794 h 2168794"/>
              <a:gd name="connsiteX2-15" fmla="*/ 3314700 w 3314700"/>
              <a:gd name="connsiteY2-16" fmla="*/ 2168794 h 2168794"/>
              <a:gd name="connsiteX3-17" fmla="*/ 0 w 3314700"/>
              <a:gd name="connsiteY3-18" fmla="*/ 2168794 h 2168794"/>
              <a:gd name="connsiteX4-19" fmla="*/ 0 w 3314700"/>
              <a:gd name="connsiteY4-20" fmla="*/ 9794 h 2168794"/>
              <a:gd name="connsiteX0-21" fmla="*/ 22577 w 3337277"/>
              <a:gd name="connsiteY0-22" fmla="*/ 9794 h 2168794"/>
              <a:gd name="connsiteX1-23" fmla="*/ 3337277 w 3337277"/>
              <a:gd name="connsiteY1-24" fmla="*/ 9794 h 2168794"/>
              <a:gd name="connsiteX2-25" fmla="*/ 3337277 w 3337277"/>
              <a:gd name="connsiteY2-26" fmla="*/ 2168794 h 2168794"/>
              <a:gd name="connsiteX3-27" fmla="*/ 22577 w 3337277"/>
              <a:gd name="connsiteY3-28" fmla="*/ 2168794 h 2168794"/>
              <a:gd name="connsiteX4-29" fmla="*/ 22577 w 3337277"/>
              <a:gd name="connsiteY4-30" fmla="*/ 9794 h 2168794"/>
              <a:gd name="connsiteX0-31" fmla="*/ 22577 w 3337277"/>
              <a:gd name="connsiteY0-32" fmla="*/ 9794 h 2168794"/>
              <a:gd name="connsiteX1-33" fmla="*/ 3337277 w 3337277"/>
              <a:gd name="connsiteY1-34" fmla="*/ 9794 h 2168794"/>
              <a:gd name="connsiteX2-35" fmla="*/ 3337277 w 3337277"/>
              <a:gd name="connsiteY2-36" fmla="*/ 2168794 h 2168794"/>
              <a:gd name="connsiteX3-37" fmla="*/ 22577 w 3337277"/>
              <a:gd name="connsiteY3-38" fmla="*/ 2168794 h 2168794"/>
              <a:gd name="connsiteX4-39" fmla="*/ 22577 w 3337277"/>
              <a:gd name="connsiteY4-40" fmla="*/ 9794 h 2168794"/>
              <a:gd name="connsiteX0-41" fmla="*/ 22577 w 3337277"/>
              <a:gd name="connsiteY0-42" fmla="*/ 9794 h 2188564"/>
              <a:gd name="connsiteX1-43" fmla="*/ 3337277 w 3337277"/>
              <a:gd name="connsiteY1-44" fmla="*/ 9794 h 2188564"/>
              <a:gd name="connsiteX2-45" fmla="*/ 3337277 w 3337277"/>
              <a:gd name="connsiteY2-46" fmla="*/ 2168794 h 2188564"/>
              <a:gd name="connsiteX3-47" fmla="*/ 22577 w 3337277"/>
              <a:gd name="connsiteY3-48" fmla="*/ 2168794 h 2188564"/>
              <a:gd name="connsiteX4-49" fmla="*/ 22577 w 3337277"/>
              <a:gd name="connsiteY4-50" fmla="*/ 9794 h 2188564"/>
              <a:gd name="connsiteX0-51" fmla="*/ 22577 w 3337277"/>
              <a:gd name="connsiteY0-52" fmla="*/ 9794 h 2188564"/>
              <a:gd name="connsiteX1-53" fmla="*/ 3337277 w 3337277"/>
              <a:gd name="connsiteY1-54" fmla="*/ 9794 h 2188564"/>
              <a:gd name="connsiteX2-55" fmla="*/ 3337277 w 3337277"/>
              <a:gd name="connsiteY2-56" fmla="*/ 2168794 h 2188564"/>
              <a:gd name="connsiteX3-57" fmla="*/ 22577 w 3337277"/>
              <a:gd name="connsiteY3-58" fmla="*/ 2168794 h 2188564"/>
              <a:gd name="connsiteX4-59" fmla="*/ 22577 w 3337277"/>
              <a:gd name="connsiteY4-60" fmla="*/ 9794 h 2188564"/>
              <a:gd name="connsiteX0-61" fmla="*/ 22577 w 3339948"/>
              <a:gd name="connsiteY0-62" fmla="*/ 9794 h 2188564"/>
              <a:gd name="connsiteX1-63" fmla="*/ 3337277 w 3339948"/>
              <a:gd name="connsiteY1-64" fmla="*/ 9794 h 2188564"/>
              <a:gd name="connsiteX2-65" fmla="*/ 3337277 w 3339948"/>
              <a:gd name="connsiteY2-66" fmla="*/ 2168794 h 2188564"/>
              <a:gd name="connsiteX3-67" fmla="*/ 22577 w 3339948"/>
              <a:gd name="connsiteY3-68" fmla="*/ 2168794 h 2188564"/>
              <a:gd name="connsiteX4-69" fmla="*/ 22577 w 3339948"/>
              <a:gd name="connsiteY4-70" fmla="*/ 9794 h 21885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4"/>
          <p:cNvSpPr/>
          <p:nvPr/>
        </p:nvSpPr>
        <p:spPr>
          <a:xfrm>
            <a:off x="3069536" y="442784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1" fmla="*/ 0 w 3314700"/>
              <a:gd name="connsiteY0-2" fmla="*/ 0 h 2159000"/>
              <a:gd name="connsiteX1-3" fmla="*/ 3314700 w 3314700"/>
              <a:gd name="connsiteY1-4" fmla="*/ 0 h 2159000"/>
              <a:gd name="connsiteX2-5" fmla="*/ 3314700 w 3314700"/>
              <a:gd name="connsiteY2-6" fmla="*/ 2159000 h 2159000"/>
              <a:gd name="connsiteX3-7" fmla="*/ 0 w 3314700"/>
              <a:gd name="connsiteY3-8" fmla="*/ 2159000 h 2159000"/>
              <a:gd name="connsiteX4-9" fmla="*/ 0 w 3314700"/>
              <a:gd name="connsiteY4-10" fmla="*/ 0 h 2159000"/>
              <a:gd name="connsiteX0-11" fmla="*/ 0 w 3314700"/>
              <a:gd name="connsiteY0-12" fmla="*/ 9794 h 2168794"/>
              <a:gd name="connsiteX1-13" fmla="*/ 3314700 w 3314700"/>
              <a:gd name="connsiteY1-14" fmla="*/ 9794 h 2168794"/>
              <a:gd name="connsiteX2-15" fmla="*/ 3314700 w 3314700"/>
              <a:gd name="connsiteY2-16" fmla="*/ 2168794 h 2168794"/>
              <a:gd name="connsiteX3-17" fmla="*/ 0 w 3314700"/>
              <a:gd name="connsiteY3-18" fmla="*/ 2168794 h 2168794"/>
              <a:gd name="connsiteX4-19" fmla="*/ 0 w 3314700"/>
              <a:gd name="connsiteY4-20" fmla="*/ 9794 h 2168794"/>
              <a:gd name="connsiteX0-21" fmla="*/ 22577 w 3337277"/>
              <a:gd name="connsiteY0-22" fmla="*/ 9794 h 2168794"/>
              <a:gd name="connsiteX1-23" fmla="*/ 3337277 w 3337277"/>
              <a:gd name="connsiteY1-24" fmla="*/ 9794 h 2168794"/>
              <a:gd name="connsiteX2-25" fmla="*/ 3337277 w 3337277"/>
              <a:gd name="connsiteY2-26" fmla="*/ 2168794 h 2168794"/>
              <a:gd name="connsiteX3-27" fmla="*/ 22577 w 3337277"/>
              <a:gd name="connsiteY3-28" fmla="*/ 2168794 h 2168794"/>
              <a:gd name="connsiteX4-29" fmla="*/ 22577 w 3337277"/>
              <a:gd name="connsiteY4-30" fmla="*/ 9794 h 2168794"/>
              <a:gd name="connsiteX0-31" fmla="*/ 22577 w 3337277"/>
              <a:gd name="connsiteY0-32" fmla="*/ 9794 h 2168794"/>
              <a:gd name="connsiteX1-33" fmla="*/ 3337277 w 3337277"/>
              <a:gd name="connsiteY1-34" fmla="*/ 9794 h 2168794"/>
              <a:gd name="connsiteX2-35" fmla="*/ 3337277 w 3337277"/>
              <a:gd name="connsiteY2-36" fmla="*/ 2168794 h 2168794"/>
              <a:gd name="connsiteX3-37" fmla="*/ 22577 w 3337277"/>
              <a:gd name="connsiteY3-38" fmla="*/ 2168794 h 2168794"/>
              <a:gd name="connsiteX4-39" fmla="*/ 22577 w 3337277"/>
              <a:gd name="connsiteY4-40" fmla="*/ 9794 h 2168794"/>
              <a:gd name="connsiteX0-41" fmla="*/ 22577 w 3337277"/>
              <a:gd name="connsiteY0-42" fmla="*/ 9794 h 2188564"/>
              <a:gd name="connsiteX1-43" fmla="*/ 3337277 w 3337277"/>
              <a:gd name="connsiteY1-44" fmla="*/ 9794 h 2188564"/>
              <a:gd name="connsiteX2-45" fmla="*/ 3337277 w 3337277"/>
              <a:gd name="connsiteY2-46" fmla="*/ 2168794 h 2188564"/>
              <a:gd name="connsiteX3-47" fmla="*/ 22577 w 3337277"/>
              <a:gd name="connsiteY3-48" fmla="*/ 2168794 h 2188564"/>
              <a:gd name="connsiteX4-49" fmla="*/ 22577 w 3337277"/>
              <a:gd name="connsiteY4-50" fmla="*/ 9794 h 2188564"/>
              <a:gd name="connsiteX0-51" fmla="*/ 22577 w 3337277"/>
              <a:gd name="connsiteY0-52" fmla="*/ 9794 h 2188564"/>
              <a:gd name="connsiteX1-53" fmla="*/ 3337277 w 3337277"/>
              <a:gd name="connsiteY1-54" fmla="*/ 9794 h 2188564"/>
              <a:gd name="connsiteX2-55" fmla="*/ 3337277 w 3337277"/>
              <a:gd name="connsiteY2-56" fmla="*/ 2168794 h 2188564"/>
              <a:gd name="connsiteX3-57" fmla="*/ 22577 w 3337277"/>
              <a:gd name="connsiteY3-58" fmla="*/ 2168794 h 2188564"/>
              <a:gd name="connsiteX4-59" fmla="*/ 22577 w 3337277"/>
              <a:gd name="connsiteY4-60" fmla="*/ 9794 h 2188564"/>
              <a:gd name="connsiteX0-61" fmla="*/ 22577 w 3339948"/>
              <a:gd name="connsiteY0-62" fmla="*/ 9794 h 2188564"/>
              <a:gd name="connsiteX1-63" fmla="*/ 3337277 w 3339948"/>
              <a:gd name="connsiteY1-64" fmla="*/ 9794 h 2188564"/>
              <a:gd name="connsiteX2-65" fmla="*/ 3337277 w 3339948"/>
              <a:gd name="connsiteY2-66" fmla="*/ 2168794 h 2188564"/>
              <a:gd name="connsiteX3-67" fmla="*/ 22577 w 3339948"/>
              <a:gd name="connsiteY3-68" fmla="*/ 2168794 h 2188564"/>
              <a:gd name="connsiteX4-69" fmla="*/ 22577 w 3339948"/>
              <a:gd name="connsiteY4-70" fmla="*/ 9794 h 21885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03924" y="825500"/>
            <a:ext cx="5019675" cy="6692900"/>
          </a:xfrm>
          <a:prstGeom prst="rect">
            <a:avLst/>
          </a:prstGeom>
        </p:spPr>
      </p:pic>
      <p:sp>
        <p:nvSpPr>
          <p:cNvPr id="15" name="TextBox 97"/>
          <p:cNvSpPr txBox="1"/>
          <p:nvPr/>
        </p:nvSpPr>
        <p:spPr>
          <a:xfrm rot="21408214">
            <a:off x="7268893" y="301539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chemeClr val="tx1">
                    <a:lumMod val="85000"/>
                    <a:lumOff val="15000"/>
                  </a:schemeClr>
                </a:solidFill>
                <a:cs typeface="+mn-ea"/>
                <a:sym typeface="+mn-lt"/>
              </a:rPr>
              <a:t>点击添加标题</a:t>
            </a:r>
            <a:endParaRPr lang="zh-CN" altLang="en-US" sz="2400" dirty="0">
              <a:solidFill>
                <a:schemeClr val="tx1">
                  <a:lumMod val="85000"/>
                  <a:lumOff val="15000"/>
                </a:schemeClr>
              </a:solidFill>
              <a:cs typeface="+mn-ea"/>
              <a:sym typeface="+mn-lt"/>
            </a:endParaRPr>
          </a:p>
        </p:txBody>
      </p:sp>
      <p:sp>
        <p:nvSpPr>
          <p:cNvPr id="16" name="文本框 15"/>
          <p:cNvSpPr txBox="1"/>
          <p:nvPr/>
        </p:nvSpPr>
        <p:spPr>
          <a:xfrm rot="21393019">
            <a:off x="7370493" y="3562375"/>
            <a:ext cx="2489735" cy="2354491"/>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cs typeface="+mn-ea"/>
                <a:sym typeface="+mn-lt"/>
              </a:rPr>
              <a:t>。请在此处添加具体内容，文字尽量言简意赅，简单说明即可。</a:t>
            </a:r>
            <a:endParaRPr lang="zh-CN" altLang="en-US" sz="1400" dirty="0" smtClean="0">
              <a:solidFill>
                <a:schemeClr val="tx1"/>
              </a:solidFill>
              <a:cs typeface="+mn-ea"/>
              <a:sym typeface="+mn-lt"/>
            </a:endParaRPr>
          </a:p>
          <a:p>
            <a:pPr>
              <a:lnSpc>
                <a:spcPct val="150000"/>
              </a:lnSpc>
            </a:pPr>
            <a:endParaRPr lang="zh-CN" altLang="en-US" sz="1400" dirty="0">
              <a:solidFill>
                <a:schemeClr val="tx1"/>
              </a:solidFill>
              <a:cs typeface="+mn-ea"/>
              <a:sym typeface="+mn-lt"/>
            </a:endParaRP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016612">
            <a:off x="689064" y="1246196"/>
            <a:ext cx="2452092" cy="23846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750"/>
                                        <p:tgtEl>
                                          <p:spTgt spid="5"/>
                                        </p:tgtEl>
                                      </p:cBhvr>
                                    </p:animEffect>
                                    <p:anim calcmode="lin" valueType="num">
                                      <p:cBhvr>
                                        <p:cTn id="13" dur="1750" fill="hold"/>
                                        <p:tgtEl>
                                          <p:spTgt spid="5"/>
                                        </p:tgtEl>
                                        <p:attrNameLst>
                                          <p:attrName>style.rotation</p:attrName>
                                        </p:attrNameLst>
                                      </p:cBhvr>
                                      <p:tavLst>
                                        <p:tav tm="0">
                                          <p:val>
                                            <p:fltVal val="720"/>
                                          </p:val>
                                        </p:tav>
                                        <p:tav tm="100000">
                                          <p:val>
                                            <p:fltVal val="0"/>
                                          </p:val>
                                        </p:tav>
                                      </p:tavLst>
                                    </p:anim>
                                    <p:anim calcmode="lin" valueType="num">
                                      <p:cBhvr>
                                        <p:cTn id="14" dur="1750" fill="hold"/>
                                        <p:tgtEl>
                                          <p:spTgt spid="5"/>
                                        </p:tgtEl>
                                        <p:attrNameLst>
                                          <p:attrName>ppt_h</p:attrName>
                                        </p:attrNameLst>
                                      </p:cBhvr>
                                      <p:tavLst>
                                        <p:tav tm="0">
                                          <p:val>
                                            <p:fltVal val="0"/>
                                          </p:val>
                                        </p:tav>
                                        <p:tav tm="100000">
                                          <p:val>
                                            <p:strVal val="#ppt_h"/>
                                          </p:val>
                                        </p:tav>
                                      </p:tavLst>
                                    </p:anim>
                                    <p:anim calcmode="lin" valueType="num">
                                      <p:cBhvr>
                                        <p:cTn id="15" dur="1750" fill="hold"/>
                                        <p:tgtEl>
                                          <p:spTgt spid="5"/>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750"/>
                                        <p:tgtEl>
                                          <p:spTgt spid="14"/>
                                        </p:tgtEl>
                                      </p:cBhvr>
                                    </p:animEffect>
                                    <p:anim calcmode="lin" valueType="num">
                                      <p:cBhvr>
                                        <p:cTn id="19" dur="1750" fill="hold"/>
                                        <p:tgtEl>
                                          <p:spTgt spid="14"/>
                                        </p:tgtEl>
                                        <p:attrNameLst>
                                          <p:attrName>style.rotation</p:attrName>
                                        </p:attrNameLst>
                                      </p:cBhvr>
                                      <p:tavLst>
                                        <p:tav tm="0">
                                          <p:val>
                                            <p:fltVal val="720"/>
                                          </p:val>
                                        </p:tav>
                                        <p:tav tm="100000">
                                          <p:val>
                                            <p:fltVal val="0"/>
                                          </p:val>
                                        </p:tav>
                                      </p:tavLst>
                                    </p:anim>
                                    <p:anim calcmode="lin" valueType="num">
                                      <p:cBhvr>
                                        <p:cTn id="20" dur="1750" fill="hold"/>
                                        <p:tgtEl>
                                          <p:spTgt spid="14"/>
                                        </p:tgtEl>
                                        <p:attrNameLst>
                                          <p:attrName>ppt_h</p:attrName>
                                        </p:attrNameLst>
                                      </p:cBhvr>
                                      <p:tavLst>
                                        <p:tav tm="0">
                                          <p:val>
                                            <p:fltVal val="0"/>
                                          </p:val>
                                        </p:tav>
                                        <p:tav tm="100000">
                                          <p:val>
                                            <p:strVal val="#ppt_h"/>
                                          </p:val>
                                        </p:tav>
                                      </p:tavLst>
                                    </p:anim>
                                    <p:anim calcmode="lin" valueType="num">
                                      <p:cBhvr>
                                        <p:cTn id="21" dur="1750" fill="hold"/>
                                        <p:tgtEl>
                                          <p:spTgt spid="14"/>
                                        </p:tgtEl>
                                        <p:attrNameLst>
                                          <p:attrName>ppt_w</p:attrName>
                                        </p:attrNameLst>
                                      </p:cBhvr>
                                      <p:tavLst>
                                        <p:tav tm="0">
                                          <p:val>
                                            <p:fltVal val="0"/>
                                          </p:val>
                                        </p:tav>
                                        <p:tav tm="100000">
                                          <p:val>
                                            <p:strVal val="#ppt_w"/>
                                          </p:val>
                                        </p:tav>
                                      </p:tavLst>
                                    </p:anim>
                                  </p:childTnLst>
                                </p:cTn>
                              </p:par>
                              <p:par>
                                <p:cTn id="22" presetID="42"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294286" y="2707911"/>
            <a:ext cx="732790" cy="762635"/>
            <a:chOff x="6193906" y="1932736"/>
            <a:chExt cx="732923" cy="762839"/>
          </a:xfrm>
        </p:grpSpPr>
        <p:pic>
          <p:nvPicPr>
            <p:cNvPr id="6" name="图片 5"/>
            <p:cNvPicPr>
              <a:picLocks noChangeAspect="1"/>
            </p:cNvPicPr>
            <p:nvPr/>
          </p:nvPicPr>
          <p:blipFill>
            <a:blip r:embed="rId1"/>
            <a:stretch>
              <a:fillRect/>
            </a:stretch>
          </p:blipFill>
          <p:spPr>
            <a:xfrm>
              <a:off x="6193906" y="1932736"/>
              <a:ext cx="732923" cy="762839"/>
            </a:xfrm>
            <a:prstGeom prst="rect">
              <a:avLst/>
            </a:prstGeom>
          </p:spPr>
        </p:pic>
        <p:sp>
          <p:nvSpPr>
            <p:cNvPr id="7" name="TextBox 67"/>
            <p:cNvSpPr txBox="1"/>
            <p:nvPr/>
          </p:nvSpPr>
          <p:spPr>
            <a:xfrm>
              <a:off x="6382207" y="2054196"/>
              <a:ext cx="361062" cy="461788"/>
            </a:xfrm>
            <a:prstGeom prst="rect">
              <a:avLst/>
            </a:prstGeom>
            <a:noFill/>
          </p:spPr>
          <p:txBody>
            <a:bodyPr wrap="none" rtlCol="0">
              <a:spAutoFit/>
            </a:bodyPr>
            <a:lstStyle/>
            <a:p>
              <a:pPr marL="0" lvl="1" defTabSz="1218565">
                <a:defRPr/>
              </a:pPr>
              <a:r>
                <a:rPr lang="en-US" altLang="zh-CN" sz="2400" b="1" spc="300" dirty="0">
                  <a:solidFill>
                    <a:schemeClr val="bg1"/>
                  </a:solidFill>
                  <a:cs typeface="+mn-ea"/>
                  <a:sym typeface="+mn-lt"/>
                </a:rPr>
                <a:t>1</a:t>
              </a:r>
              <a:endParaRPr lang="en-US" altLang="zh-CN" sz="2400" b="1" spc="300" dirty="0">
                <a:solidFill>
                  <a:schemeClr val="bg1"/>
                </a:solidFill>
                <a:cs typeface="+mn-ea"/>
                <a:sym typeface="+mn-lt"/>
              </a:endParaRPr>
            </a:p>
          </p:txBody>
        </p:sp>
      </p:grpSp>
      <p:grpSp>
        <p:nvGrpSpPr>
          <p:cNvPr id="8" name="组合 7"/>
          <p:cNvGrpSpPr/>
          <p:nvPr/>
        </p:nvGrpSpPr>
        <p:grpSpPr>
          <a:xfrm>
            <a:off x="2294286" y="4570257"/>
            <a:ext cx="732790" cy="762635"/>
            <a:chOff x="6193906" y="1932736"/>
            <a:chExt cx="732923" cy="762839"/>
          </a:xfrm>
        </p:grpSpPr>
        <p:pic>
          <p:nvPicPr>
            <p:cNvPr id="9" name="图片 8"/>
            <p:cNvPicPr>
              <a:picLocks noChangeAspect="1"/>
            </p:cNvPicPr>
            <p:nvPr/>
          </p:nvPicPr>
          <p:blipFill>
            <a:blip r:embed="rId1"/>
            <a:stretch>
              <a:fillRect/>
            </a:stretch>
          </p:blipFill>
          <p:spPr>
            <a:xfrm>
              <a:off x="6193906" y="1932736"/>
              <a:ext cx="732923" cy="762839"/>
            </a:xfrm>
            <a:prstGeom prst="rect">
              <a:avLst/>
            </a:prstGeom>
          </p:spPr>
        </p:pic>
        <p:sp>
          <p:nvSpPr>
            <p:cNvPr id="10" name="TextBox 67"/>
            <p:cNvSpPr txBox="1"/>
            <p:nvPr/>
          </p:nvSpPr>
          <p:spPr>
            <a:xfrm>
              <a:off x="6382207" y="2054196"/>
              <a:ext cx="378699" cy="461788"/>
            </a:xfrm>
            <a:prstGeom prst="rect">
              <a:avLst/>
            </a:prstGeom>
            <a:noFill/>
          </p:spPr>
          <p:txBody>
            <a:bodyPr wrap="none" rtlCol="0">
              <a:spAutoFit/>
            </a:bodyPr>
            <a:lstStyle/>
            <a:p>
              <a:pPr marL="0" lvl="1" defTabSz="1218565">
                <a:defRPr/>
              </a:pPr>
              <a:r>
                <a:rPr lang="en-US" sz="2400" b="1" spc="300" dirty="0">
                  <a:solidFill>
                    <a:schemeClr val="bg1"/>
                  </a:solidFill>
                  <a:cs typeface="+mn-ea"/>
                  <a:sym typeface="+mn-lt"/>
                </a:rPr>
                <a:t>3</a:t>
              </a:r>
              <a:endParaRPr lang="en-US" sz="2400" b="1" spc="300" dirty="0">
                <a:solidFill>
                  <a:schemeClr val="bg1"/>
                </a:solidFill>
                <a:cs typeface="+mn-ea"/>
                <a:sym typeface="+mn-lt"/>
              </a:endParaRPr>
            </a:p>
          </p:txBody>
        </p:sp>
      </p:grpSp>
      <p:grpSp>
        <p:nvGrpSpPr>
          <p:cNvPr id="11" name="组合 10"/>
          <p:cNvGrpSpPr/>
          <p:nvPr/>
        </p:nvGrpSpPr>
        <p:grpSpPr>
          <a:xfrm>
            <a:off x="7541861" y="2601866"/>
            <a:ext cx="732790" cy="762635"/>
            <a:chOff x="6193906" y="1932736"/>
            <a:chExt cx="732923" cy="762839"/>
          </a:xfrm>
        </p:grpSpPr>
        <p:pic>
          <p:nvPicPr>
            <p:cNvPr id="12" name="图片 11"/>
            <p:cNvPicPr>
              <a:picLocks noChangeAspect="1"/>
            </p:cNvPicPr>
            <p:nvPr/>
          </p:nvPicPr>
          <p:blipFill>
            <a:blip r:embed="rId1"/>
            <a:stretch>
              <a:fillRect/>
            </a:stretch>
          </p:blipFill>
          <p:spPr>
            <a:xfrm>
              <a:off x="6193906" y="1932736"/>
              <a:ext cx="732923" cy="762839"/>
            </a:xfrm>
            <a:prstGeom prst="rect">
              <a:avLst/>
            </a:prstGeom>
          </p:spPr>
        </p:pic>
        <p:sp>
          <p:nvSpPr>
            <p:cNvPr id="13" name="TextBox 67"/>
            <p:cNvSpPr txBox="1"/>
            <p:nvPr/>
          </p:nvSpPr>
          <p:spPr>
            <a:xfrm>
              <a:off x="6382207" y="2054196"/>
              <a:ext cx="378699" cy="461788"/>
            </a:xfrm>
            <a:prstGeom prst="rect">
              <a:avLst/>
            </a:prstGeom>
            <a:noFill/>
          </p:spPr>
          <p:txBody>
            <a:bodyPr wrap="none" rtlCol="0">
              <a:spAutoFit/>
            </a:bodyPr>
            <a:lstStyle/>
            <a:p>
              <a:pPr marL="0" lvl="1" defTabSz="1218565">
                <a:defRPr/>
              </a:pPr>
              <a:r>
                <a:rPr lang="en-US" sz="2400" b="1" spc="300" dirty="0">
                  <a:solidFill>
                    <a:schemeClr val="bg1"/>
                  </a:solidFill>
                  <a:cs typeface="+mn-ea"/>
                  <a:sym typeface="+mn-lt"/>
                </a:rPr>
                <a:t>2</a:t>
              </a:r>
              <a:endParaRPr lang="en-US" sz="2400" b="1" spc="300" dirty="0">
                <a:solidFill>
                  <a:schemeClr val="bg1"/>
                </a:solidFill>
                <a:cs typeface="+mn-ea"/>
                <a:sym typeface="+mn-lt"/>
              </a:endParaRPr>
            </a:p>
          </p:txBody>
        </p:sp>
      </p:grpSp>
      <p:grpSp>
        <p:nvGrpSpPr>
          <p:cNvPr id="14" name="组合 13"/>
          <p:cNvGrpSpPr/>
          <p:nvPr/>
        </p:nvGrpSpPr>
        <p:grpSpPr>
          <a:xfrm>
            <a:off x="7541861" y="4464212"/>
            <a:ext cx="732790" cy="762635"/>
            <a:chOff x="6193906" y="1932736"/>
            <a:chExt cx="732923" cy="762839"/>
          </a:xfrm>
        </p:grpSpPr>
        <p:pic>
          <p:nvPicPr>
            <p:cNvPr id="15" name="图片 14"/>
            <p:cNvPicPr>
              <a:picLocks noChangeAspect="1"/>
            </p:cNvPicPr>
            <p:nvPr/>
          </p:nvPicPr>
          <p:blipFill>
            <a:blip r:embed="rId1"/>
            <a:stretch>
              <a:fillRect/>
            </a:stretch>
          </p:blipFill>
          <p:spPr>
            <a:xfrm>
              <a:off x="6193906" y="1932736"/>
              <a:ext cx="732923" cy="762839"/>
            </a:xfrm>
            <a:prstGeom prst="rect">
              <a:avLst/>
            </a:prstGeom>
          </p:spPr>
        </p:pic>
        <p:sp>
          <p:nvSpPr>
            <p:cNvPr id="16" name="TextBox 67"/>
            <p:cNvSpPr txBox="1"/>
            <p:nvPr/>
          </p:nvSpPr>
          <p:spPr>
            <a:xfrm>
              <a:off x="6382207" y="2054196"/>
              <a:ext cx="378699" cy="461788"/>
            </a:xfrm>
            <a:prstGeom prst="rect">
              <a:avLst/>
            </a:prstGeom>
            <a:noFill/>
          </p:spPr>
          <p:txBody>
            <a:bodyPr wrap="none" rtlCol="0">
              <a:spAutoFit/>
            </a:bodyPr>
            <a:lstStyle/>
            <a:p>
              <a:pPr marL="0" lvl="1" defTabSz="1218565">
                <a:defRPr/>
              </a:pPr>
              <a:r>
                <a:rPr lang="en-US" altLang="zh-CN" sz="2400" b="1" spc="300" dirty="0">
                  <a:solidFill>
                    <a:schemeClr val="bg1"/>
                  </a:solidFill>
                  <a:cs typeface="+mn-ea"/>
                  <a:sym typeface="+mn-lt"/>
                </a:rPr>
                <a:t>4</a:t>
              </a:r>
              <a:endParaRPr lang="en-US" altLang="zh-CN" sz="2400" b="1" spc="300" dirty="0">
                <a:solidFill>
                  <a:schemeClr val="bg1"/>
                </a:solidFill>
                <a:cs typeface="+mn-ea"/>
                <a:sym typeface="+mn-lt"/>
              </a:endParaRPr>
            </a:p>
          </p:txBody>
        </p:sp>
      </p:grpSp>
      <p:grpSp>
        <p:nvGrpSpPr>
          <p:cNvPr id="17" name="组合 16"/>
          <p:cNvGrpSpPr/>
          <p:nvPr/>
        </p:nvGrpSpPr>
        <p:grpSpPr>
          <a:xfrm>
            <a:off x="3026172" y="2631941"/>
            <a:ext cx="2032370" cy="712470"/>
            <a:chOff x="2496" y="3190"/>
            <a:chExt cx="3120" cy="1122"/>
          </a:xfrm>
        </p:grpSpPr>
        <p:sp>
          <p:nvSpPr>
            <p:cNvPr id="18" name="TextBox 45"/>
            <p:cNvSpPr txBox="1"/>
            <p:nvPr/>
          </p:nvSpPr>
          <p:spPr>
            <a:xfrm>
              <a:off x="2496" y="3190"/>
              <a:ext cx="3120" cy="663"/>
            </a:xfrm>
            <a:prstGeom prst="rect">
              <a:avLst/>
            </a:prstGeom>
          </p:spPr>
          <p:txBody>
            <a:bodyPr vert="horz" wrap="none" lIns="0" tIns="0" rIns="0" bIns="0" anchor="b" anchorCtr="1">
              <a:normAutofit/>
            </a:bodyPr>
            <a:lstStyle/>
            <a:p>
              <a:r>
                <a:rPr lang="zh-CN" altLang="en-US" sz="2400" kern="900" dirty="0">
                  <a:solidFill>
                    <a:srgbClr val="ED6D34"/>
                  </a:solidFill>
                  <a:cs typeface="+mn-ea"/>
                  <a:sym typeface="+mn-lt"/>
                </a:rPr>
                <a:t>标题文本预设</a:t>
              </a:r>
              <a:endParaRPr lang="zh-CN" altLang="en-US" sz="2400" kern="900" dirty="0">
                <a:solidFill>
                  <a:srgbClr val="ED6D34"/>
                </a:solidFill>
                <a:cs typeface="+mn-ea"/>
                <a:sym typeface="+mn-lt"/>
              </a:endParaRPr>
            </a:p>
          </p:txBody>
        </p:sp>
        <p:sp>
          <p:nvSpPr>
            <p:cNvPr id="19" name="TextBox 46"/>
            <p:cNvSpPr txBox="1"/>
            <p:nvPr/>
          </p:nvSpPr>
          <p:spPr>
            <a:xfrm>
              <a:off x="261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cs typeface="+mn-ea"/>
                  <a:sym typeface="+mn-lt"/>
                </a:rPr>
                <a:t>此部分内容作为文字排版占位</a:t>
              </a:r>
              <a:r>
                <a:rPr lang="zh-CN" altLang="en-US" sz="1400" dirty="0" smtClean="0">
                  <a:solidFill>
                    <a:schemeClr val="tx1">
                      <a:lumMod val="75000"/>
                      <a:lumOff val="25000"/>
                    </a:schemeClr>
                  </a:solidFill>
                  <a:cs typeface="+mn-ea"/>
                  <a:sym typeface="+mn-lt"/>
                </a:rPr>
                <a:t>显示（</a:t>
              </a:r>
              <a:r>
                <a:rPr lang="zh-CN" altLang="en-US" sz="1400" dirty="0">
                  <a:solidFill>
                    <a:schemeClr val="tx1">
                      <a:lumMod val="75000"/>
                      <a:lumOff val="25000"/>
                    </a:schemeClr>
                  </a:solidFill>
                  <a:cs typeface="+mn-ea"/>
                  <a:sym typeface="+mn-lt"/>
                </a:rPr>
                <a:t>建议使用主题字体）</a:t>
              </a:r>
              <a:endParaRPr lang="zh-CN" altLang="en-US" sz="1400" dirty="0">
                <a:solidFill>
                  <a:schemeClr val="tx1">
                    <a:lumMod val="75000"/>
                    <a:lumOff val="25000"/>
                  </a:schemeClr>
                </a:solidFill>
                <a:cs typeface="+mn-ea"/>
                <a:sym typeface="+mn-lt"/>
              </a:endParaRPr>
            </a:p>
          </p:txBody>
        </p:sp>
      </p:grpSp>
      <p:grpSp>
        <p:nvGrpSpPr>
          <p:cNvPr id="20" name="组合 19"/>
          <p:cNvGrpSpPr/>
          <p:nvPr/>
        </p:nvGrpSpPr>
        <p:grpSpPr>
          <a:xfrm>
            <a:off x="8274651" y="2617971"/>
            <a:ext cx="2032369" cy="727075"/>
            <a:chOff x="2316" y="3167"/>
            <a:chExt cx="3120" cy="1145"/>
          </a:xfrm>
        </p:grpSpPr>
        <p:sp>
          <p:nvSpPr>
            <p:cNvPr id="21" name="TextBox 45"/>
            <p:cNvSpPr txBox="1"/>
            <p:nvPr/>
          </p:nvSpPr>
          <p:spPr>
            <a:xfrm>
              <a:off x="2316" y="3167"/>
              <a:ext cx="3120" cy="663"/>
            </a:xfrm>
            <a:prstGeom prst="rect">
              <a:avLst/>
            </a:prstGeom>
          </p:spPr>
          <p:txBody>
            <a:bodyPr vert="horz" wrap="none" lIns="0" tIns="0" rIns="0" bIns="0" anchor="b" anchorCtr="1">
              <a:normAutofit/>
            </a:bodyPr>
            <a:lstStyle/>
            <a:p>
              <a:r>
                <a:rPr lang="zh-CN" altLang="en-US" sz="2400" kern="900" dirty="0">
                  <a:solidFill>
                    <a:srgbClr val="ED6D34"/>
                  </a:solidFill>
                  <a:cs typeface="+mn-ea"/>
                  <a:sym typeface="+mn-lt"/>
                </a:rPr>
                <a:t>标题文本预设</a:t>
              </a:r>
              <a:endParaRPr lang="zh-CN" altLang="en-US" sz="2400" kern="900" dirty="0">
                <a:solidFill>
                  <a:srgbClr val="ED6D34"/>
                </a:solidFill>
                <a:cs typeface="+mn-ea"/>
                <a:sym typeface="+mn-lt"/>
              </a:endParaRPr>
            </a:p>
          </p:txBody>
        </p:sp>
        <p:sp>
          <p:nvSpPr>
            <p:cNvPr id="23"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cs typeface="+mn-ea"/>
                  <a:sym typeface="+mn-lt"/>
                </a:rPr>
                <a:t>此部分内容作为文字排版占位</a:t>
              </a:r>
              <a:r>
                <a:rPr lang="zh-CN" altLang="en-US" sz="1400" dirty="0" smtClean="0">
                  <a:solidFill>
                    <a:schemeClr val="tx1">
                      <a:lumMod val="75000"/>
                      <a:lumOff val="25000"/>
                    </a:schemeClr>
                  </a:solidFill>
                  <a:cs typeface="+mn-ea"/>
                  <a:sym typeface="+mn-lt"/>
                </a:rPr>
                <a:t>显示（</a:t>
              </a:r>
              <a:r>
                <a:rPr lang="zh-CN" altLang="en-US" sz="1400" dirty="0">
                  <a:solidFill>
                    <a:schemeClr val="tx1">
                      <a:lumMod val="75000"/>
                      <a:lumOff val="25000"/>
                    </a:schemeClr>
                  </a:solidFill>
                  <a:cs typeface="+mn-ea"/>
                  <a:sym typeface="+mn-lt"/>
                </a:rPr>
                <a:t>建议使用主题字体）</a:t>
              </a:r>
              <a:endParaRPr lang="zh-CN" altLang="en-US" sz="1400" dirty="0">
                <a:solidFill>
                  <a:schemeClr val="tx1">
                    <a:lumMod val="75000"/>
                    <a:lumOff val="25000"/>
                  </a:schemeClr>
                </a:solidFill>
                <a:cs typeface="+mn-ea"/>
                <a:sym typeface="+mn-lt"/>
              </a:endParaRPr>
            </a:p>
          </p:txBody>
        </p:sp>
      </p:grpSp>
      <p:grpSp>
        <p:nvGrpSpPr>
          <p:cNvPr id="24" name="组合 23"/>
          <p:cNvGrpSpPr/>
          <p:nvPr/>
        </p:nvGrpSpPr>
        <p:grpSpPr>
          <a:xfrm>
            <a:off x="3111906" y="4556937"/>
            <a:ext cx="2032369" cy="712470"/>
            <a:chOff x="2617" y="3190"/>
            <a:chExt cx="3120" cy="1122"/>
          </a:xfrm>
        </p:grpSpPr>
        <p:sp>
          <p:nvSpPr>
            <p:cNvPr id="26" name="TextBox 45"/>
            <p:cNvSpPr txBox="1"/>
            <p:nvPr/>
          </p:nvSpPr>
          <p:spPr>
            <a:xfrm>
              <a:off x="2617" y="3190"/>
              <a:ext cx="3120" cy="663"/>
            </a:xfrm>
            <a:prstGeom prst="rect">
              <a:avLst/>
            </a:prstGeom>
          </p:spPr>
          <p:txBody>
            <a:bodyPr vert="horz" wrap="none" lIns="0" tIns="0" rIns="0" bIns="0" anchor="b" anchorCtr="1">
              <a:normAutofit/>
            </a:bodyPr>
            <a:lstStyle/>
            <a:p>
              <a:r>
                <a:rPr lang="zh-CN" altLang="en-US" sz="2400" kern="900" dirty="0">
                  <a:solidFill>
                    <a:srgbClr val="ED6D34"/>
                  </a:solidFill>
                  <a:cs typeface="+mn-ea"/>
                  <a:sym typeface="+mn-lt"/>
                </a:rPr>
                <a:t>标题文本预设</a:t>
              </a:r>
              <a:endParaRPr lang="zh-CN" altLang="en-US" sz="2400" kern="900" dirty="0">
                <a:solidFill>
                  <a:srgbClr val="ED6D34"/>
                </a:solidFill>
                <a:cs typeface="+mn-ea"/>
                <a:sym typeface="+mn-lt"/>
              </a:endParaRPr>
            </a:p>
          </p:txBody>
        </p:sp>
        <p:sp>
          <p:nvSpPr>
            <p:cNvPr id="27" name="TextBox 46"/>
            <p:cNvSpPr txBox="1"/>
            <p:nvPr/>
          </p:nvSpPr>
          <p:spPr>
            <a:xfrm>
              <a:off x="2676"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cs typeface="+mn-ea"/>
                  <a:sym typeface="+mn-lt"/>
                </a:rPr>
                <a:t>此部分内容作为文字排版占位</a:t>
              </a:r>
              <a:r>
                <a:rPr lang="zh-CN" altLang="en-US" sz="1400" dirty="0" smtClean="0">
                  <a:solidFill>
                    <a:schemeClr val="tx1">
                      <a:lumMod val="75000"/>
                      <a:lumOff val="25000"/>
                    </a:schemeClr>
                  </a:solidFill>
                  <a:cs typeface="+mn-ea"/>
                  <a:sym typeface="+mn-lt"/>
                </a:rPr>
                <a:t>显示（</a:t>
              </a:r>
              <a:r>
                <a:rPr lang="zh-CN" altLang="en-US" sz="1400" dirty="0">
                  <a:solidFill>
                    <a:schemeClr val="tx1">
                      <a:lumMod val="75000"/>
                      <a:lumOff val="25000"/>
                    </a:schemeClr>
                  </a:solidFill>
                  <a:cs typeface="+mn-ea"/>
                  <a:sym typeface="+mn-lt"/>
                </a:rPr>
                <a:t>建议使用主题字体）</a:t>
              </a:r>
              <a:endParaRPr lang="zh-CN" altLang="en-US" sz="1400" dirty="0">
                <a:solidFill>
                  <a:schemeClr val="tx1">
                    <a:lumMod val="75000"/>
                    <a:lumOff val="25000"/>
                  </a:schemeClr>
                </a:solidFill>
                <a:cs typeface="+mn-ea"/>
                <a:sym typeface="+mn-lt"/>
              </a:endParaRPr>
            </a:p>
          </p:txBody>
        </p:sp>
      </p:grpSp>
      <p:grpSp>
        <p:nvGrpSpPr>
          <p:cNvPr id="28" name="组合 27"/>
          <p:cNvGrpSpPr/>
          <p:nvPr/>
        </p:nvGrpSpPr>
        <p:grpSpPr>
          <a:xfrm>
            <a:off x="8334581" y="4556937"/>
            <a:ext cx="2032370" cy="712470"/>
            <a:chOff x="2408" y="3190"/>
            <a:chExt cx="3120" cy="1122"/>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r>
                <a:rPr lang="zh-CN" altLang="en-US" sz="2400" kern="900" dirty="0">
                  <a:solidFill>
                    <a:srgbClr val="ED6D34"/>
                  </a:solidFill>
                  <a:cs typeface="+mn-ea"/>
                  <a:sym typeface="+mn-lt"/>
                </a:rPr>
                <a:t>标题文本预设</a:t>
              </a:r>
              <a:endParaRPr lang="zh-CN" altLang="en-US" sz="2400" kern="900" dirty="0">
                <a:solidFill>
                  <a:srgbClr val="ED6D34"/>
                </a:solidFill>
                <a:cs typeface="+mn-ea"/>
                <a:sym typeface="+mn-lt"/>
              </a:endParaRP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cs typeface="+mn-ea"/>
                  <a:sym typeface="+mn-lt"/>
                </a:rPr>
                <a:t>此部分内容作为文字排版占位</a:t>
              </a:r>
              <a:r>
                <a:rPr lang="zh-CN" altLang="en-US" sz="1400" dirty="0" smtClean="0">
                  <a:solidFill>
                    <a:schemeClr val="tx1">
                      <a:lumMod val="75000"/>
                      <a:lumOff val="25000"/>
                    </a:schemeClr>
                  </a:solidFill>
                  <a:cs typeface="+mn-ea"/>
                  <a:sym typeface="+mn-lt"/>
                </a:rPr>
                <a:t>显示（</a:t>
              </a:r>
              <a:r>
                <a:rPr lang="zh-CN" altLang="en-US" sz="1400" dirty="0">
                  <a:solidFill>
                    <a:schemeClr val="tx1">
                      <a:lumMod val="75000"/>
                      <a:lumOff val="25000"/>
                    </a:schemeClr>
                  </a:solidFill>
                  <a:cs typeface="+mn-ea"/>
                  <a:sym typeface="+mn-lt"/>
                </a:rPr>
                <a:t>建议使用主题字体）</a:t>
              </a:r>
              <a:endParaRPr lang="zh-CN" altLang="en-US" sz="1400" dirty="0">
                <a:solidFill>
                  <a:schemeClr val="tx1">
                    <a:lumMod val="75000"/>
                    <a:lumOff val="25000"/>
                  </a:schemeClr>
                </a:solidFill>
                <a:cs typeface="+mn-ea"/>
                <a:sym typeface="+mn-lt"/>
              </a:endParaRPr>
            </a:p>
          </p:txBody>
        </p:sp>
      </p:gr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90652" y="1054100"/>
            <a:ext cx="2223148" cy="5969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3800">
        <p:random/>
      </p:transition>
    </mc:Choice>
    <mc:Fallback>
      <p:transition spd="slow" advClick="0" advTm="38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500"/>
                            </p:stCondLst>
                            <p:childTnLst>
                              <p:par>
                                <p:cTn id="30" presetID="5" presetClass="entr" presetSubtype="1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checkerboard(across)">
                                      <p:cBhvr>
                                        <p:cTn id="32" dur="500"/>
                                        <p:tgtEl>
                                          <p:spTgt spid="17"/>
                                        </p:tgtEl>
                                      </p:cBhvr>
                                    </p:animEffect>
                                  </p:childTnLst>
                                </p:cTn>
                              </p:par>
                            </p:childTnLst>
                          </p:cTn>
                        </p:par>
                        <p:par>
                          <p:cTn id="33" fill="hold">
                            <p:stCondLst>
                              <p:cond delay="1000"/>
                            </p:stCondLst>
                            <p:childTnLst>
                              <p:par>
                                <p:cTn id="34" presetID="5" presetClass="entr" presetSubtype="1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checkerboard(across)">
                                      <p:cBhvr>
                                        <p:cTn id="36" dur="500"/>
                                        <p:tgtEl>
                                          <p:spTgt spid="20"/>
                                        </p:tgtEl>
                                      </p:cBhvr>
                                    </p:animEffect>
                                  </p:childTnLst>
                                </p:cTn>
                              </p:par>
                            </p:childTnLst>
                          </p:cTn>
                        </p:par>
                        <p:par>
                          <p:cTn id="37" fill="hold">
                            <p:stCondLst>
                              <p:cond delay="1500"/>
                            </p:stCondLst>
                            <p:childTnLst>
                              <p:par>
                                <p:cTn id="38" presetID="5" presetClass="entr" presetSubtype="1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checkerboard(across)">
                                      <p:cBhvr>
                                        <p:cTn id="40" dur="500"/>
                                        <p:tgtEl>
                                          <p:spTgt spid="24"/>
                                        </p:tgtEl>
                                      </p:cBhvr>
                                    </p:animEffect>
                                  </p:childTnLst>
                                </p:cTn>
                              </p:par>
                            </p:childTnLst>
                          </p:cTn>
                        </p:par>
                        <p:par>
                          <p:cTn id="41" fill="hold">
                            <p:stCondLst>
                              <p:cond delay="2000"/>
                            </p:stCondLst>
                            <p:childTnLst>
                              <p:par>
                                <p:cTn id="42" presetID="5" presetClass="entr" presetSubtype="1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checkerboard(across)">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49664" y="3146019"/>
            <a:ext cx="3267902" cy="2287531"/>
            <a:chOff x="6849664" y="3146019"/>
            <a:chExt cx="3267902" cy="2287531"/>
          </a:xfrm>
        </p:grpSpPr>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849664" y="3146019"/>
              <a:ext cx="3267902" cy="2287531"/>
            </a:xfrm>
            <a:prstGeom prst="rect">
              <a:avLst/>
            </a:prstGeom>
          </p:spPr>
        </p:pic>
        <p:sp>
          <p:nvSpPr>
            <p:cNvPr id="15" name="文本框 14"/>
            <p:cNvSpPr txBox="1"/>
            <p:nvPr/>
          </p:nvSpPr>
          <p:spPr>
            <a:xfrm>
              <a:off x="6928332" y="3826411"/>
              <a:ext cx="3186765" cy="5835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tx1">
                      <a:lumMod val="75000"/>
                      <a:lumOff val="25000"/>
                    </a:schemeClr>
                  </a:solidFill>
                  <a:effectLst/>
                  <a:uLnTx/>
                  <a:uFillTx/>
                  <a:cs typeface="+mn-ea"/>
                  <a:sym typeface="+mn-lt"/>
                </a:rPr>
                <a:t>假期</a:t>
              </a:r>
              <a:r>
                <a:rPr kumimoji="0" lang="zh-CN" altLang="en-US" sz="3200" b="1" i="0" u="none" strike="noStrike" kern="1200" cap="none" spc="0" normalizeH="0" baseline="0" noProof="0" dirty="0" smtClean="0">
                  <a:ln>
                    <a:noFill/>
                  </a:ln>
                  <a:solidFill>
                    <a:schemeClr val="tx1">
                      <a:lumMod val="75000"/>
                      <a:lumOff val="25000"/>
                    </a:schemeClr>
                  </a:solidFill>
                  <a:effectLst/>
                  <a:uLnTx/>
                  <a:uFillTx/>
                  <a:cs typeface="+mn-ea"/>
                  <a:sym typeface="+mn-lt"/>
                </a:rPr>
                <a:t>计划</a:t>
              </a:r>
              <a:endParaRPr kumimoji="0" lang="en-US" altLang="zh-CN" sz="32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4" name="组合 3"/>
          <p:cNvGrpSpPr/>
          <p:nvPr/>
        </p:nvGrpSpPr>
        <p:grpSpPr>
          <a:xfrm>
            <a:off x="2480113" y="1801868"/>
            <a:ext cx="3267902" cy="2287531"/>
            <a:chOff x="2480113" y="1801868"/>
            <a:chExt cx="3267902" cy="2287531"/>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480113" y="1801868"/>
              <a:ext cx="3267902" cy="2287531"/>
            </a:xfrm>
            <a:prstGeom prst="rect">
              <a:avLst/>
            </a:prstGeom>
          </p:spPr>
        </p:pic>
        <p:sp>
          <p:nvSpPr>
            <p:cNvPr id="20" name="文本框 19"/>
            <p:cNvSpPr txBox="1"/>
            <p:nvPr/>
          </p:nvSpPr>
          <p:spPr>
            <a:xfrm>
              <a:off x="2926150" y="2474701"/>
              <a:ext cx="2381167" cy="738664"/>
            </a:xfrm>
            <a:prstGeom prst="rect">
              <a:avLst/>
            </a:prstGeom>
            <a:noFill/>
          </p:spPr>
          <p:txBody>
            <a:bodyPr wrap="square" rtlCol="0">
              <a:spAutoFit/>
              <a:scene3d>
                <a:camera prst="orthographicFront"/>
                <a:lightRig rig="threePt" dir="t"/>
              </a:scene3d>
              <a:sp3d contourW="12700"/>
            </a:bodyPr>
            <a:lstStyle/>
            <a:p>
              <a:pPr algn="ctr">
                <a:defRPr/>
              </a:pPr>
              <a:r>
                <a:rPr lang="zh-CN" altLang="en-US" sz="1400" spc="300" dirty="0">
                  <a:solidFill>
                    <a:schemeClr val="tx1">
                      <a:lumMod val="75000"/>
                      <a:lumOff val="25000"/>
                    </a:schemeClr>
                  </a:solidFill>
                  <a:cs typeface="+mn-ea"/>
                  <a:sym typeface="+mn-lt"/>
                </a:rPr>
                <a:t>点击添加文本信息点击添加文本信息点击添加文本信息 </a:t>
              </a:r>
              <a:endParaRPr lang="zh-CN" altLang="en-US" sz="1400" spc="300" dirty="0">
                <a:solidFill>
                  <a:schemeClr val="tx1">
                    <a:lumMod val="75000"/>
                    <a:lumOff val="25000"/>
                  </a:schemeClr>
                </a:solidFill>
                <a:cs typeface="+mn-ea"/>
                <a:sym typeface="+mn-lt"/>
              </a:endParaRPr>
            </a:p>
          </p:txBody>
        </p:sp>
      </p:grpSp>
      <p:pic>
        <p:nvPicPr>
          <p:cNvPr id="22" name="图片 21"/>
          <p:cNvPicPr>
            <a:picLocks noChangeAspect="1"/>
          </p:cNvPicPr>
          <p:nvPr/>
        </p:nvPicPr>
        <p:blipFill rotWithShape="1">
          <a:blip r:embed="rId2" cstate="print">
            <a:extLst>
              <a:ext uri="{28A0092B-C50C-407E-A947-70E740481C1C}">
                <a14:useLocalDpi xmlns:a14="http://schemas.microsoft.com/office/drawing/2010/main" val="0"/>
              </a:ext>
            </a:extLst>
          </a:blip>
          <a:srcRect l="47136" t="29805" b="16455"/>
          <a:stretch>
            <a:fillRect/>
          </a:stretch>
        </p:blipFill>
        <p:spPr>
          <a:xfrm>
            <a:off x="5143213" y="3902343"/>
            <a:ext cx="1943366" cy="2632479"/>
          </a:xfrm>
          <a:prstGeom prst="rect">
            <a:avLst/>
          </a:prstGeom>
        </p:spPr>
      </p:pic>
      <p:pic>
        <p:nvPicPr>
          <p:cNvPr id="44" name="图片 43"/>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rot="10800000">
            <a:off x="9641773" y="1547868"/>
            <a:ext cx="1806417" cy="2067786"/>
          </a:xfrm>
          <a:prstGeom prst="rect">
            <a:avLst/>
          </a:prstGeom>
        </p:spPr>
      </p:pic>
      <p:pic>
        <p:nvPicPr>
          <p:cNvPr id="49" name="图片 48"/>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946766" y="3043001"/>
            <a:ext cx="2148840" cy="3817620"/>
          </a:xfrm>
          <a:prstGeom prst="rect">
            <a:avLst/>
          </a:prstGeom>
        </p:spPr>
      </p:pic>
      <p:sp>
        <p:nvSpPr>
          <p:cNvPr id="12" name="TextBox 11"/>
          <p:cNvSpPr txBox="1"/>
          <p:nvPr/>
        </p:nvSpPr>
        <p:spPr>
          <a:xfrm>
            <a:off x="10117566" y="6711753"/>
            <a:ext cx="1800200" cy="123111"/>
          </a:xfrm>
          <a:prstGeom prst="rect">
            <a:avLst/>
          </a:prstGeom>
          <a:noFill/>
        </p:spPr>
        <p:txBody>
          <a:bodyPr wrap="square" rtlCol="0">
            <a:spAutoFit/>
          </a:bodyPr>
          <a:lstStyle/>
          <a:p>
            <a:pPr>
              <a:lnSpc>
                <a:spcPct val="200000"/>
              </a:lnSpc>
            </a:pPr>
            <a:r>
              <a:rPr lang="en-US" altLang="zh-CN" sz="100" dirty="0" smtClean="0">
                <a:solidFill>
                  <a:srgbClr val="99DDE0"/>
                </a:solidFill>
                <a:latin typeface="微软雅黑" panose="020B0503020204020204" pitchFamily="34" charset="-122"/>
                <a:ea typeface="微软雅黑" panose="020B0503020204020204" pitchFamily="34" charset="-122"/>
              </a:rPr>
              <a:t>PPT</a:t>
            </a:r>
            <a:r>
              <a:rPr lang="zh-CN" altLang="en-US" sz="100" dirty="0" smtClean="0">
                <a:solidFill>
                  <a:srgbClr val="99DDE0"/>
                </a:solidFill>
                <a:latin typeface="微软雅黑" panose="020B0503020204020204" pitchFamily="34" charset="-122"/>
                <a:ea typeface="微软雅黑" panose="020B0503020204020204" pitchFamily="34" charset="-122"/>
              </a:rPr>
              <a:t>模板 </a:t>
            </a:r>
            <a:r>
              <a:rPr lang="en-US" altLang="zh-CN" sz="100" dirty="0">
                <a:solidFill>
                  <a:srgbClr val="99DDE0"/>
                </a:solidFill>
                <a:latin typeface="微软雅黑" panose="020B0503020204020204" pitchFamily="34" charset="-122"/>
                <a:ea typeface="微软雅黑" panose="020B0503020204020204" pitchFamily="34" charset="-122"/>
              </a:rPr>
              <a:t>http://www.1ppt.com/moban/</a:t>
            </a:r>
            <a:r>
              <a:rPr lang="zh-CN" altLang="en-US" sz="100" dirty="0" smtClean="0">
                <a:solidFill>
                  <a:srgbClr val="99DDE0"/>
                </a:solidFill>
                <a:latin typeface="微软雅黑" panose="020B0503020204020204" pitchFamily="34" charset="-122"/>
                <a:ea typeface="微软雅黑" panose="020B0503020204020204" pitchFamily="34" charset="-122"/>
              </a:rPr>
              <a:t> </a:t>
            </a:r>
            <a:endParaRPr lang="en-US" altLang="zh-CN" sz="100" dirty="0" smtClean="0">
              <a:solidFill>
                <a:srgbClr val="99DDE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par>
                                <p:cTn id="16" presetID="42" presetClass="entr" presetSubtype="0" fill="hold"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97"/>
          <p:cNvSpPr txBox="1"/>
          <p:nvPr/>
        </p:nvSpPr>
        <p:spPr>
          <a:xfrm>
            <a:off x="4509785" y="1854810"/>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
        <p:nvSpPr>
          <p:cNvPr id="16" name="文本框 15"/>
          <p:cNvSpPr txBox="1"/>
          <p:nvPr/>
        </p:nvSpPr>
        <p:spPr>
          <a:xfrm>
            <a:off x="4509785" y="2378937"/>
            <a:ext cx="5630603"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请在此处添加具体内容，文字尽量言简意赅，简单说明即可，不必过于繁琐，注意版面美观度。</a:t>
            </a:r>
            <a:endParaRPr lang="zh-CN" altLang="en-US" sz="1400" dirty="0">
              <a:solidFill>
                <a:schemeClr val="tx1"/>
              </a:solidFill>
              <a:cs typeface="+mn-ea"/>
              <a:sym typeface="+mn-lt"/>
            </a:endParaRPr>
          </a:p>
        </p:txBody>
      </p:sp>
      <p:sp>
        <p:nvSpPr>
          <p:cNvPr id="19" name="TextBox 97"/>
          <p:cNvSpPr txBox="1"/>
          <p:nvPr/>
        </p:nvSpPr>
        <p:spPr>
          <a:xfrm>
            <a:off x="4509785" y="3058803"/>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
        <p:nvSpPr>
          <p:cNvPr id="20" name="文本框 19"/>
          <p:cNvSpPr txBox="1"/>
          <p:nvPr/>
        </p:nvSpPr>
        <p:spPr>
          <a:xfrm>
            <a:off x="4509785" y="3582930"/>
            <a:ext cx="5847988" cy="523220"/>
          </a:xfrm>
          <a:prstGeom prst="rect">
            <a:avLst/>
          </a:prstGeom>
          <a:noFill/>
        </p:spPr>
        <p:txBody>
          <a:bodyPr wrap="square" rtlCol="0">
            <a:spAutoFit/>
          </a:bodyPr>
          <a:lstStyle/>
          <a:p>
            <a:r>
              <a:rPr lang="zh-CN" altLang="en-US" sz="1400" dirty="0">
                <a:solidFill>
                  <a:schemeClr val="tx1">
                    <a:lumMod val="85000"/>
                    <a:lumOff val="15000"/>
                  </a:schemeClr>
                </a:solidFill>
                <a:cs typeface="+mn-ea"/>
                <a:sym typeface="+mn-lt"/>
              </a:rPr>
              <a:t>请在此处添加具体内容，文字尽量言简意赅，简单说明即可，不必过于繁琐，注意版面美观度。</a:t>
            </a:r>
            <a:endParaRPr lang="zh-CN" altLang="en-US" sz="1400" dirty="0">
              <a:solidFill>
                <a:schemeClr val="tx1"/>
              </a:solidFill>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537918" y="2158568"/>
            <a:ext cx="1189370" cy="754546"/>
          </a:xfrm>
          <a:prstGeom prst="rect">
            <a:avLst/>
          </a:prstGeom>
          <a:effectLst>
            <a:outerShdw blurRad="50800" dist="38100" dir="2700000" algn="tl" rotWithShape="0">
              <a:prstClr val="black">
                <a:alpha val="40000"/>
              </a:prstClr>
            </a:outerShdw>
          </a:effectLst>
        </p:spPr>
      </p:pic>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7754" y="3545475"/>
            <a:ext cx="769534" cy="488199"/>
          </a:xfrm>
          <a:prstGeom prst="rect">
            <a:avLst/>
          </a:prstGeom>
          <a:effectLst>
            <a:outerShdw blurRad="50800" dist="38100" dir="2700000" algn="tl" rotWithShape="0">
              <a:prstClr val="black">
                <a:alpha val="40000"/>
              </a:prstClr>
            </a:outerShdw>
          </a:effectLst>
        </p:spPr>
      </p:pic>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7370" y="4093106"/>
            <a:ext cx="8990004" cy="2767093"/>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2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anim calcmode="lin" valueType="num">
                                      <p:cBhvr>
                                        <p:cTn id="21" dur="1000" fill="hold"/>
                                        <p:tgtEl>
                                          <p:spTgt spid="14"/>
                                        </p:tgtEl>
                                        <p:attrNameLst>
                                          <p:attrName>ppt_x</p:attrName>
                                        </p:attrNameLst>
                                      </p:cBhvr>
                                      <p:tavLst>
                                        <p:tav tm="0">
                                          <p:val>
                                            <p:strVal val="#ppt_x"/>
                                          </p:val>
                                        </p:tav>
                                        <p:tav tm="100000">
                                          <p:val>
                                            <p:strVal val="#ppt_x"/>
                                          </p:val>
                                        </p:tav>
                                      </p:tavLst>
                                    </p:anim>
                                    <p:anim calcmode="lin" valueType="num">
                                      <p:cBhvr>
                                        <p:cTn id="22" dur="100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cs typeface="+mn-ea"/>
                <a:sym typeface="+mn-lt"/>
              </a:rPr>
              <a:t>第四部分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cs typeface="+mn-ea"/>
              <a:sym typeface="+mn-lt"/>
            </a:endParaRPr>
          </a:p>
        </p:txBody>
      </p:sp>
      <p:sp>
        <p:nvSpPr>
          <p:cNvPr id="10" name="PA_矩形 8"/>
          <p:cNvSpPr/>
          <p:nvPr>
            <p:custDataLst>
              <p:tags r:id="rId2"/>
            </p:custDataLst>
          </p:nvPr>
        </p:nvSpPr>
        <p:spPr>
          <a:xfrm>
            <a:off x="5318504" y="4203305"/>
            <a:ext cx="5530310" cy="699359"/>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cs typeface="+mn-ea"/>
                <a:sym typeface="+mn-lt"/>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cs typeface="+mn-ea"/>
                <a:sym typeface="+mn-lt"/>
              </a:rPr>
              <a:t>文本</a:t>
            </a:r>
            <a:endParaRPr lang="zh-CN" altLang="en-US" sz="1400" dirty="0">
              <a:solidFill>
                <a:schemeClr val="tx1">
                  <a:lumMod val="65000"/>
                  <a:lumOff val="35000"/>
                </a:schemeClr>
              </a:solidFill>
              <a:cs typeface="+mn-ea"/>
              <a:sym typeface="+mn-lt"/>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cs typeface="+mn-ea"/>
                <a:sym typeface="+mn-lt"/>
              </a:rPr>
              <a:t>教学反思</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2555776" y="501065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gn="ctr">
              <a:lnSpc>
                <a:spcPct val="150000"/>
              </a:lnSpc>
            </a:pPr>
            <a:r>
              <a:rPr lang="zh-CN" altLang="en-US" sz="1400" dirty="0">
                <a:solidFill>
                  <a:schemeClr val="tx1">
                    <a:lumMod val="95000"/>
                    <a:lumOff val="5000"/>
                  </a:schemeClr>
                </a:solidFill>
                <a:latin typeface="+mn-lt"/>
                <a:cs typeface="+mn-ea"/>
                <a:sym typeface="+mn-lt"/>
              </a:rPr>
              <a:t>请在此输入您的文本。请在此输入您的文本。请在此输入您的</a:t>
            </a:r>
            <a:r>
              <a:rPr lang="zh-CN" altLang="en-US" sz="1400" dirty="0" smtClean="0">
                <a:solidFill>
                  <a:schemeClr val="tx1">
                    <a:lumMod val="95000"/>
                    <a:lumOff val="5000"/>
                  </a:schemeClr>
                </a:solidFill>
                <a:latin typeface="+mn-lt"/>
                <a:cs typeface="+mn-ea"/>
                <a:sym typeface="+mn-lt"/>
              </a:rPr>
              <a:t>文本请</a:t>
            </a:r>
            <a:r>
              <a:rPr lang="zh-CN" altLang="en-US" sz="1400" dirty="0">
                <a:solidFill>
                  <a:schemeClr val="tx1">
                    <a:lumMod val="95000"/>
                    <a:lumOff val="5000"/>
                  </a:schemeClr>
                </a:solidFill>
                <a:latin typeface="+mn-lt"/>
                <a:cs typeface="+mn-ea"/>
                <a:sym typeface="+mn-lt"/>
              </a:rPr>
              <a:t>在此输入您的文请在此输入您的文本。请本</a:t>
            </a:r>
            <a:r>
              <a:rPr lang="zh-CN" altLang="en-US" sz="1400" dirty="0" smtClean="0">
                <a:solidFill>
                  <a:schemeClr val="tx1">
                    <a:lumMod val="95000"/>
                    <a:lumOff val="5000"/>
                  </a:schemeClr>
                </a:solidFill>
                <a:latin typeface="+mn-lt"/>
                <a:cs typeface="+mn-ea"/>
                <a:sym typeface="+mn-lt"/>
              </a:rPr>
              <a:t>请</a:t>
            </a:r>
            <a:r>
              <a:rPr lang="zh-CN" altLang="en-US" sz="1400" dirty="0">
                <a:solidFill>
                  <a:schemeClr val="tx1">
                    <a:lumMod val="95000"/>
                    <a:lumOff val="5000"/>
                  </a:schemeClr>
                </a:solidFill>
                <a:latin typeface="+mn-lt"/>
                <a:cs typeface="+mn-ea"/>
                <a:sym typeface="+mn-lt"/>
              </a:rPr>
              <a:t>在此输入您的文本请在此输入您的</a:t>
            </a:r>
            <a:r>
              <a:rPr lang="zh-CN" altLang="en-US" sz="1400" dirty="0" smtClean="0">
                <a:solidFill>
                  <a:schemeClr val="tx1">
                    <a:lumMod val="95000"/>
                    <a:lumOff val="5000"/>
                  </a:schemeClr>
                </a:solidFill>
                <a:latin typeface="+mn-lt"/>
                <a:cs typeface="+mn-ea"/>
                <a:sym typeface="+mn-lt"/>
              </a:rPr>
              <a:t>文本</a:t>
            </a:r>
            <a:r>
              <a:rPr lang="zh-CN" altLang="en-US" sz="1400" dirty="0">
                <a:solidFill>
                  <a:schemeClr val="tx1">
                    <a:lumMod val="95000"/>
                    <a:lumOff val="5000"/>
                  </a:schemeClr>
                </a:solidFill>
                <a:latin typeface="+mn-lt"/>
                <a:cs typeface="+mn-ea"/>
                <a:sym typeface="+mn-lt"/>
              </a:rPr>
              <a:t>请在此输入您的文本。请在此</a:t>
            </a:r>
            <a:r>
              <a:rPr lang="zh-CN" altLang="en-US" sz="1400" dirty="0" smtClean="0">
                <a:solidFill>
                  <a:schemeClr val="tx1">
                    <a:lumMod val="95000"/>
                    <a:lumOff val="5000"/>
                  </a:schemeClr>
                </a:solidFill>
                <a:latin typeface="+mn-lt"/>
                <a:cs typeface="+mn-ea"/>
                <a:sym typeface="+mn-lt"/>
              </a:rPr>
              <a:t>输入请</a:t>
            </a:r>
            <a:r>
              <a:rPr lang="zh-CN" altLang="en-US" sz="1400" dirty="0">
                <a:solidFill>
                  <a:schemeClr val="tx1">
                    <a:lumMod val="95000"/>
                    <a:lumOff val="5000"/>
                  </a:schemeClr>
                </a:solidFill>
                <a:latin typeface="+mn-lt"/>
                <a:cs typeface="+mn-ea"/>
                <a:sym typeface="+mn-lt"/>
              </a:rPr>
              <a:t>在此输入请在此输入您的文本</a:t>
            </a:r>
            <a:r>
              <a:rPr lang="zh-CN" altLang="en-US" sz="1400" dirty="0" smtClean="0">
                <a:solidFill>
                  <a:schemeClr val="tx1">
                    <a:lumMod val="95000"/>
                    <a:lumOff val="5000"/>
                  </a:schemeClr>
                </a:solidFill>
                <a:latin typeface="+mn-lt"/>
                <a:cs typeface="+mn-ea"/>
                <a:sym typeface="+mn-lt"/>
              </a:rPr>
              <a:t>。</a:t>
            </a:r>
            <a:endParaRPr lang="zh-CN" altLang="en-US" sz="1400" dirty="0">
              <a:solidFill>
                <a:schemeClr val="tx1">
                  <a:lumMod val="95000"/>
                  <a:lumOff val="5000"/>
                </a:schemeClr>
              </a:solidFill>
              <a:latin typeface="+mn-lt"/>
              <a:cs typeface="+mn-ea"/>
              <a:sym typeface="+mn-lt"/>
            </a:endParaRPr>
          </a:p>
        </p:txBody>
      </p:sp>
      <p:grpSp>
        <p:nvGrpSpPr>
          <p:cNvPr id="9" name="组合 8"/>
          <p:cNvGrpSpPr/>
          <p:nvPr/>
        </p:nvGrpSpPr>
        <p:grpSpPr>
          <a:xfrm>
            <a:off x="2874940" y="2402718"/>
            <a:ext cx="1559829" cy="1559829"/>
            <a:chOff x="2819397" y="3111500"/>
            <a:chExt cx="1352175" cy="1352175"/>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10" name="文本框 9"/>
            <p:cNvSpPr txBox="1"/>
            <p:nvPr>
              <p:custDataLst>
                <p:tags r:id="rId3"/>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mn-lt"/>
                  <a:ea typeface="+mn-ea"/>
                  <a:cs typeface="+mn-ea"/>
                  <a:sym typeface="+mn-lt"/>
                </a:rPr>
                <a:t>标题</a:t>
              </a:r>
              <a:endParaRPr lang="zh-CN" altLang="en-US" sz="2800" b="0" dirty="0">
                <a:solidFill>
                  <a:schemeClr val="tx1">
                    <a:lumMod val="95000"/>
                    <a:lumOff val="5000"/>
                  </a:schemeClr>
                </a:solidFill>
                <a:latin typeface="+mn-lt"/>
                <a:ea typeface="+mn-ea"/>
                <a:cs typeface="+mn-ea"/>
                <a:sym typeface="+mn-lt"/>
              </a:endParaRPr>
            </a:p>
          </p:txBody>
        </p:sp>
      </p:grpSp>
      <p:grpSp>
        <p:nvGrpSpPr>
          <p:cNvPr id="48" name="组合 47"/>
          <p:cNvGrpSpPr/>
          <p:nvPr/>
        </p:nvGrpSpPr>
        <p:grpSpPr>
          <a:xfrm>
            <a:off x="5362959" y="2402718"/>
            <a:ext cx="1559829" cy="1559829"/>
            <a:chOff x="2819397" y="3111500"/>
            <a:chExt cx="1352175" cy="1352175"/>
          </a:xfrm>
        </p:grpSpPr>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50" name="文本框 49"/>
            <p:cNvSpPr txBox="1"/>
            <p:nvPr>
              <p:custDataLst>
                <p:tags r:id="rId4"/>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mn-lt"/>
                  <a:ea typeface="+mn-ea"/>
                  <a:cs typeface="+mn-ea"/>
                  <a:sym typeface="+mn-lt"/>
                </a:rPr>
                <a:t>标题</a:t>
              </a:r>
              <a:endParaRPr lang="zh-CN" altLang="en-US" sz="2800" b="0" dirty="0">
                <a:solidFill>
                  <a:schemeClr val="tx1">
                    <a:lumMod val="95000"/>
                    <a:lumOff val="5000"/>
                  </a:schemeClr>
                </a:solidFill>
                <a:latin typeface="+mn-lt"/>
                <a:ea typeface="+mn-ea"/>
                <a:cs typeface="+mn-ea"/>
                <a:sym typeface="+mn-lt"/>
              </a:endParaRPr>
            </a:p>
          </p:txBody>
        </p:sp>
      </p:grpSp>
      <p:grpSp>
        <p:nvGrpSpPr>
          <p:cNvPr id="51" name="组合 50"/>
          <p:cNvGrpSpPr/>
          <p:nvPr/>
        </p:nvGrpSpPr>
        <p:grpSpPr>
          <a:xfrm>
            <a:off x="7850977" y="2402718"/>
            <a:ext cx="1559829" cy="1559829"/>
            <a:chOff x="2819397" y="3111500"/>
            <a:chExt cx="1352175" cy="1352175"/>
          </a:xfrm>
        </p:grpSpPr>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53" name="文本框 52"/>
            <p:cNvSpPr txBox="1"/>
            <p:nvPr>
              <p:custDataLst>
                <p:tags r:id="rId5"/>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mn-lt"/>
                  <a:ea typeface="+mn-ea"/>
                  <a:cs typeface="+mn-ea"/>
                  <a:sym typeface="+mn-lt"/>
                </a:rPr>
                <a:t>标题</a:t>
              </a:r>
              <a:endParaRPr lang="zh-CN" altLang="en-US" sz="2800" b="0" dirty="0">
                <a:solidFill>
                  <a:schemeClr val="tx1">
                    <a:lumMod val="95000"/>
                    <a:lumOff val="5000"/>
                  </a:schemeClr>
                </a:solidFill>
                <a:latin typeface="+mn-lt"/>
                <a:ea typeface="+mn-ea"/>
                <a:cs typeface="+mn-ea"/>
                <a:sym typeface="+mn-lt"/>
              </a:endParaRPr>
            </a:p>
          </p:txBody>
        </p:sp>
      </p:grpSp>
      <p:pic>
        <p:nvPicPr>
          <p:cNvPr id="54" name="图片 53"/>
          <p:cNvPicPr>
            <a:picLocks noChangeAspect="1"/>
          </p:cNvPicPr>
          <p:nvPr/>
        </p:nvPicPr>
        <p:blipFill>
          <a:blip r:embed="rId6" cstate="print">
            <a:biLevel thresh="75000"/>
            <a:extLst>
              <a:ext uri="{28A0092B-C50C-407E-A947-70E740481C1C}">
                <a14:useLocalDpi xmlns:a14="http://schemas.microsoft.com/office/drawing/2010/main" val="0"/>
              </a:ext>
            </a:extLst>
          </a:blip>
          <a:stretch>
            <a:fillRect/>
          </a:stretch>
        </p:blipFill>
        <p:spPr>
          <a:xfrm flipH="1">
            <a:off x="4143252" y="1805546"/>
            <a:ext cx="1660647" cy="994893"/>
          </a:xfrm>
          <a:prstGeom prst="rect">
            <a:avLst/>
          </a:prstGeom>
        </p:spPr>
      </p:pic>
      <p:pic>
        <p:nvPicPr>
          <p:cNvPr id="55" name="图片 54"/>
          <p:cNvPicPr>
            <a:picLocks noChangeAspect="1"/>
          </p:cNvPicPr>
          <p:nvPr/>
        </p:nvPicPr>
        <p:blipFill>
          <a:blip r:embed="rId6" cstate="print">
            <a:biLevel thresh="75000"/>
            <a:extLst>
              <a:ext uri="{28A0092B-C50C-407E-A947-70E740481C1C}">
                <a14:useLocalDpi xmlns:a14="http://schemas.microsoft.com/office/drawing/2010/main" val="0"/>
              </a:ext>
            </a:extLst>
          </a:blip>
          <a:stretch>
            <a:fillRect/>
          </a:stretch>
        </p:blipFill>
        <p:spPr>
          <a:xfrm flipH="1">
            <a:off x="6567095" y="1805546"/>
            <a:ext cx="1660647" cy="994893"/>
          </a:xfrm>
          <a:prstGeom prst="rect">
            <a:avLst/>
          </a:prstGeom>
        </p:spPr>
      </p:pic>
      <p:sp>
        <p:nvSpPr>
          <p:cNvPr id="56" name="TextBox 97"/>
          <p:cNvSpPr txBox="1"/>
          <p:nvPr/>
        </p:nvSpPr>
        <p:spPr>
          <a:xfrm>
            <a:off x="5011675" y="4430407"/>
            <a:ext cx="2489735" cy="486672"/>
          </a:xfrm>
          <a:prstGeom prst="rect">
            <a:avLst/>
          </a:prstGeom>
          <a:noFill/>
        </p:spPr>
        <p:txBody>
          <a:bodyPr wrap="square" lIns="102974" tIns="0" rIns="102974" bIns="0" rtlCol="0" anchor="t">
            <a:spAutoFit/>
          </a:bodyPr>
          <a:lstStyle/>
          <a:p>
            <a:pPr algn="ct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22" presetClass="entr" presetSubtype="8" fill="hold"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par>
                                <p:cTn id="32" presetID="16" presetClass="entr" presetSubtype="21"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flipH="1">
            <a:off x="1117221" y="365554"/>
            <a:ext cx="2414421" cy="1514317"/>
            <a:chOff x="594424" y="1153191"/>
            <a:chExt cx="2605976" cy="1634460"/>
          </a:xfrm>
          <a:effectLst>
            <a:outerShdw blurRad="50800" dist="38100" dir="2700000" algn="tl" rotWithShape="0">
              <a:prstClr val="black">
                <a:alpha val="40000"/>
              </a:prstClr>
            </a:outerShdw>
          </a:effectLst>
        </p:grpSpPr>
        <p:sp>
          <p:nvSpPr>
            <p:cNvPr id="22" name="任意多边形 21"/>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任意多边形 22"/>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1993356" y="753321"/>
            <a:ext cx="1614954" cy="769441"/>
          </a:xfrm>
          <a:prstGeom prst="rect">
            <a:avLst/>
          </a:prstGeom>
          <a:noFill/>
        </p:spPr>
        <p:txBody>
          <a:bodyPr wrap="square" rtlCol="0">
            <a:spAutoFit/>
            <a:scene3d>
              <a:camera prst="orthographicFront"/>
              <a:lightRig rig="threePt" dir="t"/>
            </a:scene3d>
            <a:sp3d contourW="6350"/>
          </a:bodyPr>
          <a:lstStyle/>
          <a:p>
            <a:r>
              <a:rPr lang="zh-CN" altLang="en-US" sz="4400" b="1" dirty="0" smtClean="0">
                <a:solidFill>
                  <a:srgbClr val="ED6D34"/>
                </a:solidFill>
                <a:effectLst>
                  <a:outerShdw blurRad="25400" dist="25400" dir="2700000" algn="tl">
                    <a:srgbClr val="000000">
                      <a:alpha val="20000"/>
                    </a:srgbClr>
                  </a:outerShdw>
                </a:effectLst>
                <a:cs typeface="+mn-ea"/>
                <a:sym typeface="+mn-lt"/>
              </a:rPr>
              <a:t>目录</a:t>
            </a:r>
            <a:endParaRPr lang="en-US" altLang="zh-CN" sz="4400" b="1" dirty="0" smtClean="0">
              <a:solidFill>
                <a:srgbClr val="ED6D34"/>
              </a:solidFill>
              <a:effectLst>
                <a:outerShdw blurRad="25400" dist="25400" dir="2700000" algn="tl">
                  <a:srgbClr val="000000">
                    <a:alpha val="20000"/>
                  </a:srgbClr>
                </a:outerShdw>
              </a:effectLst>
              <a:cs typeface="+mn-ea"/>
              <a:sym typeface="+mn-lt"/>
            </a:endParaRPr>
          </a:p>
        </p:txBody>
      </p:sp>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327320" y="455758"/>
            <a:ext cx="2360748" cy="1475467"/>
          </a:xfrm>
          <a:prstGeom prst="rect">
            <a:avLst/>
          </a:prstGeom>
        </p:spPr>
      </p:pic>
      <p:grpSp>
        <p:nvGrpSpPr>
          <p:cNvPr id="81" name="组合 80"/>
          <p:cNvGrpSpPr/>
          <p:nvPr/>
        </p:nvGrpSpPr>
        <p:grpSpPr>
          <a:xfrm>
            <a:off x="1544068" y="2631090"/>
            <a:ext cx="2067034" cy="2375158"/>
            <a:chOff x="1761045" y="2769814"/>
            <a:chExt cx="2067034" cy="2375158"/>
          </a:xfrm>
        </p:grpSpPr>
        <p:grpSp>
          <p:nvGrpSpPr>
            <p:cNvPr id="71" name="组合 70"/>
            <p:cNvGrpSpPr/>
            <p:nvPr/>
          </p:nvGrpSpPr>
          <p:grpSpPr>
            <a:xfrm>
              <a:off x="1761045" y="3916504"/>
              <a:ext cx="2067034" cy="1228468"/>
              <a:chOff x="1652559" y="4930272"/>
              <a:chExt cx="2067034" cy="1228468"/>
            </a:xfrm>
          </p:grpSpPr>
          <p:pic>
            <p:nvPicPr>
              <p:cNvPr id="70" name="图片 6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 name="文本框 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cs typeface="+mn-ea"/>
                    <a:sym typeface="+mn-lt"/>
                  </a:rPr>
                  <a:t>教学背景</a:t>
                </a:r>
                <a:endParaRPr kumimoji="0" lang="zh-CN" altLang="en-US" sz="240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pic>
          <p:nvPicPr>
            <p:cNvPr id="65" name="图片 64"/>
            <p:cNvPicPr>
              <a:picLocks noChangeAspect="1"/>
            </p:cNvPicPr>
            <p:nvPr/>
          </p:nvPicPr>
          <p:blipFill rotWithShape="1">
            <a:blip r:embed="rId3">
              <a:extLst>
                <a:ext uri="{28A0092B-C50C-407E-A947-70E740481C1C}">
                  <a14:useLocalDpi xmlns:a14="http://schemas.microsoft.com/office/drawing/2010/main" val="0"/>
                </a:ext>
              </a:extLst>
            </a:blip>
            <a:srcRect l="24238" t="29830" r="51129" b="43277"/>
            <a:stretch>
              <a:fillRect/>
            </a:stretch>
          </p:blipFill>
          <p:spPr>
            <a:xfrm>
              <a:off x="1860639" y="2769814"/>
              <a:ext cx="1425242" cy="1555998"/>
            </a:xfrm>
            <a:prstGeom prst="rect">
              <a:avLst/>
            </a:prstGeom>
            <a:effectLst>
              <a:outerShdw blurRad="50800" dist="38100" dir="2700000" algn="tl" rotWithShape="0">
                <a:prstClr val="black">
                  <a:alpha val="20000"/>
                </a:prstClr>
              </a:outerShdw>
            </a:effectLst>
          </p:spPr>
        </p:pic>
      </p:grpSp>
      <p:grpSp>
        <p:nvGrpSpPr>
          <p:cNvPr id="82" name="组合 81"/>
          <p:cNvGrpSpPr/>
          <p:nvPr/>
        </p:nvGrpSpPr>
        <p:grpSpPr>
          <a:xfrm>
            <a:off x="3997331" y="2582340"/>
            <a:ext cx="2067034" cy="2423908"/>
            <a:chOff x="4105820" y="2721064"/>
            <a:chExt cx="2067034" cy="2423908"/>
          </a:xfrm>
        </p:grpSpPr>
        <p:grpSp>
          <p:nvGrpSpPr>
            <p:cNvPr id="72" name="组合 71"/>
            <p:cNvGrpSpPr/>
            <p:nvPr/>
          </p:nvGrpSpPr>
          <p:grpSpPr>
            <a:xfrm>
              <a:off x="4105820" y="3916504"/>
              <a:ext cx="2067034" cy="1228468"/>
              <a:chOff x="1652559" y="4930272"/>
              <a:chExt cx="2067034" cy="1228468"/>
            </a:xfrm>
          </p:grpSpPr>
          <p:pic>
            <p:nvPicPr>
              <p:cNvPr id="73" name="图片 7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4" name="文本框 73"/>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cs typeface="+mn-ea"/>
                    <a:sym typeface="+mn-lt"/>
                  </a:rPr>
                  <a:t>教学</a:t>
                </a:r>
                <a:r>
                  <a:rPr lang="zh-CN" altLang="en-US" sz="2400" dirty="0">
                    <a:solidFill>
                      <a:schemeClr val="tx1">
                        <a:lumMod val="85000"/>
                        <a:lumOff val="15000"/>
                      </a:schemeClr>
                    </a:solidFill>
                    <a:cs typeface="+mn-ea"/>
                    <a:sym typeface="+mn-lt"/>
                  </a:rPr>
                  <a:t>目标</a:t>
                </a:r>
                <a:endParaRPr kumimoji="0" lang="zh-CN" altLang="en-US" sz="240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pic>
          <p:nvPicPr>
            <p:cNvPr id="66" name="图片 65"/>
            <p:cNvPicPr>
              <a:picLocks noChangeAspect="1"/>
            </p:cNvPicPr>
            <p:nvPr/>
          </p:nvPicPr>
          <p:blipFill rotWithShape="1">
            <a:blip r:embed="rId3">
              <a:extLst>
                <a:ext uri="{28A0092B-C50C-407E-A947-70E740481C1C}">
                  <a14:useLocalDpi xmlns:a14="http://schemas.microsoft.com/office/drawing/2010/main" val="0"/>
                </a:ext>
              </a:extLst>
            </a:blip>
            <a:srcRect l="3455" t="74816" r="78013" b="1681"/>
            <a:stretch>
              <a:fillRect/>
            </a:stretch>
          </p:blipFill>
          <p:spPr>
            <a:xfrm>
              <a:off x="4248260" y="2721064"/>
              <a:ext cx="1339552" cy="1698944"/>
            </a:xfrm>
            <a:prstGeom prst="rect">
              <a:avLst/>
            </a:prstGeom>
            <a:effectLst>
              <a:outerShdw blurRad="50800" dist="38100" dir="2700000" algn="tl" rotWithShape="0">
                <a:prstClr val="black">
                  <a:alpha val="20000"/>
                </a:prstClr>
              </a:outerShdw>
            </a:effectLst>
          </p:spPr>
        </p:pic>
      </p:grpSp>
      <p:grpSp>
        <p:nvGrpSpPr>
          <p:cNvPr id="84" name="组合 83"/>
          <p:cNvGrpSpPr/>
          <p:nvPr/>
        </p:nvGrpSpPr>
        <p:grpSpPr>
          <a:xfrm>
            <a:off x="8903857" y="2681175"/>
            <a:ext cx="2067034" cy="2325073"/>
            <a:chOff x="8795370" y="2819899"/>
            <a:chExt cx="2067034" cy="2325073"/>
          </a:xfrm>
        </p:grpSpPr>
        <p:grpSp>
          <p:nvGrpSpPr>
            <p:cNvPr id="78" name="组合 77"/>
            <p:cNvGrpSpPr/>
            <p:nvPr/>
          </p:nvGrpSpPr>
          <p:grpSpPr>
            <a:xfrm>
              <a:off x="8795370" y="3916504"/>
              <a:ext cx="2067034" cy="1228468"/>
              <a:chOff x="1652559" y="4930272"/>
              <a:chExt cx="2067034" cy="1228468"/>
            </a:xfrm>
          </p:grpSpPr>
          <p:pic>
            <p:nvPicPr>
              <p:cNvPr id="79" name="图片 7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80" name="文本框 79"/>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cs typeface="+mn-ea"/>
                    <a:sym typeface="+mn-lt"/>
                  </a:rPr>
                  <a:t>教学反思</a:t>
                </a:r>
                <a:endParaRPr kumimoji="0" lang="zh-CN" altLang="en-US" sz="240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pic>
          <p:nvPicPr>
            <p:cNvPr id="67" name="图片 66"/>
            <p:cNvPicPr>
              <a:picLocks noChangeAspect="1"/>
            </p:cNvPicPr>
            <p:nvPr/>
          </p:nvPicPr>
          <p:blipFill rotWithShape="1">
            <a:blip r:embed="rId3">
              <a:extLst>
                <a:ext uri="{28A0092B-C50C-407E-A947-70E740481C1C}">
                  <a14:useLocalDpi xmlns:a14="http://schemas.microsoft.com/office/drawing/2010/main" val="0"/>
                </a:ext>
              </a:extLst>
            </a:blip>
            <a:srcRect l="50688" t="77754" r="33041" b="3715"/>
            <a:stretch>
              <a:fillRect/>
            </a:stretch>
          </p:blipFill>
          <p:spPr>
            <a:xfrm>
              <a:off x="9047737" y="2819899"/>
              <a:ext cx="1331802" cy="1516772"/>
            </a:xfrm>
            <a:prstGeom prst="rect">
              <a:avLst/>
            </a:prstGeom>
            <a:effectLst>
              <a:outerShdw blurRad="50800" dist="38100" dir="2700000" algn="tl" rotWithShape="0">
                <a:prstClr val="black">
                  <a:alpha val="20000"/>
                </a:prstClr>
              </a:outerShdw>
            </a:effectLst>
          </p:spPr>
        </p:pic>
      </p:grpSp>
      <p:grpSp>
        <p:nvGrpSpPr>
          <p:cNvPr id="83" name="组合 82"/>
          <p:cNvGrpSpPr/>
          <p:nvPr/>
        </p:nvGrpSpPr>
        <p:grpSpPr>
          <a:xfrm>
            <a:off x="6450594" y="2793378"/>
            <a:ext cx="2067034" cy="2212870"/>
            <a:chOff x="6450595" y="2932102"/>
            <a:chExt cx="2067034" cy="2212870"/>
          </a:xfrm>
        </p:grpSpPr>
        <p:grpSp>
          <p:nvGrpSpPr>
            <p:cNvPr id="75" name="组合 74"/>
            <p:cNvGrpSpPr/>
            <p:nvPr/>
          </p:nvGrpSpPr>
          <p:grpSpPr>
            <a:xfrm>
              <a:off x="6450595" y="3916504"/>
              <a:ext cx="2067034" cy="1228468"/>
              <a:chOff x="1652559" y="4930272"/>
              <a:chExt cx="2067034" cy="1228468"/>
            </a:xfrm>
          </p:grpSpPr>
          <p:pic>
            <p:nvPicPr>
              <p:cNvPr id="76" name="图片 7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7" name="文本框 7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cs typeface="+mn-ea"/>
                    <a:sym typeface="+mn-lt"/>
                  </a:rPr>
                  <a:t>教学设计</a:t>
                </a:r>
                <a:endParaRPr kumimoji="0" lang="zh-CN" altLang="en-US" sz="240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pic>
          <p:nvPicPr>
            <p:cNvPr id="68" name="图片 67"/>
            <p:cNvPicPr>
              <a:picLocks noChangeAspect="1"/>
            </p:cNvPicPr>
            <p:nvPr/>
          </p:nvPicPr>
          <p:blipFill rotWithShape="1">
            <a:blip r:embed="rId3">
              <a:extLst>
                <a:ext uri="{28A0092B-C50C-407E-A947-70E740481C1C}">
                  <a14:useLocalDpi xmlns:a14="http://schemas.microsoft.com/office/drawing/2010/main" val="0"/>
                </a:ext>
              </a:extLst>
            </a:blip>
            <a:srcRect l="70349" t="30282" r="1862" b="45523"/>
            <a:stretch>
              <a:fillRect/>
            </a:stretch>
          </p:blipFill>
          <p:spPr>
            <a:xfrm>
              <a:off x="6477256" y="2932102"/>
              <a:ext cx="1607790" cy="1399898"/>
            </a:xfrm>
            <a:prstGeom prst="rect">
              <a:avLst/>
            </a:prstGeom>
            <a:effectLst>
              <a:outerShdw blurRad="50800" dist="38100" dir="2700000" algn="tl" rotWithShape="0">
                <a:prstClr val="black">
                  <a:alpha val="20000"/>
                </a:prstClr>
              </a:outerShdw>
            </a:effectLst>
          </p:spPr>
        </p:pic>
      </p:grpSp>
      <p:grpSp>
        <p:nvGrpSpPr>
          <p:cNvPr id="89" name="组合 88"/>
          <p:cNvGrpSpPr/>
          <p:nvPr/>
        </p:nvGrpSpPr>
        <p:grpSpPr>
          <a:xfrm>
            <a:off x="-178084" y="5403982"/>
            <a:ext cx="12678310" cy="1942215"/>
            <a:chOff x="-178084" y="5403982"/>
            <a:chExt cx="12678310" cy="1942215"/>
          </a:xfrm>
        </p:grpSpPr>
        <p:pic>
          <p:nvPicPr>
            <p:cNvPr id="85" name="图片 84"/>
            <p:cNvPicPr>
              <a:picLocks noChangeAspect="1"/>
            </p:cNvPicPr>
            <p:nvPr/>
          </p:nvPicPr>
          <p:blipFill rotWithShape="1">
            <a:blip r:embed="rId4" cstate="print">
              <a:extLst>
                <a:ext uri="{28A0092B-C50C-407E-A947-70E740481C1C}">
                  <a14:useLocalDpi xmlns:a14="http://schemas.microsoft.com/office/drawing/2010/main" val="0"/>
                </a:ext>
              </a:extLst>
            </a:blip>
            <a:srcRect t="23181" b="25562"/>
            <a:stretch>
              <a:fillRect/>
            </a:stretch>
          </p:blipFill>
          <p:spPr>
            <a:xfrm>
              <a:off x="-178084" y="5403982"/>
              <a:ext cx="3789186" cy="1942215"/>
            </a:xfrm>
            <a:prstGeom prst="rect">
              <a:avLst/>
            </a:prstGeom>
            <a:effectLst>
              <a:outerShdw blurRad="50800" dist="38100" dir="2700000" algn="tl" rotWithShape="0">
                <a:prstClr val="black">
                  <a:alpha val="40000"/>
                </a:prstClr>
              </a:outerShdw>
            </a:effectLst>
          </p:spPr>
        </p:pic>
        <p:pic>
          <p:nvPicPr>
            <p:cNvPr id="86" name="图片 85"/>
            <p:cNvPicPr>
              <a:picLocks noChangeAspect="1"/>
            </p:cNvPicPr>
            <p:nvPr/>
          </p:nvPicPr>
          <p:blipFill rotWithShape="1">
            <a:blip r:embed="rId4" cstate="print">
              <a:extLst>
                <a:ext uri="{28A0092B-C50C-407E-A947-70E740481C1C}">
                  <a14:useLocalDpi xmlns:a14="http://schemas.microsoft.com/office/drawing/2010/main" val="0"/>
                </a:ext>
              </a:extLst>
            </a:blip>
            <a:srcRect t="23181" b="25562"/>
            <a:stretch>
              <a:fillRect/>
            </a:stretch>
          </p:blipFill>
          <p:spPr>
            <a:xfrm>
              <a:off x="2688069" y="5403982"/>
              <a:ext cx="3789186" cy="1942215"/>
            </a:xfrm>
            <a:prstGeom prst="rect">
              <a:avLst/>
            </a:prstGeom>
            <a:effectLst>
              <a:outerShdw blurRad="50800" dist="38100" dir="2700000" algn="tl" rotWithShape="0">
                <a:prstClr val="black">
                  <a:alpha val="40000"/>
                </a:prstClr>
              </a:outerShdw>
            </a:effectLst>
          </p:spPr>
        </p:pic>
        <p:pic>
          <p:nvPicPr>
            <p:cNvPr id="87" name="图片 86"/>
            <p:cNvPicPr>
              <a:picLocks noChangeAspect="1"/>
            </p:cNvPicPr>
            <p:nvPr/>
          </p:nvPicPr>
          <p:blipFill rotWithShape="1">
            <a:blip r:embed="rId4" cstate="print">
              <a:extLst>
                <a:ext uri="{28A0092B-C50C-407E-A947-70E740481C1C}">
                  <a14:useLocalDpi xmlns:a14="http://schemas.microsoft.com/office/drawing/2010/main" val="0"/>
                </a:ext>
              </a:extLst>
            </a:blip>
            <a:srcRect t="23181" b="25562"/>
            <a:stretch>
              <a:fillRect/>
            </a:stretch>
          </p:blipFill>
          <p:spPr>
            <a:xfrm>
              <a:off x="5657874" y="5403982"/>
              <a:ext cx="3789186" cy="1942215"/>
            </a:xfrm>
            <a:prstGeom prst="rect">
              <a:avLst/>
            </a:prstGeom>
            <a:effectLst>
              <a:outerShdw blurRad="50800" dist="38100" dir="2700000" algn="tl" rotWithShape="0">
                <a:prstClr val="black">
                  <a:alpha val="40000"/>
                </a:prstClr>
              </a:outerShdw>
            </a:effectLst>
          </p:spPr>
        </p:pic>
        <p:pic>
          <p:nvPicPr>
            <p:cNvPr id="88" name="图片 87"/>
            <p:cNvPicPr>
              <a:picLocks noChangeAspect="1"/>
            </p:cNvPicPr>
            <p:nvPr/>
          </p:nvPicPr>
          <p:blipFill rotWithShape="1">
            <a:blip r:embed="rId4" cstate="print">
              <a:extLst>
                <a:ext uri="{28A0092B-C50C-407E-A947-70E740481C1C}">
                  <a14:useLocalDpi xmlns:a14="http://schemas.microsoft.com/office/drawing/2010/main" val="0"/>
                </a:ext>
              </a:extLst>
            </a:blip>
            <a:srcRect t="23181" b="25562"/>
            <a:stretch>
              <a:fillRect/>
            </a:stretch>
          </p:blipFill>
          <p:spPr>
            <a:xfrm>
              <a:off x="8711040" y="5403982"/>
              <a:ext cx="3789186" cy="1942215"/>
            </a:xfrm>
            <a:prstGeom prst="rect">
              <a:avLst/>
            </a:prstGeom>
            <a:effectLst>
              <a:outerShdw blurRad="50800" dist="38100" dir="2700000" algn="tl" rotWithShape="0">
                <a:prstClr val="black">
                  <a:alpha val="40000"/>
                </a:prstClr>
              </a:outerShdw>
            </a:effectLst>
          </p:spPr>
        </p:pic>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14:presetBounceEnd="40000">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14:bounceEnd="40000">
                                          <p:cBhvr additive="base">
                                            <p:cTn id="26" dur="75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1" fill="hold" nodeType="afterEffect" p14:presetBounceEnd="40000">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14:bounceEnd="40000">
                                          <p:cBhvr additive="base">
                                            <p:cTn id="31" dur="750" fill="hold"/>
                                            <p:tgtEl>
                                              <p:spTgt spid="82"/>
                                            </p:tgtEl>
                                            <p:attrNameLst>
                                              <p:attrName>ppt_x</p:attrName>
                                            </p:attrNameLst>
                                          </p:cBhvr>
                                          <p:tavLst>
                                            <p:tav tm="0">
                                              <p:val>
                                                <p:strVal val="#ppt_x"/>
                                              </p:val>
                                            </p:tav>
                                            <p:tav tm="100000">
                                              <p:val>
                                                <p:strVal val="#ppt_x"/>
                                              </p:val>
                                            </p:tav>
                                          </p:tavLst>
                                        </p:anim>
                                        <p:anim calcmode="lin" valueType="num" p14:bounceEnd="40000">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1" fill="hold" nodeType="afterEffect" p14:presetBounceEnd="40000">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14:bounceEnd="40000">
                                          <p:cBhvr additive="base">
                                            <p:cTn id="36" dur="75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4000"/>
                                </p:stCondLst>
                                <p:childTnLst>
                                  <p:par>
                                    <p:cTn id="39" presetID="2" presetClass="entr" presetSubtype="1" fill="hold" nodeType="afterEffect" p14:presetBounceEnd="40000">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14:bounceEnd="40000">
                                          <p:cBhvr additive="base">
                                            <p:cTn id="41" dur="75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750" fill="hold"/>
                                            <p:tgtEl>
                                              <p:spTgt spid="81"/>
                                            </p:tgtEl>
                                            <p:attrNameLst>
                                              <p:attrName>ppt_x</p:attrName>
                                            </p:attrNameLst>
                                          </p:cBhvr>
                                          <p:tavLst>
                                            <p:tav tm="0">
                                              <p:val>
                                                <p:strVal val="#ppt_x"/>
                                              </p:val>
                                            </p:tav>
                                            <p:tav tm="100000">
                                              <p:val>
                                                <p:strVal val="#ppt_x"/>
                                              </p:val>
                                            </p:tav>
                                          </p:tavLst>
                                        </p:anim>
                                        <p:anim calcmode="lin" valueType="num">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2000"/>
                                </p:stCondLst>
                                <p:childTnLst>
                                  <p:par>
                                    <p:cTn id="29" presetID="2" presetClass="entr" presetSubtype="1"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750" fill="hold"/>
                                            <p:tgtEl>
                                              <p:spTgt spid="82"/>
                                            </p:tgtEl>
                                            <p:attrNameLst>
                                              <p:attrName>ppt_x</p:attrName>
                                            </p:attrNameLst>
                                          </p:cBhvr>
                                          <p:tavLst>
                                            <p:tav tm="0">
                                              <p:val>
                                                <p:strVal val="#ppt_x"/>
                                              </p:val>
                                            </p:tav>
                                            <p:tav tm="100000">
                                              <p:val>
                                                <p:strVal val="#ppt_x"/>
                                              </p:val>
                                            </p:tav>
                                          </p:tavLst>
                                        </p:anim>
                                        <p:anim calcmode="lin" valueType="num">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additive="base">
                                            <p:cTn id="36" dur="750" fill="hold"/>
                                            <p:tgtEl>
                                              <p:spTgt spid="83"/>
                                            </p:tgtEl>
                                            <p:attrNameLst>
                                              <p:attrName>ppt_x</p:attrName>
                                            </p:attrNameLst>
                                          </p:cBhvr>
                                          <p:tavLst>
                                            <p:tav tm="0">
                                              <p:val>
                                                <p:strVal val="#ppt_x"/>
                                              </p:val>
                                            </p:tav>
                                            <p:tav tm="100000">
                                              <p:val>
                                                <p:strVal val="#ppt_x"/>
                                              </p:val>
                                            </p:tav>
                                          </p:tavLst>
                                        </p:anim>
                                        <p:anim calcmode="lin" valueType="num">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4000"/>
                                </p:stCondLst>
                                <p:childTnLst>
                                  <p:par>
                                    <p:cTn id="39" presetID="2" presetClass="entr" presetSubtype="1"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ppt_x"/>
                                              </p:val>
                                            </p:tav>
                                            <p:tav tm="100000">
                                              <p:val>
                                                <p:strVal val="#ppt_x"/>
                                              </p:val>
                                            </p:tav>
                                          </p:tavLst>
                                        </p:anim>
                                        <p:anim calcmode="lin" valueType="num">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422271" y="4911670"/>
            <a:ext cx="4675414" cy="952412"/>
            <a:chOff x="5649686" y="2171699"/>
            <a:chExt cx="4675414" cy="952412"/>
          </a:xfrm>
        </p:grpSpPr>
        <p:sp>
          <p:nvSpPr>
            <p:cNvPr id="40"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1" fmla="*/ 0 w 935885"/>
                <a:gd name="connsiteY0-2" fmla="*/ 1927925 h 4157608"/>
                <a:gd name="connsiteX1-3" fmla="*/ 155984 w 935885"/>
                <a:gd name="connsiteY1-4" fmla="*/ 0 h 4157608"/>
                <a:gd name="connsiteX2-5" fmla="*/ 155981 w 935885"/>
                <a:gd name="connsiteY2-6" fmla="*/ 0 h 4157608"/>
                <a:gd name="connsiteX3-7" fmla="*/ 155981 w 935885"/>
                <a:gd name="connsiteY3-8" fmla="*/ 0 h 4157608"/>
                <a:gd name="connsiteX4-9" fmla="*/ 389952 w 935885"/>
                <a:gd name="connsiteY4-10" fmla="*/ 0 h 4157608"/>
                <a:gd name="connsiteX5-11" fmla="*/ 779901 w 935885"/>
                <a:gd name="connsiteY5-12" fmla="*/ 0 h 4157608"/>
                <a:gd name="connsiteX6-13" fmla="*/ 935885 w 935885"/>
                <a:gd name="connsiteY6-14" fmla="*/ 155984 h 4157608"/>
                <a:gd name="connsiteX7-15" fmla="*/ 935885 w 935885"/>
                <a:gd name="connsiteY7-16" fmla="*/ 1927925 h 4157608"/>
                <a:gd name="connsiteX8-17" fmla="*/ 935885 w 935885"/>
                <a:gd name="connsiteY8-18" fmla="*/ 1927925 h 4157608"/>
                <a:gd name="connsiteX9-19" fmla="*/ 935885 w 935885"/>
                <a:gd name="connsiteY9-20" fmla="*/ 2754178 h 4157608"/>
                <a:gd name="connsiteX10-21" fmla="*/ 935885 w 935885"/>
                <a:gd name="connsiteY10-22" fmla="*/ 3149030 h 4157608"/>
                <a:gd name="connsiteX11-23" fmla="*/ 779901 w 935885"/>
                <a:gd name="connsiteY11-24" fmla="*/ 3305014 h 4157608"/>
                <a:gd name="connsiteX12-25" fmla="*/ 389952 w 935885"/>
                <a:gd name="connsiteY12-26" fmla="*/ 3305014 h 4157608"/>
                <a:gd name="connsiteX13-27" fmla="*/ 352258 w 935885"/>
                <a:gd name="connsiteY13-28" fmla="*/ 4157608 h 4157608"/>
                <a:gd name="connsiteX14-29" fmla="*/ 155981 w 935885"/>
                <a:gd name="connsiteY14-30" fmla="*/ 3305014 h 4157608"/>
                <a:gd name="connsiteX15-31" fmla="*/ 155984 w 935885"/>
                <a:gd name="connsiteY15-32" fmla="*/ 3305014 h 4157608"/>
                <a:gd name="connsiteX16-33" fmla="*/ 0 w 935885"/>
                <a:gd name="connsiteY16-34" fmla="*/ 3149030 h 4157608"/>
                <a:gd name="connsiteX17-35" fmla="*/ 0 w 935885"/>
                <a:gd name="connsiteY17-36" fmla="*/ 2754178 h 4157608"/>
                <a:gd name="connsiteX18-37" fmla="*/ 0 w 935885"/>
                <a:gd name="connsiteY18-38" fmla="*/ 1927925 h 4157608"/>
                <a:gd name="connsiteX19-39" fmla="*/ 0 w 935885"/>
                <a:gd name="connsiteY19-40" fmla="*/ 1927925 h 4157608"/>
                <a:gd name="connsiteX0-41" fmla="*/ 0 w 935885"/>
                <a:gd name="connsiteY0-42" fmla="*/ 1927925 h 4157608"/>
                <a:gd name="connsiteX1-43" fmla="*/ 155984 w 935885"/>
                <a:gd name="connsiteY1-44" fmla="*/ 0 h 4157608"/>
                <a:gd name="connsiteX2-45" fmla="*/ 155981 w 935885"/>
                <a:gd name="connsiteY2-46" fmla="*/ 0 h 4157608"/>
                <a:gd name="connsiteX3-47" fmla="*/ 155981 w 935885"/>
                <a:gd name="connsiteY3-48" fmla="*/ 0 h 4157608"/>
                <a:gd name="connsiteX4-49" fmla="*/ 389952 w 935885"/>
                <a:gd name="connsiteY4-50" fmla="*/ 0 h 4157608"/>
                <a:gd name="connsiteX5-51" fmla="*/ 779901 w 935885"/>
                <a:gd name="connsiteY5-52" fmla="*/ 0 h 4157608"/>
                <a:gd name="connsiteX6-53" fmla="*/ 935885 w 935885"/>
                <a:gd name="connsiteY6-54" fmla="*/ 1927925 h 4157608"/>
                <a:gd name="connsiteX7-55" fmla="*/ 935885 w 935885"/>
                <a:gd name="connsiteY7-56" fmla="*/ 1927925 h 4157608"/>
                <a:gd name="connsiteX8-57" fmla="*/ 935885 w 935885"/>
                <a:gd name="connsiteY8-58" fmla="*/ 2754178 h 4157608"/>
                <a:gd name="connsiteX9-59" fmla="*/ 935885 w 935885"/>
                <a:gd name="connsiteY9-60" fmla="*/ 3149030 h 4157608"/>
                <a:gd name="connsiteX10-61" fmla="*/ 779901 w 935885"/>
                <a:gd name="connsiteY10-62" fmla="*/ 3305014 h 4157608"/>
                <a:gd name="connsiteX11-63" fmla="*/ 389952 w 935885"/>
                <a:gd name="connsiteY11-64" fmla="*/ 3305014 h 4157608"/>
                <a:gd name="connsiteX12-65" fmla="*/ 352258 w 935885"/>
                <a:gd name="connsiteY12-66" fmla="*/ 4157608 h 4157608"/>
                <a:gd name="connsiteX13-67" fmla="*/ 155981 w 935885"/>
                <a:gd name="connsiteY13-68" fmla="*/ 3305014 h 4157608"/>
                <a:gd name="connsiteX14-69" fmla="*/ 155984 w 935885"/>
                <a:gd name="connsiteY14-70" fmla="*/ 3305014 h 4157608"/>
                <a:gd name="connsiteX15-71" fmla="*/ 0 w 935885"/>
                <a:gd name="connsiteY15-72" fmla="*/ 3149030 h 4157608"/>
                <a:gd name="connsiteX16-73" fmla="*/ 0 w 935885"/>
                <a:gd name="connsiteY16-74" fmla="*/ 2754178 h 4157608"/>
                <a:gd name="connsiteX17-75" fmla="*/ 0 w 935885"/>
                <a:gd name="connsiteY17-76" fmla="*/ 1927925 h 4157608"/>
                <a:gd name="connsiteX18-77" fmla="*/ 0 w 935885"/>
                <a:gd name="connsiteY18-78" fmla="*/ 1927925 h 4157608"/>
                <a:gd name="connsiteX0-79" fmla="*/ 0 w 935885"/>
                <a:gd name="connsiteY0-80" fmla="*/ 2070734 h 4300417"/>
                <a:gd name="connsiteX1-81" fmla="*/ 155984 w 935885"/>
                <a:gd name="connsiteY1-82" fmla="*/ 142809 h 4300417"/>
                <a:gd name="connsiteX2-83" fmla="*/ 155981 w 935885"/>
                <a:gd name="connsiteY2-84" fmla="*/ 142809 h 4300417"/>
                <a:gd name="connsiteX3-85" fmla="*/ 155981 w 935885"/>
                <a:gd name="connsiteY3-86" fmla="*/ 142809 h 4300417"/>
                <a:gd name="connsiteX4-87" fmla="*/ 389952 w 935885"/>
                <a:gd name="connsiteY4-88" fmla="*/ 142809 h 4300417"/>
                <a:gd name="connsiteX5-89" fmla="*/ 779901 w 935885"/>
                <a:gd name="connsiteY5-90" fmla="*/ 142809 h 4300417"/>
                <a:gd name="connsiteX6-91" fmla="*/ 935885 w 935885"/>
                <a:gd name="connsiteY6-92" fmla="*/ 2070734 h 4300417"/>
                <a:gd name="connsiteX7-93" fmla="*/ 935885 w 935885"/>
                <a:gd name="connsiteY7-94" fmla="*/ 2070734 h 4300417"/>
                <a:gd name="connsiteX8-95" fmla="*/ 935885 w 935885"/>
                <a:gd name="connsiteY8-96" fmla="*/ 2896987 h 4300417"/>
                <a:gd name="connsiteX9-97" fmla="*/ 935885 w 935885"/>
                <a:gd name="connsiteY9-98" fmla="*/ 3291839 h 4300417"/>
                <a:gd name="connsiteX10-99" fmla="*/ 779901 w 935885"/>
                <a:gd name="connsiteY10-100" fmla="*/ 3447823 h 4300417"/>
                <a:gd name="connsiteX11-101" fmla="*/ 389952 w 935885"/>
                <a:gd name="connsiteY11-102" fmla="*/ 3447823 h 4300417"/>
                <a:gd name="connsiteX12-103" fmla="*/ 352258 w 935885"/>
                <a:gd name="connsiteY12-104" fmla="*/ 4300417 h 4300417"/>
                <a:gd name="connsiteX13-105" fmla="*/ 155981 w 935885"/>
                <a:gd name="connsiteY13-106" fmla="*/ 3447823 h 4300417"/>
                <a:gd name="connsiteX14-107" fmla="*/ 155984 w 935885"/>
                <a:gd name="connsiteY14-108" fmla="*/ 3447823 h 4300417"/>
                <a:gd name="connsiteX15-109" fmla="*/ 0 w 935885"/>
                <a:gd name="connsiteY15-110" fmla="*/ 3291839 h 4300417"/>
                <a:gd name="connsiteX16-111" fmla="*/ 0 w 935885"/>
                <a:gd name="connsiteY16-112" fmla="*/ 2896987 h 4300417"/>
                <a:gd name="connsiteX17-113" fmla="*/ 0 w 935885"/>
                <a:gd name="connsiteY17-114" fmla="*/ 2070734 h 4300417"/>
                <a:gd name="connsiteX18-115" fmla="*/ 0 w 935885"/>
                <a:gd name="connsiteY18-116" fmla="*/ 2070734 h 4300417"/>
                <a:gd name="connsiteX0-117" fmla="*/ 0 w 935885"/>
                <a:gd name="connsiteY0-118" fmla="*/ 2070734 h 4300417"/>
                <a:gd name="connsiteX1-119" fmla="*/ 155984 w 935885"/>
                <a:gd name="connsiteY1-120" fmla="*/ 142809 h 4300417"/>
                <a:gd name="connsiteX2-121" fmla="*/ 155981 w 935885"/>
                <a:gd name="connsiteY2-122" fmla="*/ 142809 h 4300417"/>
                <a:gd name="connsiteX3-123" fmla="*/ 155981 w 935885"/>
                <a:gd name="connsiteY3-124" fmla="*/ 142809 h 4300417"/>
                <a:gd name="connsiteX4-125" fmla="*/ 389952 w 935885"/>
                <a:gd name="connsiteY4-126" fmla="*/ 142809 h 4300417"/>
                <a:gd name="connsiteX5-127" fmla="*/ 779901 w 935885"/>
                <a:gd name="connsiteY5-128" fmla="*/ 142809 h 4300417"/>
                <a:gd name="connsiteX6-129" fmla="*/ 935885 w 935885"/>
                <a:gd name="connsiteY6-130" fmla="*/ 2070734 h 4300417"/>
                <a:gd name="connsiteX7-131" fmla="*/ 935885 w 935885"/>
                <a:gd name="connsiteY7-132" fmla="*/ 2070734 h 4300417"/>
                <a:gd name="connsiteX8-133" fmla="*/ 935885 w 935885"/>
                <a:gd name="connsiteY8-134" fmla="*/ 2896987 h 4300417"/>
                <a:gd name="connsiteX9-135" fmla="*/ 935885 w 935885"/>
                <a:gd name="connsiteY9-136" fmla="*/ 3291839 h 4300417"/>
                <a:gd name="connsiteX10-137" fmla="*/ 779901 w 935885"/>
                <a:gd name="connsiteY10-138" fmla="*/ 3447823 h 4300417"/>
                <a:gd name="connsiteX11-139" fmla="*/ 389952 w 935885"/>
                <a:gd name="connsiteY11-140" fmla="*/ 3447823 h 4300417"/>
                <a:gd name="connsiteX12-141" fmla="*/ 352258 w 935885"/>
                <a:gd name="connsiteY12-142" fmla="*/ 4300417 h 4300417"/>
                <a:gd name="connsiteX13-143" fmla="*/ 155981 w 935885"/>
                <a:gd name="connsiteY13-144" fmla="*/ 3447823 h 4300417"/>
                <a:gd name="connsiteX14-145" fmla="*/ 155984 w 935885"/>
                <a:gd name="connsiteY14-146" fmla="*/ 3447823 h 4300417"/>
                <a:gd name="connsiteX15-147" fmla="*/ 0 w 935885"/>
                <a:gd name="connsiteY15-148" fmla="*/ 3291839 h 4300417"/>
                <a:gd name="connsiteX16-149" fmla="*/ 0 w 935885"/>
                <a:gd name="connsiteY16-150" fmla="*/ 2896987 h 4300417"/>
                <a:gd name="connsiteX17-151" fmla="*/ 0 w 935885"/>
                <a:gd name="connsiteY17-152" fmla="*/ 2070734 h 4300417"/>
                <a:gd name="connsiteX18-153" fmla="*/ 0 w 935885"/>
                <a:gd name="connsiteY18-154" fmla="*/ 2070734 h 4300417"/>
                <a:gd name="connsiteX0-155" fmla="*/ 0 w 935885"/>
                <a:gd name="connsiteY0-156" fmla="*/ 2070734 h 4300417"/>
                <a:gd name="connsiteX1-157" fmla="*/ 155984 w 935885"/>
                <a:gd name="connsiteY1-158" fmla="*/ 142809 h 4300417"/>
                <a:gd name="connsiteX2-159" fmla="*/ 155981 w 935885"/>
                <a:gd name="connsiteY2-160" fmla="*/ 142809 h 4300417"/>
                <a:gd name="connsiteX3-161" fmla="*/ 155981 w 935885"/>
                <a:gd name="connsiteY3-162" fmla="*/ 142809 h 4300417"/>
                <a:gd name="connsiteX4-163" fmla="*/ 389952 w 935885"/>
                <a:gd name="connsiteY4-164" fmla="*/ 142809 h 4300417"/>
                <a:gd name="connsiteX5-165" fmla="*/ 779901 w 935885"/>
                <a:gd name="connsiteY5-166" fmla="*/ 142809 h 4300417"/>
                <a:gd name="connsiteX6-167" fmla="*/ 935885 w 935885"/>
                <a:gd name="connsiteY6-168" fmla="*/ 2070734 h 4300417"/>
                <a:gd name="connsiteX7-169" fmla="*/ 935885 w 935885"/>
                <a:gd name="connsiteY7-170" fmla="*/ 2070734 h 4300417"/>
                <a:gd name="connsiteX8-171" fmla="*/ 935885 w 935885"/>
                <a:gd name="connsiteY8-172" fmla="*/ 2896987 h 4300417"/>
                <a:gd name="connsiteX9-173" fmla="*/ 935885 w 935885"/>
                <a:gd name="connsiteY9-174" fmla="*/ 3291839 h 4300417"/>
                <a:gd name="connsiteX10-175" fmla="*/ 779901 w 935885"/>
                <a:gd name="connsiteY10-176" fmla="*/ 3447823 h 4300417"/>
                <a:gd name="connsiteX11-177" fmla="*/ 389952 w 935885"/>
                <a:gd name="connsiteY11-178" fmla="*/ 3447823 h 4300417"/>
                <a:gd name="connsiteX12-179" fmla="*/ 352258 w 935885"/>
                <a:gd name="connsiteY12-180" fmla="*/ 4300417 h 4300417"/>
                <a:gd name="connsiteX13-181" fmla="*/ 155981 w 935885"/>
                <a:gd name="connsiteY13-182" fmla="*/ 3447823 h 4300417"/>
                <a:gd name="connsiteX14-183" fmla="*/ 155984 w 935885"/>
                <a:gd name="connsiteY14-184" fmla="*/ 3447823 h 4300417"/>
                <a:gd name="connsiteX15-185" fmla="*/ 0 w 935885"/>
                <a:gd name="connsiteY15-186" fmla="*/ 3291839 h 4300417"/>
                <a:gd name="connsiteX16-187" fmla="*/ 0 w 935885"/>
                <a:gd name="connsiteY16-188" fmla="*/ 2896987 h 4300417"/>
                <a:gd name="connsiteX17-189" fmla="*/ 0 w 935885"/>
                <a:gd name="connsiteY17-190" fmla="*/ 2070734 h 4300417"/>
                <a:gd name="connsiteX18-191" fmla="*/ 0 w 935885"/>
                <a:gd name="connsiteY18-192" fmla="*/ 2070734 h 4300417"/>
                <a:gd name="connsiteX0-193" fmla="*/ 0 w 935885"/>
                <a:gd name="connsiteY0-194" fmla="*/ 1927925 h 4157608"/>
                <a:gd name="connsiteX1-195" fmla="*/ 155984 w 935885"/>
                <a:gd name="connsiteY1-196" fmla="*/ 0 h 4157608"/>
                <a:gd name="connsiteX2-197" fmla="*/ 155981 w 935885"/>
                <a:gd name="connsiteY2-198" fmla="*/ 0 h 4157608"/>
                <a:gd name="connsiteX3-199" fmla="*/ 155981 w 935885"/>
                <a:gd name="connsiteY3-200" fmla="*/ 0 h 4157608"/>
                <a:gd name="connsiteX4-201" fmla="*/ 779901 w 935885"/>
                <a:gd name="connsiteY4-202" fmla="*/ 0 h 4157608"/>
                <a:gd name="connsiteX5-203" fmla="*/ 935885 w 935885"/>
                <a:gd name="connsiteY5-204" fmla="*/ 1927925 h 4157608"/>
                <a:gd name="connsiteX6-205" fmla="*/ 935885 w 935885"/>
                <a:gd name="connsiteY6-206" fmla="*/ 1927925 h 4157608"/>
                <a:gd name="connsiteX7-207" fmla="*/ 935885 w 935885"/>
                <a:gd name="connsiteY7-208" fmla="*/ 2754178 h 4157608"/>
                <a:gd name="connsiteX8-209" fmla="*/ 935885 w 935885"/>
                <a:gd name="connsiteY8-210" fmla="*/ 3149030 h 4157608"/>
                <a:gd name="connsiteX9-211" fmla="*/ 779901 w 935885"/>
                <a:gd name="connsiteY9-212" fmla="*/ 3305014 h 4157608"/>
                <a:gd name="connsiteX10-213" fmla="*/ 389952 w 935885"/>
                <a:gd name="connsiteY10-214" fmla="*/ 3305014 h 4157608"/>
                <a:gd name="connsiteX11-215" fmla="*/ 352258 w 935885"/>
                <a:gd name="connsiteY11-216" fmla="*/ 4157608 h 4157608"/>
                <a:gd name="connsiteX12-217" fmla="*/ 155981 w 935885"/>
                <a:gd name="connsiteY12-218" fmla="*/ 3305014 h 4157608"/>
                <a:gd name="connsiteX13-219" fmla="*/ 155984 w 935885"/>
                <a:gd name="connsiteY13-220" fmla="*/ 3305014 h 4157608"/>
                <a:gd name="connsiteX14-221" fmla="*/ 0 w 935885"/>
                <a:gd name="connsiteY14-222" fmla="*/ 3149030 h 4157608"/>
                <a:gd name="connsiteX15-223" fmla="*/ 0 w 935885"/>
                <a:gd name="connsiteY15-224" fmla="*/ 2754178 h 4157608"/>
                <a:gd name="connsiteX16-225" fmla="*/ 0 w 935885"/>
                <a:gd name="connsiteY16-226" fmla="*/ 1927925 h 4157608"/>
                <a:gd name="connsiteX17-227" fmla="*/ 0 w 935885"/>
                <a:gd name="connsiteY17-228" fmla="*/ 1927925 h 4157608"/>
                <a:gd name="connsiteX0-229" fmla="*/ 0 w 935885"/>
                <a:gd name="connsiteY0-230" fmla="*/ 2128340 h 4358023"/>
                <a:gd name="connsiteX1-231" fmla="*/ 155984 w 935885"/>
                <a:gd name="connsiteY1-232" fmla="*/ 200415 h 4358023"/>
                <a:gd name="connsiteX2-233" fmla="*/ 155981 w 935885"/>
                <a:gd name="connsiteY2-234" fmla="*/ 200415 h 4358023"/>
                <a:gd name="connsiteX3-235" fmla="*/ 260759 w 935885"/>
                <a:gd name="connsiteY3-236" fmla="*/ 19437 h 4358023"/>
                <a:gd name="connsiteX4-237" fmla="*/ 779901 w 935885"/>
                <a:gd name="connsiteY4-238" fmla="*/ 200415 h 4358023"/>
                <a:gd name="connsiteX5-239" fmla="*/ 935885 w 935885"/>
                <a:gd name="connsiteY5-240" fmla="*/ 2128340 h 4358023"/>
                <a:gd name="connsiteX6-241" fmla="*/ 935885 w 935885"/>
                <a:gd name="connsiteY6-242" fmla="*/ 2128340 h 4358023"/>
                <a:gd name="connsiteX7-243" fmla="*/ 935885 w 935885"/>
                <a:gd name="connsiteY7-244" fmla="*/ 2954593 h 4358023"/>
                <a:gd name="connsiteX8-245" fmla="*/ 935885 w 935885"/>
                <a:gd name="connsiteY8-246" fmla="*/ 3349445 h 4358023"/>
                <a:gd name="connsiteX9-247" fmla="*/ 779901 w 935885"/>
                <a:gd name="connsiteY9-248" fmla="*/ 3505429 h 4358023"/>
                <a:gd name="connsiteX10-249" fmla="*/ 389952 w 935885"/>
                <a:gd name="connsiteY10-250" fmla="*/ 3505429 h 4358023"/>
                <a:gd name="connsiteX11-251" fmla="*/ 352258 w 935885"/>
                <a:gd name="connsiteY11-252" fmla="*/ 4358023 h 4358023"/>
                <a:gd name="connsiteX12-253" fmla="*/ 155981 w 935885"/>
                <a:gd name="connsiteY12-254" fmla="*/ 3505429 h 4358023"/>
                <a:gd name="connsiteX13-255" fmla="*/ 155984 w 935885"/>
                <a:gd name="connsiteY13-256" fmla="*/ 3505429 h 4358023"/>
                <a:gd name="connsiteX14-257" fmla="*/ 0 w 935885"/>
                <a:gd name="connsiteY14-258" fmla="*/ 3349445 h 4358023"/>
                <a:gd name="connsiteX15-259" fmla="*/ 0 w 935885"/>
                <a:gd name="connsiteY15-260" fmla="*/ 2954593 h 4358023"/>
                <a:gd name="connsiteX16-261" fmla="*/ 0 w 935885"/>
                <a:gd name="connsiteY16-262" fmla="*/ 2128340 h 4358023"/>
                <a:gd name="connsiteX17-263" fmla="*/ 0 w 935885"/>
                <a:gd name="connsiteY17-264" fmla="*/ 2128340 h 4358023"/>
                <a:gd name="connsiteX0-265" fmla="*/ 0 w 935885"/>
                <a:gd name="connsiteY0-266" fmla="*/ 2308928 h 4538611"/>
                <a:gd name="connsiteX1-267" fmla="*/ 155984 w 935885"/>
                <a:gd name="connsiteY1-268" fmla="*/ 381003 h 4538611"/>
                <a:gd name="connsiteX2-269" fmla="*/ 155981 w 935885"/>
                <a:gd name="connsiteY2-270" fmla="*/ 381003 h 4538611"/>
                <a:gd name="connsiteX3-271" fmla="*/ 165509 w 935885"/>
                <a:gd name="connsiteY3-272" fmla="*/ 0 h 4538611"/>
                <a:gd name="connsiteX4-273" fmla="*/ 779901 w 935885"/>
                <a:gd name="connsiteY4-274" fmla="*/ 381003 h 4538611"/>
                <a:gd name="connsiteX5-275" fmla="*/ 935885 w 935885"/>
                <a:gd name="connsiteY5-276" fmla="*/ 2308928 h 4538611"/>
                <a:gd name="connsiteX6-277" fmla="*/ 935885 w 935885"/>
                <a:gd name="connsiteY6-278" fmla="*/ 2308928 h 4538611"/>
                <a:gd name="connsiteX7-279" fmla="*/ 935885 w 935885"/>
                <a:gd name="connsiteY7-280" fmla="*/ 3135181 h 4538611"/>
                <a:gd name="connsiteX8-281" fmla="*/ 935885 w 935885"/>
                <a:gd name="connsiteY8-282" fmla="*/ 3530033 h 4538611"/>
                <a:gd name="connsiteX9-283" fmla="*/ 779901 w 935885"/>
                <a:gd name="connsiteY9-284" fmla="*/ 3686017 h 4538611"/>
                <a:gd name="connsiteX10-285" fmla="*/ 389952 w 935885"/>
                <a:gd name="connsiteY10-286" fmla="*/ 3686017 h 4538611"/>
                <a:gd name="connsiteX11-287" fmla="*/ 352258 w 935885"/>
                <a:gd name="connsiteY11-288" fmla="*/ 4538611 h 4538611"/>
                <a:gd name="connsiteX12-289" fmla="*/ 155981 w 935885"/>
                <a:gd name="connsiteY12-290" fmla="*/ 3686017 h 4538611"/>
                <a:gd name="connsiteX13-291" fmla="*/ 155984 w 935885"/>
                <a:gd name="connsiteY13-292" fmla="*/ 3686017 h 4538611"/>
                <a:gd name="connsiteX14-293" fmla="*/ 0 w 935885"/>
                <a:gd name="connsiteY14-294" fmla="*/ 3530033 h 4538611"/>
                <a:gd name="connsiteX15-295" fmla="*/ 0 w 935885"/>
                <a:gd name="connsiteY15-296" fmla="*/ 3135181 h 4538611"/>
                <a:gd name="connsiteX16-297" fmla="*/ 0 w 935885"/>
                <a:gd name="connsiteY16-298" fmla="*/ 2308928 h 4538611"/>
                <a:gd name="connsiteX17-299" fmla="*/ 0 w 935885"/>
                <a:gd name="connsiteY17-300" fmla="*/ 2308928 h 4538611"/>
                <a:gd name="connsiteX0-301" fmla="*/ 0 w 935885"/>
                <a:gd name="connsiteY0-302" fmla="*/ 2308928 h 4538611"/>
                <a:gd name="connsiteX1-303" fmla="*/ 155984 w 935885"/>
                <a:gd name="connsiteY1-304" fmla="*/ 381003 h 4538611"/>
                <a:gd name="connsiteX2-305" fmla="*/ 165509 w 935885"/>
                <a:gd name="connsiteY2-306" fmla="*/ 0 h 4538611"/>
                <a:gd name="connsiteX3-307" fmla="*/ 779901 w 935885"/>
                <a:gd name="connsiteY3-308" fmla="*/ 381003 h 4538611"/>
                <a:gd name="connsiteX4-309" fmla="*/ 935885 w 935885"/>
                <a:gd name="connsiteY4-310" fmla="*/ 2308928 h 4538611"/>
                <a:gd name="connsiteX5-311" fmla="*/ 935885 w 935885"/>
                <a:gd name="connsiteY5-312" fmla="*/ 2308928 h 4538611"/>
                <a:gd name="connsiteX6-313" fmla="*/ 935885 w 935885"/>
                <a:gd name="connsiteY6-314" fmla="*/ 3135181 h 4538611"/>
                <a:gd name="connsiteX7-315" fmla="*/ 935885 w 935885"/>
                <a:gd name="connsiteY7-316" fmla="*/ 3530033 h 4538611"/>
                <a:gd name="connsiteX8-317" fmla="*/ 779901 w 935885"/>
                <a:gd name="connsiteY8-318" fmla="*/ 3686017 h 4538611"/>
                <a:gd name="connsiteX9-319" fmla="*/ 389952 w 935885"/>
                <a:gd name="connsiteY9-320" fmla="*/ 3686017 h 4538611"/>
                <a:gd name="connsiteX10-321" fmla="*/ 352258 w 935885"/>
                <a:gd name="connsiteY10-322" fmla="*/ 4538611 h 4538611"/>
                <a:gd name="connsiteX11-323" fmla="*/ 155981 w 935885"/>
                <a:gd name="connsiteY11-324" fmla="*/ 3686017 h 4538611"/>
                <a:gd name="connsiteX12-325" fmla="*/ 155984 w 935885"/>
                <a:gd name="connsiteY12-326" fmla="*/ 3686017 h 4538611"/>
                <a:gd name="connsiteX13-327" fmla="*/ 0 w 935885"/>
                <a:gd name="connsiteY13-328" fmla="*/ 3530033 h 4538611"/>
                <a:gd name="connsiteX14-329" fmla="*/ 0 w 935885"/>
                <a:gd name="connsiteY14-330" fmla="*/ 3135181 h 4538611"/>
                <a:gd name="connsiteX15-331" fmla="*/ 0 w 935885"/>
                <a:gd name="connsiteY15-332" fmla="*/ 2308928 h 4538611"/>
                <a:gd name="connsiteX16-333" fmla="*/ 0 w 935885"/>
                <a:gd name="connsiteY16-334" fmla="*/ 2308928 h 4538611"/>
                <a:gd name="connsiteX0-335" fmla="*/ 15466 w 951351"/>
                <a:gd name="connsiteY0-336" fmla="*/ 2309139 h 4538822"/>
                <a:gd name="connsiteX1-337" fmla="*/ 0 w 951351"/>
                <a:gd name="connsiteY1-338" fmla="*/ 390739 h 4538822"/>
                <a:gd name="connsiteX2-339" fmla="*/ 180975 w 951351"/>
                <a:gd name="connsiteY2-340" fmla="*/ 211 h 4538822"/>
                <a:gd name="connsiteX3-341" fmla="*/ 795367 w 951351"/>
                <a:gd name="connsiteY3-342" fmla="*/ 381214 h 4538822"/>
                <a:gd name="connsiteX4-343" fmla="*/ 951351 w 951351"/>
                <a:gd name="connsiteY4-344" fmla="*/ 2309139 h 4538822"/>
                <a:gd name="connsiteX5-345" fmla="*/ 951351 w 951351"/>
                <a:gd name="connsiteY5-346" fmla="*/ 2309139 h 4538822"/>
                <a:gd name="connsiteX6-347" fmla="*/ 951351 w 951351"/>
                <a:gd name="connsiteY6-348" fmla="*/ 3135392 h 4538822"/>
                <a:gd name="connsiteX7-349" fmla="*/ 951351 w 951351"/>
                <a:gd name="connsiteY7-350" fmla="*/ 3530244 h 4538822"/>
                <a:gd name="connsiteX8-351" fmla="*/ 795367 w 951351"/>
                <a:gd name="connsiteY8-352" fmla="*/ 3686228 h 4538822"/>
                <a:gd name="connsiteX9-353" fmla="*/ 405418 w 951351"/>
                <a:gd name="connsiteY9-354" fmla="*/ 3686228 h 4538822"/>
                <a:gd name="connsiteX10-355" fmla="*/ 367724 w 951351"/>
                <a:gd name="connsiteY10-356" fmla="*/ 4538822 h 4538822"/>
                <a:gd name="connsiteX11-357" fmla="*/ 171447 w 951351"/>
                <a:gd name="connsiteY11-358" fmla="*/ 3686228 h 4538822"/>
                <a:gd name="connsiteX12-359" fmla="*/ 171450 w 951351"/>
                <a:gd name="connsiteY12-360" fmla="*/ 3686228 h 4538822"/>
                <a:gd name="connsiteX13-361" fmla="*/ 15466 w 951351"/>
                <a:gd name="connsiteY13-362" fmla="*/ 3530244 h 4538822"/>
                <a:gd name="connsiteX14-363" fmla="*/ 15466 w 951351"/>
                <a:gd name="connsiteY14-364" fmla="*/ 3135392 h 4538822"/>
                <a:gd name="connsiteX15-365" fmla="*/ 15466 w 951351"/>
                <a:gd name="connsiteY15-366" fmla="*/ 2309139 h 4538822"/>
                <a:gd name="connsiteX16-367" fmla="*/ 15466 w 951351"/>
                <a:gd name="connsiteY16-368" fmla="*/ 2309139 h 4538822"/>
                <a:gd name="connsiteX0-369" fmla="*/ 0 w 935885"/>
                <a:gd name="connsiteY0-370" fmla="*/ 2309139 h 4538822"/>
                <a:gd name="connsiteX1-371" fmla="*/ 165509 w 935885"/>
                <a:gd name="connsiteY1-372" fmla="*/ 211 h 4538822"/>
                <a:gd name="connsiteX2-373" fmla="*/ 779901 w 935885"/>
                <a:gd name="connsiteY2-374" fmla="*/ 381214 h 4538822"/>
                <a:gd name="connsiteX3-375" fmla="*/ 935885 w 935885"/>
                <a:gd name="connsiteY3-376" fmla="*/ 2309139 h 4538822"/>
                <a:gd name="connsiteX4-377" fmla="*/ 935885 w 935885"/>
                <a:gd name="connsiteY4-378" fmla="*/ 2309139 h 4538822"/>
                <a:gd name="connsiteX5-379" fmla="*/ 935885 w 935885"/>
                <a:gd name="connsiteY5-380" fmla="*/ 3135392 h 4538822"/>
                <a:gd name="connsiteX6-381" fmla="*/ 935885 w 935885"/>
                <a:gd name="connsiteY6-382" fmla="*/ 3530244 h 4538822"/>
                <a:gd name="connsiteX7-383" fmla="*/ 779901 w 935885"/>
                <a:gd name="connsiteY7-384" fmla="*/ 3686228 h 4538822"/>
                <a:gd name="connsiteX8-385" fmla="*/ 389952 w 935885"/>
                <a:gd name="connsiteY8-386" fmla="*/ 3686228 h 4538822"/>
                <a:gd name="connsiteX9-387" fmla="*/ 352258 w 935885"/>
                <a:gd name="connsiteY9-388" fmla="*/ 4538822 h 4538822"/>
                <a:gd name="connsiteX10-389" fmla="*/ 155981 w 935885"/>
                <a:gd name="connsiteY10-390" fmla="*/ 3686228 h 4538822"/>
                <a:gd name="connsiteX11-391" fmla="*/ 155984 w 935885"/>
                <a:gd name="connsiteY11-392" fmla="*/ 3686228 h 4538822"/>
                <a:gd name="connsiteX12-393" fmla="*/ 0 w 935885"/>
                <a:gd name="connsiteY12-394" fmla="*/ 3530244 h 4538822"/>
                <a:gd name="connsiteX13-395" fmla="*/ 0 w 935885"/>
                <a:gd name="connsiteY13-396" fmla="*/ 3135392 h 4538822"/>
                <a:gd name="connsiteX14-397" fmla="*/ 0 w 935885"/>
                <a:gd name="connsiteY14-398" fmla="*/ 2309139 h 4538822"/>
                <a:gd name="connsiteX15-399" fmla="*/ 0 w 935885"/>
                <a:gd name="connsiteY15-400" fmla="*/ 2309139 h 4538822"/>
                <a:gd name="connsiteX0-401" fmla="*/ 0 w 935885"/>
                <a:gd name="connsiteY0-402" fmla="*/ 2022971 h 4252654"/>
                <a:gd name="connsiteX1-403" fmla="*/ 194087 w 935885"/>
                <a:gd name="connsiteY1-404" fmla="*/ 276019 h 4252654"/>
                <a:gd name="connsiteX2-405" fmla="*/ 779901 w 935885"/>
                <a:gd name="connsiteY2-406" fmla="*/ 95046 h 4252654"/>
                <a:gd name="connsiteX3-407" fmla="*/ 935885 w 935885"/>
                <a:gd name="connsiteY3-408" fmla="*/ 2022971 h 4252654"/>
                <a:gd name="connsiteX4-409" fmla="*/ 935885 w 935885"/>
                <a:gd name="connsiteY4-410" fmla="*/ 2022971 h 4252654"/>
                <a:gd name="connsiteX5-411" fmla="*/ 935885 w 935885"/>
                <a:gd name="connsiteY5-412" fmla="*/ 2849224 h 4252654"/>
                <a:gd name="connsiteX6-413" fmla="*/ 935885 w 935885"/>
                <a:gd name="connsiteY6-414" fmla="*/ 3244076 h 4252654"/>
                <a:gd name="connsiteX7-415" fmla="*/ 779901 w 935885"/>
                <a:gd name="connsiteY7-416" fmla="*/ 3400060 h 4252654"/>
                <a:gd name="connsiteX8-417" fmla="*/ 389952 w 935885"/>
                <a:gd name="connsiteY8-418" fmla="*/ 3400060 h 4252654"/>
                <a:gd name="connsiteX9-419" fmla="*/ 352258 w 935885"/>
                <a:gd name="connsiteY9-420" fmla="*/ 4252654 h 4252654"/>
                <a:gd name="connsiteX10-421" fmla="*/ 155981 w 935885"/>
                <a:gd name="connsiteY10-422" fmla="*/ 3400060 h 4252654"/>
                <a:gd name="connsiteX11-423" fmla="*/ 155984 w 935885"/>
                <a:gd name="connsiteY11-424" fmla="*/ 3400060 h 4252654"/>
                <a:gd name="connsiteX12-425" fmla="*/ 0 w 935885"/>
                <a:gd name="connsiteY12-426" fmla="*/ 3244076 h 4252654"/>
                <a:gd name="connsiteX13-427" fmla="*/ 0 w 935885"/>
                <a:gd name="connsiteY13-428" fmla="*/ 2849224 h 4252654"/>
                <a:gd name="connsiteX14-429" fmla="*/ 0 w 935885"/>
                <a:gd name="connsiteY14-430" fmla="*/ 2022971 h 4252654"/>
                <a:gd name="connsiteX15-431" fmla="*/ 0 w 935885"/>
                <a:gd name="connsiteY15-432" fmla="*/ 2022971 h 4252654"/>
                <a:gd name="connsiteX0-433" fmla="*/ 0 w 935885"/>
                <a:gd name="connsiteY0-434" fmla="*/ 2083348 h 4313031"/>
                <a:gd name="connsiteX1-435" fmla="*/ 194087 w 935885"/>
                <a:gd name="connsiteY1-436" fmla="*/ 336396 h 4313031"/>
                <a:gd name="connsiteX2-437" fmla="*/ 779901 w 935885"/>
                <a:gd name="connsiteY2-438" fmla="*/ 155423 h 4313031"/>
                <a:gd name="connsiteX3-439" fmla="*/ 935885 w 935885"/>
                <a:gd name="connsiteY3-440" fmla="*/ 2083348 h 4313031"/>
                <a:gd name="connsiteX4-441" fmla="*/ 935885 w 935885"/>
                <a:gd name="connsiteY4-442" fmla="*/ 2083348 h 4313031"/>
                <a:gd name="connsiteX5-443" fmla="*/ 935885 w 935885"/>
                <a:gd name="connsiteY5-444" fmla="*/ 2909601 h 4313031"/>
                <a:gd name="connsiteX6-445" fmla="*/ 935885 w 935885"/>
                <a:gd name="connsiteY6-446" fmla="*/ 3304453 h 4313031"/>
                <a:gd name="connsiteX7-447" fmla="*/ 779901 w 935885"/>
                <a:gd name="connsiteY7-448" fmla="*/ 3460437 h 4313031"/>
                <a:gd name="connsiteX8-449" fmla="*/ 389952 w 935885"/>
                <a:gd name="connsiteY8-450" fmla="*/ 3460437 h 4313031"/>
                <a:gd name="connsiteX9-451" fmla="*/ 352258 w 935885"/>
                <a:gd name="connsiteY9-452" fmla="*/ 4313031 h 4313031"/>
                <a:gd name="connsiteX10-453" fmla="*/ 155981 w 935885"/>
                <a:gd name="connsiteY10-454" fmla="*/ 3460437 h 4313031"/>
                <a:gd name="connsiteX11-455" fmla="*/ 155984 w 935885"/>
                <a:gd name="connsiteY11-456" fmla="*/ 3460437 h 4313031"/>
                <a:gd name="connsiteX12-457" fmla="*/ 0 w 935885"/>
                <a:gd name="connsiteY12-458" fmla="*/ 3304453 h 4313031"/>
                <a:gd name="connsiteX13-459" fmla="*/ 0 w 935885"/>
                <a:gd name="connsiteY13-460" fmla="*/ 2909601 h 4313031"/>
                <a:gd name="connsiteX14-461" fmla="*/ 0 w 935885"/>
                <a:gd name="connsiteY14-462" fmla="*/ 2083348 h 4313031"/>
                <a:gd name="connsiteX15-463" fmla="*/ 0 w 935885"/>
                <a:gd name="connsiteY15-464" fmla="*/ 2083348 h 4313031"/>
                <a:gd name="connsiteX0-465" fmla="*/ 0 w 935885"/>
                <a:gd name="connsiteY0-466" fmla="*/ 2042265 h 4271948"/>
                <a:gd name="connsiteX1-467" fmla="*/ 194087 w 935885"/>
                <a:gd name="connsiteY1-468" fmla="*/ 295313 h 4271948"/>
                <a:gd name="connsiteX2-469" fmla="*/ 779901 w 935885"/>
                <a:gd name="connsiteY2-470" fmla="*/ 114340 h 4271948"/>
                <a:gd name="connsiteX3-471" fmla="*/ 935885 w 935885"/>
                <a:gd name="connsiteY3-472" fmla="*/ 2042265 h 4271948"/>
                <a:gd name="connsiteX4-473" fmla="*/ 935885 w 935885"/>
                <a:gd name="connsiteY4-474" fmla="*/ 2042265 h 4271948"/>
                <a:gd name="connsiteX5-475" fmla="*/ 935885 w 935885"/>
                <a:gd name="connsiteY5-476" fmla="*/ 2868518 h 4271948"/>
                <a:gd name="connsiteX6-477" fmla="*/ 935885 w 935885"/>
                <a:gd name="connsiteY6-478" fmla="*/ 3263370 h 4271948"/>
                <a:gd name="connsiteX7-479" fmla="*/ 779901 w 935885"/>
                <a:gd name="connsiteY7-480" fmla="*/ 3419354 h 4271948"/>
                <a:gd name="connsiteX8-481" fmla="*/ 389952 w 935885"/>
                <a:gd name="connsiteY8-482" fmla="*/ 3419354 h 4271948"/>
                <a:gd name="connsiteX9-483" fmla="*/ 352258 w 935885"/>
                <a:gd name="connsiteY9-484" fmla="*/ 4271948 h 4271948"/>
                <a:gd name="connsiteX10-485" fmla="*/ 155981 w 935885"/>
                <a:gd name="connsiteY10-486" fmla="*/ 3419354 h 4271948"/>
                <a:gd name="connsiteX11-487" fmla="*/ 155984 w 935885"/>
                <a:gd name="connsiteY11-488" fmla="*/ 3419354 h 4271948"/>
                <a:gd name="connsiteX12-489" fmla="*/ 0 w 935885"/>
                <a:gd name="connsiteY12-490" fmla="*/ 3263370 h 4271948"/>
                <a:gd name="connsiteX13-491" fmla="*/ 0 w 935885"/>
                <a:gd name="connsiteY13-492" fmla="*/ 2868518 h 4271948"/>
                <a:gd name="connsiteX14-493" fmla="*/ 0 w 935885"/>
                <a:gd name="connsiteY14-494" fmla="*/ 2042265 h 4271948"/>
                <a:gd name="connsiteX15-495" fmla="*/ 0 w 935885"/>
                <a:gd name="connsiteY15-496" fmla="*/ 2042265 h 4271948"/>
                <a:gd name="connsiteX0-497" fmla="*/ 0 w 935885"/>
                <a:gd name="connsiteY0-498" fmla="*/ 2029947 h 4259630"/>
                <a:gd name="connsiteX1-499" fmla="*/ 194087 w 935885"/>
                <a:gd name="connsiteY1-500" fmla="*/ 282995 h 4259630"/>
                <a:gd name="connsiteX2-501" fmla="*/ 827529 w 935885"/>
                <a:gd name="connsiteY2-502" fmla="*/ 178220 h 4259630"/>
                <a:gd name="connsiteX3-503" fmla="*/ 935885 w 935885"/>
                <a:gd name="connsiteY3-504" fmla="*/ 2029947 h 4259630"/>
                <a:gd name="connsiteX4-505" fmla="*/ 935885 w 935885"/>
                <a:gd name="connsiteY4-506" fmla="*/ 2029947 h 4259630"/>
                <a:gd name="connsiteX5-507" fmla="*/ 935885 w 935885"/>
                <a:gd name="connsiteY5-508" fmla="*/ 2856200 h 4259630"/>
                <a:gd name="connsiteX6-509" fmla="*/ 935885 w 935885"/>
                <a:gd name="connsiteY6-510" fmla="*/ 3251052 h 4259630"/>
                <a:gd name="connsiteX7-511" fmla="*/ 779901 w 935885"/>
                <a:gd name="connsiteY7-512" fmla="*/ 3407036 h 4259630"/>
                <a:gd name="connsiteX8-513" fmla="*/ 389952 w 935885"/>
                <a:gd name="connsiteY8-514" fmla="*/ 3407036 h 4259630"/>
                <a:gd name="connsiteX9-515" fmla="*/ 352258 w 935885"/>
                <a:gd name="connsiteY9-516" fmla="*/ 4259630 h 4259630"/>
                <a:gd name="connsiteX10-517" fmla="*/ 155981 w 935885"/>
                <a:gd name="connsiteY10-518" fmla="*/ 3407036 h 4259630"/>
                <a:gd name="connsiteX11-519" fmla="*/ 155984 w 935885"/>
                <a:gd name="connsiteY11-520" fmla="*/ 3407036 h 4259630"/>
                <a:gd name="connsiteX12-521" fmla="*/ 0 w 935885"/>
                <a:gd name="connsiteY12-522" fmla="*/ 3251052 h 4259630"/>
                <a:gd name="connsiteX13-523" fmla="*/ 0 w 935885"/>
                <a:gd name="connsiteY13-524" fmla="*/ 2856200 h 4259630"/>
                <a:gd name="connsiteX14-525" fmla="*/ 0 w 935885"/>
                <a:gd name="connsiteY14-526" fmla="*/ 2029947 h 4259630"/>
                <a:gd name="connsiteX15-527" fmla="*/ 0 w 935885"/>
                <a:gd name="connsiteY15-528" fmla="*/ 2029947 h 4259630"/>
                <a:gd name="connsiteX0-529" fmla="*/ 0 w 1002160"/>
                <a:gd name="connsiteY0-530" fmla="*/ 1913502 h 4143185"/>
                <a:gd name="connsiteX1-531" fmla="*/ 194087 w 1002160"/>
                <a:gd name="connsiteY1-532" fmla="*/ 166550 h 4143185"/>
                <a:gd name="connsiteX2-533" fmla="*/ 827529 w 1002160"/>
                <a:gd name="connsiteY2-534" fmla="*/ 61775 h 4143185"/>
                <a:gd name="connsiteX3-535" fmla="*/ 935885 w 1002160"/>
                <a:gd name="connsiteY3-536" fmla="*/ 1913502 h 4143185"/>
                <a:gd name="connsiteX4-537" fmla="*/ 935885 w 1002160"/>
                <a:gd name="connsiteY4-538" fmla="*/ 1913502 h 4143185"/>
                <a:gd name="connsiteX5-539" fmla="*/ 935885 w 1002160"/>
                <a:gd name="connsiteY5-540" fmla="*/ 2739755 h 4143185"/>
                <a:gd name="connsiteX6-541" fmla="*/ 935885 w 1002160"/>
                <a:gd name="connsiteY6-542" fmla="*/ 3134607 h 4143185"/>
                <a:gd name="connsiteX7-543" fmla="*/ 779901 w 1002160"/>
                <a:gd name="connsiteY7-544" fmla="*/ 3290591 h 4143185"/>
                <a:gd name="connsiteX8-545" fmla="*/ 389952 w 1002160"/>
                <a:gd name="connsiteY8-546" fmla="*/ 3290591 h 4143185"/>
                <a:gd name="connsiteX9-547" fmla="*/ 352258 w 1002160"/>
                <a:gd name="connsiteY9-548" fmla="*/ 4143185 h 4143185"/>
                <a:gd name="connsiteX10-549" fmla="*/ 155981 w 1002160"/>
                <a:gd name="connsiteY10-550" fmla="*/ 3290591 h 4143185"/>
                <a:gd name="connsiteX11-551" fmla="*/ 155984 w 1002160"/>
                <a:gd name="connsiteY11-552" fmla="*/ 3290591 h 4143185"/>
                <a:gd name="connsiteX12-553" fmla="*/ 0 w 1002160"/>
                <a:gd name="connsiteY12-554" fmla="*/ 3134607 h 4143185"/>
                <a:gd name="connsiteX13-555" fmla="*/ 0 w 1002160"/>
                <a:gd name="connsiteY13-556" fmla="*/ 2739755 h 4143185"/>
                <a:gd name="connsiteX14-557" fmla="*/ 0 w 1002160"/>
                <a:gd name="connsiteY14-558" fmla="*/ 1913502 h 4143185"/>
                <a:gd name="connsiteX15-559" fmla="*/ 0 w 1002160"/>
                <a:gd name="connsiteY15-560" fmla="*/ 1913502 h 4143185"/>
                <a:gd name="connsiteX0-561" fmla="*/ 0 w 1002160"/>
                <a:gd name="connsiteY0-562" fmla="*/ 1860213 h 4089896"/>
                <a:gd name="connsiteX1-563" fmla="*/ 194087 w 1002160"/>
                <a:gd name="connsiteY1-564" fmla="*/ 113261 h 4089896"/>
                <a:gd name="connsiteX2-565" fmla="*/ 827529 w 1002160"/>
                <a:gd name="connsiteY2-566" fmla="*/ 8486 h 4089896"/>
                <a:gd name="connsiteX3-567" fmla="*/ 935885 w 1002160"/>
                <a:gd name="connsiteY3-568" fmla="*/ 1860213 h 4089896"/>
                <a:gd name="connsiteX4-569" fmla="*/ 935885 w 1002160"/>
                <a:gd name="connsiteY4-570" fmla="*/ 1860213 h 4089896"/>
                <a:gd name="connsiteX5-571" fmla="*/ 935885 w 1002160"/>
                <a:gd name="connsiteY5-572" fmla="*/ 2686466 h 4089896"/>
                <a:gd name="connsiteX6-573" fmla="*/ 935885 w 1002160"/>
                <a:gd name="connsiteY6-574" fmla="*/ 3081318 h 4089896"/>
                <a:gd name="connsiteX7-575" fmla="*/ 779901 w 1002160"/>
                <a:gd name="connsiteY7-576" fmla="*/ 3237302 h 4089896"/>
                <a:gd name="connsiteX8-577" fmla="*/ 389952 w 1002160"/>
                <a:gd name="connsiteY8-578" fmla="*/ 3237302 h 4089896"/>
                <a:gd name="connsiteX9-579" fmla="*/ 352258 w 1002160"/>
                <a:gd name="connsiteY9-580" fmla="*/ 4089896 h 4089896"/>
                <a:gd name="connsiteX10-581" fmla="*/ 155981 w 1002160"/>
                <a:gd name="connsiteY10-582" fmla="*/ 3237302 h 4089896"/>
                <a:gd name="connsiteX11-583" fmla="*/ 155984 w 1002160"/>
                <a:gd name="connsiteY11-584" fmla="*/ 3237302 h 4089896"/>
                <a:gd name="connsiteX12-585" fmla="*/ 0 w 1002160"/>
                <a:gd name="connsiteY12-586" fmla="*/ 3081318 h 4089896"/>
                <a:gd name="connsiteX13-587" fmla="*/ 0 w 1002160"/>
                <a:gd name="connsiteY13-588" fmla="*/ 2686466 h 4089896"/>
                <a:gd name="connsiteX14-589" fmla="*/ 0 w 1002160"/>
                <a:gd name="connsiteY14-590" fmla="*/ 1860213 h 4089896"/>
                <a:gd name="connsiteX15-591" fmla="*/ 0 w 1002160"/>
                <a:gd name="connsiteY15-592" fmla="*/ 1860213 h 4089896"/>
                <a:gd name="connsiteX0-593" fmla="*/ 0 w 935885"/>
                <a:gd name="connsiteY0-594" fmla="*/ 1993243 h 4222926"/>
                <a:gd name="connsiteX1-595" fmla="*/ 155987 w 935885"/>
                <a:gd name="connsiteY1-596" fmla="*/ 246291 h 4222926"/>
                <a:gd name="connsiteX2-597" fmla="*/ 827529 w 935885"/>
                <a:gd name="connsiteY2-598" fmla="*/ 141516 h 4222926"/>
                <a:gd name="connsiteX3-599" fmla="*/ 935885 w 935885"/>
                <a:gd name="connsiteY3-600" fmla="*/ 1993243 h 4222926"/>
                <a:gd name="connsiteX4-601" fmla="*/ 935885 w 935885"/>
                <a:gd name="connsiteY4-602" fmla="*/ 1993243 h 4222926"/>
                <a:gd name="connsiteX5-603" fmla="*/ 935885 w 935885"/>
                <a:gd name="connsiteY5-604" fmla="*/ 2819496 h 4222926"/>
                <a:gd name="connsiteX6-605" fmla="*/ 935885 w 935885"/>
                <a:gd name="connsiteY6-606" fmla="*/ 3214348 h 4222926"/>
                <a:gd name="connsiteX7-607" fmla="*/ 779901 w 935885"/>
                <a:gd name="connsiteY7-608" fmla="*/ 3370332 h 4222926"/>
                <a:gd name="connsiteX8-609" fmla="*/ 389952 w 935885"/>
                <a:gd name="connsiteY8-610" fmla="*/ 3370332 h 4222926"/>
                <a:gd name="connsiteX9-611" fmla="*/ 352258 w 935885"/>
                <a:gd name="connsiteY9-612" fmla="*/ 4222926 h 4222926"/>
                <a:gd name="connsiteX10-613" fmla="*/ 155981 w 935885"/>
                <a:gd name="connsiteY10-614" fmla="*/ 3370332 h 4222926"/>
                <a:gd name="connsiteX11-615" fmla="*/ 155984 w 935885"/>
                <a:gd name="connsiteY11-616" fmla="*/ 3370332 h 4222926"/>
                <a:gd name="connsiteX12-617" fmla="*/ 0 w 935885"/>
                <a:gd name="connsiteY12-618" fmla="*/ 3214348 h 4222926"/>
                <a:gd name="connsiteX13-619" fmla="*/ 0 w 935885"/>
                <a:gd name="connsiteY13-620" fmla="*/ 2819496 h 4222926"/>
                <a:gd name="connsiteX14-621" fmla="*/ 0 w 935885"/>
                <a:gd name="connsiteY14-622" fmla="*/ 1993243 h 4222926"/>
                <a:gd name="connsiteX15-623" fmla="*/ 0 w 935885"/>
                <a:gd name="connsiteY15-624" fmla="*/ 1993243 h 4222926"/>
                <a:gd name="connsiteX0-625" fmla="*/ 0 w 935885"/>
                <a:gd name="connsiteY0-626" fmla="*/ 1987530 h 4217213"/>
                <a:gd name="connsiteX1-627" fmla="*/ 155987 w 935885"/>
                <a:gd name="connsiteY1-628" fmla="*/ 240578 h 4217213"/>
                <a:gd name="connsiteX2-629" fmla="*/ 827532 w 935885"/>
                <a:gd name="connsiteY2-630" fmla="*/ 202476 h 4217213"/>
                <a:gd name="connsiteX3-631" fmla="*/ 935885 w 935885"/>
                <a:gd name="connsiteY3-632" fmla="*/ 1987530 h 4217213"/>
                <a:gd name="connsiteX4-633" fmla="*/ 935885 w 935885"/>
                <a:gd name="connsiteY4-634" fmla="*/ 1987530 h 4217213"/>
                <a:gd name="connsiteX5-635" fmla="*/ 935885 w 935885"/>
                <a:gd name="connsiteY5-636" fmla="*/ 2813783 h 4217213"/>
                <a:gd name="connsiteX6-637" fmla="*/ 935885 w 935885"/>
                <a:gd name="connsiteY6-638" fmla="*/ 3208635 h 4217213"/>
                <a:gd name="connsiteX7-639" fmla="*/ 779901 w 935885"/>
                <a:gd name="connsiteY7-640" fmla="*/ 3364619 h 4217213"/>
                <a:gd name="connsiteX8-641" fmla="*/ 389952 w 935885"/>
                <a:gd name="connsiteY8-642" fmla="*/ 3364619 h 4217213"/>
                <a:gd name="connsiteX9-643" fmla="*/ 352258 w 935885"/>
                <a:gd name="connsiteY9-644" fmla="*/ 4217213 h 4217213"/>
                <a:gd name="connsiteX10-645" fmla="*/ 155981 w 935885"/>
                <a:gd name="connsiteY10-646" fmla="*/ 3364619 h 4217213"/>
                <a:gd name="connsiteX11-647" fmla="*/ 155984 w 935885"/>
                <a:gd name="connsiteY11-648" fmla="*/ 3364619 h 4217213"/>
                <a:gd name="connsiteX12-649" fmla="*/ 0 w 935885"/>
                <a:gd name="connsiteY12-650" fmla="*/ 3208635 h 4217213"/>
                <a:gd name="connsiteX13-651" fmla="*/ 0 w 935885"/>
                <a:gd name="connsiteY13-652" fmla="*/ 2813783 h 4217213"/>
                <a:gd name="connsiteX14-653" fmla="*/ 0 w 935885"/>
                <a:gd name="connsiteY14-654" fmla="*/ 1987530 h 4217213"/>
                <a:gd name="connsiteX15-655" fmla="*/ 0 w 935885"/>
                <a:gd name="connsiteY15-656" fmla="*/ 1987530 h 4217213"/>
                <a:gd name="connsiteX0-657" fmla="*/ 0 w 945725"/>
                <a:gd name="connsiteY0-658" fmla="*/ 1918548 h 4148231"/>
                <a:gd name="connsiteX1-659" fmla="*/ 155987 w 945725"/>
                <a:gd name="connsiteY1-660" fmla="*/ 171596 h 4148231"/>
                <a:gd name="connsiteX2-661" fmla="*/ 827532 w 945725"/>
                <a:gd name="connsiteY2-662" fmla="*/ 133494 h 4148231"/>
                <a:gd name="connsiteX3-663" fmla="*/ 935885 w 945725"/>
                <a:gd name="connsiteY3-664" fmla="*/ 1918548 h 4148231"/>
                <a:gd name="connsiteX4-665" fmla="*/ 935885 w 945725"/>
                <a:gd name="connsiteY4-666" fmla="*/ 1918548 h 4148231"/>
                <a:gd name="connsiteX5-667" fmla="*/ 935885 w 945725"/>
                <a:gd name="connsiteY5-668" fmla="*/ 2744801 h 4148231"/>
                <a:gd name="connsiteX6-669" fmla="*/ 935885 w 945725"/>
                <a:gd name="connsiteY6-670" fmla="*/ 3139653 h 4148231"/>
                <a:gd name="connsiteX7-671" fmla="*/ 779901 w 945725"/>
                <a:gd name="connsiteY7-672" fmla="*/ 3295637 h 4148231"/>
                <a:gd name="connsiteX8-673" fmla="*/ 389952 w 945725"/>
                <a:gd name="connsiteY8-674" fmla="*/ 3295637 h 4148231"/>
                <a:gd name="connsiteX9-675" fmla="*/ 352258 w 945725"/>
                <a:gd name="connsiteY9-676" fmla="*/ 4148231 h 4148231"/>
                <a:gd name="connsiteX10-677" fmla="*/ 155981 w 945725"/>
                <a:gd name="connsiteY10-678" fmla="*/ 3295637 h 4148231"/>
                <a:gd name="connsiteX11-679" fmla="*/ 155984 w 945725"/>
                <a:gd name="connsiteY11-680" fmla="*/ 3295637 h 4148231"/>
                <a:gd name="connsiteX12-681" fmla="*/ 0 w 945725"/>
                <a:gd name="connsiteY12-682" fmla="*/ 3139653 h 4148231"/>
                <a:gd name="connsiteX13-683" fmla="*/ 0 w 945725"/>
                <a:gd name="connsiteY13-684" fmla="*/ 2744801 h 4148231"/>
                <a:gd name="connsiteX14-685" fmla="*/ 0 w 945725"/>
                <a:gd name="connsiteY14-686" fmla="*/ 1918548 h 4148231"/>
                <a:gd name="connsiteX15-687" fmla="*/ 0 w 945725"/>
                <a:gd name="connsiteY15-688" fmla="*/ 1918548 h 4148231"/>
                <a:gd name="connsiteX0-689" fmla="*/ 0 w 945725"/>
                <a:gd name="connsiteY0-690" fmla="*/ 1887305 h 4116988"/>
                <a:gd name="connsiteX1-691" fmla="*/ 155987 w 945725"/>
                <a:gd name="connsiteY1-692" fmla="*/ 140353 h 4116988"/>
                <a:gd name="connsiteX2-693" fmla="*/ 827532 w 945725"/>
                <a:gd name="connsiteY2-694" fmla="*/ 102251 h 4116988"/>
                <a:gd name="connsiteX3-695" fmla="*/ 935885 w 945725"/>
                <a:gd name="connsiteY3-696" fmla="*/ 1887305 h 4116988"/>
                <a:gd name="connsiteX4-697" fmla="*/ 935885 w 945725"/>
                <a:gd name="connsiteY4-698" fmla="*/ 1887305 h 4116988"/>
                <a:gd name="connsiteX5-699" fmla="*/ 935885 w 945725"/>
                <a:gd name="connsiteY5-700" fmla="*/ 2713558 h 4116988"/>
                <a:gd name="connsiteX6-701" fmla="*/ 935885 w 945725"/>
                <a:gd name="connsiteY6-702" fmla="*/ 3108410 h 4116988"/>
                <a:gd name="connsiteX7-703" fmla="*/ 779901 w 945725"/>
                <a:gd name="connsiteY7-704" fmla="*/ 3264394 h 4116988"/>
                <a:gd name="connsiteX8-705" fmla="*/ 389952 w 945725"/>
                <a:gd name="connsiteY8-706" fmla="*/ 3264394 h 4116988"/>
                <a:gd name="connsiteX9-707" fmla="*/ 352258 w 945725"/>
                <a:gd name="connsiteY9-708" fmla="*/ 4116988 h 4116988"/>
                <a:gd name="connsiteX10-709" fmla="*/ 155981 w 945725"/>
                <a:gd name="connsiteY10-710" fmla="*/ 3264394 h 4116988"/>
                <a:gd name="connsiteX11-711" fmla="*/ 155984 w 945725"/>
                <a:gd name="connsiteY11-712" fmla="*/ 3264394 h 4116988"/>
                <a:gd name="connsiteX12-713" fmla="*/ 0 w 945725"/>
                <a:gd name="connsiteY12-714" fmla="*/ 3108410 h 4116988"/>
                <a:gd name="connsiteX13-715" fmla="*/ 0 w 945725"/>
                <a:gd name="connsiteY13-716" fmla="*/ 2713558 h 4116988"/>
                <a:gd name="connsiteX14-717" fmla="*/ 0 w 945725"/>
                <a:gd name="connsiteY14-718" fmla="*/ 1887305 h 4116988"/>
                <a:gd name="connsiteX15-719" fmla="*/ 0 w 945725"/>
                <a:gd name="connsiteY15-720" fmla="*/ 1887305 h 4116988"/>
                <a:gd name="connsiteX0-721" fmla="*/ 0 w 945725"/>
                <a:gd name="connsiteY0-722" fmla="*/ 1887305 h 4116988"/>
                <a:gd name="connsiteX1-723" fmla="*/ 155987 w 945725"/>
                <a:gd name="connsiteY1-724" fmla="*/ 140353 h 4116988"/>
                <a:gd name="connsiteX2-725" fmla="*/ 827532 w 945725"/>
                <a:gd name="connsiteY2-726" fmla="*/ 102251 h 4116988"/>
                <a:gd name="connsiteX3-727" fmla="*/ 935885 w 945725"/>
                <a:gd name="connsiteY3-728" fmla="*/ 1887305 h 4116988"/>
                <a:gd name="connsiteX4-729" fmla="*/ 935885 w 945725"/>
                <a:gd name="connsiteY4-730" fmla="*/ 1887305 h 4116988"/>
                <a:gd name="connsiteX5-731" fmla="*/ 935885 w 945725"/>
                <a:gd name="connsiteY5-732" fmla="*/ 2713558 h 4116988"/>
                <a:gd name="connsiteX6-733" fmla="*/ 935885 w 945725"/>
                <a:gd name="connsiteY6-734" fmla="*/ 3108410 h 4116988"/>
                <a:gd name="connsiteX7-735" fmla="*/ 779901 w 945725"/>
                <a:gd name="connsiteY7-736" fmla="*/ 3264394 h 4116988"/>
                <a:gd name="connsiteX8-737" fmla="*/ 389952 w 945725"/>
                <a:gd name="connsiteY8-738" fmla="*/ 3264394 h 4116988"/>
                <a:gd name="connsiteX9-739" fmla="*/ 352258 w 945725"/>
                <a:gd name="connsiteY9-740" fmla="*/ 4116988 h 4116988"/>
                <a:gd name="connsiteX10-741" fmla="*/ 155981 w 945725"/>
                <a:gd name="connsiteY10-742" fmla="*/ 3264394 h 4116988"/>
                <a:gd name="connsiteX11-743" fmla="*/ 155984 w 945725"/>
                <a:gd name="connsiteY11-744" fmla="*/ 3264394 h 4116988"/>
                <a:gd name="connsiteX12-745" fmla="*/ 0 w 945725"/>
                <a:gd name="connsiteY12-746" fmla="*/ 3108410 h 4116988"/>
                <a:gd name="connsiteX13-747" fmla="*/ 0 w 945725"/>
                <a:gd name="connsiteY13-748" fmla="*/ 2713558 h 4116988"/>
                <a:gd name="connsiteX14-749" fmla="*/ 0 w 945725"/>
                <a:gd name="connsiteY14-750" fmla="*/ 1887305 h 4116988"/>
                <a:gd name="connsiteX15-751" fmla="*/ 0 w 945725"/>
                <a:gd name="connsiteY15-752" fmla="*/ 1887305 h 4116988"/>
                <a:gd name="connsiteX0-753" fmla="*/ 0 w 945725"/>
                <a:gd name="connsiteY0-754" fmla="*/ 1887305 h 4116988"/>
                <a:gd name="connsiteX1-755" fmla="*/ 155987 w 945725"/>
                <a:gd name="connsiteY1-756" fmla="*/ 140353 h 4116988"/>
                <a:gd name="connsiteX2-757" fmla="*/ 827532 w 945725"/>
                <a:gd name="connsiteY2-758" fmla="*/ 102251 h 4116988"/>
                <a:gd name="connsiteX3-759" fmla="*/ 935885 w 945725"/>
                <a:gd name="connsiteY3-760" fmla="*/ 1887305 h 4116988"/>
                <a:gd name="connsiteX4-761" fmla="*/ 935885 w 945725"/>
                <a:gd name="connsiteY4-762" fmla="*/ 1887305 h 4116988"/>
                <a:gd name="connsiteX5-763" fmla="*/ 935885 w 945725"/>
                <a:gd name="connsiteY5-764" fmla="*/ 2713558 h 4116988"/>
                <a:gd name="connsiteX6-765" fmla="*/ 935885 w 945725"/>
                <a:gd name="connsiteY6-766" fmla="*/ 3108410 h 4116988"/>
                <a:gd name="connsiteX7-767" fmla="*/ 779901 w 945725"/>
                <a:gd name="connsiteY7-768" fmla="*/ 3264394 h 4116988"/>
                <a:gd name="connsiteX8-769" fmla="*/ 389952 w 945725"/>
                <a:gd name="connsiteY8-770" fmla="*/ 3264394 h 4116988"/>
                <a:gd name="connsiteX9-771" fmla="*/ 352258 w 945725"/>
                <a:gd name="connsiteY9-772" fmla="*/ 4116988 h 4116988"/>
                <a:gd name="connsiteX10-773" fmla="*/ 155981 w 945725"/>
                <a:gd name="connsiteY10-774" fmla="*/ 3264394 h 4116988"/>
                <a:gd name="connsiteX11-775" fmla="*/ 155984 w 945725"/>
                <a:gd name="connsiteY11-776" fmla="*/ 3264394 h 4116988"/>
                <a:gd name="connsiteX12-777" fmla="*/ 0 w 945725"/>
                <a:gd name="connsiteY12-778" fmla="*/ 3108410 h 4116988"/>
                <a:gd name="connsiteX13-779" fmla="*/ 0 w 945725"/>
                <a:gd name="connsiteY13-780" fmla="*/ 2713558 h 4116988"/>
                <a:gd name="connsiteX14-781" fmla="*/ 0 w 945725"/>
                <a:gd name="connsiteY14-782" fmla="*/ 1887305 h 4116988"/>
                <a:gd name="connsiteX15-783" fmla="*/ 0 w 945725"/>
                <a:gd name="connsiteY15-784" fmla="*/ 1887305 h 4116988"/>
                <a:gd name="connsiteX0-785" fmla="*/ 0 w 945725"/>
                <a:gd name="connsiteY0-786" fmla="*/ 1887305 h 3593113"/>
                <a:gd name="connsiteX1-787" fmla="*/ 155987 w 945725"/>
                <a:gd name="connsiteY1-788" fmla="*/ 140353 h 3593113"/>
                <a:gd name="connsiteX2-789" fmla="*/ 827532 w 945725"/>
                <a:gd name="connsiteY2-790" fmla="*/ 102251 h 3593113"/>
                <a:gd name="connsiteX3-791" fmla="*/ 935885 w 945725"/>
                <a:gd name="connsiteY3-792" fmla="*/ 1887305 h 3593113"/>
                <a:gd name="connsiteX4-793" fmla="*/ 935885 w 945725"/>
                <a:gd name="connsiteY4-794" fmla="*/ 1887305 h 3593113"/>
                <a:gd name="connsiteX5-795" fmla="*/ 935885 w 945725"/>
                <a:gd name="connsiteY5-796" fmla="*/ 2713558 h 3593113"/>
                <a:gd name="connsiteX6-797" fmla="*/ 935885 w 945725"/>
                <a:gd name="connsiteY6-798" fmla="*/ 3108410 h 3593113"/>
                <a:gd name="connsiteX7-799" fmla="*/ 779901 w 945725"/>
                <a:gd name="connsiteY7-800" fmla="*/ 3264394 h 3593113"/>
                <a:gd name="connsiteX8-801" fmla="*/ 389952 w 945725"/>
                <a:gd name="connsiteY8-802" fmla="*/ 3264394 h 3593113"/>
                <a:gd name="connsiteX9-803" fmla="*/ 342735 w 945725"/>
                <a:gd name="connsiteY9-804" fmla="*/ 3593113 h 3593113"/>
                <a:gd name="connsiteX10-805" fmla="*/ 155981 w 945725"/>
                <a:gd name="connsiteY10-806" fmla="*/ 3264394 h 3593113"/>
                <a:gd name="connsiteX11-807" fmla="*/ 155984 w 945725"/>
                <a:gd name="connsiteY11-808" fmla="*/ 3264394 h 3593113"/>
                <a:gd name="connsiteX12-809" fmla="*/ 0 w 945725"/>
                <a:gd name="connsiteY12-810" fmla="*/ 3108410 h 3593113"/>
                <a:gd name="connsiteX13-811" fmla="*/ 0 w 945725"/>
                <a:gd name="connsiteY13-812" fmla="*/ 2713558 h 3593113"/>
                <a:gd name="connsiteX14-813" fmla="*/ 0 w 945725"/>
                <a:gd name="connsiteY14-814" fmla="*/ 1887305 h 3593113"/>
                <a:gd name="connsiteX15-815" fmla="*/ 0 w 945725"/>
                <a:gd name="connsiteY15-816" fmla="*/ 1887305 h 3593113"/>
                <a:gd name="connsiteX0-817" fmla="*/ 0 w 945725"/>
                <a:gd name="connsiteY0-818" fmla="*/ 1887305 h 3593113"/>
                <a:gd name="connsiteX1-819" fmla="*/ 155987 w 945725"/>
                <a:gd name="connsiteY1-820" fmla="*/ 140353 h 3593113"/>
                <a:gd name="connsiteX2-821" fmla="*/ 827532 w 945725"/>
                <a:gd name="connsiteY2-822" fmla="*/ 102251 h 3593113"/>
                <a:gd name="connsiteX3-823" fmla="*/ 935885 w 945725"/>
                <a:gd name="connsiteY3-824" fmla="*/ 1887305 h 3593113"/>
                <a:gd name="connsiteX4-825" fmla="*/ 935885 w 945725"/>
                <a:gd name="connsiteY4-826" fmla="*/ 1887305 h 3593113"/>
                <a:gd name="connsiteX5-827" fmla="*/ 935885 w 945725"/>
                <a:gd name="connsiteY5-828" fmla="*/ 2713558 h 3593113"/>
                <a:gd name="connsiteX6-829" fmla="*/ 935885 w 945725"/>
                <a:gd name="connsiteY6-830" fmla="*/ 3108410 h 3593113"/>
                <a:gd name="connsiteX7-831" fmla="*/ 779901 w 945725"/>
                <a:gd name="connsiteY7-832" fmla="*/ 3264394 h 3593113"/>
                <a:gd name="connsiteX8-833" fmla="*/ 389952 w 945725"/>
                <a:gd name="connsiteY8-834" fmla="*/ 3264394 h 3593113"/>
                <a:gd name="connsiteX9-835" fmla="*/ 342735 w 945725"/>
                <a:gd name="connsiteY9-836" fmla="*/ 3593113 h 3593113"/>
                <a:gd name="connsiteX10-837" fmla="*/ 155981 w 945725"/>
                <a:gd name="connsiteY10-838" fmla="*/ 3264394 h 3593113"/>
                <a:gd name="connsiteX11-839" fmla="*/ 155984 w 945725"/>
                <a:gd name="connsiteY11-840" fmla="*/ 3264394 h 3593113"/>
                <a:gd name="connsiteX12-841" fmla="*/ 0 w 945725"/>
                <a:gd name="connsiteY12-842" fmla="*/ 3108410 h 3593113"/>
                <a:gd name="connsiteX13-843" fmla="*/ 0 w 945725"/>
                <a:gd name="connsiteY13-844" fmla="*/ 2713558 h 3593113"/>
                <a:gd name="connsiteX14-845" fmla="*/ 0 w 945725"/>
                <a:gd name="connsiteY14-846" fmla="*/ 1887305 h 3593113"/>
                <a:gd name="connsiteX15-847" fmla="*/ 0 w 945725"/>
                <a:gd name="connsiteY15-848" fmla="*/ 1887305 h 3593113"/>
                <a:gd name="connsiteX0-849" fmla="*/ 0 w 945725"/>
                <a:gd name="connsiteY0-850" fmla="*/ 1887305 h 3593113"/>
                <a:gd name="connsiteX1-851" fmla="*/ 155987 w 945725"/>
                <a:gd name="connsiteY1-852" fmla="*/ 140353 h 3593113"/>
                <a:gd name="connsiteX2-853" fmla="*/ 827532 w 945725"/>
                <a:gd name="connsiteY2-854" fmla="*/ 102251 h 3593113"/>
                <a:gd name="connsiteX3-855" fmla="*/ 935885 w 945725"/>
                <a:gd name="connsiteY3-856" fmla="*/ 1887305 h 3593113"/>
                <a:gd name="connsiteX4-857" fmla="*/ 935885 w 945725"/>
                <a:gd name="connsiteY4-858" fmla="*/ 1887305 h 3593113"/>
                <a:gd name="connsiteX5-859" fmla="*/ 935885 w 945725"/>
                <a:gd name="connsiteY5-860" fmla="*/ 2713558 h 3593113"/>
                <a:gd name="connsiteX6-861" fmla="*/ 935885 w 945725"/>
                <a:gd name="connsiteY6-862" fmla="*/ 3108410 h 3593113"/>
                <a:gd name="connsiteX7-863" fmla="*/ 808476 w 945725"/>
                <a:gd name="connsiteY7-864" fmla="*/ 3312019 h 3593113"/>
                <a:gd name="connsiteX8-865" fmla="*/ 389952 w 945725"/>
                <a:gd name="connsiteY8-866" fmla="*/ 3264394 h 3593113"/>
                <a:gd name="connsiteX9-867" fmla="*/ 342735 w 945725"/>
                <a:gd name="connsiteY9-868" fmla="*/ 3593113 h 3593113"/>
                <a:gd name="connsiteX10-869" fmla="*/ 155981 w 945725"/>
                <a:gd name="connsiteY10-870" fmla="*/ 3264394 h 3593113"/>
                <a:gd name="connsiteX11-871" fmla="*/ 155984 w 945725"/>
                <a:gd name="connsiteY11-872" fmla="*/ 3264394 h 3593113"/>
                <a:gd name="connsiteX12-873" fmla="*/ 0 w 945725"/>
                <a:gd name="connsiteY12-874" fmla="*/ 3108410 h 3593113"/>
                <a:gd name="connsiteX13-875" fmla="*/ 0 w 945725"/>
                <a:gd name="connsiteY13-876" fmla="*/ 2713558 h 3593113"/>
                <a:gd name="connsiteX14-877" fmla="*/ 0 w 945725"/>
                <a:gd name="connsiteY14-878" fmla="*/ 1887305 h 3593113"/>
                <a:gd name="connsiteX15-879" fmla="*/ 0 w 945725"/>
                <a:gd name="connsiteY15-880" fmla="*/ 1887305 h 3593113"/>
                <a:gd name="connsiteX0-881" fmla="*/ 0 w 945725"/>
                <a:gd name="connsiteY0-882" fmla="*/ 1887305 h 3593113"/>
                <a:gd name="connsiteX1-883" fmla="*/ 155987 w 945725"/>
                <a:gd name="connsiteY1-884" fmla="*/ 140353 h 3593113"/>
                <a:gd name="connsiteX2-885" fmla="*/ 827532 w 945725"/>
                <a:gd name="connsiteY2-886" fmla="*/ 102251 h 3593113"/>
                <a:gd name="connsiteX3-887" fmla="*/ 935885 w 945725"/>
                <a:gd name="connsiteY3-888" fmla="*/ 1887305 h 3593113"/>
                <a:gd name="connsiteX4-889" fmla="*/ 935885 w 945725"/>
                <a:gd name="connsiteY4-890" fmla="*/ 1887305 h 3593113"/>
                <a:gd name="connsiteX5-891" fmla="*/ 935885 w 945725"/>
                <a:gd name="connsiteY5-892" fmla="*/ 2713558 h 3593113"/>
                <a:gd name="connsiteX6-893" fmla="*/ 935885 w 945725"/>
                <a:gd name="connsiteY6-894" fmla="*/ 3108410 h 3593113"/>
                <a:gd name="connsiteX7-895" fmla="*/ 760851 w 945725"/>
                <a:gd name="connsiteY7-896" fmla="*/ 3283444 h 3593113"/>
                <a:gd name="connsiteX8-897" fmla="*/ 389952 w 945725"/>
                <a:gd name="connsiteY8-898" fmla="*/ 3264394 h 3593113"/>
                <a:gd name="connsiteX9-899" fmla="*/ 342735 w 945725"/>
                <a:gd name="connsiteY9-900" fmla="*/ 3593113 h 3593113"/>
                <a:gd name="connsiteX10-901" fmla="*/ 155981 w 945725"/>
                <a:gd name="connsiteY10-902" fmla="*/ 3264394 h 3593113"/>
                <a:gd name="connsiteX11-903" fmla="*/ 155984 w 945725"/>
                <a:gd name="connsiteY11-904" fmla="*/ 3264394 h 3593113"/>
                <a:gd name="connsiteX12-905" fmla="*/ 0 w 945725"/>
                <a:gd name="connsiteY12-906" fmla="*/ 3108410 h 3593113"/>
                <a:gd name="connsiteX13-907" fmla="*/ 0 w 945725"/>
                <a:gd name="connsiteY13-908" fmla="*/ 2713558 h 3593113"/>
                <a:gd name="connsiteX14-909" fmla="*/ 0 w 945725"/>
                <a:gd name="connsiteY14-910" fmla="*/ 1887305 h 3593113"/>
                <a:gd name="connsiteX15-911" fmla="*/ 0 w 945725"/>
                <a:gd name="connsiteY15-912" fmla="*/ 1887305 h 3593113"/>
                <a:gd name="connsiteX0-913" fmla="*/ 0 w 945725"/>
                <a:gd name="connsiteY0-914" fmla="*/ 1887305 h 3593113"/>
                <a:gd name="connsiteX1-915" fmla="*/ 155987 w 945725"/>
                <a:gd name="connsiteY1-916" fmla="*/ 140353 h 3593113"/>
                <a:gd name="connsiteX2-917" fmla="*/ 827532 w 945725"/>
                <a:gd name="connsiteY2-918" fmla="*/ 102251 h 3593113"/>
                <a:gd name="connsiteX3-919" fmla="*/ 935885 w 945725"/>
                <a:gd name="connsiteY3-920" fmla="*/ 1887305 h 3593113"/>
                <a:gd name="connsiteX4-921" fmla="*/ 935885 w 945725"/>
                <a:gd name="connsiteY4-922" fmla="*/ 1887305 h 3593113"/>
                <a:gd name="connsiteX5-923" fmla="*/ 935885 w 945725"/>
                <a:gd name="connsiteY5-924" fmla="*/ 2713558 h 3593113"/>
                <a:gd name="connsiteX6-925" fmla="*/ 935885 w 945725"/>
                <a:gd name="connsiteY6-926" fmla="*/ 3108410 h 3593113"/>
                <a:gd name="connsiteX7-927" fmla="*/ 760851 w 945725"/>
                <a:gd name="connsiteY7-928" fmla="*/ 3283444 h 3593113"/>
                <a:gd name="connsiteX8-929" fmla="*/ 399477 w 945725"/>
                <a:gd name="connsiteY8-930" fmla="*/ 3235819 h 3593113"/>
                <a:gd name="connsiteX9-931" fmla="*/ 342735 w 945725"/>
                <a:gd name="connsiteY9-932" fmla="*/ 3593113 h 3593113"/>
                <a:gd name="connsiteX10-933" fmla="*/ 155981 w 945725"/>
                <a:gd name="connsiteY10-934" fmla="*/ 3264394 h 3593113"/>
                <a:gd name="connsiteX11-935" fmla="*/ 155984 w 945725"/>
                <a:gd name="connsiteY11-936" fmla="*/ 3264394 h 3593113"/>
                <a:gd name="connsiteX12-937" fmla="*/ 0 w 945725"/>
                <a:gd name="connsiteY12-938" fmla="*/ 3108410 h 3593113"/>
                <a:gd name="connsiteX13-939" fmla="*/ 0 w 945725"/>
                <a:gd name="connsiteY13-940" fmla="*/ 2713558 h 3593113"/>
                <a:gd name="connsiteX14-941" fmla="*/ 0 w 945725"/>
                <a:gd name="connsiteY14-942" fmla="*/ 1887305 h 3593113"/>
                <a:gd name="connsiteX15-943" fmla="*/ 0 w 945725"/>
                <a:gd name="connsiteY15-944" fmla="*/ 1887305 h 3593113"/>
                <a:gd name="connsiteX0-945" fmla="*/ 0 w 945725"/>
                <a:gd name="connsiteY0-946" fmla="*/ 1887305 h 3593113"/>
                <a:gd name="connsiteX1-947" fmla="*/ 155987 w 945725"/>
                <a:gd name="connsiteY1-948" fmla="*/ 140353 h 3593113"/>
                <a:gd name="connsiteX2-949" fmla="*/ 827532 w 945725"/>
                <a:gd name="connsiteY2-950" fmla="*/ 102251 h 3593113"/>
                <a:gd name="connsiteX3-951" fmla="*/ 935885 w 945725"/>
                <a:gd name="connsiteY3-952" fmla="*/ 1887305 h 3593113"/>
                <a:gd name="connsiteX4-953" fmla="*/ 935885 w 945725"/>
                <a:gd name="connsiteY4-954" fmla="*/ 1887305 h 3593113"/>
                <a:gd name="connsiteX5-955" fmla="*/ 935885 w 945725"/>
                <a:gd name="connsiteY5-956" fmla="*/ 2713558 h 3593113"/>
                <a:gd name="connsiteX6-957" fmla="*/ 935885 w 945725"/>
                <a:gd name="connsiteY6-958" fmla="*/ 3108410 h 3593113"/>
                <a:gd name="connsiteX7-959" fmla="*/ 760851 w 945725"/>
                <a:gd name="connsiteY7-960" fmla="*/ 3283444 h 3593113"/>
                <a:gd name="connsiteX8-961" fmla="*/ 399477 w 945725"/>
                <a:gd name="connsiteY8-962" fmla="*/ 3235819 h 3593113"/>
                <a:gd name="connsiteX9-963" fmla="*/ 342735 w 945725"/>
                <a:gd name="connsiteY9-964" fmla="*/ 3593113 h 3593113"/>
                <a:gd name="connsiteX10-965" fmla="*/ 155981 w 945725"/>
                <a:gd name="connsiteY10-966" fmla="*/ 3264394 h 3593113"/>
                <a:gd name="connsiteX11-967" fmla="*/ 184559 w 945725"/>
                <a:gd name="connsiteY11-968" fmla="*/ 3264394 h 3593113"/>
                <a:gd name="connsiteX12-969" fmla="*/ 0 w 945725"/>
                <a:gd name="connsiteY12-970" fmla="*/ 3108410 h 3593113"/>
                <a:gd name="connsiteX13-971" fmla="*/ 0 w 945725"/>
                <a:gd name="connsiteY13-972" fmla="*/ 2713558 h 3593113"/>
                <a:gd name="connsiteX14-973" fmla="*/ 0 w 945725"/>
                <a:gd name="connsiteY14-974" fmla="*/ 1887305 h 3593113"/>
                <a:gd name="connsiteX15-975" fmla="*/ 0 w 945725"/>
                <a:gd name="connsiteY15-976" fmla="*/ 1887305 h 3593113"/>
                <a:gd name="connsiteX0-977" fmla="*/ 0 w 945725"/>
                <a:gd name="connsiteY0-978" fmla="*/ 1887305 h 3593113"/>
                <a:gd name="connsiteX1-979" fmla="*/ 155987 w 945725"/>
                <a:gd name="connsiteY1-980" fmla="*/ 140353 h 3593113"/>
                <a:gd name="connsiteX2-981" fmla="*/ 827532 w 945725"/>
                <a:gd name="connsiteY2-982" fmla="*/ 102251 h 3593113"/>
                <a:gd name="connsiteX3-983" fmla="*/ 935885 w 945725"/>
                <a:gd name="connsiteY3-984" fmla="*/ 1887305 h 3593113"/>
                <a:gd name="connsiteX4-985" fmla="*/ 935885 w 945725"/>
                <a:gd name="connsiteY4-986" fmla="*/ 1887305 h 3593113"/>
                <a:gd name="connsiteX5-987" fmla="*/ 897785 w 945725"/>
                <a:gd name="connsiteY5-988" fmla="*/ 2704033 h 3593113"/>
                <a:gd name="connsiteX6-989" fmla="*/ 935885 w 945725"/>
                <a:gd name="connsiteY6-990" fmla="*/ 3108410 h 3593113"/>
                <a:gd name="connsiteX7-991" fmla="*/ 760851 w 945725"/>
                <a:gd name="connsiteY7-992" fmla="*/ 3283444 h 3593113"/>
                <a:gd name="connsiteX8-993" fmla="*/ 399477 w 945725"/>
                <a:gd name="connsiteY8-994" fmla="*/ 3235819 h 3593113"/>
                <a:gd name="connsiteX9-995" fmla="*/ 342735 w 945725"/>
                <a:gd name="connsiteY9-996" fmla="*/ 3593113 h 3593113"/>
                <a:gd name="connsiteX10-997" fmla="*/ 155981 w 945725"/>
                <a:gd name="connsiteY10-998" fmla="*/ 3264394 h 3593113"/>
                <a:gd name="connsiteX11-999" fmla="*/ 184559 w 945725"/>
                <a:gd name="connsiteY11-1000" fmla="*/ 3264394 h 3593113"/>
                <a:gd name="connsiteX12-1001" fmla="*/ 0 w 945725"/>
                <a:gd name="connsiteY12-1002" fmla="*/ 3108410 h 3593113"/>
                <a:gd name="connsiteX13-1003" fmla="*/ 0 w 945725"/>
                <a:gd name="connsiteY13-1004" fmla="*/ 2713558 h 3593113"/>
                <a:gd name="connsiteX14-1005" fmla="*/ 0 w 945725"/>
                <a:gd name="connsiteY14-1006" fmla="*/ 1887305 h 3593113"/>
                <a:gd name="connsiteX15-1007" fmla="*/ 0 w 945725"/>
                <a:gd name="connsiteY15-1008" fmla="*/ 1887305 h 3593113"/>
                <a:gd name="connsiteX0-1009" fmla="*/ 0 w 973985"/>
                <a:gd name="connsiteY0-1010" fmla="*/ 1887305 h 3593113"/>
                <a:gd name="connsiteX1-1011" fmla="*/ 155987 w 973985"/>
                <a:gd name="connsiteY1-1012" fmla="*/ 140353 h 3593113"/>
                <a:gd name="connsiteX2-1013" fmla="*/ 827532 w 973985"/>
                <a:gd name="connsiteY2-1014" fmla="*/ 102251 h 3593113"/>
                <a:gd name="connsiteX3-1015" fmla="*/ 935885 w 973985"/>
                <a:gd name="connsiteY3-1016" fmla="*/ 1887305 h 3593113"/>
                <a:gd name="connsiteX4-1017" fmla="*/ 935885 w 973985"/>
                <a:gd name="connsiteY4-1018" fmla="*/ 1887305 h 3593113"/>
                <a:gd name="connsiteX5-1019" fmla="*/ 973985 w 973985"/>
                <a:gd name="connsiteY5-1020" fmla="*/ 2713558 h 3593113"/>
                <a:gd name="connsiteX6-1021" fmla="*/ 935885 w 973985"/>
                <a:gd name="connsiteY6-1022" fmla="*/ 3108410 h 3593113"/>
                <a:gd name="connsiteX7-1023" fmla="*/ 760851 w 973985"/>
                <a:gd name="connsiteY7-1024" fmla="*/ 3283444 h 3593113"/>
                <a:gd name="connsiteX8-1025" fmla="*/ 399477 w 973985"/>
                <a:gd name="connsiteY8-1026" fmla="*/ 3235819 h 3593113"/>
                <a:gd name="connsiteX9-1027" fmla="*/ 342735 w 973985"/>
                <a:gd name="connsiteY9-1028" fmla="*/ 3593113 h 3593113"/>
                <a:gd name="connsiteX10-1029" fmla="*/ 155981 w 973985"/>
                <a:gd name="connsiteY10-1030" fmla="*/ 3264394 h 3593113"/>
                <a:gd name="connsiteX11-1031" fmla="*/ 184559 w 973985"/>
                <a:gd name="connsiteY11-1032" fmla="*/ 3264394 h 3593113"/>
                <a:gd name="connsiteX12-1033" fmla="*/ 0 w 973985"/>
                <a:gd name="connsiteY12-1034" fmla="*/ 3108410 h 3593113"/>
                <a:gd name="connsiteX13-1035" fmla="*/ 0 w 973985"/>
                <a:gd name="connsiteY13-1036" fmla="*/ 2713558 h 3593113"/>
                <a:gd name="connsiteX14-1037" fmla="*/ 0 w 973985"/>
                <a:gd name="connsiteY14-1038" fmla="*/ 1887305 h 3593113"/>
                <a:gd name="connsiteX15-1039" fmla="*/ 0 w 973985"/>
                <a:gd name="connsiteY15-1040" fmla="*/ 1887305 h 3593113"/>
                <a:gd name="connsiteX0-1041" fmla="*/ 0 w 1097810"/>
                <a:gd name="connsiteY0-1042" fmla="*/ 1887305 h 3593113"/>
                <a:gd name="connsiteX1-1043" fmla="*/ 155987 w 1097810"/>
                <a:gd name="connsiteY1-1044" fmla="*/ 140353 h 3593113"/>
                <a:gd name="connsiteX2-1045" fmla="*/ 827532 w 1097810"/>
                <a:gd name="connsiteY2-1046" fmla="*/ 102251 h 3593113"/>
                <a:gd name="connsiteX3-1047" fmla="*/ 935885 w 1097810"/>
                <a:gd name="connsiteY3-1048" fmla="*/ 1887305 h 3593113"/>
                <a:gd name="connsiteX4-1049" fmla="*/ 1097810 w 1097810"/>
                <a:gd name="connsiteY4-1050" fmla="*/ 1925405 h 3593113"/>
                <a:gd name="connsiteX5-1051" fmla="*/ 973985 w 1097810"/>
                <a:gd name="connsiteY5-1052" fmla="*/ 2713558 h 3593113"/>
                <a:gd name="connsiteX6-1053" fmla="*/ 935885 w 1097810"/>
                <a:gd name="connsiteY6-1054" fmla="*/ 3108410 h 3593113"/>
                <a:gd name="connsiteX7-1055" fmla="*/ 760851 w 1097810"/>
                <a:gd name="connsiteY7-1056" fmla="*/ 3283444 h 3593113"/>
                <a:gd name="connsiteX8-1057" fmla="*/ 399477 w 1097810"/>
                <a:gd name="connsiteY8-1058" fmla="*/ 3235819 h 3593113"/>
                <a:gd name="connsiteX9-1059" fmla="*/ 342735 w 1097810"/>
                <a:gd name="connsiteY9-1060" fmla="*/ 3593113 h 3593113"/>
                <a:gd name="connsiteX10-1061" fmla="*/ 155981 w 1097810"/>
                <a:gd name="connsiteY10-1062" fmla="*/ 3264394 h 3593113"/>
                <a:gd name="connsiteX11-1063" fmla="*/ 184559 w 1097810"/>
                <a:gd name="connsiteY11-1064" fmla="*/ 3264394 h 3593113"/>
                <a:gd name="connsiteX12-1065" fmla="*/ 0 w 1097810"/>
                <a:gd name="connsiteY12-1066" fmla="*/ 3108410 h 3593113"/>
                <a:gd name="connsiteX13-1067" fmla="*/ 0 w 1097810"/>
                <a:gd name="connsiteY13-1068" fmla="*/ 2713558 h 3593113"/>
                <a:gd name="connsiteX14-1069" fmla="*/ 0 w 1097810"/>
                <a:gd name="connsiteY14-1070" fmla="*/ 1887305 h 3593113"/>
                <a:gd name="connsiteX15-1071" fmla="*/ 0 w 1097810"/>
                <a:gd name="connsiteY15-1072" fmla="*/ 1887305 h 3593113"/>
                <a:gd name="connsiteX0-1073" fmla="*/ 0 w 973985"/>
                <a:gd name="connsiteY0-1074" fmla="*/ 1887305 h 3593113"/>
                <a:gd name="connsiteX1-1075" fmla="*/ 155987 w 973985"/>
                <a:gd name="connsiteY1-1076" fmla="*/ 140353 h 3593113"/>
                <a:gd name="connsiteX2-1077" fmla="*/ 827532 w 973985"/>
                <a:gd name="connsiteY2-1078" fmla="*/ 102251 h 3593113"/>
                <a:gd name="connsiteX3-1079" fmla="*/ 935885 w 973985"/>
                <a:gd name="connsiteY3-1080" fmla="*/ 1887305 h 3593113"/>
                <a:gd name="connsiteX4-1081" fmla="*/ 973985 w 973985"/>
                <a:gd name="connsiteY4-1082" fmla="*/ 2713558 h 3593113"/>
                <a:gd name="connsiteX5-1083" fmla="*/ 935885 w 973985"/>
                <a:gd name="connsiteY5-1084" fmla="*/ 3108410 h 3593113"/>
                <a:gd name="connsiteX6-1085" fmla="*/ 760851 w 973985"/>
                <a:gd name="connsiteY6-1086" fmla="*/ 3283444 h 3593113"/>
                <a:gd name="connsiteX7-1087" fmla="*/ 399477 w 973985"/>
                <a:gd name="connsiteY7-1088" fmla="*/ 3235819 h 3593113"/>
                <a:gd name="connsiteX8-1089" fmla="*/ 342735 w 973985"/>
                <a:gd name="connsiteY8-1090" fmla="*/ 3593113 h 3593113"/>
                <a:gd name="connsiteX9-1091" fmla="*/ 155981 w 973985"/>
                <a:gd name="connsiteY9-1092" fmla="*/ 3264394 h 3593113"/>
                <a:gd name="connsiteX10-1093" fmla="*/ 184559 w 973985"/>
                <a:gd name="connsiteY10-1094" fmla="*/ 3264394 h 3593113"/>
                <a:gd name="connsiteX11-1095" fmla="*/ 0 w 973985"/>
                <a:gd name="connsiteY11-1096" fmla="*/ 3108410 h 3593113"/>
                <a:gd name="connsiteX12-1097" fmla="*/ 0 w 973985"/>
                <a:gd name="connsiteY12-1098" fmla="*/ 2713558 h 3593113"/>
                <a:gd name="connsiteX13-1099" fmla="*/ 0 w 973985"/>
                <a:gd name="connsiteY13-1100" fmla="*/ 1887305 h 3593113"/>
                <a:gd name="connsiteX14-1101" fmla="*/ 0 w 973985"/>
                <a:gd name="connsiteY14-1102" fmla="*/ 1887305 h 3593113"/>
                <a:gd name="connsiteX0-1103" fmla="*/ 0 w 983510"/>
                <a:gd name="connsiteY0-1104" fmla="*/ 1963977 h 3669785"/>
                <a:gd name="connsiteX1-1105" fmla="*/ 155987 w 983510"/>
                <a:gd name="connsiteY1-1106" fmla="*/ 217025 h 3669785"/>
                <a:gd name="connsiteX2-1107" fmla="*/ 827532 w 983510"/>
                <a:gd name="connsiteY2-1108" fmla="*/ 178923 h 3669785"/>
                <a:gd name="connsiteX3-1109" fmla="*/ 983510 w 983510"/>
                <a:gd name="connsiteY3-1110" fmla="*/ 1992552 h 3669785"/>
                <a:gd name="connsiteX4-1111" fmla="*/ 973985 w 983510"/>
                <a:gd name="connsiteY4-1112" fmla="*/ 2790230 h 3669785"/>
                <a:gd name="connsiteX5-1113" fmla="*/ 935885 w 983510"/>
                <a:gd name="connsiteY5-1114" fmla="*/ 3185082 h 3669785"/>
                <a:gd name="connsiteX6-1115" fmla="*/ 760851 w 983510"/>
                <a:gd name="connsiteY6-1116" fmla="*/ 3360116 h 3669785"/>
                <a:gd name="connsiteX7-1117" fmla="*/ 399477 w 983510"/>
                <a:gd name="connsiteY7-1118" fmla="*/ 3312491 h 3669785"/>
                <a:gd name="connsiteX8-1119" fmla="*/ 342735 w 983510"/>
                <a:gd name="connsiteY8-1120" fmla="*/ 3669785 h 3669785"/>
                <a:gd name="connsiteX9-1121" fmla="*/ 155981 w 983510"/>
                <a:gd name="connsiteY9-1122" fmla="*/ 3341066 h 3669785"/>
                <a:gd name="connsiteX10-1123" fmla="*/ 184559 w 983510"/>
                <a:gd name="connsiteY10-1124" fmla="*/ 3341066 h 3669785"/>
                <a:gd name="connsiteX11-1125" fmla="*/ 0 w 983510"/>
                <a:gd name="connsiteY11-1126" fmla="*/ 3185082 h 3669785"/>
                <a:gd name="connsiteX12-1127" fmla="*/ 0 w 983510"/>
                <a:gd name="connsiteY12-1128" fmla="*/ 2790230 h 3669785"/>
                <a:gd name="connsiteX13-1129" fmla="*/ 0 w 983510"/>
                <a:gd name="connsiteY13-1130" fmla="*/ 1963977 h 3669785"/>
                <a:gd name="connsiteX14-1131" fmla="*/ 0 w 983510"/>
                <a:gd name="connsiteY14-1132" fmla="*/ 1963977 h 3669785"/>
                <a:gd name="connsiteX0-1133" fmla="*/ 0 w 983510"/>
                <a:gd name="connsiteY0-1134" fmla="*/ 1876100 h 3581908"/>
                <a:gd name="connsiteX1-1135" fmla="*/ 155987 w 983510"/>
                <a:gd name="connsiteY1-1136" fmla="*/ 129148 h 3581908"/>
                <a:gd name="connsiteX2-1137" fmla="*/ 827532 w 983510"/>
                <a:gd name="connsiteY2-1138" fmla="*/ 91046 h 3581908"/>
                <a:gd name="connsiteX3-1139" fmla="*/ 983510 w 983510"/>
                <a:gd name="connsiteY3-1140" fmla="*/ 1904675 h 3581908"/>
                <a:gd name="connsiteX4-1141" fmla="*/ 973985 w 983510"/>
                <a:gd name="connsiteY4-1142" fmla="*/ 2702353 h 3581908"/>
                <a:gd name="connsiteX5-1143" fmla="*/ 935885 w 983510"/>
                <a:gd name="connsiteY5-1144" fmla="*/ 3097205 h 3581908"/>
                <a:gd name="connsiteX6-1145" fmla="*/ 760851 w 983510"/>
                <a:gd name="connsiteY6-1146" fmla="*/ 3272239 h 3581908"/>
                <a:gd name="connsiteX7-1147" fmla="*/ 399477 w 983510"/>
                <a:gd name="connsiteY7-1148" fmla="*/ 3224614 h 3581908"/>
                <a:gd name="connsiteX8-1149" fmla="*/ 342735 w 983510"/>
                <a:gd name="connsiteY8-1150" fmla="*/ 3581908 h 3581908"/>
                <a:gd name="connsiteX9-1151" fmla="*/ 155981 w 983510"/>
                <a:gd name="connsiteY9-1152" fmla="*/ 3253189 h 3581908"/>
                <a:gd name="connsiteX10-1153" fmla="*/ 184559 w 983510"/>
                <a:gd name="connsiteY10-1154" fmla="*/ 3253189 h 3581908"/>
                <a:gd name="connsiteX11-1155" fmla="*/ 0 w 983510"/>
                <a:gd name="connsiteY11-1156" fmla="*/ 3097205 h 3581908"/>
                <a:gd name="connsiteX12-1157" fmla="*/ 0 w 983510"/>
                <a:gd name="connsiteY12-1158" fmla="*/ 2702353 h 3581908"/>
                <a:gd name="connsiteX13-1159" fmla="*/ 0 w 983510"/>
                <a:gd name="connsiteY13-1160" fmla="*/ 1876100 h 3581908"/>
                <a:gd name="connsiteX14-1161" fmla="*/ 0 w 983510"/>
                <a:gd name="connsiteY14-1162" fmla="*/ 1876100 h 3581908"/>
                <a:gd name="connsiteX0-1163" fmla="*/ 0 w 983510"/>
                <a:gd name="connsiteY0-1164" fmla="*/ 1823329 h 3529137"/>
                <a:gd name="connsiteX1-1165" fmla="*/ 155987 w 983510"/>
                <a:gd name="connsiteY1-1166" fmla="*/ 76377 h 3529137"/>
                <a:gd name="connsiteX2-1167" fmla="*/ 827532 w 983510"/>
                <a:gd name="connsiteY2-1168" fmla="*/ 38275 h 3529137"/>
                <a:gd name="connsiteX3-1169" fmla="*/ 983510 w 983510"/>
                <a:gd name="connsiteY3-1170" fmla="*/ 1851904 h 3529137"/>
                <a:gd name="connsiteX4-1171" fmla="*/ 973985 w 983510"/>
                <a:gd name="connsiteY4-1172" fmla="*/ 2649582 h 3529137"/>
                <a:gd name="connsiteX5-1173" fmla="*/ 935885 w 983510"/>
                <a:gd name="connsiteY5-1174" fmla="*/ 3044434 h 3529137"/>
                <a:gd name="connsiteX6-1175" fmla="*/ 760851 w 983510"/>
                <a:gd name="connsiteY6-1176" fmla="*/ 3219468 h 3529137"/>
                <a:gd name="connsiteX7-1177" fmla="*/ 399477 w 983510"/>
                <a:gd name="connsiteY7-1178" fmla="*/ 3171843 h 3529137"/>
                <a:gd name="connsiteX8-1179" fmla="*/ 342735 w 983510"/>
                <a:gd name="connsiteY8-1180" fmla="*/ 3529137 h 3529137"/>
                <a:gd name="connsiteX9-1181" fmla="*/ 155981 w 983510"/>
                <a:gd name="connsiteY9-1182" fmla="*/ 3200418 h 3529137"/>
                <a:gd name="connsiteX10-1183" fmla="*/ 184559 w 983510"/>
                <a:gd name="connsiteY10-1184" fmla="*/ 3200418 h 3529137"/>
                <a:gd name="connsiteX11-1185" fmla="*/ 0 w 983510"/>
                <a:gd name="connsiteY11-1186" fmla="*/ 3044434 h 3529137"/>
                <a:gd name="connsiteX12-1187" fmla="*/ 0 w 983510"/>
                <a:gd name="connsiteY12-1188" fmla="*/ 2649582 h 3529137"/>
                <a:gd name="connsiteX13-1189" fmla="*/ 0 w 983510"/>
                <a:gd name="connsiteY13-1190" fmla="*/ 1823329 h 3529137"/>
                <a:gd name="connsiteX14-1191" fmla="*/ 0 w 983510"/>
                <a:gd name="connsiteY14-1192" fmla="*/ 1823329 h 3529137"/>
                <a:gd name="connsiteX0-1193" fmla="*/ 0 w 983510"/>
                <a:gd name="connsiteY0-1194" fmla="*/ 1823329 h 3529137"/>
                <a:gd name="connsiteX1-1195" fmla="*/ 155987 w 983510"/>
                <a:gd name="connsiteY1-1196" fmla="*/ 76377 h 3529137"/>
                <a:gd name="connsiteX2-1197" fmla="*/ 827532 w 983510"/>
                <a:gd name="connsiteY2-1198" fmla="*/ 38275 h 3529137"/>
                <a:gd name="connsiteX3-1199" fmla="*/ 983510 w 983510"/>
                <a:gd name="connsiteY3-1200" fmla="*/ 1851904 h 3529137"/>
                <a:gd name="connsiteX4-1201" fmla="*/ 973985 w 983510"/>
                <a:gd name="connsiteY4-1202" fmla="*/ 2649582 h 3529137"/>
                <a:gd name="connsiteX5-1203" fmla="*/ 935885 w 983510"/>
                <a:gd name="connsiteY5-1204" fmla="*/ 3044434 h 3529137"/>
                <a:gd name="connsiteX6-1205" fmla="*/ 760851 w 983510"/>
                <a:gd name="connsiteY6-1206" fmla="*/ 3219468 h 3529137"/>
                <a:gd name="connsiteX7-1207" fmla="*/ 399477 w 983510"/>
                <a:gd name="connsiteY7-1208" fmla="*/ 3171843 h 3529137"/>
                <a:gd name="connsiteX8-1209" fmla="*/ 342735 w 983510"/>
                <a:gd name="connsiteY8-1210" fmla="*/ 3529137 h 3529137"/>
                <a:gd name="connsiteX9-1211" fmla="*/ 155981 w 983510"/>
                <a:gd name="connsiteY9-1212" fmla="*/ 3200418 h 3529137"/>
                <a:gd name="connsiteX10-1213" fmla="*/ 184559 w 983510"/>
                <a:gd name="connsiteY10-1214" fmla="*/ 3200418 h 3529137"/>
                <a:gd name="connsiteX11-1215" fmla="*/ 0 w 983510"/>
                <a:gd name="connsiteY11-1216" fmla="*/ 3044434 h 3529137"/>
                <a:gd name="connsiteX12-1217" fmla="*/ 0 w 983510"/>
                <a:gd name="connsiteY12-1218" fmla="*/ 2649582 h 3529137"/>
                <a:gd name="connsiteX13-1219" fmla="*/ 0 w 983510"/>
                <a:gd name="connsiteY13-1220" fmla="*/ 1823329 h 3529137"/>
                <a:gd name="connsiteX14-1221" fmla="*/ 0 w 983510"/>
                <a:gd name="connsiteY14-1222" fmla="*/ 1823329 h 3529137"/>
                <a:gd name="connsiteX0-1223" fmla="*/ 0 w 983510"/>
                <a:gd name="connsiteY0-1224" fmla="*/ 1823329 h 3465501"/>
                <a:gd name="connsiteX1-1225" fmla="*/ 155987 w 983510"/>
                <a:gd name="connsiteY1-1226" fmla="*/ 76377 h 3465501"/>
                <a:gd name="connsiteX2-1227" fmla="*/ 827532 w 983510"/>
                <a:gd name="connsiteY2-1228" fmla="*/ 38275 h 3465501"/>
                <a:gd name="connsiteX3-1229" fmla="*/ 983510 w 983510"/>
                <a:gd name="connsiteY3-1230" fmla="*/ 1851904 h 3465501"/>
                <a:gd name="connsiteX4-1231" fmla="*/ 973985 w 983510"/>
                <a:gd name="connsiteY4-1232" fmla="*/ 2649582 h 3465501"/>
                <a:gd name="connsiteX5-1233" fmla="*/ 935885 w 983510"/>
                <a:gd name="connsiteY5-1234" fmla="*/ 3044434 h 3465501"/>
                <a:gd name="connsiteX6-1235" fmla="*/ 760851 w 983510"/>
                <a:gd name="connsiteY6-1236" fmla="*/ 3219468 h 3465501"/>
                <a:gd name="connsiteX7-1237" fmla="*/ 399477 w 983510"/>
                <a:gd name="connsiteY7-1238" fmla="*/ 3171843 h 3465501"/>
                <a:gd name="connsiteX8-1239" fmla="*/ 342735 w 983510"/>
                <a:gd name="connsiteY8-1240" fmla="*/ 3465501 h 3465501"/>
                <a:gd name="connsiteX9-1241" fmla="*/ 155981 w 983510"/>
                <a:gd name="connsiteY9-1242" fmla="*/ 3200418 h 3465501"/>
                <a:gd name="connsiteX10-1243" fmla="*/ 184559 w 983510"/>
                <a:gd name="connsiteY10-1244" fmla="*/ 3200418 h 3465501"/>
                <a:gd name="connsiteX11-1245" fmla="*/ 0 w 983510"/>
                <a:gd name="connsiteY11-1246" fmla="*/ 3044434 h 3465501"/>
                <a:gd name="connsiteX12-1247" fmla="*/ 0 w 983510"/>
                <a:gd name="connsiteY12-1248" fmla="*/ 2649582 h 3465501"/>
                <a:gd name="connsiteX13-1249" fmla="*/ 0 w 983510"/>
                <a:gd name="connsiteY13-1250" fmla="*/ 1823329 h 3465501"/>
                <a:gd name="connsiteX14-1251" fmla="*/ 0 w 983510"/>
                <a:gd name="connsiteY14-1252" fmla="*/ 1823329 h 34655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41" name="矩形 40"/>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a:t>
              </a:r>
              <a:r>
                <a:rPr lang="zh-CN" altLang="en-US" sz="1400" dirty="0" smtClean="0">
                  <a:solidFill>
                    <a:schemeClr val="tx1">
                      <a:lumMod val="75000"/>
                      <a:lumOff val="25000"/>
                    </a:schemeClr>
                  </a:solidFill>
                  <a:cs typeface="+mn-ea"/>
                  <a:sym typeface="+mn-lt"/>
                </a:rPr>
                <a:t>胶片</a:t>
              </a:r>
              <a:endParaRPr lang="zh-CN" altLang="en-US" sz="1400" dirty="0">
                <a:solidFill>
                  <a:schemeClr val="tx1">
                    <a:lumMod val="75000"/>
                    <a:lumOff val="25000"/>
                  </a:schemeClr>
                </a:solidFill>
                <a:cs typeface="+mn-ea"/>
                <a:sym typeface="+mn-lt"/>
              </a:endParaRPr>
            </a:p>
          </p:txBody>
        </p:sp>
      </p:gr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46687" y="3931055"/>
            <a:ext cx="3626815" cy="2913643"/>
          </a:xfrm>
          <a:prstGeom prst="rect">
            <a:avLst/>
          </a:prstGeom>
        </p:spPr>
      </p:pic>
      <p:sp>
        <p:nvSpPr>
          <p:cNvPr id="42" name="文本框 41"/>
          <p:cNvSpPr txBox="1"/>
          <p:nvPr>
            <p:custDataLst>
              <p:tags r:id="rId2"/>
            </p:custDataLst>
          </p:nvPr>
        </p:nvSpPr>
        <p:spPr>
          <a:xfrm>
            <a:off x="2398231" y="2445256"/>
            <a:ext cx="3024040"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mn-lt"/>
                <a:cs typeface="+mn-ea"/>
                <a:sym typeface="+mn-lt"/>
              </a:rPr>
              <a:t>请在此输入您的文本。请在此输入您的文本。请在此输入您的</a:t>
            </a:r>
            <a:r>
              <a:rPr lang="zh-CN" altLang="en-US" sz="1400" dirty="0" smtClean="0">
                <a:solidFill>
                  <a:schemeClr val="tx1">
                    <a:lumMod val="95000"/>
                    <a:lumOff val="5000"/>
                  </a:schemeClr>
                </a:solidFill>
                <a:latin typeface="+mn-lt"/>
                <a:cs typeface="+mn-ea"/>
                <a:sym typeface="+mn-lt"/>
              </a:rPr>
              <a:t>文本请</a:t>
            </a:r>
            <a:r>
              <a:rPr lang="zh-CN" altLang="en-US" sz="1400" dirty="0">
                <a:solidFill>
                  <a:schemeClr val="tx1">
                    <a:lumMod val="95000"/>
                    <a:lumOff val="5000"/>
                  </a:schemeClr>
                </a:solidFill>
                <a:latin typeface="+mn-lt"/>
                <a:cs typeface="+mn-ea"/>
                <a:sym typeface="+mn-lt"/>
              </a:rPr>
              <a:t>在此输入您的文请在此输入您的文本。请本</a:t>
            </a:r>
            <a:r>
              <a:rPr lang="zh-CN" altLang="en-US" sz="1400" dirty="0" smtClean="0">
                <a:solidFill>
                  <a:schemeClr val="tx1">
                    <a:lumMod val="95000"/>
                    <a:lumOff val="5000"/>
                  </a:schemeClr>
                </a:solidFill>
                <a:latin typeface="+mn-lt"/>
                <a:cs typeface="+mn-ea"/>
                <a:sym typeface="+mn-lt"/>
              </a:rPr>
              <a:t>请</a:t>
            </a:r>
            <a:r>
              <a:rPr lang="zh-CN" altLang="en-US" sz="1400" dirty="0">
                <a:solidFill>
                  <a:schemeClr val="tx1">
                    <a:lumMod val="95000"/>
                    <a:lumOff val="5000"/>
                  </a:schemeClr>
                </a:solidFill>
                <a:latin typeface="+mn-lt"/>
                <a:cs typeface="+mn-ea"/>
                <a:sym typeface="+mn-lt"/>
              </a:rPr>
              <a:t>在此输入您</a:t>
            </a:r>
            <a:r>
              <a:rPr lang="zh-CN" altLang="en-US" sz="1400" dirty="0" smtClean="0">
                <a:solidFill>
                  <a:schemeClr val="tx1">
                    <a:lumMod val="95000"/>
                    <a:lumOff val="5000"/>
                  </a:schemeClr>
                </a:solidFill>
                <a:latin typeface="+mn-lt"/>
                <a:cs typeface="+mn-ea"/>
                <a:sym typeface="+mn-lt"/>
              </a:rPr>
              <a:t>的。</a:t>
            </a:r>
            <a:endParaRPr lang="zh-CN" altLang="en-US" sz="1400" dirty="0">
              <a:solidFill>
                <a:schemeClr val="tx1">
                  <a:lumMod val="95000"/>
                  <a:lumOff val="5000"/>
                </a:schemeClr>
              </a:solidFill>
              <a:latin typeface="+mn-lt"/>
              <a:cs typeface="+mn-ea"/>
              <a:sym typeface="+mn-lt"/>
            </a:endParaRPr>
          </a:p>
        </p:txBody>
      </p:sp>
      <p:sp>
        <p:nvSpPr>
          <p:cNvPr id="43" name="TextBox 97"/>
          <p:cNvSpPr txBox="1"/>
          <p:nvPr/>
        </p:nvSpPr>
        <p:spPr>
          <a:xfrm>
            <a:off x="2398231" y="1865007"/>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BF7233"/>
                </a:solidFill>
                <a:cs typeface="+mn-ea"/>
                <a:sym typeface="+mn-lt"/>
              </a:rPr>
              <a:t>点击添加标题</a:t>
            </a:r>
            <a:endParaRPr lang="zh-CN" altLang="en-US" sz="2400" dirty="0">
              <a:solidFill>
                <a:srgbClr val="BF7233"/>
              </a:solidFill>
              <a:cs typeface="+mn-ea"/>
              <a:sym typeface="+mn-lt"/>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1349" y="1865007"/>
            <a:ext cx="1679451" cy="2748193"/>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par>
                                <p:cTn id="13" presetID="42" presetClass="entr" presetSubtype="0"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000"/>
                                        <p:tgtEl>
                                          <p:spTgt spid="43"/>
                                        </p:tgtEl>
                                      </p:cBhvr>
                                    </p:animEffect>
                                    <p:anim calcmode="lin" valueType="num">
                                      <p:cBhvr>
                                        <p:cTn id="16" dur="1000" fill="hold"/>
                                        <p:tgtEl>
                                          <p:spTgt spid="43"/>
                                        </p:tgtEl>
                                        <p:attrNameLst>
                                          <p:attrName>ppt_x</p:attrName>
                                        </p:attrNameLst>
                                      </p:cBhvr>
                                      <p:tavLst>
                                        <p:tav tm="0">
                                          <p:val>
                                            <p:strVal val="#ppt_x"/>
                                          </p:val>
                                        </p:tav>
                                        <p:tav tm="100000">
                                          <p:val>
                                            <p:strVal val="#ppt_x"/>
                                          </p:val>
                                        </p:tav>
                                      </p:tavLst>
                                    </p:anim>
                                    <p:anim calcmode="lin" valueType="num">
                                      <p:cBhvr>
                                        <p:cTn id="17" dur="1000" fill="hold"/>
                                        <p:tgtEl>
                                          <p:spTgt spid="43"/>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Effect transition="in" filter="wipe(up)">
                                      <p:cBhvr>
                                        <p:cTn id="20" dur="500"/>
                                        <p:tgtEl>
                                          <p:spTgt spid="42"/>
                                        </p:tgtEl>
                                      </p:cBhvr>
                                    </p:animEffect>
                                  </p:childTnLst>
                                </p:cTn>
                              </p:par>
                              <p:par>
                                <p:cTn id="21" presetID="2" presetClass="entr" presetSubtype="2"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151"/>
          <p:cNvSpPr/>
          <p:nvPr/>
        </p:nvSpPr>
        <p:spPr>
          <a:xfrm>
            <a:off x="5966687" y="2233548"/>
            <a:ext cx="4121048" cy="694870"/>
          </a:xfrm>
          <a:prstGeom prst="rect">
            <a:avLst/>
          </a:prstGeom>
        </p:spPr>
        <p:txBody>
          <a:bodyPr wrap="square">
            <a:spAutoFit/>
          </a:bodyPr>
          <a:lstStyle/>
          <a:p>
            <a:pPr>
              <a:lnSpc>
                <a:spcPts val="2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a:t>
            </a:r>
            <a:endParaRPr lang="zh-CN" altLang="en-US" sz="1400" dirty="0">
              <a:solidFill>
                <a:schemeClr val="tx1">
                  <a:lumMod val="75000"/>
                  <a:lumOff val="25000"/>
                </a:schemeClr>
              </a:solidFill>
              <a:cs typeface="+mn-ea"/>
              <a:sym typeface="+mn-lt"/>
            </a:endParaRPr>
          </a:p>
        </p:txBody>
      </p:sp>
      <p:sp>
        <p:nvSpPr>
          <p:cNvPr id="153" name="矩形 152"/>
          <p:cNvSpPr/>
          <p:nvPr/>
        </p:nvSpPr>
        <p:spPr>
          <a:xfrm>
            <a:off x="5966687" y="3494242"/>
            <a:ext cx="4121048" cy="694870"/>
          </a:xfrm>
          <a:prstGeom prst="rect">
            <a:avLst/>
          </a:prstGeom>
        </p:spPr>
        <p:txBody>
          <a:bodyPr wrap="square">
            <a:spAutoFit/>
          </a:bodyPr>
          <a:lstStyle/>
          <a:p>
            <a:pPr>
              <a:lnSpc>
                <a:spcPts val="2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a:t>
            </a:r>
            <a:endParaRPr lang="zh-CN" altLang="en-US" sz="1400" dirty="0">
              <a:solidFill>
                <a:schemeClr val="tx1">
                  <a:lumMod val="75000"/>
                  <a:lumOff val="25000"/>
                </a:schemeClr>
              </a:solidFill>
              <a:cs typeface="+mn-ea"/>
              <a:sym typeface="+mn-lt"/>
            </a:endParaRPr>
          </a:p>
        </p:txBody>
      </p:sp>
      <p:sp>
        <p:nvSpPr>
          <p:cNvPr id="154" name="矩形 153"/>
          <p:cNvSpPr/>
          <p:nvPr/>
        </p:nvSpPr>
        <p:spPr>
          <a:xfrm>
            <a:off x="5927436" y="4806156"/>
            <a:ext cx="4121048" cy="694870"/>
          </a:xfrm>
          <a:prstGeom prst="rect">
            <a:avLst/>
          </a:prstGeom>
        </p:spPr>
        <p:txBody>
          <a:bodyPr wrap="square">
            <a:spAutoFit/>
          </a:bodyPr>
          <a:lstStyle/>
          <a:p>
            <a:pPr>
              <a:lnSpc>
                <a:spcPts val="2500"/>
              </a:lnSpc>
            </a:pPr>
            <a:r>
              <a:rPr lang="zh-CN" altLang="en-US" sz="1400" dirty="0">
                <a:solidFill>
                  <a:schemeClr val="tx1">
                    <a:lumMod val="75000"/>
                    <a:lumOff val="25000"/>
                  </a:schemeClr>
                </a:solidFill>
                <a:cs typeface="+mn-ea"/>
                <a:sym typeface="+mn-lt"/>
              </a:rPr>
              <a:t>请在此处添加具体内容，文字尽量言简意赅，简单说明即可，不必过于繁琐，注意版面美观度。</a:t>
            </a:r>
            <a:endParaRPr lang="zh-CN" altLang="en-US" sz="1400" dirty="0">
              <a:solidFill>
                <a:schemeClr val="tx1">
                  <a:lumMod val="75000"/>
                  <a:lumOff val="25000"/>
                </a:schemeClr>
              </a:solidFill>
              <a:cs typeface="+mn-ea"/>
              <a:sym typeface="+mn-lt"/>
            </a:endParaRPr>
          </a:p>
        </p:txBody>
      </p:sp>
      <p:grpSp>
        <p:nvGrpSpPr>
          <p:cNvPr id="155" name="组合 154"/>
          <p:cNvGrpSpPr/>
          <p:nvPr/>
        </p:nvGrpSpPr>
        <p:grpSpPr>
          <a:xfrm>
            <a:off x="5002390" y="2097512"/>
            <a:ext cx="925046" cy="925046"/>
            <a:chOff x="3861284" y="1471157"/>
            <a:chExt cx="1148576" cy="1148576"/>
          </a:xfrm>
          <a:effectLst>
            <a:outerShdw blurRad="50800" dist="38100" dir="2700000" algn="tl" rotWithShape="0">
              <a:prstClr val="black">
                <a:alpha val="40000"/>
              </a:prstClr>
            </a:outerShdw>
          </a:effectLst>
        </p:grpSpPr>
        <p:sp>
          <p:nvSpPr>
            <p:cNvPr id="156" name="椭圆 155"/>
            <p:cNvSpPr/>
            <p:nvPr/>
          </p:nvSpPr>
          <p:spPr>
            <a:xfrm>
              <a:off x="3861284" y="1471157"/>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cs typeface="+mn-ea"/>
                <a:sym typeface="+mn-lt"/>
              </a:endParaRPr>
            </a:p>
          </p:txBody>
        </p:sp>
        <p:pic>
          <p:nvPicPr>
            <p:cNvPr id="157" name="图片 15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021177" y="1614828"/>
              <a:ext cx="840800" cy="945175"/>
            </a:xfrm>
            <a:prstGeom prst="rect">
              <a:avLst/>
            </a:prstGeom>
          </p:spPr>
        </p:pic>
      </p:grpSp>
      <p:grpSp>
        <p:nvGrpSpPr>
          <p:cNvPr id="158" name="组合 157"/>
          <p:cNvGrpSpPr/>
          <p:nvPr/>
        </p:nvGrpSpPr>
        <p:grpSpPr>
          <a:xfrm>
            <a:off x="5032142" y="4658402"/>
            <a:ext cx="925046" cy="925046"/>
            <a:chOff x="3861284" y="5243416"/>
            <a:chExt cx="1148576" cy="1148576"/>
          </a:xfrm>
          <a:effectLst>
            <a:outerShdw blurRad="50800" dist="38100" dir="2700000" algn="tl" rotWithShape="0">
              <a:prstClr val="black">
                <a:alpha val="40000"/>
              </a:prstClr>
            </a:outerShdw>
          </a:effectLst>
        </p:grpSpPr>
        <p:sp>
          <p:nvSpPr>
            <p:cNvPr id="159" name="椭圆 158"/>
            <p:cNvSpPr/>
            <p:nvPr/>
          </p:nvSpPr>
          <p:spPr>
            <a:xfrm>
              <a:off x="3861284" y="5243416"/>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cs typeface="+mn-ea"/>
                <a:sym typeface="+mn-lt"/>
              </a:endParaRPr>
            </a:p>
          </p:txBody>
        </p:sp>
        <p:pic>
          <p:nvPicPr>
            <p:cNvPr id="160" name="图片 15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8745" y="5349902"/>
              <a:ext cx="717585" cy="850063"/>
            </a:xfrm>
            <a:prstGeom prst="rect">
              <a:avLst/>
            </a:prstGeom>
          </p:spPr>
        </p:pic>
      </p:grpSp>
      <p:grpSp>
        <p:nvGrpSpPr>
          <p:cNvPr id="161" name="组合 160"/>
          <p:cNvGrpSpPr/>
          <p:nvPr/>
        </p:nvGrpSpPr>
        <p:grpSpPr>
          <a:xfrm>
            <a:off x="5002390" y="3377957"/>
            <a:ext cx="925046" cy="925046"/>
            <a:chOff x="4358477" y="3247834"/>
            <a:chExt cx="1148576" cy="1148576"/>
          </a:xfrm>
          <a:effectLst>
            <a:outerShdw blurRad="50800" dist="38100" dir="2700000" algn="tl" rotWithShape="0">
              <a:prstClr val="black">
                <a:alpha val="40000"/>
              </a:prstClr>
            </a:outerShdw>
          </a:effectLst>
        </p:grpSpPr>
        <p:sp>
          <p:nvSpPr>
            <p:cNvPr id="162" name="椭圆 161"/>
            <p:cNvSpPr/>
            <p:nvPr/>
          </p:nvSpPr>
          <p:spPr>
            <a:xfrm>
              <a:off x="4358477" y="3247834"/>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cs typeface="+mn-ea"/>
                <a:sym typeface="+mn-lt"/>
              </a:endParaRPr>
            </a:p>
          </p:txBody>
        </p:sp>
        <p:pic>
          <p:nvPicPr>
            <p:cNvPr id="163" name="图片 16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2906" y="3365623"/>
              <a:ext cx="776164" cy="872516"/>
            </a:xfrm>
            <a:prstGeom prst="rect">
              <a:avLst/>
            </a:prstGeom>
          </p:spPr>
        </p:pic>
      </p:grpSp>
      <p:pic>
        <p:nvPicPr>
          <p:cNvPr id="165" name="图片 1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30911" y="2752466"/>
            <a:ext cx="4093886" cy="3659471"/>
          </a:xfrm>
          <a:prstGeom prst="rect">
            <a:avLst/>
          </a:prstGeom>
        </p:spPr>
      </p:pic>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910869">
            <a:off x="10146443" y="1675254"/>
            <a:ext cx="1319266" cy="11165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circle(in)">
                                      <p:cBhvr>
                                        <p:cTn id="7" dur="1000"/>
                                        <p:tgtEl>
                                          <p:spTgt spid="165"/>
                                        </p:tgtEl>
                                      </p:cBhvr>
                                    </p:animEffect>
                                  </p:childTnLst>
                                </p:cTn>
                              </p:par>
                              <p:par>
                                <p:cTn id="8" presetID="26"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80">
                                          <p:stCondLst>
                                            <p:cond delay="0"/>
                                          </p:stCondLst>
                                        </p:cTn>
                                        <p:tgtEl>
                                          <p:spTgt spid="2"/>
                                        </p:tgtEl>
                                      </p:cBhvr>
                                    </p:animEffect>
                                    <p:anim calcmode="lin" valueType="num">
                                      <p:cBhvr>
                                        <p:cTn id="1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6" dur="26">
                                          <p:stCondLst>
                                            <p:cond delay="650"/>
                                          </p:stCondLst>
                                        </p:cTn>
                                        <p:tgtEl>
                                          <p:spTgt spid="2"/>
                                        </p:tgtEl>
                                      </p:cBhvr>
                                      <p:to x="100000" y="60000"/>
                                    </p:animScale>
                                    <p:animScale>
                                      <p:cBhvr>
                                        <p:cTn id="17" dur="166" decel="50000">
                                          <p:stCondLst>
                                            <p:cond delay="676"/>
                                          </p:stCondLst>
                                        </p:cTn>
                                        <p:tgtEl>
                                          <p:spTgt spid="2"/>
                                        </p:tgtEl>
                                      </p:cBhvr>
                                      <p:to x="100000" y="100000"/>
                                    </p:animScale>
                                    <p:animScale>
                                      <p:cBhvr>
                                        <p:cTn id="18" dur="26">
                                          <p:stCondLst>
                                            <p:cond delay="1312"/>
                                          </p:stCondLst>
                                        </p:cTn>
                                        <p:tgtEl>
                                          <p:spTgt spid="2"/>
                                        </p:tgtEl>
                                      </p:cBhvr>
                                      <p:to x="100000" y="80000"/>
                                    </p:animScale>
                                    <p:animScale>
                                      <p:cBhvr>
                                        <p:cTn id="19" dur="166" decel="50000">
                                          <p:stCondLst>
                                            <p:cond delay="1338"/>
                                          </p:stCondLst>
                                        </p:cTn>
                                        <p:tgtEl>
                                          <p:spTgt spid="2"/>
                                        </p:tgtEl>
                                      </p:cBhvr>
                                      <p:to x="100000" y="100000"/>
                                    </p:animScale>
                                    <p:animScale>
                                      <p:cBhvr>
                                        <p:cTn id="20" dur="26">
                                          <p:stCondLst>
                                            <p:cond delay="1642"/>
                                          </p:stCondLst>
                                        </p:cTn>
                                        <p:tgtEl>
                                          <p:spTgt spid="2"/>
                                        </p:tgtEl>
                                      </p:cBhvr>
                                      <p:to x="100000" y="90000"/>
                                    </p:animScale>
                                    <p:animScale>
                                      <p:cBhvr>
                                        <p:cTn id="21" dur="166" decel="50000">
                                          <p:stCondLst>
                                            <p:cond delay="1668"/>
                                          </p:stCondLst>
                                        </p:cTn>
                                        <p:tgtEl>
                                          <p:spTgt spid="2"/>
                                        </p:tgtEl>
                                      </p:cBhvr>
                                      <p:to x="100000" y="100000"/>
                                    </p:animScale>
                                    <p:animScale>
                                      <p:cBhvr>
                                        <p:cTn id="22" dur="26">
                                          <p:stCondLst>
                                            <p:cond delay="1808"/>
                                          </p:stCondLst>
                                        </p:cTn>
                                        <p:tgtEl>
                                          <p:spTgt spid="2"/>
                                        </p:tgtEl>
                                      </p:cBhvr>
                                      <p:to x="100000" y="95000"/>
                                    </p:animScale>
                                    <p:animScale>
                                      <p:cBhvr>
                                        <p:cTn id="23" dur="166" decel="50000">
                                          <p:stCondLst>
                                            <p:cond delay="1834"/>
                                          </p:stCondLst>
                                        </p:cTn>
                                        <p:tgtEl>
                                          <p:spTgt spid="2"/>
                                        </p:tgtEl>
                                      </p:cBhvr>
                                      <p:to x="100000" y="100000"/>
                                    </p:animScale>
                                  </p:childTnLst>
                                </p:cTn>
                              </p:par>
                            </p:childTnLst>
                          </p:cTn>
                        </p:par>
                        <p:par>
                          <p:cTn id="24" fill="hold">
                            <p:stCondLst>
                              <p:cond delay="1000"/>
                            </p:stCondLst>
                            <p:childTnLst>
                              <p:par>
                                <p:cTn id="25" presetID="52" presetClass="entr" presetSubtype="0" fill="hold" nodeType="afterEffect">
                                  <p:stCondLst>
                                    <p:cond delay="0"/>
                                  </p:stCondLst>
                                  <p:childTnLst>
                                    <p:set>
                                      <p:cBhvr>
                                        <p:cTn id="26" dur="1" fill="hold">
                                          <p:stCondLst>
                                            <p:cond delay="0"/>
                                          </p:stCondLst>
                                        </p:cTn>
                                        <p:tgtEl>
                                          <p:spTgt spid="155"/>
                                        </p:tgtEl>
                                        <p:attrNameLst>
                                          <p:attrName>style.visibility</p:attrName>
                                        </p:attrNameLst>
                                      </p:cBhvr>
                                      <p:to>
                                        <p:strVal val="visible"/>
                                      </p:to>
                                    </p:set>
                                    <p:animScale>
                                      <p:cBhvr>
                                        <p:cTn id="27" dur="1000" decel="50000" fill="hold">
                                          <p:stCondLst>
                                            <p:cond delay="0"/>
                                          </p:stCondLst>
                                        </p:cTn>
                                        <p:tgtEl>
                                          <p:spTgt spid="1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5"/>
                                        </p:tgtEl>
                                        <p:attrNameLst>
                                          <p:attrName>ppt_x</p:attrName>
                                          <p:attrName>ppt_y</p:attrName>
                                        </p:attrNameLst>
                                      </p:cBhvr>
                                    </p:animMotion>
                                    <p:animEffect transition="in" filter="fade">
                                      <p:cBhvr>
                                        <p:cTn id="29" dur="1000"/>
                                        <p:tgtEl>
                                          <p:spTgt spid="155"/>
                                        </p:tgtEl>
                                      </p:cBhvr>
                                    </p:animEffect>
                                  </p:childTnLst>
                                </p:cTn>
                              </p:par>
                              <p:par>
                                <p:cTn id="30" presetID="52" presetClass="entr" presetSubtype="0" fill="hold" nodeType="withEffect">
                                  <p:stCondLst>
                                    <p:cond delay="0"/>
                                  </p:stCondLst>
                                  <p:childTnLst>
                                    <p:set>
                                      <p:cBhvr>
                                        <p:cTn id="31" dur="1" fill="hold">
                                          <p:stCondLst>
                                            <p:cond delay="0"/>
                                          </p:stCondLst>
                                        </p:cTn>
                                        <p:tgtEl>
                                          <p:spTgt spid="161"/>
                                        </p:tgtEl>
                                        <p:attrNameLst>
                                          <p:attrName>style.visibility</p:attrName>
                                        </p:attrNameLst>
                                      </p:cBhvr>
                                      <p:to>
                                        <p:strVal val="visible"/>
                                      </p:to>
                                    </p:set>
                                    <p:animScale>
                                      <p:cBhvr>
                                        <p:cTn id="32" dur="1000" decel="50000" fill="hold">
                                          <p:stCondLst>
                                            <p:cond delay="0"/>
                                          </p:stCondLst>
                                        </p:cTn>
                                        <p:tgtEl>
                                          <p:spTgt spid="1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1"/>
                                        </p:tgtEl>
                                        <p:attrNameLst>
                                          <p:attrName>ppt_x</p:attrName>
                                          <p:attrName>ppt_y</p:attrName>
                                        </p:attrNameLst>
                                      </p:cBhvr>
                                    </p:animMotion>
                                    <p:animEffect transition="in" filter="fade">
                                      <p:cBhvr>
                                        <p:cTn id="34" dur="1000"/>
                                        <p:tgtEl>
                                          <p:spTgt spid="161"/>
                                        </p:tgtEl>
                                      </p:cBhvr>
                                    </p:animEffect>
                                  </p:childTnLst>
                                </p:cTn>
                              </p:par>
                              <p:par>
                                <p:cTn id="35" presetID="52" presetClass="entr" presetSubtype="0" fill="hold" nodeType="withEffect">
                                  <p:stCondLst>
                                    <p:cond delay="0"/>
                                  </p:stCondLst>
                                  <p:childTnLst>
                                    <p:set>
                                      <p:cBhvr>
                                        <p:cTn id="36" dur="1" fill="hold">
                                          <p:stCondLst>
                                            <p:cond delay="0"/>
                                          </p:stCondLst>
                                        </p:cTn>
                                        <p:tgtEl>
                                          <p:spTgt spid="158"/>
                                        </p:tgtEl>
                                        <p:attrNameLst>
                                          <p:attrName>style.visibility</p:attrName>
                                        </p:attrNameLst>
                                      </p:cBhvr>
                                      <p:to>
                                        <p:strVal val="visible"/>
                                      </p:to>
                                    </p:set>
                                    <p:animScale>
                                      <p:cBhvr>
                                        <p:cTn id="37" dur="1000" decel="50000" fill="hold">
                                          <p:stCondLst>
                                            <p:cond delay="0"/>
                                          </p:stCondLst>
                                        </p:cTn>
                                        <p:tgtEl>
                                          <p:spTgt spid="1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58"/>
                                        </p:tgtEl>
                                        <p:attrNameLst>
                                          <p:attrName>ppt_x</p:attrName>
                                          <p:attrName>ppt_y</p:attrName>
                                        </p:attrNameLst>
                                      </p:cBhvr>
                                    </p:animMotion>
                                    <p:animEffect transition="in" filter="fade">
                                      <p:cBhvr>
                                        <p:cTn id="39" dur="1000"/>
                                        <p:tgtEl>
                                          <p:spTgt spid="158"/>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52"/>
                                        </p:tgtEl>
                                        <p:attrNameLst>
                                          <p:attrName>style.visibility</p:attrName>
                                        </p:attrNameLst>
                                      </p:cBhvr>
                                      <p:to>
                                        <p:strVal val="visible"/>
                                      </p:to>
                                    </p:set>
                                    <p:animEffect transition="in" filter="wipe(left)">
                                      <p:cBhvr>
                                        <p:cTn id="43" dur="500"/>
                                        <p:tgtEl>
                                          <p:spTgt spid="15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3"/>
                                        </p:tgtEl>
                                        <p:attrNameLst>
                                          <p:attrName>style.visibility</p:attrName>
                                        </p:attrNameLst>
                                      </p:cBhvr>
                                      <p:to>
                                        <p:strVal val="visible"/>
                                      </p:to>
                                    </p:set>
                                    <p:animEffect transition="in" filter="wipe(left)">
                                      <p:cBhvr>
                                        <p:cTn id="46" dur="500"/>
                                        <p:tgtEl>
                                          <p:spTgt spid="15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54"/>
                                        </p:tgtEl>
                                        <p:attrNameLst>
                                          <p:attrName>style.visibility</p:attrName>
                                        </p:attrNameLst>
                                      </p:cBhvr>
                                      <p:to>
                                        <p:strVal val="visible"/>
                                      </p:to>
                                    </p:set>
                                    <p:animEffect transition="in" filter="wipe(left)">
                                      <p:cBhvr>
                                        <p:cTn id="49"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3" grpId="0"/>
      <p:bldP spid="1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214498" y="2408598"/>
            <a:ext cx="3831202" cy="2317535"/>
          </a:xfrm>
          <a:prstGeom prst="rect">
            <a:avLst/>
          </a:prstGeom>
        </p:spPr>
      </p:pic>
      <p:sp>
        <p:nvSpPr>
          <p:cNvPr id="19" name="TextBox 97"/>
          <p:cNvSpPr txBox="1"/>
          <p:nvPr/>
        </p:nvSpPr>
        <p:spPr>
          <a:xfrm>
            <a:off x="6437369" y="267593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
        <p:nvSpPr>
          <p:cNvPr id="20" name="文本框 19"/>
          <p:cNvSpPr txBox="1"/>
          <p:nvPr/>
        </p:nvSpPr>
        <p:spPr>
          <a:xfrm>
            <a:off x="6450069" y="3136561"/>
            <a:ext cx="3062231"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cs typeface="+mn-ea"/>
                <a:sym typeface="+mn-lt"/>
              </a:rPr>
              <a:t>。</a:t>
            </a:r>
            <a:endParaRPr lang="zh-CN" altLang="en-US" sz="1400" dirty="0">
              <a:solidFill>
                <a:schemeClr val="tx1"/>
              </a:solidFill>
              <a:cs typeface="+mn-ea"/>
              <a:sym typeface="+mn-lt"/>
            </a:endParaRPr>
          </a:p>
        </p:txBody>
      </p:sp>
      <p:sp>
        <p:nvSpPr>
          <p:cNvPr id="21" name="文本框 20"/>
          <p:cNvSpPr txBox="1"/>
          <p:nvPr>
            <p:custDataLst>
              <p:tags r:id="rId2"/>
            </p:custDataLst>
          </p:nvPr>
        </p:nvSpPr>
        <p:spPr>
          <a:xfrm>
            <a:off x="2593876" y="559379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mn-lt"/>
                <a:cs typeface="+mn-ea"/>
                <a:sym typeface="+mn-lt"/>
              </a:rPr>
              <a:t>请在此输入您的文本。请在此输入您的文本。请在此输入您的</a:t>
            </a:r>
            <a:r>
              <a:rPr lang="zh-CN" altLang="en-US" sz="1400" dirty="0" smtClean="0">
                <a:solidFill>
                  <a:schemeClr val="tx1">
                    <a:lumMod val="95000"/>
                    <a:lumOff val="5000"/>
                  </a:schemeClr>
                </a:solidFill>
                <a:latin typeface="+mn-lt"/>
                <a:cs typeface="+mn-ea"/>
                <a:sym typeface="+mn-lt"/>
              </a:rPr>
              <a:t>文本请</a:t>
            </a:r>
            <a:r>
              <a:rPr lang="zh-CN" altLang="en-US" sz="1400" dirty="0">
                <a:solidFill>
                  <a:schemeClr val="tx1">
                    <a:lumMod val="95000"/>
                    <a:lumOff val="5000"/>
                  </a:schemeClr>
                </a:solidFill>
                <a:latin typeface="+mn-lt"/>
                <a:cs typeface="+mn-ea"/>
                <a:sym typeface="+mn-lt"/>
              </a:rPr>
              <a:t>在此输入您的文请在此输入您的文本。请本</a:t>
            </a:r>
            <a:r>
              <a:rPr lang="zh-CN" altLang="en-US" sz="1400" dirty="0" smtClean="0">
                <a:solidFill>
                  <a:schemeClr val="tx1">
                    <a:lumMod val="95000"/>
                    <a:lumOff val="5000"/>
                  </a:schemeClr>
                </a:solidFill>
                <a:latin typeface="+mn-lt"/>
                <a:cs typeface="+mn-ea"/>
                <a:sym typeface="+mn-lt"/>
              </a:rPr>
              <a:t>请</a:t>
            </a:r>
            <a:r>
              <a:rPr lang="zh-CN" altLang="en-US" sz="1400" dirty="0">
                <a:solidFill>
                  <a:schemeClr val="tx1">
                    <a:lumMod val="95000"/>
                    <a:lumOff val="5000"/>
                  </a:schemeClr>
                </a:solidFill>
                <a:latin typeface="+mn-lt"/>
                <a:cs typeface="+mn-ea"/>
                <a:sym typeface="+mn-lt"/>
              </a:rPr>
              <a:t>在此输入您的文本请在此输入您的</a:t>
            </a:r>
            <a:r>
              <a:rPr lang="zh-CN" altLang="en-US" sz="1400" dirty="0" smtClean="0">
                <a:solidFill>
                  <a:schemeClr val="tx1">
                    <a:lumMod val="95000"/>
                    <a:lumOff val="5000"/>
                  </a:schemeClr>
                </a:solidFill>
                <a:latin typeface="+mn-lt"/>
                <a:cs typeface="+mn-ea"/>
                <a:sym typeface="+mn-lt"/>
              </a:rPr>
              <a:t>文本</a:t>
            </a:r>
            <a:r>
              <a:rPr lang="zh-CN" altLang="en-US" sz="1400" dirty="0">
                <a:solidFill>
                  <a:schemeClr val="tx1">
                    <a:lumMod val="95000"/>
                    <a:lumOff val="5000"/>
                  </a:schemeClr>
                </a:solidFill>
                <a:latin typeface="+mn-lt"/>
                <a:cs typeface="+mn-ea"/>
                <a:sym typeface="+mn-lt"/>
              </a:rPr>
              <a:t>请在此输入您的文本</a:t>
            </a:r>
            <a:r>
              <a:rPr lang="zh-CN" altLang="en-US" sz="1400" dirty="0" smtClean="0">
                <a:solidFill>
                  <a:schemeClr val="tx1">
                    <a:lumMod val="95000"/>
                    <a:lumOff val="5000"/>
                  </a:schemeClr>
                </a:solidFill>
                <a:latin typeface="+mn-lt"/>
                <a:cs typeface="+mn-ea"/>
                <a:sym typeface="+mn-lt"/>
              </a:rPr>
              <a:t>。</a:t>
            </a:r>
            <a:endParaRPr lang="zh-CN" altLang="en-US" sz="1400" dirty="0">
              <a:solidFill>
                <a:schemeClr val="tx1">
                  <a:lumMod val="95000"/>
                  <a:lumOff val="5000"/>
                </a:schemeClr>
              </a:solidFill>
              <a:latin typeface="+mn-lt"/>
              <a:cs typeface="+mn-ea"/>
              <a:sym typeface="+mn-lt"/>
            </a:endParaRPr>
          </a:p>
        </p:txBody>
      </p:sp>
      <p:sp>
        <p:nvSpPr>
          <p:cNvPr id="22" name="TextBox 97"/>
          <p:cNvSpPr txBox="1"/>
          <p:nvPr/>
        </p:nvSpPr>
        <p:spPr>
          <a:xfrm>
            <a:off x="2581176" y="509442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9040" y="1396999"/>
            <a:ext cx="3076326" cy="3637493"/>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1797" y="4851033"/>
            <a:ext cx="850614" cy="65686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4"/>
          <p:cNvSpPr/>
          <p:nvPr/>
        </p:nvSpPr>
        <p:spPr>
          <a:xfrm>
            <a:off x="2403724" y="2471525"/>
            <a:ext cx="3133476" cy="2458419"/>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1" fmla="*/ 0 w 3314700"/>
              <a:gd name="connsiteY0-2" fmla="*/ 0 h 2159000"/>
              <a:gd name="connsiteX1-3" fmla="*/ 3314700 w 3314700"/>
              <a:gd name="connsiteY1-4" fmla="*/ 0 h 2159000"/>
              <a:gd name="connsiteX2-5" fmla="*/ 3314700 w 3314700"/>
              <a:gd name="connsiteY2-6" fmla="*/ 2159000 h 2159000"/>
              <a:gd name="connsiteX3-7" fmla="*/ 0 w 3314700"/>
              <a:gd name="connsiteY3-8" fmla="*/ 2159000 h 2159000"/>
              <a:gd name="connsiteX4-9" fmla="*/ 0 w 3314700"/>
              <a:gd name="connsiteY4-10" fmla="*/ 0 h 2159000"/>
              <a:gd name="connsiteX0-11" fmla="*/ 0 w 3314700"/>
              <a:gd name="connsiteY0-12" fmla="*/ 9794 h 2168794"/>
              <a:gd name="connsiteX1-13" fmla="*/ 3314700 w 3314700"/>
              <a:gd name="connsiteY1-14" fmla="*/ 9794 h 2168794"/>
              <a:gd name="connsiteX2-15" fmla="*/ 3314700 w 3314700"/>
              <a:gd name="connsiteY2-16" fmla="*/ 2168794 h 2168794"/>
              <a:gd name="connsiteX3-17" fmla="*/ 0 w 3314700"/>
              <a:gd name="connsiteY3-18" fmla="*/ 2168794 h 2168794"/>
              <a:gd name="connsiteX4-19" fmla="*/ 0 w 3314700"/>
              <a:gd name="connsiteY4-20" fmla="*/ 9794 h 2168794"/>
              <a:gd name="connsiteX0-21" fmla="*/ 22577 w 3337277"/>
              <a:gd name="connsiteY0-22" fmla="*/ 9794 h 2168794"/>
              <a:gd name="connsiteX1-23" fmla="*/ 3337277 w 3337277"/>
              <a:gd name="connsiteY1-24" fmla="*/ 9794 h 2168794"/>
              <a:gd name="connsiteX2-25" fmla="*/ 3337277 w 3337277"/>
              <a:gd name="connsiteY2-26" fmla="*/ 2168794 h 2168794"/>
              <a:gd name="connsiteX3-27" fmla="*/ 22577 w 3337277"/>
              <a:gd name="connsiteY3-28" fmla="*/ 2168794 h 2168794"/>
              <a:gd name="connsiteX4-29" fmla="*/ 22577 w 3337277"/>
              <a:gd name="connsiteY4-30" fmla="*/ 9794 h 2168794"/>
              <a:gd name="connsiteX0-31" fmla="*/ 22577 w 3337277"/>
              <a:gd name="connsiteY0-32" fmla="*/ 9794 h 2168794"/>
              <a:gd name="connsiteX1-33" fmla="*/ 3337277 w 3337277"/>
              <a:gd name="connsiteY1-34" fmla="*/ 9794 h 2168794"/>
              <a:gd name="connsiteX2-35" fmla="*/ 3337277 w 3337277"/>
              <a:gd name="connsiteY2-36" fmla="*/ 2168794 h 2168794"/>
              <a:gd name="connsiteX3-37" fmla="*/ 22577 w 3337277"/>
              <a:gd name="connsiteY3-38" fmla="*/ 2168794 h 2168794"/>
              <a:gd name="connsiteX4-39" fmla="*/ 22577 w 3337277"/>
              <a:gd name="connsiteY4-40" fmla="*/ 9794 h 2168794"/>
              <a:gd name="connsiteX0-41" fmla="*/ 22577 w 3337277"/>
              <a:gd name="connsiteY0-42" fmla="*/ 9794 h 2188564"/>
              <a:gd name="connsiteX1-43" fmla="*/ 3337277 w 3337277"/>
              <a:gd name="connsiteY1-44" fmla="*/ 9794 h 2188564"/>
              <a:gd name="connsiteX2-45" fmla="*/ 3337277 w 3337277"/>
              <a:gd name="connsiteY2-46" fmla="*/ 2168794 h 2188564"/>
              <a:gd name="connsiteX3-47" fmla="*/ 22577 w 3337277"/>
              <a:gd name="connsiteY3-48" fmla="*/ 2168794 h 2188564"/>
              <a:gd name="connsiteX4-49" fmla="*/ 22577 w 3337277"/>
              <a:gd name="connsiteY4-50" fmla="*/ 9794 h 2188564"/>
              <a:gd name="connsiteX0-51" fmla="*/ 22577 w 3337277"/>
              <a:gd name="connsiteY0-52" fmla="*/ 9794 h 2188564"/>
              <a:gd name="connsiteX1-53" fmla="*/ 3337277 w 3337277"/>
              <a:gd name="connsiteY1-54" fmla="*/ 9794 h 2188564"/>
              <a:gd name="connsiteX2-55" fmla="*/ 3337277 w 3337277"/>
              <a:gd name="connsiteY2-56" fmla="*/ 2168794 h 2188564"/>
              <a:gd name="connsiteX3-57" fmla="*/ 22577 w 3337277"/>
              <a:gd name="connsiteY3-58" fmla="*/ 2168794 h 2188564"/>
              <a:gd name="connsiteX4-59" fmla="*/ 22577 w 3337277"/>
              <a:gd name="connsiteY4-60" fmla="*/ 9794 h 2188564"/>
              <a:gd name="connsiteX0-61" fmla="*/ 22577 w 3339948"/>
              <a:gd name="connsiteY0-62" fmla="*/ 9794 h 2188564"/>
              <a:gd name="connsiteX1-63" fmla="*/ 3337277 w 3339948"/>
              <a:gd name="connsiteY1-64" fmla="*/ 9794 h 2188564"/>
              <a:gd name="connsiteX2-65" fmla="*/ 3337277 w 3339948"/>
              <a:gd name="connsiteY2-66" fmla="*/ 2168794 h 2188564"/>
              <a:gd name="connsiteX3-67" fmla="*/ 22577 w 3339948"/>
              <a:gd name="connsiteY3-68" fmla="*/ 2168794 h 2188564"/>
              <a:gd name="connsiteX4-69" fmla="*/ 22577 w 3339948"/>
              <a:gd name="connsiteY4-70" fmla="*/ 9794 h 2188564"/>
              <a:gd name="connsiteX0-71" fmla="*/ 22577 w 3339948"/>
              <a:gd name="connsiteY0-72" fmla="*/ 5060 h 2183830"/>
              <a:gd name="connsiteX1-73" fmla="*/ 3337277 w 3339948"/>
              <a:gd name="connsiteY1-74" fmla="*/ 5060 h 2183830"/>
              <a:gd name="connsiteX2-75" fmla="*/ 3337277 w 3339948"/>
              <a:gd name="connsiteY2-76" fmla="*/ 2164060 h 2183830"/>
              <a:gd name="connsiteX3-77" fmla="*/ 22577 w 3339948"/>
              <a:gd name="connsiteY3-78" fmla="*/ 2164060 h 2183830"/>
              <a:gd name="connsiteX4-79" fmla="*/ 22577 w 3339948"/>
              <a:gd name="connsiteY4-80" fmla="*/ 5060 h 218383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39948" h="2183830">
                <a:moveTo>
                  <a:pt x="22577" y="5060"/>
                </a:moveTo>
                <a:cubicBezTo>
                  <a:pt x="340077" y="161651"/>
                  <a:pt x="2346677" y="-33040"/>
                  <a:pt x="3337277" y="5060"/>
                </a:cubicBezTo>
                <a:cubicBezTo>
                  <a:pt x="3349977" y="750127"/>
                  <a:pt x="3311877" y="1457093"/>
                  <a:pt x="3337277" y="2164060"/>
                </a:cubicBezTo>
                <a:cubicBezTo>
                  <a:pt x="2245077" y="2113260"/>
                  <a:pt x="1114777" y="2227560"/>
                  <a:pt x="22577" y="2164060"/>
                </a:cubicBezTo>
                <a:cubicBezTo>
                  <a:pt x="-28223" y="1444393"/>
                  <a:pt x="22577" y="724727"/>
                  <a:pt x="22577" y="5060"/>
                </a:cubicBezTo>
                <a:close/>
              </a:path>
            </a:pathLst>
          </a:custGeom>
          <a:blipFill dpi="0" rotWithShape="1">
            <a:blip r:embed="rId1"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4063262" flipH="1">
            <a:off x="5096151" y="4537142"/>
            <a:ext cx="1391386" cy="1402293"/>
          </a:xfrm>
          <a:prstGeom prst="rect">
            <a:avLst/>
          </a:prstGeom>
        </p:spPr>
      </p:pic>
      <p:pic>
        <p:nvPicPr>
          <p:cNvPr id="22" name="图片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3799592" flipH="1">
            <a:off x="1433000" y="1484027"/>
            <a:ext cx="1391386" cy="1402293"/>
          </a:xfrm>
          <a:prstGeom prst="rect">
            <a:avLst/>
          </a:prstGeom>
        </p:spPr>
      </p:pic>
      <p:sp>
        <p:nvSpPr>
          <p:cNvPr id="23" name="文本框 22"/>
          <p:cNvSpPr txBox="1"/>
          <p:nvPr>
            <p:custDataLst>
              <p:tags r:id="rId3"/>
            </p:custDataLst>
          </p:nvPr>
        </p:nvSpPr>
        <p:spPr>
          <a:xfrm>
            <a:off x="6728930" y="2937661"/>
            <a:ext cx="3824769"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mn-lt"/>
                <a:cs typeface="+mn-ea"/>
                <a:sym typeface="+mn-lt"/>
              </a:rPr>
              <a:t>请在此输入您的文本。请在此输入您的文本。请在此输入您的</a:t>
            </a:r>
            <a:r>
              <a:rPr lang="zh-CN" altLang="en-US" sz="1400" dirty="0" smtClean="0">
                <a:solidFill>
                  <a:schemeClr val="tx1">
                    <a:lumMod val="95000"/>
                    <a:lumOff val="5000"/>
                  </a:schemeClr>
                </a:solidFill>
                <a:latin typeface="+mn-lt"/>
                <a:cs typeface="+mn-ea"/>
                <a:sym typeface="+mn-lt"/>
              </a:rPr>
              <a:t>文本请</a:t>
            </a:r>
            <a:r>
              <a:rPr lang="zh-CN" altLang="en-US" sz="1400" dirty="0">
                <a:solidFill>
                  <a:schemeClr val="tx1">
                    <a:lumMod val="95000"/>
                    <a:lumOff val="5000"/>
                  </a:schemeClr>
                </a:solidFill>
                <a:latin typeface="+mn-lt"/>
                <a:cs typeface="+mn-ea"/>
                <a:sym typeface="+mn-lt"/>
              </a:rPr>
              <a:t>在此输入您的文请在此输入您的文本。请本</a:t>
            </a:r>
            <a:r>
              <a:rPr lang="zh-CN" altLang="en-US" sz="1400" dirty="0" smtClean="0">
                <a:solidFill>
                  <a:schemeClr val="tx1">
                    <a:lumMod val="95000"/>
                    <a:lumOff val="5000"/>
                  </a:schemeClr>
                </a:solidFill>
                <a:latin typeface="+mn-lt"/>
                <a:cs typeface="+mn-ea"/>
                <a:sym typeface="+mn-lt"/>
              </a:rPr>
              <a:t>请</a:t>
            </a:r>
            <a:r>
              <a:rPr lang="zh-CN" altLang="en-US" sz="1400" dirty="0">
                <a:solidFill>
                  <a:schemeClr val="tx1">
                    <a:lumMod val="95000"/>
                    <a:lumOff val="5000"/>
                  </a:schemeClr>
                </a:solidFill>
                <a:latin typeface="+mn-lt"/>
                <a:cs typeface="+mn-ea"/>
                <a:sym typeface="+mn-lt"/>
              </a:rPr>
              <a:t>在此输入您的。请在此输入您的文本。请在此输入您的文本。请在此输入您的文本请在此输入您的文请在此输入您的文本。请本请在此输入您的。</a:t>
            </a:r>
            <a:endParaRPr lang="zh-CN" altLang="en-US" sz="1400" dirty="0">
              <a:solidFill>
                <a:schemeClr val="tx1">
                  <a:lumMod val="95000"/>
                  <a:lumOff val="5000"/>
                </a:schemeClr>
              </a:solidFill>
              <a:latin typeface="+mn-lt"/>
              <a:cs typeface="+mn-ea"/>
              <a:sym typeface="+mn-lt"/>
            </a:endParaRPr>
          </a:p>
          <a:p>
            <a:pPr>
              <a:lnSpc>
                <a:spcPct val="150000"/>
              </a:lnSpc>
            </a:pPr>
            <a:endParaRPr lang="zh-CN" altLang="en-US" sz="1400" dirty="0">
              <a:solidFill>
                <a:schemeClr val="tx1">
                  <a:lumMod val="95000"/>
                  <a:lumOff val="5000"/>
                </a:schemeClr>
              </a:solidFill>
              <a:latin typeface="+mn-lt"/>
              <a:cs typeface="+mn-ea"/>
              <a:sym typeface="+mn-lt"/>
            </a:endParaRPr>
          </a:p>
        </p:txBody>
      </p:sp>
      <p:sp>
        <p:nvSpPr>
          <p:cNvPr id="24" name="TextBox 97"/>
          <p:cNvSpPr txBox="1"/>
          <p:nvPr/>
        </p:nvSpPr>
        <p:spPr>
          <a:xfrm>
            <a:off x="6728931" y="2382812"/>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
        <p:nvSpPr>
          <p:cNvPr id="25" name="TextBox 97"/>
          <p:cNvSpPr txBox="1"/>
          <p:nvPr/>
        </p:nvSpPr>
        <p:spPr>
          <a:xfrm>
            <a:off x="2791881" y="5187489"/>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1E1408"/>
                </a:solidFill>
                <a:cs typeface="+mn-ea"/>
                <a:sym typeface="+mn-lt"/>
              </a:rPr>
              <a:t>点击添加标题</a:t>
            </a:r>
            <a:endParaRPr lang="zh-CN" altLang="en-US" sz="2400" dirty="0">
              <a:solidFill>
                <a:srgbClr val="1E1408"/>
              </a:solidFill>
              <a:cs typeface="+mn-ea"/>
              <a:sym typeface="+mn-lt"/>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791627">
            <a:off x="8760518" y="4354506"/>
            <a:ext cx="2118769" cy="22199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26" presetClass="emph" presetSubtype="0" fill="hold" grpId="1" nodeType="withEffect">
                                  <p:stCondLst>
                                    <p:cond delay="250"/>
                                  </p:stCondLst>
                                  <p:childTnLst>
                                    <p:animEffect transition="out" filter="fade">
                                      <p:cBhvr>
                                        <p:cTn id="17" dur="500" tmFilter="0, 0; .2, .5; .8, .5; 1, 0"/>
                                        <p:tgtEl>
                                          <p:spTgt spid="21"/>
                                        </p:tgtEl>
                                      </p:cBhvr>
                                    </p:animEffect>
                                    <p:animScale>
                                      <p:cBhvr>
                                        <p:cTn id="18" dur="250" autoRev="1" fill="hold"/>
                                        <p:tgtEl>
                                          <p:spTgt spid="21"/>
                                        </p:tgtEl>
                                      </p:cBhvr>
                                      <p:by x="105000" y="105000"/>
                                    </p:animScale>
                                  </p:childTnLst>
                                </p:cTn>
                              </p:par>
                              <p:par>
                                <p:cTn id="19" presetID="22" presetClass="entr" presetSubtype="2"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Effect transition="in" filter="wipe(right)">
                                      <p:cBhvr>
                                        <p:cTn id="21" dur="500"/>
                                        <p:tgtEl>
                                          <p:spTgt spid="4"/>
                                        </p:tgtEl>
                                      </p:cBhvr>
                                    </p:animEffect>
                                  </p:childTnLst>
                                </p:cTn>
                              </p:par>
                            </p:childTnLst>
                          </p:cTn>
                        </p:par>
                        <p:par>
                          <p:cTn id="22" fill="hold">
                            <p:stCondLst>
                              <p:cond delay="500"/>
                            </p:stCondLst>
                            <p:childTnLst>
                              <p:par>
                                <p:cTn id="23" presetID="42" presetClass="entr" presetSubtype="0" fill="hold" grpId="0" nodeType="afterEffect">
                                  <p:stCondLst>
                                    <p:cond delay="25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42"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49566" y="888730"/>
            <a:ext cx="7245313" cy="5328811"/>
          </a:xfrm>
          <a:prstGeom prst="rect">
            <a:avLst/>
          </a:prstGeom>
        </p:spPr>
      </p:pic>
      <p:sp>
        <p:nvSpPr>
          <p:cNvPr id="22" name="文本框 21"/>
          <p:cNvSpPr txBox="1"/>
          <p:nvPr/>
        </p:nvSpPr>
        <p:spPr>
          <a:xfrm>
            <a:off x="4356740" y="2692229"/>
            <a:ext cx="3583033" cy="1107996"/>
          </a:xfrm>
          <a:prstGeom prst="rect">
            <a:avLst/>
          </a:prstGeom>
          <a:noFill/>
        </p:spPr>
        <p:txBody>
          <a:bodyPr wrap="none" rtlCol="0">
            <a:spAutoFit/>
          </a:bodyPr>
          <a:lstStyle/>
          <a:p>
            <a:pPr algn="ctr"/>
            <a:r>
              <a:rPr lang="zh-CN" altLang="en-US" sz="6600" b="1" dirty="0" smtClean="0">
                <a:solidFill>
                  <a:srgbClr val="1E1408"/>
                </a:solidFill>
                <a:effectLst>
                  <a:outerShdw blurRad="38100" dist="38100" dir="2700000" algn="tl">
                    <a:srgbClr val="000000">
                      <a:alpha val="43137"/>
                    </a:srgbClr>
                  </a:outerShdw>
                </a:effectLst>
                <a:cs typeface="+mn-ea"/>
                <a:sym typeface="+mn-lt"/>
              </a:rPr>
              <a:t>谢谢观看</a:t>
            </a:r>
            <a:endParaRPr lang="zh-CN" altLang="en-US" sz="6600" b="1" dirty="0">
              <a:solidFill>
                <a:srgbClr val="1E1408"/>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4280895" y="3760932"/>
            <a:ext cx="4301177" cy="707886"/>
          </a:xfrm>
          <a:prstGeom prst="rect">
            <a:avLst/>
          </a:prstGeom>
          <a:noFill/>
        </p:spPr>
        <p:txBody>
          <a:bodyPr wrap="none" rtlCol="0">
            <a:spAutoFit/>
          </a:bodyPr>
          <a:lstStyle/>
          <a:p>
            <a:pPr algn="ctr"/>
            <a:r>
              <a:rPr lang="zh-CN" altLang="en-US" sz="4000" b="1" dirty="0" smtClean="0">
                <a:solidFill>
                  <a:srgbClr val="1E1408"/>
                </a:solidFill>
                <a:effectLst>
                  <a:outerShdw blurRad="25400" dist="25400" dir="2700000" algn="tl">
                    <a:srgbClr val="000000">
                      <a:alpha val="20000"/>
                    </a:srgbClr>
                  </a:outerShdw>
                </a:effectLst>
                <a:cs typeface="+mn-ea"/>
                <a:sym typeface="+mn-lt"/>
              </a:rPr>
              <a:t>校园</a:t>
            </a:r>
            <a:r>
              <a:rPr lang="zh-CN" altLang="en-US" sz="4000" b="1" dirty="0" smtClean="0">
                <a:solidFill>
                  <a:srgbClr val="ED6D34"/>
                </a:solidFill>
                <a:effectLst>
                  <a:outerShdw blurRad="25400" dist="25400" dir="2700000" algn="tl">
                    <a:srgbClr val="000000">
                      <a:alpha val="20000"/>
                    </a:srgbClr>
                  </a:outerShdw>
                </a:effectLst>
                <a:cs typeface="+mn-ea"/>
                <a:sym typeface="+mn-lt"/>
              </a:rPr>
              <a:t>儿童卡通</a:t>
            </a:r>
            <a:r>
              <a:rPr lang="zh-CN" altLang="en-US" sz="4000" b="1" dirty="0" smtClean="0">
                <a:solidFill>
                  <a:srgbClr val="1E1408"/>
                </a:solidFill>
                <a:effectLst>
                  <a:outerShdw blurRad="25400" dist="25400" dir="2700000" algn="tl">
                    <a:srgbClr val="000000">
                      <a:alpha val="20000"/>
                    </a:srgbClr>
                  </a:outerShdw>
                </a:effectLst>
                <a:cs typeface="+mn-ea"/>
                <a:sym typeface="+mn-lt"/>
              </a:rPr>
              <a:t>课件</a:t>
            </a:r>
            <a:endParaRPr lang="zh-CN" altLang="en-US" sz="4000" b="1" dirty="0">
              <a:solidFill>
                <a:srgbClr val="1E1408"/>
              </a:solidFill>
              <a:effectLst>
                <a:outerShdw blurRad="25400" dist="25400" dir="2700000" algn="tl">
                  <a:srgbClr val="000000">
                    <a:alpha val="20000"/>
                  </a:srgbClr>
                </a:outerShdw>
              </a:effectLst>
              <a:cs typeface="+mn-ea"/>
              <a:sym typeface="+mn-lt"/>
            </a:endParaRPr>
          </a:p>
        </p:txBody>
      </p:sp>
      <p:sp>
        <p:nvSpPr>
          <p:cNvPr id="28" name="文本框 27"/>
          <p:cNvSpPr txBox="1"/>
          <p:nvPr/>
        </p:nvSpPr>
        <p:spPr>
          <a:xfrm>
            <a:off x="9825730" y="5985690"/>
            <a:ext cx="1475084" cy="400110"/>
          </a:xfrm>
          <a:prstGeom prst="rect">
            <a:avLst/>
          </a:prstGeom>
          <a:noFill/>
        </p:spPr>
        <p:txBody>
          <a:bodyPr wrap="none" rtlCol="0">
            <a:spAutoFit/>
          </a:bodyPr>
          <a:lstStyle/>
          <a:p>
            <a:pPr algn="ctr"/>
            <a:r>
              <a:rPr lang="zh-CN" altLang="en-US" sz="2000" b="1" dirty="0" smtClean="0">
                <a:solidFill>
                  <a:srgbClr val="1E1408"/>
                </a:solidFill>
                <a:effectLst>
                  <a:outerShdw blurRad="25400" dist="25400" dir="2700000" algn="tl">
                    <a:srgbClr val="000000">
                      <a:alpha val="20000"/>
                    </a:srgbClr>
                  </a:outerShdw>
                </a:effectLst>
                <a:cs typeface="+mn-ea"/>
                <a:sym typeface="+mn-lt"/>
              </a:rPr>
              <a:t>小（四）班</a:t>
            </a:r>
            <a:endParaRPr lang="zh-CN" altLang="en-US" sz="2000" b="1" dirty="0">
              <a:solidFill>
                <a:srgbClr val="1E1408"/>
              </a:solidFill>
              <a:effectLst>
                <a:outerShdw blurRad="25400" dist="25400" dir="2700000" algn="tl">
                  <a:srgbClr val="000000">
                    <a:alpha val="20000"/>
                  </a:srgbClr>
                </a:outerShdw>
              </a:effectLst>
              <a:cs typeface="+mn-ea"/>
              <a:sym typeface="+mn-lt"/>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053427" y="-385043"/>
            <a:ext cx="3859349" cy="3859349"/>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5992" y="3394128"/>
            <a:ext cx="3076350" cy="3533723"/>
          </a:xfrm>
          <a:prstGeom prst="rect">
            <a:avLst/>
          </a:prstGeom>
          <a:effectLst>
            <a:outerShdw blurRad="50800" dist="38100" dir="2700000" algn="tl" rotWithShape="0">
              <a:prstClr val="black">
                <a:alpha val="20000"/>
              </a:prstClr>
            </a:outerShdw>
          </a:effectLst>
        </p:spPr>
      </p:pic>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5522" y="2188822"/>
            <a:ext cx="847933" cy="701292"/>
          </a:xfrm>
          <a:prstGeom prst="rect">
            <a:avLst/>
          </a:prstGeom>
        </p:spPr>
      </p:pic>
      <p:pic>
        <p:nvPicPr>
          <p:cNvPr id="3" name="图片 2"/>
          <p:cNvPicPr>
            <a:picLocks noChangeAspect="1"/>
          </p:cNvPicPr>
          <p:nvPr/>
        </p:nvPicPr>
        <p:blipFill rotWithShape="1">
          <a:blip r:embed="rId5" cstate="print">
            <a:extLst>
              <a:ext uri="{28A0092B-C50C-407E-A947-70E740481C1C}">
                <a14:useLocalDpi xmlns:a14="http://schemas.microsoft.com/office/drawing/2010/main" val="0"/>
              </a:ext>
            </a:extLst>
          </a:blip>
          <a:srcRect t="18080" b="23905"/>
          <a:stretch>
            <a:fillRect/>
          </a:stretch>
        </p:blipFill>
        <p:spPr>
          <a:xfrm>
            <a:off x="8735391" y="5938479"/>
            <a:ext cx="1028484" cy="596684"/>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26" presetClass="entr" presetSubtype="0" fill="hold" grpId="0" nodeType="with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80">
                                          <p:stCondLst>
                                            <p:cond delay="0"/>
                                          </p:stCondLst>
                                        </p:cTn>
                                        <p:tgtEl>
                                          <p:spTgt spid="22"/>
                                        </p:tgtEl>
                                      </p:cBhvr>
                                    </p:animEffect>
                                    <p:anim calcmode="lin" valueType="num">
                                      <p:cBhvr>
                                        <p:cTn id="2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7" dur="26">
                                          <p:stCondLst>
                                            <p:cond delay="650"/>
                                          </p:stCondLst>
                                        </p:cTn>
                                        <p:tgtEl>
                                          <p:spTgt spid="22"/>
                                        </p:tgtEl>
                                      </p:cBhvr>
                                      <p:to x="100000" y="60000"/>
                                    </p:animScale>
                                    <p:animScale>
                                      <p:cBhvr>
                                        <p:cTn id="28" dur="166" decel="50000">
                                          <p:stCondLst>
                                            <p:cond delay="676"/>
                                          </p:stCondLst>
                                        </p:cTn>
                                        <p:tgtEl>
                                          <p:spTgt spid="22"/>
                                        </p:tgtEl>
                                      </p:cBhvr>
                                      <p:to x="100000" y="100000"/>
                                    </p:animScale>
                                    <p:animScale>
                                      <p:cBhvr>
                                        <p:cTn id="29" dur="26">
                                          <p:stCondLst>
                                            <p:cond delay="1312"/>
                                          </p:stCondLst>
                                        </p:cTn>
                                        <p:tgtEl>
                                          <p:spTgt spid="22"/>
                                        </p:tgtEl>
                                      </p:cBhvr>
                                      <p:to x="100000" y="80000"/>
                                    </p:animScale>
                                    <p:animScale>
                                      <p:cBhvr>
                                        <p:cTn id="30" dur="166" decel="50000">
                                          <p:stCondLst>
                                            <p:cond delay="1338"/>
                                          </p:stCondLst>
                                        </p:cTn>
                                        <p:tgtEl>
                                          <p:spTgt spid="22"/>
                                        </p:tgtEl>
                                      </p:cBhvr>
                                      <p:to x="100000" y="100000"/>
                                    </p:animScale>
                                    <p:animScale>
                                      <p:cBhvr>
                                        <p:cTn id="31" dur="26">
                                          <p:stCondLst>
                                            <p:cond delay="1642"/>
                                          </p:stCondLst>
                                        </p:cTn>
                                        <p:tgtEl>
                                          <p:spTgt spid="22"/>
                                        </p:tgtEl>
                                      </p:cBhvr>
                                      <p:to x="100000" y="90000"/>
                                    </p:animScale>
                                    <p:animScale>
                                      <p:cBhvr>
                                        <p:cTn id="32" dur="166" decel="50000">
                                          <p:stCondLst>
                                            <p:cond delay="1668"/>
                                          </p:stCondLst>
                                        </p:cTn>
                                        <p:tgtEl>
                                          <p:spTgt spid="22"/>
                                        </p:tgtEl>
                                      </p:cBhvr>
                                      <p:to x="100000" y="100000"/>
                                    </p:animScale>
                                    <p:animScale>
                                      <p:cBhvr>
                                        <p:cTn id="33" dur="26">
                                          <p:stCondLst>
                                            <p:cond delay="1808"/>
                                          </p:stCondLst>
                                        </p:cTn>
                                        <p:tgtEl>
                                          <p:spTgt spid="22"/>
                                        </p:tgtEl>
                                      </p:cBhvr>
                                      <p:to x="100000" y="95000"/>
                                    </p:animScale>
                                    <p:animScale>
                                      <p:cBhvr>
                                        <p:cTn id="34" dur="166" decel="50000">
                                          <p:stCondLst>
                                            <p:cond delay="1834"/>
                                          </p:stCondLst>
                                        </p:cTn>
                                        <p:tgtEl>
                                          <p:spTgt spid="22"/>
                                        </p:tgtEl>
                                      </p:cBhvr>
                                      <p:to x="100000" y="100000"/>
                                    </p:animScale>
                                  </p:childTnLst>
                                </p:cTn>
                              </p:par>
                              <p:par>
                                <p:cTn id="35" presetID="41" presetClass="entr" presetSubtype="0" fill="hold" grpId="0" nodeType="withEffect">
                                  <p:stCondLst>
                                    <p:cond delay="75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3"/>
                                        </p:tgtEl>
                                        <p:attrNameLst>
                                          <p:attrName>ppt_y</p:attrName>
                                        </p:attrNameLst>
                                      </p:cBhvr>
                                      <p:tavLst>
                                        <p:tav tm="0">
                                          <p:val>
                                            <p:strVal val="#ppt_y"/>
                                          </p:val>
                                        </p:tav>
                                        <p:tav tm="100000">
                                          <p:val>
                                            <p:strVal val="#ppt_y"/>
                                          </p:val>
                                        </p:tav>
                                      </p:tavLst>
                                    </p:anim>
                                    <p:anim calcmode="lin" valueType="num">
                                      <p:cBhvr>
                                        <p:cTn id="3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3"/>
                                        </p:tgtEl>
                                      </p:cBhvr>
                                    </p:animEffect>
                                  </p:childTnLst>
                                </p:cTn>
                              </p:par>
                              <p:par>
                                <p:cTn id="42" presetID="42" presetClass="entr" presetSubtype="0" fill="hold" nodeType="withEffect">
                                  <p:stCondLst>
                                    <p:cond delay="7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2" presetClass="entr" presetSubtype="2" fill="hold" nodeType="withEffect">
                                  <p:stCondLst>
                                    <p:cond delay="150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1+#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7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30" name="文本框 29"/>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cs typeface="+mn-ea"/>
                <a:sym typeface="+mn-lt"/>
              </a:rPr>
              <a:t>第一部分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cs typeface="+mn-ea"/>
              <a:sym typeface="+mn-lt"/>
            </a:endParaRPr>
          </a:p>
        </p:txBody>
      </p:sp>
      <p:sp>
        <p:nvSpPr>
          <p:cNvPr id="31" name="PA_矩形 8"/>
          <p:cNvSpPr/>
          <p:nvPr>
            <p:custDataLst>
              <p:tags r:id="rId2"/>
            </p:custDataLst>
          </p:nvPr>
        </p:nvSpPr>
        <p:spPr>
          <a:xfrm>
            <a:off x="5318504" y="4203305"/>
            <a:ext cx="5530310" cy="699359"/>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cs typeface="+mn-ea"/>
                <a:sym typeface="+mn-lt"/>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cs typeface="+mn-ea"/>
                <a:sym typeface="+mn-lt"/>
              </a:rPr>
              <a:t>文本</a:t>
            </a:r>
            <a:endParaRPr lang="zh-CN" altLang="en-US" sz="1400" dirty="0">
              <a:solidFill>
                <a:schemeClr val="tx1">
                  <a:lumMod val="65000"/>
                  <a:lumOff val="35000"/>
                </a:schemeClr>
              </a:solidFill>
              <a:cs typeface="+mn-ea"/>
              <a:sym typeface="+mn-lt"/>
            </a:endParaRPr>
          </a:p>
        </p:txBody>
      </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34" name="图片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0" name="文本框 9"/>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cs typeface="+mn-ea"/>
                <a:sym typeface="+mn-lt"/>
              </a:rPr>
              <a:t>教学背景</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0"/>
                                        </p:tgtEl>
                                        <p:attrNameLst>
                                          <p:attrName>ppt_y</p:attrName>
                                        </p:attrNameLst>
                                      </p:cBhvr>
                                      <p:tavLst>
                                        <p:tav tm="0">
                                          <p:val>
                                            <p:strVal val="#ppt_y"/>
                                          </p:val>
                                        </p:tav>
                                        <p:tav tm="100000">
                                          <p:val>
                                            <p:strVal val="#ppt_y"/>
                                          </p:val>
                                        </p:tav>
                                      </p:tavLst>
                                    </p:anim>
                                    <p:anim calcmode="lin" valueType="num">
                                      <p:cBhvr>
                                        <p:cTn id="1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0"/>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
                                        </p:tgtEl>
                                        <p:attrNameLst>
                                          <p:attrName>ppt_y</p:attrName>
                                        </p:attrNameLst>
                                      </p:cBhvr>
                                      <p:tavLst>
                                        <p:tav tm="0">
                                          <p:val>
                                            <p:strVal val="#ppt_y"/>
                                          </p:val>
                                        </p:tav>
                                        <p:tav tm="100000">
                                          <p:val>
                                            <p:strVal val="#ppt_y"/>
                                          </p:val>
                                        </p:tav>
                                      </p:tavLst>
                                    </p:anim>
                                    <p:anim calcmode="lin" valueType="num">
                                      <p:cBhvr>
                                        <p:cTn id="25"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0"/>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31"/>
                                        </p:tgtEl>
                                        <p:attrNameLst>
                                          <p:attrName>style.visibility</p:attrName>
                                        </p:attrNameLst>
                                      </p:cBhvr>
                                      <p:to>
                                        <p:strVal val="visible"/>
                                      </p:to>
                                    </p:set>
                                    <p:animEffect transition="in" filter="strips(downRight)">
                                      <p:cBhvr>
                                        <p:cTn id="30" dur="500"/>
                                        <p:tgtEl>
                                          <p:spTgt spid="31"/>
                                        </p:tgtEl>
                                      </p:cBhvr>
                                    </p:animEffect>
                                  </p:childTnLst>
                                </p:cTn>
                              </p:par>
                              <p:par>
                                <p:cTn id="31" presetID="2" presetClass="entr" presetSubtype="4" fill="hold" nodeType="withEffect">
                                  <p:stCondLst>
                                    <p:cond delay="150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11"/>
          <p:cNvSpPr/>
          <p:nvPr/>
        </p:nvSpPr>
        <p:spPr>
          <a:xfrm>
            <a:off x="4301652" y="2235937"/>
            <a:ext cx="2881728" cy="4001684"/>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1" fmla="*/ 0 w 2514916"/>
              <a:gd name="connsiteY0-2" fmla="*/ 326637 h 3797040"/>
              <a:gd name="connsiteX1-3" fmla="*/ 326637 w 2514916"/>
              <a:gd name="connsiteY1-4" fmla="*/ 0 h 3797040"/>
              <a:gd name="connsiteX2-5" fmla="*/ 2188279 w 2514916"/>
              <a:gd name="connsiteY2-6" fmla="*/ 0 h 3797040"/>
              <a:gd name="connsiteX3-7" fmla="*/ 2514916 w 2514916"/>
              <a:gd name="connsiteY3-8" fmla="*/ 326637 h 3797040"/>
              <a:gd name="connsiteX4-9" fmla="*/ 2514916 w 2514916"/>
              <a:gd name="connsiteY4-10" fmla="*/ 3470403 h 3797040"/>
              <a:gd name="connsiteX5-11" fmla="*/ 2188279 w 2514916"/>
              <a:gd name="connsiteY5-12" fmla="*/ 3797040 h 3797040"/>
              <a:gd name="connsiteX6-13" fmla="*/ 326637 w 2514916"/>
              <a:gd name="connsiteY6-14" fmla="*/ 3797040 h 3797040"/>
              <a:gd name="connsiteX7-15" fmla="*/ 0 w 2514916"/>
              <a:gd name="connsiteY7-16" fmla="*/ 3470403 h 3797040"/>
              <a:gd name="connsiteX8-17" fmla="*/ 0 w 2514916"/>
              <a:gd name="connsiteY8-18" fmla="*/ 326637 h 3797040"/>
              <a:gd name="connsiteX0-19" fmla="*/ 0 w 2514916"/>
              <a:gd name="connsiteY0-20" fmla="*/ 381167 h 3851570"/>
              <a:gd name="connsiteX1-21" fmla="*/ 2188279 w 2514916"/>
              <a:gd name="connsiteY1-22" fmla="*/ 54530 h 3851570"/>
              <a:gd name="connsiteX2-23" fmla="*/ 2514916 w 2514916"/>
              <a:gd name="connsiteY2-24" fmla="*/ 381167 h 3851570"/>
              <a:gd name="connsiteX3-25" fmla="*/ 2514916 w 2514916"/>
              <a:gd name="connsiteY3-26" fmla="*/ 3524933 h 3851570"/>
              <a:gd name="connsiteX4-27" fmla="*/ 2188279 w 2514916"/>
              <a:gd name="connsiteY4-28" fmla="*/ 3851570 h 3851570"/>
              <a:gd name="connsiteX5-29" fmla="*/ 326637 w 2514916"/>
              <a:gd name="connsiteY5-30" fmla="*/ 3851570 h 3851570"/>
              <a:gd name="connsiteX6-31" fmla="*/ 0 w 2514916"/>
              <a:gd name="connsiteY6-32" fmla="*/ 3524933 h 3851570"/>
              <a:gd name="connsiteX7-33" fmla="*/ 0 w 2514916"/>
              <a:gd name="connsiteY7-34" fmla="*/ 381167 h 3851570"/>
              <a:gd name="connsiteX0-35" fmla="*/ 0 w 2523593"/>
              <a:gd name="connsiteY0-36" fmla="*/ 381167 h 3851570"/>
              <a:gd name="connsiteX1-37" fmla="*/ 2188279 w 2523593"/>
              <a:gd name="connsiteY1-38" fmla="*/ 54530 h 3851570"/>
              <a:gd name="connsiteX2-39" fmla="*/ 2514916 w 2523593"/>
              <a:gd name="connsiteY2-40" fmla="*/ 3524933 h 3851570"/>
              <a:gd name="connsiteX3-41" fmla="*/ 2188279 w 2523593"/>
              <a:gd name="connsiteY3-42" fmla="*/ 3851570 h 3851570"/>
              <a:gd name="connsiteX4-43" fmla="*/ 326637 w 2523593"/>
              <a:gd name="connsiteY4-44" fmla="*/ 3851570 h 3851570"/>
              <a:gd name="connsiteX5-45" fmla="*/ 0 w 2523593"/>
              <a:gd name="connsiteY5-46" fmla="*/ 3524933 h 3851570"/>
              <a:gd name="connsiteX6-47" fmla="*/ 0 w 2523593"/>
              <a:gd name="connsiteY6-48" fmla="*/ 381167 h 3851570"/>
              <a:gd name="connsiteX0-49" fmla="*/ 0 w 2441809"/>
              <a:gd name="connsiteY0-50" fmla="*/ 381167 h 3851570"/>
              <a:gd name="connsiteX1-51" fmla="*/ 2188279 w 2441809"/>
              <a:gd name="connsiteY1-52" fmla="*/ 54530 h 3851570"/>
              <a:gd name="connsiteX2-53" fmla="*/ 2188279 w 2441809"/>
              <a:gd name="connsiteY2-54" fmla="*/ 3851570 h 3851570"/>
              <a:gd name="connsiteX3-55" fmla="*/ 326637 w 2441809"/>
              <a:gd name="connsiteY3-56" fmla="*/ 3851570 h 3851570"/>
              <a:gd name="connsiteX4-57" fmla="*/ 0 w 2441809"/>
              <a:gd name="connsiteY4-58" fmla="*/ 3524933 h 3851570"/>
              <a:gd name="connsiteX5-59" fmla="*/ 0 w 2441809"/>
              <a:gd name="connsiteY5-60" fmla="*/ 381167 h 3851570"/>
              <a:gd name="connsiteX0-61" fmla="*/ 0 w 2441809"/>
              <a:gd name="connsiteY0-62" fmla="*/ 381167 h 3851570"/>
              <a:gd name="connsiteX1-63" fmla="*/ 2188279 w 2441809"/>
              <a:gd name="connsiteY1-64" fmla="*/ 54530 h 3851570"/>
              <a:gd name="connsiteX2-65" fmla="*/ 2188279 w 2441809"/>
              <a:gd name="connsiteY2-66" fmla="*/ 3851570 h 3851570"/>
              <a:gd name="connsiteX3-67" fmla="*/ 0 w 2441809"/>
              <a:gd name="connsiteY3-68" fmla="*/ 3524933 h 3851570"/>
              <a:gd name="connsiteX4-69" fmla="*/ 0 w 2441809"/>
              <a:gd name="connsiteY4-70" fmla="*/ 381167 h 3851570"/>
              <a:gd name="connsiteX0-71" fmla="*/ 421134 w 2862943"/>
              <a:gd name="connsiteY0-72" fmla="*/ 381167 h 3851570"/>
              <a:gd name="connsiteX1-73" fmla="*/ 2609413 w 2862943"/>
              <a:gd name="connsiteY1-74" fmla="*/ 54530 h 3851570"/>
              <a:gd name="connsiteX2-75" fmla="*/ 2609413 w 2862943"/>
              <a:gd name="connsiteY2-76" fmla="*/ 3851570 h 3851570"/>
              <a:gd name="connsiteX3-77" fmla="*/ 421134 w 2862943"/>
              <a:gd name="connsiteY3-78" fmla="*/ 3524933 h 3851570"/>
              <a:gd name="connsiteX4-79" fmla="*/ 421134 w 2862943"/>
              <a:gd name="connsiteY4-80" fmla="*/ 381167 h 3851570"/>
              <a:gd name="connsiteX0-81" fmla="*/ 334408 w 2776217"/>
              <a:gd name="connsiteY0-82" fmla="*/ 381167 h 3851570"/>
              <a:gd name="connsiteX1-83" fmla="*/ 2522687 w 2776217"/>
              <a:gd name="connsiteY1-84" fmla="*/ 54530 h 3851570"/>
              <a:gd name="connsiteX2-85" fmla="*/ 2522687 w 2776217"/>
              <a:gd name="connsiteY2-86" fmla="*/ 3851570 h 3851570"/>
              <a:gd name="connsiteX3-87" fmla="*/ 486808 w 2776217"/>
              <a:gd name="connsiteY3-88" fmla="*/ 3829733 h 3851570"/>
              <a:gd name="connsiteX4-89" fmla="*/ 334408 w 2776217"/>
              <a:gd name="connsiteY4-90" fmla="*/ 381167 h 3851570"/>
              <a:gd name="connsiteX0-91" fmla="*/ 334408 w 2922428"/>
              <a:gd name="connsiteY0-92" fmla="*/ 381167 h 3851582"/>
              <a:gd name="connsiteX1-93" fmla="*/ 2522687 w 2922428"/>
              <a:gd name="connsiteY1-94" fmla="*/ 54530 h 3851582"/>
              <a:gd name="connsiteX2-95" fmla="*/ 2522687 w 2922428"/>
              <a:gd name="connsiteY2-96" fmla="*/ 3851570 h 3851582"/>
              <a:gd name="connsiteX3-97" fmla="*/ 486808 w 2922428"/>
              <a:gd name="connsiteY3-98" fmla="*/ 3829733 h 3851582"/>
              <a:gd name="connsiteX4-99" fmla="*/ 334408 w 2922428"/>
              <a:gd name="connsiteY4-100" fmla="*/ 381167 h 3851582"/>
              <a:gd name="connsiteX0-101" fmla="*/ 334408 w 2922428"/>
              <a:gd name="connsiteY0-102" fmla="*/ 381167 h 3912279"/>
              <a:gd name="connsiteX1-103" fmla="*/ 2522687 w 2922428"/>
              <a:gd name="connsiteY1-104" fmla="*/ 54530 h 3912279"/>
              <a:gd name="connsiteX2-105" fmla="*/ 2522687 w 2922428"/>
              <a:gd name="connsiteY2-106" fmla="*/ 3851570 h 3912279"/>
              <a:gd name="connsiteX3-107" fmla="*/ 486808 w 2922428"/>
              <a:gd name="connsiteY3-108" fmla="*/ 3829733 h 3912279"/>
              <a:gd name="connsiteX4-109" fmla="*/ 334408 w 2922428"/>
              <a:gd name="connsiteY4-110" fmla="*/ 381167 h 3912279"/>
              <a:gd name="connsiteX0-111" fmla="*/ 334408 w 2906499"/>
              <a:gd name="connsiteY0-112" fmla="*/ 381167 h 3934794"/>
              <a:gd name="connsiteX1-113" fmla="*/ 2522687 w 2906499"/>
              <a:gd name="connsiteY1-114" fmla="*/ 54530 h 3934794"/>
              <a:gd name="connsiteX2-115" fmla="*/ 2522687 w 2906499"/>
              <a:gd name="connsiteY2-116" fmla="*/ 3851570 h 3934794"/>
              <a:gd name="connsiteX3-117" fmla="*/ 486808 w 2906499"/>
              <a:gd name="connsiteY3-118" fmla="*/ 3829733 h 3934794"/>
              <a:gd name="connsiteX4-119" fmla="*/ 334408 w 2906499"/>
              <a:gd name="connsiteY4-120" fmla="*/ 381167 h 3934794"/>
              <a:gd name="connsiteX0-121" fmla="*/ 334408 w 2906499"/>
              <a:gd name="connsiteY0-122" fmla="*/ 630057 h 4183684"/>
              <a:gd name="connsiteX1-123" fmla="*/ 2522687 w 2906499"/>
              <a:gd name="connsiteY1-124" fmla="*/ 303420 h 4183684"/>
              <a:gd name="connsiteX2-125" fmla="*/ 2522687 w 2906499"/>
              <a:gd name="connsiteY2-126" fmla="*/ 4100460 h 4183684"/>
              <a:gd name="connsiteX3-127" fmla="*/ 486808 w 2906499"/>
              <a:gd name="connsiteY3-128" fmla="*/ 4078623 h 4183684"/>
              <a:gd name="connsiteX4-129" fmla="*/ 334408 w 2906499"/>
              <a:gd name="connsiteY4-130" fmla="*/ 630057 h 4183684"/>
              <a:gd name="connsiteX0-131" fmla="*/ 334408 w 2801667"/>
              <a:gd name="connsiteY0-132" fmla="*/ 432024 h 4153636"/>
              <a:gd name="connsiteX1-133" fmla="*/ 2548087 w 2801667"/>
              <a:gd name="connsiteY1-134" fmla="*/ 435587 h 4153636"/>
              <a:gd name="connsiteX2-135" fmla="*/ 2522687 w 2801667"/>
              <a:gd name="connsiteY2-136" fmla="*/ 3902427 h 4153636"/>
              <a:gd name="connsiteX3-137" fmla="*/ 486808 w 2801667"/>
              <a:gd name="connsiteY3-138" fmla="*/ 3880590 h 4153636"/>
              <a:gd name="connsiteX4-139" fmla="*/ 334408 w 2801667"/>
              <a:gd name="connsiteY4-140" fmla="*/ 432024 h 4153636"/>
              <a:gd name="connsiteX0-141" fmla="*/ 334408 w 2825033"/>
              <a:gd name="connsiteY0-142" fmla="*/ 444873 h 4168366"/>
              <a:gd name="connsiteX1-143" fmla="*/ 2586187 w 2825033"/>
              <a:gd name="connsiteY1-144" fmla="*/ 423036 h 4168366"/>
              <a:gd name="connsiteX2-145" fmla="*/ 2522687 w 2825033"/>
              <a:gd name="connsiteY2-146" fmla="*/ 3915276 h 4168366"/>
              <a:gd name="connsiteX3-147" fmla="*/ 486808 w 2825033"/>
              <a:gd name="connsiteY3-148" fmla="*/ 3893439 h 4168366"/>
              <a:gd name="connsiteX4-149" fmla="*/ 334408 w 2825033"/>
              <a:gd name="connsiteY4-150" fmla="*/ 444873 h 4168366"/>
              <a:gd name="connsiteX0-151" fmla="*/ 334408 w 2856500"/>
              <a:gd name="connsiteY0-152" fmla="*/ 379748 h 4103241"/>
              <a:gd name="connsiteX1-153" fmla="*/ 2586187 w 2856500"/>
              <a:gd name="connsiteY1-154" fmla="*/ 357911 h 4103241"/>
              <a:gd name="connsiteX2-155" fmla="*/ 2522687 w 2856500"/>
              <a:gd name="connsiteY2-156" fmla="*/ 3850151 h 4103241"/>
              <a:gd name="connsiteX3-157" fmla="*/ 486808 w 2856500"/>
              <a:gd name="connsiteY3-158" fmla="*/ 3828314 h 4103241"/>
              <a:gd name="connsiteX4-159" fmla="*/ 334408 w 2856500"/>
              <a:gd name="connsiteY4-160" fmla="*/ 379748 h 4103241"/>
              <a:gd name="connsiteX0-161" fmla="*/ 334408 w 2881728"/>
              <a:gd name="connsiteY0-162" fmla="*/ 379748 h 4001684"/>
              <a:gd name="connsiteX1-163" fmla="*/ 2586187 w 2881728"/>
              <a:gd name="connsiteY1-164" fmla="*/ 357911 h 4001684"/>
              <a:gd name="connsiteX2-165" fmla="*/ 2522687 w 2881728"/>
              <a:gd name="connsiteY2-166" fmla="*/ 3850151 h 4001684"/>
              <a:gd name="connsiteX3-167" fmla="*/ 486808 w 2881728"/>
              <a:gd name="connsiteY3-168" fmla="*/ 3828314 h 4001684"/>
              <a:gd name="connsiteX4-169" fmla="*/ 334408 w 2881728"/>
              <a:gd name="connsiteY4-170" fmla="*/ 379748 h 400168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881728" h="4001684">
                <a:moveTo>
                  <a:pt x="334408" y="379748"/>
                </a:moveTo>
                <a:cubicBezTo>
                  <a:pt x="699121" y="-198653"/>
                  <a:pt x="2145274" y="-42690"/>
                  <a:pt x="2586187" y="357911"/>
                </a:cubicBezTo>
                <a:cubicBezTo>
                  <a:pt x="3027100" y="758512"/>
                  <a:pt x="2948783" y="3500350"/>
                  <a:pt x="2522687" y="3850151"/>
                </a:cubicBezTo>
                <a:cubicBezTo>
                  <a:pt x="2096591" y="4199952"/>
                  <a:pt x="1165434" y="3835593"/>
                  <a:pt x="486808" y="3828314"/>
                </a:cubicBezTo>
                <a:cubicBezTo>
                  <a:pt x="-242618" y="3719435"/>
                  <a:pt x="-30305" y="958149"/>
                  <a:pt x="334408" y="379748"/>
                </a:cubicBezTo>
                <a:close/>
              </a:path>
            </a:pathLst>
          </a:cu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矩形: 圆角 17"/>
          <p:cNvSpPr/>
          <p:nvPr/>
        </p:nvSpPr>
        <p:spPr>
          <a:xfrm>
            <a:off x="7733688" y="2013663"/>
            <a:ext cx="2688183" cy="4361957"/>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1" fmla="*/ 0 w 2514916"/>
              <a:gd name="connsiteY0-2" fmla="*/ 3470403 h 3797040"/>
              <a:gd name="connsiteX1-3" fmla="*/ 326637 w 2514916"/>
              <a:gd name="connsiteY1-4" fmla="*/ 0 h 3797040"/>
              <a:gd name="connsiteX2-5" fmla="*/ 2188279 w 2514916"/>
              <a:gd name="connsiteY2-6" fmla="*/ 0 h 3797040"/>
              <a:gd name="connsiteX3-7" fmla="*/ 2514916 w 2514916"/>
              <a:gd name="connsiteY3-8" fmla="*/ 326637 h 3797040"/>
              <a:gd name="connsiteX4-9" fmla="*/ 2514916 w 2514916"/>
              <a:gd name="connsiteY4-10" fmla="*/ 3470403 h 3797040"/>
              <a:gd name="connsiteX5-11" fmla="*/ 2188279 w 2514916"/>
              <a:gd name="connsiteY5-12" fmla="*/ 3797040 h 3797040"/>
              <a:gd name="connsiteX6-13" fmla="*/ 326637 w 2514916"/>
              <a:gd name="connsiteY6-14" fmla="*/ 3797040 h 3797040"/>
              <a:gd name="connsiteX7-15" fmla="*/ 0 w 2514916"/>
              <a:gd name="connsiteY7-16" fmla="*/ 3470403 h 3797040"/>
              <a:gd name="connsiteX0-17" fmla="*/ 0 w 2516052"/>
              <a:gd name="connsiteY0-18" fmla="*/ 3470403 h 3797040"/>
              <a:gd name="connsiteX1-19" fmla="*/ 326637 w 2516052"/>
              <a:gd name="connsiteY1-20" fmla="*/ 0 h 3797040"/>
              <a:gd name="connsiteX2-21" fmla="*/ 2188279 w 2516052"/>
              <a:gd name="connsiteY2-22" fmla="*/ 0 h 3797040"/>
              <a:gd name="connsiteX3-23" fmla="*/ 2514916 w 2516052"/>
              <a:gd name="connsiteY3-24" fmla="*/ 3470403 h 3797040"/>
              <a:gd name="connsiteX4-25" fmla="*/ 2188279 w 2516052"/>
              <a:gd name="connsiteY4-26" fmla="*/ 3797040 h 3797040"/>
              <a:gd name="connsiteX5-27" fmla="*/ 326637 w 2516052"/>
              <a:gd name="connsiteY5-28" fmla="*/ 3797040 h 3797040"/>
              <a:gd name="connsiteX6-29" fmla="*/ 0 w 2516052"/>
              <a:gd name="connsiteY6-30" fmla="*/ 3470403 h 3797040"/>
              <a:gd name="connsiteX0-31" fmla="*/ 0 w 2516052"/>
              <a:gd name="connsiteY0-32" fmla="*/ 3470403 h 3871099"/>
              <a:gd name="connsiteX1-33" fmla="*/ 326637 w 2516052"/>
              <a:gd name="connsiteY1-34" fmla="*/ 0 h 3871099"/>
              <a:gd name="connsiteX2-35" fmla="*/ 2188279 w 2516052"/>
              <a:gd name="connsiteY2-36" fmla="*/ 0 h 3871099"/>
              <a:gd name="connsiteX3-37" fmla="*/ 2514916 w 2516052"/>
              <a:gd name="connsiteY3-38" fmla="*/ 3470403 h 3871099"/>
              <a:gd name="connsiteX4-39" fmla="*/ 326637 w 2516052"/>
              <a:gd name="connsiteY4-40" fmla="*/ 3797040 h 3871099"/>
              <a:gd name="connsiteX5-41" fmla="*/ 0 w 2516052"/>
              <a:gd name="connsiteY5-42" fmla="*/ 3470403 h 3871099"/>
              <a:gd name="connsiteX0-43" fmla="*/ 253531 w 2442946"/>
              <a:gd name="connsiteY0-44" fmla="*/ 3797040 h 3871099"/>
              <a:gd name="connsiteX1-45" fmla="*/ 253531 w 2442946"/>
              <a:gd name="connsiteY1-46" fmla="*/ 0 h 3871099"/>
              <a:gd name="connsiteX2-47" fmla="*/ 2115173 w 2442946"/>
              <a:gd name="connsiteY2-48" fmla="*/ 0 h 3871099"/>
              <a:gd name="connsiteX3-49" fmla="*/ 2441810 w 2442946"/>
              <a:gd name="connsiteY3-50" fmla="*/ 3470403 h 3871099"/>
              <a:gd name="connsiteX4-51" fmla="*/ 253531 w 2442946"/>
              <a:gd name="connsiteY4-52" fmla="*/ 3797040 h 3871099"/>
              <a:gd name="connsiteX0-53" fmla="*/ 253531 w 2442946"/>
              <a:gd name="connsiteY0-54" fmla="*/ 3797040 h 4114830"/>
              <a:gd name="connsiteX1-55" fmla="*/ 253531 w 2442946"/>
              <a:gd name="connsiteY1-56" fmla="*/ 0 h 4114830"/>
              <a:gd name="connsiteX2-57" fmla="*/ 2115173 w 2442946"/>
              <a:gd name="connsiteY2-58" fmla="*/ 0 h 4114830"/>
              <a:gd name="connsiteX3-59" fmla="*/ 2441810 w 2442946"/>
              <a:gd name="connsiteY3-60" fmla="*/ 3470403 h 4114830"/>
              <a:gd name="connsiteX4-61" fmla="*/ 253531 w 2442946"/>
              <a:gd name="connsiteY4-62" fmla="*/ 3797040 h 4114830"/>
              <a:gd name="connsiteX0-63" fmla="*/ 253531 w 2577059"/>
              <a:gd name="connsiteY0-64" fmla="*/ 3797040 h 4114830"/>
              <a:gd name="connsiteX1-65" fmla="*/ 253531 w 2577059"/>
              <a:gd name="connsiteY1-66" fmla="*/ 0 h 4114830"/>
              <a:gd name="connsiteX2-67" fmla="*/ 2115173 w 2577059"/>
              <a:gd name="connsiteY2-68" fmla="*/ 0 h 4114830"/>
              <a:gd name="connsiteX3-69" fmla="*/ 2441810 w 2577059"/>
              <a:gd name="connsiteY3-70" fmla="*/ 3470403 h 4114830"/>
              <a:gd name="connsiteX4-71" fmla="*/ 253531 w 2577059"/>
              <a:gd name="connsiteY4-72" fmla="*/ 3797040 h 4114830"/>
              <a:gd name="connsiteX0-73" fmla="*/ 253531 w 2639625"/>
              <a:gd name="connsiteY0-74" fmla="*/ 3797040 h 4114830"/>
              <a:gd name="connsiteX1-75" fmla="*/ 253531 w 2639625"/>
              <a:gd name="connsiteY1-76" fmla="*/ 0 h 4114830"/>
              <a:gd name="connsiteX2-77" fmla="*/ 2115173 w 2639625"/>
              <a:gd name="connsiteY2-78" fmla="*/ 0 h 4114830"/>
              <a:gd name="connsiteX3-79" fmla="*/ 2441810 w 2639625"/>
              <a:gd name="connsiteY3-80" fmla="*/ 3470403 h 4114830"/>
              <a:gd name="connsiteX4-81" fmla="*/ 253531 w 2639625"/>
              <a:gd name="connsiteY4-82" fmla="*/ 3797040 h 4114830"/>
              <a:gd name="connsiteX0-83" fmla="*/ 375504 w 2761598"/>
              <a:gd name="connsiteY0-84" fmla="*/ 3797040 h 4114830"/>
              <a:gd name="connsiteX1-85" fmla="*/ 375504 w 2761598"/>
              <a:gd name="connsiteY1-86" fmla="*/ 0 h 4114830"/>
              <a:gd name="connsiteX2-87" fmla="*/ 2237146 w 2761598"/>
              <a:gd name="connsiteY2-88" fmla="*/ 0 h 4114830"/>
              <a:gd name="connsiteX3-89" fmla="*/ 2563783 w 2761598"/>
              <a:gd name="connsiteY3-90" fmla="*/ 3470403 h 4114830"/>
              <a:gd name="connsiteX4-91" fmla="*/ 375504 w 2761598"/>
              <a:gd name="connsiteY4-92" fmla="*/ 3797040 h 4114830"/>
              <a:gd name="connsiteX0-93" fmla="*/ 391375 w 2777469"/>
              <a:gd name="connsiteY0-94" fmla="*/ 3842195 h 4159985"/>
              <a:gd name="connsiteX1-95" fmla="*/ 391375 w 2777469"/>
              <a:gd name="connsiteY1-96" fmla="*/ 45155 h 4159985"/>
              <a:gd name="connsiteX2-97" fmla="*/ 2253017 w 2777469"/>
              <a:gd name="connsiteY2-98" fmla="*/ 45155 h 4159985"/>
              <a:gd name="connsiteX3-99" fmla="*/ 2579654 w 2777469"/>
              <a:gd name="connsiteY3-100" fmla="*/ 3515558 h 4159985"/>
              <a:gd name="connsiteX4-101" fmla="*/ 391375 w 2777469"/>
              <a:gd name="connsiteY4-102" fmla="*/ 3842195 h 4159985"/>
              <a:gd name="connsiteX0-103" fmla="*/ 391375 w 2734159"/>
              <a:gd name="connsiteY0-104" fmla="*/ 3888084 h 4205874"/>
              <a:gd name="connsiteX1-105" fmla="*/ 391375 w 2734159"/>
              <a:gd name="connsiteY1-106" fmla="*/ 91044 h 4205874"/>
              <a:gd name="connsiteX2-107" fmla="*/ 2253017 w 2734159"/>
              <a:gd name="connsiteY2-108" fmla="*/ 91044 h 4205874"/>
              <a:gd name="connsiteX3-109" fmla="*/ 2579654 w 2734159"/>
              <a:gd name="connsiteY3-110" fmla="*/ 3561447 h 4205874"/>
              <a:gd name="connsiteX4-111" fmla="*/ 391375 w 2734159"/>
              <a:gd name="connsiteY4-112" fmla="*/ 3888084 h 4205874"/>
              <a:gd name="connsiteX0-113" fmla="*/ 391375 w 2801871"/>
              <a:gd name="connsiteY0-114" fmla="*/ 3888084 h 4176540"/>
              <a:gd name="connsiteX1-115" fmla="*/ 391375 w 2801871"/>
              <a:gd name="connsiteY1-116" fmla="*/ 91044 h 4176540"/>
              <a:gd name="connsiteX2-117" fmla="*/ 2253017 w 2801871"/>
              <a:gd name="connsiteY2-118" fmla="*/ 91044 h 4176540"/>
              <a:gd name="connsiteX3-119" fmla="*/ 2579654 w 2801871"/>
              <a:gd name="connsiteY3-120" fmla="*/ 3561447 h 4176540"/>
              <a:gd name="connsiteX4-121" fmla="*/ 391375 w 2801871"/>
              <a:gd name="connsiteY4-122" fmla="*/ 3888084 h 4176540"/>
              <a:gd name="connsiteX0-123" fmla="*/ 391375 w 2649557"/>
              <a:gd name="connsiteY0-124" fmla="*/ 3888084 h 4127404"/>
              <a:gd name="connsiteX1-125" fmla="*/ 391375 w 2649557"/>
              <a:gd name="connsiteY1-126" fmla="*/ 91044 h 4127404"/>
              <a:gd name="connsiteX2-127" fmla="*/ 2253017 w 2649557"/>
              <a:gd name="connsiteY2-128" fmla="*/ 91044 h 4127404"/>
              <a:gd name="connsiteX3-129" fmla="*/ 2579654 w 2649557"/>
              <a:gd name="connsiteY3-130" fmla="*/ 3561447 h 4127404"/>
              <a:gd name="connsiteX4-131" fmla="*/ 391375 w 2649557"/>
              <a:gd name="connsiteY4-132" fmla="*/ 3888084 h 4127404"/>
              <a:gd name="connsiteX0-133" fmla="*/ 345843 w 2604025"/>
              <a:gd name="connsiteY0-134" fmla="*/ 3888084 h 4144208"/>
              <a:gd name="connsiteX1-135" fmla="*/ 345843 w 2604025"/>
              <a:gd name="connsiteY1-136" fmla="*/ 91044 h 4144208"/>
              <a:gd name="connsiteX2-137" fmla="*/ 2207485 w 2604025"/>
              <a:gd name="connsiteY2-138" fmla="*/ 91044 h 4144208"/>
              <a:gd name="connsiteX3-139" fmla="*/ 2534122 w 2604025"/>
              <a:gd name="connsiteY3-140" fmla="*/ 3561447 h 4144208"/>
              <a:gd name="connsiteX4-141" fmla="*/ 345843 w 2604025"/>
              <a:gd name="connsiteY4-142" fmla="*/ 3888084 h 4144208"/>
              <a:gd name="connsiteX0-143" fmla="*/ 143569 w 2622756"/>
              <a:gd name="connsiteY0-144" fmla="*/ 4084732 h 4426397"/>
              <a:gd name="connsiteX1-145" fmla="*/ 270569 w 2622756"/>
              <a:gd name="connsiteY1-146" fmla="*/ 313092 h 4426397"/>
              <a:gd name="connsiteX2-147" fmla="*/ 2132211 w 2622756"/>
              <a:gd name="connsiteY2-148" fmla="*/ 313092 h 4426397"/>
              <a:gd name="connsiteX3-149" fmla="*/ 2458848 w 2622756"/>
              <a:gd name="connsiteY3-150" fmla="*/ 3783495 h 4426397"/>
              <a:gd name="connsiteX4-151" fmla="*/ 143569 w 2622756"/>
              <a:gd name="connsiteY4-152" fmla="*/ 4084732 h 4426397"/>
              <a:gd name="connsiteX0-153" fmla="*/ 181055 w 2660242"/>
              <a:gd name="connsiteY0-154" fmla="*/ 4084732 h 4305788"/>
              <a:gd name="connsiteX1-155" fmla="*/ 308055 w 2660242"/>
              <a:gd name="connsiteY1-156" fmla="*/ 313092 h 4305788"/>
              <a:gd name="connsiteX2-157" fmla="*/ 2169697 w 2660242"/>
              <a:gd name="connsiteY2-158" fmla="*/ 313092 h 4305788"/>
              <a:gd name="connsiteX3-159" fmla="*/ 2496334 w 2660242"/>
              <a:gd name="connsiteY3-160" fmla="*/ 3783495 h 4305788"/>
              <a:gd name="connsiteX4-161" fmla="*/ 181055 w 2660242"/>
              <a:gd name="connsiteY4-162" fmla="*/ 4084732 h 4305788"/>
              <a:gd name="connsiteX0-163" fmla="*/ 149761 w 2628948"/>
              <a:gd name="connsiteY0-164" fmla="*/ 3935621 h 4156677"/>
              <a:gd name="connsiteX1-165" fmla="*/ 276761 w 2628948"/>
              <a:gd name="connsiteY1-166" fmla="*/ 163981 h 4156677"/>
              <a:gd name="connsiteX2-167" fmla="*/ 2138403 w 2628948"/>
              <a:gd name="connsiteY2-168" fmla="*/ 163981 h 4156677"/>
              <a:gd name="connsiteX3-169" fmla="*/ 2465040 w 2628948"/>
              <a:gd name="connsiteY3-170" fmla="*/ 3634384 h 4156677"/>
              <a:gd name="connsiteX4-171" fmla="*/ 149761 w 2628948"/>
              <a:gd name="connsiteY4-172" fmla="*/ 3935621 h 4156677"/>
              <a:gd name="connsiteX0-173" fmla="*/ 224498 w 2688183"/>
              <a:gd name="connsiteY0-174" fmla="*/ 4047023 h 4361957"/>
              <a:gd name="connsiteX1-175" fmla="*/ 237198 w 2688183"/>
              <a:gd name="connsiteY1-176" fmla="*/ 415083 h 4361957"/>
              <a:gd name="connsiteX2-177" fmla="*/ 2213140 w 2688183"/>
              <a:gd name="connsiteY2-178" fmla="*/ 275383 h 4361957"/>
              <a:gd name="connsiteX3-179" fmla="*/ 2539777 w 2688183"/>
              <a:gd name="connsiteY3-180" fmla="*/ 3745786 h 4361957"/>
              <a:gd name="connsiteX4-181" fmla="*/ 224498 w 2688183"/>
              <a:gd name="connsiteY4-182" fmla="*/ 4047023 h 436195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688183" h="4361957">
                <a:moveTo>
                  <a:pt x="224498" y="4047023"/>
                </a:moveTo>
                <a:cubicBezTo>
                  <a:pt x="-159265" y="3491906"/>
                  <a:pt x="20058" y="700790"/>
                  <a:pt x="237198" y="415083"/>
                </a:cubicBezTo>
                <a:cubicBezTo>
                  <a:pt x="454338" y="129376"/>
                  <a:pt x="1829377" y="-279734"/>
                  <a:pt x="2213140" y="275383"/>
                </a:cubicBezTo>
                <a:cubicBezTo>
                  <a:pt x="2596903" y="830500"/>
                  <a:pt x="2871217" y="3117179"/>
                  <a:pt x="2539777" y="3745786"/>
                </a:cubicBezTo>
                <a:cubicBezTo>
                  <a:pt x="2208337" y="4374393"/>
                  <a:pt x="608261" y="4602140"/>
                  <a:pt x="224498" y="4047023"/>
                </a:cubicBez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1" name="图片 20"/>
          <p:cNvPicPr>
            <a:picLocks noChangeAspect="1"/>
          </p:cNvPicPr>
          <p:nvPr/>
        </p:nvPicPr>
        <p:blipFill>
          <a:blip r:embed="rId1"/>
          <a:stretch>
            <a:fillRect/>
          </a:stretch>
        </p:blipFill>
        <p:spPr>
          <a:xfrm>
            <a:off x="8474520" y="2705176"/>
            <a:ext cx="1082977" cy="783451"/>
          </a:xfrm>
          <a:prstGeom prst="rect">
            <a:avLst/>
          </a:prstGeom>
        </p:spPr>
      </p:pic>
      <p:pic>
        <p:nvPicPr>
          <p:cNvPr id="24" name="图片 23"/>
          <p:cNvPicPr>
            <a:picLocks noChangeAspect="1"/>
          </p:cNvPicPr>
          <p:nvPr/>
        </p:nvPicPr>
        <p:blipFill>
          <a:blip r:embed="rId2"/>
          <a:stretch>
            <a:fillRect/>
          </a:stretch>
        </p:blipFill>
        <p:spPr>
          <a:xfrm>
            <a:off x="5224163" y="2497384"/>
            <a:ext cx="1257962" cy="1114047"/>
          </a:xfrm>
          <a:prstGeom prst="rect">
            <a:avLst/>
          </a:prstGeom>
        </p:spPr>
      </p:pic>
      <p:grpSp>
        <p:nvGrpSpPr>
          <p:cNvPr id="25" name="组合 24"/>
          <p:cNvGrpSpPr/>
          <p:nvPr/>
        </p:nvGrpSpPr>
        <p:grpSpPr>
          <a:xfrm>
            <a:off x="4911945" y="3855067"/>
            <a:ext cx="1882398" cy="1691861"/>
            <a:chOff x="4760772" y="3997385"/>
            <a:chExt cx="1882398" cy="1691861"/>
          </a:xfrm>
        </p:grpSpPr>
        <p:sp>
          <p:nvSpPr>
            <p:cNvPr id="26" name="文本框 25"/>
            <p:cNvSpPr txBox="1"/>
            <p:nvPr/>
          </p:nvSpPr>
          <p:spPr>
            <a:xfrm>
              <a:off x="4992431" y="3997385"/>
              <a:ext cx="1419081" cy="495905"/>
            </a:xfrm>
            <a:prstGeom prst="rect">
              <a:avLst/>
            </a:prstGeom>
            <a:noFill/>
          </p:spPr>
          <p:txBody>
            <a:bodyPr wrap="square" rtlCol="0">
              <a:spAutoFit/>
            </a:bodyPr>
            <a:lstStyle/>
            <a:p>
              <a:pPr algn="ctr">
                <a:lnSpc>
                  <a:spcPct val="120000"/>
                </a:lnSpc>
              </a:pPr>
              <a:r>
                <a:rPr lang="zh-CN" altLang="en-US" sz="2400" dirty="0">
                  <a:cs typeface="+mn-ea"/>
                  <a:sym typeface="+mn-lt"/>
                </a:rPr>
                <a:t>输入标题</a:t>
              </a:r>
              <a:endParaRPr lang="zh-CN" altLang="en-US" sz="2400" dirty="0">
                <a:cs typeface="+mn-ea"/>
                <a:sym typeface="+mn-lt"/>
              </a:endParaRPr>
            </a:p>
          </p:txBody>
        </p:sp>
        <p:cxnSp>
          <p:nvCxnSpPr>
            <p:cNvPr id="27" name="直接连接符 26"/>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cs typeface="+mn-ea"/>
                  <a:sym typeface="+mn-lt"/>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cs typeface="+mn-ea"/>
                <a:sym typeface="+mn-lt"/>
              </a:endParaRPr>
            </a:p>
          </p:txBody>
        </p:sp>
      </p:grpSp>
      <p:grpSp>
        <p:nvGrpSpPr>
          <p:cNvPr id="29" name="组合 28"/>
          <p:cNvGrpSpPr/>
          <p:nvPr/>
        </p:nvGrpSpPr>
        <p:grpSpPr>
          <a:xfrm>
            <a:off x="8074809" y="3855067"/>
            <a:ext cx="1882398" cy="1691861"/>
            <a:chOff x="4760772" y="3997385"/>
            <a:chExt cx="1882398" cy="1691861"/>
          </a:xfrm>
        </p:grpSpPr>
        <p:sp>
          <p:nvSpPr>
            <p:cNvPr id="30" name="文本框 29"/>
            <p:cNvSpPr txBox="1"/>
            <p:nvPr/>
          </p:nvSpPr>
          <p:spPr>
            <a:xfrm>
              <a:off x="4992431" y="3997385"/>
              <a:ext cx="1419081" cy="495905"/>
            </a:xfrm>
            <a:prstGeom prst="rect">
              <a:avLst/>
            </a:prstGeom>
            <a:noFill/>
          </p:spPr>
          <p:txBody>
            <a:bodyPr wrap="square" rtlCol="0">
              <a:spAutoFit/>
            </a:bodyPr>
            <a:lstStyle/>
            <a:p>
              <a:pPr algn="ctr">
                <a:lnSpc>
                  <a:spcPct val="120000"/>
                </a:lnSpc>
              </a:pPr>
              <a:r>
                <a:rPr lang="zh-CN" altLang="en-US" sz="2400" dirty="0">
                  <a:cs typeface="+mn-ea"/>
                  <a:sym typeface="+mn-lt"/>
                </a:rPr>
                <a:t>输入标题</a:t>
              </a:r>
              <a:endParaRPr lang="zh-CN" altLang="en-US" sz="2400" dirty="0">
                <a:cs typeface="+mn-ea"/>
                <a:sym typeface="+mn-lt"/>
              </a:endParaRPr>
            </a:p>
          </p:txBody>
        </p:sp>
        <p:cxnSp>
          <p:nvCxnSpPr>
            <p:cNvPr id="31" name="直接连接符 30"/>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cs typeface="+mn-ea"/>
                  <a:sym typeface="+mn-lt"/>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cs typeface="+mn-ea"/>
                <a:sym typeface="+mn-lt"/>
              </a:endParaRPr>
            </a:p>
          </p:txBody>
        </p:sp>
      </p:grpSp>
      <p:sp>
        <p:nvSpPr>
          <p:cNvPr id="33" name="矩形: 圆角 32"/>
          <p:cNvSpPr/>
          <p:nvPr/>
        </p:nvSpPr>
        <p:spPr>
          <a:xfrm>
            <a:off x="5400864" y="5639335"/>
            <a:ext cx="985306" cy="246669"/>
          </a:xfrm>
          <a:prstGeom prst="roundRect">
            <a:avLst>
              <a:gd name="adj" fmla="val 50000"/>
            </a:avLst>
          </a:prstGeom>
          <a:solidFill>
            <a:srgbClr val="FF9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cs typeface="+mn-ea"/>
                <a:sym typeface="+mn-lt"/>
              </a:rPr>
              <a:t>暑假学习</a:t>
            </a:r>
            <a:endParaRPr lang="zh-CN" altLang="en-US" sz="1100" dirty="0">
              <a:cs typeface="+mn-ea"/>
              <a:sym typeface="+mn-lt"/>
            </a:endParaRPr>
          </a:p>
        </p:txBody>
      </p:sp>
      <p:sp>
        <p:nvSpPr>
          <p:cNvPr id="34" name="矩形: 圆角 33"/>
          <p:cNvSpPr/>
          <p:nvPr/>
        </p:nvSpPr>
        <p:spPr>
          <a:xfrm>
            <a:off x="8523355" y="5639335"/>
            <a:ext cx="985306" cy="246669"/>
          </a:xfrm>
          <a:prstGeom prst="roundRect">
            <a:avLst>
              <a:gd name="adj" fmla="val 50000"/>
            </a:avLst>
          </a:prstGeom>
          <a:solidFill>
            <a:srgbClr val="ED6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cs typeface="+mn-ea"/>
                <a:sym typeface="+mn-lt"/>
              </a:rPr>
              <a:t>暑假学习</a:t>
            </a:r>
            <a:endParaRPr lang="zh-CN" altLang="en-US" sz="1100" dirty="0">
              <a:cs typeface="+mn-ea"/>
              <a:sym typeface="+mn-lt"/>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11721" y="2914408"/>
            <a:ext cx="3943592" cy="3943592"/>
          </a:xfrm>
          <a:prstGeom prst="rect">
            <a:avLst/>
          </a:prstGeom>
        </p:spPr>
      </p:pic>
    </p:spTree>
    <p:custDataLst>
      <p:tags r:id="rId4"/>
    </p:custDataLst>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0.70"/>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par>
                                <p:cTn id="20" presetID="55"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000" fill="hold"/>
                                        <p:tgtEl>
                                          <p:spTgt spid="24"/>
                                        </p:tgtEl>
                                        <p:attrNameLst>
                                          <p:attrName>ppt_w</p:attrName>
                                        </p:attrNameLst>
                                      </p:cBhvr>
                                      <p:tavLst>
                                        <p:tav tm="0">
                                          <p:val>
                                            <p:strVal val="#ppt_w*0.70"/>
                                          </p:val>
                                        </p:tav>
                                        <p:tav tm="100000">
                                          <p:val>
                                            <p:strVal val="#ppt_w"/>
                                          </p:val>
                                        </p:tav>
                                      </p:tavLst>
                                    </p:anim>
                                    <p:anim calcmode="lin" valueType="num">
                                      <p:cBhvr>
                                        <p:cTn id="23" dur="1000" fill="hold"/>
                                        <p:tgtEl>
                                          <p:spTgt spid="24"/>
                                        </p:tgtEl>
                                        <p:attrNameLst>
                                          <p:attrName>ppt_h</p:attrName>
                                        </p:attrNameLst>
                                      </p:cBhvr>
                                      <p:tavLst>
                                        <p:tav tm="0">
                                          <p:val>
                                            <p:strVal val="#ppt_h"/>
                                          </p:val>
                                        </p:tav>
                                        <p:tav tm="100000">
                                          <p:val>
                                            <p:strVal val="#ppt_h"/>
                                          </p:val>
                                        </p:tav>
                                      </p:tavLst>
                                    </p:anim>
                                    <p:animEffect transition="in" filter="fade">
                                      <p:cBhvr>
                                        <p:cTn id="24" dur="1000"/>
                                        <p:tgtEl>
                                          <p:spTgt spid="24"/>
                                        </p:tgtEl>
                                      </p:cBhvr>
                                    </p:animEffect>
                                  </p:childTnLst>
                                </p:cTn>
                              </p:par>
                              <p:par>
                                <p:cTn id="25" presetID="55"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ppt_w</p:attrName>
                                        </p:attrNameLst>
                                      </p:cBhvr>
                                      <p:tavLst>
                                        <p:tav tm="0">
                                          <p:val>
                                            <p:strVal val="#ppt_w*0.70"/>
                                          </p:val>
                                        </p:tav>
                                        <p:tav tm="100000">
                                          <p:val>
                                            <p:strVal val="#ppt_w"/>
                                          </p:val>
                                        </p:tav>
                                      </p:tavLst>
                                    </p:anim>
                                    <p:anim calcmode="lin" valueType="num">
                                      <p:cBhvr>
                                        <p:cTn id="28" dur="1000" fill="hold"/>
                                        <p:tgtEl>
                                          <p:spTgt spid="25"/>
                                        </p:tgtEl>
                                        <p:attrNameLst>
                                          <p:attrName>ppt_h</p:attrName>
                                        </p:attrNameLst>
                                      </p:cBhvr>
                                      <p:tavLst>
                                        <p:tav tm="0">
                                          <p:val>
                                            <p:strVal val="#ppt_h"/>
                                          </p:val>
                                        </p:tav>
                                        <p:tav tm="100000">
                                          <p:val>
                                            <p:strVal val="#ppt_h"/>
                                          </p:val>
                                        </p:tav>
                                      </p:tavLst>
                                    </p:anim>
                                    <p:animEffect transition="in" filter="fade">
                                      <p:cBhvr>
                                        <p:cTn id="29" dur="1000"/>
                                        <p:tgtEl>
                                          <p:spTgt spid="25"/>
                                        </p:tgtEl>
                                      </p:cBhvr>
                                    </p:animEffect>
                                  </p:childTnLst>
                                </p:cTn>
                              </p:par>
                              <p:par>
                                <p:cTn id="30" presetID="55"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strVal val="#ppt_w*0.70"/>
                                          </p:val>
                                        </p:tav>
                                        <p:tav tm="100000">
                                          <p:val>
                                            <p:strVal val="#ppt_w"/>
                                          </p:val>
                                        </p:tav>
                                      </p:tavLst>
                                    </p:anim>
                                    <p:anim calcmode="lin" valueType="num">
                                      <p:cBhvr>
                                        <p:cTn id="33" dur="1000" fill="hold"/>
                                        <p:tgtEl>
                                          <p:spTgt spid="29"/>
                                        </p:tgtEl>
                                        <p:attrNameLst>
                                          <p:attrName>ppt_h</p:attrName>
                                        </p:attrNameLst>
                                      </p:cBhvr>
                                      <p:tavLst>
                                        <p:tav tm="0">
                                          <p:val>
                                            <p:strVal val="#ppt_h"/>
                                          </p:val>
                                        </p:tav>
                                        <p:tav tm="100000">
                                          <p:val>
                                            <p:strVal val="#ppt_h"/>
                                          </p:val>
                                        </p:tav>
                                      </p:tavLst>
                                    </p:anim>
                                    <p:animEffect transition="in" filter="fade">
                                      <p:cBhvr>
                                        <p:cTn id="34" dur="1000"/>
                                        <p:tgtEl>
                                          <p:spTgt spid="29"/>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strVal val="#ppt_w*0.70"/>
                                          </p:val>
                                        </p:tav>
                                        <p:tav tm="100000">
                                          <p:val>
                                            <p:strVal val="#ppt_w"/>
                                          </p:val>
                                        </p:tav>
                                      </p:tavLst>
                                    </p:anim>
                                    <p:anim calcmode="lin" valueType="num">
                                      <p:cBhvr>
                                        <p:cTn id="38" dur="1000" fill="hold"/>
                                        <p:tgtEl>
                                          <p:spTgt spid="33"/>
                                        </p:tgtEl>
                                        <p:attrNameLst>
                                          <p:attrName>ppt_h</p:attrName>
                                        </p:attrNameLst>
                                      </p:cBhvr>
                                      <p:tavLst>
                                        <p:tav tm="0">
                                          <p:val>
                                            <p:strVal val="#ppt_h"/>
                                          </p:val>
                                        </p:tav>
                                        <p:tav tm="100000">
                                          <p:val>
                                            <p:strVal val="#ppt_h"/>
                                          </p:val>
                                        </p:tav>
                                      </p:tavLst>
                                    </p:anim>
                                    <p:animEffect transition="in" filter="fade">
                                      <p:cBhvr>
                                        <p:cTn id="39" dur="1000"/>
                                        <p:tgtEl>
                                          <p:spTgt spid="33"/>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strVal val="#ppt_w*0.70"/>
                                          </p:val>
                                        </p:tav>
                                        <p:tav tm="100000">
                                          <p:val>
                                            <p:strVal val="#ppt_w"/>
                                          </p:val>
                                        </p:tav>
                                      </p:tavLst>
                                    </p:anim>
                                    <p:anim calcmode="lin" valueType="num">
                                      <p:cBhvr>
                                        <p:cTn id="43" dur="1000" fill="hold"/>
                                        <p:tgtEl>
                                          <p:spTgt spid="34"/>
                                        </p:tgtEl>
                                        <p:attrNameLst>
                                          <p:attrName>ppt_h</p:attrName>
                                        </p:attrNameLst>
                                      </p:cBhvr>
                                      <p:tavLst>
                                        <p:tav tm="0">
                                          <p:val>
                                            <p:strVal val="#ppt_h"/>
                                          </p:val>
                                        </p:tav>
                                        <p:tav tm="100000">
                                          <p:val>
                                            <p:strVal val="#ppt_h"/>
                                          </p:val>
                                        </p:tav>
                                      </p:tavLst>
                                    </p:anim>
                                    <p:animEffect transition="in" filter="fade">
                                      <p:cBhvr>
                                        <p:cTn id="44" dur="1000"/>
                                        <p:tgtEl>
                                          <p:spTgt spid="34"/>
                                        </p:tgtEl>
                                      </p:cBhvr>
                                    </p:animEffect>
                                  </p:childTnLst>
                                </p:cTn>
                              </p:par>
                              <p:par>
                                <p:cTn id="45" presetID="42"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2" grpId="0" bldLvl="0" animBg="1"/>
      <p:bldP spid="33" grpId="0" bldLvl="0" animBg="1"/>
      <p:bldP spid="3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2965076" y="2293919"/>
            <a:ext cx="4626274" cy="1060871"/>
            <a:chOff x="4301767" y="1218512"/>
            <a:chExt cx="4626274" cy="1060871"/>
          </a:xfrm>
        </p:grpSpPr>
        <p:sp>
          <p:nvSpPr>
            <p:cNvPr id="7" name="文本框 6"/>
            <p:cNvSpPr txBox="1"/>
            <p:nvPr/>
          </p:nvSpPr>
          <p:spPr>
            <a:xfrm>
              <a:off x="4301767" y="1669985"/>
              <a:ext cx="4626274" cy="609398"/>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cs typeface="+mn-ea"/>
                <a:sym typeface="+mn-lt"/>
              </a:endParaRPr>
            </a:p>
          </p:txBody>
        </p:sp>
        <p:sp>
          <p:nvSpPr>
            <p:cNvPr id="8" name="文本框 7"/>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cs typeface="+mn-ea"/>
                  <a:sym typeface="+mn-lt"/>
                </a:rPr>
                <a:t>此处添加标题</a:t>
              </a:r>
              <a:endParaRPr lang="zh-CN" altLang="en-US" sz="2000" dirty="0">
                <a:solidFill>
                  <a:srgbClr val="ED6D34"/>
                </a:solidFill>
                <a:cs typeface="+mn-ea"/>
                <a:sym typeface="+mn-lt"/>
              </a:endParaRPr>
            </a:p>
          </p:txBody>
        </p:sp>
      </p:grpSp>
      <p:grpSp>
        <p:nvGrpSpPr>
          <p:cNvPr id="9" name="组合 8"/>
          <p:cNvGrpSpPr/>
          <p:nvPr/>
        </p:nvGrpSpPr>
        <p:grpSpPr>
          <a:xfrm>
            <a:off x="2965076" y="3563054"/>
            <a:ext cx="4626274" cy="1060871"/>
            <a:chOff x="4301767" y="1218512"/>
            <a:chExt cx="4626274" cy="1060871"/>
          </a:xfrm>
        </p:grpSpPr>
        <p:sp>
          <p:nvSpPr>
            <p:cNvPr id="10" name="文本框 9"/>
            <p:cNvSpPr txBox="1"/>
            <p:nvPr/>
          </p:nvSpPr>
          <p:spPr>
            <a:xfrm>
              <a:off x="4301767" y="1669985"/>
              <a:ext cx="4626274" cy="609398"/>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cs typeface="+mn-ea"/>
                <a:sym typeface="+mn-lt"/>
              </a:endParaRPr>
            </a:p>
          </p:txBody>
        </p:sp>
        <p:sp>
          <p:nvSpPr>
            <p:cNvPr id="11" name="文本框 10"/>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cs typeface="+mn-ea"/>
                  <a:sym typeface="+mn-lt"/>
                </a:rPr>
                <a:t>此处添加标题</a:t>
              </a:r>
              <a:endParaRPr lang="zh-CN" altLang="en-US" sz="2000" dirty="0">
                <a:solidFill>
                  <a:srgbClr val="ED6D34"/>
                </a:solidFill>
                <a:cs typeface="+mn-ea"/>
                <a:sym typeface="+mn-lt"/>
              </a:endParaRPr>
            </a:p>
          </p:txBody>
        </p:sp>
      </p:grpSp>
      <p:grpSp>
        <p:nvGrpSpPr>
          <p:cNvPr id="12" name="组合 11"/>
          <p:cNvGrpSpPr/>
          <p:nvPr/>
        </p:nvGrpSpPr>
        <p:grpSpPr>
          <a:xfrm>
            <a:off x="2965076" y="4840348"/>
            <a:ext cx="4626274" cy="1060871"/>
            <a:chOff x="4301767" y="1218512"/>
            <a:chExt cx="4626274" cy="1060871"/>
          </a:xfrm>
        </p:grpSpPr>
        <p:sp>
          <p:nvSpPr>
            <p:cNvPr id="13" name="文本框 12"/>
            <p:cNvSpPr txBox="1"/>
            <p:nvPr/>
          </p:nvSpPr>
          <p:spPr>
            <a:xfrm>
              <a:off x="4301767" y="1669985"/>
              <a:ext cx="4626274" cy="609398"/>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endParaRPr lang="zh-CN" altLang="en-US" sz="1400" dirty="0">
                <a:solidFill>
                  <a:schemeClr val="tx1">
                    <a:lumMod val="75000"/>
                    <a:lumOff val="25000"/>
                  </a:schemeClr>
                </a:solidFill>
                <a:cs typeface="+mn-ea"/>
                <a:sym typeface="+mn-lt"/>
              </a:endParaRPr>
            </a:p>
          </p:txBody>
        </p:sp>
        <p:sp>
          <p:nvSpPr>
            <p:cNvPr id="14" name="文本框 13"/>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cs typeface="+mn-ea"/>
                  <a:sym typeface="+mn-lt"/>
                </a:rPr>
                <a:t>此处添加标题</a:t>
              </a:r>
              <a:endParaRPr lang="zh-CN" altLang="en-US" sz="2000" dirty="0">
                <a:solidFill>
                  <a:srgbClr val="ED6D34"/>
                </a:solidFill>
                <a:cs typeface="+mn-ea"/>
                <a:sym typeface="+mn-lt"/>
              </a:endParaRPr>
            </a:p>
          </p:txBody>
        </p:sp>
      </p:grpSp>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273627" y="2214775"/>
            <a:ext cx="1240971" cy="1061233"/>
          </a:xfrm>
          <a:prstGeom prst="rect">
            <a:avLst/>
          </a:prstGeom>
        </p:spPr>
      </p:pic>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273627" y="3483910"/>
            <a:ext cx="1240971" cy="1061233"/>
          </a:xfrm>
          <a:prstGeom prst="rect">
            <a:avLst/>
          </a:prstGeom>
        </p:spPr>
      </p:pic>
      <p:pic>
        <p:nvPicPr>
          <p:cNvPr id="23" name="图片 2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1273627" y="4753045"/>
            <a:ext cx="1240971" cy="1061233"/>
          </a:xfrm>
          <a:prstGeom prst="rect">
            <a:avLst/>
          </a:prstGeom>
        </p:spPr>
      </p:pic>
      <p:pic>
        <p:nvPicPr>
          <p:cNvPr id="24" name="图片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4242" y="2784965"/>
            <a:ext cx="4110766" cy="411076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5000">
        <p:random/>
      </p:transition>
    </mc:Choice>
    <mc:Fallback>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63" presetClass="path" presetSubtype="0" fill="hold" nodeType="withEffect">
                                  <p:stCondLst>
                                    <p:cond delay="0"/>
                                  </p:stCondLst>
                                  <p:childTnLst>
                                    <p:animMotion origin="layout" path="M 0.07045 4.81481E-6 L -2.70833E-6 4.81481E-6 " pathEditMode="relative" rAng="0" ptsTypes="AA">
                                      <p:cBhvr>
                                        <p:cTn id="9" dur="1000" fill="hold"/>
                                        <p:tgtEl>
                                          <p:spTgt spid="6"/>
                                        </p:tgtEl>
                                        <p:attrNameLst>
                                          <p:attrName>ppt_x</p:attrName>
                                          <p:attrName>ppt_y</p:attrName>
                                        </p:attrNameLst>
                                      </p:cBhvr>
                                      <p:rCtr x="-3529" y="0"/>
                                    </p:animMotion>
                                  </p:childTnLst>
                                </p:cTn>
                              </p:par>
                              <p:par>
                                <p:cTn id="10" presetID="10"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63" presetClass="path" presetSubtype="0" fill="hold" nodeType="withEffect">
                                  <p:stCondLst>
                                    <p:cond delay="250"/>
                                  </p:stCondLst>
                                  <p:childTnLst>
                                    <p:animMotion origin="layout" path="M 0.07045 1.11111E-6 L -2.70833E-6 1.11111E-6 " pathEditMode="relative" rAng="0" ptsTypes="AA">
                                      <p:cBhvr>
                                        <p:cTn id="14" dur="1000" fill="hold"/>
                                        <p:tgtEl>
                                          <p:spTgt spid="9"/>
                                        </p:tgtEl>
                                        <p:attrNameLst>
                                          <p:attrName>ppt_x</p:attrName>
                                          <p:attrName>ppt_y</p:attrName>
                                        </p:attrNameLst>
                                      </p:cBhvr>
                                      <p:rCtr x="-3529" y="0"/>
                                    </p:animMotion>
                                  </p:childTnLst>
                                </p:cTn>
                              </p:par>
                              <p:par>
                                <p:cTn id="15" presetID="10" presetClass="entr" presetSubtype="0"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par>
                                <p:cTn id="18" presetID="63" presetClass="path" presetSubtype="0" fill="hold" nodeType="withEffect">
                                  <p:stCondLst>
                                    <p:cond delay="500"/>
                                  </p:stCondLst>
                                  <p:childTnLst>
                                    <p:animMotion origin="layout" path="M 0.07045 -1.48148E-6 L -2.70833E-6 -1.48148E-6 " pathEditMode="relative" rAng="0" ptsTypes="AA">
                                      <p:cBhvr>
                                        <p:cTn id="19" dur="1000" fill="hold"/>
                                        <p:tgtEl>
                                          <p:spTgt spid="12"/>
                                        </p:tgtEl>
                                        <p:attrNameLst>
                                          <p:attrName>ppt_x</p:attrName>
                                          <p:attrName>ppt_y</p:attrName>
                                        </p:attrNameLst>
                                      </p:cBhvr>
                                      <p:rCtr x="-3529" y="0"/>
                                    </p:animMotion>
                                  </p:childTnLst>
                                </p:cTn>
                              </p:par>
                              <p:par>
                                <p:cTn id="20" presetID="1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right)">
                                      <p:cBhvr>
                                        <p:cTn id="23" dur="500"/>
                                        <p:tgtEl>
                                          <p:spTgt spid="20"/>
                                        </p:tgtEl>
                                      </p:cBhvr>
                                    </p:animEffect>
                                  </p:childTnLst>
                                </p:cTn>
                              </p:par>
                              <p:par>
                                <p:cTn id="24" presetID="12" presetClass="entr" presetSubtype="8"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ppt_x</p:attrName>
                                        </p:attrNameLst>
                                      </p:cBhvr>
                                      <p:tavLst>
                                        <p:tav tm="0">
                                          <p:val>
                                            <p:strVal val="#ppt_x-#ppt_w*1.125000"/>
                                          </p:val>
                                        </p:tav>
                                        <p:tav tm="100000">
                                          <p:val>
                                            <p:strVal val="#ppt_x"/>
                                          </p:val>
                                        </p:tav>
                                      </p:tavLst>
                                    </p:anim>
                                    <p:animEffect transition="in" filter="wipe(right)">
                                      <p:cBhvr>
                                        <p:cTn id="27" dur="500"/>
                                        <p:tgtEl>
                                          <p:spTgt spid="22"/>
                                        </p:tgtEl>
                                      </p:cBhvr>
                                    </p:animEffect>
                                  </p:childTnLst>
                                </p:cTn>
                              </p:par>
                              <p:par>
                                <p:cTn id="28" presetID="1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par>
                                <p:cTn id="32" presetID="42"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02184" y="2747295"/>
            <a:ext cx="3604885" cy="815951"/>
            <a:chOff x="7324171" y="1930935"/>
            <a:chExt cx="3604885" cy="815951"/>
          </a:xfrm>
        </p:grpSpPr>
        <p:cxnSp>
          <p:nvCxnSpPr>
            <p:cNvPr id="7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10"/>
            <p:cNvGrpSpPr/>
            <p:nvPr/>
          </p:nvGrpSpPr>
          <p:grpSpPr>
            <a:xfrm>
              <a:off x="7753781" y="1930935"/>
              <a:ext cx="3175275" cy="582358"/>
              <a:chOff x="4181839" y="176058"/>
              <a:chExt cx="3962574" cy="726752"/>
            </a:xfrm>
          </p:grpSpPr>
          <p:sp>
            <p:nvSpPr>
              <p:cNvPr id="78"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cs typeface="+mn-ea"/>
                    <a:sym typeface="+mn-lt"/>
                  </a:rPr>
                  <a:t>标题文本预设</a:t>
                </a:r>
                <a:endParaRPr lang="zh-CN" altLang="en-US" sz="2000" dirty="0">
                  <a:solidFill>
                    <a:srgbClr val="ED6D34"/>
                  </a:solidFill>
                  <a:cs typeface="+mn-ea"/>
                  <a:sym typeface="+mn-lt"/>
                </a:endParaRPr>
              </a:p>
            </p:txBody>
          </p:sp>
          <p:sp>
            <p:nvSpPr>
              <p:cNvPr id="79" name="TextBox 12"/>
              <p:cNvSpPr txBox="1"/>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cs typeface="+mn-ea"/>
                    <a:sym typeface="+mn-lt"/>
                  </a:rPr>
                  <a:t>您的内容打在这里，或者通过复</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制您的文本后，在此框中选择粘贴</a:t>
                </a:r>
                <a:endParaRPr lang="zh-CN" altLang="en-US" sz="1400" dirty="0">
                  <a:solidFill>
                    <a:schemeClr val="tx1">
                      <a:lumMod val="65000"/>
                      <a:lumOff val="35000"/>
                    </a:schemeClr>
                  </a:solidFill>
                  <a:cs typeface="+mn-ea"/>
                  <a:sym typeface="+mn-lt"/>
                </a:endParaRPr>
              </a:p>
            </p:txBody>
          </p:sp>
        </p:grpSp>
      </p:grpSp>
      <p:grpSp>
        <p:nvGrpSpPr>
          <p:cNvPr id="48" name="组合 47"/>
          <p:cNvGrpSpPr/>
          <p:nvPr/>
        </p:nvGrpSpPr>
        <p:grpSpPr>
          <a:xfrm>
            <a:off x="6002184" y="4045417"/>
            <a:ext cx="3604885" cy="815951"/>
            <a:chOff x="7324171" y="1930935"/>
            <a:chExt cx="3604885" cy="815951"/>
          </a:xfrm>
        </p:grpSpPr>
        <p:cxnSp>
          <p:nvCxnSpPr>
            <p:cNvPr id="50"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1" name="Group 10"/>
            <p:cNvGrpSpPr/>
            <p:nvPr/>
          </p:nvGrpSpPr>
          <p:grpSpPr>
            <a:xfrm>
              <a:off x="7753781" y="1930935"/>
              <a:ext cx="3175275" cy="582358"/>
              <a:chOff x="4181839" y="176058"/>
              <a:chExt cx="3962574" cy="726752"/>
            </a:xfrm>
          </p:grpSpPr>
          <p:sp>
            <p:nvSpPr>
              <p:cNvPr id="52"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cs typeface="+mn-ea"/>
                    <a:sym typeface="+mn-lt"/>
                  </a:rPr>
                  <a:t>标题文本预设</a:t>
                </a:r>
                <a:endParaRPr lang="zh-CN" altLang="en-US" sz="2000" dirty="0">
                  <a:solidFill>
                    <a:srgbClr val="ED6D34"/>
                  </a:solidFill>
                  <a:cs typeface="+mn-ea"/>
                  <a:sym typeface="+mn-lt"/>
                </a:endParaRPr>
              </a:p>
            </p:txBody>
          </p:sp>
          <p:sp>
            <p:nvSpPr>
              <p:cNvPr id="53" name="TextBox 12"/>
              <p:cNvSpPr txBox="1"/>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cs typeface="+mn-ea"/>
                    <a:sym typeface="+mn-lt"/>
                  </a:rPr>
                  <a:t>您的内容打在这里，或者通过复</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制您的文本后，在此框中选择粘贴</a:t>
                </a:r>
                <a:endParaRPr lang="zh-CN" altLang="en-US" sz="1400" dirty="0">
                  <a:solidFill>
                    <a:schemeClr val="tx1">
                      <a:lumMod val="65000"/>
                      <a:lumOff val="35000"/>
                    </a:schemeClr>
                  </a:solidFill>
                  <a:cs typeface="+mn-ea"/>
                  <a:sym typeface="+mn-lt"/>
                </a:endParaRPr>
              </a:p>
            </p:txBody>
          </p:sp>
        </p:grpSp>
      </p:grpSp>
      <p:grpSp>
        <p:nvGrpSpPr>
          <p:cNvPr id="54" name="组合 53"/>
          <p:cNvGrpSpPr/>
          <p:nvPr/>
        </p:nvGrpSpPr>
        <p:grpSpPr>
          <a:xfrm>
            <a:off x="6002184" y="5343538"/>
            <a:ext cx="3604885" cy="815951"/>
            <a:chOff x="7324171" y="1930935"/>
            <a:chExt cx="3604885" cy="815951"/>
          </a:xfrm>
        </p:grpSpPr>
        <p:cxnSp>
          <p:nvCxnSpPr>
            <p:cNvPr id="5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6" name="Group 10"/>
            <p:cNvGrpSpPr/>
            <p:nvPr/>
          </p:nvGrpSpPr>
          <p:grpSpPr>
            <a:xfrm>
              <a:off x="7753781" y="1930935"/>
              <a:ext cx="3175275" cy="582358"/>
              <a:chOff x="4181839" y="176058"/>
              <a:chExt cx="3962574" cy="726752"/>
            </a:xfrm>
          </p:grpSpPr>
          <p:sp>
            <p:nvSpPr>
              <p:cNvPr id="57"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cs typeface="+mn-ea"/>
                    <a:sym typeface="+mn-lt"/>
                  </a:rPr>
                  <a:t>标题文本预设</a:t>
                </a:r>
                <a:endParaRPr lang="zh-CN" altLang="en-US" sz="2000" dirty="0">
                  <a:solidFill>
                    <a:srgbClr val="ED6D34"/>
                  </a:solidFill>
                  <a:cs typeface="+mn-ea"/>
                  <a:sym typeface="+mn-lt"/>
                </a:endParaRPr>
              </a:p>
            </p:txBody>
          </p:sp>
          <p:sp>
            <p:nvSpPr>
              <p:cNvPr id="58" name="TextBox 12"/>
              <p:cNvSpPr txBox="1"/>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cs typeface="+mn-ea"/>
                    <a:sym typeface="+mn-lt"/>
                  </a:rPr>
                  <a:t>您的内容打在这里，或者通过复</a:t>
                </a:r>
                <a:endParaRPr lang="en-US" altLang="zh-CN" sz="1400" dirty="0">
                  <a:solidFill>
                    <a:schemeClr val="tx1">
                      <a:lumMod val="65000"/>
                      <a:lumOff val="35000"/>
                    </a:schemeClr>
                  </a:solidFill>
                  <a:cs typeface="+mn-ea"/>
                  <a:sym typeface="+mn-lt"/>
                </a:endParaRPr>
              </a:p>
              <a:p>
                <a:r>
                  <a:rPr lang="zh-CN" altLang="en-US" sz="1400" dirty="0">
                    <a:solidFill>
                      <a:schemeClr val="tx1">
                        <a:lumMod val="65000"/>
                        <a:lumOff val="35000"/>
                      </a:schemeClr>
                    </a:solidFill>
                    <a:cs typeface="+mn-ea"/>
                    <a:sym typeface="+mn-lt"/>
                  </a:rPr>
                  <a:t>制您的文本后，在此框中选择粘贴</a:t>
                </a:r>
                <a:endParaRPr lang="zh-CN" altLang="en-US" sz="1400" dirty="0">
                  <a:solidFill>
                    <a:schemeClr val="tx1">
                      <a:lumMod val="65000"/>
                      <a:lumOff val="35000"/>
                    </a:schemeClr>
                  </a:solidFill>
                  <a:cs typeface="+mn-ea"/>
                  <a:sym typeface="+mn-lt"/>
                </a:endParaRPr>
              </a:p>
            </p:txBody>
          </p:sp>
        </p:grpSp>
      </p:gr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4952" y="2748029"/>
            <a:ext cx="726842" cy="551841"/>
          </a:xfrm>
          <a:prstGeom prst="rect">
            <a:avLst/>
          </a:prstGeom>
        </p:spPr>
      </p:pic>
      <p:pic>
        <p:nvPicPr>
          <p:cNvPr id="59" name="图片 5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4952" y="4022873"/>
            <a:ext cx="726842" cy="551841"/>
          </a:xfrm>
          <a:prstGeom prst="rect">
            <a:avLst/>
          </a:prstGeom>
        </p:spPr>
      </p:pic>
      <p:pic>
        <p:nvPicPr>
          <p:cNvPr id="60" name="图片 5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04952" y="5297718"/>
            <a:ext cx="726842" cy="551841"/>
          </a:xfrm>
          <a:prstGeom prst="rect">
            <a:avLst/>
          </a:prstGeom>
        </p:spPr>
      </p:pic>
      <p:grpSp>
        <p:nvGrpSpPr>
          <p:cNvPr id="61" name="组合 60"/>
          <p:cNvGrpSpPr/>
          <p:nvPr/>
        </p:nvGrpSpPr>
        <p:grpSpPr>
          <a:xfrm rot="5400000">
            <a:off x="2956437" y="4428306"/>
            <a:ext cx="2467885" cy="783302"/>
            <a:chOff x="5647259" y="1347939"/>
            <a:chExt cx="2891315" cy="707285"/>
          </a:xfrm>
        </p:grpSpPr>
        <p:sp>
          <p:nvSpPr>
            <p:cNvPr id="62" name="圆角矩形标注 15"/>
            <p:cNvSpPr/>
            <p:nvPr/>
          </p:nvSpPr>
          <p:spPr>
            <a:xfrm rot="5400000">
              <a:off x="6754018" y="270668"/>
              <a:ext cx="677797" cy="2891315"/>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1" fmla="*/ 0 w 935885"/>
                <a:gd name="connsiteY0-2" fmla="*/ 1927925 h 4157608"/>
                <a:gd name="connsiteX1-3" fmla="*/ 155984 w 935885"/>
                <a:gd name="connsiteY1-4" fmla="*/ 0 h 4157608"/>
                <a:gd name="connsiteX2-5" fmla="*/ 155981 w 935885"/>
                <a:gd name="connsiteY2-6" fmla="*/ 0 h 4157608"/>
                <a:gd name="connsiteX3-7" fmla="*/ 155981 w 935885"/>
                <a:gd name="connsiteY3-8" fmla="*/ 0 h 4157608"/>
                <a:gd name="connsiteX4-9" fmla="*/ 389952 w 935885"/>
                <a:gd name="connsiteY4-10" fmla="*/ 0 h 4157608"/>
                <a:gd name="connsiteX5-11" fmla="*/ 779901 w 935885"/>
                <a:gd name="connsiteY5-12" fmla="*/ 0 h 4157608"/>
                <a:gd name="connsiteX6-13" fmla="*/ 935885 w 935885"/>
                <a:gd name="connsiteY6-14" fmla="*/ 155984 h 4157608"/>
                <a:gd name="connsiteX7-15" fmla="*/ 935885 w 935885"/>
                <a:gd name="connsiteY7-16" fmla="*/ 1927925 h 4157608"/>
                <a:gd name="connsiteX8-17" fmla="*/ 935885 w 935885"/>
                <a:gd name="connsiteY8-18" fmla="*/ 1927925 h 4157608"/>
                <a:gd name="connsiteX9-19" fmla="*/ 935885 w 935885"/>
                <a:gd name="connsiteY9-20" fmla="*/ 2754178 h 4157608"/>
                <a:gd name="connsiteX10-21" fmla="*/ 935885 w 935885"/>
                <a:gd name="connsiteY10-22" fmla="*/ 3149030 h 4157608"/>
                <a:gd name="connsiteX11-23" fmla="*/ 779901 w 935885"/>
                <a:gd name="connsiteY11-24" fmla="*/ 3305014 h 4157608"/>
                <a:gd name="connsiteX12-25" fmla="*/ 389952 w 935885"/>
                <a:gd name="connsiteY12-26" fmla="*/ 3305014 h 4157608"/>
                <a:gd name="connsiteX13-27" fmla="*/ 352258 w 935885"/>
                <a:gd name="connsiteY13-28" fmla="*/ 4157608 h 4157608"/>
                <a:gd name="connsiteX14-29" fmla="*/ 155981 w 935885"/>
                <a:gd name="connsiteY14-30" fmla="*/ 3305014 h 4157608"/>
                <a:gd name="connsiteX15-31" fmla="*/ 155984 w 935885"/>
                <a:gd name="connsiteY15-32" fmla="*/ 3305014 h 4157608"/>
                <a:gd name="connsiteX16-33" fmla="*/ 0 w 935885"/>
                <a:gd name="connsiteY16-34" fmla="*/ 3149030 h 4157608"/>
                <a:gd name="connsiteX17-35" fmla="*/ 0 w 935885"/>
                <a:gd name="connsiteY17-36" fmla="*/ 2754178 h 4157608"/>
                <a:gd name="connsiteX18-37" fmla="*/ 0 w 935885"/>
                <a:gd name="connsiteY18-38" fmla="*/ 1927925 h 4157608"/>
                <a:gd name="connsiteX19-39" fmla="*/ 0 w 935885"/>
                <a:gd name="connsiteY19-40" fmla="*/ 1927925 h 4157608"/>
                <a:gd name="connsiteX0-41" fmla="*/ 0 w 935885"/>
                <a:gd name="connsiteY0-42" fmla="*/ 1927925 h 4157608"/>
                <a:gd name="connsiteX1-43" fmla="*/ 155984 w 935885"/>
                <a:gd name="connsiteY1-44" fmla="*/ 0 h 4157608"/>
                <a:gd name="connsiteX2-45" fmla="*/ 155981 w 935885"/>
                <a:gd name="connsiteY2-46" fmla="*/ 0 h 4157608"/>
                <a:gd name="connsiteX3-47" fmla="*/ 155981 w 935885"/>
                <a:gd name="connsiteY3-48" fmla="*/ 0 h 4157608"/>
                <a:gd name="connsiteX4-49" fmla="*/ 389952 w 935885"/>
                <a:gd name="connsiteY4-50" fmla="*/ 0 h 4157608"/>
                <a:gd name="connsiteX5-51" fmla="*/ 779901 w 935885"/>
                <a:gd name="connsiteY5-52" fmla="*/ 0 h 4157608"/>
                <a:gd name="connsiteX6-53" fmla="*/ 935885 w 935885"/>
                <a:gd name="connsiteY6-54" fmla="*/ 1927925 h 4157608"/>
                <a:gd name="connsiteX7-55" fmla="*/ 935885 w 935885"/>
                <a:gd name="connsiteY7-56" fmla="*/ 1927925 h 4157608"/>
                <a:gd name="connsiteX8-57" fmla="*/ 935885 w 935885"/>
                <a:gd name="connsiteY8-58" fmla="*/ 2754178 h 4157608"/>
                <a:gd name="connsiteX9-59" fmla="*/ 935885 w 935885"/>
                <a:gd name="connsiteY9-60" fmla="*/ 3149030 h 4157608"/>
                <a:gd name="connsiteX10-61" fmla="*/ 779901 w 935885"/>
                <a:gd name="connsiteY10-62" fmla="*/ 3305014 h 4157608"/>
                <a:gd name="connsiteX11-63" fmla="*/ 389952 w 935885"/>
                <a:gd name="connsiteY11-64" fmla="*/ 3305014 h 4157608"/>
                <a:gd name="connsiteX12-65" fmla="*/ 352258 w 935885"/>
                <a:gd name="connsiteY12-66" fmla="*/ 4157608 h 4157608"/>
                <a:gd name="connsiteX13-67" fmla="*/ 155981 w 935885"/>
                <a:gd name="connsiteY13-68" fmla="*/ 3305014 h 4157608"/>
                <a:gd name="connsiteX14-69" fmla="*/ 155984 w 935885"/>
                <a:gd name="connsiteY14-70" fmla="*/ 3305014 h 4157608"/>
                <a:gd name="connsiteX15-71" fmla="*/ 0 w 935885"/>
                <a:gd name="connsiteY15-72" fmla="*/ 3149030 h 4157608"/>
                <a:gd name="connsiteX16-73" fmla="*/ 0 w 935885"/>
                <a:gd name="connsiteY16-74" fmla="*/ 2754178 h 4157608"/>
                <a:gd name="connsiteX17-75" fmla="*/ 0 w 935885"/>
                <a:gd name="connsiteY17-76" fmla="*/ 1927925 h 4157608"/>
                <a:gd name="connsiteX18-77" fmla="*/ 0 w 935885"/>
                <a:gd name="connsiteY18-78" fmla="*/ 1927925 h 4157608"/>
                <a:gd name="connsiteX0-79" fmla="*/ 0 w 935885"/>
                <a:gd name="connsiteY0-80" fmla="*/ 2070734 h 4300417"/>
                <a:gd name="connsiteX1-81" fmla="*/ 155984 w 935885"/>
                <a:gd name="connsiteY1-82" fmla="*/ 142809 h 4300417"/>
                <a:gd name="connsiteX2-83" fmla="*/ 155981 w 935885"/>
                <a:gd name="connsiteY2-84" fmla="*/ 142809 h 4300417"/>
                <a:gd name="connsiteX3-85" fmla="*/ 155981 w 935885"/>
                <a:gd name="connsiteY3-86" fmla="*/ 142809 h 4300417"/>
                <a:gd name="connsiteX4-87" fmla="*/ 389952 w 935885"/>
                <a:gd name="connsiteY4-88" fmla="*/ 142809 h 4300417"/>
                <a:gd name="connsiteX5-89" fmla="*/ 779901 w 935885"/>
                <a:gd name="connsiteY5-90" fmla="*/ 142809 h 4300417"/>
                <a:gd name="connsiteX6-91" fmla="*/ 935885 w 935885"/>
                <a:gd name="connsiteY6-92" fmla="*/ 2070734 h 4300417"/>
                <a:gd name="connsiteX7-93" fmla="*/ 935885 w 935885"/>
                <a:gd name="connsiteY7-94" fmla="*/ 2070734 h 4300417"/>
                <a:gd name="connsiteX8-95" fmla="*/ 935885 w 935885"/>
                <a:gd name="connsiteY8-96" fmla="*/ 2896987 h 4300417"/>
                <a:gd name="connsiteX9-97" fmla="*/ 935885 w 935885"/>
                <a:gd name="connsiteY9-98" fmla="*/ 3291839 h 4300417"/>
                <a:gd name="connsiteX10-99" fmla="*/ 779901 w 935885"/>
                <a:gd name="connsiteY10-100" fmla="*/ 3447823 h 4300417"/>
                <a:gd name="connsiteX11-101" fmla="*/ 389952 w 935885"/>
                <a:gd name="connsiteY11-102" fmla="*/ 3447823 h 4300417"/>
                <a:gd name="connsiteX12-103" fmla="*/ 352258 w 935885"/>
                <a:gd name="connsiteY12-104" fmla="*/ 4300417 h 4300417"/>
                <a:gd name="connsiteX13-105" fmla="*/ 155981 w 935885"/>
                <a:gd name="connsiteY13-106" fmla="*/ 3447823 h 4300417"/>
                <a:gd name="connsiteX14-107" fmla="*/ 155984 w 935885"/>
                <a:gd name="connsiteY14-108" fmla="*/ 3447823 h 4300417"/>
                <a:gd name="connsiteX15-109" fmla="*/ 0 w 935885"/>
                <a:gd name="connsiteY15-110" fmla="*/ 3291839 h 4300417"/>
                <a:gd name="connsiteX16-111" fmla="*/ 0 w 935885"/>
                <a:gd name="connsiteY16-112" fmla="*/ 2896987 h 4300417"/>
                <a:gd name="connsiteX17-113" fmla="*/ 0 w 935885"/>
                <a:gd name="connsiteY17-114" fmla="*/ 2070734 h 4300417"/>
                <a:gd name="connsiteX18-115" fmla="*/ 0 w 935885"/>
                <a:gd name="connsiteY18-116" fmla="*/ 2070734 h 4300417"/>
                <a:gd name="connsiteX0-117" fmla="*/ 0 w 935885"/>
                <a:gd name="connsiteY0-118" fmla="*/ 2070734 h 4300417"/>
                <a:gd name="connsiteX1-119" fmla="*/ 155984 w 935885"/>
                <a:gd name="connsiteY1-120" fmla="*/ 142809 h 4300417"/>
                <a:gd name="connsiteX2-121" fmla="*/ 155981 w 935885"/>
                <a:gd name="connsiteY2-122" fmla="*/ 142809 h 4300417"/>
                <a:gd name="connsiteX3-123" fmla="*/ 155981 w 935885"/>
                <a:gd name="connsiteY3-124" fmla="*/ 142809 h 4300417"/>
                <a:gd name="connsiteX4-125" fmla="*/ 389952 w 935885"/>
                <a:gd name="connsiteY4-126" fmla="*/ 142809 h 4300417"/>
                <a:gd name="connsiteX5-127" fmla="*/ 779901 w 935885"/>
                <a:gd name="connsiteY5-128" fmla="*/ 142809 h 4300417"/>
                <a:gd name="connsiteX6-129" fmla="*/ 935885 w 935885"/>
                <a:gd name="connsiteY6-130" fmla="*/ 2070734 h 4300417"/>
                <a:gd name="connsiteX7-131" fmla="*/ 935885 w 935885"/>
                <a:gd name="connsiteY7-132" fmla="*/ 2070734 h 4300417"/>
                <a:gd name="connsiteX8-133" fmla="*/ 935885 w 935885"/>
                <a:gd name="connsiteY8-134" fmla="*/ 2896987 h 4300417"/>
                <a:gd name="connsiteX9-135" fmla="*/ 935885 w 935885"/>
                <a:gd name="connsiteY9-136" fmla="*/ 3291839 h 4300417"/>
                <a:gd name="connsiteX10-137" fmla="*/ 779901 w 935885"/>
                <a:gd name="connsiteY10-138" fmla="*/ 3447823 h 4300417"/>
                <a:gd name="connsiteX11-139" fmla="*/ 389952 w 935885"/>
                <a:gd name="connsiteY11-140" fmla="*/ 3447823 h 4300417"/>
                <a:gd name="connsiteX12-141" fmla="*/ 352258 w 935885"/>
                <a:gd name="connsiteY12-142" fmla="*/ 4300417 h 4300417"/>
                <a:gd name="connsiteX13-143" fmla="*/ 155981 w 935885"/>
                <a:gd name="connsiteY13-144" fmla="*/ 3447823 h 4300417"/>
                <a:gd name="connsiteX14-145" fmla="*/ 155984 w 935885"/>
                <a:gd name="connsiteY14-146" fmla="*/ 3447823 h 4300417"/>
                <a:gd name="connsiteX15-147" fmla="*/ 0 w 935885"/>
                <a:gd name="connsiteY15-148" fmla="*/ 3291839 h 4300417"/>
                <a:gd name="connsiteX16-149" fmla="*/ 0 w 935885"/>
                <a:gd name="connsiteY16-150" fmla="*/ 2896987 h 4300417"/>
                <a:gd name="connsiteX17-151" fmla="*/ 0 w 935885"/>
                <a:gd name="connsiteY17-152" fmla="*/ 2070734 h 4300417"/>
                <a:gd name="connsiteX18-153" fmla="*/ 0 w 935885"/>
                <a:gd name="connsiteY18-154" fmla="*/ 2070734 h 4300417"/>
                <a:gd name="connsiteX0-155" fmla="*/ 0 w 935885"/>
                <a:gd name="connsiteY0-156" fmla="*/ 2070734 h 4300417"/>
                <a:gd name="connsiteX1-157" fmla="*/ 155984 w 935885"/>
                <a:gd name="connsiteY1-158" fmla="*/ 142809 h 4300417"/>
                <a:gd name="connsiteX2-159" fmla="*/ 155981 w 935885"/>
                <a:gd name="connsiteY2-160" fmla="*/ 142809 h 4300417"/>
                <a:gd name="connsiteX3-161" fmla="*/ 155981 w 935885"/>
                <a:gd name="connsiteY3-162" fmla="*/ 142809 h 4300417"/>
                <a:gd name="connsiteX4-163" fmla="*/ 389952 w 935885"/>
                <a:gd name="connsiteY4-164" fmla="*/ 142809 h 4300417"/>
                <a:gd name="connsiteX5-165" fmla="*/ 779901 w 935885"/>
                <a:gd name="connsiteY5-166" fmla="*/ 142809 h 4300417"/>
                <a:gd name="connsiteX6-167" fmla="*/ 935885 w 935885"/>
                <a:gd name="connsiteY6-168" fmla="*/ 2070734 h 4300417"/>
                <a:gd name="connsiteX7-169" fmla="*/ 935885 w 935885"/>
                <a:gd name="connsiteY7-170" fmla="*/ 2070734 h 4300417"/>
                <a:gd name="connsiteX8-171" fmla="*/ 935885 w 935885"/>
                <a:gd name="connsiteY8-172" fmla="*/ 2896987 h 4300417"/>
                <a:gd name="connsiteX9-173" fmla="*/ 935885 w 935885"/>
                <a:gd name="connsiteY9-174" fmla="*/ 3291839 h 4300417"/>
                <a:gd name="connsiteX10-175" fmla="*/ 779901 w 935885"/>
                <a:gd name="connsiteY10-176" fmla="*/ 3447823 h 4300417"/>
                <a:gd name="connsiteX11-177" fmla="*/ 389952 w 935885"/>
                <a:gd name="connsiteY11-178" fmla="*/ 3447823 h 4300417"/>
                <a:gd name="connsiteX12-179" fmla="*/ 352258 w 935885"/>
                <a:gd name="connsiteY12-180" fmla="*/ 4300417 h 4300417"/>
                <a:gd name="connsiteX13-181" fmla="*/ 155981 w 935885"/>
                <a:gd name="connsiteY13-182" fmla="*/ 3447823 h 4300417"/>
                <a:gd name="connsiteX14-183" fmla="*/ 155984 w 935885"/>
                <a:gd name="connsiteY14-184" fmla="*/ 3447823 h 4300417"/>
                <a:gd name="connsiteX15-185" fmla="*/ 0 w 935885"/>
                <a:gd name="connsiteY15-186" fmla="*/ 3291839 h 4300417"/>
                <a:gd name="connsiteX16-187" fmla="*/ 0 w 935885"/>
                <a:gd name="connsiteY16-188" fmla="*/ 2896987 h 4300417"/>
                <a:gd name="connsiteX17-189" fmla="*/ 0 w 935885"/>
                <a:gd name="connsiteY17-190" fmla="*/ 2070734 h 4300417"/>
                <a:gd name="connsiteX18-191" fmla="*/ 0 w 935885"/>
                <a:gd name="connsiteY18-192" fmla="*/ 2070734 h 4300417"/>
                <a:gd name="connsiteX0-193" fmla="*/ 0 w 935885"/>
                <a:gd name="connsiteY0-194" fmla="*/ 1927925 h 4157608"/>
                <a:gd name="connsiteX1-195" fmla="*/ 155984 w 935885"/>
                <a:gd name="connsiteY1-196" fmla="*/ 0 h 4157608"/>
                <a:gd name="connsiteX2-197" fmla="*/ 155981 w 935885"/>
                <a:gd name="connsiteY2-198" fmla="*/ 0 h 4157608"/>
                <a:gd name="connsiteX3-199" fmla="*/ 155981 w 935885"/>
                <a:gd name="connsiteY3-200" fmla="*/ 0 h 4157608"/>
                <a:gd name="connsiteX4-201" fmla="*/ 779901 w 935885"/>
                <a:gd name="connsiteY4-202" fmla="*/ 0 h 4157608"/>
                <a:gd name="connsiteX5-203" fmla="*/ 935885 w 935885"/>
                <a:gd name="connsiteY5-204" fmla="*/ 1927925 h 4157608"/>
                <a:gd name="connsiteX6-205" fmla="*/ 935885 w 935885"/>
                <a:gd name="connsiteY6-206" fmla="*/ 1927925 h 4157608"/>
                <a:gd name="connsiteX7-207" fmla="*/ 935885 w 935885"/>
                <a:gd name="connsiteY7-208" fmla="*/ 2754178 h 4157608"/>
                <a:gd name="connsiteX8-209" fmla="*/ 935885 w 935885"/>
                <a:gd name="connsiteY8-210" fmla="*/ 3149030 h 4157608"/>
                <a:gd name="connsiteX9-211" fmla="*/ 779901 w 935885"/>
                <a:gd name="connsiteY9-212" fmla="*/ 3305014 h 4157608"/>
                <a:gd name="connsiteX10-213" fmla="*/ 389952 w 935885"/>
                <a:gd name="connsiteY10-214" fmla="*/ 3305014 h 4157608"/>
                <a:gd name="connsiteX11-215" fmla="*/ 352258 w 935885"/>
                <a:gd name="connsiteY11-216" fmla="*/ 4157608 h 4157608"/>
                <a:gd name="connsiteX12-217" fmla="*/ 155981 w 935885"/>
                <a:gd name="connsiteY12-218" fmla="*/ 3305014 h 4157608"/>
                <a:gd name="connsiteX13-219" fmla="*/ 155984 w 935885"/>
                <a:gd name="connsiteY13-220" fmla="*/ 3305014 h 4157608"/>
                <a:gd name="connsiteX14-221" fmla="*/ 0 w 935885"/>
                <a:gd name="connsiteY14-222" fmla="*/ 3149030 h 4157608"/>
                <a:gd name="connsiteX15-223" fmla="*/ 0 w 935885"/>
                <a:gd name="connsiteY15-224" fmla="*/ 2754178 h 4157608"/>
                <a:gd name="connsiteX16-225" fmla="*/ 0 w 935885"/>
                <a:gd name="connsiteY16-226" fmla="*/ 1927925 h 4157608"/>
                <a:gd name="connsiteX17-227" fmla="*/ 0 w 935885"/>
                <a:gd name="connsiteY17-228" fmla="*/ 1927925 h 4157608"/>
                <a:gd name="connsiteX0-229" fmla="*/ 0 w 935885"/>
                <a:gd name="connsiteY0-230" fmla="*/ 2128340 h 4358023"/>
                <a:gd name="connsiteX1-231" fmla="*/ 155984 w 935885"/>
                <a:gd name="connsiteY1-232" fmla="*/ 200415 h 4358023"/>
                <a:gd name="connsiteX2-233" fmla="*/ 155981 w 935885"/>
                <a:gd name="connsiteY2-234" fmla="*/ 200415 h 4358023"/>
                <a:gd name="connsiteX3-235" fmla="*/ 260759 w 935885"/>
                <a:gd name="connsiteY3-236" fmla="*/ 19437 h 4358023"/>
                <a:gd name="connsiteX4-237" fmla="*/ 779901 w 935885"/>
                <a:gd name="connsiteY4-238" fmla="*/ 200415 h 4358023"/>
                <a:gd name="connsiteX5-239" fmla="*/ 935885 w 935885"/>
                <a:gd name="connsiteY5-240" fmla="*/ 2128340 h 4358023"/>
                <a:gd name="connsiteX6-241" fmla="*/ 935885 w 935885"/>
                <a:gd name="connsiteY6-242" fmla="*/ 2128340 h 4358023"/>
                <a:gd name="connsiteX7-243" fmla="*/ 935885 w 935885"/>
                <a:gd name="connsiteY7-244" fmla="*/ 2954593 h 4358023"/>
                <a:gd name="connsiteX8-245" fmla="*/ 935885 w 935885"/>
                <a:gd name="connsiteY8-246" fmla="*/ 3349445 h 4358023"/>
                <a:gd name="connsiteX9-247" fmla="*/ 779901 w 935885"/>
                <a:gd name="connsiteY9-248" fmla="*/ 3505429 h 4358023"/>
                <a:gd name="connsiteX10-249" fmla="*/ 389952 w 935885"/>
                <a:gd name="connsiteY10-250" fmla="*/ 3505429 h 4358023"/>
                <a:gd name="connsiteX11-251" fmla="*/ 352258 w 935885"/>
                <a:gd name="connsiteY11-252" fmla="*/ 4358023 h 4358023"/>
                <a:gd name="connsiteX12-253" fmla="*/ 155981 w 935885"/>
                <a:gd name="connsiteY12-254" fmla="*/ 3505429 h 4358023"/>
                <a:gd name="connsiteX13-255" fmla="*/ 155984 w 935885"/>
                <a:gd name="connsiteY13-256" fmla="*/ 3505429 h 4358023"/>
                <a:gd name="connsiteX14-257" fmla="*/ 0 w 935885"/>
                <a:gd name="connsiteY14-258" fmla="*/ 3349445 h 4358023"/>
                <a:gd name="connsiteX15-259" fmla="*/ 0 w 935885"/>
                <a:gd name="connsiteY15-260" fmla="*/ 2954593 h 4358023"/>
                <a:gd name="connsiteX16-261" fmla="*/ 0 w 935885"/>
                <a:gd name="connsiteY16-262" fmla="*/ 2128340 h 4358023"/>
                <a:gd name="connsiteX17-263" fmla="*/ 0 w 935885"/>
                <a:gd name="connsiteY17-264" fmla="*/ 2128340 h 4358023"/>
                <a:gd name="connsiteX0-265" fmla="*/ 0 w 935885"/>
                <a:gd name="connsiteY0-266" fmla="*/ 2308928 h 4538611"/>
                <a:gd name="connsiteX1-267" fmla="*/ 155984 w 935885"/>
                <a:gd name="connsiteY1-268" fmla="*/ 381003 h 4538611"/>
                <a:gd name="connsiteX2-269" fmla="*/ 155981 w 935885"/>
                <a:gd name="connsiteY2-270" fmla="*/ 381003 h 4538611"/>
                <a:gd name="connsiteX3-271" fmla="*/ 165509 w 935885"/>
                <a:gd name="connsiteY3-272" fmla="*/ 0 h 4538611"/>
                <a:gd name="connsiteX4-273" fmla="*/ 779901 w 935885"/>
                <a:gd name="connsiteY4-274" fmla="*/ 381003 h 4538611"/>
                <a:gd name="connsiteX5-275" fmla="*/ 935885 w 935885"/>
                <a:gd name="connsiteY5-276" fmla="*/ 2308928 h 4538611"/>
                <a:gd name="connsiteX6-277" fmla="*/ 935885 w 935885"/>
                <a:gd name="connsiteY6-278" fmla="*/ 2308928 h 4538611"/>
                <a:gd name="connsiteX7-279" fmla="*/ 935885 w 935885"/>
                <a:gd name="connsiteY7-280" fmla="*/ 3135181 h 4538611"/>
                <a:gd name="connsiteX8-281" fmla="*/ 935885 w 935885"/>
                <a:gd name="connsiteY8-282" fmla="*/ 3530033 h 4538611"/>
                <a:gd name="connsiteX9-283" fmla="*/ 779901 w 935885"/>
                <a:gd name="connsiteY9-284" fmla="*/ 3686017 h 4538611"/>
                <a:gd name="connsiteX10-285" fmla="*/ 389952 w 935885"/>
                <a:gd name="connsiteY10-286" fmla="*/ 3686017 h 4538611"/>
                <a:gd name="connsiteX11-287" fmla="*/ 352258 w 935885"/>
                <a:gd name="connsiteY11-288" fmla="*/ 4538611 h 4538611"/>
                <a:gd name="connsiteX12-289" fmla="*/ 155981 w 935885"/>
                <a:gd name="connsiteY12-290" fmla="*/ 3686017 h 4538611"/>
                <a:gd name="connsiteX13-291" fmla="*/ 155984 w 935885"/>
                <a:gd name="connsiteY13-292" fmla="*/ 3686017 h 4538611"/>
                <a:gd name="connsiteX14-293" fmla="*/ 0 w 935885"/>
                <a:gd name="connsiteY14-294" fmla="*/ 3530033 h 4538611"/>
                <a:gd name="connsiteX15-295" fmla="*/ 0 w 935885"/>
                <a:gd name="connsiteY15-296" fmla="*/ 3135181 h 4538611"/>
                <a:gd name="connsiteX16-297" fmla="*/ 0 w 935885"/>
                <a:gd name="connsiteY16-298" fmla="*/ 2308928 h 4538611"/>
                <a:gd name="connsiteX17-299" fmla="*/ 0 w 935885"/>
                <a:gd name="connsiteY17-300" fmla="*/ 2308928 h 4538611"/>
                <a:gd name="connsiteX0-301" fmla="*/ 0 w 935885"/>
                <a:gd name="connsiteY0-302" fmla="*/ 2308928 h 4538611"/>
                <a:gd name="connsiteX1-303" fmla="*/ 155984 w 935885"/>
                <a:gd name="connsiteY1-304" fmla="*/ 381003 h 4538611"/>
                <a:gd name="connsiteX2-305" fmla="*/ 165509 w 935885"/>
                <a:gd name="connsiteY2-306" fmla="*/ 0 h 4538611"/>
                <a:gd name="connsiteX3-307" fmla="*/ 779901 w 935885"/>
                <a:gd name="connsiteY3-308" fmla="*/ 381003 h 4538611"/>
                <a:gd name="connsiteX4-309" fmla="*/ 935885 w 935885"/>
                <a:gd name="connsiteY4-310" fmla="*/ 2308928 h 4538611"/>
                <a:gd name="connsiteX5-311" fmla="*/ 935885 w 935885"/>
                <a:gd name="connsiteY5-312" fmla="*/ 2308928 h 4538611"/>
                <a:gd name="connsiteX6-313" fmla="*/ 935885 w 935885"/>
                <a:gd name="connsiteY6-314" fmla="*/ 3135181 h 4538611"/>
                <a:gd name="connsiteX7-315" fmla="*/ 935885 w 935885"/>
                <a:gd name="connsiteY7-316" fmla="*/ 3530033 h 4538611"/>
                <a:gd name="connsiteX8-317" fmla="*/ 779901 w 935885"/>
                <a:gd name="connsiteY8-318" fmla="*/ 3686017 h 4538611"/>
                <a:gd name="connsiteX9-319" fmla="*/ 389952 w 935885"/>
                <a:gd name="connsiteY9-320" fmla="*/ 3686017 h 4538611"/>
                <a:gd name="connsiteX10-321" fmla="*/ 352258 w 935885"/>
                <a:gd name="connsiteY10-322" fmla="*/ 4538611 h 4538611"/>
                <a:gd name="connsiteX11-323" fmla="*/ 155981 w 935885"/>
                <a:gd name="connsiteY11-324" fmla="*/ 3686017 h 4538611"/>
                <a:gd name="connsiteX12-325" fmla="*/ 155984 w 935885"/>
                <a:gd name="connsiteY12-326" fmla="*/ 3686017 h 4538611"/>
                <a:gd name="connsiteX13-327" fmla="*/ 0 w 935885"/>
                <a:gd name="connsiteY13-328" fmla="*/ 3530033 h 4538611"/>
                <a:gd name="connsiteX14-329" fmla="*/ 0 w 935885"/>
                <a:gd name="connsiteY14-330" fmla="*/ 3135181 h 4538611"/>
                <a:gd name="connsiteX15-331" fmla="*/ 0 w 935885"/>
                <a:gd name="connsiteY15-332" fmla="*/ 2308928 h 4538611"/>
                <a:gd name="connsiteX16-333" fmla="*/ 0 w 935885"/>
                <a:gd name="connsiteY16-334" fmla="*/ 2308928 h 4538611"/>
                <a:gd name="connsiteX0-335" fmla="*/ 15466 w 951351"/>
                <a:gd name="connsiteY0-336" fmla="*/ 2309139 h 4538822"/>
                <a:gd name="connsiteX1-337" fmla="*/ 0 w 951351"/>
                <a:gd name="connsiteY1-338" fmla="*/ 390739 h 4538822"/>
                <a:gd name="connsiteX2-339" fmla="*/ 180975 w 951351"/>
                <a:gd name="connsiteY2-340" fmla="*/ 211 h 4538822"/>
                <a:gd name="connsiteX3-341" fmla="*/ 795367 w 951351"/>
                <a:gd name="connsiteY3-342" fmla="*/ 381214 h 4538822"/>
                <a:gd name="connsiteX4-343" fmla="*/ 951351 w 951351"/>
                <a:gd name="connsiteY4-344" fmla="*/ 2309139 h 4538822"/>
                <a:gd name="connsiteX5-345" fmla="*/ 951351 w 951351"/>
                <a:gd name="connsiteY5-346" fmla="*/ 2309139 h 4538822"/>
                <a:gd name="connsiteX6-347" fmla="*/ 951351 w 951351"/>
                <a:gd name="connsiteY6-348" fmla="*/ 3135392 h 4538822"/>
                <a:gd name="connsiteX7-349" fmla="*/ 951351 w 951351"/>
                <a:gd name="connsiteY7-350" fmla="*/ 3530244 h 4538822"/>
                <a:gd name="connsiteX8-351" fmla="*/ 795367 w 951351"/>
                <a:gd name="connsiteY8-352" fmla="*/ 3686228 h 4538822"/>
                <a:gd name="connsiteX9-353" fmla="*/ 405418 w 951351"/>
                <a:gd name="connsiteY9-354" fmla="*/ 3686228 h 4538822"/>
                <a:gd name="connsiteX10-355" fmla="*/ 367724 w 951351"/>
                <a:gd name="connsiteY10-356" fmla="*/ 4538822 h 4538822"/>
                <a:gd name="connsiteX11-357" fmla="*/ 171447 w 951351"/>
                <a:gd name="connsiteY11-358" fmla="*/ 3686228 h 4538822"/>
                <a:gd name="connsiteX12-359" fmla="*/ 171450 w 951351"/>
                <a:gd name="connsiteY12-360" fmla="*/ 3686228 h 4538822"/>
                <a:gd name="connsiteX13-361" fmla="*/ 15466 w 951351"/>
                <a:gd name="connsiteY13-362" fmla="*/ 3530244 h 4538822"/>
                <a:gd name="connsiteX14-363" fmla="*/ 15466 w 951351"/>
                <a:gd name="connsiteY14-364" fmla="*/ 3135392 h 4538822"/>
                <a:gd name="connsiteX15-365" fmla="*/ 15466 w 951351"/>
                <a:gd name="connsiteY15-366" fmla="*/ 2309139 h 4538822"/>
                <a:gd name="connsiteX16-367" fmla="*/ 15466 w 951351"/>
                <a:gd name="connsiteY16-368" fmla="*/ 2309139 h 4538822"/>
                <a:gd name="connsiteX0-369" fmla="*/ 0 w 935885"/>
                <a:gd name="connsiteY0-370" fmla="*/ 2309139 h 4538822"/>
                <a:gd name="connsiteX1-371" fmla="*/ 165509 w 935885"/>
                <a:gd name="connsiteY1-372" fmla="*/ 211 h 4538822"/>
                <a:gd name="connsiteX2-373" fmla="*/ 779901 w 935885"/>
                <a:gd name="connsiteY2-374" fmla="*/ 381214 h 4538822"/>
                <a:gd name="connsiteX3-375" fmla="*/ 935885 w 935885"/>
                <a:gd name="connsiteY3-376" fmla="*/ 2309139 h 4538822"/>
                <a:gd name="connsiteX4-377" fmla="*/ 935885 w 935885"/>
                <a:gd name="connsiteY4-378" fmla="*/ 2309139 h 4538822"/>
                <a:gd name="connsiteX5-379" fmla="*/ 935885 w 935885"/>
                <a:gd name="connsiteY5-380" fmla="*/ 3135392 h 4538822"/>
                <a:gd name="connsiteX6-381" fmla="*/ 935885 w 935885"/>
                <a:gd name="connsiteY6-382" fmla="*/ 3530244 h 4538822"/>
                <a:gd name="connsiteX7-383" fmla="*/ 779901 w 935885"/>
                <a:gd name="connsiteY7-384" fmla="*/ 3686228 h 4538822"/>
                <a:gd name="connsiteX8-385" fmla="*/ 389952 w 935885"/>
                <a:gd name="connsiteY8-386" fmla="*/ 3686228 h 4538822"/>
                <a:gd name="connsiteX9-387" fmla="*/ 352258 w 935885"/>
                <a:gd name="connsiteY9-388" fmla="*/ 4538822 h 4538822"/>
                <a:gd name="connsiteX10-389" fmla="*/ 155981 w 935885"/>
                <a:gd name="connsiteY10-390" fmla="*/ 3686228 h 4538822"/>
                <a:gd name="connsiteX11-391" fmla="*/ 155984 w 935885"/>
                <a:gd name="connsiteY11-392" fmla="*/ 3686228 h 4538822"/>
                <a:gd name="connsiteX12-393" fmla="*/ 0 w 935885"/>
                <a:gd name="connsiteY12-394" fmla="*/ 3530244 h 4538822"/>
                <a:gd name="connsiteX13-395" fmla="*/ 0 w 935885"/>
                <a:gd name="connsiteY13-396" fmla="*/ 3135392 h 4538822"/>
                <a:gd name="connsiteX14-397" fmla="*/ 0 w 935885"/>
                <a:gd name="connsiteY14-398" fmla="*/ 2309139 h 4538822"/>
                <a:gd name="connsiteX15-399" fmla="*/ 0 w 935885"/>
                <a:gd name="connsiteY15-400" fmla="*/ 2309139 h 4538822"/>
                <a:gd name="connsiteX0-401" fmla="*/ 0 w 935885"/>
                <a:gd name="connsiteY0-402" fmla="*/ 2022971 h 4252654"/>
                <a:gd name="connsiteX1-403" fmla="*/ 194087 w 935885"/>
                <a:gd name="connsiteY1-404" fmla="*/ 276019 h 4252654"/>
                <a:gd name="connsiteX2-405" fmla="*/ 779901 w 935885"/>
                <a:gd name="connsiteY2-406" fmla="*/ 95046 h 4252654"/>
                <a:gd name="connsiteX3-407" fmla="*/ 935885 w 935885"/>
                <a:gd name="connsiteY3-408" fmla="*/ 2022971 h 4252654"/>
                <a:gd name="connsiteX4-409" fmla="*/ 935885 w 935885"/>
                <a:gd name="connsiteY4-410" fmla="*/ 2022971 h 4252654"/>
                <a:gd name="connsiteX5-411" fmla="*/ 935885 w 935885"/>
                <a:gd name="connsiteY5-412" fmla="*/ 2849224 h 4252654"/>
                <a:gd name="connsiteX6-413" fmla="*/ 935885 w 935885"/>
                <a:gd name="connsiteY6-414" fmla="*/ 3244076 h 4252654"/>
                <a:gd name="connsiteX7-415" fmla="*/ 779901 w 935885"/>
                <a:gd name="connsiteY7-416" fmla="*/ 3400060 h 4252654"/>
                <a:gd name="connsiteX8-417" fmla="*/ 389952 w 935885"/>
                <a:gd name="connsiteY8-418" fmla="*/ 3400060 h 4252654"/>
                <a:gd name="connsiteX9-419" fmla="*/ 352258 w 935885"/>
                <a:gd name="connsiteY9-420" fmla="*/ 4252654 h 4252654"/>
                <a:gd name="connsiteX10-421" fmla="*/ 155981 w 935885"/>
                <a:gd name="connsiteY10-422" fmla="*/ 3400060 h 4252654"/>
                <a:gd name="connsiteX11-423" fmla="*/ 155984 w 935885"/>
                <a:gd name="connsiteY11-424" fmla="*/ 3400060 h 4252654"/>
                <a:gd name="connsiteX12-425" fmla="*/ 0 w 935885"/>
                <a:gd name="connsiteY12-426" fmla="*/ 3244076 h 4252654"/>
                <a:gd name="connsiteX13-427" fmla="*/ 0 w 935885"/>
                <a:gd name="connsiteY13-428" fmla="*/ 2849224 h 4252654"/>
                <a:gd name="connsiteX14-429" fmla="*/ 0 w 935885"/>
                <a:gd name="connsiteY14-430" fmla="*/ 2022971 h 4252654"/>
                <a:gd name="connsiteX15-431" fmla="*/ 0 w 935885"/>
                <a:gd name="connsiteY15-432" fmla="*/ 2022971 h 4252654"/>
                <a:gd name="connsiteX0-433" fmla="*/ 0 w 935885"/>
                <a:gd name="connsiteY0-434" fmla="*/ 2083348 h 4313031"/>
                <a:gd name="connsiteX1-435" fmla="*/ 194087 w 935885"/>
                <a:gd name="connsiteY1-436" fmla="*/ 336396 h 4313031"/>
                <a:gd name="connsiteX2-437" fmla="*/ 779901 w 935885"/>
                <a:gd name="connsiteY2-438" fmla="*/ 155423 h 4313031"/>
                <a:gd name="connsiteX3-439" fmla="*/ 935885 w 935885"/>
                <a:gd name="connsiteY3-440" fmla="*/ 2083348 h 4313031"/>
                <a:gd name="connsiteX4-441" fmla="*/ 935885 w 935885"/>
                <a:gd name="connsiteY4-442" fmla="*/ 2083348 h 4313031"/>
                <a:gd name="connsiteX5-443" fmla="*/ 935885 w 935885"/>
                <a:gd name="connsiteY5-444" fmla="*/ 2909601 h 4313031"/>
                <a:gd name="connsiteX6-445" fmla="*/ 935885 w 935885"/>
                <a:gd name="connsiteY6-446" fmla="*/ 3304453 h 4313031"/>
                <a:gd name="connsiteX7-447" fmla="*/ 779901 w 935885"/>
                <a:gd name="connsiteY7-448" fmla="*/ 3460437 h 4313031"/>
                <a:gd name="connsiteX8-449" fmla="*/ 389952 w 935885"/>
                <a:gd name="connsiteY8-450" fmla="*/ 3460437 h 4313031"/>
                <a:gd name="connsiteX9-451" fmla="*/ 352258 w 935885"/>
                <a:gd name="connsiteY9-452" fmla="*/ 4313031 h 4313031"/>
                <a:gd name="connsiteX10-453" fmla="*/ 155981 w 935885"/>
                <a:gd name="connsiteY10-454" fmla="*/ 3460437 h 4313031"/>
                <a:gd name="connsiteX11-455" fmla="*/ 155984 w 935885"/>
                <a:gd name="connsiteY11-456" fmla="*/ 3460437 h 4313031"/>
                <a:gd name="connsiteX12-457" fmla="*/ 0 w 935885"/>
                <a:gd name="connsiteY12-458" fmla="*/ 3304453 h 4313031"/>
                <a:gd name="connsiteX13-459" fmla="*/ 0 w 935885"/>
                <a:gd name="connsiteY13-460" fmla="*/ 2909601 h 4313031"/>
                <a:gd name="connsiteX14-461" fmla="*/ 0 w 935885"/>
                <a:gd name="connsiteY14-462" fmla="*/ 2083348 h 4313031"/>
                <a:gd name="connsiteX15-463" fmla="*/ 0 w 935885"/>
                <a:gd name="connsiteY15-464" fmla="*/ 2083348 h 4313031"/>
                <a:gd name="connsiteX0-465" fmla="*/ 0 w 935885"/>
                <a:gd name="connsiteY0-466" fmla="*/ 2042265 h 4271948"/>
                <a:gd name="connsiteX1-467" fmla="*/ 194087 w 935885"/>
                <a:gd name="connsiteY1-468" fmla="*/ 295313 h 4271948"/>
                <a:gd name="connsiteX2-469" fmla="*/ 779901 w 935885"/>
                <a:gd name="connsiteY2-470" fmla="*/ 114340 h 4271948"/>
                <a:gd name="connsiteX3-471" fmla="*/ 935885 w 935885"/>
                <a:gd name="connsiteY3-472" fmla="*/ 2042265 h 4271948"/>
                <a:gd name="connsiteX4-473" fmla="*/ 935885 w 935885"/>
                <a:gd name="connsiteY4-474" fmla="*/ 2042265 h 4271948"/>
                <a:gd name="connsiteX5-475" fmla="*/ 935885 w 935885"/>
                <a:gd name="connsiteY5-476" fmla="*/ 2868518 h 4271948"/>
                <a:gd name="connsiteX6-477" fmla="*/ 935885 w 935885"/>
                <a:gd name="connsiteY6-478" fmla="*/ 3263370 h 4271948"/>
                <a:gd name="connsiteX7-479" fmla="*/ 779901 w 935885"/>
                <a:gd name="connsiteY7-480" fmla="*/ 3419354 h 4271948"/>
                <a:gd name="connsiteX8-481" fmla="*/ 389952 w 935885"/>
                <a:gd name="connsiteY8-482" fmla="*/ 3419354 h 4271948"/>
                <a:gd name="connsiteX9-483" fmla="*/ 352258 w 935885"/>
                <a:gd name="connsiteY9-484" fmla="*/ 4271948 h 4271948"/>
                <a:gd name="connsiteX10-485" fmla="*/ 155981 w 935885"/>
                <a:gd name="connsiteY10-486" fmla="*/ 3419354 h 4271948"/>
                <a:gd name="connsiteX11-487" fmla="*/ 155984 w 935885"/>
                <a:gd name="connsiteY11-488" fmla="*/ 3419354 h 4271948"/>
                <a:gd name="connsiteX12-489" fmla="*/ 0 w 935885"/>
                <a:gd name="connsiteY12-490" fmla="*/ 3263370 h 4271948"/>
                <a:gd name="connsiteX13-491" fmla="*/ 0 w 935885"/>
                <a:gd name="connsiteY13-492" fmla="*/ 2868518 h 4271948"/>
                <a:gd name="connsiteX14-493" fmla="*/ 0 w 935885"/>
                <a:gd name="connsiteY14-494" fmla="*/ 2042265 h 4271948"/>
                <a:gd name="connsiteX15-495" fmla="*/ 0 w 935885"/>
                <a:gd name="connsiteY15-496" fmla="*/ 2042265 h 4271948"/>
                <a:gd name="connsiteX0-497" fmla="*/ 0 w 935885"/>
                <a:gd name="connsiteY0-498" fmla="*/ 2029947 h 4259630"/>
                <a:gd name="connsiteX1-499" fmla="*/ 194087 w 935885"/>
                <a:gd name="connsiteY1-500" fmla="*/ 282995 h 4259630"/>
                <a:gd name="connsiteX2-501" fmla="*/ 827529 w 935885"/>
                <a:gd name="connsiteY2-502" fmla="*/ 178220 h 4259630"/>
                <a:gd name="connsiteX3-503" fmla="*/ 935885 w 935885"/>
                <a:gd name="connsiteY3-504" fmla="*/ 2029947 h 4259630"/>
                <a:gd name="connsiteX4-505" fmla="*/ 935885 w 935885"/>
                <a:gd name="connsiteY4-506" fmla="*/ 2029947 h 4259630"/>
                <a:gd name="connsiteX5-507" fmla="*/ 935885 w 935885"/>
                <a:gd name="connsiteY5-508" fmla="*/ 2856200 h 4259630"/>
                <a:gd name="connsiteX6-509" fmla="*/ 935885 w 935885"/>
                <a:gd name="connsiteY6-510" fmla="*/ 3251052 h 4259630"/>
                <a:gd name="connsiteX7-511" fmla="*/ 779901 w 935885"/>
                <a:gd name="connsiteY7-512" fmla="*/ 3407036 h 4259630"/>
                <a:gd name="connsiteX8-513" fmla="*/ 389952 w 935885"/>
                <a:gd name="connsiteY8-514" fmla="*/ 3407036 h 4259630"/>
                <a:gd name="connsiteX9-515" fmla="*/ 352258 w 935885"/>
                <a:gd name="connsiteY9-516" fmla="*/ 4259630 h 4259630"/>
                <a:gd name="connsiteX10-517" fmla="*/ 155981 w 935885"/>
                <a:gd name="connsiteY10-518" fmla="*/ 3407036 h 4259630"/>
                <a:gd name="connsiteX11-519" fmla="*/ 155984 w 935885"/>
                <a:gd name="connsiteY11-520" fmla="*/ 3407036 h 4259630"/>
                <a:gd name="connsiteX12-521" fmla="*/ 0 w 935885"/>
                <a:gd name="connsiteY12-522" fmla="*/ 3251052 h 4259630"/>
                <a:gd name="connsiteX13-523" fmla="*/ 0 w 935885"/>
                <a:gd name="connsiteY13-524" fmla="*/ 2856200 h 4259630"/>
                <a:gd name="connsiteX14-525" fmla="*/ 0 w 935885"/>
                <a:gd name="connsiteY14-526" fmla="*/ 2029947 h 4259630"/>
                <a:gd name="connsiteX15-527" fmla="*/ 0 w 935885"/>
                <a:gd name="connsiteY15-528" fmla="*/ 2029947 h 4259630"/>
                <a:gd name="connsiteX0-529" fmla="*/ 0 w 1002160"/>
                <a:gd name="connsiteY0-530" fmla="*/ 1913502 h 4143185"/>
                <a:gd name="connsiteX1-531" fmla="*/ 194087 w 1002160"/>
                <a:gd name="connsiteY1-532" fmla="*/ 166550 h 4143185"/>
                <a:gd name="connsiteX2-533" fmla="*/ 827529 w 1002160"/>
                <a:gd name="connsiteY2-534" fmla="*/ 61775 h 4143185"/>
                <a:gd name="connsiteX3-535" fmla="*/ 935885 w 1002160"/>
                <a:gd name="connsiteY3-536" fmla="*/ 1913502 h 4143185"/>
                <a:gd name="connsiteX4-537" fmla="*/ 935885 w 1002160"/>
                <a:gd name="connsiteY4-538" fmla="*/ 1913502 h 4143185"/>
                <a:gd name="connsiteX5-539" fmla="*/ 935885 w 1002160"/>
                <a:gd name="connsiteY5-540" fmla="*/ 2739755 h 4143185"/>
                <a:gd name="connsiteX6-541" fmla="*/ 935885 w 1002160"/>
                <a:gd name="connsiteY6-542" fmla="*/ 3134607 h 4143185"/>
                <a:gd name="connsiteX7-543" fmla="*/ 779901 w 1002160"/>
                <a:gd name="connsiteY7-544" fmla="*/ 3290591 h 4143185"/>
                <a:gd name="connsiteX8-545" fmla="*/ 389952 w 1002160"/>
                <a:gd name="connsiteY8-546" fmla="*/ 3290591 h 4143185"/>
                <a:gd name="connsiteX9-547" fmla="*/ 352258 w 1002160"/>
                <a:gd name="connsiteY9-548" fmla="*/ 4143185 h 4143185"/>
                <a:gd name="connsiteX10-549" fmla="*/ 155981 w 1002160"/>
                <a:gd name="connsiteY10-550" fmla="*/ 3290591 h 4143185"/>
                <a:gd name="connsiteX11-551" fmla="*/ 155984 w 1002160"/>
                <a:gd name="connsiteY11-552" fmla="*/ 3290591 h 4143185"/>
                <a:gd name="connsiteX12-553" fmla="*/ 0 w 1002160"/>
                <a:gd name="connsiteY12-554" fmla="*/ 3134607 h 4143185"/>
                <a:gd name="connsiteX13-555" fmla="*/ 0 w 1002160"/>
                <a:gd name="connsiteY13-556" fmla="*/ 2739755 h 4143185"/>
                <a:gd name="connsiteX14-557" fmla="*/ 0 w 1002160"/>
                <a:gd name="connsiteY14-558" fmla="*/ 1913502 h 4143185"/>
                <a:gd name="connsiteX15-559" fmla="*/ 0 w 1002160"/>
                <a:gd name="connsiteY15-560" fmla="*/ 1913502 h 4143185"/>
                <a:gd name="connsiteX0-561" fmla="*/ 0 w 1002160"/>
                <a:gd name="connsiteY0-562" fmla="*/ 1860213 h 4089896"/>
                <a:gd name="connsiteX1-563" fmla="*/ 194087 w 1002160"/>
                <a:gd name="connsiteY1-564" fmla="*/ 113261 h 4089896"/>
                <a:gd name="connsiteX2-565" fmla="*/ 827529 w 1002160"/>
                <a:gd name="connsiteY2-566" fmla="*/ 8486 h 4089896"/>
                <a:gd name="connsiteX3-567" fmla="*/ 935885 w 1002160"/>
                <a:gd name="connsiteY3-568" fmla="*/ 1860213 h 4089896"/>
                <a:gd name="connsiteX4-569" fmla="*/ 935885 w 1002160"/>
                <a:gd name="connsiteY4-570" fmla="*/ 1860213 h 4089896"/>
                <a:gd name="connsiteX5-571" fmla="*/ 935885 w 1002160"/>
                <a:gd name="connsiteY5-572" fmla="*/ 2686466 h 4089896"/>
                <a:gd name="connsiteX6-573" fmla="*/ 935885 w 1002160"/>
                <a:gd name="connsiteY6-574" fmla="*/ 3081318 h 4089896"/>
                <a:gd name="connsiteX7-575" fmla="*/ 779901 w 1002160"/>
                <a:gd name="connsiteY7-576" fmla="*/ 3237302 h 4089896"/>
                <a:gd name="connsiteX8-577" fmla="*/ 389952 w 1002160"/>
                <a:gd name="connsiteY8-578" fmla="*/ 3237302 h 4089896"/>
                <a:gd name="connsiteX9-579" fmla="*/ 352258 w 1002160"/>
                <a:gd name="connsiteY9-580" fmla="*/ 4089896 h 4089896"/>
                <a:gd name="connsiteX10-581" fmla="*/ 155981 w 1002160"/>
                <a:gd name="connsiteY10-582" fmla="*/ 3237302 h 4089896"/>
                <a:gd name="connsiteX11-583" fmla="*/ 155984 w 1002160"/>
                <a:gd name="connsiteY11-584" fmla="*/ 3237302 h 4089896"/>
                <a:gd name="connsiteX12-585" fmla="*/ 0 w 1002160"/>
                <a:gd name="connsiteY12-586" fmla="*/ 3081318 h 4089896"/>
                <a:gd name="connsiteX13-587" fmla="*/ 0 w 1002160"/>
                <a:gd name="connsiteY13-588" fmla="*/ 2686466 h 4089896"/>
                <a:gd name="connsiteX14-589" fmla="*/ 0 w 1002160"/>
                <a:gd name="connsiteY14-590" fmla="*/ 1860213 h 4089896"/>
                <a:gd name="connsiteX15-591" fmla="*/ 0 w 1002160"/>
                <a:gd name="connsiteY15-592" fmla="*/ 1860213 h 4089896"/>
                <a:gd name="connsiteX0-593" fmla="*/ 0 w 935885"/>
                <a:gd name="connsiteY0-594" fmla="*/ 1993243 h 4222926"/>
                <a:gd name="connsiteX1-595" fmla="*/ 155987 w 935885"/>
                <a:gd name="connsiteY1-596" fmla="*/ 246291 h 4222926"/>
                <a:gd name="connsiteX2-597" fmla="*/ 827529 w 935885"/>
                <a:gd name="connsiteY2-598" fmla="*/ 141516 h 4222926"/>
                <a:gd name="connsiteX3-599" fmla="*/ 935885 w 935885"/>
                <a:gd name="connsiteY3-600" fmla="*/ 1993243 h 4222926"/>
                <a:gd name="connsiteX4-601" fmla="*/ 935885 w 935885"/>
                <a:gd name="connsiteY4-602" fmla="*/ 1993243 h 4222926"/>
                <a:gd name="connsiteX5-603" fmla="*/ 935885 w 935885"/>
                <a:gd name="connsiteY5-604" fmla="*/ 2819496 h 4222926"/>
                <a:gd name="connsiteX6-605" fmla="*/ 935885 w 935885"/>
                <a:gd name="connsiteY6-606" fmla="*/ 3214348 h 4222926"/>
                <a:gd name="connsiteX7-607" fmla="*/ 779901 w 935885"/>
                <a:gd name="connsiteY7-608" fmla="*/ 3370332 h 4222926"/>
                <a:gd name="connsiteX8-609" fmla="*/ 389952 w 935885"/>
                <a:gd name="connsiteY8-610" fmla="*/ 3370332 h 4222926"/>
                <a:gd name="connsiteX9-611" fmla="*/ 352258 w 935885"/>
                <a:gd name="connsiteY9-612" fmla="*/ 4222926 h 4222926"/>
                <a:gd name="connsiteX10-613" fmla="*/ 155981 w 935885"/>
                <a:gd name="connsiteY10-614" fmla="*/ 3370332 h 4222926"/>
                <a:gd name="connsiteX11-615" fmla="*/ 155984 w 935885"/>
                <a:gd name="connsiteY11-616" fmla="*/ 3370332 h 4222926"/>
                <a:gd name="connsiteX12-617" fmla="*/ 0 w 935885"/>
                <a:gd name="connsiteY12-618" fmla="*/ 3214348 h 4222926"/>
                <a:gd name="connsiteX13-619" fmla="*/ 0 w 935885"/>
                <a:gd name="connsiteY13-620" fmla="*/ 2819496 h 4222926"/>
                <a:gd name="connsiteX14-621" fmla="*/ 0 w 935885"/>
                <a:gd name="connsiteY14-622" fmla="*/ 1993243 h 4222926"/>
                <a:gd name="connsiteX15-623" fmla="*/ 0 w 935885"/>
                <a:gd name="connsiteY15-624" fmla="*/ 1993243 h 4222926"/>
                <a:gd name="connsiteX0-625" fmla="*/ 0 w 935885"/>
                <a:gd name="connsiteY0-626" fmla="*/ 1987530 h 4217213"/>
                <a:gd name="connsiteX1-627" fmla="*/ 155987 w 935885"/>
                <a:gd name="connsiteY1-628" fmla="*/ 240578 h 4217213"/>
                <a:gd name="connsiteX2-629" fmla="*/ 827532 w 935885"/>
                <a:gd name="connsiteY2-630" fmla="*/ 202476 h 4217213"/>
                <a:gd name="connsiteX3-631" fmla="*/ 935885 w 935885"/>
                <a:gd name="connsiteY3-632" fmla="*/ 1987530 h 4217213"/>
                <a:gd name="connsiteX4-633" fmla="*/ 935885 w 935885"/>
                <a:gd name="connsiteY4-634" fmla="*/ 1987530 h 4217213"/>
                <a:gd name="connsiteX5-635" fmla="*/ 935885 w 935885"/>
                <a:gd name="connsiteY5-636" fmla="*/ 2813783 h 4217213"/>
                <a:gd name="connsiteX6-637" fmla="*/ 935885 w 935885"/>
                <a:gd name="connsiteY6-638" fmla="*/ 3208635 h 4217213"/>
                <a:gd name="connsiteX7-639" fmla="*/ 779901 w 935885"/>
                <a:gd name="connsiteY7-640" fmla="*/ 3364619 h 4217213"/>
                <a:gd name="connsiteX8-641" fmla="*/ 389952 w 935885"/>
                <a:gd name="connsiteY8-642" fmla="*/ 3364619 h 4217213"/>
                <a:gd name="connsiteX9-643" fmla="*/ 352258 w 935885"/>
                <a:gd name="connsiteY9-644" fmla="*/ 4217213 h 4217213"/>
                <a:gd name="connsiteX10-645" fmla="*/ 155981 w 935885"/>
                <a:gd name="connsiteY10-646" fmla="*/ 3364619 h 4217213"/>
                <a:gd name="connsiteX11-647" fmla="*/ 155984 w 935885"/>
                <a:gd name="connsiteY11-648" fmla="*/ 3364619 h 4217213"/>
                <a:gd name="connsiteX12-649" fmla="*/ 0 w 935885"/>
                <a:gd name="connsiteY12-650" fmla="*/ 3208635 h 4217213"/>
                <a:gd name="connsiteX13-651" fmla="*/ 0 w 935885"/>
                <a:gd name="connsiteY13-652" fmla="*/ 2813783 h 4217213"/>
                <a:gd name="connsiteX14-653" fmla="*/ 0 w 935885"/>
                <a:gd name="connsiteY14-654" fmla="*/ 1987530 h 4217213"/>
                <a:gd name="connsiteX15-655" fmla="*/ 0 w 935885"/>
                <a:gd name="connsiteY15-656" fmla="*/ 1987530 h 4217213"/>
                <a:gd name="connsiteX0-657" fmla="*/ 0 w 945725"/>
                <a:gd name="connsiteY0-658" fmla="*/ 1918548 h 4148231"/>
                <a:gd name="connsiteX1-659" fmla="*/ 155987 w 945725"/>
                <a:gd name="connsiteY1-660" fmla="*/ 171596 h 4148231"/>
                <a:gd name="connsiteX2-661" fmla="*/ 827532 w 945725"/>
                <a:gd name="connsiteY2-662" fmla="*/ 133494 h 4148231"/>
                <a:gd name="connsiteX3-663" fmla="*/ 935885 w 945725"/>
                <a:gd name="connsiteY3-664" fmla="*/ 1918548 h 4148231"/>
                <a:gd name="connsiteX4-665" fmla="*/ 935885 w 945725"/>
                <a:gd name="connsiteY4-666" fmla="*/ 1918548 h 4148231"/>
                <a:gd name="connsiteX5-667" fmla="*/ 935885 w 945725"/>
                <a:gd name="connsiteY5-668" fmla="*/ 2744801 h 4148231"/>
                <a:gd name="connsiteX6-669" fmla="*/ 935885 w 945725"/>
                <a:gd name="connsiteY6-670" fmla="*/ 3139653 h 4148231"/>
                <a:gd name="connsiteX7-671" fmla="*/ 779901 w 945725"/>
                <a:gd name="connsiteY7-672" fmla="*/ 3295637 h 4148231"/>
                <a:gd name="connsiteX8-673" fmla="*/ 389952 w 945725"/>
                <a:gd name="connsiteY8-674" fmla="*/ 3295637 h 4148231"/>
                <a:gd name="connsiteX9-675" fmla="*/ 352258 w 945725"/>
                <a:gd name="connsiteY9-676" fmla="*/ 4148231 h 4148231"/>
                <a:gd name="connsiteX10-677" fmla="*/ 155981 w 945725"/>
                <a:gd name="connsiteY10-678" fmla="*/ 3295637 h 4148231"/>
                <a:gd name="connsiteX11-679" fmla="*/ 155984 w 945725"/>
                <a:gd name="connsiteY11-680" fmla="*/ 3295637 h 4148231"/>
                <a:gd name="connsiteX12-681" fmla="*/ 0 w 945725"/>
                <a:gd name="connsiteY12-682" fmla="*/ 3139653 h 4148231"/>
                <a:gd name="connsiteX13-683" fmla="*/ 0 w 945725"/>
                <a:gd name="connsiteY13-684" fmla="*/ 2744801 h 4148231"/>
                <a:gd name="connsiteX14-685" fmla="*/ 0 w 945725"/>
                <a:gd name="connsiteY14-686" fmla="*/ 1918548 h 4148231"/>
                <a:gd name="connsiteX15-687" fmla="*/ 0 w 945725"/>
                <a:gd name="connsiteY15-688" fmla="*/ 1918548 h 4148231"/>
                <a:gd name="connsiteX0-689" fmla="*/ 0 w 945725"/>
                <a:gd name="connsiteY0-690" fmla="*/ 1887305 h 4116988"/>
                <a:gd name="connsiteX1-691" fmla="*/ 155987 w 945725"/>
                <a:gd name="connsiteY1-692" fmla="*/ 140353 h 4116988"/>
                <a:gd name="connsiteX2-693" fmla="*/ 827532 w 945725"/>
                <a:gd name="connsiteY2-694" fmla="*/ 102251 h 4116988"/>
                <a:gd name="connsiteX3-695" fmla="*/ 935885 w 945725"/>
                <a:gd name="connsiteY3-696" fmla="*/ 1887305 h 4116988"/>
                <a:gd name="connsiteX4-697" fmla="*/ 935885 w 945725"/>
                <a:gd name="connsiteY4-698" fmla="*/ 1887305 h 4116988"/>
                <a:gd name="connsiteX5-699" fmla="*/ 935885 w 945725"/>
                <a:gd name="connsiteY5-700" fmla="*/ 2713558 h 4116988"/>
                <a:gd name="connsiteX6-701" fmla="*/ 935885 w 945725"/>
                <a:gd name="connsiteY6-702" fmla="*/ 3108410 h 4116988"/>
                <a:gd name="connsiteX7-703" fmla="*/ 779901 w 945725"/>
                <a:gd name="connsiteY7-704" fmla="*/ 3264394 h 4116988"/>
                <a:gd name="connsiteX8-705" fmla="*/ 389952 w 945725"/>
                <a:gd name="connsiteY8-706" fmla="*/ 3264394 h 4116988"/>
                <a:gd name="connsiteX9-707" fmla="*/ 352258 w 945725"/>
                <a:gd name="connsiteY9-708" fmla="*/ 4116988 h 4116988"/>
                <a:gd name="connsiteX10-709" fmla="*/ 155981 w 945725"/>
                <a:gd name="connsiteY10-710" fmla="*/ 3264394 h 4116988"/>
                <a:gd name="connsiteX11-711" fmla="*/ 155984 w 945725"/>
                <a:gd name="connsiteY11-712" fmla="*/ 3264394 h 4116988"/>
                <a:gd name="connsiteX12-713" fmla="*/ 0 w 945725"/>
                <a:gd name="connsiteY12-714" fmla="*/ 3108410 h 4116988"/>
                <a:gd name="connsiteX13-715" fmla="*/ 0 w 945725"/>
                <a:gd name="connsiteY13-716" fmla="*/ 2713558 h 4116988"/>
                <a:gd name="connsiteX14-717" fmla="*/ 0 w 945725"/>
                <a:gd name="connsiteY14-718" fmla="*/ 1887305 h 4116988"/>
                <a:gd name="connsiteX15-719" fmla="*/ 0 w 945725"/>
                <a:gd name="connsiteY15-720" fmla="*/ 1887305 h 4116988"/>
                <a:gd name="connsiteX0-721" fmla="*/ 0 w 945725"/>
                <a:gd name="connsiteY0-722" fmla="*/ 1887305 h 4116988"/>
                <a:gd name="connsiteX1-723" fmla="*/ 155987 w 945725"/>
                <a:gd name="connsiteY1-724" fmla="*/ 140353 h 4116988"/>
                <a:gd name="connsiteX2-725" fmla="*/ 827532 w 945725"/>
                <a:gd name="connsiteY2-726" fmla="*/ 102251 h 4116988"/>
                <a:gd name="connsiteX3-727" fmla="*/ 935885 w 945725"/>
                <a:gd name="connsiteY3-728" fmla="*/ 1887305 h 4116988"/>
                <a:gd name="connsiteX4-729" fmla="*/ 935885 w 945725"/>
                <a:gd name="connsiteY4-730" fmla="*/ 1887305 h 4116988"/>
                <a:gd name="connsiteX5-731" fmla="*/ 935885 w 945725"/>
                <a:gd name="connsiteY5-732" fmla="*/ 2713558 h 4116988"/>
                <a:gd name="connsiteX6-733" fmla="*/ 935885 w 945725"/>
                <a:gd name="connsiteY6-734" fmla="*/ 3108410 h 4116988"/>
                <a:gd name="connsiteX7-735" fmla="*/ 779901 w 945725"/>
                <a:gd name="connsiteY7-736" fmla="*/ 3264394 h 4116988"/>
                <a:gd name="connsiteX8-737" fmla="*/ 389952 w 945725"/>
                <a:gd name="connsiteY8-738" fmla="*/ 3264394 h 4116988"/>
                <a:gd name="connsiteX9-739" fmla="*/ 352258 w 945725"/>
                <a:gd name="connsiteY9-740" fmla="*/ 4116988 h 4116988"/>
                <a:gd name="connsiteX10-741" fmla="*/ 155981 w 945725"/>
                <a:gd name="connsiteY10-742" fmla="*/ 3264394 h 4116988"/>
                <a:gd name="connsiteX11-743" fmla="*/ 155984 w 945725"/>
                <a:gd name="connsiteY11-744" fmla="*/ 3264394 h 4116988"/>
                <a:gd name="connsiteX12-745" fmla="*/ 0 w 945725"/>
                <a:gd name="connsiteY12-746" fmla="*/ 3108410 h 4116988"/>
                <a:gd name="connsiteX13-747" fmla="*/ 0 w 945725"/>
                <a:gd name="connsiteY13-748" fmla="*/ 2713558 h 4116988"/>
                <a:gd name="connsiteX14-749" fmla="*/ 0 w 945725"/>
                <a:gd name="connsiteY14-750" fmla="*/ 1887305 h 4116988"/>
                <a:gd name="connsiteX15-751" fmla="*/ 0 w 945725"/>
                <a:gd name="connsiteY15-752" fmla="*/ 1887305 h 4116988"/>
                <a:gd name="connsiteX0-753" fmla="*/ 0 w 945725"/>
                <a:gd name="connsiteY0-754" fmla="*/ 1887305 h 4116988"/>
                <a:gd name="connsiteX1-755" fmla="*/ 155987 w 945725"/>
                <a:gd name="connsiteY1-756" fmla="*/ 140353 h 4116988"/>
                <a:gd name="connsiteX2-757" fmla="*/ 827532 w 945725"/>
                <a:gd name="connsiteY2-758" fmla="*/ 102251 h 4116988"/>
                <a:gd name="connsiteX3-759" fmla="*/ 935885 w 945725"/>
                <a:gd name="connsiteY3-760" fmla="*/ 1887305 h 4116988"/>
                <a:gd name="connsiteX4-761" fmla="*/ 935885 w 945725"/>
                <a:gd name="connsiteY4-762" fmla="*/ 1887305 h 4116988"/>
                <a:gd name="connsiteX5-763" fmla="*/ 935885 w 945725"/>
                <a:gd name="connsiteY5-764" fmla="*/ 2713558 h 4116988"/>
                <a:gd name="connsiteX6-765" fmla="*/ 935885 w 945725"/>
                <a:gd name="connsiteY6-766" fmla="*/ 3108410 h 4116988"/>
                <a:gd name="connsiteX7-767" fmla="*/ 779901 w 945725"/>
                <a:gd name="connsiteY7-768" fmla="*/ 3264394 h 4116988"/>
                <a:gd name="connsiteX8-769" fmla="*/ 389952 w 945725"/>
                <a:gd name="connsiteY8-770" fmla="*/ 3264394 h 4116988"/>
                <a:gd name="connsiteX9-771" fmla="*/ 352258 w 945725"/>
                <a:gd name="connsiteY9-772" fmla="*/ 4116988 h 4116988"/>
                <a:gd name="connsiteX10-773" fmla="*/ 155981 w 945725"/>
                <a:gd name="connsiteY10-774" fmla="*/ 3264394 h 4116988"/>
                <a:gd name="connsiteX11-775" fmla="*/ 155984 w 945725"/>
                <a:gd name="connsiteY11-776" fmla="*/ 3264394 h 4116988"/>
                <a:gd name="connsiteX12-777" fmla="*/ 0 w 945725"/>
                <a:gd name="connsiteY12-778" fmla="*/ 3108410 h 4116988"/>
                <a:gd name="connsiteX13-779" fmla="*/ 0 w 945725"/>
                <a:gd name="connsiteY13-780" fmla="*/ 2713558 h 4116988"/>
                <a:gd name="connsiteX14-781" fmla="*/ 0 w 945725"/>
                <a:gd name="connsiteY14-782" fmla="*/ 1887305 h 4116988"/>
                <a:gd name="connsiteX15-783" fmla="*/ 0 w 945725"/>
                <a:gd name="connsiteY15-784" fmla="*/ 1887305 h 4116988"/>
                <a:gd name="connsiteX0-785" fmla="*/ 0 w 945725"/>
                <a:gd name="connsiteY0-786" fmla="*/ 1887305 h 3593113"/>
                <a:gd name="connsiteX1-787" fmla="*/ 155987 w 945725"/>
                <a:gd name="connsiteY1-788" fmla="*/ 140353 h 3593113"/>
                <a:gd name="connsiteX2-789" fmla="*/ 827532 w 945725"/>
                <a:gd name="connsiteY2-790" fmla="*/ 102251 h 3593113"/>
                <a:gd name="connsiteX3-791" fmla="*/ 935885 w 945725"/>
                <a:gd name="connsiteY3-792" fmla="*/ 1887305 h 3593113"/>
                <a:gd name="connsiteX4-793" fmla="*/ 935885 w 945725"/>
                <a:gd name="connsiteY4-794" fmla="*/ 1887305 h 3593113"/>
                <a:gd name="connsiteX5-795" fmla="*/ 935885 w 945725"/>
                <a:gd name="connsiteY5-796" fmla="*/ 2713558 h 3593113"/>
                <a:gd name="connsiteX6-797" fmla="*/ 935885 w 945725"/>
                <a:gd name="connsiteY6-798" fmla="*/ 3108410 h 3593113"/>
                <a:gd name="connsiteX7-799" fmla="*/ 779901 w 945725"/>
                <a:gd name="connsiteY7-800" fmla="*/ 3264394 h 3593113"/>
                <a:gd name="connsiteX8-801" fmla="*/ 389952 w 945725"/>
                <a:gd name="connsiteY8-802" fmla="*/ 3264394 h 3593113"/>
                <a:gd name="connsiteX9-803" fmla="*/ 342735 w 945725"/>
                <a:gd name="connsiteY9-804" fmla="*/ 3593113 h 3593113"/>
                <a:gd name="connsiteX10-805" fmla="*/ 155981 w 945725"/>
                <a:gd name="connsiteY10-806" fmla="*/ 3264394 h 3593113"/>
                <a:gd name="connsiteX11-807" fmla="*/ 155984 w 945725"/>
                <a:gd name="connsiteY11-808" fmla="*/ 3264394 h 3593113"/>
                <a:gd name="connsiteX12-809" fmla="*/ 0 w 945725"/>
                <a:gd name="connsiteY12-810" fmla="*/ 3108410 h 3593113"/>
                <a:gd name="connsiteX13-811" fmla="*/ 0 w 945725"/>
                <a:gd name="connsiteY13-812" fmla="*/ 2713558 h 3593113"/>
                <a:gd name="connsiteX14-813" fmla="*/ 0 w 945725"/>
                <a:gd name="connsiteY14-814" fmla="*/ 1887305 h 3593113"/>
                <a:gd name="connsiteX15-815" fmla="*/ 0 w 945725"/>
                <a:gd name="connsiteY15-816" fmla="*/ 1887305 h 3593113"/>
                <a:gd name="connsiteX0-817" fmla="*/ 0 w 945725"/>
                <a:gd name="connsiteY0-818" fmla="*/ 1887305 h 3593113"/>
                <a:gd name="connsiteX1-819" fmla="*/ 155987 w 945725"/>
                <a:gd name="connsiteY1-820" fmla="*/ 140353 h 3593113"/>
                <a:gd name="connsiteX2-821" fmla="*/ 827532 w 945725"/>
                <a:gd name="connsiteY2-822" fmla="*/ 102251 h 3593113"/>
                <a:gd name="connsiteX3-823" fmla="*/ 935885 w 945725"/>
                <a:gd name="connsiteY3-824" fmla="*/ 1887305 h 3593113"/>
                <a:gd name="connsiteX4-825" fmla="*/ 935885 w 945725"/>
                <a:gd name="connsiteY4-826" fmla="*/ 1887305 h 3593113"/>
                <a:gd name="connsiteX5-827" fmla="*/ 935885 w 945725"/>
                <a:gd name="connsiteY5-828" fmla="*/ 2713558 h 3593113"/>
                <a:gd name="connsiteX6-829" fmla="*/ 935885 w 945725"/>
                <a:gd name="connsiteY6-830" fmla="*/ 3108410 h 3593113"/>
                <a:gd name="connsiteX7-831" fmla="*/ 779901 w 945725"/>
                <a:gd name="connsiteY7-832" fmla="*/ 3264394 h 3593113"/>
                <a:gd name="connsiteX8-833" fmla="*/ 389952 w 945725"/>
                <a:gd name="connsiteY8-834" fmla="*/ 3264394 h 3593113"/>
                <a:gd name="connsiteX9-835" fmla="*/ 342735 w 945725"/>
                <a:gd name="connsiteY9-836" fmla="*/ 3593113 h 3593113"/>
                <a:gd name="connsiteX10-837" fmla="*/ 155981 w 945725"/>
                <a:gd name="connsiteY10-838" fmla="*/ 3264394 h 3593113"/>
                <a:gd name="connsiteX11-839" fmla="*/ 155984 w 945725"/>
                <a:gd name="connsiteY11-840" fmla="*/ 3264394 h 3593113"/>
                <a:gd name="connsiteX12-841" fmla="*/ 0 w 945725"/>
                <a:gd name="connsiteY12-842" fmla="*/ 3108410 h 3593113"/>
                <a:gd name="connsiteX13-843" fmla="*/ 0 w 945725"/>
                <a:gd name="connsiteY13-844" fmla="*/ 2713558 h 3593113"/>
                <a:gd name="connsiteX14-845" fmla="*/ 0 w 945725"/>
                <a:gd name="connsiteY14-846" fmla="*/ 1887305 h 3593113"/>
                <a:gd name="connsiteX15-847" fmla="*/ 0 w 945725"/>
                <a:gd name="connsiteY15-848" fmla="*/ 1887305 h 3593113"/>
                <a:gd name="connsiteX0-849" fmla="*/ 0 w 945725"/>
                <a:gd name="connsiteY0-850" fmla="*/ 1887305 h 3593113"/>
                <a:gd name="connsiteX1-851" fmla="*/ 155987 w 945725"/>
                <a:gd name="connsiteY1-852" fmla="*/ 140353 h 3593113"/>
                <a:gd name="connsiteX2-853" fmla="*/ 827532 w 945725"/>
                <a:gd name="connsiteY2-854" fmla="*/ 102251 h 3593113"/>
                <a:gd name="connsiteX3-855" fmla="*/ 935885 w 945725"/>
                <a:gd name="connsiteY3-856" fmla="*/ 1887305 h 3593113"/>
                <a:gd name="connsiteX4-857" fmla="*/ 935885 w 945725"/>
                <a:gd name="connsiteY4-858" fmla="*/ 1887305 h 3593113"/>
                <a:gd name="connsiteX5-859" fmla="*/ 935885 w 945725"/>
                <a:gd name="connsiteY5-860" fmla="*/ 2713558 h 3593113"/>
                <a:gd name="connsiteX6-861" fmla="*/ 935885 w 945725"/>
                <a:gd name="connsiteY6-862" fmla="*/ 3108410 h 3593113"/>
                <a:gd name="connsiteX7-863" fmla="*/ 808476 w 945725"/>
                <a:gd name="connsiteY7-864" fmla="*/ 3312019 h 3593113"/>
                <a:gd name="connsiteX8-865" fmla="*/ 389952 w 945725"/>
                <a:gd name="connsiteY8-866" fmla="*/ 3264394 h 3593113"/>
                <a:gd name="connsiteX9-867" fmla="*/ 342735 w 945725"/>
                <a:gd name="connsiteY9-868" fmla="*/ 3593113 h 3593113"/>
                <a:gd name="connsiteX10-869" fmla="*/ 155981 w 945725"/>
                <a:gd name="connsiteY10-870" fmla="*/ 3264394 h 3593113"/>
                <a:gd name="connsiteX11-871" fmla="*/ 155984 w 945725"/>
                <a:gd name="connsiteY11-872" fmla="*/ 3264394 h 3593113"/>
                <a:gd name="connsiteX12-873" fmla="*/ 0 w 945725"/>
                <a:gd name="connsiteY12-874" fmla="*/ 3108410 h 3593113"/>
                <a:gd name="connsiteX13-875" fmla="*/ 0 w 945725"/>
                <a:gd name="connsiteY13-876" fmla="*/ 2713558 h 3593113"/>
                <a:gd name="connsiteX14-877" fmla="*/ 0 w 945725"/>
                <a:gd name="connsiteY14-878" fmla="*/ 1887305 h 3593113"/>
                <a:gd name="connsiteX15-879" fmla="*/ 0 w 945725"/>
                <a:gd name="connsiteY15-880" fmla="*/ 1887305 h 3593113"/>
                <a:gd name="connsiteX0-881" fmla="*/ 0 w 945725"/>
                <a:gd name="connsiteY0-882" fmla="*/ 1887305 h 3593113"/>
                <a:gd name="connsiteX1-883" fmla="*/ 155987 w 945725"/>
                <a:gd name="connsiteY1-884" fmla="*/ 140353 h 3593113"/>
                <a:gd name="connsiteX2-885" fmla="*/ 827532 w 945725"/>
                <a:gd name="connsiteY2-886" fmla="*/ 102251 h 3593113"/>
                <a:gd name="connsiteX3-887" fmla="*/ 935885 w 945725"/>
                <a:gd name="connsiteY3-888" fmla="*/ 1887305 h 3593113"/>
                <a:gd name="connsiteX4-889" fmla="*/ 935885 w 945725"/>
                <a:gd name="connsiteY4-890" fmla="*/ 1887305 h 3593113"/>
                <a:gd name="connsiteX5-891" fmla="*/ 935885 w 945725"/>
                <a:gd name="connsiteY5-892" fmla="*/ 2713558 h 3593113"/>
                <a:gd name="connsiteX6-893" fmla="*/ 935885 w 945725"/>
                <a:gd name="connsiteY6-894" fmla="*/ 3108410 h 3593113"/>
                <a:gd name="connsiteX7-895" fmla="*/ 760851 w 945725"/>
                <a:gd name="connsiteY7-896" fmla="*/ 3283444 h 3593113"/>
                <a:gd name="connsiteX8-897" fmla="*/ 389952 w 945725"/>
                <a:gd name="connsiteY8-898" fmla="*/ 3264394 h 3593113"/>
                <a:gd name="connsiteX9-899" fmla="*/ 342735 w 945725"/>
                <a:gd name="connsiteY9-900" fmla="*/ 3593113 h 3593113"/>
                <a:gd name="connsiteX10-901" fmla="*/ 155981 w 945725"/>
                <a:gd name="connsiteY10-902" fmla="*/ 3264394 h 3593113"/>
                <a:gd name="connsiteX11-903" fmla="*/ 155984 w 945725"/>
                <a:gd name="connsiteY11-904" fmla="*/ 3264394 h 3593113"/>
                <a:gd name="connsiteX12-905" fmla="*/ 0 w 945725"/>
                <a:gd name="connsiteY12-906" fmla="*/ 3108410 h 3593113"/>
                <a:gd name="connsiteX13-907" fmla="*/ 0 w 945725"/>
                <a:gd name="connsiteY13-908" fmla="*/ 2713558 h 3593113"/>
                <a:gd name="connsiteX14-909" fmla="*/ 0 w 945725"/>
                <a:gd name="connsiteY14-910" fmla="*/ 1887305 h 3593113"/>
                <a:gd name="connsiteX15-911" fmla="*/ 0 w 945725"/>
                <a:gd name="connsiteY15-912" fmla="*/ 1887305 h 3593113"/>
                <a:gd name="connsiteX0-913" fmla="*/ 0 w 945725"/>
                <a:gd name="connsiteY0-914" fmla="*/ 1887305 h 3593113"/>
                <a:gd name="connsiteX1-915" fmla="*/ 155987 w 945725"/>
                <a:gd name="connsiteY1-916" fmla="*/ 140353 h 3593113"/>
                <a:gd name="connsiteX2-917" fmla="*/ 827532 w 945725"/>
                <a:gd name="connsiteY2-918" fmla="*/ 102251 h 3593113"/>
                <a:gd name="connsiteX3-919" fmla="*/ 935885 w 945725"/>
                <a:gd name="connsiteY3-920" fmla="*/ 1887305 h 3593113"/>
                <a:gd name="connsiteX4-921" fmla="*/ 935885 w 945725"/>
                <a:gd name="connsiteY4-922" fmla="*/ 1887305 h 3593113"/>
                <a:gd name="connsiteX5-923" fmla="*/ 935885 w 945725"/>
                <a:gd name="connsiteY5-924" fmla="*/ 2713558 h 3593113"/>
                <a:gd name="connsiteX6-925" fmla="*/ 935885 w 945725"/>
                <a:gd name="connsiteY6-926" fmla="*/ 3108410 h 3593113"/>
                <a:gd name="connsiteX7-927" fmla="*/ 760851 w 945725"/>
                <a:gd name="connsiteY7-928" fmla="*/ 3283444 h 3593113"/>
                <a:gd name="connsiteX8-929" fmla="*/ 399477 w 945725"/>
                <a:gd name="connsiteY8-930" fmla="*/ 3235819 h 3593113"/>
                <a:gd name="connsiteX9-931" fmla="*/ 342735 w 945725"/>
                <a:gd name="connsiteY9-932" fmla="*/ 3593113 h 3593113"/>
                <a:gd name="connsiteX10-933" fmla="*/ 155981 w 945725"/>
                <a:gd name="connsiteY10-934" fmla="*/ 3264394 h 3593113"/>
                <a:gd name="connsiteX11-935" fmla="*/ 155984 w 945725"/>
                <a:gd name="connsiteY11-936" fmla="*/ 3264394 h 3593113"/>
                <a:gd name="connsiteX12-937" fmla="*/ 0 w 945725"/>
                <a:gd name="connsiteY12-938" fmla="*/ 3108410 h 3593113"/>
                <a:gd name="connsiteX13-939" fmla="*/ 0 w 945725"/>
                <a:gd name="connsiteY13-940" fmla="*/ 2713558 h 3593113"/>
                <a:gd name="connsiteX14-941" fmla="*/ 0 w 945725"/>
                <a:gd name="connsiteY14-942" fmla="*/ 1887305 h 3593113"/>
                <a:gd name="connsiteX15-943" fmla="*/ 0 w 945725"/>
                <a:gd name="connsiteY15-944" fmla="*/ 1887305 h 3593113"/>
                <a:gd name="connsiteX0-945" fmla="*/ 0 w 945725"/>
                <a:gd name="connsiteY0-946" fmla="*/ 1887305 h 3593113"/>
                <a:gd name="connsiteX1-947" fmla="*/ 155987 w 945725"/>
                <a:gd name="connsiteY1-948" fmla="*/ 140353 h 3593113"/>
                <a:gd name="connsiteX2-949" fmla="*/ 827532 w 945725"/>
                <a:gd name="connsiteY2-950" fmla="*/ 102251 h 3593113"/>
                <a:gd name="connsiteX3-951" fmla="*/ 935885 w 945725"/>
                <a:gd name="connsiteY3-952" fmla="*/ 1887305 h 3593113"/>
                <a:gd name="connsiteX4-953" fmla="*/ 935885 w 945725"/>
                <a:gd name="connsiteY4-954" fmla="*/ 1887305 h 3593113"/>
                <a:gd name="connsiteX5-955" fmla="*/ 935885 w 945725"/>
                <a:gd name="connsiteY5-956" fmla="*/ 2713558 h 3593113"/>
                <a:gd name="connsiteX6-957" fmla="*/ 935885 w 945725"/>
                <a:gd name="connsiteY6-958" fmla="*/ 3108410 h 3593113"/>
                <a:gd name="connsiteX7-959" fmla="*/ 760851 w 945725"/>
                <a:gd name="connsiteY7-960" fmla="*/ 3283444 h 3593113"/>
                <a:gd name="connsiteX8-961" fmla="*/ 399477 w 945725"/>
                <a:gd name="connsiteY8-962" fmla="*/ 3235819 h 3593113"/>
                <a:gd name="connsiteX9-963" fmla="*/ 342735 w 945725"/>
                <a:gd name="connsiteY9-964" fmla="*/ 3593113 h 3593113"/>
                <a:gd name="connsiteX10-965" fmla="*/ 155981 w 945725"/>
                <a:gd name="connsiteY10-966" fmla="*/ 3264394 h 3593113"/>
                <a:gd name="connsiteX11-967" fmla="*/ 184559 w 945725"/>
                <a:gd name="connsiteY11-968" fmla="*/ 3264394 h 3593113"/>
                <a:gd name="connsiteX12-969" fmla="*/ 0 w 945725"/>
                <a:gd name="connsiteY12-970" fmla="*/ 3108410 h 3593113"/>
                <a:gd name="connsiteX13-971" fmla="*/ 0 w 945725"/>
                <a:gd name="connsiteY13-972" fmla="*/ 2713558 h 3593113"/>
                <a:gd name="connsiteX14-973" fmla="*/ 0 w 945725"/>
                <a:gd name="connsiteY14-974" fmla="*/ 1887305 h 3593113"/>
                <a:gd name="connsiteX15-975" fmla="*/ 0 w 945725"/>
                <a:gd name="connsiteY15-976" fmla="*/ 1887305 h 3593113"/>
                <a:gd name="connsiteX0-977" fmla="*/ 0 w 945725"/>
                <a:gd name="connsiteY0-978" fmla="*/ 1887305 h 3593113"/>
                <a:gd name="connsiteX1-979" fmla="*/ 155987 w 945725"/>
                <a:gd name="connsiteY1-980" fmla="*/ 140353 h 3593113"/>
                <a:gd name="connsiteX2-981" fmla="*/ 827532 w 945725"/>
                <a:gd name="connsiteY2-982" fmla="*/ 102251 h 3593113"/>
                <a:gd name="connsiteX3-983" fmla="*/ 935885 w 945725"/>
                <a:gd name="connsiteY3-984" fmla="*/ 1887305 h 3593113"/>
                <a:gd name="connsiteX4-985" fmla="*/ 935885 w 945725"/>
                <a:gd name="connsiteY4-986" fmla="*/ 1887305 h 3593113"/>
                <a:gd name="connsiteX5-987" fmla="*/ 897785 w 945725"/>
                <a:gd name="connsiteY5-988" fmla="*/ 2704033 h 3593113"/>
                <a:gd name="connsiteX6-989" fmla="*/ 935885 w 945725"/>
                <a:gd name="connsiteY6-990" fmla="*/ 3108410 h 3593113"/>
                <a:gd name="connsiteX7-991" fmla="*/ 760851 w 945725"/>
                <a:gd name="connsiteY7-992" fmla="*/ 3283444 h 3593113"/>
                <a:gd name="connsiteX8-993" fmla="*/ 399477 w 945725"/>
                <a:gd name="connsiteY8-994" fmla="*/ 3235819 h 3593113"/>
                <a:gd name="connsiteX9-995" fmla="*/ 342735 w 945725"/>
                <a:gd name="connsiteY9-996" fmla="*/ 3593113 h 3593113"/>
                <a:gd name="connsiteX10-997" fmla="*/ 155981 w 945725"/>
                <a:gd name="connsiteY10-998" fmla="*/ 3264394 h 3593113"/>
                <a:gd name="connsiteX11-999" fmla="*/ 184559 w 945725"/>
                <a:gd name="connsiteY11-1000" fmla="*/ 3264394 h 3593113"/>
                <a:gd name="connsiteX12-1001" fmla="*/ 0 w 945725"/>
                <a:gd name="connsiteY12-1002" fmla="*/ 3108410 h 3593113"/>
                <a:gd name="connsiteX13-1003" fmla="*/ 0 w 945725"/>
                <a:gd name="connsiteY13-1004" fmla="*/ 2713558 h 3593113"/>
                <a:gd name="connsiteX14-1005" fmla="*/ 0 w 945725"/>
                <a:gd name="connsiteY14-1006" fmla="*/ 1887305 h 3593113"/>
                <a:gd name="connsiteX15-1007" fmla="*/ 0 w 945725"/>
                <a:gd name="connsiteY15-1008" fmla="*/ 1887305 h 3593113"/>
                <a:gd name="connsiteX0-1009" fmla="*/ 0 w 973985"/>
                <a:gd name="connsiteY0-1010" fmla="*/ 1887305 h 3593113"/>
                <a:gd name="connsiteX1-1011" fmla="*/ 155987 w 973985"/>
                <a:gd name="connsiteY1-1012" fmla="*/ 140353 h 3593113"/>
                <a:gd name="connsiteX2-1013" fmla="*/ 827532 w 973985"/>
                <a:gd name="connsiteY2-1014" fmla="*/ 102251 h 3593113"/>
                <a:gd name="connsiteX3-1015" fmla="*/ 935885 w 973985"/>
                <a:gd name="connsiteY3-1016" fmla="*/ 1887305 h 3593113"/>
                <a:gd name="connsiteX4-1017" fmla="*/ 935885 w 973985"/>
                <a:gd name="connsiteY4-1018" fmla="*/ 1887305 h 3593113"/>
                <a:gd name="connsiteX5-1019" fmla="*/ 973985 w 973985"/>
                <a:gd name="connsiteY5-1020" fmla="*/ 2713558 h 3593113"/>
                <a:gd name="connsiteX6-1021" fmla="*/ 935885 w 973985"/>
                <a:gd name="connsiteY6-1022" fmla="*/ 3108410 h 3593113"/>
                <a:gd name="connsiteX7-1023" fmla="*/ 760851 w 973985"/>
                <a:gd name="connsiteY7-1024" fmla="*/ 3283444 h 3593113"/>
                <a:gd name="connsiteX8-1025" fmla="*/ 399477 w 973985"/>
                <a:gd name="connsiteY8-1026" fmla="*/ 3235819 h 3593113"/>
                <a:gd name="connsiteX9-1027" fmla="*/ 342735 w 973985"/>
                <a:gd name="connsiteY9-1028" fmla="*/ 3593113 h 3593113"/>
                <a:gd name="connsiteX10-1029" fmla="*/ 155981 w 973985"/>
                <a:gd name="connsiteY10-1030" fmla="*/ 3264394 h 3593113"/>
                <a:gd name="connsiteX11-1031" fmla="*/ 184559 w 973985"/>
                <a:gd name="connsiteY11-1032" fmla="*/ 3264394 h 3593113"/>
                <a:gd name="connsiteX12-1033" fmla="*/ 0 w 973985"/>
                <a:gd name="connsiteY12-1034" fmla="*/ 3108410 h 3593113"/>
                <a:gd name="connsiteX13-1035" fmla="*/ 0 w 973985"/>
                <a:gd name="connsiteY13-1036" fmla="*/ 2713558 h 3593113"/>
                <a:gd name="connsiteX14-1037" fmla="*/ 0 w 973985"/>
                <a:gd name="connsiteY14-1038" fmla="*/ 1887305 h 3593113"/>
                <a:gd name="connsiteX15-1039" fmla="*/ 0 w 973985"/>
                <a:gd name="connsiteY15-1040" fmla="*/ 1887305 h 3593113"/>
                <a:gd name="connsiteX0-1041" fmla="*/ 0 w 1097810"/>
                <a:gd name="connsiteY0-1042" fmla="*/ 1887305 h 3593113"/>
                <a:gd name="connsiteX1-1043" fmla="*/ 155987 w 1097810"/>
                <a:gd name="connsiteY1-1044" fmla="*/ 140353 h 3593113"/>
                <a:gd name="connsiteX2-1045" fmla="*/ 827532 w 1097810"/>
                <a:gd name="connsiteY2-1046" fmla="*/ 102251 h 3593113"/>
                <a:gd name="connsiteX3-1047" fmla="*/ 935885 w 1097810"/>
                <a:gd name="connsiteY3-1048" fmla="*/ 1887305 h 3593113"/>
                <a:gd name="connsiteX4-1049" fmla="*/ 1097810 w 1097810"/>
                <a:gd name="connsiteY4-1050" fmla="*/ 1925405 h 3593113"/>
                <a:gd name="connsiteX5-1051" fmla="*/ 973985 w 1097810"/>
                <a:gd name="connsiteY5-1052" fmla="*/ 2713558 h 3593113"/>
                <a:gd name="connsiteX6-1053" fmla="*/ 935885 w 1097810"/>
                <a:gd name="connsiteY6-1054" fmla="*/ 3108410 h 3593113"/>
                <a:gd name="connsiteX7-1055" fmla="*/ 760851 w 1097810"/>
                <a:gd name="connsiteY7-1056" fmla="*/ 3283444 h 3593113"/>
                <a:gd name="connsiteX8-1057" fmla="*/ 399477 w 1097810"/>
                <a:gd name="connsiteY8-1058" fmla="*/ 3235819 h 3593113"/>
                <a:gd name="connsiteX9-1059" fmla="*/ 342735 w 1097810"/>
                <a:gd name="connsiteY9-1060" fmla="*/ 3593113 h 3593113"/>
                <a:gd name="connsiteX10-1061" fmla="*/ 155981 w 1097810"/>
                <a:gd name="connsiteY10-1062" fmla="*/ 3264394 h 3593113"/>
                <a:gd name="connsiteX11-1063" fmla="*/ 184559 w 1097810"/>
                <a:gd name="connsiteY11-1064" fmla="*/ 3264394 h 3593113"/>
                <a:gd name="connsiteX12-1065" fmla="*/ 0 w 1097810"/>
                <a:gd name="connsiteY12-1066" fmla="*/ 3108410 h 3593113"/>
                <a:gd name="connsiteX13-1067" fmla="*/ 0 w 1097810"/>
                <a:gd name="connsiteY13-1068" fmla="*/ 2713558 h 3593113"/>
                <a:gd name="connsiteX14-1069" fmla="*/ 0 w 1097810"/>
                <a:gd name="connsiteY14-1070" fmla="*/ 1887305 h 3593113"/>
                <a:gd name="connsiteX15-1071" fmla="*/ 0 w 1097810"/>
                <a:gd name="connsiteY15-1072" fmla="*/ 1887305 h 3593113"/>
                <a:gd name="connsiteX0-1073" fmla="*/ 0 w 973985"/>
                <a:gd name="connsiteY0-1074" fmla="*/ 1887305 h 3593113"/>
                <a:gd name="connsiteX1-1075" fmla="*/ 155987 w 973985"/>
                <a:gd name="connsiteY1-1076" fmla="*/ 140353 h 3593113"/>
                <a:gd name="connsiteX2-1077" fmla="*/ 827532 w 973985"/>
                <a:gd name="connsiteY2-1078" fmla="*/ 102251 h 3593113"/>
                <a:gd name="connsiteX3-1079" fmla="*/ 935885 w 973985"/>
                <a:gd name="connsiteY3-1080" fmla="*/ 1887305 h 3593113"/>
                <a:gd name="connsiteX4-1081" fmla="*/ 973985 w 973985"/>
                <a:gd name="connsiteY4-1082" fmla="*/ 2713558 h 3593113"/>
                <a:gd name="connsiteX5-1083" fmla="*/ 935885 w 973985"/>
                <a:gd name="connsiteY5-1084" fmla="*/ 3108410 h 3593113"/>
                <a:gd name="connsiteX6-1085" fmla="*/ 760851 w 973985"/>
                <a:gd name="connsiteY6-1086" fmla="*/ 3283444 h 3593113"/>
                <a:gd name="connsiteX7-1087" fmla="*/ 399477 w 973985"/>
                <a:gd name="connsiteY7-1088" fmla="*/ 3235819 h 3593113"/>
                <a:gd name="connsiteX8-1089" fmla="*/ 342735 w 973985"/>
                <a:gd name="connsiteY8-1090" fmla="*/ 3593113 h 3593113"/>
                <a:gd name="connsiteX9-1091" fmla="*/ 155981 w 973985"/>
                <a:gd name="connsiteY9-1092" fmla="*/ 3264394 h 3593113"/>
                <a:gd name="connsiteX10-1093" fmla="*/ 184559 w 973985"/>
                <a:gd name="connsiteY10-1094" fmla="*/ 3264394 h 3593113"/>
                <a:gd name="connsiteX11-1095" fmla="*/ 0 w 973985"/>
                <a:gd name="connsiteY11-1096" fmla="*/ 3108410 h 3593113"/>
                <a:gd name="connsiteX12-1097" fmla="*/ 0 w 973985"/>
                <a:gd name="connsiteY12-1098" fmla="*/ 2713558 h 3593113"/>
                <a:gd name="connsiteX13-1099" fmla="*/ 0 w 973985"/>
                <a:gd name="connsiteY13-1100" fmla="*/ 1887305 h 3593113"/>
                <a:gd name="connsiteX14-1101" fmla="*/ 0 w 973985"/>
                <a:gd name="connsiteY14-1102" fmla="*/ 1887305 h 3593113"/>
                <a:gd name="connsiteX0-1103" fmla="*/ 0 w 983510"/>
                <a:gd name="connsiteY0-1104" fmla="*/ 1963977 h 3669785"/>
                <a:gd name="connsiteX1-1105" fmla="*/ 155987 w 983510"/>
                <a:gd name="connsiteY1-1106" fmla="*/ 217025 h 3669785"/>
                <a:gd name="connsiteX2-1107" fmla="*/ 827532 w 983510"/>
                <a:gd name="connsiteY2-1108" fmla="*/ 178923 h 3669785"/>
                <a:gd name="connsiteX3-1109" fmla="*/ 983510 w 983510"/>
                <a:gd name="connsiteY3-1110" fmla="*/ 1992552 h 3669785"/>
                <a:gd name="connsiteX4-1111" fmla="*/ 973985 w 983510"/>
                <a:gd name="connsiteY4-1112" fmla="*/ 2790230 h 3669785"/>
                <a:gd name="connsiteX5-1113" fmla="*/ 935885 w 983510"/>
                <a:gd name="connsiteY5-1114" fmla="*/ 3185082 h 3669785"/>
                <a:gd name="connsiteX6-1115" fmla="*/ 760851 w 983510"/>
                <a:gd name="connsiteY6-1116" fmla="*/ 3360116 h 3669785"/>
                <a:gd name="connsiteX7-1117" fmla="*/ 399477 w 983510"/>
                <a:gd name="connsiteY7-1118" fmla="*/ 3312491 h 3669785"/>
                <a:gd name="connsiteX8-1119" fmla="*/ 342735 w 983510"/>
                <a:gd name="connsiteY8-1120" fmla="*/ 3669785 h 3669785"/>
                <a:gd name="connsiteX9-1121" fmla="*/ 155981 w 983510"/>
                <a:gd name="connsiteY9-1122" fmla="*/ 3341066 h 3669785"/>
                <a:gd name="connsiteX10-1123" fmla="*/ 184559 w 983510"/>
                <a:gd name="connsiteY10-1124" fmla="*/ 3341066 h 3669785"/>
                <a:gd name="connsiteX11-1125" fmla="*/ 0 w 983510"/>
                <a:gd name="connsiteY11-1126" fmla="*/ 3185082 h 3669785"/>
                <a:gd name="connsiteX12-1127" fmla="*/ 0 w 983510"/>
                <a:gd name="connsiteY12-1128" fmla="*/ 2790230 h 3669785"/>
                <a:gd name="connsiteX13-1129" fmla="*/ 0 w 983510"/>
                <a:gd name="connsiteY13-1130" fmla="*/ 1963977 h 3669785"/>
                <a:gd name="connsiteX14-1131" fmla="*/ 0 w 983510"/>
                <a:gd name="connsiteY14-1132" fmla="*/ 1963977 h 3669785"/>
                <a:gd name="connsiteX0-1133" fmla="*/ 0 w 983510"/>
                <a:gd name="connsiteY0-1134" fmla="*/ 1876100 h 3581908"/>
                <a:gd name="connsiteX1-1135" fmla="*/ 155987 w 983510"/>
                <a:gd name="connsiteY1-1136" fmla="*/ 129148 h 3581908"/>
                <a:gd name="connsiteX2-1137" fmla="*/ 827532 w 983510"/>
                <a:gd name="connsiteY2-1138" fmla="*/ 91046 h 3581908"/>
                <a:gd name="connsiteX3-1139" fmla="*/ 983510 w 983510"/>
                <a:gd name="connsiteY3-1140" fmla="*/ 1904675 h 3581908"/>
                <a:gd name="connsiteX4-1141" fmla="*/ 973985 w 983510"/>
                <a:gd name="connsiteY4-1142" fmla="*/ 2702353 h 3581908"/>
                <a:gd name="connsiteX5-1143" fmla="*/ 935885 w 983510"/>
                <a:gd name="connsiteY5-1144" fmla="*/ 3097205 h 3581908"/>
                <a:gd name="connsiteX6-1145" fmla="*/ 760851 w 983510"/>
                <a:gd name="connsiteY6-1146" fmla="*/ 3272239 h 3581908"/>
                <a:gd name="connsiteX7-1147" fmla="*/ 399477 w 983510"/>
                <a:gd name="connsiteY7-1148" fmla="*/ 3224614 h 3581908"/>
                <a:gd name="connsiteX8-1149" fmla="*/ 342735 w 983510"/>
                <a:gd name="connsiteY8-1150" fmla="*/ 3581908 h 3581908"/>
                <a:gd name="connsiteX9-1151" fmla="*/ 155981 w 983510"/>
                <a:gd name="connsiteY9-1152" fmla="*/ 3253189 h 3581908"/>
                <a:gd name="connsiteX10-1153" fmla="*/ 184559 w 983510"/>
                <a:gd name="connsiteY10-1154" fmla="*/ 3253189 h 3581908"/>
                <a:gd name="connsiteX11-1155" fmla="*/ 0 w 983510"/>
                <a:gd name="connsiteY11-1156" fmla="*/ 3097205 h 3581908"/>
                <a:gd name="connsiteX12-1157" fmla="*/ 0 w 983510"/>
                <a:gd name="connsiteY12-1158" fmla="*/ 2702353 h 3581908"/>
                <a:gd name="connsiteX13-1159" fmla="*/ 0 w 983510"/>
                <a:gd name="connsiteY13-1160" fmla="*/ 1876100 h 3581908"/>
                <a:gd name="connsiteX14-1161" fmla="*/ 0 w 983510"/>
                <a:gd name="connsiteY14-1162" fmla="*/ 1876100 h 3581908"/>
                <a:gd name="connsiteX0-1163" fmla="*/ 0 w 983510"/>
                <a:gd name="connsiteY0-1164" fmla="*/ 1823329 h 3529137"/>
                <a:gd name="connsiteX1-1165" fmla="*/ 155987 w 983510"/>
                <a:gd name="connsiteY1-1166" fmla="*/ 76377 h 3529137"/>
                <a:gd name="connsiteX2-1167" fmla="*/ 827532 w 983510"/>
                <a:gd name="connsiteY2-1168" fmla="*/ 38275 h 3529137"/>
                <a:gd name="connsiteX3-1169" fmla="*/ 983510 w 983510"/>
                <a:gd name="connsiteY3-1170" fmla="*/ 1851904 h 3529137"/>
                <a:gd name="connsiteX4-1171" fmla="*/ 973985 w 983510"/>
                <a:gd name="connsiteY4-1172" fmla="*/ 2649582 h 3529137"/>
                <a:gd name="connsiteX5-1173" fmla="*/ 935885 w 983510"/>
                <a:gd name="connsiteY5-1174" fmla="*/ 3044434 h 3529137"/>
                <a:gd name="connsiteX6-1175" fmla="*/ 760851 w 983510"/>
                <a:gd name="connsiteY6-1176" fmla="*/ 3219468 h 3529137"/>
                <a:gd name="connsiteX7-1177" fmla="*/ 399477 w 983510"/>
                <a:gd name="connsiteY7-1178" fmla="*/ 3171843 h 3529137"/>
                <a:gd name="connsiteX8-1179" fmla="*/ 342735 w 983510"/>
                <a:gd name="connsiteY8-1180" fmla="*/ 3529137 h 3529137"/>
                <a:gd name="connsiteX9-1181" fmla="*/ 155981 w 983510"/>
                <a:gd name="connsiteY9-1182" fmla="*/ 3200418 h 3529137"/>
                <a:gd name="connsiteX10-1183" fmla="*/ 184559 w 983510"/>
                <a:gd name="connsiteY10-1184" fmla="*/ 3200418 h 3529137"/>
                <a:gd name="connsiteX11-1185" fmla="*/ 0 w 983510"/>
                <a:gd name="connsiteY11-1186" fmla="*/ 3044434 h 3529137"/>
                <a:gd name="connsiteX12-1187" fmla="*/ 0 w 983510"/>
                <a:gd name="connsiteY12-1188" fmla="*/ 2649582 h 3529137"/>
                <a:gd name="connsiteX13-1189" fmla="*/ 0 w 983510"/>
                <a:gd name="connsiteY13-1190" fmla="*/ 1823329 h 3529137"/>
                <a:gd name="connsiteX14-1191" fmla="*/ 0 w 983510"/>
                <a:gd name="connsiteY14-1192" fmla="*/ 1823329 h 3529137"/>
                <a:gd name="connsiteX0-1193" fmla="*/ 0 w 983510"/>
                <a:gd name="connsiteY0-1194" fmla="*/ 1823329 h 3529137"/>
                <a:gd name="connsiteX1-1195" fmla="*/ 155987 w 983510"/>
                <a:gd name="connsiteY1-1196" fmla="*/ 76377 h 3529137"/>
                <a:gd name="connsiteX2-1197" fmla="*/ 827532 w 983510"/>
                <a:gd name="connsiteY2-1198" fmla="*/ 38275 h 3529137"/>
                <a:gd name="connsiteX3-1199" fmla="*/ 983510 w 983510"/>
                <a:gd name="connsiteY3-1200" fmla="*/ 1851904 h 3529137"/>
                <a:gd name="connsiteX4-1201" fmla="*/ 973985 w 983510"/>
                <a:gd name="connsiteY4-1202" fmla="*/ 2649582 h 3529137"/>
                <a:gd name="connsiteX5-1203" fmla="*/ 935885 w 983510"/>
                <a:gd name="connsiteY5-1204" fmla="*/ 3044434 h 3529137"/>
                <a:gd name="connsiteX6-1205" fmla="*/ 760851 w 983510"/>
                <a:gd name="connsiteY6-1206" fmla="*/ 3219468 h 3529137"/>
                <a:gd name="connsiteX7-1207" fmla="*/ 399477 w 983510"/>
                <a:gd name="connsiteY7-1208" fmla="*/ 3171843 h 3529137"/>
                <a:gd name="connsiteX8-1209" fmla="*/ 342735 w 983510"/>
                <a:gd name="connsiteY8-1210" fmla="*/ 3529137 h 3529137"/>
                <a:gd name="connsiteX9-1211" fmla="*/ 155981 w 983510"/>
                <a:gd name="connsiteY9-1212" fmla="*/ 3200418 h 3529137"/>
                <a:gd name="connsiteX10-1213" fmla="*/ 184559 w 983510"/>
                <a:gd name="connsiteY10-1214" fmla="*/ 3200418 h 3529137"/>
                <a:gd name="connsiteX11-1215" fmla="*/ 0 w 983510"/>
                <a:gd name="connsiteY11-1216" fmla="*/ 3044434 h 3529137"/>
                <a:gd name="connsiteX12-1217" fmla="*/ 0 w 983510"/>
                <a:gd name="connsiteY12-1218" fmla="*/ 2649582 h 3529137"/>
                <a:gd name="connsiteX13-1219" fmla="*/ 0 w 983510"/>
                <a:gd name="connsiteY13-1220" fmla="*/ 1823329 h 3529137"/>
                <a:gd name="connsiteX14-1221" fmla="*/ 0 w 983510"/>
                <a:gd name="connsiteY14-1222" fmla="*/ 1823329 h 3529137"/>
                <a:gd name="connsiteX0-1223" fmla="*/ 0 w 983510"/>
                <a:gd name="connsiteY0-1224" fmla="*/ 1823329 h 3465501"/>
                <a:gd name="connsiteX1-1225" fmla="*/ 155987 w 983510"/>
                <a:gd name="connsiteY1-1226" fmla="*/ 76377 h 3465501"/>
                <a:gd name="connsiteX2-1227" fmla="*/ 827532 w 983510"/>
                <a:gd name="connsiteY2-1228" fmla="*/ 38275 h 3465501"/>
                <a:gd name="connsiteX3-1229" fmla="*/ 983510 w 983510"/>
                <a:gd name="connsiteY3-1230" fmla="*/ 1851904 h 3465501"/>
                <a:gd name="connsiteX4-1231" fmla="*/ 973985 w 983510"/>
                <a:gd name="connsiteY4-1232" fmla="*/ 2649582 h 3465501"/>
                <a:gd name="connsiteX5-1233" fmla="*/ 935885 w 983510"/>
                <a:gd name="connsiteY5-1234" fmla="*/ 3044434 h 3465501"/>
                <a:gd name="connsiteX6-1235" fmla="*/ 760851 w 983510"/>
                <a:gd name="connsiteY6-1236" fmla="*/ 3219468 h 3465501"/>
                <a:gd name="connsiteX7-1237" fmla="*/ 399477 w 983510"/>
                <a:gd name="connsiteY7-1238" fmla="*/ 3171843 h 3465501"/>
                <a:gd name="connsiteX8-1239" fmla="*/ 342735 w 983510"/>
                <a:gd name="connsiteY8-1240" fmla="*/ 3465501 h 3465501"/>
                <a:gd name="connsiteX9-1241" fmla="*/ 155981 w 983510"/>
                <a:gd name="connsiteY9-1242" fmla="*/ 3200418 h 3465501"/>
                <a:gd name="connsiteX10-1243" fmla="*/ 184559 w 983510"/>
                <a:gd name="connsiteY10-1244" fmla="*/ 3200418 h 3465501"/>
                <a:gd name="connsiteX11-1245" fmla="*/ 0 w 983510"/>
                <a:gd name="connsiteY11-1246" fmla="*/ 3044434 h 3465501"/>
                <a:gd name="connsiteX12-1247" fmla="*/ 0 w 983510"/>
                <a:gd name="connsiteY12-1248" fmla="*/ 2649582 h 3465501"/>
                <a:gd name="connsiteX13-1249" fmla="*/ 0 w 983510"/>
                <a:gd name="connsiteY13-1250" fmla="*/ 1823329 h 3465501"/>
                <a:gd name="connsiteX14-1251" fmla="*/ 0 w 983510"/>
                <a:gd name="connsiteY14-1252" fmla="*/ 1823329 h 3465501"/>
                <a:gd name="connsiteX0-1253" fmla="*/ 0 w 983510"/>
                <a:gd name="connsiteY0-1254" fmla="*/ 1823329 h 3219468"/>
                <a:gd name="connsiteX1-1255" fmla="*/ 155987 w 983510"/>
                <a:gd name="connsiteY1-1256" fmla="*/ 76377 h 3219468"/>
                <a:gd name="connsiteX2-1257" fmla="*/ 827532 w 983510"/>
                <a:gd name="connsiteY2-1258" fmla="*/ 38275 h 3219468"/>
                <a:gd name="connsiteX3-1259" fmla="*/ 983510 w 983510"/>
                <a:gd name="connsiteY3-1260" fmla="*/ 1851904 h 3219468"/>
                <a:gd name="connsiteX4-1261" fmla="*/ 973985 w 983510"/>
                <a:gd name="connsiteY4-1262" fmla="*/ 2649582 h 3219468"/>
                <a:gd name="connsiteX5-1263" fmla="*/ 935885 w 983510"/>
                <a:gd name="connsiteY5-1264" fmla="*/ 3044434 h 3219468"/>
                <a:gd name="connsiteX6-1265" fmla="*/ 760851 w 983510"/>
                <a:gd name="connsiteY6-1266" fmla="*/ 3219468 h 3219468"/>
                <a:gd name="connsiteX7-1267" fmla="*/ 399477 w 983510"/>
                <a:gd name="connsiteY7-1268" fmla="*/ 3171843 h 3219468"/>
                <a:gd name="connsiteX8-1269" fmla="*/ 155981 w 983510"/>
                <a:gd name="connsiteY8-1270" fmla="*/ 3200418 h 3219468"/>
                <a:gd name="connsiteX9-1271" fmla="*/ 184559 w 983510"/>
                <a:gd name="connsiteY9-1272" fmla="*/ 3200418 h 3219468"/>
                <a:gd name="connsiteX10-1273" fmla="*/ 0 w 983510"/>
                <a:gd name="connsiteY10-1274" fmla="*/ 3044434 h 3219468"/>
                <a:gd name="connsiteX11-1275" fmla="*/ 0 w 983510"/>
                <a:gd name="connsiteY11-1276" fmla="*/ 2649582 h 3219468"/>
                <a:gd name="connsiteX12-1277" fmla="*/ 0 w 983510"/>
                <a:gd name="connsiteY12-1278" fmla="*/ 1823329 h 3219468"/>
                <a:gd name="connsiteX13-1279" fmla="*/ 0 w 983510"/>
                <a:gd name="connsiteY13-1280" fmla="*/ 1823329 h 321946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Lst>
              <a:rect l="l" t="t" r="r" b="b"/>
              <a:pathLst>
                <a:path w="983510" h="3219468">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155981" y="3200418"/>
                  </a:ln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63" name="文本框 62"/>
            <p:cNvSpPr txBox="1"/>
            <p:nvPr/>
          </p:nvSpPr>
          <p:spPr>
            <a:xfrm rot="16200000">
              <a:off x="6961067" y="461675"/>
              <a:ext cx="643384" cy="241591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dirty="0" smtClean="0">
                  <a:solidFill>
                    <a:srgbClr val="1E1408"/>
                  </a:solidFill>
                  <a:cs typeface="+mn-ea"/>
                  <a:sym typeface="+mn-lt"/>
                </a:rPr>
                <a:t>添加</a:t>
              </a:r>
              <a:r>
                <a:rPr lang="zh-CN" altLang="en-US" sz="3200" noProof="0" dirty="0" smtClean="0">
                  <a:solidFill>
                    <a:srgbClr val="1E1408"/>
                  </a:solidFill>
                  <a:cs typeface="+mn-ea"/>
                  <a:sym typeface="+mn-lt"/>
                </a:rPr>
                <a:t>标题</a:t>
              </a:r>
              <a:endParaRPr kumimoji="0" lang="zh-CN" altLang="en-US" sz="3200" i="0" u="none" strike="noStrike" kern="1200" cap="none" spc="0" normalizeH="0" baseline="0" noProof="0" dirty="0">
                <a:ln>
                  <a:noFill/>
                </a:ln>
                <a:solidFill>
                  <a:srgbClr val="1E1408"/>
                </a:solidFill>
                <a:effectLst/>
                <a:uLnTx/>
                <a:uFillTx/>
                <a:cs typeface="+mn-ea"/>
                <a:sym typeface="+mn-lt"/>
              </a:endParaRPr>
            </a:p>
          </p:txBody>
        </p:sp>
      </p:grp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3273831" flipH="1">
            <a:off x="68287" y="1315422"/>
            <a:ext cx="3417055" cy="3417055"/>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5089" y="2258253"/>
            <a:ext cx="1629368" cy="162936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1000"/>
                                        <p:tgtEl>
                                          <p:spTgt spid="61"/>
                                        </p:tgtEl>
                                      </p:cBhvr>
                                    </p:animEffect>
                                    <p:anim calcmode="lin" valueType="num">
                                      <p:cBhvr>
                                        <p:cTn id="17" dur="1000" fill="hold"/>
                                        <p:tgtEl>
                                          <p:spTgt spid="61"/>
                                        </p:tgtEl>
                                        <p:attrNameLst>
                                          <p:attrName>ppt_x</p:attrName>
                                        </p:attrNameLst>
                                      </p:cBhvr>
                                      <p:tavLst>
                                        <p:tav tm="0">
                                          <p:val>
                                            <p:strVal val="#ppt_x"/>
                                          </p:val>
                                        </p:tav>
                                        <p:tav tm="100000">
                                          <p:val>
                                            <p:strVal val="#ppt_x"/>
                                          </p:val>
                                        </p:tav>
                                      </p:tavLst>
                                    </p:anim>
                                    <p:anim calcmode="lin" valueType="num">
                                      <p:cBhvr>
                                        <p:cTn id="18" dur="1000" fill="hold"/>
                                        <p:tgtEl>
                                          <p:spTgt spid="61"/>
                                        </p:tgtEl>
                                        <p:attrNameLst>
                                          <p:attrName>ppt_y</p:attrName>
                                        </p:attrNameLst>
                                      </p:cBhvr>
                                      <p:tavLst>
                                        <p:tav tm="0">
                                          <p:val>
                                            <p:strVal val="#ppt_y+.1"/>
                                          </p:val>
                                        </p:tav>
                                        <p:tav tm="100000">
                                          <p:val>
                                            <p:strVal val="#ppt_y"/>
                                          </p:val>
                                        </p:tav>
                                      </p:tavLst>
                                    </p:anim>
                                  </p:childTnLst>
                                </p:cTn>
                              </p:par>
                              <p:par>
                                <p:cTn id="19" presetID="12" presetClass="entr" presetSubtype="8"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right)">
                                      <p:cBhvr>
                                        <p:cTn id="22" dur="500"/>
                                        <p:tgtEl>
                                          <p:spTgt spid="7"/>
                                        </p:tgtEl>
                                      </p:cBhvr>
                                    </p:animEffect>
                                  </p:childTnLst>
                                </p:cTn>
                              </p:par>
                              <p:par>
                                <p:cTn id="23" presetID="12" presetClass="entr" presetSubtype="8"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p:tgtEl>
                                          <p:spTgt spid="59"/>
                                        </p:tgtEl>
                                        <p:attrNameLst>
                                          <p:attrName>ppt_x</p:attrName>
                                        </p:attrNameLst>
                                      </p:cBhvr>
                                      <p:tavLst>
                                        <p:tav tm="0">
                                          <p:val>
                                            <p:strVal val="#ppt_x-#ppt_w*1.125000"/>
                                          </p:val>
                                        </p:tav>
                                        <p:tav tm="100000">
                                          <p:val>
                                            <p:strVal val="#ppt_x"/>
                                          </p:val>
                                        </p:tav>
                                      </p:tavLst>
                                    </p:anim>
                                    <p:animEffect transition="in" filter="wipe(right)">
                                      <p:cBhvr>
                                        <p:cTn id="26" dur="500"/>
                                        <p:tgtEl>
                                          <p:spTgt spid="59"/>
                                        </p:tgtEl>
                                      </p:cBhvr>
                                    </p:animEffect>
                                  </p:childTnLst>
                                </p:cTn>
                              </p:par>
                              <p:par>
                                <p:cTn id="27" presetID="12" presetClass="entr" presetSubtype="8"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p:tgtEl>
                                          <p:spTgt spid="60"/>
                                        </p:tgtEl>
                                        <p:attrNameLst>
                                          <p:attrName>ppt_x</p:attrName>
                                        </p:attrNameLst>
                                      </p:cBhvr>
                                      <p:tavLst>
                                        <p:tav tm="0">
                                          <p:val>
                                            <p:strVal val="#ppt_x-#ppt_w*1.125000"/>
                                          </p:val>
                                        </p:tav>
                                        <p:tav tm="100000">
                                          <p:val>
                                            <p:strVal val="#ppt_x"/>
                                          </p:val>
                                        </p:tav>
                                      </p:tavLst>
                                    </p:anim>
                                    <p:animEffect transition="in" filter="wipe(right)">
                                      <p:cBhvr>
                                        <p:cTn id="30" dur="500"/>
                                        <p:tgtEl>
                                          <p:spTgt spid="60"/>
                                        </p:tgtEl>
                                      </p:cBhvr>
                                    </p:animEffect>
                                  </p:childTnLst>
                                </p:cTn>
                              </p:par>
                            </p:childTnLst>
                          </p:cTn>
                        </p:par>
                        <p:par>
                          <p:cTn id="31" fill="hold">
                            <p:stCondLst>
                              <p:cond delay="500"/>
                            </p:stCondLst>
                            <p:childTnLst>
                              <p:par>
                                <p:cTn id="32" presetID="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1+#ppt_w/2"/>
                                          </p:val>
                                        </p:tav>
                                        <p:tav tm="100000">
                                          <p:val>
                                            <p:strVal val="#ppt_x"/>
                                          </p:val>
                                        </p:tav>
                                      </p:tavLst>
                                    </p:anim>
                                    <p:anim calcmode="lin" valueType="num">
                                      <p:cBhvr additive="base">
                                        <p:cTn id="39" dur="500" fill="hold"/>
                                        <p:tgtEl>
                                          <p:spTgt spid="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1+#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680154" y="2176693"/>
            <a:ext cx="3374569" cy="2362198"/>
            <a:chOff x="4784267" y="2623454"/>
            <a:chExt cx="4416493" cy="3091545"/>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784267" y="2623454"/>
              <a:ext cx="4416493" cy="3091545"/>
            </a:xfrm>
            <a:prstGeom prst="rect">
              <a:avLst/>
            </a:prstGeom>
          </p:spPr>
        </p:pic>
        <p:sp>
          <p:nvSpPr>
            <p:cNvPr id="5"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1" fmla="*/ 37173 w 2715059"/>
                <a:gd name="connsiteY0-2" fmla="*/ 989799 h 2026663"/>
                <a:gd name="connsiteX1-3" fmla="*/ 750828 w 2715059"/>
                <a:gd name="connsiteY1-4" fmla="*/ 0 h 2026663"/>
                <a:gd name="connsiteX2-5" fmla="*/ 2715059 w 2715059"/>
                <a:gd name="connsiteY2-6" fmla="*/ 989799 h 2026663"/>
                <a:gd name="connsiteX3-7" fmla="*/ 1376116 w 2715059"/>
                <a:gd name="connsiteY3-8" fmla="*/ 2026663 h 2026663"/>
                <a:gd name="connsiteX4-9" fmla="*/ 37173 w 2715059"/>
                <a:gd name="connsiteY4-10" fmla="*/ 989799 h 2026663"/>
                <a:gd name="connsiteX0-11" fmla="*/ 37173 w 2729862"/>
                <a:gd name="connsiteY0-12" fmla="*/ 1023965 h 2060829"/>
                <a:gd name="connsiteX1-13" fmla="*/ 750828 w 2729862"/>
                <a:gd name="connsiteY1-14" fmla="*/ 34166 h 2060829"/>
                <a:gd name="connsiteX2-15" fmla="*/ 2010024 w 2729862"/>
                <a:gd name="connsiteY2-16" fmla="*/ 302147 h 2060829"/>
                <a:gd name="connsiteX3-17" fmla="*/ 2715059 w 2729862"/>
                <a:gd name="connsiteY3-18" fmla="*/ 1023965 h 2060829"/>
                <a:gd name="connsiteX4-19" fmla="*/ 1376116 w 2729862"/>
                <a:gd name="connsiteY4-20" fmla="*/ 2060829 h 2060829"/>
                <a:gd name="connsiteX5" fmla="*/ 37173 w 2729862"/>
                <a:gd name="connsiteY5" fmla="*/ 1023965 h 2060829"/>
                <a:gd name="connsiteX0-21" fmla="*/ 37173 w 2780766"/>
                <a:gd name="connsiteY0-22" fmla="*/ 1023965 h 2060829"/>
                <a:gd name="connsiteX1-23" fmla="*/ 750828 w 2780766"/>
                <a:gd name="connsiteY1-24" fmla="*/ 34166 h 2060829"/>
                <a:gd name="connsiteX2-25" fmla="*/ 2010024 w 2780766"/>
                <a:gd name="connsiteY2-26" fmla="*/ 302147 h 2060829"/>
                <a:gd name="connsiteX3-27" fmla="*/ 2715059 w 2780766"/>
                <a:gd name="connsiteY3-28" fmla="*/ 1023965 h 2060829"/>
                <a:gd name="connsiteX4-29" fmla="*/ 1376116 w 2780766"/>
                <a:gd name="connsiteY4-30" fmla="*/ 2060829 h 2060829"/>
                <a:gd name="connsiteX5-31" fmla="*/ 37173 w 2780766"/>
                <a:gd name="connsiteY5-32" fmla="*/ 1023965 h 2060829"/>
                <a:gd name="connsiteX0-33" fmla="*/ 16972 w 3034530"/>
                <a:gd name="connsiteY0-34" fmla="*/ 1014406 h 2051270"/>
                <a:gd name="connsiteX1-35" fmla="*/ 730627 w 3034530"/>
                <a:gd name="connsiteY1-36" fmla="*/ 24607 h 2051270"/>
                <a:gd name="connsiteX2-37" fmla="*/ 2568047 w 3034530"/>
                <a:gd name="connsiteY2-38" fmla="*/ 359824 h 2051270"/>
                <a:gd name="connsiteX3-39" fmla="*/ 2694858 w 3034530"/>
                <a:gd name="connsiteY3-40" fmla="*/ 1014406 h 2051270"/>
                <a:gd name="connsiteX4-41" fmla="*/ 1355915 w 3034530"/>
                <a:gd name="connsiteY4-42" fmla="*/ 2051270 h 2051270"/>
                <a:gd name="connsiteX5-43" fmla="*/ 16972 w 3034530"/>
                <a:gd name="connsiteY5-44" fmla="*/ 1014406 h 2051270"/>
                <a:gd name="connsiteX0-45" fmla="*/ 16972 w 3034530"/>
                <a:gd name="connsiteY0-46" fmla="*/ 1014827 h 2051691"/>
                <a:gd name="connsiteX1-47" fmla="*/ 730627 w 3034530"/>
                <a:gd name="connsiteY1-48" fmla="*/ 25028 h 2051691"/>
                <a:gd name="connsiteX2-49" fmla="*/ 2568047 w 3034530"/>
                <a:gd name="connsiteY2-50" fmla="*/ 360245 h 2051691"/>
                <a:gd name="connsiteX3-51" fmla="*/ 2694858 w 3034530"/>
                <a:gd name="connsiteY3-52" fmla="*/ 1014827 h 2051691"/>
                <a:gd name="connsiteX4-53" fmla="*/ 1355915 w 3034530"/>
                <a:gd name="connsiteY4-54" fmla="*/ 2051691 h 2051691"/>
                <a:gd name="connsiteX5-55" fmla="*/ 16972 w 3034530"/>
                <a:gd name="connsiteY5-56" fmla="*/ 1014827 h 2051691"/>
                <a:gd name="connsiteX0-57" fmla="*/ 16972 w 3034530"/>
                <a:gd name="connsiteY0-58" fmla="*/ 1014827 h 2051691"/>
                <a:gd name="connsiteX1-59" fmla="*/ 730627 w 3034530"/>
                <a:gd name="connsiteY1-60" fmla="*/ 25028 h 2051691"/>
                <a:gd name="connsiteX2-61" fmla="*/ 2568047 w 3034530"/>
                <a:gd name="connsiteY2-62" fmla="*/ 360245 h 2051691"/>
                <a:gd name="connsiteX3-63" fmla="*/ 2694858 w 3034530"/>
                <a:gd name="connsiteY3-64" fmla="*/ 1014827 h 2051691"/>
                <a:gd name="connsiteX4-65" fmla="*/ 1355915 w 3034530"/>
                <a:gd name="connsiteY4-66" fmla="*/ 2051691 h 2051691"/>
                <a:gd name="connsiteX5-67" fmla="*/ 16972 w 3034530"/>
                <a:gd name="connsiteY5-68" fmla="*/ 1014827 h 2051691"/>
                <a:gd name="connsiteX0-69" fmla="*/ 16972 w 2748146"/>
                <a:gd name="connsiteY0-70" fmla="*/ 1026802 h 2143029"/>
                <a:gd name="connsiteX1-71" fmla="*/ 730627 w 2748146"/>
                <a:gd name="connsiteY1-72" fmla="*/ 37003 h 2143029"/>
                <a:gd name="connsiteX2-73" fmla="*/ 2568047 w 2748146"/>
                <a:gd name="connsiteY2-74" fmla="*/ 372220 h 2143029"/>
                <a:gd name="connsiteX3-75" fmla="*/ 2607452 w 2748146"/>
                <a:gd name="connsiteY3-76" fmla="*/ 1873966 h 2143029"/>
                <a:gd name="connsiteX4-77" fmla="*/ 1355915 w 2748146"/>
                <a:gd name="connsiteY4-78" fmla="*/ 2063666 h 2143029"/>
                <a:gd name="connsiteX5-79" fmla="*/ 16972 w 2748146"/>
                <a:gd name="connsiteY5-80" fmla="*/ 1026802 h 2143029"/>
                <a:gd name="connsiteX0-81" fmla="*/ 15235 w 2746409"/>
                <a:gd name="connsiteY0-82" fmla="*/ 1026802 h 2084951"/>
                <a:gd name="connsiteX1-83" fmla="*/ 728890 w 2746409"/>
                <a:gd name="connsiteY1-84" fmla="*/ 37003 h 2084951"/>
                <a:gd name="connsiteX2-85" fmla="*/ 2566310 w 2746409"/>
                <a:gd name="connsiteY2-86" fmla="*/ 372220 h 2084951"/>
                <a:gd name="connsiteX3-87" fmla="*/ 2605715 w 2746409"/>
                <a:gd name="connsiteY3-88" fmla="*/ 1873966 h 2084951"/>
                <a:gd name="connsiteX4-89" fmla="*/ 1313836 w 2746409"/>
                <a:gd name="connsiteY4-90" fmla="*/ 1969536 h 2084951"/>
                <a:gd name="connsiteX5-91" fmla="*/ 15235 w 2746409"/>
                <a:gd name="connsiteY5-92" fmla="*/ 1026802 h 2084951"/>
                <a:gd name="connsiteX0-93" fmla="*/ 14241 w 2785757"/>
                <a:gd name="connsiteY0-94" fmla="*/ 1595116 h 2089211"/>
                <a:gd name="connsiteX1-95" fmla="*/ 768238 w 2785757"/>
                <a:gd name="connsiteY1-96" fmla="*/ 74158 h 2089211"/>
                <a:gd name="connsiteX2-97" fmla="*/ 2605658 w 2785757"/>
                <a:gd name="connsiteY2-98" fmla="*/ 409375 h 2089211"/>
                <a:gd name="connsiteX3-99" fmla="*/ 2645063 w 2785757"/>
                <a:gd name="connsiteY3-100" fmla="*/ 1911121 h 2089211"/>
                <a:gd name="connsiteX4-101" fmla="*/ 1353184 w 2785757"/>
                <a:gd name="connsiteY4-102" fmla="*/ 2006691 h 2089211"/>
                <a:gd name="connsiteX5-103" fmla="*/ 14241 w 2785757"/>
                <a:gd name="connsiteY5-104" fmla="*/ 1595116 h 2089211"/>
                <a:gd name="connsiteX0-105" fmla="*/ 49909 w 2841793"/>
                <a:gd name="connsiteY0-106" fmla="*/ 1595116 h 2089211"/>
                <a:gd name="connsiteX1-107" fmla="*/ 514794 w 2841793"/>
                <a:gd name="connsiteY1-108" fmla="*/ 74158 h 2089211"/>
                <a:gd name="connsiteX2-109" fmla="*/ 2641326 w 2841793"/>
                <a:gd name="connsiteY2-110" fmla="*/ 409375 h 2089211"/>
                <a:gd name="connsiteX3-111" fmla="*/ 2680731 w 2841793"/>
                <a:gd name="connsiteY3-112" fmla="*/ 1911121 h 2089211"/>
                <a:gd name="connsiteX4-113" fmla="*/ 1388852 w 2841793"/>
                <a:gd name="connsiteY4-114" fmla="*/ 2006691 h 2089211"/>
                <a:gd name="connsiteX5-115" fmla="*/ 49909 w 2841793"/>
                <a:gd name="connsiteY5-116" fmla="*/ 1595116 h 2089211"/>
                <a:gd name="connsiteX0-117" fmla="*/ 49909 w 2877943"/>
                <a:gd name="connsiteY0-118" fmla="*/ 1597181 h 2144918"/>
                <a:gd name="connsiteX1-119" fmla="*/ 514794 w 2877943"/>
                <a:gd name="connsiteY1-120" fmla="*/ 76223 h 2144918"/>
                <a:gd name="connsiteX2-121" fmla="*/ 2641326 w 2877943"/>
                <a:gd name="connsiteY2-122" fmla="*/ 411440 h 2144918"/>
                <a:gd name="connsiteX3-123" fmla="*/ 2754690 w 2877943"/>
                <a:gd name="connsiteY3-124" fmla="*/ 1993869 h 2144918"/>
                <a:gd name="connsiteX4-125" fmla="*/ 1388852 w 2877943"/>
                <a:gd name="connsiteY4-126" fmla="*/ 2008756 h 2144918"/>
                <a:gd name="connsiteX5-127" fmla="*/ 49909 w 2877943"/>
                <a:gd name="connsiteY5-128" fmla="*/ 1597181 h 2144918"/>
                <a:gd name="connsiteX0-129" fmla="*/ 55387 w 3050954"/>
                <a:gd name="connsiteY0-130" fmla="*/ 1590805 h 2138542"/>
                <a:gd name="connsiteX1-131" fmla="*/ 520272 w 3050954"/>
                <a:gd name="connsiteY1-132" fmla="*/ 69847 h 2138542"/>
                <a:gd name="connsiteX2-133" fmla="*/ 2895574 w 3050954"/>
                <a:gd name="connsiteY2-134" fmla="*/ 431958 h 2138542"/>
                <a:gd name="connsiteX3-135" fmla="*/ 2760168 w 3050954"/>
                <a:gd name="connsiteY3-136" fmla="*/ 1987493 h 2138542"/>
                <a:gd name="connsiteX4-137" fmla="*/ 1394330 w 3050954"/>
                <a:gd name="connsiteY4-138" fmla="*/ 2002380 h 2138542"/>
                <a:gd name="connsiteX5-139" fmla="*/ 55387 w 3050954"/>
                <a:gd name="connsiteY5-140" fmla="*/ 1590805 h 2138542"/>
                <a:gd name="connsiteX0-141" fmla="*/ 63555 w 3061599"/>
                <a:gd name="connsiteY0-142" fmla="*/ 1567667 h 2115404"/>
                <a:gd name="connsiteX1-143" fmla="*/ 494823 w 3061599"/>
                <a:gd name="connsiteY1-144" fmla="*/ 73603 h 2115404"/>
                <a:gd name="connsiteX2-145" fmla="*/ 2903742 w 3061599"/>
                <a:gd name="connsiteY2-146" fmla="*/ 408820 h 2115404"/>
                <a:gd name="connsiteX3-147" fmla="*/ 2768336 w 3061599"/>
                <a:gd name="connsiteY3-148" fmla="*/ 1964355 h 2115404"/>
                <a:gd name="connsiteX4-149" fmla="*/ 1402498 w 3061599"/>
                <a:gd name="connsiteY4-150" fmla="*/ 1979242 h 2115404"/>
                <a:gd name="connsiteX5-151" fmla="*/ 63555 w 3061599"/>
                <a:gd name="connsiteY5-152" fmla="*/ 1567667 h 2115404"/>
                <a:gd name="connsiteX0-153" fmla="*/ 65436 w 3117007"/>
                <a:gd name="connsiteY0-154" fmla="*/ 1559914 h 2107651"/>
                <a:gd name="connsiteX1-155" fmla="*/ 496704 w 3117007"/>
                <a:gd name="connsiteY1-156" fmla="*/ 65850 h 2107651"/>
                <a:gd name="connsiteX2-157" fmla="*/ 2972858 w 3117007"/>
                <a:gd name="connsiteY2-158" fmla="*/ 434685 h 2107651"/>
                <a:gd name="connsiteX3-159" fmla="*/ 2770217 w 3117007"/>
                <a:gd name="connsiteY3-160" fmla="*/ 1956602 h 2107651"/>
                <a:gd name="connsiteX4-161" fmla="*/ 1404379 w 3117007"/>
                <a:gd name="connsiteY4-162" fmla="*/ 1971489 h 2107651"/>
                <a:gd name="connsiteX5-163" fmla="*/ 65436 w 3117007"/>
                <a:gd name="connsiteY5-164" fmla="*/ 1559914 h 2107651"/>
                <a:gd name="connsiteX0-165" fmla="*/ 65436 w 3132719"/>
                <a:gd name="connsiteY0-166" fmla="*/ 1559914 h 2107651"/>
                <a:gd name="connsiteX1-167" fmla="*/ 496704 w 3132719"/>
                <a:gd name="connsiteY1-168" fmla="*/ 65850 h 2107651"/>
                <a:gd name="connsiteX2-169" fmla="*/ 2972858 w 3132719"/>
                <a:gd name="connsiteY2-170" fmla="*/ 434685 h 2107651"/>
                <a:gd name="connsiteX3-171" fmla="*/ 2770217 w 3132719"/>
                <a:gd name="connsiteY3-172" fmla="*/ 1956602 h 2107651"/>
                <a:gd name="connsiteX4-173" fmla="*/ 1404379 w 3132719"/>
                <a:gd name="connsiteY4-174" fmla="*/ 1971489 h 2107651"/>
                <a:gd name="connsiteX5-175" fmla="*/ 65436 w 3132719"/>
                <a:gd name="connsiteY5-176" fmla="*/ 1559914 h 2107651"/>
                <a:gd name="connsiteX0-177" fmla="*/ 65436 w 3132719"/>
                <a:gd name="connsiteY0-178" fmla="*/ 1559914 h 2069805"/>
                <a:gd name="connsiteX1-179" fmla="*/ 496704 w 3132719"/>
                <a:gd name="connsiteY1-180" fmla="*/ 65850 h 2069805"/>
                <a:gd name="connsiteX2-181" fmla="*/ 2972858 w 3132719"/>
                <a:gd name="connsiteY2-182" fmla="*/ 434685 h 2069805"/>
                <a:gd name="connsiteX3-183" fmla="*/ 2770217 w 3132719"/>
                <a:gd name="connsiteY3-184" fmla="*/ 1956602 h 2069805"/>
                <a:gd name="connsiteX4-185" fmla="*/ 1404379 w 3132719"/>
                <a:gd name="connsiteY4-186" fmla="*/ 1971489 h 2069805"/>
                <a:gd name="connsiteX5-187" fmla="*/ 65436 w 3132719"/>
                <a:gd name="connsiteY5-188" fmla="*/ 1559914 h 2069805"/>
                <a:gd name="connsiteX0-189" fmla="*/ 65436 w 3121230"/>
                <a:gd name="connsiteY0-190" fmla="*/ 1561289 h 2115109"/>
                <a:gd name="connsiteX1-191" fmla="*/ 496704 w 3121230"/>
                <a:gd name="connsiteY1-192" fmla="*/ 67225 h 2115109"/>
                <a:gd name="connsiteX2-193" fmla="*/ 2972858 w 3121230"/>
                <a:gd name="connsiteY2-194" fmla="*/ 436060 h 2115109"/>
                <a:gd name="connsiteX3-195" fmla="*/ 2729876 w 3121230"/>
                <a:gd name="connsiteY3-196" fmla="*/ 2018489 h 2115109"/>
                <a:gd name="connsiteX4-197" fmla="*/ 1404379 w 3121230"/>
                <a:gd name="connsiteY4-198" fmla="*/ 1972864 h 2115109"/>
                <a:gd name="connsiteX5-199" fmla="*/ 65436 w 3121230"/>
                <a:gd name="connsiteY5-200" fmla="*/ 1561289 h 2115109"/>
                <a:gd name="connsiteX0-201" fmla="*/ 63484 w 3119278"/>
                <a:gd name="connsiteY0-202" fmla="*/ 1561289 h 2132229"/>
                <a:gd name="connsiteX1-203" fmla="*/ 494752 w 3119278"/>
                <a:gd name="connsiteY1-204" fmla="*/ 67225 h 2132229"/>
                <a:gd name="connsiteX2-205" fmla="*/ 2970906 w 3119278"/>
                <a:gd name="connsiteY2-206" fmla="*/ 436060 h 2132229"/>
                <a:gd name="connsiteX3-207" fmla="*/ 2727924 w 3119278"/>
                <a:gd name="connsiteY3-208" fmla="*/ 2018489 h 2132229"/>
                <a:gd name="connsiteX4-209" fmla="*/ 1375533 w 3119278"/>
                <a:gd name="connsiteY4-210" fmla="*/ 2026652 h 2132229"/>
                <a:gd name="connsiteX5-211" fmla="*/ 63484 w 3119278"/>
                <a:gd name="connsiteY5-212" fmla="*/ 1561289 h 2132229"/>
                <a:gd name="connsiteX0-213" fmla="*/ 63484 w 3119278"/>
                <a:gd name="connsiteY0-214" fmla="*/ 1561289 h 2151727"/>
                <a:gd name="connsiteX1-215" fmla="*/ 494752 w 3119278"/>
                <a:gd name="connsiteY1-216" fmla="*/ 67225 h 2151727"/>
                <a:gd name="connsiteX2-217" fmla="*/ 2970906 w 3119278"/>
                <a:gd name="connsiteY2-218" fmla="*/ 436060 h 2151727"/>
                <a:gd name="connsiteX3-219" fmla="*/ 2727924 w 3119278"/>
                <a:gd name="connsiteY3-220" fmla="*/ 2018489 h 2151727"/>
                <a:gd name="connsiteX4-221" fmla="*/ 1375533 w 3119278"/>
                <a:gd name="connsiteY4-222" fmla="*/ 2026652 h 2151727"/>
                <a:gd name="connsiteX5-223" fmla="*/ 63484 w 3119278"/>
                <a:gd name="connsiteY5-224" fmla="*/ 1561289 h 2151727"/>
                <a:gd name="connsiteX0-225" fmla="*/ 65747 w 3108094"/>
                <a:gd name="connsiteY0-226" fmla="*/ 1626050 h 2133519"/>
                <a:gd name="connsiteX1-227" fmla="*/ 483568 w 3108094"/>
                <a:gd name="connsiteY1-228" fmla="*/ 71474 h 2133519"/>
                <a:gd name="connsiteX2-229" fmla="*/ 2959722 w 3108094"/>
                <a:gd name="connsiteY2-230" fmla="*/ 440309 h 2133519"/>
                <a:gd name="connsiteX3-231" fmla="*/ 2716740 w 3108094"/>
                <a:gd name="connsiteY3-232" fmla="*/ 2022738 h 2133519"/>
                <a:gd name="connsiteX4-233" fmla="*/ 1364349 w 3108094"/>
                <a:gd name="connsiteY4-234" fmla="*/ 2030901 h 2133519"/>
                <a:gd name="connsiteX5-235" fmla="*/ 65747 w 3108094"/>
                <a:gd name="connsiteY5-236" fmla="*/ 1626050 h 2133519"/>
                <a:gd name="connsiteX0-237" fmla="*/ 65747 w 3108094"/>
                <a:gd name="connsiteY0-238" fmla="*/ 1649515 h 2156984"/>
                <a:gd name="connsiteX1-239" fmla="*/ 483568 w 3108094"/>
                <a:gd name="connsiteY1-240" fmla="*/ 68045 h 2156984"/>
                <a:gd name="connsiteX2-241" fmla="*/ 2959722 w 3108094"/>
                <a:gd name="connsiteY2-242" fmla="*/ 463774 h 2156984"/>
                <a:gd name="connsiteX3-243" fmla="*/ 2716740 w 3108094"/>
                <a:gd name="connsiteY3-244" fmla="*/ 2046203 h 2156984"/>
                <a:gd name="connsiteX4-245" fmla="*/ 1364349 w 3108094"/>
                <a:gd name="connsiteY4-246" fmla="*/ 2054366 h 2156984"/>
                <a:gd name="connsiteX5-247" fmla="*/ 65747 w 3108094"/>
                <a:gd name="connsiteY5-248" fmla="*/ 1649515 h 2156984"/>
                <a:gd name="connsiteX0-249" fmla="*/ 65747 w 3108094"/>
                <a:gd name="connsiteY0-250" fmla="*/ 1655480 h 2162949"/>
                <a:gd name="connsiteX1-251" fmla="*/ 483568 w 3108094"/>
                <a:gd name="connsiteY1-252" fmla="*/ 74010 h 2162949"/>
                <a:gd name="connsiteX2-253" fmla="*/ 2959722 w 3108094"/>
                <a:gd name="connsiteY2-254" fmla="*/ 442844 h 2162949"/>
                <a:gd name="connsiteX3-255" fmla="*/ 2716740 w 3108094"/>
                <a:gd name="connsiteY3-256" fmla="*/ 2052168 h 2162949"/>
                <a:gd name="connsiteX4-257" fmla="*/ 1364349 w 3108094"/>
                <a:gd name="connsiteY4-258" fmla="*/ 2060331 h 2162949"/>
                <a:gd name="connsiteX5-259" fmla="*/ 65747 w 3108094"/>
                <a:gd name="connsiteY5-260" fmla="*/ 1655480 h 2162949"/>
                <a:gd name="connsiteX0-261" fmla="*/ 65747 w 3096329"/>
                <a:gd name="connsiteY0-262" fmla="*/ 1661646 h 2169115"/>
                <a:gd name="connsiteX1-263" fmla="*/ 483568 w 3096329"/>
                <a:gd name="connsiteY1-264" fmla="*/ 80176 h 2169115"/>
                <a:gd name="connsiteX2-265" fmla="*/ 2959722 w 3096329"/>
                <a:gd name="connsiteY2-266" fmla="*/ 449010 h 2169115"/>
                <a:gd name="connsiteX3-267" fmla="*/ 2716740 w 3096329"/>
                <a:gd name="connsiteY3-268" fmla="*/ 2058334 h 2169115"/>
                <a:gd name="connsiteX4-269" fmla="*/ 1364349 w 3096329"/>
                <a:gd name="connsiteY4-270" fmla="*/ 2066497 h 2169115"/>
                <a:gd name="connsiteX5-271" fmla="*/ 65747 w 3096329"/>
                <a:gd name="connsiteY5-272" fmla="*/ 1661646 h 2169115"/>
                <a:gd name="connsiteX0-273" fmla="*/ 65747 w 3099908"/>
                <a:gd name="connsiteY0-274" fmla="*/ 1661646 h 2169115"/>
                <a:gd name="connsiteX1-275" fmla="*/ 483568 w 3099908"/>
                <a:gd name="connsiteY1-276" fmla="*/ 80176 h 2169115"/>
                <a:gd name="connsiteX2-277" fmla="*/ 2959722 w 3099908"/>
                <a:gd name="connsiteY2-278" fmla="*/ 449010 h 2169115"/>
                <a:gd name="connsiteX3-279" fmla="*/ 2716740 w 3099908"/>
                <a:gd name="connsiteY3-280" fmla="*/ 2058334 h 2169115"/>
                <a:gd name="connsiteX4-281" fmla="*/ 1364349 w 3099908"/>
                <a:gd name="connsiteY4-282" fmla="*/ 2066497 h 2169115"/>
                <a:gd name="connsiteX5-283" fmla="*/ 65747 w 3099908"/>
                <a:gd name="connsiteY5-284" fmla="*/ 1661646 h 2169115"/>
                <a:gd name="connsiteX0-285" fmla="*/ 65747 w 3106190"/>
                <a:gd name="connsiteY0-286" fmla="*/ 1661646 h 2169115"/>
                <a:gd name="connsiteX1-287" fmla="*/ 483568 w 3106190"/>
                <a:gd name="connsiteY1-288" fmla="*/ 80176 h 2169115"/>
                <a:gd name="connsiteX2-289" fmla="*/ 2959722 w 3106190"/>
                <a:gd name="connsiteY2-290" fmla="*/ 449010 h 2169115"/>
                <a:gd name="connsiteX3-291" fmla="*/ 2716740 w 3106190"/>
                <a:gd name="connsiteY3-292" fmla="*/ 2058334 h 2169115"/>
                <a:gd name="connsiteX4-293" fmla="*/ 1364349 w 3106190"/>
                <a:gd name="connsiteY4-294" fmla="*/ 2066497 h 2169115"/>
                <a:gd name="connsiteX5-295" fmla="*/ 65747 w 3106190"/>
                <a:gd name="connsiteY5-296" fmla="*/ 1661646 h 2169115"/>
                <a:gd name="connsiteX0-297" fmla="*/ 65747 w 3110301"/>
                <a:gd name="connsiteY0-298" fmla="*/ 1655805 h 2172750"/>
                <a:gd name="connsiteX1-299" fmla="*/ 483568 w 3110301"/>
                <a:gd name="connsiteY1-300" fmla="*/ 74335 h 2172750"/>
                <a:gd name="connsiteX2-301" fmla="*/ 2959722 w 3110301"/>
                <a:gd name="connsiteY2-302" fmla="*/ 443169 h 2172750"/>
                <a:gd name="connsiteX3-303" fmla="*/ 2689845 w 3110301"/>
                <a:gd name="connsiteY3-304" fmla="*/ 2065940 h 2172750"/>
                <a:gd name="connsiteX4-305" fmla="*/ 1364349 w 3110301"/>
                <a:gd name="connsiteY4-306" fmla="*/ 2060656 h 2172750"/>
                <a:gd name="connsiteX5-307" fmla="*/ 65747 w 3110301"/>
                <a:gd name="connsiteY5-308" fmla="*/ 1655805 h 2172750"/>
                <a:gd name="connsiteX0-309" fmla="*/ 65747 w 3114056"/>
                <a:gd name="connsiteY0-310" fmla="*/ 1655805 h 2152300"/>
                <a:gd name="connsiteX1-311" fmla="*/ 483568 w 3114056"/>
                <a:gd name="connsiteY1-312" fmla="*/ 74335 h 2152300"/>
                <a:gd name="connsiteX2-313" fmla="*/ 2959722 w 3114056"/>
                <a:gd name="connsiteY2-314" fmla="*/ 443169 h 2152300"/>
                <a:gd name="connsiteX3-315" fmla="*/ 2689845 w 3114056"/>
                <a:gd name="connsiteY3-316" fmla="*/ 2065940 h 2152300"/>
                <a:gd name="connsiteX4-317" fmla="*/ 1364349 w 3114056"/>
                <a:gd name="connsiteY4-318" fmla="*/ 2060656 h 2152300"/>
                <a:gd name="connsiteX5-319" fmla="*/ 65747 w 3114056"/>
                <a:gd name="connsiteY5-320" fmla="*/ 1655805 h 2152300"/>
                <a:gd name="connsiteX0-321" fmla="*/ 65747 w 3110206"/>
                <a:gd name="connsiteY0-322" fmla="*/ 1656789 h 2182726"/>
                <a:gd name="connsiteX1-323" fmla="*/ 483568 w 3110206"/>
                <a:gd name="connsiteY1-324" fmla="*/ 75319 h 2182726"/>
                <a:gd name="connsiteX2-325" fmla="*/ 2959722 w 3110206"/>
                <a:gd name="connsiteY2-326" fmla="*/ 444153 h 2182726"/>
                <a:gd name="connsiteX3-327" fmla="*/ 2676398 w 3110206"/>
                <a:gd name="connsiteY3-328" fmla="*/ 2107265 h 2182726"/>
                <a:gd name="connsiteX4-329" fmla="*/ 1364349 w 3110206"/>
                <a:gd name="connsiteY4-330" fmla="*/ 2061640 h 2182726"/>
                <a:gd name="connsiteX5-331" fmla="*/ 65747 w 3110206"/>
                <a:gd name="connsiteY5-332" fmla="*/ 1656789 h 2182726"/>
                <a:gd name="connsiteX0-333" fmla="*/ 65747 w 3057188"/>
                <a:gd name="connsiteY0-334" fmla="*/ 1654839 h 2180776"/>
                <a:gd name="connsiteX1-335" fmla="*/ 483568 w 3057188"/>
                <a:gd name="connsiteY1-336" fmla="*/ 73369 h 2180776"/>
                <a:gd name="connsiteX2-337" fmla="*/ 2959722 w 3057188"/>
                <a:gd name="connsiteY2-338" fmla="*/ 442203 h 2180776"/>
                <a:gd name="connsiteX3-339" fmla="*/ 2676398 w 3057188"/>
                <a:gd name="connsiteY3-340" fmla="*/ 2105315 h 2180776"/>
                <a:gd name="connsiteX4-341" fmla="*/ 1364349 w 3057188"/>
                <a:gd name="connsiteY4-342" fmla="*/ 2059690 h 2180776"/>
                <a:gd name="connsiteX5-343" fmla="*/ 65747 w 3057188"/>
                <a:gd name="connsiteY5-344" fmla="*/ 1654839 h 21807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8" name="组合 17"/>
          <p:cNvGrpSpPr/>
          <p:nvPr/>
        </p:nvGrpSpPr>
        <p:grpSpPr>
          <a:xfrm>
            <a:off x="7509876" y="2944079"/>
            <a:ext cx="3374569" cy="2362198"/>
            <a:chOff x="4784267" y="2623454"/>
            <a:chExt cx="4416493" cy="3091545"/>
          </a:xfrm>
        </p:grpSpPr>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784267" y="2623454"/>
              <a:ext cx="4416493" cy="3091545"/>
            </a:xfrm>
            <a:prstGeom prst="rect">
              <a:avLst/>
            </a:prstGeom>
          </p:spPr>
        </p:pic>
        <p:sp>
          <p:nvSpPr>
            <p:cNvPr id="20"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1" fmla="*/ 37173 w 2715059"/>
                <a:gd name="connsiteY0-2" fmla="*/ 989799 h 2026663"/>
                <a:gd name="connsiteX1-3" fmla="*/ 750828 w 2715059"/>
                <a:gd name="connsiteY1-4" fmla="*/ 0 h 2026663"/>
                <a:gd name="connsiteX2-5" fmla="*/ 2715059 w 2715059"/>
                <a:gd name="connsiteY2-6" fmla="*/ 989799 h 2026663"/>
                <a:gd name="connsiteX3-7" fmla="*/ 1376116 w 2715059"/>
                <a:gd name="connsiteY3-8" fmla="*/ 2026663 h 2026663"/>
                <a:gd name="connsiteX4-9" fmla="*/ 37173 w 2715059"/>
                <a:gd name="connsiteY4-10" fmla="*/ 989799 h 2026663"/>
                <a:gd name="connsiteX0-11" fmla="*/ 37173 w 2729862"/>
                <a:gd name="connsiteY0-12" fmla="*/ 1023965 h 2060829"/>
                <a:gd name="connsiteX1-13" fmla="*/ 750828 w 2729862"/>
                <a:gd name="connsiteY1-14" fmla="*/ 34166 h 2060829"/>
                <a:gd name="connsiteX2-15" fmla="*/ 2010024 w 2729862"/>
                <a:gd name="connsiteY2-16" fmla="*/ 302147 h 2060829"/>
                <a:gd name="connsiteX3-17" fmla="*/ 2715059 w 2729862"/>
                <a:gd name="connsiteY3-18" fmla="*/ 1023965 h 2060829"/>
                <a:gd name="connsiteX4-19" fmla="*/ 1376116 w 2729862"/>
                <a:gd name="connsiteY4-20" fmla="*/ 2060829 h 2060829"/>
                <a:gd name="connsiteX5" fmla="*/ 37173 w 2729862"/>
                <a:gd name="connsiteY5" fmla="*/ 1023965 h 2060829"/>
                <a:gd name="connsiteX0-21" fmla="*/ 37173 w 2780766"/>
                <a:gd name="connsiteY0-22" fmla="*/ 1023965 h 2060829"/>
                <a:gd name="connsiteX1-23" fmla="*/ 750828 w 2780766"/>
                <a:gd name="connsiteY1-24" fmla="*/ 34166 h 2060829"/>
                <a:gd name="connsiteX2-25" fmla="*/ 2010024 w 2780766"/>
                <a:gd name="connsiteY2-26" fmla="*/ 302147 h 2060829"/>
                <a:gd name="connsiteX3-27" fmla="*/ 2715059 w 2780766"/>
                <a:gd name="connsiteY3-28" fmla="*/ 1023965 h 2060829"/>
                <a:gd name="connsiteX4-29" fmla="*/ 1376116 w 2780766"/>
                <a:gd name="connsiteY4-30" fmla="*/ 2060829 h 2060829"/>
                <a:gd name="connsiteX5-31" fmla="*/ 37173 w 2780766"/>
                <a:gd name="connsiteY5-32" fmla="*/ 1023965 h 2060829"/>
                <a:gd name="connsiteX0-33" fmla="*/ 16972 w 3034530"/>
                <a:gd name="connsiteY0-34" fmla="*/ 1014406 h 2051270"/>
                <a:gd name="connsiteX1-35" fmla="*/ 730627 w 3034530"/>
                <a:gd name="connsiteY1-36" fmla="*/ 24607 h 2051270"/>
                <a:gd name="connsiteX2-37" fmla="*/ 2568047 w 3034530"/>
                <a:gd name="connsiteY2-38" fmla="*/ 359824 h 2051270"/>
                <a:gd name="connsiteX3-39" fmla="*/ 2694858 w 3034530"/>
                <a:gd name="connsiteY3-40" fmla="*/ 1014406 h 2051270"/>
                <a:gd name="connsiteX4-41" fmla="*/ 1355915 w 3034530"/>
                <a:gd name="connsiteY4-42" fmla="*/ 2051270 h 2051270"/>
                <a:gd name="connsiteX5-43" fmla="*/ 16972 w 3034530"/>
                <a:gd name="connsiteY5-44" fmla="*/ 1014406 h 2051270"/>
                <a:gd name="connsiteX0-45" fmla="*/ 16972 w 3034530"/>
                <a:gd name="connsiteY0-46" fmla="*/ 1014827 h 2051691"/>
                <a:gd name="connsiteX1-47" fmla="*/ 730627 w 3034530"/>
                <a:gd name="connsiteY1-48" fmla="*/ 25028 h 2051691"/>
                <a:gd name="connsiteX2-49" fmla="*/ 2568047 w 3034530"/>
                <a:gd name="connsiteY2-50" fmla="*/ 360245 h 2051691"/>
                <a:gd name="connsiteX3-51" fmla="*/ 2694858 w 3034530"/>
                <a:gd name="connsiteY3-52" fmla="*/ 1014827 h 2051691"/>
                <a:gd name="connsiteX4-53" fmla="*/ 1355915 w 3034530"/>
                <a:gd name="connsiteY4-54" fmla="*/ 2051691 h 2051691"/>
                <a:gd name="connsiteX5-55" fmla="*/ 16972 w 3034530"/>
                <a:gd name="connsiteY5-56" fmla="*/ 1014827 h 2051691"/>
                <a:gd name="connsiteX0-57" fmla="*/ 16972 w 3034530"/>
                <a:gd name="connsiteY0-58" fmla="*/ 1014827 h 2051691"/>
                <a:gd name="connsiteX1-59" fmla="*/ 730627 w 3034530"/>
                <a:gd name="connsiteY1-60" fmla="*/ 25028 h 2051691"/>
                <a:gd name="connsiteX2-61" fmla="*/ 2568047 w 3034530"/>
                <a:gd name="connsiteY2-62" fmla="*/ 360245 h 2051691"/>
                <a:gd name="connsiteX3-63" fmla="*/ 2694858 w 3034530"/>
                <a:gd name="connsiteY3-64" fmla="*/ 1014827 h 2051691"/>
                <a:gd name="connsiteX4-65" fmla="*/ 1355915 w 3034530"/>
                <a:gd name="connsiteY4-66" fmla="*/ 2051691 h 2051691"/>
                <a:gd name="connsiteX5-67" fmla="*/ 16972 w 3034530"/>
                <a:gd name="connsiteY5-68" fmla="*/ 1014827 h 2051691"/>
                <a:gd name="connsiteX0-69" fmla="*/ 16972 w 2748146"/>
                <a:gd name="connsiteY0-70" fmla="*/ 1026802 h 2143029"/>
                <a:gd name="connsiteX1-71" fmla="*/ 730627 w 2748146"/>
                <a:gd name="connsiteY1-72" fmla="*/ 37003 h 2143029"/>
                <a:gd name="connsiteX2-73" fmla="*/ 2568047 w 2748146"/>
                <a:gd name="connsiteY2-74" fmla="*/ 372220 h 2143029"/>
                <a:gd name="connsiteX3-75" fmla="*/ 2607452 w 2748146"/>
                <a:gd name="connsiteY3-76" fmla="*/ 1873966 h 2143029"/>
                <a:gd name="connsiteX4-77" fmla="*/ 1355915 w 2748146"/>
                <a:gd name="connsiteY4-78" fmla="*/ 2063666 h 2143029"/>
                <a:gd name="connsiteX5-79" fmla="*/ 16972 w 2748146"/>
                <a:gd name="connsiteY5-80" fmla="*/ 1026802 h 2143029"/>
                <a:gd name="connsiteX0-81" fmla="*/ 15235 w 2746409"/>
                <a:gd name="connsiteY0-82" fmla="*/ 1026802 h 2084951"/>
                <a:gd name="connsiteX1-83" fmla="*/ 728890 w 2746409"/>
                <a:gd name="connsiteY1-84" fmla="*/ 37003 h 2084951"/>
                <a:gd name="connsiteX2-85" fmla="*/ 2566310 w 2746409"/>
                <a:gd name="connsiteY2-86" fmla="*/ 372220 h 2084951"/>
                <a:gd name="connsiteX3-87" fmla="*/ 2605715 w 2746409"/>
                <a:gd name="connsiteY3-88" fmla="*/ 1873966 h 2084951"/>
                <a:gd name="connsiteX4-89" fmla="*/ 1313836 w 2746409"/>
                <a:gd name="connsiteY4-90" fmla="*/ 1969536 h 2084951"/>
                <a:gd name="connsiteX5-91" fmla="*/ 15235 w 2746409"/>
                <a:gd name="connsiteY5-92" fmla="*/ 1026802 h 2084951"/>
                <a:gd name="connsiteX0-93" fmla="*/ 14241 w 2785757"/>
                <a:gd name="connsiteY0-94" fmla="*/ 1595116 h 2089211"/>
                <a:gd name="connsiteX1-95" fmla="*/ 768238 w 2785757"/>
                <a:gd name="connsiteY1-96" fmla="*/ 74158 h 2089211"/>
                <a:gd name="connsiteX2-97" fmla="*/ 2605658 w 2785757"/>
                <a:gd name="connsiteY2-98" fmla="*/ 409375 h 2089211"/>
                <a:gd name="connsiteX3-99" fmla="*/ 2645063 w 2785757"/>
                <a:gd name="connsiteY3-100" fmla="*/ 1911121 h 2089211"/>
                <a:gd name="connsiteX4-101" fmla="*/ 1353184 w 2785757"/>
                <a:gd name="connsiteY4-102" fmla="*/ 2006691 h 2089211"/>
                <a:gd name="connsiteX5-103" fmla="*/ 14241 w 2785757"/>
                <a:gd name="connsiteY5-104" fmla="*/ 1595116 h 2089211"/>
                <a:gd name="connsiteX0-105" fmla="*/ 49909 w 2841793"/>
                <a:gd name="connsiteY0-106" fmla="*/ 1595116 h 2089211"/>
                <a:gd name="connsiteX1-107" fmla="*/ 514794 w 2841793"/>
                <a:gd name="connsiteY1-108" fmla="*/ 74158 h 2089211"/>
                <a:gd name="connsiteX2-109" fmla="*/ 2641326 w 2841793"/>
                <a:gd name="connsiteY2-110" fmla="*/ 409375 h 2089211"/>
                <a:gd name="connsiteX3-111" fmla="*/ 2680731 w 2841793"/>
                <a:gd name="connsiteY3-112" fmla="*/ 1911121 h 2089211"/>
                <a:gd name="connsiteX4-113" fmla="*/ 1388852 w 2841793"/>
                <a:gd name="connsiteY4-114" fmla="*/ 2006691 h 2089211"/>
                <a:gd name="connsiteX5-115" fmla="*/ 49909 w 2841793"/>
                <a:gd name="connsiteY5-116" fmla="*/ 1595116 h 2089211"/>
                <a:gd name="connsiteX0-117" fmla="*/ 49909 w 2877943"/>
                <a:gd name="connsiteY0-118" fmla="*/ 1597181 h 2144918"/>
                <a:gd name="connsiteX1-119" fmla="*/ 514794 w 2877943"/>
                <a:gd name="connsiteY1-120" fmla="*/ 76223 h 2144918"/>
                <a:gd name="connsiteX2-121" fmla="*/ 2641326 w 2877943"/>
                <a:gd name="connsiteY2-122" fmla="*/ 411440 h 2144918"/>
                <a:gd name="connsiteX3-123" fmla="*/ 2754690 w 2877943"/>
                <a:gd name="connsiteY3-124" fmla="*/ 1993869 h 2144918"/>
                <a:gd name="connsiteX4-125" fmla="*/ 1388852 w 2877943"/>
                <a:gd name="connsiteY4-126" fmla="*/ 2008756 h 2144918"/>
                <a:gd name="connsiteX5-127" fmla="*/ 49909 w 2877943"/>
                <a:gd name="connsiteY5-128" fmla="*/ 1597181 h 2144918"/>
                <a:gd name="connsiteX0-129" fmla="*/ 55387 w 3050954"/>
                <a:gd name="connsiteY0-130" fmla="*/ 1590805 h 2138542"/>
                <a:gd name="connsiteX1-131" fmla="*/ 520272 w 3050954"/>
                <a:gd name="connsiteY1-132" fmla="*/ 69847 h 2138542"/>
                <a:gd name="connsiteX2-133" fmla="*/ 2895574 w 3050954"/>
                <a:gd name="connsiteY2-134" fmla="*/ 431958 h 2138542"/>
                <a:gd name="connsiteX3-135" fmla="*/ 2760168 w 3050954"/>
                <a:gd name="connsiteY3-136" fmla="*/ 1987493 h 2138542"/>
                <a:gd name="connsiteX4-137" fmla="*/ 1394330 w 3050954"/>
                <a:gd name="connsiteY4-138" fmla="*/ 2002380 h 2138542"/>
                <a:gd name="connsiteX5-139" fmla="*/ 55387 w 3050954"/>
                <a:gd name="connsiteY5-140" fmla="*/ 1590805 h 2138542"/>
                <a:gd name="connsiteX0-141" fmla="*/ 63555 w 3061599"/>
                <a:gd name="connsiteY0-142" fmla="*/ 1567667 h 2115404"/>
                <a:gd name="connsiteX1-143" fmla="*/ 494823 w 3061599"/>
                <a:gd name="connsiteY1-144" fmla="*/ 73603 h 2115404"/>
                <a:gd name="connsiteX2-145" fmla="*/ 2903742 w 3061599"/>
                <a:gd name="connsiteY2-146" fmla="*/ 408820 h 2115404"/>
                <a:gd name="connsiteX3-147" fmla="*/ 2768336 w 3061599"/>
                <a:gd name="connsiteY3-148" fmla="*/ 1964355 h 2115404"/>
                <a:gd name="connsiteX4-149" fmla="*/ 1402498 w 3061599"/>
                <a:gd name="connsiteY4-150" fmla="*/ 1979242 h 2115404"/>
                <a:gd name="connsiteX5-151" fmla="*/ 63555 w 3061599"/>
                <a:gd name="connsiteY5-152" fmla="*/ 1567667 h 2115404"/>
                <a:gd name="connsiteX0-153" fmla="*/ 65436 w 3117007"/>
                <a:gd name="connsiteY0-154" fmla="*/ 1559914 h 2107651"/>
                <a:gd name="connsiteX1-155" fmla="*/ 496704 w 3117007"/>
                <a:gd name="connsiteY1-156" fmla="*/ 65850 h 2107651"/>
                <a:gd name="connsiteX2-157" fmla="*/ 2972858 w 3117007"/>
                <a:gd name="connsiteY2-158" fmla="*/ 434685 h 2107651"/>
                <a:gd name="connsiteX3-159" fmla="*/ 2770217 w 3117007"/>
                <a:gd name="connsiteY3-160" fmla="*/ 1956602 h 2107651"/>
                <a:gd name="connsiteX4-161" fmla="*/ 1404379 w 3117007"/>
                <a:gd name="connsiteY4-162" fmla="*/ 1971489 h 2107651"/>
                <a:gd name="connsiteX5-163" fmla="*/ 65436 w 3117007"/>
                <a:gd name="connsiteY5-164" fmla="*/ 1559914 h 2107651"/>
                <a:gd name="connsiteX0-165" fmla="*/ 65436 w 3132719"/>
                <a:gd name="connsiteY0-166" fmla="*/ 1559914 h 2107651"/>
                <a:gd name="connsiteX1-167" fmla="*/ 496704 w 3132719"/>
                <a:gd name="connsiteY1-168" fmla="*/ 65850 h 2107651"/>
                <a:gd name="connsiteX2-169" fmla="*/ 2972858 w 3132719"/>
                <a:gd name="connsiteY2-170" fmla="*/ 434685 h 2107651"/>
                <a:gd name="connsiteX3-171" fmla="*/ 2770217 w 3132719"/>
                <a:gd name="connsiteY3-172" fmla="*/ 1956602 h 2107651"/>
                <a:gd name="connsiteX4-173" fmla="*/ 1404379 w 3132719"/>
                <a:gd name="connsiteY4-174" fmla="*/ 1971489 h 2107651"/>
                <a:gd name="connsiteX5-175" fmla="*/ 65436 w 3132719"/>
                <a:gd name="connsiteY5-176" fmla="*/ 1559914 h 2107651"/>
                <a:gd name="connsiteX0-177" fmla="*/ 65436 w 3132719"/>
                <a:gd name="connsiteY0-178" fmla="*/ 1559914 h 2069805"/>
                <a:gd name="connsiteX1-179" fmla="*/ 496704 w 3132719"/>
                <a:gd name="connsiteY1-180" fmla="*/ 65850 h 2069805"/>
                <a:gd name="connsiteX2-181" fmla="*/ 2972858 w 3132719"/>
                <a:gd name="connsiteY2-182" fmla="*/ 434685 h 2069805"/>
                <a:gd name="connsiteX3-183" fmla="*/ 2770217 w 3132719"/>
                <a:gd name="connsiteY3-184" fmla="*/ 1956602 h 2069805"/>
                <a:gd name="connsiteX4-185" fmla="*/ 1404379 w 3132719"/>
                <a:gd name="connsiteY4-186" fmla="*/ 1971489 h 2069805"/>
                <a:gd name="connsiteX5-187" fmla="*/ 65436 w 3132719"/>
                <a:gd name="connsiteY5-188" fmla="*/ 1559914 h 2069805"/>
                <a:gd name="connsiteX0-189" fmla="*/ 65436 w 3121230"/>
                <a:gd name="connsiteY0-190" fmla="*/ 1561289 h 2115109"/>
                <a:gd name="connsiteX1-191" fmla="*/ 496704 w 3121230"/>
                <a:gd name="connsiteY1-192" fmla="*/ 67225 h 2115109"/>
                <a:gd name="connsiteX2-193" fmla="*/ 2972858 w 3121230"/>
                <a:gd name="connsiteY2-194" fmla="*/ 436060 h 2115109"/>
                <a:gd name="connsiteX3-195" fmla="*/ 2729876 w 3121230"/>
                <a:gd name="connsiteY3-196" fmla="*/ 2018489 h 2115109"/>
                <a:gd name="connsiteX4-197" fmla="*/ 1404379 w 3121230"/>
                <a:gd name="connsiteY4-198" fmla="*/ 1972864 h 2115109"/>
                <a:gd name="connsiteX5-199" fmla="*/ 65436 w 3121230"/>
                <a:gd name="connsiteY5-200" fmla="*/ 1561289 h 2115109"/>
                <a:gd name="connsiteX0-201" fmla="*/ 63484 w 3119278"/>
                <a:gd name="connsiteY0-202" fmla="*/ 1561289 h 2132229"/>
                <a:gd name="connsiteX1-203" fmla="*/ 494752 w 3119278"/>
                <a:gd name="connsiteY1-204" fmla="*/ 67225 h 2132229"/>
                <a:gd name="connsiteX2-205" fmla="*/ 2970906 w 3119278"/>
                <a:gd name="connsiteY2-206" fmla="*/ 436060 h 2132229"/>
                <a:gd name="connsiteX3-207" fmla="*/ 2727924 w 3119278"/>
                <a:gd name="connsiteY3-208" fmla="*/ 2018489 h 2132229"/>
                <a:gd name="connsiteX4-209" fmla="*/ 1375533 w 3119278"/>
                <a:gd name="connsiteY4-210" fmla="*/ 2026652 h 2132229"/>
                <a:gd name="connsiteX5-211" fmla="*/ 63484 w 3119278"/>
                <a:gd name="connsiteY5-212" fmla="*/ 1561289 h 2132229"/>
                <a:gd name="connsiteX0-213" fmla="*/ 63484 w 3119278"/>
                <a:gd name="connsiteY0-214" fmla="*/ 1561289 h 2151727"/>
                <a:gd name="connsiteX1-215" fmla="*/ 494752 w 3119278"/>
                <a:gd name="connsiteY1-216" fmla="*/ 67225 h 2151727"/>
                <a:gd name="connsiteX2-217" fmla="*/ 2970906 w 3119278"/>
                <a:gd name="connsiteY2-218" fmla="*/ 436060 h 2151727"/>
                <a:gd name="connsiteX3-219" fmla="*/ 2727924 w 3119278"/>
                <a:gd name="connsiteY3-220" fmla="*/ 2018489 h 2151727"/>
                <a:gd name="connsiteX4-221" fmla="*/ 1375533 w 3119278"/>
                <a:gd name="connsiteY4-222" fmla="*/ 2026652 h 2151727"/>
                <a:gd name="connsiteX5-223" fmla="*/ 63484 w 3119278"/>
                <a:gd name="connsiteY5-224" fmla="*/ 1561289 h 2151727"/>
                <a:gd name="connsiteX0-225" fmla="*/ 65747 w 3108094"/>
                <a:gd name="connsiteY0-226" fmla="*/ 1626050 h 2133519"/>
                <a:gd name="connsiteX1-227" fmla="*/ 483568 w 3108094"/>
                <a:gd name="connsiteY1-228" fmla="*/ 71474 h 2133519"/>
                <a:gd name="connsiteX2-229" fmla="*/ 2959722 w 3108094"/>
                <a:gd name="connsiteY2-230" fmla="*/ 440309 h 2133519"/>
                <a:gd name="connsiteX3-231" fmla="*/ 2716740 w 3108094"/>
                <a:gd name="connsiteY3-232" fmla="*/ 2022738 h 2133519"/>
                <a:gd name="connsiteX4-233" fmla="*/ 1364349 w 3108094"/>
                <a:gd name="connsiteY4-234" fmla="*/ 2030901 h 2133519"/>
                <a:gd name="connsiteX5-235" fmla="*/ 65747 w 3108094"/>
                <a:gd name="connsiteY5-236" fmla="*/ 1626050 h 2133519"/>
                <a:gd name="connsiteX0-237" fmla="*/ 65747 w 3108094"/>
                <a:gd name="connsiteY0-238" fmla="*/ 1649515 h 2156984"/>
                <a:gd name="connsiteX1-239" fmla="*/ 483568 w 3108094"/>
                <a:gd name="connsiteY1-240" fmla="*/ 68045 h 2156984"/>
                <a:gd name="connsiteX2-241" fmla="*/ 2959722 w 3108094"/>
                <a:gd name="connsiteY2-242" fmla="*/ 463774 h 2156984"/>
                <a:gd name="connsiteX3-243" fmla="*/ 2716740 w 3108094"/>
                <a:gd name="connsiteY3-244" fmla="*/ 2046203 h 2156984"/>
                <a:gd name="connsiteX4-245" fmla="*/ 1364349 w 3108094"/>
                <a:gd name="connsiteY4-246" fmla="*/ 2054366 h 2156984"/>
                <a:gd name="connsiteX5-247" fmla="*/ 65747 w 3108094"/>
                <a:gd name="connsiteY5-248" fmla="*/ 1649515 h 2156984"/>
                <a:gd name="connsiteX0-249" fmla="*/ 65747 w 3108094"/>
                <a:gd name="connsiteY0-250" fmla="*/ 1655480 h 2162949"/>
                <a:gd name="connsiteX1-251" fmla="*/ 483568 w 3108094"/>
                <a:gd name="connsiteY1-252" fmla="*/ 74010 h 2162949"/>
                <a:gd name="connsiteX2-253" fmla="*/ 2959722 w 3108094"/>
                <a:gd name="connsiteY2-254" fmla="*/ 442844 h 2162949"/>
                <a:gd name="connsiteX3-255" fmla="*/ 2716740 w 3108094"/>
                <a:gd name="connsiteY3-256" fmla="*/ 2052168 h 2162949"/>
                <a:gd name="connsiteX4-257" fmla="*/ 1364349 w 3108094"/>
                <a:gd name="connsiteY4-258" fmla="*/ 2060331 h 2162949"/>
                <a:gd name="connsiteX5-259" fmla="*/ 65747 w 3108094"/>
                <a:gd name="connsiteY5-260" fmla="*/ 1655480 h 2162949"/>
                <a:gd name="connsiteX0-261" fmla="*/ 65747 w 3096329"/>
                <a:gd name="connsiteY0-262" fmla="*/ 1661646 h 2169115"/>
                <a:gd name="connsiteX1-263" fmla="*/ 483568 w 3096329"/>
                <a:gd name="connsiteY1-264" fmla="*/ 80176 h 2169115"/>
                <a:gd name="connsiteX2-265" fmla="*/ 2959722 w 3096329"/>
                <a:gd name="connsiteY2-266" fmla="*/ 449010 h 2169115"/>
                <a:gd name="connsiteX3-267" fmla="*/ 2716740 w 3096329"/>
                <a:gd name="connsiteY3-268" fmla="*/ 2058334 h 2169115"/>
                <a:gd name="connsiteX4-269" fmla="*/ 1364349 w 3096329"/>
                <a:gd name="connsiteY4-270" fmla="*/ 2066497 h 2169115"/>
                <a:gd name="connsiteX5-271" fmla="*/ 65747 w 3096329"/>
                <a:gd name="connsiteY5-272" fmla="*/ 1661646 h 2169115"/>
                <a:gd name="connsiteX0-273" fmla="*/ 65747 w 3099908"/>
                <a:gd name="connsiteY0-274" fmla="*/ 1661646 h 2169115"/>
                <a:gd name="connsiteX1-275" fmla="*/ 483568 w 3099908"/>
                <a:gd name="connsiteY1-276" fmla="*/ 80176 h 2169115"/>
                <a:gd name="connsiteX2-277" fmla="*/ 2959722 w 3099908"/>
                <a:gd name="connsiteY2-278" fmla="*/ 449010 h 2169115"/>
                <a:gd name="connsiteX3-279" fmla="*/ 2716740 w 3099908"/>
                <a:gd name="connsiteY3-280" fmla="*/ 2058334 h 2169115"/>
                <a:gd name="connsiteX4-281" fmla="*/ 1364349 w 3099908"/>
                <a:gd name="connsiteY4-282" fmla="*/ 2066497 h 2169115"/>
                <a:gd name="connsiteX5-283" fmla="*/ 65747 w 3099908"/>
                <a:gd name="connsiteY5-284" fmla="*/ 1661646 h 2169115"/>
                <a:gd name="connsiteX0-285" fmla="*/ 65747 w 3106190"/>
                <a:gd name="connsiteY0-286" fmla="*/ 1661646 h 2169115"/>
                <a:gd name="connsiteX1-287" fmla="*/ 483568 w 3106190"/>
                <a:gd name="connsiteY1-288" fmla="*/ 80176 h 2169115"/>
                <a:gd name="connsiteX2-289" fmla="*/ 2959722 w 3106190"/>
                <a:gd name="connsiteY2-290" fmla="*/ 449010 h 2169115"/>
                <a:gd name="connsiteX3-291" fmla="*/ 2716740 w 3106190"/>
                <a:gd name="connsiteY3-292" fmla="*/ 2058334 h 2169115"/>
                <a:gd name="connsiteX4-293" fmla="*/ 1364349 w 3106190"/>
                <a:gd name="connsiteY4-294" fmla="*/ 2066497 h 2169115"/>
                <a:gd name="connsiteX5-295" fmla="*/ 65747 w 3106190"/>
                <a:gd name="connsiteY5-296" fmla="*/ 1661646 h 2169115"/>
                <a:gd name="connsiteX0-297" fmla="*/ 65747 w 3110301"/>
                <a:gd name="connsiteY0-298" fmla="*/ 1655805 h 2172750"/>
                <a:gd name="connsiteX1-299" fmla="*/ 483568 w 3110301"/>
                <a:gd name="connsiteY1-300" fmla="*/ 74335 h 2172750"/>
                <a:gd name="connsiteX2-301" fmla="*/ 2959722 w 3110301"/>
                <a:gd name="connsiteY2-302" fmla="*/ 443169 h 2172750"/>
                <a:gd name="connsiteX3-303" fmla="*/ 2689845 w 3110301"/>
                <a:gd name="connsiteY3-304" fmla="*/ 2065940 h 2172750"/>
                <a:gd name="connsiteX4-305" fmla="*/ 1364349 w 3110301"/>
                <a:gd name="connsiteY4-306" fmla="*/ 2060656 h 2172750"/>
                <a:gd name="connsiteX5-307" fmla="*/ 65747 w 3110301"/>
                <a:gd name="connsiteY5-308" fmla="*/ 1655805 h 2172750"/>
                <a:gd name="connsiteX0-309" fmla="*/ 65747 w 3114056"/>
                <a:gd name="connsiteY0-310" fmla="*/ 1655805 h 2152300"/>
                <a:gd name="connsiteX1-311" fmla="*/ 483568 w 3114056"/>
                <a:gd name="connsiteY1-312" fmla="*/ 74335 h 2152300"/>
                <a:gd name="connsiteX2-313" fmla="*/ 2959722 w 3114056"/>
                <a:gd name="connsiteY2-314" fmla="*/ 443169 h 2152300"/>
                <a:gd name="connsiteX3-315" fmla="*/ 2689845 w 3114056"/>
                <a:gd name="connsiteY3-316" fmla="*/ 2065940 h 2152300"/>
                <a:gd name="connsiteX4-317" fmla="*/ 1364349 w 3114056"/>
                <a:gd name="connsiteY4-318" fmla="*/ 2060656 h 2152300"/>
                <a:gd name="connsiteX5-319" fmla="*/ 65747 w 3114056"/>
                <a:gd name="connsiteY5-320" fmla="*/ 1655805 h 2152300"/>
                <a:gd name="connsiteX0-321" fmla="*/ 65747 w 3110206"/>
                <a:gd name="connsiteY0-322" fmla="*/ 1656789 h 2182726"/>
                <a:gd name="connsiteX1-323" fmla="*/ 483568 w 3110206"/>
                <a:gd name="connsiteY1-324" fmla="*/ 75319 h 2182726"/>
                <a:gd name="connsiteX2-325" fmla="*/ 2959722 w 3110206"/>
                <a:gd name="connsiteY2-326" fmla="*/ 444153 h 2182726"/>
                <a:gd name="connsiteX3-327" fmla="*/ 2676398 w 3110206"/>
                <a:gd name="connsiteY3-328" fmla="*/ 2107265 h 2182726"/>
                <a:gd name="connsiteX4-329" fmla="*/ 1364349 w 3110206"/>
                <a:gd name="connsiteY4-330" fmla="*/ 2061640 h 2182726"/>
                <a:gd name="connsiteX5-331" fmla="*/ 65747 w 3110206"/>
                <a:gd name="connsiteY5-332" fmla="*/ 1656789 h 2182726"/>
                <a:gd name="connsiteX0-333" fmla="*/ 65747 w 3057188"/>
                <a:gd name="connsiteY0-334" fmla="*/ 1654839 h 2180776"/>
                <a:gd name="connsiteX1-335" fmla="*/ 483568 w 3057188"/>
                <a:gd name="connsiteY1-336" fmla="*/ 73369 h 2180776"/>
                <a:gd name="connsiteX2-337" fmla="*/ 2959722 w 3057188"/>
                <a:gd name="connsiteY2-338" fmla="*/ 442203 h 2180776"/>
                <a:gd name="connsiteX3-339" fmla="*/ 2676398 w 3057188"/>
                <a:gd name="connsiteY3-340" fmla="*/ 2105315 h 2180776"/>
                <a:gd name="connsiteX4-341" fmla="*/ 1364349 w 3057188"/>
                <a:gd name="connsiteY4-342" fmla="*/ 2059690 h 2180776"/>
                <a:gd name="connsiteX5-343" fmla="*/ 65747 w 3057188"/>
                <a:gd name="connsiteY5-344" fmla="*/ 1654839 h 21807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31" y="connsiteY5-32"/>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TextBox 97"/>
          <p:cNvSpPr txBox="1"/>
          <p:nvPr/>
        </p:nvSpPr>
        <p:spPr>
          <a:xfrm>
            <a:off x="2073133" y="2332875"/>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cs typeface="+mn-ea"/>
                <a:sym typeface="+mn-lt"/>
              </a:rPr>
              <a:t>点击添加标题</a:t>
            </a:r>
            <a:endParaRPr lang="zh-CN" altLang="en-US" sz="2400" dirty="0">
              <a:solidFill>
                <a:srgbClr val="ED6D34"/>
              </a:solidFill>
              <a:cs typeface="+mn-ea"/>
              <a:sym typeface="+mn-lt"/>
            </a:endParaRPr>
          </a:p>
        </p:txBody>
      </p:sp>
      <p:sp>
        <p:nvSpPr>
          <p:cNvPr id="22" name="文本框 21"/>
          <p:cNvSpPr txBox="1"/>
          <p:nvPr/>
        </p:nvSpPr>
        <p:spPr>
          <a:xfrm>
            <a:off x="2085833" y="2857002"/>
            <a:ext cx="2489735" cy="2677656"/>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cs typeface="+mn-ea"/>
                <a:sym typeface="+mn-lt"/>
              </a:rPr>
              <a:t>。请在此处添加具体内容，文字尽量言简意赅，简单不必过于繁琐，注意版面美观度。</a:t>
            </a:r>
            <a:endParaRPr lang="zh-CN" altLang="en-US" sz="1400" dirty="0" smtClean="0">
              <a:solidFill>
                <a:schemeClr val="tx1"/>
              </a:solidFill>
              <a:cs typeface="+mn-ea"/>
              <a:sym typeface="+mn-lt"/>
            </a:endParaRPr>
          </a:p>
          <a:p>
            <a:pPr>
              <a:lnSpc>
                <a:spcPct val="150000"/>
              </a:lnSpc>
            </a:pPr>
            <a:endParaRPr lang="zh-CN" altLang="en-US" sz="1400" dirty="0">
              <a:solidFill>
                <a:schemeClr val="tx1"/>
              </a:solidFill>
              <a:cs typeface="+mn-ea"/>
              <a:sym typeface="+mn-lt"/>
            </a:endParaRPr>
          </a:p>
        </p:txBody>
      </p:sp>
      <p:sp>
        <p:nvSpPr>
          <p:cNvPr id="7" name="弧形 6"/>
          <p:cNvSpPr/>
          <p:nvPr/>
        </p:nvSpPr>
        <p:spPr>
          <a:xfrm rot="21379291">
            <a:off x="2658066" y="5929381"/>
            <a:ext cx="7731076" cy="810986"/>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1" fmla="*/ 652186 w 6743493"/>
              <a:gd name="connsiteY0-2" fmla="*/ 145393 h 711200"/>
              <a:gd name="connsiteX1-3" fmla="*/ 3373243 w 6743493"/>
              <a:gd name="connsiteY1-4" fmla="*/ 0 h 711200"/>
              <a:gd name="connsiteX2-5" fmla="*/ 6195295 w 6743493"/>
              <a:gd name="connsiteY2-6" fmla="*/ 161240 h 711200"/>
              <a:gd name="connsiteX0-7" fmla="*/ 0 w 5543109"/>
              <a:gd name="connsiteY0-8" fmla="*/ 386693 h 596900"/>
              <a:gd name="connsiteX1-9" fmla="*/ 2721057 w 5543109"/>
              <a:gd name="connsiteY1-10" fmla="*/ 241300 h 596900"/>
              <a:gd name="connsiteX2-11" fmla="*/ 5543109 w 5543109"/>
              <a:gd name="connsiteY2-12" fmla="*/ 402540 h 596900"/>
              <a:gd name="connsiteX3-13" fmla="*/ 2719561 w 5543109"/>
              <a:gd name="connsiteY3-14" fmla="*/ 596900 h 596900"/>
              <a:gd name="connsiteX4-15" fmla="*/ 0 w 5543109"/>
              <a:gd name="connsiteY4-16" fmla="*/ 386693 h 596900"/>
              <a:gd name="connsiteX0-17" fmla="*/ 0 w 5543109"/>
              <a:gd name="connsiteY0-18" fmla="*/ 386693 h 596900"/>
              <a:gd name="connsiteX1-19" fmla="*/ 2759157 w 5543109"/>
              <a:gd name="connsiteY1-20" fmla="*/ 0 h 596900"/>
              <a:gd name="connsiteX2-21" fmla="*/ 5543109 w 5543109"/>
              <a:gd name="connsiteY2-22" fmla="*/ 402540 h 596900"/>
              <a:gd name="connsiteX0-23" fmla="*/ 0 w 5543109"/>
              <a:gd name="connsiteY0-24" fmla="*/ 386693 h 1054100"/>
              <a:gd name="connsiteX1-25" fmla="*/ 2721057 w 5543109"/>
              <a:gd name="connsiteY1-26" fmla="*/ 241300 h 1054100"/>
              <a:gd name="connsiteX2-27" fmla="*/ 5543109 w 5543109"/>
              <a:gd name="connsiteY2-28" fmla="*/ 402540 h 1054100"/>
              <a:gd name="connsiteX3-29" fmla="*/ 2643361 w 5543109"/>
              <a:gd name="connsiteY3-30" fmla="*/ 1054100 h 1054100"/>
              <a:gd name="connsiteX4-31" fmla="*/ 0 w 5543109"/>
              <a:gd name="connsiteY4-32" fmla="*/ 386693 h 1054100"/>
              <a:gd name="connsiteX0-33" fmla="*/ 0 w 5543109"/>
              <a:gd name="connsiteY0-34" fmla="*/ 386693 h 1054100"/>
              <a:gd name="connsiteX1-35" fmla="*/ 2759157 w 5543109"/>
              <a:gd name="connsiteY1-36" fmla="*/ 0 h 1054100"/>
              <a:gd name="connsiteX2-37" fmla="*/ 5543109 w 5543109"/>
              <a:gd name="connsiteY2-38" fmla="*/ 402540 h 1054100"/>
            </a:gdLst>
            <a:ahLst/>
            <a:cxnLst>
              <a:cxn ang="0">
                <a:pos x="connsiteX0-1" y="connsiteY0-2"/>
              </a:cxn>
              <a:cxn ang="0">
                <a:pos x="connsiteX1-3" y="connsiteY1-4"/>
              </a:cxn>
              <a:cxn ang="0">
                <a:pos x="connsiteX2-5" y="connsiteY2-6"/>
              </a:cxn>
            </a:cxnLst>
            <a:rect l="l" t="t" r="r" b="b"/>
            <a:pathLst>
              <a:path w="5543109" h="1054100" stroke="0" extrusionOk="0">
                <a:moveTo>
                  <a:pt x="0" y="386693"/>
                </a:moveTo>
                <a:cubicBezTo>
                  <a:pt x="635418" y="295256"/>
                  <a:pt x="1646143" y="241250"/>
                  <a:pt x="2721057" y="241300"/>
                </a:cubicBezTo>
                <a:cubicBezTo>
                  <a:pt x="3859524" y="241353"/>
                  <a:pt x="4920858" y="301993"/>
                  <a:pt x="5543109" y="402540"/>
                </a:cubicBezTo>
                <a:lnTo>
                  <a:pt x="2643361" y="1054100"/>
                </a:lnTo>
                <a:lnTo>
                  <a:pt x="0" y="386693"/>
                </a:lnTo>
                <a:close/>
              </a:path>
              <a:path w="5543109" h="1054100" fill="none">
                <a:moveTo>
                  <a:pt x="0" y="386693"/>
                </a:moveTo>
                <a:cubicBezTo>
                  <a:pt x="635418" y="295256"/>
                  <a:pt x="1684243" y="-50"/>
                  <a:pt x="2759157" y="0"/>
                </a:cubicBezTo>
                <a:cubicBezTo>
                  <a:pt x="3897624" y="53"/>
                  <a:pt x="4920858" y="301993"/>
                  <a:pt x="5543109" y="402540"/>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sp>
        <p:nvSpPr>
          <p:cNvPr id="23" name="弧形 6"/>
          <p:cNvSpPr/>
          <p:nvPr/>
        </p:nvSpPr>
        <p:spPr>
          <a:xfrm rot="21379291">
            <a:off x="2658065" y="5942273"/>
            <a:ext cx="7731076" cy="625339"/>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1" fmla="*/ 652186 w 6743493"/>
              <a:gd name="connsiteY0-2" fmla="*/ 145393 h 711200"/>
              <a:gd name="connsiteX1-3" fmla="*/ 3373243 w 6743493"/>
              <a:gd name="connsiteY1-4" fmla="*/ 0 h 711200"/>
              <a:gd name="connsiteX2-5" fmla="*/ 6195295 w 6743493"/>
              <a:gd name="connsiteY2-6" fmla="*/ 161240 h 711200"/>
              <a:gd name="connsiteX0-7" fmla="*/ 0 w 5543109"/>
              <a:gd name="connsiteY0-8" fmla="*/ 386693 h 596900"/>
              <a:gd name="connsiteX1-9" fmla="*/ 2721057 w 5543109"/>
              <a:gd name="connsiteY1-10" fmla="*/ 241300 h 596900"/>
              <a:gd name="connsiteX2-11" fmla="*/ 5543109 w 5543109"/>
              <a:gd name="connsiteY2-12" fmla="*/ 402540 h 596900"/>
              <a:gd name="connsiteX3-13" fmla="*/ 2719561 w 5543109"/>
              <a:gd name="connsiteY3-14" fmla="*/ 596900 h 596900"/>
              <a:gd name="connsiteX4-15" fmla="*/ 0 w 5543109"/>
              <a:gd name="connsiteY4-16" fmla="*/ 386693 h 596900"/>
              <a:gd name="connsiteX0-17" fmla="*/ 0 w 5543109"/>
              <a:gd name="connsiteY0-18" fmla="*/ 386693 h 596900"/>
              <a:gd name="connsiteX1-19" fmla="*/ 2759157 w 5543109"/>
              <a:gd name="connsiteY1-20" fmla="*/ 0 h 596900"/>
              <a:gd name="connsiteX2-21" fmla="*/ 5543109 w 5543109"/>
              <a:gd name="connsiteY2-22" fmla="*/ 402540 h 596900"/>
              <a:gd name="connsiteX0-23" fmla="*/ 0 w 5543109"/>
              <a:gd name="connsiteY0-24" fmla="*/ 386693 h 1054100"/>
              <a:gd name="connsiteX1-25" fmla="*/ 2721057 w 5543109"/>
              <a:gd name="connsiteY1-26" fmla="*/ 241300 h 1054100"/>
              <a:gd name="connsiteX2-27" fmla="*/ 5543109 w 5543109"/>
              <a:gd name="connsiteY2-28" fmla="*/ 402540 h 1054100"/>
              <a:gd name="connsiteX3-29" fmla="*/ 2643361 w 5543109"/>
              <a:gd name="connsiteY3-30" fmla="*/ 1054100 h 1054100"/>
              <a:gd name="connsiteX4-31" fmla="*/ 0 w 5543109"/>
              <a:gd name="connsiteY4-32" fmla="*/ 386693 h 1054100"/>
              <a:gd name="connsiteX0-33" fmla="*/ 0 w 5543109"/>
              <a:gd name="connsiteY0-34" fmla="*/ 386693 h 1054100"/>
              <a:gd name="connsiteX1-35" fmla="*/ 2759157 w 5543109"/>
              <a:gd name="connsiteY1-36" fmla="*/ 0 h 1054100"/>
              <a:gd name="connsiteX2-37" fmla="*/ 5543109 w 5543109"/>
              <a:gd name="connsiteY2-38" fmla="*/ 402540 h 1054100"/>
              <a:gd name="connsiteX0-39" fmla="*/ 0 w 5543109"/>
              <a:gd name="connsiteY0-40" fmla="*/ 640693 h 1308100"/>
              <a:gd name="connsiteX1-41" fmla="*/ 2721057 w 5543109"/>
              <a:gd name="connsiteY1-42" fmla="*/ 495300 h 1308100"/>
              <a:gd name="connsiteX2-43" fmla="*/ 5543109 w 5543109"/>
              <a:gd name="connsiteY2-44" fmla="*/ 656540 h 1308100"/>
              <a:gd name="connsiteX3-45" fmla="*/ 2643361 w 5543109"/>
              <a:gd name="connsiteY3-46" fmla="*/ 1308100 h 1308100"/>
              <a:gd name="connsiteX4-47" fmla="*/ 0 w 5543109"/>
              <a:gd name="connsiteY4-48" fmla="*/ 640693 h 1308100"/>
              <a:gd name="connsiteX0-49" fmla="*/ 0 w 5543109"/>
              <a:gd name="connsiteY0-50" fmla="*/ 640693 h 1308100"/>
              <a:gd name="connsiteX1-51" fmla="*/ 2746457 w 5543109"/>
              <a:gd name="connsiteY1-52" fmla="*/ 0 h 1308100"/>
              <a:gd name="connsiteX2-53" fmla="*/ 5543109 w 5543109"/>
              <a:gd name="connsiteY2-54" fmla="*/ 656540 h 1308100"/>
              <a:gd name="connsiteX0-55" fmla="*/ 0 w 5543109"/>
              <a:gd name="connsiteY0-56" fmla="*/ 145394 h 812801"/>
              <a:gd name="connsiteX1-57" fmla="*/ 2721057 w 5543109"/>
              <a:gd name="connsiteY1-58" fmla="*/ 1 h 812801"/>
              <a:gd name="connsiteX2-59" fmla="*/ 5543109 w 5543109"/>
              <a:gd name="connsiteY2-60" fmla="*/ 161241 h 812801"/>
              <a:gd name="connsiteX3-61" fmla="*/ 2643361 w 5543109"/>
              <a:gd name="connsiteY3-62" fmla="*/ 812801 h 812801"/>
              <a:gd name="connsiteX4-63" fmla="*/ 0 w 5543109"/>
              <a:gd name="connsiteY4-64" fmla="*/ 145394 h 812801"/>
              <a:gd name="connsiteX0-65" fmla="*/ 0 w 5543109"/>
              <a:gd name="connsiteY0-66" fmla="*/ 145394 h 812801"/>
              <a:gd name="connsiteX1-67" fmla="*/ 2771857 w 5543109"/>
              <a:gd name="connsiteY1-68" fmla="*/ 254001 h 812801"/>
              <a:gd name="connsiteX2-69" fmla="*/ 5543109 w 5543109"/>
              <a:gd name="connsiteY2-70" fmla="*/ 161241 h 812801"/>
            </a:gdLst>
            <a:ahLst/>
            <a:cxnLst>
              <a:cxn ang="0">
                <a:pos x="connsiteX0-1" y="connsiteY0-2"/>
              </a:cxn>
              <a:cxn ang="0">
                <a:pos x="connsiteX1-3" y="connsiteY1-4"/>
              </a:cxn>
              <a:cxn ang="0">
                <a:pos x="connsiteX2-5" y="connsiteY2-6"/>
              </a:cxn>
            </a:cxnLst>
            <a:rect l="l" t="t" r="r" b="b"/>
            <a:pathLst>
              <a:path w="5543109" h="812801" stroke="0" extrusionOk="0">
                <a:moveTo>
                  <a:pt x="0" y="145394"/>
                </a:moveTo>
                <a:cubicBezTo>
                  <a:pt x="635418" y="53957"/>
                  <a:pt x="1646143" y="-49"/>
                  <a:pt x="2721057" y="1"/>
                </a:cubicBezTo>
                <a:cubicBezTo>
                  <a:pt x="3859524" y="54"/>
                  <a:pt x="4920858" y="60694"/>
                  <a:pt x="5543109" y="161241"/>
                </a:cubicBezTo>
                <a:lnTo>
                  <a:pt x="2643361" y="812801"/>
                </a:lnTo>
                <a:lnTo>
                  <a:pt x="0" y="145394"/>
                </a:lnTo>
                <a:close/>
              </a:path>
              <a:path w="5543109" h="812801" fill="none">
                <a:moveTo>
                  <a:pt x="0" y="145394"/>
                </a:moveTo>
                <a:cubicBezTo>
                  <a:pt x="635418" y="53957"/>
                  <a:pt x="1696943" y="253951"/>
                  <a:pt x="2771857" y="254001"/>
                </a:cubicBezTo>
                <a:cubicBezTo>
                  <a:pt x="3910324" y="254054"/>
                  <a:pt x="4920858" y="60694"/>
                  <a:pt x="5543109" y="161241"/>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607" y="4442263"/>
            <a:ext cx="2209193" cy="220919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arn(inVertical)">
                                      <p:cBhvr>
                                        <p:cTn id="10" dur="500"/>
                                        <p:tgtEl>
                                          <p:spTgt spid="23"/>
                                        </p:tgtEl>
                                      </p:cBhvr>
                                    </p:animEffect>
                                  </p:childTnLst>
                                </p:cTn>
                              </p:par>
                              <p:par>
                                <p:cTn id="11" presetID="42"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25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7"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cs typeface="+mn-ea"/>
                <a:sym typeface="+mn-lt"/>
              </a:rPr>
              <a:t>第二部分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cs typeface="+mn-ea"/>
              <a:sym typeface="+mn-lt"/>
            </a:endParaRPr>
          </a:p>
        </p:txBody>
      </p:sp>
      <p:sp>
        <p:nvSpPr>
          <p:cNvPr id="10" name="PA_矩形 8"/>
          <p:cNvSpPr/>
          <p:nvPr>
            <p:custDataLst>
              <p:tags r:id="rId2"/>
            </p:custDataLst>
          </p:nvPr>
        </p:nvSpPr>
        <p:spPr>
          <a:xfrm>
            <a:off x="5318504" y="4203305"/>
            <a:ext cx="5530310" cy="699359"/>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cs typeface="+mn-ea"/>
                <a:sym typeface="+mn-lt"/>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cs typeface="+mn-ea"/>
                <a:sym typeface="+mn-lt"/>
              </a:rPr>
              <a:t>文本</a:t>
            </a:r>
            <a:endParaRPr lang="zh-CN" altLang="en-US" sz="1400" dirty="0">
              <a:solidFill>
                <a:schemeClr val="tx1">
                  <a:lumMod val="65000"/>
                  <a:lumOff val="35000"/>
                </a:schemeClr>
              </a:solidFill>
              <a:cs typeface="+mn-ea"/>
              <a:sym typeface="+mn-lt"/>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cs typeface="+mn-ea"/>
                <a:sym typeface="+mn-lt"/>
              </a:rPr>
              <a:t>教学目标</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91113" y="2410357"/>
            <a:ext cx="4683515" cy="1287050"/>
            <a:chOff x="2956883" y="1082428"/>
            <a:chExt cx="5410763" cy="1287050"/>
          </a:xfrm>
        </p:grpSpPr>
        <p:sp>
          <p:nvSpPr>
            <p:cNvPr id="6" name="文本框 5"/>
            <p:cNvSpPr txBox="1"/>
            <p:nvPr/>
          </p:nvSpPr>
          <p:spPr>
            <a:xfrm>
              <a:off x="2956883" y="1415371"/>
              <a:ext cx="5410763" cy="95410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请单击此处输入文本内容，请单击此处输入文本内容，请单击此处输入文本内容，请单击此处输入文本内容，请单击此处输入文本内容，请单击此处输入文本内容</a:t>
              </a:r>
              <a:endParaRPr lang="zh-CN" altLang="en-US" sz="1400" dirty="0">
                <a:cs typeface="+mn-ea"/>
                <a:sym typeface="+mn-lt"/>
              </a:endParaRPr>
            </a:p>
            <a:p>
              <a:endParaRPr lang="zh-CN" altLang="en-US" sz="1400" dirty="0">
                <a:cs typeface="+mn-ea"/>
                <a:sym typeface="+mn-lt"/>
              </a:endParaRPr>
            </a:p>
          </p:txBody>
        </p:sp>
        <p:sp>
          <p:nvSpPr>
            <p:cNvPr id="27" name="文本框 26"/>
            <p:cNvSpPr txBox="1"/>
            <p:nvPr/>
          </p:nvSpPr>
          <p:spPr>
            <a:xfrm>
              <a:off x="2956883" y="1082428"/>
              <a:ext cx="1599080" cy="398780"/>
            </a:xfrm>
            <a:prstGeom prst="rect">
              <a:avLst/>
            </a:prstGeom>
            <a:noFill/>
          </p:spPr>
          <p:txBody>
            <a:bodyPr wrap="square" rtlCol="0">
              <a:spAutoFit/>
            </a:bodyPr>
            <a:lstStyle/>
            <a:p>
              <a:pPr algn="dist"/>
              <a:r>
                <a:rPr lang="zh-CN" altLang="en-US" sz="2000" dirty="0">
                  <a:solidFill>
                    <a:srgbClr val="ED6D34"/>
                  </a:solidFill>
                  <a:cs typeface="+mn-ea"/>
                  <a:sym typeface="+mn-lt"/>
                </a:rPr>
                <a:t>输入标题</a:t>
              </a:r>
              <a:endParaRPr lang="zh-CN" altLang="en-US" sz="2000" dirty="0">
                <a:solidFill>
                  <a:srgbClr val="ED6D34"/>
                </a:solidFill>
                <a:cs typeface="+mn-ea"/>
                <a:sym typeface="+mn-lt"/>
              </a:endParaRPr>
            </a:p>
          </p:txBody>
        </p:sp>
      </p:grpSp>
      <p:grpSp>
        <p:nvGrpSpPr>
          <p:cNvPr id="28" name="组合 27"/>
          <p:cNvGrpSpPr/>
          <p:nvPr/>
        </p:nvGrpSpPr>
        <p:grpSpPr>
          <a:xfrm>
            <a:off x="3200794" y="4798788"/>
            <a:ext cx="4832863" cy="1287050"/>
            <a:chOff x="4555963" y="2647365"/>
            <a:chExt cx="5433127" cy="1287050"/>
          </a:xfrm>
        </p:grpSpPr>
        <p:sp>
          <p:nvSpPr>
            <p:cNvPr id="29" name="文本框 28"/>
            <p:cNvSpPr txBox="1"/>
            <p:nvPr/>
          </p:nvSpPr>
          <p:spPr>
            <a:xfrm>
              <a:off x="4555963" y="2980308"/>
              <a:ext cx="5433127" cy="95410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请单击此处输入文本内容，请单击此处输入文本内容，请单击此处输入文本内容，请单击此处输入文本内容，请单击此处输入文本内容，请单击此处输入文本内容</a:t>
              </a:r>
              <a:endParaRPr lang="zh-CN" altLang="en-US" sz="1400" dirty="0">
                <a:cs typeface="+mn-ea"/>
                <a:sym typeface="+mn-lt"/>
              </a:endParaRPr>
            </a:p>
            <a:p>
              <a:endParaRPr lang="zh-CN" altLang="en-US" sz="1400" dirty="0">
                <a:cs typeface="+mn-ea"/>
                <a:sym typeface="+mn-lt"/>
              </a:endParaRPr>
            </a:p>
          </p:txBody>
        </p:sp>
        <p:sp>
          <p:nvSpPr>
            <p:cNvPr id="30" name="文本框 29"/>
            <p:cNvSpPr txBox="1"/>
            <p:nvPr/>
          </p:nvSpPr>
          <p:spPr>
            <a:xfrm>
              <a:off x="4555963" y="2647365"/>
              <a:ext cx="1599080" cy="398780"/>
            </a:xfrm>
            <a:prstGeom prst="rect">
              <a:avLst/>
            </a:prstGeom>
            <a:noFill/>
          </p:spPr>
          <p:txBody>
            <a:bodyPr wrap="square" rtlCol="0">
              <a:spAutoFit/>
            </a:bodyPr>
            <a:lstStyle/>
            <a:p>
              <a:pPr algn="dist"/>
              <a:r>
                <a:rPr lang="zh-CN" altLang="en-US" sz="2000" dirty="0">
                  <a:solidFill>
                    <a:srgbClr val="ED6D34"/>
                  </a:solidFill>
                  <a:cs typeface="+mn-ea"/>
                  <a:sym typeface="+mn-lt"/>
                </a:rPr>
                <a:t>输入标题</a:t>
              </a:r>
              <a:endParaRPr lang="zh-CN" altLang="en-US" sz="2000" dirty="0">
                <a:solidFill>
                  <a:srgbClr val="ED6D34"/>
                </a:solidFill>
                <a:cs typeface="+mn-ea"/>
                <a:sym typeface="+mn-lt"/>
              </a:endParaRPr>
            </a:p>
          </p:txBody>
        </p:sp>
      </p:gr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776408" y="3115404"/>
            <a:ext cx="2887762" cy="3297431"/>
          </a:xfrm>
          <a:prstGeom prst="rect">
            <a:avLst/>
          </a:prstGeom>
        </p:spPr>
      </p:pic>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1570" y="2169555"/>
            <a:ext cx="1847915" cy="18479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2000">
        <p:random/>
      </p:transition>
    </mc:Choice>
    <mc:Fallback>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1.xml><?xml version="1.0" encoding="utf-8"?>
<p:tagLst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2.xml><?xml version="1.0" encoding="utf-8"?>
<p:tagLst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3.xml><?xml version="1.0" encoding="utf-8"?>
<p:tagLst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4.xml><?xml version="1.0" encoding="utf-8"?>
<p:tagLst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5.xml><?xml version="1.0" encoding="utf-8"?>
<p:tagLst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6.xml><?xml version="1.0" encoding="utf-8"?>
<p:tagLst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2.xml><?xml version="1.0" encoding="utf-8"?>
<p:tagLst xmlns:p="http://schemas.openxmlformats.org/presentationml/2006/main">
  <p:tag name="MH_TYPE" val="#NeiR#"/>
  <p:tag name="MH_NUMBER" val="2"/>
  <p:tag name="MH_CATEGORY" val="#TuWHP#"/>
  <p:tag name="MH_LAYOUT" val="SubTitleText"/>
  <p:tag name="MH" val="20170620093901"/>
  <p:tag name="MH_LIBRARY" val="GRAPHIC"/>
</p:tagLst>
</file>

<file path=ppt/tags/tag3.xml><?xml version="1.0" encoding="utf-8"?>
<p:tagLst xmlns:p="http://schemas.openxmlformats.org/presentationml/2006/main">
  <p:tag name="PA" val="v3.2.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MH_TYPE" val="#NeiR#"/>
  <p:tag name="MH_NUMBER" val="3"/>
  <p:tag name="MH_CATEGORY" val="#BingLLB#"/>
  <p:tag name="MH_LAYOUT" val="SubTitle"/>
  <p:tag name="MH" val="20170621145609"/>
  <p:tag name="MH_LIBRARY" val="GRAPHIC"/>
</p:tagLst>
</file>

<file path=ppt/tags/tag6.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8.xml><?xml version="1.0" encoding="utf-8"?>
<p:tagLst xmlns:p="http://schemas.openxmlformats.org/presentationml/2006/main">
  <p:tag name="MH_TYPE" val="#NeiR#"/>
  <p:tag name="MH_NUMBER" val="3"/>
  <p:tag name="MH_CATEGORY" val="#TuWHP#"/>
  <p:tag name="MH_LAYOUT" val="SubTitleText"/>
  <p:tag name="MH" val="20170620093732"/>
  <p:tag name="MH_LIBRARY" val="GRAPHIC"/>
</p:tagLst>
</file>

<file path=ppt/tags/tag9.xml><?xml version="1.0" encoding="utf-8"?>
<p:tagLst xmlns:p="http://schemas.openxmlformats.org/presentationml/2006/main">
  <p:tag name="PA" val="v3.2.0"/>
</p:tagLst>
</file>

<file path=ppt/theme/theme1.xml><?xml version="1.0" encoding="utf-8"?>
<a:theme xmlns:a="http://schemas.openxmlformats.org/drawingml/2006/main" name="说课课件">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jk4t2fsk">
      <a:majorFont>
        <a:latin typeface="方正卡通简体"/>
        <a:ea typeface="方正卡通简体"/>
        <a:cs typeface=""/>
      </a:majorFont>
      <a:minorFont>
        <a:latin typeface="方正卡通简体"/>
        <a:ea typeface="方正卡通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2175</Words>
  <Application>WPS 演示</Application>
  <PresentationFormat>自定义</PresentationFormat>
  <Paragraphs>202</Paragraphs>
  <Slides>24</Slides>
  <Notes>18</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24</vt:i4>
      </vt:variant>
    </vt:vector>
  </HeadingPairs>
  <TitlesOfParts>
    <vt:vector size="37" baseType="lpstr">
      <vt:lpstr>Arial</vt:lpstr>
      <vt:lpstr>宋体</vt:lpstr>
      <vt:lpstr>Wingdings</vt:lpstr>
      <vt:lpstr>方正卡通简体</vt:lpstr>
      <vt:lpstr>站酷快乐体2016修订版</vt:lpstr>
      <vt:lpstr>迷你简硬笔楷书</vt:lpstr>
      <vt:lpstr>微软雅黑</vt:lpstr>
      <vt:lpstr>Arial Narrow</vt:lpstr>
      <vt:lpstr>Calibri</vt:lpstr>
      <vt:lpstr>Arial Unicode MS</vt:lpstr>
      <vt:lpstr>Arial</vt:lpstr>
      <vt:lpstr>说课课件</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可爱小动物</dc:title>
  <dc:creator>第一PPT</dc:creator>
  <cp:keywords>www.1ppt.com</cp:keywords>
  <dc:description>www.1ppt.com</dc:description>
  <cp:lastModifiedBy>铭</cp:lastModifiedBy>
  <cp:revision>78</cp:revision>
  <dcterms:created xsi:type="dcterms:W3CDTF">2020-07-14T08:29:00Z</dcterms:created>
  <dcterms:modified xsi:type="dcterms:W3CDTF">2022-01-25T06:48:09Z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4BC88ABFF11546AEAFAFA26E2D8EF5E8</vt:lpwstr>
  </property>
  <property fmtid="{D5CDD505-2E9C-101B-9397-08002B2CF9AE}" pid="3" name="KSOProductBuildVer">
    <vt:lpwstr>2052-11.1.0.11045</vt:lpwstr>
  </property>
</Properties>
</file>