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2" r:id="rId3"/>
  </p:sldMasterIdLst>
  <p:notesMasterIdLst>
    <p:notesMasterId r:id="rId5"/>
  </p:notesMasterIdLst>
  <p:sldIdLst>
    <p:sldId id="256" r:id="rId4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57" r:id="rId16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C4E2"/>
    <a:srgbClr val="F25174"/>
    <a:srgbClr val="013367"/>
    <a:srgbClr val="F797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3"/>
    <p:restoredTop sz="94631"/>
  </p:normalViewPr>
  <p:slideViewPr>
    <p:cSldViewPr snapToGrid="0" snapToObjects="1" showGuides="1">
      <p:cViewPr>
        <p:scale>
          <a:sx n="66" d="100"/>
          <a:sy n="66" d="100"/>
        </p:scale>
        <p:origin x="-2064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A72C7-9CE1-45A1-B1F3-56C4B8B644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83F82-363C-4559-B230-EE87C7ADCB8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 89"/>
          <p:cNvGrpSpPr/>
          <p:nvPr userDrawn="1"/>
        </p:nvGrpSpPr>
        <p:grpSpPr>
          <a:xfrm>
            <a:off x="0" y="0"/>
            <a:ext cx="12191999" cy="6858000"/>
            <a:chOff x="0" y="0"/>
            <a:chExt cx="12191999" cy="6858000"/>
          </a:xfrm>
        </p:grpSpPr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0" y="0"/>
              <a:ext cx="6859329" cy="6858000"/>
            </a:xfrm>
            <a:prstGeom prst="rect">
              <a:avLst/>
            </a:prstGeom>
          </p:spPr>
        </p:pic>
        <p:pic>
          <p:nvPicPr>
            <p:cNvPr id="92" name="图片 91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6455566" y="0"/>
              <a:ext cx="5736433" cy="6858000"/>
            </a:xfrm>
            <a:prstGeom prst="rect">
              <a:avLst/>
            </a:prstGeom>
          </p:spPr>
        </p:pic>
      </p:grpSp>
      <p:grpSp>
        <p:nvGrpSpPr>
          <p:cNvPr id="7" name="组合 89"/>
          <p:cNvGrpSpPr/>
          <p:nvPr userDrawn="1"/>
        </p:nvGrpSpPr>
        <p:grpSpPr>
          <a:xfrm>
            <a:off x="1499511" y="773722"/>
            <a:ext cx="9185972" cy="5488306"/>
            <a:chOff x="416678" y="409865"/>
            <a:chExt cx="11232946" cy="6711306"/>
          </a:xfrm>
        </p:grpSpPr>
        <p:sp>
          <p:nvSpPr>
            <p:cNvPr id="8" name="Freeform 9"/>
            <p:cNvSpPr/>
            <p:nvPr/>
          </p:nvSpPr>
          <p:spPr bwMode="auto">
            <a:xfrm>
              <a:off x="416678" y="1115789"/>
              <a:ext cx="11107248" cy="6005382"/>
            </a:xfrm>
            <a:custGeom>
              <a:avLst/>
              <a:gdLst>
                <a:gd name="T0" fmla="*/ 3259 w 6073"/>
                <a:gd name="T1" fmla="*/ 0 h 7759"/>
                <a:gd name="T2" fmla="*/ 3259 w 6073"/>
                <a:gd name="T3" fmla="*/ 2 h 7759"/>
                <a:gd name="T4" fmla="*/ 3037 w 6073"/>
                <a:gd name="T5" fmla="*/ 232 h 7759"/>
                <a:gd name="T6" fmla="*/ 2814 w 6073"/>
                <a:gd name="T7" fmla="*/ 2 h 7759"/>
                <a:gd name="T8" fmla="*/ 2814 w 6073"/>
                <a:gd name="T9" fmla="*/ 0 h 7759"/>
                <a:gd name="T10" fmla="*/ 0 w 6073"/>
                <a:gd name="T11" fmla="*/ 0 h 7759"/>
                <a:gd name="T12" fmla="*/ 0 w 6073"/>
                <a:gd name="T13" fmla="*/ 7759 h 7759"/>
                <a:gd name="T14" fmla="*/ 6073 w 6073"/>
                <a:gd name="T15" fmla="*/ 7759 h 7759"/>
                <a:gd name="T16" fmla="*/ 6073 w 6073"/>
                <a:gd name="T17" fmla="*/ 0 h 7759"/>
                <a:gd name="T18" fmla="*/ 3259 w 6073"/>
                <a:gd name="T19" fmla="*/ 0 h 7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73" h="7759">
                  <a:moveTo>
                    <a:pt x="3259" y="0"/>
                  </a:moveTo>
                  <a:cubicBezTo>
                    <a:pt x="3259" y="0"/>
                    <a:pt x="3259" y="1"/>
                    <a:pt x="3259" y="2"/>
                  </a:cubicBezTo>
                  <a:cubicBezTo>
                    <a:pt x="3259" y="129"/>
                    <a:pt x="3159" y="232"/>
                    <a:pt x="3037" y="232"/>
                  </a:cubicBezTo>
                  <a:cubicBezTo>
                    <a:pt x="2914" y="232"/>
                    <a:pt x="2814" y="129"/>
                    <a:pt x="2814" y="2"/>
                  </a:cubicBezTo>
                  <a:cubicBezTo>
                    <a:pt x="2814" y="1"/>
                    <a:pt x="2814" y="0"/>
                    <a:pt x="28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59"/>
                    <a:pt x="0" y="7759"/>
                    <a:pt x="0" y="7759"/>
                  </a:cubicBezTo>
                  <a:cubicBezTo>
                    <a:pt x="6073" y="7759"/>
                    <a:pt x="6073" y="7759"/>
                    <a:pt x="6073" y="7759"/>
                  </a:cubicBezTo>
                  <a:cubicBezTo>
                    <a:pt x="6073" y="0"/>
                    <a:pt x="6073" y="0"/>
                    <a:pt x="6073" y="0"/>
                  </a:cubicBezTo>
                  <a:lnTo>
                    <a:pt x="3259" y="0"/>
                  </a:lnTo>
                  <a:close/>
                </a:path>
              </a:pathLst>
            </a:custGeom>
            <a:solidFill>
              <a:srgbClr val="151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542376" y="1006357"/>
              <a:ext cx="11107248" cy="6005382"/>
            </a:xfrm>
            <a:custGeom>
              <a:avLst/>
              <a:gdLst>
                <a:gd name="T0" fmla="*/ 3259 w 6073"/>
                <a:gd name="T1" fmla="*/ 0 h 7759"/>
                <a:gd name="T2" fmla="*/ 3259 w 6073"/>
                <a:gd name="T3" fmla="*/ 2 h 7759"/>
                <a:gd name="T4" fmla="*/ 3037 w 6073"/>
                <a:gd name="T5" fmla="*/ 232 h 7759"/>
                <a:gd name="T6" fmla="*/ 2814 w 6073"/>
                <a:gd name="T7" fmla="*/ 2 h 7759"/>
                <a:gd name="T8" fmla="*/ 2814 w 6073"/>
                <a:gd name="T9" fmla="*/ 0 h 7759"/>
                <a:gd name="T10" fmla="*/ 0 w 6073"/>
                <a:gd name="T11" fmla="*/ 0 h 7759"/>
                <a:gd name="T12" fmla="*/ 0 w 6073"/>
                <a:gd name="T13" fmla="*/ 7759 h 7759"/>
                <a:gd name="T14" fmla="*/ 6073 w 6073"/>
                <a:gd name="T15" fmla="*/ 7759 h 7759"/>
                <a:gd name="T16" fmla="*/ 6073 w 6073"/>
                <a:gd name="T17" fmla="*/ 0 h 7759"/>
                <a:gd name="T18" fmla="*/ 3259 w 6073"/>
                <a:gd name="T19" fmla="*/ 0 h 7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73" h="7759">
                  <a:moveTo>
                    <a:pt x="3259" y="0"/>
                  </a:moveTo>
                  <a:cubicBezTo>
                    <a:pt x="3259" y="0"/>
                    <a:pt x="3259" y="1"/>
                    <a:pt x="3259" y="2"/>
                  </a:cubicBezTo>
                  <a:cubicBezTo>
                    <a:pt x="3259" y="129"/>
                    <a:pt x="3159" y="232"/>
                    <a:pt x="3037" y="232"/>
                  </a:cubicBezTo>
                  <a:cubicBezTo>
                    <a:pt x="2914" y="232"/>
                    <a:pt x="2814" y="129"/>
                    <a:pt x="2814" y="2"/>
                  </a:cubicBezTo>
                  <a:cubicBezTo>
                    <a:pt x="2814" y="1"/>
                    <a:pt x="2814" y="0"/>
                    <a:pt x="28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59"/>
                    <a:pt x="0" y="7759"/>
                    <a:pt x="0" y="7759"/>
                  </a:cubicBezTo>
                  <a:cubicBezTo>
                    <a:pt x="6073" y="7759"/>
                    <a:pt x="6073" y="7759"/>
                    <a:pt x="6073" y="7759"/>
                  </a:cubicBezTo>
                  <a:cubicBezTo>
                    <a:pt x="6073" y="0"/>
                    <a:pt x="6073" y="0"/>
                    <a:pt x="6073" y="0"/>
                  </a:cubicBezTo>
                  <a:lnTo>
                    <a:pt x="3259" y="0"/>
                  </a:lnTo>
                  <a:close/>
                </a:path>
              </a:pathLst>
            </a:custGeom>
            <a:solidFill>
              <a:srgbClr val="F8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750979" y="409865"/>
              <a:ext cx="10690042" cy="492440"/>
            </a:xfrm>
            <a:custGeom>
              <a:avLst/>
              <a:gdLst>
                <a:gd name="T0" fmla="*/ 5832 w 5843"/>
                <a:gd name="T1" fmla="*/ 246 h 270"/>
                <a:gd name="T2" fmla="*/ 3222 w 5843"/>
                <a:gd name="T3" fmla="*/ 246 h 270"/>
                <a:gd name="T4" fmla="*/ 3132 w 5843"/>
                <a:gd name="T5" fmla="*/ 228 h 270"/>
                <a:gd name="T6" fmla="*/ 3075 w 5843"/>
                <a:gd name="T7" fmla="*/ 132 h 270"/>
                <a:gd name="T8" fmla="*/ 2922 w 5843"/>
                <a:gd name="T9" fmla="*/ 0 h 270"/>
                <a:gd name="T10" fmla="*/ 2922 w 5843"/>
                <a:gd name="T11" fmla="*/ 0 h 270"/>
                <a:gd name="T12" fmla="*/ 2921 w 5843"/>
                <a:gd name="T13" fmla="*/ 0 h 270"/>
                <a:gd name="T14" fmla="*/ 2921 w 5843"/>
                <a:gd name="T15" fmla="*/ 0 h 270"/>
                <a:gd name="T16" fmla="*/ 2921 w 5843"/>
                <a:gd name="T17" fmla="*/ 0 h 270"/>
                <a:gd name="T18" fmla="*/ 2769 w 5843"/>
                <a:gd name="T19" fmla="*/ 132 h 270"/>
                <a:gd name="T20" fmla="*/ 2711 w 5843"/>
                <a:gd name="T21" fmla="*/ 228 h 270"/>
                <a:gd name="T22" fmla="*/ 2621 w 5843"/>
                <a:gd name="T23" fmla="*/ 246 h 270"/>
                <a:gd name="T24" fmla="*/ 11 w 5843"/>
                <a:gd name="T25" fmla="*/ 246 h 270"/>
                <a:gd name="T26" fmla="*/ 0 w 5843"/>
                <a:gd name="T27" fmla="*/ 258 h 270"/>
                <a:gd name="T28" fmla="*/ 11 w 5843"/>
                <a:gd name="T29" fmla="*/ 270 h 270"/>
                <a:gd name="T30" fmla="*/ 2621 w 5843"/>
                <a:gd name="T31" fmla="*/ 270 h 270"/>
                <a:gd name="T32" fmla="*/ 2653 w 5843"/>
                <a:gd name="T33" fmla="*/ 268 h 270"/>
                <a:gd name="T34" fmla="*/ 2723 w 5843"/>
                <a:gd name="T35" fmla="*/ 248 h 270"/>
                <a:gd name="T36" fmla="*/ 2791 w 5843"/>
                <a:gd name="T37" fmla="*/ 138 h 270"/>
                <a:gd name="T38" fmla="*/ 2921 w 5843"/>
                <a:gd name="T39" fmla="*/ 24 h 270"/>
                <a:gd name="T40" fmla="*/ 3052 w 5843"/>
                <a:gd name="T41" fmla="*/ 138 h 270"/>
                <a:gd name="T42" fmla="*/ 3120 w 5843"/>
                <a:gd name="T43" fmla="*/ 248 h 270"/>
                <a:gd name="T44" fmla="*/ 3190 w 5843"/>
                <a:gd name="T45" fmla="*/ 268 h 270"/>
                <a:gd name="T46" fmla="*/ 3222 w 5843"/>
                <a:gd name="T47" fmla="*/ 270 h 270"/>
                <a:gd name="T48" fmla="*/ 5832 w 5843"/>
                <a:gd name="T49" fmla="*/ 270 h 270"/>
                <a:gd name="T50" fmla="*/ 5843 w 5843"/>
                <a:gd name="T51" fmla="*/ 258 h 270"/>
                <a:gd name="T52" fmla="*/ 5832 w 5843"/>
                <a:gd name="T53" fmla="*/ 24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43" h="270">
                  <a:moveTo>
                    <a:pt x="5832" y="246"/>
                  </a:moveTo>
                  <a:cubicBezTo>
                    <a:pt x="3222" y="246"/>
                    <a:pt x="3222" y="246"/>
                    <a:pt x="3222" y="246"/>
                  </a:cubicBezTo>
                  <a:cubicBezTo>
                    <a:pt x="3180" y="246"/>
                    <a:pt x="3152" y="240"/>
                    <a:pt x="3132" y="228"/>
                  </a:cubicBezTo>
                  <a:cubicBezTo>
                    <a:pt x="3106" y="212"/>
                    <a:pt x="3089" y="183"/>
                    <a:pt x="3075" y="132"/>
                  </a:cubicBezTo>
                  <a:cubicBezTo>
                    <a:pt x="3052" y="48"/>
                    <a:pt x="2997" y="1"/>
                    <a:pt x="2922" y="0"/>
                  </a:cubicBezTo>
                  <a:cubicBezTo>
                    <a:pt x="2922" y="0"/>
                    <a:pt x="2922" y="0"/>
                    <a:pt x="2922" y="0"/>
                  </a:cubicBezTo>
                  <a:cubicBezTo>
                    <a:pt x="2922" y="0"/>
                    <a:pt x="2922" y="0"/>
                    <a:pt x="2921" y="0"/>
                  </a:cubicBezTo>
                  <a:cubicBezTo>
                    <a:pt x="2921" y="0"/>
                    <a:pt x="2921" y="0"/>
                    <a:pt x="2921" y="0"/>
                  </a:cubicBezTo>
                  <a:cubicBezTo>
                    <a:pt x="2921" y="0"/>
                    <a:pt x="2921" y="0"/>
                    <a:pt x="2921" y="0"/>
                  </a:cubicBezTo>
                  <a:cubicBezTo>
                    <a:pt x="2846" y="1"/>
                    <a:pt x="2791" y="48"/>
                    <a:pt x="2769" y="132"/>
                  </a:cubicBezTo>
                  <a:cubicBezTo>
                    <a:pt x="2754" y="183"/>
                    <a:pt x="2737" y="212"/>
                    <a:pt x="2711" y="228"/>
                  </a:cubicBezTo>
                  <a:cubicBezTo>
                    <a:pt x="2691" y="240"/>
                    <a:pt x="2663" y="246"/>
                    <a:pt x="2621" y="246"/>
                  </a:cubicBezTo>
                  <a:cubicBezTo>
                    <a:pt x="11" y="246"/>
                    <a:pt x="11" y="246"/>
                    <a:pt x="11" y="246"/>
                  </a:cubicBezTo>
                  <a:cubicBezTo>
                    <a:pt x="5" y="246"/>
                    <a:pt x="0" y="251"/>
                    <a:pt x="0" y="258"/>
                  </a:cubicBezTo>
                  <a:cubicBezTo>
                    <a:pt x="0" y="264"/>
                    <a:pt x="5" y="270"/>
                    <a:pt x="11" y="270"/>
                  </a:cubicBezTo>
                  <a:cubicBezTo>
                    <a:pt x="2621" y="270"/>
                    <a:pt x="2621" y="270"/>
                    <a:pt x="2621" y="270"/>
                  </a:cubicBezTo>
                  <a:cubicBezTo>
                    <a:pt x="2621" y="270"/>
                    <a:pt x="2642" y="270"/>
                    <a:pt x="2653" y="268"/>
                  </a:cubicBezTo>
                  <a:cubicBezTo>
                    <a:pt x="2683" y="265"/>
                    <a:pt x="2705" y="259"/>
                    <a:pt x="2723" y="248"/>
                  </a:cubicBezTo>
                  <a:cubicBezTo>
                    <a:pt x="2755" y="229"/>
                    <a:pt x="2775" y="196"/>
                    <a:pt x="2791" y="138"/>
                  </a:cubicBezTo>
                  <a:cubicBezTo>
                    <a:pt x="2811" y="64"/>
                    <a:pt x="2857" y="24"/>
                    <a:pt x="2921" y="24"/>
                  </a:cubicBezTo>
                  <a:cubicBezTo>
                    <a:pt x="2986" y="24"/>
                    <a:pt x="3032" y="64"/>
                    <a:pt x="3052" y="138"/>
                  </a:cubicBezTo>
                  <a:cubicBezTo>
                    <a:pt x="3068" y="196"/>
                    <a:pt x="3088" y="229"/>
                    <a:pt x="3120" y="248"/>
                  </a:cubicBezTo>
                  <a:cubicBezTo>
                    <a:pt x="3138" y="259"/>
                    <a:pt x="3160" y="265"/>
                    <a:pt x="3190" y="268"/>
                  </a:cubicBezTo>
                  <a:cubicBezTo>
                    <a:pt x="3201" y="270"/>
                    <a:pt x="3222" y="270"/>
                    <a:pt x="3222" y="270"/>
                  </a:cubicBezTo>
                  <a:cubicBezTo>
                    <a:pt x="5832" y="270"/>
                    <a:pt x="5832" y="270"/>
                    <a:pt x="5832" y="270"/>
                  </a:cubicBezTo>
                  <a:cubicBezTo>
                    <a:pt x="5838" y="270"/>
                    <a:pt x="5843" y="264"/>
                    <a:pt x="5843" y="258"/>
                  </a:cubicBezTo>
                  <a:cubicBezTo>
                    <a:pt x="5843" y="251"/>
                    <a:pt x="5838" y="246"/>
                    <a:pt x="5832" y="246"/>
                  </a:cubicBezTo>
                </a:path>
              </a:pathLst>
            </a:custGeom>
            <a:solidFill>
              <a:srgbClr val="B9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85015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22632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599069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1975238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2351407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2724156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3100326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3476495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3849244" y="1090389"/>
              <a:ext cx="129949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4228833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4601582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4977751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5353920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874088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92538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125025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1301553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162642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1674303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199917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2050472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237534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2426641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275151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5"/>
            <p:cNvSpPr/>
            <p:nvPr/>
          </p:nvSpPr>
          <p:spPr bwMode="auto">
            <a:xfrm>
              <a:off x="2802810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6"/>
            <p:cNvSpPr/>
            <p:nvPr/>
          </p:nvSpPr>
          <p:spPr bwMode="auto">
            <a:xfrm>
              <a:off x="3124264" y="820231"/>
              <a:ext cx="30777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3175559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8"/>
            <p:cNvSpPr/>
            <p:nvPr/>
          </p:nvSpPr>
          <p:spPr bwMode="auto">
            <a:xfrm>
              <a:off x="350385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3551729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0"/>
            <p:cNvSpPr/>
            <p:nvPr/>
          </p:nvSpPr>
          <p:spPr bwMode="auto">
            <a:xfrm>
              <a:off x="3876602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1"/>
            <p:cNvSpPr/>
            <p:nvPr/>
          </p:nvSpPr>
          <p:spPr bwMode="auto">
            <a:xfrm>
              <a:off x="392789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2"/>
            <p:cNvSpPr/>
            <p:nvPr/>
          </p:nvSpPr>
          <p:spPr bwMode="auto">
            <a:xfrm>
              <a:off x="4252771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3"/>
            <p:cNvSpPr/>
            <p:nvPr/>
          </p:nvSpPr>
          <p:spPr bwMode="auto">
            <a:xfrm>
              <a:off x="430064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4"/>
            <p:cNvSpPr/>
            <p:nvPr/>
          </p:nvSpPr>
          <p:spPr bwMode="auto">
            <a:xfrm>
              <a:off x="4628940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5"/>
            <p:cNvSpPr/>
            <p:nvPr/>
          </p:nvSpPr>
          <p:spPr bwMode="auto">
            <a:xfrm>
              <a:off x="467681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6"/>
            <p:cNvSpPr/>
            <p:nvPr/>
          </p:nvSpPr>
          <p:spPr bwMode="auto">
            <a:xfrm>
              <a:off x="500168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7"/>
            <p:cNvSpPr/>
            <p:nvPr/>
          </p:nvSpPr>
          <p:spPr bwMode="auto">
            <a:xfrm>
              <a:off x="505298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8"/>
            <p:cNvSpPr/>
            <p:nvPr/>
          </p:nvSpPr>
          <p:spPr bwMode="auto">
            <a:xfrm>
              <a:off x="537785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9"/>
            <p:cNvSpPr/>
            <p:nvPr/>
          </p:nvSpPr>
          <p:spPr bwMode="auto">
            <a:xfrm>
              <a:off x="542573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Rectangle 50"/>
            <p:cNvSpPr>
              <a:spLocks noChangeArrowheads="1"/>
            </p:cNvSpPr>
            <p:nvPr/>
          </p:nvSpPr>
          <p:spPr bwMode="auto">
            <a:xfrm>
              <a:off x="6714969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Rectangle 51"/>
            <p:cNvSpPr>
              <a:spLocks noChangeArrowheads="1"/>
            </p:cNvSpPr>
            <p:nvPr/>
          </p:nvSpPr>
          <p:spPr bwMode="auto">
            <a:xfrm>
              <a:off x="7087718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>
              <a:off x="7463887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7840056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>
              <a:off x="8212806" y="1090389"/>
              <a:ext cx="129949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>
              <a:off x="8588975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>
              <a:off x="8965144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Rectangle 57"/>
            <p:cNvSpPr>
              <a:spLocks noChangeArrowheads="1"/>
            </p:cNvSpPr>
            <p:nvPr/>
          </p:nvSpPr>
          <p:spPr bwMode="auto">
            <a:xfrm>
              <a:off x="9341313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9714062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10090231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1046640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1083915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Rectangle 62"/>
            <p:cNvSpPr>
              <a:spLocks noChangeArrowheads="1"/>
            </p:cNvSpPr>
            <p:nvPr/>
          </p:nvSpPr>
          <p:spPr bwMode="auto">
            <a:xfrm>
              <a:off x="11215319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3"/>
            <p:cNvSpPr/>
            <p:nvPr/>
          </p:nvSpPr>
          <p:spPr bwMode="auto">
            <a:xfrm>
              <a:off x="673890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4"/>
            <p:cNvSpPr/>
            <p:nvPr/>
          </p:nvSpPr>
          <p:spPr bwMode="auto">
            <a:xfrm>
              <a:off x="6786783" y="820231"/>
              <a:ext cx="30777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5"/>
            <p:cNvSpPr/>
            <p:nvPr/>
          </p:nvSpPr>
          <p:spPr bwMode="auto">
            <a:xfrm>
              <a:off x="711507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6"/>
            <p:cNvSpPr/>
            <p:nvPr/>
          </p:nvSpPr>
          <p:spPr bwMode="auto">
            <a:xfrm>
              <a:off x="7162952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7"/>
            <p:cNvSpPr/>
            <p:nvPr/>
          </p:nvSpPr>
          <p:spPr bwMode="auto">
            <a:xfrm>
              <a:off x="748782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8"/>
            <p:cNvSpPr/>
            <p:nvPr/>
          </p:nvSpPr>
          <p:spPr bwMode="auto">
            <a:xfrm>
              <a:off x="7539121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9"/>
            <p:cNvSpPr/>
            <p:nvPr/>
          </p:nvSpPr>
          <p:spPr bwMode="auto">
            <a:xfrm>
              <a:off x="786399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0"/>
            <p:cNvSpPr/>
            <p:nvPr/>
          </p:nvSpPr>
          <p:spPr bwMode="auto">
            <a:xfrm>
              <a:off x="7915290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71"/>
            <p:cNvSpPr/>
            <p:nvPr/>
          </p:nvSpPr>
          <p:spPr bwMode="auto">
            <a:xfrm>
              <a:off x="8240163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2"/>
            <p:cNvSpPr/>
            <p:nvPr/>
          </p:nvSpPr>
          <p:spPr bwMode="auto">
            <a:xfrm>
              <a:off x="8291459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3"/>
            <p:cNvSpPr/>
            <p:nvPr/>
          </p:nvSpPr>
          <p:spPr bwMode="auto">
            <a:xfrm>
              <a:off x="861633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4"/>
            <p:cNvSpPr/>
            <p:nvPr/>
          </p:nvSpPr>
          <p:spPr bwMode="auto">
            <a:xfrm>
              <a:off x="866420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5"/>
            <p:cNvSpPr/>
            <p:nvPr/>
          </p:nvSpPr>
          <p:spPr bwMode="auto">
            <a:xfrm>
              <a:off x="899250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6"/>
            <p:cNvSpPr/>
            <p:nvPr/>
          </p:nvSpPr>
          <p:spPr bwMode="auto">
            <a:xfrm>
              <a:off x="904037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7"/>
            <p:cNvSpPr/>
            <p:nvPr/>
          </p:nvSpPr>
          <p:spPr bwMode="auto">
            <a:xfrm>
              <a:off x="9365251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8"/>
            <p:cNvSpPr/>
            <p:nvPr/>
          </p:nvSpPr>
          <p:spPr bwMode="auto">
            <a:xfrm>
              <a:off x="941654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9"/>
            <p:cNvSpPr/>
            <p:nvPr/>
          </p:nvSpPr>
          <p:spPr bwMode="auto">
            <a:xfrm>
              <a:off x="9741420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0"/>
            <p:cNvSpPr/>
            <p:nvPr/>
          </p:nvSpPr>
          <p:spPr bwMode="auto">
            <a:xfrm>
              <a:off x="978929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81"/>
            <p:cNvSpPr/>
            <p:nvPr/>
          </p:nvSpPr>
          <p:spPr bwMode="auto">
            <a:xfrm>
              <a:off x="1011758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2"/>
            <p:cNvSpPr/>
            <p:nvPr/>
          </p:nvSpPr>
          <p:spPr bwMode="auto">
            <a:xfrm>
              <a:off x="1016546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3"/>
            <p:cNvSpPr/>
            <p:nvPr/>
          </p:nvSpPr>
          <p:spPr bwMode="auto">
            <a:xfrm>
              <a:off x="1049033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4"/>
            <p:cNvSpPr/>
            <p:nvPr/>
          </p:nvSpPr>
          <p:spPr bwMode="auto">
            <a:xfrm>
              <a:off x="1054163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5"/>
            <p:cNvSpPr/>
            <p:nvPr/>
          </p:nvSpPr>
          <p:spPr bwMode="auto">
            <a:xfrm>
              <a:off x="1086650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6"/>
            <p:cNvSpPr/>
            <p:nvPr/>
          </p:nvSpPr>
          <p:spPr bwMode="auto">
            <a:xfrm>
              <a:off x="10917803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7"/>
            <p:cNvSpPr/>
            <p:nvPr/>
          </p:nvSpPr>
          <p:spPr bwMode="auto">
            <a:xfrm>
              <a:off x="1124267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8"/>
            <p:cNvSpPr/>
            <p:nvPr/>
          </p:nvSpPr>
          <p:spPr bwMode="auto">
            <a:xfrm>
              <a:off x="1129397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89" name="图片 88"/>
          <p:cNvPicPr>
            <a:picLocks noChangeAspect="1"/>
          </p:cNvPicPr>
          <p:nvPr userDrawn="1"/>
        </p:nvPicPr>
        <p:blipFill>
          <a:blip r:embed="rId4" cstate="screen"/>
          <a:stretch>
            <a:fillRect/>
          </a:stretch>
        </p:blipFill>
        <p:spPr>
          <a:xfrm>
            <a:off x="433775" y="-217603"/>
            <a:ext cx="3307365" cy="236673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 89"/>
          <p:cNvGrpSpPr/>
          <p:nvPr userDrawn="1"/>
        </p:nvGrpSpPr>
        <p:grpSpPr>
          <a:xfrm>
            <a:off x="0" y="0"/>
            <a:ext cx="12191999" cy="6858000"/>
            <a:chOff x="0" y="0"/>
            <a:chExt cx="12191999" cy="6858000"/>
          </a:xfrm>
        </p:grpSpPr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0" y="0"/>
              <a:ext cx="6859329" cy="6858000"/>
            </a:xfrm>
            <a:prstGeom prst="rect">
              <a:avLst/>
            </a:prstGeom>
          </p:spPr>
        </p:pic>
        <p:pic>
          <p:nvPicPr>
            <p:cNvPr id="92" name="图片 91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 flipH="1">
              <a:off x="6455566" y="0"/>
              <a:ext cx="5736433" cy="6858000"/>
            </a:xfrm>
            <a:prstGeom prst="rect">
              <a:avLst/>
            </a:prstGeom>
          </p:spPr>
        </p:pic>
      </p:grpSp>
      <p:grpSp>
        <p:nvGrpSpPr>
          <p:cNvPr id="7" name="组合 89"/>
          <p:cNvGrpSpPr/>
          <p:nvPr userDrawn="1"/>
        </p:nvGrpSpPr>
        <p:grpSpPr>
          <a:xfrm>
            <a:off x="1499511" y="773722"/>
            <a:ext cx="9185972" cy="5488306"/>
            <a:chOff x="416678" y="409865"/>
            <a:chExt cx="11232946" cy="6711306"/>
          </a:xfrm>
        </p:grpSpPr>
        <p:sp>
          <p:nvSpPr>
            <p:cNvPr id="8" name="Freeform 9"/>
            <p:cNvSpPr/>
            <p:nvPr/>
          </p:nvSpPr>
          <p:spPr bwMode="auto">
            <a:xfrm>
              <a:off x="416678" y="1115789"/>
              <a:ext cx="11107248" cy="6005382"/>
            </a:xfrm>
            <a:custGeom>
              <a:avLst/>
              <a:gdLst>
                <a:gd name="T0" fmla="*/ 3259 w 6073"/>
                <a:gd name="T1" fmla="*/ 0 h 7759"/>
                <a:gd name="T2" fmla="*/ 3259 w 6073"/>
                <a:gd name="T3" fmla="*/ 2 h 7759"/>
                <a:gd name="T4" fmla="*/ 3037 w 6073"/>
                <a:gd name="T5" fmla="*/ 232 h 7759"/>
                <a:gd name="T6" fmla="*/ 2814 w 6073"/>
                <a:gd name="T7" fmla="*/ 2 h 7759"/>
                <a:gd name="T8" fmla="*/ 2814 w 6073"/>
                <a:gd name="T9" fmla="*/ 0 h 7759"/>
                <a:gd name="T10" fmla="*/ 0 w 6073"/>
                <a:gd name="T11" fmla="*/ 0 h 7759"/>
                <a:gd name="T12" fmla="*/ 0 w 6073"/>
                <a:gd name="T13" fmla="*/ 7759 h 7759"/>
                <a:gd name="T14" fmla="*/ 6073 w 6073"/>
                <a:gd name="T15" fmla="*/ 7759 h 7759"/>
                <a:gd name="T16" fmla="*/ 6073 w 6073"/>
                <a:gd name="T17" fmla="*/ 0 h 7759"/>
                <a:gd name="T18" fmla="*/ 3259 w 6073"/>
                <a:gd name="T19" fmla="*/ 0 h 7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73" h="7759">
                  <a:moveTo>
                    <a:pt x="3259" y="0"/>
                  </a:moveTo>
                  <a:cubicBezTo>
                    <a:pt x="3259" y="0"/>
                    <a:pt x="3259" y="1"/>
                    <a:pt x="3259" y="2"/>
                  </a:cubicBezTo>
                  <a:cubicBezTo>
                    <a:pt x="3259" y="129"/>
                    <a:pt x="3159" y="232"/>
                    <a:pt x="3037" y="232"/>
                  </a:cubicBezTo>
                  <a:cubicBezTo>
                    <a:pt x="2914" y="232"/>
                    <a:pt x="2814" y="129"/>
                    <a:pt x="2814" y="2"/>
                  </a:cubicBezTo>
                  <a:cubicBezTo>
                    <a:pt x="2814" y="1"/>
                    <a:pt x="2814" y="0"/>
                    <a:pt x="28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59"/>
                    <a:pt x="0" y="7759"/>
                    <a:pt x="0" y="7759"/>
                  </a:cubicBezTo>
                  <a:cubicBezTo>
                    <a:pt x="6073" y="7759"/>
                    <a:pt x="6073" y="7759"/>
                    <a:pt x="6073" y="7759"/>
                  </a:cubicBezTo>
                  <a:cubicBezTo>
                    <a:pt x="6073" y="0"/>
                    <a:pt x="6073" y="0"/>
                    <a:pt x="6073" y="0"/>
                  </a:cubicBezTo>
                  <a:lnTo>
                    <a:pt x="3259" y="0"/>
                  </a:lnTo>
                  <a:close/>
                </a:path>
              </a:pathLst>
            </a:custGeom>
            <a:solidFill>
              <a:srgbClr val="151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542376" y="1006357"/>
              <a:ext cx="11107248" cy="6005382"/>
            </a:xfrm>
            <a:custGeom>
              <a:avLst/>
              <a:gdLst>
                <a:gd name="T0" fmla="*/ 3259 w 6073"/>
                <a:gd name="T1" fmla="*/ 0 h 7759"/>
                <a:gd name="T2" fmla="*/ 3259 w 6073"/>
                <a:gd name="T3" fmla="*/ 2 h 7759"/>
                <a:gd name="T4" fmla="*/ 3037 w 6073"/>
                <a:gd name="T5" fmla="*/ 232 h 7759"/>
                <a:gd name="T6" fmla="*/ 2814 w 6073"/>
                <a:gd name="T7" fmla="*/ 2 h 7759"/>
                <a:gd name="T8" fmla="*/ 2814 w 6073"/>
                <a:gd name="T9" fmla="*/ 0 h 7759"/>
                <a:gd name="T10" fmla="*/ 0 w 6073"/>
                <a:gd name="T11" fmla="*/ 0 h 7759"/>
                <a:gd name="T12" fmla="*/ 0 w 6073"/>
                <a:gd name="T13" fmla="*/ 7759 h 7759"/>
                <a:gd name="T14" fmla="*/ 6073 w 6073"/>
                <a:gd name="T15" fmla="*/ 7759 h 7759"/>
                <a:gd name="T16" fmla="*/ 6073 w 6073"/>
                <a:gd name="T17" fmla="*/ 0 h 7759"/>
                <a:gd name="T18" fmla="*/ 3259 w 6073"/>
                <a:gd name="T19" fmla="*/ 0 h 7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73" h="7759">
                  <a:moveTo>
                    <a:pt x="3259" y="0"/>
                  </a:moveTo>
                  <a:cubicBezTo>
                    <a:pt x="3259" y="0"/>
                    <a:pt x="3259" y="1"/>
                    <a:pt x="3259" y="2"/>
                  </a:cubicBezTo>
                  <a:cubicBezTo>
                    <a:pt x="3259" y="129"/>
                    <a:pt x="3159" y="232"/>
                    <a:pt x="3037" y="232"/>
                  </a:cubicBezTo>
                  <a:cubicBezTo>
                    <a:pt x="2914" y="232"/>
                    <a:pt x="2814" y="129"/>
                    <a:pt x="2814" y="2"/>
                  </a:cubicBezTo>
                  <a:cubicBezTo>
                    <a:pt x="2814" y="1"/>
                    <a:pt x="2814" y="0"/>
                    <a:pt x="28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59"/>
                    <a:pt x="0" y="7759"/>
                    <a:pt x="0" y="7759"/>
                  </a:cubicBezTo>
                  <a:cubicBezTo>
                    <a:pt x="6073" y="7759"/>
                    <a:pt x="6073" y="7759"/>
                    <a:pt x="6073" y="7759"/>
                  </a:cubicBezTo>
                  <a:cubicBezTo>
                    <a:pt x="6073" y="0"/>
                    <a:pt x="6073" y="0"/>
                    <a:pt x="6073" y="0"/>
                  </a:cubicBezTo>
                  <a:lnTo>
                    <a:pt x="3259" y="0"/>
                  </a:lnTo>
                  <a:close/>
                </a:path>
              </a:pathLst>
            </a:custGeom>
            <a:solidFill>
              <a:srgbClr val="F8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750979" y="409865"/>
              <a:ext cx="10690042" cy="492440"/>
            </a:xfrm>
            <a:custGeom>
              <a:avLst/>
              <a:gdLst>
                <a:gd name="T0" fmla="*/ 5832 w 5843"/>
                <a:gd name="T1" fmla="*/ 246 h 270"/>
                <a:gd name="T2" fmla="*/ 3222 w 5843"/>
                <a:gd name="T3" fmla="*/ 246 h 270"/>
                <a:gd name="T4" fmla="*/ 3132 w 5843"/>
                <a:gd name="T5" fmla="*/ 228 h 270"/>
                <a:gd name="T6" fmla="*/ 3075 w 5843"/>
                <a:gd name="T7" fmla="*/ 132 h 270"/>
                <a:gd name="T8" fmla="*/ 2922 w 5843"/>
                <a:gd name="T9" fmla="*/ 0 h 270"/>
                <a:gd name="T10" fmla="*/ 2922 w 5843"/>
                <a:gd name="T11" fmla="*/ 0 h 270"/>
                <a:gd name="T12" fmla="*/ 2921 w 5843"/>
                <a:gd name="T13" fmla="*/ 0 h 270"/>
                <a:gd name="T14" fmla="*/ 2921 w 5843"/>
                <a:gd name="T15" fmla="*/ 0 h 270"/>
                <a:gd name="T16" fmla="*/ 2921 w 5843"/>
                <a:gd name="T17" fmla="*/ 0 h 270"/>
                <a:gd name="T18" fmla="*/ 2769 w 5843"/>
                <a:gd name="T19" fmla="*/ 132 h 270"/>
                <a:gd name="T20" fmla="*/ 2711 w 5843"/>
                <a:gd name="T21" fmla="*/ 228 h 270"/>
                <a:gd name="T22" fmla="*/ 2621 w 5843"/>
                <a:gd name="T23" fmla="*/ 246 h 270"/>
                <a:gd name="T24" fmla="*/ 11 w 5843"/>
                <a:gd name="T25" fmla="*/ 246 h 270"/>
                <a:gd name="T26" fmla="*/ 0 w 5843"/>
                <a:gd name="T27" fmla="*/ 258 h 270"/>
                <a:gd name="T28" fmla="*/ 11 w 5843"/>
                <a:gd name="T29" fmla="*/ 270 h 270"/>
                <a:gd name="T30" fmla="*/ 2621 w 5843"/>
                <a:gd name="T31" fmla="*/ 270 h 270"/>
                <a:gd name="T32" fmla="*/ 2653 w 5843"/>
                <a:gd name="T33" fmla="*/ 268 h 270"/>
                <a:gd name="T34" fmla="*/ 2723 w 5843"/>
                <a:gd name="T35" fmla="*/ 248 h 270"/>
                <a:gd name="T36" fmla="*/ 2791 w 5843"/>
                <a:gd name="T37" fmla="*/ 138 h 270"/>
                <a:gd name="T38" fmla="*/ 2921 w 5843"/>
                <a:gd name="T39" fmla="*/ 24 h 270"/>
                <a:gd name="T40" fmla="*/ 3052 w 5843"/>
                <a:gd name="T41" fmla="*/ 138 h 270"/>
                <a:gd name="T42" fmla="*/ 3120 w 5843"/>
                <a:gd name="T43" fmla="*/ 248 h 270"/>
                <a:gd name="T44" fmla="*/ 3190 w 5843"/>
                <a:gd name="T45" fmla="*/ 268 h 270"/>
                <a:gd name="T46" fmla="*/ 3222 w 5843"/>
                <a:gd name="T47" fmla="*/ 270 h 270"/>
                <a:gd name="T48" fmla="*/ 5832 w 5843"/>
                <a:gd name="T49" fmla="*/ 270 h 270"/>
                <a:gd name="T50" fmla="*/ 5843 w 5843"/>
                <a:gd name="T51" fmla="*/ 258 h 270"/>
                <a:gd name="T52" fmla="*/ 5832 w 5843"/>
                <a:gd name="T53" fmla="*/ 24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43" h="270">
                  <a:moveTo>
                    <a:pt x="5832" y="246"/>
                  </a:moveTo>
                  <a:cubicBezTo>
                    <a:pt x="3222" y="246"/>
                    <a:pt x="3222" y="246"/>
                    <a:pt x="3222" y="246"/>
                  </a:cubicBezTo>
                  <a:cubicBezTo>
                    <a:pt x="3180" y="246"/>
                    <a:pt x="3152" y="240"/>
                    <a:pt x="3132" y="228"/>
                  </a:cubicBezTo>
                  <a:cubicBezTo>
                    <a:pt x="3106" y="212"/>
                    <a:pt x="3089" y="183"/>
                    <a:pt x="3075" y="132"/>
                  </a:cubicBezTo>
                  <a:cubicBezTo>
                    <a:pt x="3052" y="48"/>
                    <a:pt x="2997" y="1"/>
                    <a:pt x="2922" y="0"/>
                  </a:cubicBezTo>
                  <a:cubicBezTo>
                    <a:pt x="2922" y="0"/>
                    <a:pt x="2922" y="0"/>
                    <a:pt x="2922" y="0"/>
                  </a:cubicBezTo>
                  <a:cubicBezTo>
                    <a:pt x="2922" y="0"/>
                    <a:pt x="2922" y="0"/>
                    <a:pt x="2921" y="0"/>
                  </a:cubicBezTo>
                  <a:cubicBezTo>
                    <a:pt x="2921" y="0"/>
                    <a:pt x="2921" y="0"/>
                    <a:pt x="2921" y="0"/>
                  </a:cubicBezTo>
                  <a:cubicBezTo>
                    <a:pt x="2921" y="0"/>
                    <a:pt x="2921" y="0"/>
                    <a:pt x="2921" y="0"/>
                  </a:cubicBezTo>
                  <a:cubicBezTo>
                    <a:pt x="2846" y="1"/>
                    <a:pt x="2791" y="48"/>
                    <a:pt x="2769" y="132"/>
                  </a:cubicBezTo>
                  <a:cubicBezTo>
                    <a:pt x="2754" y="183"/>
                    <a:pt x="2737" y="212"/>
                    <a:pt x="2711" y="228"/>
                  </a:cubicBezTo>
                  <a:cubicBezTo>
                    <a:pt x="2691" y="240"/>
                    <a:pt x="2663" y="246"/>
                    <a:pt x="2621" y="246"/>
                  </a:cubicBezTo>
                  <a:cubicBezTo>
                    <a:pt x="11" y="246"/>
                    <a:pt x="11" y="246"/>
                    <a:pt x="11" y="246"/>
                  </a:cubicBezTo>
                  <a:cubicBezTo>
                    <a:pt x="5" y="246"/>
                    <a:pt x="0" y="251"/>
                    <a:pt x="0" y="258"/>
                  </a:cubicBezTo>
                  <a:cubicBezTo>
                    <a:pt x="0" y="264"/>
                    <a:pt x="5" y="270"/>
                    <a:pt x="11" y="270"/>
                  </a:cubicBezTo>
                  <a:cubicBezTo>
                    <a:pt x="2621" y="270"/>
                    <a:pt x="2621" y="270"/>
                    <a:pt x="2621" y="270"/>
                  </a:cubicBezTo>
                  <a:cubicBezTo>
                    <a:pt x="2621" y="270"/>
                    <a:pt x="2642" y="270"/>
                    <a:pt x="2653" y="268"/>
                  </a:cubicBezTo>
                  <a:cubicBezTo>
                    <a:pt x="2683" y="265"/>
                    <a:pt x="2705" y="259"/>
                    <a:pt x="2723" y="248"/>
                  </a:cubicBezTo>
                  <a:cubicBezTo>
                    <a:pt x="2755" y="229"/>
                    <a:pt x="2775" y="196"/>
                    <a:pt x="2791" y="138"/>
                  </a:cubicBezTo>
                  <a:cubicBezTo>
                    <a:pt x="2811" y="64"/>
                    <a:pt x="2857" y="24"/>
                    <a:pt x="2921" y="24"/>
                  </a:cubicBezTo>
                  <a:cubicBezTo>
                    <a:pt x="2986" y="24"/>
                    <a:pt x="3032" y="64"/>
                    <a:pt x="3052" y="138"/>
                  </a:cubicBezTo>
                  <a:cubicBezTo>
                    <a:pt x="3068" y="196"/>
                    <a:pt x="3088" y="229"/>
                    <a:pt x="3120" y="248"/>
                  </a:cubicBezTo>
                  <a:cubicBezTo>
                    <a:pt x="3138" y="259"/>
                    <a:pt x="3160" y="265"/>
                    <a:pt x="3190" y="268"/>
                  </a:cubicBezTo>
                  <a:cubicBezTo>
                    <a:pt x="3201" y="270"/>
                    <a:pt x="3222" y="270"/>
                    <a:pt x="3222" y="270"/>
                  </a:cubicBezTo>
                  <a:cubicBezTo>
                    <a:pt x="5832" y="270"/>
                    <a:pt x="5832" y="270"/>
                    <a:pt x="5832" y="270"/>
                  </a:cubicBezTo>
                  <a:cubicBezTo>
                    <a:pt x="5838" y="270"/>
                    <a:pt x="5843" y="264"/>
                    <a:pt x="5843" y="258"/>
                  </a:cubicBezTo>
                  <a:cubicBezTo>
                    <a:pt x="5843" y="251"/>
                    <a:pt x="5838" y="246"/>
                    <a:pt x="5832" y="246"/>
                  </a:cubicBezTo>
                </a:path>
              </a:pathLst>
            </a:custGeom>
            <a:solidFill>
              <a:srgbClr val="B9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85015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122632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1599069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1975238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>
              <a:off x="2351407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Rectangle 16"/>
            <p:cNvSpPr>
              <a:spLocks noChangeArrowheads="1"/>
            </p:cNvSpPr>
            <p:nvPr/>
          </p:nvSpPr>
          <p:spPr bwMode="auto">
            <a:xfrm>
              <a:off x="2724156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3100326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3476495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auto">
            <a:xfrm>
              <a:off x="3849244" y="1090389"/>
              <a:ext cx="129949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auto">
            <a:xfrm>
              <a:off x="4228833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21"/>
            <p:cNvSpPr>
              <a:spLocks noChangeArrowheads="1"/>
            </p:cNvSpPr>
            <p:nvPr/>
          </p:nvSpPr>
          <p:spPr bwMode="auto">
            <a:xfrm>
              <a:off x="4601582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4977751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Rectangle 23"/>
            <p:cNvSpPr>
              <a:spLocks noChangeArrowheads="1"/>
            </p:cNvSpPr>
            <p:nvPr/>
          </p:nvSpPr>
          <p:spPr bwMode="auto">
            <a:xfrm>
              <a:off x="5353920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874088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92538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125025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1301553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162642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1674303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199917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2050472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237534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2426641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275151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5"/>
            <p:cNvSpPr/>
            <p:nvPr/>
          </p:nvSpPr>
          <p:spPr bwMode="auto">
            <a:xfrm>
              <a:off x="2802810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6"/>
            <p:cNvSpPr/>
            <p:nvPr/>
          </p:nvSpPr>
          <p:spPr bwMode="auto">
            <a:xfrm>
              <a:off x="3124264" y="820231"/>
              <a:ext cx="30777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3175559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8"/>
            <p:cNvSpPr/>
            <p:nvPr/>
          </p:nvSpPr>
          <p:spPr bwMode="auto">
            <a:xfrm>
              <a:off x="350385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3551729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0"/>
            <p:cNvSpPr/>
            <p:nvPr/>
          </p:nvSpPr>
          <p:spPr bwMode="auto">
            <a:xfrm>
              <a:off x="3876602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1"/>
            <p:cNvSpPr/>
            <p:nvPr/>
          </p:nvSpPr>
          <p:spPr bwMode="auto">
            <a:xfrm>
              <a:off x="392789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2"/>
            <p:cNvSpPr/>
            <p:nvPr/>
          </p:nvSpPr>
          <p:spPr bwMode="auto">
            <a:xfrm>
              <a:off x="4252771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3"/>
            <p:cNvSpPr/>
            <p:nvPr/>
          </p:nvSpPr>
          <p:spPr bwMode="auto">
            <a:xfrm>
              <a:off x="430064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4"/>
            <p:cNvSpPr/>
            <p:nvPr/>
          </p:nvSpPr>
          <p:spPr bwMode="auto">
            <a:xfrm>
              <a:off x="4628940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5"/>
            <p:cNvSpPr/>
            <p:nvPr/>
          </p:nvSpPr>
          <p:spPr bwMode="auto">
            <a:xfrm>
              <a:off x="467681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6"/>
            <p:cNvSpPr/>
            <p:nvPr/>
          </p:nvSpPr>
          <p:spPr bwMode="auto">
            <a:xfrm>
              <a:off x="500168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7"/>
            <p:cNvSpPr/>
            <p:nvPr/>
          </p:nvSpPr>
          <p:spPr bwMode="auto">
            <a:xfrm>
              <a:off x="505298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8"/>
            <p:cNvSpPr/>
            <p:nvPr/>
          </p:nvSpPr>
          <p:spPr bwMode="auto">
            <a:xfrm>
              <a:off x="537785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9"/>
            <p:cNvSpPr/>
            <p:nvPr/>
          </p:nvSpPr>
          <p:spPr bwMode="auto">
            <a:xfrm>
              <a:off x="542573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Rectangle 50"/>
            <p:cNvSpPr>
              <a:spLocks noChangeArrowheads="1"/>
            </p:cNvSpPr>
            <p:nvPr/>
          </p:nvSpPr>
          <p:spPr bwMode="auto">
            <a:xfrm>
              <a:off x="6714969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Rectangle 51"/>
            <p:cNvSpPr>
              <a:spLocks noChangeArrowheads="1"/>
            </p:cNvSpPr>
            <p:nvPr/>
          </p:nvSpPr>
          <p:spPr bwMode="auto">
            <a:xfrm>
              <a:off x="7087718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>
              <a:off x="7463887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>
              <a:off x="7840056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>
              <a:off x="8212806" y="1090389"/>
              <a:ext cx="129949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>
              <a:off x="8588975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>
              <a:off x="8965144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Rectangle 57"/>
            <p:cNvSpPr>
              <a:spLocks noChangeArrowheads="1"/>
            </p:cNvSpPr>
            <p:nvPr/>
          </p:nvSpPr>
          <p:spPr bwMode="auto">
            <a:xfrm>
              <a:off x="9341313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Rectangle 58"/>
            <p:cNvSpPr>
              <a:spLocks noChangeArrowheads="1"/>
            </p:cNvSpPr>
            <p:nvPr/>
          </p:nvSpPr>
          <p:spPr bwMode="auto">
            <a:xfrm>
              <a:off x="9714062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Rectangle 59"/>
            <p:cNvSpPr>
              <a:spLocks noChangeArrowheads="1"/>
            </p:cNvSpPr>
            <p:nvPr/>
          </p:nvSpPr>
          <p:spPr bwMode="auto">
            <a:xfrm>
              <a:off x="10090231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Rectangle 60"/>
            <p:cNvSpPr>
              <a:spLocks noChangeArrowheads="1"/>
            </p:cNvSpPr>
            <p:nvPr/>
          </p:nvSpPr>
          <p:spPr bwMode="auto">
            <a:xfrm>
              <a:off x="1046640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Rectangle 61"/>
            <p:cNvSpPr>
              <a:spLocks noChangeArrowheads="1"/>
            </p:cNvSpPr>
            <p:nvPr/>
          </p:nvSpPr>
          <p:spPr bwMode="auto">
            <a:xfrm>
              <a:off x="1083915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Rectangle 62"/>
            <p:cNvSpPr>
              <a:spLocks noChangeArrowheads="1"/>
            </p:cNvSpPr>
            <p:nvPr/>
          </p:nvSpPr>
          <p:spPr bwMode="auto">
            <a:xfrm>
              <a:off x="11215319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3"/>
            <p:cNvSpPr/>
            <p:nvPr/>
          </p:nvSpPr>
          <p:spPr bwMode="auto">
            <a:xfrm>
              <a:off x="673890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4"/>
            <p:cNvSpPr/>
            <p:nvPr/>
          </p:nvSpPr>
          <p:spPr bwMode="auto">
            <a:xfrm>
              <a:off x="6786783" y="820231"/>
              <a:ext cx="30777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5"/>
            <p:cNvSpPr/>
            <p:nvPr/>
          </p:nvSpPr>
          <p:spPr bwMode="auto">
            <a:xfrm>
              <a:off x="711507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6"/>
            <p:cNvSpPr/>
            <p:nvPr/>
          </p:nvSpPr>
          <p:spPr bwMode="auto">
            <a:xfrm>
              <a:off x="7162952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7"/>
            <p:cNvSpPr/>
            <p:nvPr/>
          </p:nvSpPr>
          <p:spPr bwMode="auto">
            <a:xfrm>
              <a:off x="748782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8"/>
            <p:cNvSpPr/>
            <p:nvPr/>
          </p:nvSpPr>
          <p:spPr bwMode="auto">
            <a:xfrm>
              <a:off x="7539121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9"/>
            <p:cNvSpPr/>
            <p:nvPr/>
          </p:nvSpPr>
          <p:spPr bwMode="auto">
            <a:xfrm>
              <a:off x="786399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0"/>
            <p:cNvSpPr/>
            <p:nvPr/>
          </p:nvSpPr>
          <p:spPr bwMode="auto">
            <a:xfrm>
              <a:off x="7915290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71"/>
            <p:cNvSpPr/>
            <p:nvPr/>
          </p:nvSpPr>
          <p:spPr bwMode="auto">
            <a:xfrm>
              <a:off x="8240163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2"/>
            <p:cNvSpPr/>
            <p:nvPr/>
          </p:nvSpPr>
          <p:spPr bwMode="auto">
            <a:xfrm>
              <a:off x="8291459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3"/>
            <p:cNvSpPr/>
            <p:nvPr/>
          </p:nvSpPr>
          <p:spPr bwMode="auto">
            <a:xfrm>
              <a:off x="861633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4"/>
            <p:cNvSpPr/>
            <p:nvPr/>
          </p:nvSpPr>
          <p:spPr bwMode="auto">
            <a:xfrm>
              <a:off x="866420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5"/>
            <p:cNvSpPr/>
            <p:nvPr/>
          </p:nvSpPr>
          <p:spPr bwMode="auto">
            <a:xfrm>
              <a:off x="899250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6"/>
            <p:cNvSpPr/>
            <p:nvPr/>
          </p:nvSpPr>
          <p:spPr bwMode="auto">
            <a:xfrm>
              <a:off x="904037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7"/>
            <p:cNvSpPr/>
            <p:nvPr/>
          </p:nvSpPr>
          <p:spPr bwMode="auto">
            <a:xfrm>
              <a:off x="9365251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8"/>
            <p:cNvSpPr/>
            <p:nvPr/>
          </p:nvSpPr>
          <p:spPr bwMode="auto">
            <a:xfrm>
              <a:off x="941654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9"/>
            <p:cNvSpPr/>
            <p:nvPr/>
          </p:nvSpPr>
          <p:spPr bwMode="auto">
            <a:xfrm>
              <a:off x="9741420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0"/>
            <p:cNvSpPr/>
            <p:nvPr/>
          </p:nvSpPr>
          <p:spPr bwMode="auto">
            <a:xfrm>
              <a:off x="978929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81"/>
            <p:cNvSpPr/>
            <p:nvPr/>
          </p:nvSpPr>
          <p:spPr bwMode="auto">
            <a:xfrm>
              <a:off x="1011758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2"/>
            <p:cNvSpPr/>
            <p:nvPr/>
          </p:nvSpPr>
          <p:spPr bwMode="auto">
            <a:xfrm>
              <a:off x="1016546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3"/>
            <p:cNvSpPr/>
            <p:nvPr/>
          </p:nvSpPr>
          <p:spPr bwMode="auto">
            <a:xfrm>
              <a:off x="1049033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4"/>
            <p:cNvSpPr/>
            <p:nvPr/>
          </p:nvSpPr>
          <p:spPr bwMode="auto">
            <a:xfrm>
              <a:off x="1054163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5"/>
            <p:cNvSpPr/>
            <p:nvPr/>
          </p:nvSpPr>
          <p:spPr bwMode="auto">
            <a:xfrm>
              <a:off x="1086650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6"/>
            <p:cNvSpPr/>
            <p:nvPr/>
          </p:nvSpPr>
          <p:spPr bwMode="auto">
            <a:xfrm>
              <a:off x="10917803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7"/>
            <p:cNvSpPr/>
            <p:nvPr/>
          </p:nvSpPr>
          <p:spPr bwMode="auto">
            <a:xfrm>
              <a:off x="1124267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8"/>
            <p:cNvSpPr/>
            <p:nvPr/>
          </p:nvSpPr>
          <p:spPr bwMode="auto">
            <a:xfrm>
              <a:off x="1129397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4" y="6755152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AE04A-CB5D-F54A-AAAD-A9199DEAC0A3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3AF83-6081-4248-AA07-9D84A7E382AE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2.png"/><Relationship Id="rId3" Type="http://schemas.openxmlformats.org/officeDocument/2006/relationships/image" Target="../media/image35.jpeg"/><Relationship Id="rId2" Type="http://schemas.openxmlformats.org/officeDocument/2006/relationships/image" Target="../media/image19.emf"/><Relationship Id="rId1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6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emf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10.emf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image" Target="../media/image10.emf"/><Relationship Id="rId7" Type="http://schemas.openxmlformats.org/officeDocument/2006/relationships/image" Target="../media/image18.emf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emf"/><Relationship Id="rId2" Type="http://schemas.openxmlformats.org/officeDocument/2006/relationships/image" Target="../media/image10.emf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3" Type="http://schemas.openxmlformats.org/officeDocument/2006/relationships/image" Target="../media/image19.emf"/><Relationship Id="rId2" Type="http://schemas.openxmlformats.org/officeDocument/2006/relationships/image" Target="../media/image10.emf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9.png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emf"/><Relationship Id="rId3" Type="http://schemas.openxmlformats.org/officeDocument/2006/relationships/image" Target="../media/image25.emf"/><Relationship Id="rId2" Type="http://schemas.openxmlformats.org/officeDocument/2006/relationships/image" Target="../media/image18.emf"/><Relationship Id="rId1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6.emf"/><Relationship Id="rId3" Type="http://schemas.openxmlformats.org/officeDocument/2006/relationships/image" Target="../media/image25.emf"/><Relationship Id="rId2" Type="http://schemas.openxmlformats.org/officeDocument/2006/relationships/image" Target="../media/image19.emf"/><Relationship Id="rId1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12.png"/><Relationship Id="rId2" Type="http://schemas.openxmlformats.org/officeDocument/2006/relationships/image" Target="../media/image32.png"/><Relationship Id="rId1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 99"/>
          <p:cNvGrpSpPr/>
          <p:nvPr/>
        </p:nvGrpSpPr>
        <p:grpSpPr>
          <a:xfrm>
            <a:off x="0" y="0"/>
            <a:ext cx="12191999" cy="6858000"/>
            <a:chOff x="0" y="0"/>
            <a:chExt cx="12191999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0" y="0"/>
              <a:ext cx="6859329" cy="6858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 flipH="1">
              <a:off x="6455566" y="0"/>
              <a:ext cx="5736433" cy="6858000"/>
            </a:xfrm>
            <a:prstGeom prst="rect">
              <a:avLst/>
            </a:prstGeom>
          </p:spPr>
        </p:pic>
      </p:grpSp>
      <p:grpSp>
        <p:nvGrpSpPr>
          <p:cNvPr id="8" name="组合 89"/>
          <p:cNvGrpSpPr/>
          <p:nvPr/>
        </p:nvGrpSpPr>
        <p:grpSpPr>
          <a:xfrm>
            <a:off x="1499511" y="773722"/>
            <a:ext cx="9185972" cy="5488306"/>
            <a:chOff x="416678" y="409865"/>
            <a:chExt cx="11232946" cy="6711306"/>
          </a:xfrm>
        </p:grpSpPr>
        <p:sp>
          <p:nvSpPr>
            <p:cNvPr id="9" name="Freeform 9"/>
            <p:cNvSpPr/>
            <p:nvPr/>
          </p:nvSpPr>
          <p:spPr bwMode="auto">
            <a:xfrm>
              <a:off x="416678" y="1115789"/>
              <a:ext cx="11107248" cy="6005382"/>
            </a:xfrm>
            <a:custGeom>
              <a:avLst/>
              <a:gdLst>
                <a:gd name="T0" fmla="*/ 3259 w 6073"/>
                <a:gd name="T1" fmla="*/ 0 h 7759"/>
                <a:gd name="T2" fmla="*/ 3259 w 6073"/>
                <a:gd name="T3" fmla="*/ 2 h 7759"/>
                <a:gd name="T4" fmla="*/ 3037 w 6073"/>
                <a:gd name="T5" fmla="*/ 232 h 7759"/>
                <a:gd name="T6" fmla="*/ 2814 w 6073"/>
                <a:gd name="T7" fmla="*/ 2 h 7759"/>
                <a:gd name="T8" fmla="*/ 2814 w 6073"/>
                <a:gd name="T9" fmla="*/ 0 h 7759"/>
                <a:gd name="T10" fmla="*/ 0 w 6073"/>
                <a:gd name="T11" fmla="*/ 0 h 7759"/>
                <a:gd name="T12" fmla="*/ 0 w 6073"/>
                <a:gd name="T13" fmla="*/ 7759 h 7759"/>
                <a:gd name="T14" fmla="*/ 6073 w 6073"/>
                <a:gd name="T15" fmla="*/ 7759 h 7759"/>
                <a:gd name="T16" fmla="*/ 6073 w 6073"/>
                <a:gd name="T17" fmla="*/ 0 h 7759"/>
                <a:gd name="T18" fmla="*/ 3259 w 6073"/>
                <a:gd name="T19" fmla="*/ 0 h 7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73" h="7759">
                  <a:moveTo>
                    <a:pt x="3259" y="0"/>
                  </a:moveTo>
                  <a:cubicBezTo>
                    <a:pt x="3259" y="0"/>
                    <a:pt x="3259" y="1"/>
                    <a:pt x="3259" y="2"/>
                  </a:cubicBezTo>
                  <a:cubicBezTo>
                    <a:pt x="3259" y="129"/>
                    <a:pt x="3159" y="232"/>
                    <a:pt x="3037" y="232"/>
                  </a:cubicBezTo>
                  <a:cubicBezTo>
                    <a:pt x="2914" y="232"/>
                    <a:pt x="2814" y="129"/>
                    <a:pt x="2814" y="2"/>
                  </a:cubicBezTo>
                  <a:cubicBezTo>
                    <a:pt x="2814" y="1"/>
                    <a:pt x="2814" y="0"/>
                    <a:pt x="28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59"/>
                    <a:pt x="0" y="7759"/>
                    <a:pt x="0" y="7759"/>
                  </a:cubicBezTo>
                  <a:cubicBezTo>
                    <a:pt x="6073" y="7759"/>
                    <a:pt x="6073" y="7759"/>
                    <a:pt x="6073" y="7759"/>
                  </a:cubicBezTo>
                  <a:cubicBezTo>
                    <a:pt x="6073" y="0"/>
                    <a:pt x="6073" y="0"/>
                    <a:pt x="6073" y="0"/>
                  </a:cubicBezTo>
                  <a:lnTo>
                    <a:pt x="3259" y="0"/>
                  </a:lnTo>
                  <a:close/>
                </a:path>
              </a:pathLst>
            </a:custGeom>
            <a:solidFill>
              <a:srgbClr val="151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542376" y="1006357"/>
              <a:ext cx="11107248" cy="6005382"/>
            </a:xfrm>
            <a:custGeom>
              <a:avLst/>
              <a:gdLst>
                <a:gd name="T0" fmla="*/ 3259 w 6073"/>
                <a:gd name="T1" fmla="*/ 0 h 7759"/>
                <a:gd name="T2" fmla="*/ 3259 w 6073"/>
                <a:gd name="T3" fmla="*/ 2 h 7759"/>
                <a:gd name="T4" fmla="*/ 3037 w 6073"/>
                <a:gd name="T5" fmla="*/ 232 h 7759"/>
                <a:gd name="T6" fmla="*/ 2814 w 6073"/>
                <a:gd name="T7" fmla="*/ 2 h 7759"/>
                <a:gd name="T8" fmla="*/ 2814 w 6073"/>
                <a:gd name="T9" fmla="*/ 0 h 7759"/>
                <a:gd name="T10" fmla="*/ 0 w 6073"/>
                <a:gd name="T11" fmla="*/ 0 h 7759"/>
                <a:gd name="T12" fmla="*/ 0 w 6073"/>
                <a:gd name="T13" fmla="*/ 7759 h 7759"/>
                <a:gd name="T14" fmla="*/ 6073 w 6073"/>
                <a:gd name="T15" fmla="*/ 7759 h 7759"/>
                <a:gd name="T16" fmla="*/ 6073 w 6073"/>
                <a:gd name="T17" fmla="*/ 0 h 7759"/>
                <a:gd name="T18" fmla="*/ 3259 w 6073"/>
                <a:gd name="T19" fmla="*/ 0 h 7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73" h="7759">
                  <a:moveTo>
                    <a:pt x="3259" y="0"/>
                  </a:moveTo>
                  <a:cubicBezTo>
                    <a:pt x="3259" y="0"/>
                    <a:pt x="3259" y="1"/>
                    <a:pt x="3259" y="2"/>
                  </a:cubicBezTo>
                  <a:cubicBezTo>
                    <a:pt x="3259" y="129"/>
                    <a:pt x="3159" y="232"/>
                    <a:pt x="3037" y="232"/>
                  </a:cubicBezTo>
                  <a:cubicBezTo>
                    <a:pt x="2914" y="232"/>
                    <a:pt x="2814" y="129"/>
                    <a:pt x="2814" y="2"/>
                  </a:cubicBezTo>
                  <a:cubicBezTo>
                    <a:pt x="2814" y="1"/>
                    <a:pt x="2814" y="0"/>
                    <a:pt x="28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59"/>
                    <a:pt x="0" y="7759"/>
                    <a:pt x="0" y="7759"/>
                  </a:cubicBezTo>
                  <a:cubicBezTo>
                    <a:pt x="6073" y="7759"/>
                    <a:pt x="6073" y="7759"/>
                    <a:pt x="6073" y="7759"/>
                  </a:cubicBezTo>
                  <a:cubicBezTo>
                    <a:pt x="6073" y="0"/>
                    <a:pt x="6073" y="0"/>
                    <a:pt x="6073" y="0"/>
                  </a:cubicBezTo>
                  <a:lnTo>
                    <a:pt x="3259" y="0"/>
                  </a:lnTo>
                  <a:close/>
                </a:path>
              </a:pathLst>
            </a:custGeom>
            <a:solidFill>
              <a:srgbClr val="F8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750979" y="409865"/>
              <a:ext cx="10690042" cy="492440"/>
            </a:xfrm>
            <a:custGeom>
              <a:avLst/>
              <a:gdLst>
                <a:gd name="T0" fmla="*/ 5832 w 5843"/>
                <a:gd name="T1" fmla="*/ 246 h 270"/>
                <a:gd name="T2" fmla="*/ 3222 w 5843"/>
                <a:gd name="T3" fmla="*/ 246 h 270"/>
                <a:gd name="T4" fmla="*/ 3132 w 5843"/>
                <a:gd name="T5" fmla="*/ 228 h 270"/>
                <a:gd name="T6" fmla="*/ 3075 w 5843"/>
                <a:gd name="T7" fmla="*/ 132 h 270"/>
                <a:gd name="T8" fmla="*/ 2922 w 5843"/>
                <a:gd name="T9" fmla="*/ 0 h 270"/>
                <a:gd name="T10" fmla="*/ 2922 w 5843"/>
                <a:gd name="T11" fmla="*/ 0 h 270"/>
                <a:gd name="T12" fmla="*/ 2921 w 5843"/>
                <a:gd name="T13" fmla="*/ 0 h 270"/>
                <a:gd name="T14" fmla="*/ 2921 w 5843"/>
                <a:gd name="T15" fmla="*/ 0 h 270"/>
                <a:gd name="T16" fmla="*/ 2921 w 5843"/>
                <a:gd name="T17" fmla="*/ 0 h 270"/>
                <a:gd name="T18" fmla="*/ 2769 w 5843"/>
                <a:gd name="T19" fmla="*/ 132 h 270"/>
                <a:gd name="T20" fmla="*/ 2711 w 5843"/>
                <a:gd name="T21" fmla="*/ 228 h 270"/>
                <a:gd name="T22" fmla="*/ 2621 w 5843"/>
                <a:gd name="T23" fmla="*/ 246 h 270"/>
                <a:gd name="T24" fmla="*/ 11 w 5843"/>
                <a:gd name="T25" fmla="*/ 246 h 270"/>
                <a:gd name="T26" fmla="*/ 0 w 5843"/>
                <a:gd name="T27" fmla="*/ 258 h 270"/>
                <a:gd name="T28" fmla="*/ 11 w 5843"/>
                <a:gd name="T29" fmla="*/ 270 h 270"/>
                <a:gd name="T30" fmla="*/ 2621 w 5843"/>
                <a:gd name="T31" fmla="*/ 270 h 270"/>
                <a:gd name="T32" fmla="*/ 2653 w 5843"/>
                <a:gd name="T33" fmla="*/ 268 h 270"/>
                <a:gd name="T34" fmla="*/ 2723 w 5843"/>
                <a:gd name="T35" fmla="*/ 248 h 270"/>
                <a:gd name="T36" fmla="*/ 2791 w 5843"/>
                <a:gd name="T37" fmla="*/ 138 h 270"/>
                <a:gd name="T38" fmla="*/ 2921 w 5843"/>
                <a:gd name="T39" fmla="*/ 24 h 270"/>
                <a:gd name="T40" fmla="*/ 3052 w 5843"/>
                <a:gd name="T41" fmla="*/ 138 h 270"/>
                <a:gd name="T42" fmla="*/ 3120 w 5843"/>
                <a:gd name="T43" fmla="*/ 248 h 270"/>
                <a:gd name="T44" fmla="*/ 3190 w 5843"/>
                <a:gd name="T45" fmla="*/ 268 h 270"/>
                <a:gd name="T46" fmla="*/ 3222 w 5843"/>
                <a:gd name="T47" fmla="*/ 270 h 270"/>
                <a:gd name="T48" fmla="*/ 5832 w 5843"/>
                <a:gd name="T49" fmla="*/ 270 h 270"/>
                <a:gd name="T50" fmla="*/ 5843 w 5843"/>
                <a:gd name="T51" fmla="*/ 258 h 270"/>
                <a:gd name="T52" fmla="*/ 5832 w 5843"/>
                <a:gd name="T53" fmla="*/ 24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43" h="270">
                  <a:moveTo>
                    <a:pt x="5832" y="246"/>
                  </a:moveTo>
                  <a:cubicBezTo>
                    <a:pt x="3222" y="246"/>
                    <a:pt x="3222" y="246"/>
                    <a:pt x="3222" y="246"/>
                  </a:cubicBezTo>
                  <a:cubicBezTo>
                    <a:pt x="3180" y="246"/>
                    <a:pt x="3152" y="240"/>
                    <a:pt x="3132" y="228"/>
                  </a:cubicBezTo>
                  <a:cubicBezTo>
                    <a:pt x="3106" y="212"/>
                    <a:pt x="3089" y="183"/>
                    <a:pt x="3075" y="132"/>
                  </a:cubicBezTo>
                  <a:cubicBezTo>
                    <a:pt x="3052" y="48"/>
                    <a:pt x="2997" y="1"/>
                    <a:pt x="2922" y="0"/>
                  </a:cubicBezTo>
                  <a:cubicBezTo>
                    <a:pt x="2922" y="0"/>
                    <a:pt x="2922" y="0"/>
                    <a:pt x="2922" y="0"/>
                  </a:cubicBezTo>
                  <a:cubicBezTo>
                    <a:pt x="2922" y="0"/>
                    <a:pt x="2922" y="0"/>
                    <a:pt x="2921" y="0"/>
                  </a:cubicBezTo>
                  <a:cubicBezTo>
                    <a:pt x="2921" y="0"/>
                    <a:pt x="2921" y="0"/>
                    <a:pt x="2921" y="0"/>
                  </a:cubicBezTo>
                  <a:cubicBezTo>
                    <a:pt x="2921" y="0"/>
                    <a:pt x="2921" y="0"/>
                    <a:pt x="2921" y="0"/>
                  </a:cubicBezTo>
                  <a:cubicBezTo>
                    <a:pt x="2846" y="1"/>
                    <a:pt x="2791" y="48"/>
                    <a:pt x="2769" y="132"/>
                  </a:cubicBezTo>
                  <a:cubicBezTo>
                    <a:pt x="2754" y="183"/>
                    <a:pt x="2737" y="212"/>
                    <a:pt x="2711" y="228"/>
                  </a:cubicBezTo>
                  <a:cubicBezTo>
                    <a:pt x="2691" y="240"/>
                    <a:pt x="2663" y="246"/>
                    <a:pt x="2621" y="246"/>
                  </a:cubicBezTo>
                  <a:cubicBezTo>
                    <a:pt x="11" y="246"/>
                    <a:pt x="11" y="246"/>
                    <a:pt x="11" y="246"/>
                  </a:cubicBezTo>
                  <a:cubicBezTo>
                    <a:pt x="5" y="246"/>
                    <a:pt x="0" y="251"/>
                    <a:pt x="0" y="258"/>
                  </a:cubicBezTo>
                  <a:cubicBezTo>
                    <a:pt x="0" y="264"/>
                    <a:pt x="5" y="270"/>
                    <a:pt x="11" y="270"/>
                  </a:cubicBezTo>
                  <a:cubicBezTo>
                    <a:pt x="2621" y="270"/>
                    <a:pt x="2621" y="270"/>
                    <a:pt x="2621" y="270"/>
                  </a:cubicBezTo>
                  <a:cubicBezTo>
                    <a:pt x="2621" y="270"/>
                    <a:pt x="2642" y="270"/>
                    <a:pt x="2653" y="268"/>
                  </a:cubicBezTo>
                  <a:cubicBezTo>
                    <a:pt x="2683" y="265"/>
                    <a:pt x="2705" y="259"/>
                    <a:pt x="2723" y="248"/>
                  </a:cubicBezTo>
                  <a:cubicBezTo>
                    <a:pt x="2755" y="229"/>
                    <a:pt x="2775" y="196"/>
                    <a:pt x="2791" y="138"/>
                  </a:cubicBezTo>
                  <a:cubicBezTo>
                    <a:pt x="2811" y="64"/>
                    <a:pt x="2857" y="24"/>
                    <a:pt x="2921" y="24"/>
                  </a:cubicBezTo>
                  <a:cubicBezTo>
                    <a:pt x="2986" y="24"/>
                    <a:pt x="3032" y="64"/>
                    <a:pt x="3052" y="138"/>
                  </a:cubicBezTo>
                  <a:cubicBezTo>
                    <a:pt x="3068" y="196"/>
                    <a:pt x="3088" y="229"/>
                    <a:pt x="3120" y="248"/>
                  </a:cubicBezTo>
                  <a:cubicBezTo>
                    <a:pt x="3138" y="259"/>
                    <a:pt x="3160" y="265"/>
                    <a:pt x="3190" y="268"/>
                  </a:cubicBezTo>
                  <a:cubicBezTo>
                    <a:pt x="3201" y="270"/>
                    <a:pt x="3222" y="270"/>
                    <a:pt x="3222" y="270"/>
                  </a:cubicBezTo>
                  <a:cubicBezTo>
                    <a:pt x="5832" y="270"/>
                    <a:pt x="5832" y="270"/>
                    <a:pt x="5832" y="270"/>
                  </a:cubicBezTo>
                  <a:cubicBezTo>
                    <a:pt x="5838" y="270"/>
                    <a:pt x="5843" y="264"/>
                    <a:pt x="5843" y="258"/>
                  </a:cubicBezTo>
                  <a:cubicBezTo>
                    <a:pt x="5843" y="251"/>
                    <a:pt x="5838" y="246"/>
                    <a:pt x="5832" y="246"/>
                  </a:cubicBezTo>
                </a:path>
              </a:pathLst>
            </a:custGeom>
            <a:solidFill>
              <a:srgbClr val="B9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85015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22632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599069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1975238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351407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2724156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100326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476495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849244" y="1090389"/>
              <a:ext cx="129949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228833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601582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4977751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5353920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874088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92538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125025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1301553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62642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674303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99917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2050472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237534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2426641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275151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5"/>
            <p:cNvSpPr/>
            <p:nvPr/>
          </p:nvSpPr>
          <p:spPr bwMode="auto">
            <a:xfrm>
              <a:off x="2802810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3124264" y="820231"/>
              <a:ext cx="30777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175559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350385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3551729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3876602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392789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4252771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430064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4"/>
            <p:cNvSpPr/>
            <p:nvPr/>
          </p:nvSpPr>
          <p:spPr bwMode="auto">
            <a:xfrm>
              <a:off x="4628940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5"/>
            <p:cNvSpPr/>
            <p:nvPr/>
          </p:nvSpPr>
          <p:spPr bwMode="auto">
            <a:xfrm>
              <a:off x="467681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6"/>
            <p:cNvSpPr/>
            <p:nvPr/>
          </p:nvSpPr>
          <p:spPr bwMode="auto">
            <a:xfrm>
              <a:off x="500168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7"/>
            <p:cNvSpPr/>
            <p:nvPr/>
          </p:nvSpPr>
          <p:spPr bwMode="auto">
            <a:xfrm>
              <a:off x="505298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>
              <a:off x="537785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>
              <a:off x="542573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6714969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7087718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7463887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7840056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8212806" y="1090389"/>
              <a:ext cx="129949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8588975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8965144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9341313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9714062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10090231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1046640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1083915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>
              <a:off x="11215319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63"/>
            <p:cNvSpPr/>
            <p:nvPr/>
          </p:nvSpPr>
          <p:spPr bwMode="auto">
            <a:xfrm>
              <a:off x="673890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64"/>
            <p:cNvSpPr/>
            <p:nvPr/>
          </p:nvSpPr>
          <p:spPr bwMode="auto">
            <a:xfrm>
              <a:off x="6786783" y="820231"/>
              <a:ext cx="30777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65"/>
            <p:cNvSpPr/>
            <p:nvPr/>
          </p:nvSpPr>
          <p:spPr bwMode="auto">
            <a:xfrm>
              <a:off x="711507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66"/>
            <p:cNvSpPr/>
            <p:nvPr/>
          </p:nvSpPr>
          <p:spPr bwMode="auto">
            <a:xfrm>
              <a:off x="7162952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67"/>
            <p:cNvSpPr/>
            <p:nvPr/>
          </p:nvSpPr>
          <p:spPr bwMode="auto">
            <a:xfrm>
              <a:off x="748782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68"/>
            <p:cNvSpPr/>
            <p:nvPr/>
          </p:nvSpPr>
          <p:spPr bwMode="auto">
            <a:xfrm>
              <a:off x="7539121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69"/>
            <p:cNvSpPr/>
            <p:nvPr/>
          </p:nvSpPr>
          <p:spPr bwMode="auto">
            <a:xfrm>
              <a:off x="786399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70"/>
            <p:cNvSpPr/>
            <p:nvPr/>
          </p:nvSpPr>
          <p:spPr bwMode="auto">
            <a:xfrm>
              <a:off x="7915290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71"/>
            <p:cNvSpPr/>
            <p:nvPr/>
          </p:nvSpPr>
          <p:spPr bwMode="auto">
            <a:xfrm>
              <a:off x="8240163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72"/>
            <p:cNvSpPr/>
            <p:nvPr/>
          </p:nvSpPr>
          <p:spPr bwMode="auto">
            <a:xfrm>
              <a:off x="8291459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73"/>
            <p:cNvSpPr/>
            <p:nvPr/>
          </p:nvSpPr>
          <p:spPr bwMode="auto">
            <a:xfrm>
              <a:off x="861633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74"/>
            <p:cNvSpPr/>
            <p:nvPr/>
          </p:nvSpPr>
          <p:spPr bwMode="auto">
            <a:xfrm>
              <a:off x="866420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75"/>
            <p:cNvSpPr/>
            <p:nvPr/>
          </p:nvSpPr>
          <p:spPr bwMode="auto">
            <a:xfrm>
              <a:off x="899250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76"/>
            <p:cNvSpPr/>
            <p:nvPr/>
          </p:nvSpPr>
          <p:spPr bwMode="auto">
            <a:xfrm>
              <a:off x="904037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77"/>
            <p:cNvSpPr/>
            <p:nvPr/>
          </p:nvSpPr>
          <p:spPr bwMode="auto">
            <a:xfrm>
              <a:off x="9365251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78"/>
            <p:cNvSpPr/>
            <p:nvPr/>
          </p:nvSpPr>
          <p:spPr bwMode="auto">
            <a:xfrm>
              <a:off x="941654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79"/>
            <p:cNvSpPr/>
            <p:nvPr/>
          </p:nvSpPr>
          <p:spPr bwMode="auto">
            <a:xfrm>
              <a:off x="9741420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80"/>
            <p:cNvSpPr/>
            <p:nvPr/>
          </p:nvSpPr>
          <p:spPr bwMode="auto">
            <a:xfrm>
              <a:off x="978929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81"/>
            <p:cNvSpPr/>
            <p:nvPr/>
          </p:nvSpPr>
          <p:spPr bwMode="auto">
            <a:xfrm>
              <a:off x="1011758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82"/>
            <p:cNvSpPr/>
            <p:nvPr/>
          </p:nvSpPr>
          <p:spPr bwMode="auto">
            <a:xfrm>
              <a:off x="1016546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83"/>
            <p:cNvSpPr/>
            <p:nvPr/>
          </p:nvSpPr>
          <p:spPr bwMode="auto">
            <a:xfrm>
              <a:off x="1049033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84"/>
            <p:cNvSpPr/>
            <p:nvPr/>
          </p:nvSpPr>
          <p:spPr bwMode="auto">
            <a:xfrm>
              <a:off x="1054163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85"/>
            <p:cNvSpPr/>
            <p:nvPr/>
          </p:nvSpPr>
          <p:spPr bwMode="auto">
            <a:xfrm>
              <a:off x="1086650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86"/>
            <p:cNvSpPr/>
            <p:nvPr/>
          </p:nvSpPr>
          <p:spPr bwMode="auto">
            <a:xfrm>
              <a:off x="10917803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87"/>
            <p:cNvSpPr/>
            <p:nvPr/>
          </p:nvSpPr>
          <p:spPr bwMode="auto">
            <a:xfrm>
              <a:off x="1124267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88"/>
            <p:cNvSpPr/>
            <p:nvPr/>
          </p:nvSpPr>
          <p:spPr bwMode="auto">
            <a:xfrm>
              <a:off x="1129397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-171339" y="3626603"/>
            <a:ext cx="3399214" cy="3406988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/>
        </p:nvPicPr>
        <p:blipFill rotWithShape="1">
          <a:blip r:embed="rId4" cstate="screen"/>
          <a:srcRect t="-11719"/>
          <a:stretch>
            <a:fillRect/>
          </a:stretch>
        </p:blipFill>
        <p:spPr>
          <a:xfrm>
            <a:off x="607455" y="518412"/>
            <a:ext cx="2183244" cy="166514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081138" y="5469778"/>
            <a:ext cx="3861805" cy="1388221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6651980" y="32093"/>
            <a:ext cx="2421634" cy="2154427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9506076" y="2458244"/>
            <a:ext cx="1537963" cy="1368262"/>
          </a:xfrm>
          <a:prstGeom prst="rect">
            <a:avLst/>
          </a:prstGeom>
        </p:spPr>
      </p:pic>
      <p:grpSp>
        <p:nvGrpSpPr>
          <p:cNvPr id="92" name="组 91"/>
          <p:cNvGrpSpPr/>
          <p:nvPr/>
        </p:nvGrpSpPr>
        <p:grpSpPr>
          <a:xfrm>
            <a:off x="3830354" y="729032"/>
            <a:ext cx="4531292" cy="4594289"/>
            <a:chOff x="3636203" y="719415"/>
            <a:chExt cx="4531292" cy="4594289"/>
          </a:xfrm>
          <a:effectLst>
            <a:outerShdw blurRad="190500" dist="76200" dir="13500000" algn="br" rotWithShape="0">
              <a:prstClr val="black">
                <a:alpha val="21000"/>
              </a:prstClr>
            </a:outerShdw>
          </a:effectLst>
        </p:grpSpPr>
        <p:grpSp>
          <p:nvGrpSpPr>
            <p:cNvPr id="91" name="组 90"/>
            <p:cNvGrpSpPr/>
            <p:nvPr/>
          </p:nvGrpSpPr>
          <p:grpSpPr>
            <a:xfrm>
              <a:off x="3636203" y="719415"/>
              <a:ext cx="4531292" cy="4594289"/>
              <a:chOff x="3636203" y="719415"/>
              <a:chExt cx="4531292" cy="4594289"/>
            </a:xfrm>
          </p:grpSpPr>
          <p:sp>
            <p:nvSpPr>
              <p:cNvPr id="106" name="三角形 100"/>
              <p:cNvSpPr/>
              <p:nvPr/>
            </p:nvSpPr>
            <p:spPr>
              <a:xfrm rot="2048069">
                <a:off x="3636203" y="719415"/>
                <a:ext cx="4531292" cy="4594289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5174"/>
              </a:solidFill>
              <a:ln w="12700">
                <a:solidFill>
                  <a:srgbClr val="F251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8" name="三角形 100"/>
              <p:cNvSpPr/>
              <p:nvPr/>
            </p:nvSpPr>
            <p:spPr>
              <a:xfrm rot="2048069">
                <a:off x="3725235" y="841139"/>
                <a:ext cx="4353228" cy="4413750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5476"/>
              </a:solidFill>
              <a:ln w="12700" cap="flat" cmpd="sng" algn="ctr">
                <a:solidFill>
                  <a:srgbClr val="F25476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" name="组 2"/>
            <p:cNvGrpSpPr/>
            <p:nvPr/>
          </p:nvGrpSpPr>
          <p:grpSpPr>
            <a:xfrm>
              <a:off x="3814266" y="962862"/>
              <a:ext cx="4175165" cy="4233211"/>
              <a:chOff x="3814266" y="962862"/>
              <a:chExt cx="4175165" cy="4233211"/>
            </a:xfrm>
          </p:grpSpPr>
          <p:sp>
            <p:nvSpPr>
              <p:cNvPr id="539" name="三角形 100"/>
              <p:cNvSpPr/>
              <p:nvPr/>
            </p:nvSpPr>
            <p:spPr>
              <a:xfrm rot="2048069">
                <a:off x="3814266" y="962862"/>
                <a:ext cx="4175165" cy="4233211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5778"/>
              </a:solidFill>
              <a:ln w="12700" cap="flat" cmpd="sng" algn="ctr">
                <a:solidFill>
                  <a:srgbClr val="F25778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1" name="三角形 100"/>
              <p:cNvSpPr/>
              <p:nvPr/>
            </p:nvSpPr>
            <p:spPr>
              <a:xfrm rot="2048069">
                <a:off x="3992330" y="1206309"/>
                <a:ext cx="3819038" cy="3872132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5D7C"/>
              </a:solidFill>
              <a:ln w="12700" cap="flat" cmpd="sng" algn="ctr">
                <a:solidFill>
                  <a:srgbClr val="F25D7C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4" name="三角形 100"/>
              <p:cNvSpPr/>
              <p:nvPr/>
            </p:nvSpPr>
            <p:spPr>
              <a:xfrm rot="2048069">
                <a:off x="4259426" y="1571480"/>
                <a:ext cx="3284847" cy="3330515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6682"/>
              </a:solidFill>
              <a:ln w="12700" cap="flat" cmpd="sng" algn="ctr">
                <a:solidFill>
                  <a:srgbClr val="F26682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5" name="三角形 100"/>
              <p:cNvSpPr/>
              <p:nvPr/>
            </p:nvSpPr>
            <p:spPr>
              <a:xfrm rot="2048069">
                <a:off x="4348457" y="1693204"/>
                <a:ext cx="3106783" cy="3149976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6984"/>
              </a:solidFill>
              <a:ln w="12700" cap="flat" cmpd="sng" algn="ctr">
                <a:solidFill>
                  <a:srgbClr val="F26984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6" name="三角形 100"/>
              <p:cNvSpPr/>
              <p:nvPr/>
            </p:nvSpPr>
            <p:spPr>
              <a:xfrm rot="2048069">
                <a:off x="4437489" y="1814927"/>
                <a:ext cx="2928720" cy="2969437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6C86"/>
              </a:solidFill>
              <a:ln w="12700" cap="flat" cmpd="sng" algn="ctr">
                <a:solidFill>
                  <a:srgbClr val="F26C86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7" name="三角形 100"/>
              <p:cNvSpPr/>
              <p:nvPr/>
            </p:nvSpPr>
            <p:spPr>
              <a:xfrm rot="2048069">
                <a:off x="4526521" y="1936651"/>
                <a:ext cx="2750656" cy="2788898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6F88"/>
              </a:solidFill>
              <a:ln w="12700" cap="flat" cmpd="sng" algn="ctr">
                <a:solidFill>
                  <a:srgbClr val="F26F88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0" name="三角形 100"/>
              <p:cNvSpPr/>
              <p:nvPr/>
            </p:nvSpPr>
            <p:spPr>
              <a:xfrm rot="2048069">
                <a:off x="4793616" y="2301822"/>
                <a:ext cx="2216465" cy="2247280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788E"/>
              </a:solidFill>
              <a:ln w="12700" cap="flat" cmpd="sng" algn="ctr">
                <a:solidFill>
                  <a:srgbClr val="F2788E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1" name="三角形 100"/>
              <p:cNvSpPr/>
              <p:nvPr/>
            </p:nvSpPr>
            <p:spPr>
              <a:xfrm rot="2048069">
                <a:off x="4882648" y="2423545"/>
                <a:ext cx="2038402" cy="2066741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7B90"/>
              </a:solidFill>
              <a:ln w="12700" cap="flat" cmpd="sng" algn="ctr">
                <a:solidFill>
                  <a:srgbClr val="F27B9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3" name="三角形 100"/>
              <p:cNvSpPr/>
              <p:nvPr/>
            </p:nvSpPr>
            <p:spPr>
              <a:xfrm rot="2048069">
                <a:off x="5060712" y="2666992"/>
                <a:ext cx="1682275" cy="1705663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8194"/>
              </a:solidFill>
              <a:ln w="12700" cap="flat" cmpd="sng" algn="ctr">
                <a:solidFill>
                  <a:srgbClr val="F28194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4" name="三角形 100"/>
              <p:cNvSpPr/>
              <p:nvPr/>
            </p:nvSpPr>
            <p:spPr>
              <a:xfrm rot="2048069">
                <a:off x="5149744" y="2788716"/>
                <a:ext cx="1504211" cy="1525124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8496"/>
              </a:solidFill>
              <a:ln w="12700" cap="flat" cmpd="sng" algn="ctr">
                <a:solidFill>
                  <a:srgbClr val="F28496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5" name="三角形 100"/>
              <p:cNvSpPr/>
              <p:nvPr/>
            </p:nvSpPr>
            <p:spPr>
              <a:xfrm rot="2048069">
                <a:off x="5238776" y="2910439"/>
                <a:ext cx="1326148" cy="1344584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8798"/>
              </a:solidFill>
              <a:ln w="12700" cap="flat" cmpd="sng" algn="ctr">
                <a:solidFill>
                  <a:srgbClr val="F28798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6" name="三角形 100"/>
              <p:cNvSpPr/>
              <p:nvPr/>
            </p:nvSpPr>
            <p:spPr>
              <a:xfrm rot="2048069">
                <a:off x="5327807" y="3032163"/>
                <a:ext cx="1148084" cy="1164045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8A9A"/>
              </a:solidFill>
              <a:ln w="12700" cap="flat" cmpd="sng" algn="ctr">
                <a:solidFill>
                  <a:srgbClr val="F28A9A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7" name="三角形 100"/>
              <p:cNvSpPr/>
              <p:nvPr/>
            </p:nvSpPr>
            <p:spPr>
              <a:xfrm rot="2048069">
                <a:off x="5416839" y="3153887"/>
                <a:ext cx="970021" cy="983506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8D9C"/>
              </a:solidFill>
              <a:ln w="12700" cap="flat" cmpd="sng" algn="ctr">
                <a:solidFill>
                  <a:srgbClr val="F28D9C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1" name="三角形 100"/>
              <p:cNvSpPr/>
              <p:nvPr/>
            </p:nvSpPr>
            <p:spPr>
              <a:xfrm rot="2048069">
                <a:off x="5505871" y="3275610"/>
                <a:ext cx="791957" cy="802967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797AC"/>
              </a:solidFill>
              <a:ln w="12700">
                <a:solidFill>
                  <a:srgbClr val="F797A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95" name="文本框 94"/>
          <p:cNvSpPr txBox="1"/>
          <p:nvPr/>
        </p:nvSpPr>
        <p:spPr>
          <a:xfrm>
            <a:off x="4178026" y="2471076"/>
            <a:ext cx="3767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cs typeface="+mn-ea"/>
                <a:sym typeface="+mn-lt"/>
              </a:rPr>
              <a:t>小学生大队委竞选</a:t>
            </a:r>
            <a:endParaRPr kumimoji="1" lang="zh-CN" altLang="en-US" sz="2800" dirty="0">
              <a:cs typeface="+mn-ea"/>
              <a:sym typeface="+mn-lt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3520225" y="2861538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9600" dirty="0">
                <a:solidFill>
                  <a:schemeClr val="bg1"/>
                </a:solidFill>
                <a:effectLst>
                  <a:outerShdw blurRad="101600" dist="76200" dir="18900000" algn="bl" rotWithShape="0">
                    <a:prstClr val="black">
                      <a:alpha val="16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自我介绍</a:t>
            </a:r>
            <a:endParaRPr kumimoji="1" lang="zh-CN" altLang="en-US" sz="9600" dirty="0">
              <a:solidFill>
                <a:schemeClr val="bg1"/>
              </a:solidFill>
              <a:effectLst>
                <a:outerShdw blurRad="101600" dist="76200" dir="18900000" algn="bl" rotWithShape="0">
                  <a:prstClr val="black">
                    <a:alpha val="16000"/>
                  </a:prst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  <a:cs typeface="+mn-ea"/>
              <a:sym typeface="+mn-lt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570983" y="2880508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9600" dirty="0">
                <a:solidFill>
                  <a:srgbClr val="3CC4E2"/>
                </a:solidFill>
                <a:effectLst>
                  <a:glow rad="127000">
                    <a:schemeClr val="bg1">
                      <a:alpha val="23000"/>
                    </a:schemeClr>
                  </a:glo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自我介绍</a:t>
            </a:r>
            <a:endParaRPr kumimoji="1" lang="zh-CN" altLang="en-US" sz="9600" dirty="0">
              <a:solidFill>
                <a:srgbClr val="3CC4E2"/>
              </a:solidFill>
              <a:effectLst>
                <a:glow rad="127000">
                  <a:schemeClr val="bg1">
                    <a:alpha val="23000"/>
                  </a:schemeClr>
                </a:glo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  <a:cs typeface="+mn-ea"/>
              <a:sym typeface="+mn-lt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4684918" y="4668192"/>
            <a:ext cx="2807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XX</a:t>
            </a:r>
            <a:r>
              <a:rPr kumimoji="0" lang="zh-CN" altLang="en-US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</a:t>
            </a:r>
            <a:r>
              <a:rPr kumimoji="0" lang="en-US" altLang="zh-CN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XX</a:t>
            </a:r>
            <a:r>
              <a:rPr kumimoji="0" lang="zh-CN" altLang="en-US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月  </a:t>
            </a:r>
            <a:r>
              <a:rPr lang="en-US" altLang="zh-CN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X</a:t>
            </a:r>
            <a:r>
              <a:rPr kumimoji="0" lang="zh-CN" altLang="en-US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年级（</a:t>
            </a:r>
            <a:r>
              <a:rPr kumimoji="0" lang="en-US" altLang="zh-CN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r>
              <a:rPr kumimoji="0" lang="zh-CN" altLang="en-US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）班</a:t>
            </a:r>
            <a:endParaRPr kumimoji="0" lang="zh-CN" altLang="en-US" sz="140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Tm="5000">
        <p15:prstTrans prst="fallOver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tmFilter="0,0; .5, 1; 1, 1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7" grpId="0"/>
      <p:bldP spid="96" grpId="0"/>
      <p:bldP spid="9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文本框 115"/>
          <p:cNvSpPr txBox="1"/>
          <p:nvPr/>
        </p:nvSpPr>
        <p:spPr>
          <a:xfrm>
            <a:off x="329957" y="881195"/>
            <a:ext cx="3313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n>
                  <a:solidFill>
                    <a:schemeClr val="bg1"/>
                  </a:solidFill>
                </a:ln>
                <a:solidFill>
                  <a:srgbClr val="F251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荣誉证书</a:t>
            </a:r>
            <a:endParaRPr lang="zh-CN" altLang="en-US" sz="4400" dirty="0">
              <a:ln>
                <a:solidFill>
                  <a:schemeClr val="bg1"/>
                </a:solidFill>
              </a:ln>
              <a:solidFill>
                <a:srgbClr val="F251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7966" y="5638500"/>
            <a:ext cx="3251913" cy="12195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5291" y="881195"/>
            <a:ext cx="1506097" cy="1020287"/>
          </a:xfrm>
          <a:prstGeom prst="rect">
            <a:avLst/>
          </a:prstGeom>
        </p:spPr>
      </p:pic>
      <p:pic>
        <p:nvPicPr>
          <p:cNvPr id="6" name="图片 5" descr="图片包含 家具&#10;&#10;已生成高可信度的说明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26956" y="1834897"/>
            <a:ext cx="2296279" cy="1630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7" name="图片 6" descr="图片包含 家具&#10;&#10;已生成高可信度的说明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98746" y="1834897"/>
            <a:ext cx="2296279" cy="1630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8" name="图片 7" descr="图片包含 家具&#10;&#10;已生成高可信度的说明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70535" y="1834897"/>
            <a:ext cx="2296279" cy="1630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9" name="图片 8" descr="图片包含 家具&#10;&#10;已生成高可信度的说明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326956" y="3766246"/>
            <a:ext cx="2296279" cy="1630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10" name="图片 9" descr="图片包含 家具&#10;&#10;已生成高可信度的说明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98746" y="3766246"/>
            <a:ext cx="2296279" cy="1630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11" name="图片 10" descr="图片包含 家具&#10;&#10;已生成高可信度的说明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870535" y="3766246"/>
            <a:ext cx="2296279" cy="16306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730502" y="5038609"/>
            <a:ext cx="2127999" cy="1402982"/>
          </a:xfrm>
          <a:prstGeom prst="rect">
            <a:avLst/>
          </a:prstGeom>
        </p:spPr>
      </p:pic>
    </p:spTree>
  </p:cSld>
  <p:clrMapOvr>
    <a:masterClrMapping/>
  </p:clrMapOvr>
  <p:transition spd="slow" advTm="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文本框 115"/>
          <p:cNvSpPr txBox="1"/>
          <p:nvPr/>
        </p:nvSpPr>
        <p:spPr>
          <a:xfrm>
            <a:off x="329957" y="881195"/>
            <a:ext cx="3313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n>
                  <a:solidFill>
                    <a:schemeClr val="bg1"/>
                  </a:solidFill>
                </a:ln>
                <a:solidFill>
                  <a:srgbClr val="F251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竞选宣言</a:t>
            </a:r>
            <a:endParaRPr lang="zh-CN" altLang="en-US" sz="4400" dirty="0">
              <a:ln>
                <a:solidFill>
                  <a:schemeClr val="bg1"/>
                </a:solidFill>
              </a:ln>
              <a:solidFill>
                <a:srgbClr val="F251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7966" y="5638500"/>
            <a:ext cx="3251913" cy="1219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25132" y="4519643"/>
            <a:ext cx="2421634" cy="215442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10064680" y="1612020"/>
            <a:ext cx="1537963" cy="136826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156698" y="2544853"/>
            <a:ext cx="47316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b="0" i="0" u="none" strike="noStrike" cap="none" spc="0" normalizeH="0" baseline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华康少女文字W5(P)" panose="040F0500000000000000" charset="-122"/>
                <a:ea typeface="华康少女文字W5(P)" panose="040F0500000000000000" charset="-122"/>
                <a:cs typeface="华康少女文字W5(P)" panose="040F0500000000000000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假如我是大队委，我将：用“热心”为同学服务；用“真诚”做老师的得力助手；用“创新”开展班级工作；用“汗水”保卫校园整洁、有序，因为良好的环境，才能培育出高尚文明的人。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88355" y="1973943"/>
            <a:ext cx="3429000" cy="3429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14:prism isInverted="1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99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 99"/>
          <p:cNvGrpSpPr/>
          <p:nvPr/>
        </p:nvGrpSpPr>
        <p:grpSpPr>
          <a:xfrm>
            <a:off x="0" y="0"/>
            <a:ext cx="12191999" cy="6858000"/>
            <a:chOff x="0" y="0"/>
            <a:chExt cx="12191999" cy="685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0" y="0"/>
              <a:ext cx="6859329" cy="6858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 flipH="1">
              <a:off x="6455566" y="0"/>
              <a:ext cx="5736433" cy="6858000"/>
            </a:xfrm>
            <a:prstGeom prst="rect">
              <a:avLst/>
            </a:prstGeom>
          </p:spPr>
        </p:pic>
      </p:grpSp>
      <p:grpSp>
        <p:nvGrpSpPr>
          <p:cNvPr id="8" name="组合 89"/>
          <p:cNvGrpSpPr/>
          <p:nvPr/>
        </p:nvGrpSpPr>
        <p:grpSpPr>
          <a:xfrm>
            <a:off x="1499511" y="773722"/>
            <a:ext cx="9185972" cy="5488306"/>
            <a:chOff x="416678" y="409865"/>
            <a:chExt cx="11232946" cy="6711306"/>
          </a:xfrm>
        </p:grpSpPr>
        <p:sp>
          <p:nvSpPr>
            <p:cNvPr id="9" name="Freeform 9"/>
            <p:cNvSpPr/>
            <p:nvPr/>
          </p:nvSpPr>
          <p:spPr bwMode="auto">
            <a:xfrm>
              <a:off x="416678" y="1115789"/>
              <a:ext cx="11107248" cy="6005382"/>
            </a:xfrm>
            <a:custGeom>
              <a:avLst/>
              <a:gdLst>
                <a:gd name="T0" fmla="*/ 3259 w 6073"/>
                <a:gd name="T1" fmla="*/ 0 h 7759"/>
                <a:gd name="T2" fmla="*/ 3259 w 6073"/>
                <a:gd name="T3" fmla="*/ 2 h 7759"/>
                <a:gd name="T4" fmla="*/ 3037 w 6073"/>
                <a:gd name="T5" fmla="*/ 232 h 7759"/>
                <a:gd name="T6" fmla="*/ 2814 w 6073"/>
                <a:gd name="T7" fmla="*/ 2 h 7759"/>
                <a:gd name="T8" fmla="*/ 2814 w 6073"/>
                <a:gd name="T9" fmla="*/ 0 h 7759"/>
                <a:gd name="T10" fmla="*/ 0 w 6073"/>
                <a:gd name="T11" fmla="*/ 0 h 7759"/>
                <a:gd name="T12" fmla="*/ 0 w 6073"/>
                <a:gd name="T13" fmla="*/ 7759 h 7759"/>
                <a:gd name="T14" fmla="*/ 6073 w 6073"/>
                <a:gd name="T15" fmla="*/ 7759 h 7759"/>
                <a:gd name="T16" fmla="*/ 6073 w 6073"/>
                <a:gd name="T17" fmla="*/ 0 h 7759"/>
                <a:gd name="T18" fmla="*/ 3259 w 6073"/>
                <a:gd name="T19" fmla="*/ 0 h 7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73" h="7759">
                  <a:moveTo>
                    <a:pt x="3259" y="0"/>
                  </a:moveTo>
                  <a:cubicBezTo>
                    <a:pt x="3259" y="0"/>
                    <a:pt x="3259" y="1"/>
                    <a:pt x="3259" y="2"/>
                  </a:cubicBezTo>
                  <a:cubicBezTo>
                    <a:pt x="3259" y="129"/>
                    <a:pt x="3159" y="232"/>
                    <a:pt x="3037" y="232"/>
                  </a:cubicBezTo>
                  <a:cubicBezTo>
                    <a:pt x="2914" y="232"/>
                    <a:pt x="2814" y="129"/>
                    <a:pt x="2814" y="2"/>
                  </a:cubicBezTo>
                  <a:cubicBezTo>
                    <a:pt x="2814" y="1"/>
                    <a:pt x="2814" y="0"/>
                    <a:pt x="28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59"/>
                    <a:pt x="0" y="7759"/>
                    <a:pt x="0" y="7759"/>
                  </a:cubicBezTo>
                  <a:cubicBezTo>
                    <a:pt x="6073" y="7759"/>
                    <a:pt x="6073" y="7759"/>
                    <a:pt x="6073" y="7759"/>
                  </a:cubicBezTo>
                  <a:cubicBezTo>
                    <a:pt x="6073" y="0"/>
                    <a:pt x="6073" y="0"/>
                    <a:pt x="6073" y="0"/>
                  </a:cubicBezTo>
                  <a:lnTo>
                    <a:pt x="3259" y="0"/>
                  </a:lnTo>
                  <a:close/>
                </a:path>
              </a:pathLst>
            </a:custGeom>
            <a:solidFill>
              <a:srgbClr val="151D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542376" y="1006357"/>
              <a:ext cx="11107248" cy="6005382"/>
            </a:xfrm>
            <a:custGeom>
              <a:avLst/>
              <a:gdLst>
                <a:gd name="T0" fmla="*/ 3259 w 6073"/>
                <a:gd name="T1" fmla="*/ 0 h 7759"/>
                <a:gd name="T2" fmla="*/ 3259 w 6073"/>
                <a:gd name="T3" fmla="*/ 2 h 7759"/>
                <a:gd name="T4" fmla="*/ 3037 w 6073"/>
                <a:gd name="T5" fmla="*/ 232 h 7759"/>
                <a:gd name="T6" fmla="*/ 2814 w 6073"/>
                <a:gd name="T7" fmla="*/ 2 h 7759"/>
                <a:gd name="T8" fmla="*/ 2814 w 6073"/>
                <a:gd name="T9" fmla="*/ 0 h 7759"/>
                <a:gd name="T10" fmla="*/ 0 w 6073"/>
                <a:gd name="T11" fmla="*/ 0 h 7759"/>
                <a:gd name="T12" fmla="*/ 0 w 6073"/>
                <a:gd name="T13" fmla="*/ 7759 h 7759"/>
                <a:gd name="T14" fmla="*/ 6073 w 6073"/>
                <a:gd name="T15" fmla="*/ 7759 h 7759"/>
                <a:gd name="T16" fmla="*/ 6073 w 6073"/>
                <a:gd name="T17" fmla="*/ 0 h 7759"/>
                <a:gd name="T18" fmla="*/ 3259 w 6073"/>
                <a:gd name="T19" fmla="*/ 0 h 7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73" h="7759">
                  <a:moveTo>
                    <a:pt x="3259" y="0"/>
                  </a:moveTo>
                  <a:cubicBezTo>
                    <a:pt x="3259" y="0"/>
                    <a:pt x="3259" y="1"/>
                    <a:pt x="3259" y="2"/>
                  </a:cubicBezTo>
                  <a:cubicBezTo>
                    <a:pt x="3259" y="129"/>
                    <a:pt x="3159" y="232"/>
                    <a:pt x="3037" y="232"/>
                  </a:cubicBezTo>
                  <a:cubicBezTo>
                    <a:pt x="2914" y="232"/>
                    <a:pt x="2814" y="129"/>
                    <a:pt x="2814" y="2"/>
                  </a:cubicBezTo>
                  <a:cubicBezTo>
                    <a:pt x="2814" y="1"/>
                    <a:pt x="2814" y="0"/>
                    <a:pt x="28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759"/>
                    <a:pt x="0" y="7759"/>
                    <a:pt x="0" y="7759"/>
                  </a:cubicBezTo>
                  <a:cubicBezTo>
                    <a:pt x="6073" y="7759"/>
                    <a:pt x="6073" y="7759"/>
                    <a:pt x="6073" y="7759"/>
                  </a:cubicBezTo>
                  <a:cubicBezTo>
                    <a:pt x="6073" y="0"/>
                    <a:pt x="6073" y="0"/>
                    <a:pt x="6073" y="0"/>
                  </a:cubicBezTo>
                  <a:lnTo>
                    <a:pt x="3259" y="0"/>
                  </a:lnTo>
                  <a:close/>
                </a:path>
              </a:pathLst>
            </a:custGeom>
            <a:solidFill>
              <a:srgbClr val="F8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750979" y="409865"/>
              <a:ext cx="10690042" cy="492440"/>
            </a:xfrm>
            <a:custGeom>
              <a:avLst/>
              <a:gdLst>
                <a:gd name="T0" fmla="*/ 5832 w 5843"/>
                <a:gd name="T1" fmla="*/ 246 h 270"/>
                <a:gd name="T2" fmla="*/ 3222 w 5843"/>
                <a:gd name="T3" fmla="*/ 246 h 270"/>
                <a:gd name="T4" fmla="*/ 3132 w 5843"/>
                <a:gd name="T5" fmla="*/ 228 h 270"/>
                <a:gd name="T6" fmla="*/ 3075 w 5843"/>
                <a:gd name="T7" fmla="*/ 132 h 270"/>
                <a:gd name="T8" fmla="*/ 2922 w 5843"/>
                <a:gd name="T9" fmla="*/ 0 h 270"/>
                <a:gd name="T10" fmla="*/ 2922 w 5843"/>
                <a:gd name="T11" fmla="*/ 0 h 270"/>
                <a:gd name="T12" fmla="*/ 2921 w 5843"/>
                <a:gd name="T13" fmla="*/ 0 h 270"/>
                <a:gd name="T14" fmla="*/ 2921 w 5843"/>
                <a:gd name="T15" fmla="*/ 0 h 270"/>
                <a:gd name="T16" fmla="*/ 2921 w 5843"/>
                <a:gd name="T17" fmla="*/ 0 h 270"/>
                <a:gd name="T18" fmla="*/ 2769 w 5843"/>
                <a:gd name="T19" fmla="*/ 132 h 270"/>
                <a:gd name="T20" fmla="*/ 2711 w 5843"/>
                <a:gd name="T21" fmla="*/ 228 h 270"/>
                <a:gd name="T22" fmla="*/ 2621 w 5843"/>
                <a:gd name="T23" fmla="*/ 246 h 270"/>
                <a:gd name="T24" fmla="*/ 11 w 5843"/>
                <a:gd name="T25" fmla="*/ 246 h 270"/>
                <a:gd name="T26" fmla="*/ 0 w 5843"/>
                <a:gd name="T27" fmla="*/ 258 h 270"/>
                <a:gd name="T28" fmla="*/ 11 w 5843"/>
                <a:gd name="T29" fmla="*/ 270 h 270"/>
                <a:gd name="T30" fmla="*/ 2621 w 5843"/>
                <a:gd name="T31" fmla="*/ 270 h 270"/>
                <a:gd name="T32" fmla="*/ 2653 w 5843"/>
                <a:gd name="T33" fmla="*/ 268 h 270"/>
                <a:gd name="T34" fmla="*/ 2723 w 5843"/>
                <a:gd name="T35" fmla="*/ 248 h 270"/>
                <a:gd name="T36" fmla="*/ 2791 w 5843"/>
                <a:gd name="T37" fmla="*/ 138 h 270"/>
                <a:gd name="T38" fmla="*/ 2921 w 5843"/>
                <a:gd name="T39" fmla="*/ 24 h 270"/>
                <a:gd name="T40" fmla="*/ 3052 w 5843"/>
                <a:gd name="T41" fmla="*/ 138 h 270"/>
                <a:gd name="T42" fmla="*/ 3120 w 5843"/>
                <a:gd name="T43" fmla="*/ 248 h 270"/>
                <a:gd name="T44" fmla="*/ 3190 w 5843"/>
                <a:gd name="T45" fmla="*/ 268 h 270"/>
                <a:gd name="T46" fmla="*/ 3222 w 5843"/>
                <a:gd name="T47" fmla="*/ 270 h 270"/>
                <a:gd name="T48" fmla="*/ 5832 w 5843"/>
                <a:gd name="T49" fmla="*/ 270 h 270"/>
                <a:gd name="T50" fmla="*/ 5843 w 5843"/>
                <a:gd name="T51" fmla="*/ 258 h 270"/>
                <a:gd name="T52" fmla="*/ 5832 w 5843"/>
                <a:gd name="T53" fmla="*/ 246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43" h="270">
                  <a:moveTo>
                    <a:pt x="5832" y="246"/>
                  </a:moveTo>
                  <a:cubicBezTo>
                    <a:pt x="3222" y="246"/>
                    <a:pt x="3222" y="246"/>
                    <a:pt x="3222" y="246"/>
                  </a:cubicBezTo>
                  <a:cubicBezTo>
                    <a:pt x="3180" y="246"/>
                    <a:pt x="3152" y="240"/>
                    <a:pt x="3132" y="228"/>
                  </a:cubicBezTo>
                  <a:cubicBezTo>
                    <a:pt x="3106" y="212"/>
                    <a:pt x="3089" y="183"/>
                    <a:pt x="3075" y="132"/>
                  </a:cubicBezTo>
                  <a:cubicBezTo>
                    <a:pt x="3052" y="48"/>
                    <a:pt x="2997" y="1"/>
                    <a:pt x="2922" y="0"/>
                  </a:cubicBezTo>
                  <a:cubicBezTo>
                    <a:pt x="2922" y="0"/>
                    <a:pt x="2922" y="0"/>
                    <a:pt x="2922" y="0"/>
                  </a:cubicBezTo>
                  <a:cubicBezTo>
                    <a:pt x="2922" y="0"/>
                    <a:pt x="2922" y="0"/>
                    <a:pt x="2921" y="0"/>
                  </a:cubicBezTo>
                  <a:cubicBezTo>
                    <a:pt x="2921" y="0"/>
                    <a:pt x="2921" y="0"/>
                    <a:pt x="2921" y="0"/>
                  </a:cubicBezTo>
                  <a:cubicBezTo>
                    <a:pt x="2921" y="0"/>
                    <a:pt x="2921" y="0"/>
                    <a:pt x="2921" y="0"/>
                  </a:cubicBezTo>
                  <a:cubicBezTo>
                    <a:pt x="2846" y="1"/>
                    <a:pt x="2791" y="48"/>
                    <a:pt x="2769" y="132"/>
                  </a:cubicBezTo>
                  <a:cubicBezTo>
                    <a:pt x="2754" y="183"/>
                    <a:pt x="2737" y="212"/>
                    <a:pt x="2711" y="228"/>
                  </a:cubicBezTo>
                  <a:cubicBezTo>
                    <a:pt x="2691" y="240"/>
                    <a:pt x="2663" y="246"/>
                    <a:pt x="2621" y="246"/>
                  </a:cubicBezTo>
                  <a:cubicBezTo>
                    <a:pt x="11" y="246"/>
                    <a:pt x="11" y="246"/>
                    <a:pt x="11" y="246"/>
                  </a:cubicBezTo>
                  <a:cubicBezTo>
                    <a:pt x="5" y="246"/>
                    <a:pt x="0" y="251"/>
                    <a:pt x="0" y="258"/>
                  </a:cubicBezTo>
                  <a:cubicBezTo>
                    <a:pt x="0" y="264"/>
                    <a:pt x="5" y="270"/>
                    <a:pt x="11" y="270"/>
                  </a:cubicBezTo>
                  <a:cubicBezTo>
                    <a:pt x="2621" y="270"/>
                    <a:pt x="2621" y="270"/>
                    <a:pt x="2621" y="270"/>
                  </a:cubicBezTo>
                  <a:cubicBezTo>
                    <a:pt x="2621" y="270"/>
                    <a:pt x="2642" y="270"/>
                    <a:pt x="2653" y="268"/>
                  </a:cubicBezTo>
                  <a:cubicBezTo>
                    <a:pt x="2683" y="265"/>
                    <a:pt x="2705" y="259"/>
                    <a:pt x="2723" y="248"/>
                  </a:cubicBezTo>
                  <a:cubicBezTo>
                    <a:pt x="2755" y="229"/>
                    <a:pt x="2775" y="196"/>
                    <a:pt x="2791" y="138"/>
                  </a:cubicBezTo>
                  <a:cubicBezTo>
                    <a:pt x="2811" y="64"/>
                    <a:pt x="2857" y="24"/>
                    <a:pt x="2921" y="24"/>
                  </a:cubicBezTo>
                  <a:cubicBezTo>
                    <a:pt x="2986" y="24"/>
                    <a:pt x="3032" y="64"/>
                    <a:pt x="3052" y="138"/>
                  </a:cubicBezTo>
                  <a:cubicBezTo>
                    <a:pt x="3068" y="196"/>
                    <a:pt x="3088" y="229"/>
                    <a:pt x="3120" y="248"/>
                  </a:cubicBezTo>
                  <a:cubicBezTo>
                    <a:pt x="3138" y="259"/>
                    <a:pt x="3160" y="265"/>
                    <a:pt x="3190" y="268"/>
                  </a:cubicBezTo>
                  <a:cubicBezTo>
                    <a:pt x="3201" y="270"/>
                    <a:pt x="3222" y="270"/>
                    <a:pt x="3222" y="270"/>
                  </a:cubicBezTo>
                  <a:cubicBezTo>
                    <a:pt x="5832" y="270"/>
                    <a:pt x="5832" y="270"/>
                    <a:pt x="5832" y="270"/>
                  </a:cubicBezTo>
                  <a:cubicBezTo>
                    <a:pt x="5838" y="270"/>
                    <a:pt x="5843" y="264"/>
                    <a:pt x="5843" y="258"/>
                  </a:cubicBezTo>
                  <a:cubicBezTo>
                    <a:pt x="5843" y="251"/>
                    <a:pt x="5838" y="246"/>
                    <a:pt x="5832" y="246"/>
                  </a:cubicBezTo>
                </a:path>
              </a:pathLst>
            </a:custGeom>
            <a:solidFill>
              <a:srgbClr val="B9A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85015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22632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599069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1975238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2351407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2724156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100326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476495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849244" y="1090389"/>
              <a:ext cx="129949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228833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601582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4977751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5353920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4"/>
            <p:cNvSpPr/>
            <p:nvPr/>
          </p:nvSpPr>
          <p:spPr bwMode="auto">
            <a:xfrm>
              <a:off x="874088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5"/>
            <p:cNvSpPr/>
            <p:nvPr/>
          </p:nvSpPr>
          <p:spPr bwMode="auto">
            <a:xfrm>
              <a:off x="92538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6"/>
            <p:cNvSpPr/>
            <p:nvPr/>
          </p:nvSpPr>
          <p:spPr bwMode="auto">
            <a:xfrm>
              <a:off x="125025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7"/>
            <p:cNvSpPr/>
            <p:nvPr/>
          </p:nvSpPr>
          <p:spPr bwMode="auto">
            <a:xfrm>
              <a:off x="1301553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8"/>
            <p:cNvSpPr/>
            <p:nvPr/>
          </p:nvSpPr>
          <p:spPr bwMode="auto">
            <a:xfrm>
              <a:off x="162642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9"/>
            <p:cNvSpPr/>
            <p:nvPr/>
          </p:nvSpPr>
          <p:spPr bwMode="auto">
            <a:xfrm>
              <a:off x="1674303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>
              <a:off x="199917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2050472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2"/>
            <p:cNvSpPr/>
            <p:nvPr/>
          </p:nvSpPr>
          <p:spPr bwMode="auto">
            <a:xfrm>
              <a:off x="237534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3"/>
            <p:cNvSpPr/>
            <p:nvPr/>
          </p:nvSpPr>
          <p:spPr bwMode="auto">
            <a:xfrm>
              <a:off x="2426641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4"/>
            <p:cNvSpPr/>
            <p:nvPr/>
          </p:nvSpPr>
          <p:spPr bwMode="auto">
            <a:xfrm>
              <a:off x="275151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5"/>
            <p:cNvSpPr/>
            <p:nvPr/>
          </p:nvSpPr>
          <p:spPr bwMode="auto">
            <a:xfrm>
              <a:off x="2802810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6"/>
            <p:cNvSpPr/>
            <p:nvPr/>
          </p:nvSpPr>
          <p:spPr bwMode="auto">
            <a:xfrm>
              <a:off x="3124264" y="820231"/>
              <a:ext cx="30777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>
              <a:off x="3175559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>
              <a:off x="350385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>
              <a:off x="3551729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>
              <a:off x="3876602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>
              <a:off x="392789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>
              <a:off x="4252771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3"/>
            <p:cNvSpPr/>
            <p:nvPr/>
          </p:nvSpPr>
          <p:spPr bwMode="auto">
            <a:xfrm>
              <a:off x="430064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4"/>
            <p:cNvSpPr/>
            <p:nvPr/>
          </p:nvSpPr>
          <p:spPr bwMode="auto">
            <a:xfrm>
              <a:off x="4628940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5"/>
            <p:cNvSpPr/>
            <p:nvPr/>
          </p:nvSpPr>
          <p:spPr bwMode="auto">
            <a:xfrm>
              <a:off x="467681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6"/>
            <p:cNvSpPr/>
            <p:nvPr/>
          </p:nvSpPr>
          <p:spPr bwMode="auto">
            <a:xfrm>
              <a:off x="500168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47"/>
            <p:cNvSpPr/>
            <p:nvPr/>
          </p:nvSpPr>
          <p:spPr bwMode="auto">
            <a:xfrm>
              <a:off x="505298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>
              <a:off x="537785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>
              <a:off x="542573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6714969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>
              <a:off x="7087718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>
              <a:off x="7463887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Rectangle 53"/>
            <p:cNvSpPr>
              <a:spLocks noChangeArrowheads="1"/>
            </p:cNvSpPr>
            <p:nvPr/>
          </p:nvSpPr>
          <p:spPr bwMode="auto">
            <a:xfrm>
              <a:off x="7840056" y="1090389"/>
              <a:ext cx="12311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Rectangle 54"/>
            <p:cNvSpPr>
              <a:spLocks noChangeArrowheads="1"/>
            </p:cNvSpPr>
            <p:nvPr/>
          </p:nvSpPr>
          <p:spPr bwMode="auto">
            <a:xfrm>
              <a:off x="8212806" y="1090389"/>
              <a:ext cx="129949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Rectangle 55"/>
            <p:cNvSpPr>
              <a:spLocks noChangeArrowheads="1"/>
            </p:cNvSpPr>
            <p:nvPr/>
          </p:nvSpPr>
          <p:spPr bwMode="auto">
            <a:xfrm>
              <a:off x="8588975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Rectangle 56"/>
            <p:cNvSpPr>
              <a:spLocks noChangeArrowheads="1"/>
            </p:cNvSpPr>
            <p:nvPr/>
          </p:nvSpPr>
          <p:spPr bwMode="auto">
            <a:xfrm>
              <a:off x="8965144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>
              <a:off x="9341313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>
              <a:off x="9714062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>
              <a:off x="10090231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1046640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10839150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>
              <a:off x="11215319" y="1090389"/>
              <a:ext cx="126530" cy="119690"/>
            </a:xfrm>
            <a:prstGeom prst="rect">
              <a:avLst/>
            </a:prstGeom>
            <a:solidFill>
              <a:srgbClr val="2D3E5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63"/>
            <p:cNvSpPr/>
            <p:nvPr/>
          </p:nvSpPr>
          <p:spPr bwMode="auto">
            <a:xfrm>
              <a:off x="673890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64"/>
            <p:cNvSpPr/>
            <p:nvPr/>
          </p:nvSpPr>
          <p:spPr bwMode="auto">
            <a:xfrm>
              <a:off x="6786783" y="820231"/>
              <a:ext cx="30777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65"/>
            <p:cNvSpPr/>
            <p:nvPr/>
          </p:nvSpPr>
          <p:spPr bwMode="auto">
            <a:xfrm>
              <a:off x="711507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66"/>
            <p:cNvSpPr/>
            <p:nvPr/>
          </p:nvSpPr>
          <p:spPr bwMode="auto">
            <a:xfrm>
              <a:off x="7162952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67"/>
            <p:cNvSpPr/>
            <p:nvPr/>
          </p:nvSpPr>
          <p:spPr bwMode="auto">
            <a:xfrm>
              <a:off x="748782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68"/>
            <p:cNvSpPr/>
            <p:nvPr/>
          </p:nvSpPr>
          <p:spPr bwMode="auto">
            <a:xfrm>
              <a:off x="7539121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69"/>
            <p:cNvSpPr/>
            <p:nvPr/>
          </p:nvSpPr>
          <p:spPr bwMode="auto">
            <a:xfrm>
              <a:off x="786399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70"/>
            <p:cNvSpPr/>
            <p:nvPr/>
          </p:nvSpPr>
          <p:spPr bwMode="auto">
            <a:xfrm>
              <a:off x="7915290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71"/>
            <p:cNvSpPr/>
            <p:nvPr/>
          </p:nvSpPr>
          <p:spPr bwMode="auto">
            <a:xfrm>
              <a:off x="8240163" y="820231"/>
              <a:ext cx="2735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72"/>
            <p:cNvSpPr/>
            <p:nvPr/>
          </p:nvSpPr>
          <p:spPr bwMode="auto">
            <a:xfrm>
              <a:off x="8291459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73"/>
            <p:cNvSpPr/>
            <p:nvPr/>
          </p:nvSpPr>
          <p:spPr bwMode="auto">
            <a:xfrm>
              <a:off x="861633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74"/>
            <p:cNvSpPr/>
            <p:nvPr/>
          </p:nvSpPr>
          <p:spPr bwMode="auto">
            <a:xfrm>
              <a:off x="866420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75"/>
            <p:cNvSpPr/>
            <p:nvPr/>
          </p:nvSpPr>
          <p:spPr bwMode="auto">
            <a:xfrm>
              <a:off x="899250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76"/>
            <p:cNvSpPr/>
            <p:nvPr/>
          </p:nvSpPr>
          <p:spPr bwMode="auto">
            <a:xfrm>
              <a:off x="904037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77"/>
            <p:cNvSpPr/>
            <p:nvPr/>
          </p:nvSpPr>
          <p:spPr bwMode="auto">
            <a:xfrm>
              <a:off x="9365251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78"/>
            <p:cNvSpPr/>
            <p:nvPr/>
          </p:nvSpPr>
          <p:spPr bwMode="auto">
            <a:xfrm>
              <a:off x="941654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79"/>
            <p:cNvSpPr/>
            <p:nvPr/>
          </p:nvSpPr>
          <p:spPr bwMode="auto">
            <a:xfrm>
              <a:off x="9741420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80"/>
            <p:cNvSpPr/>
            <p:nvPr/>
          </p:nvSpPr>
          <p:spPr bwMode="auto">
            <a:xfrm>
              <a:off x="9789296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81"/>
            <p:cNvSpPr/>
            <p:nvPr/>
          </p:nvSpPr>
          <p:spPr bwMode="auto">
            <a:xfrm>
              <a:off x="1011758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7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7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82"/>
            <p:cNvSpPr/>
            <p:nvPr/>
          </p:nvSpPr>
          <p:spPr bwMode="auto">
            <a:xfrm>
              <a:off x="10165465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83"/>
            <p:cNvSpPr/>
            <p:nvPr/>
          </p:nvSpPr>
          <p:spPr bwMode="auto">
            <a:xfrm>
              <a:off x="10490339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84"/>
            <p:cNvSpPr/>
            <p:nvPr/>
          </p:nvSpPr>
          <p:spPr bwMode="auto">
            <a:xfrm>
              <a:off x="10541634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85"/>
            <p:cNvSpPr/>
            <p:nvPr/>
          </p:nvSpPr>
          <p:spPr bwMode="auto">
            <a:xfrm>
              <a:off x="10866508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86"/>
            <p:cNvSpPr/>
            <p:nvPr/>
          </p:nvSpPr>
          <p:spPr bwMode="auto">
            <a:xfrm>
              <a:off x="10917803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87"/>
            <p:cNvSpPr/>
            <p:nvPr/>
          </p:nvSpPr>
          <p:spPr bwMode="auto">
            <a:xfrm>
              <a:off x="11242677" y="820231"/>
              <a:ext cx="27358" cy="338552"/>
            </a:xfrm>
            <a:custGeom>
              <a:avLst/>
              <a:gdLst>
                <a:gd name="T0" fmla="*/ 15 w 15"/>
                <a:gd name="T1" fmla="*/ 178 h 185"/>
                <a:gd name="T2" fmla="*/ 8 w 15"/>
                <a:gd name="T3" fmla="*/ 185 h 185"/>
                <a:gd name="T4" fmla="*/ 0 w 15"/>
                <a:gd name="T5" fmla="*/ 178 h 185"/>
                <a:gd name="T6" fmla="*/ 0 w 15"/>
                <a:gd name="T7" fmla="*/ 7 h 185"/>
                <a:gd name="T8" fmla="*/ 8 w 15"/>
                <a:gd name="T9" fmla="*/ 0 h 185"/>
                <a:gd name="T10" fmla="*/ 15 w 15"/>
                <a:gd name="T11" fmla="*/ 7 h 185"/>
                <a:gd name="T12" fmla="*/ 15 w 15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85">
                  <a:moveTo>
                    <a:pt x="15" y="178"/>
                  </a:moveTo>
                  <a:cubicBezTo>
                    <a:pt x="15" y="182"/>
                    <a:pt x="12" y="185"/>
                    <a:pt x="8" y="185"/>
                  </a:cubicBezTo>
                  <a:cubicBezTo>
                    <a:pt x="4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lnTo>
                    <a:pt x="15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88"/>
            <p:cNvSpPr/>
            <p:nvPr/>
          </p:nvSpPr>
          <p:spPr bwMode="auto">
            <a:xfrm>
              <a:off x="11293972" y="820231"/>
              <a:ext cx="23938" cy="338552"/>
            </a:xfrm>
            <a:custGeom>
              <a:avLst/>
              <a:gdLst>
                <a:gd name="T0" fmla="*/ 14 w 14"/>
                <a:gd name="T1" fmla="*/ 178 h 185"/>
                <a:gd name="T2" fmla="*/ 7 w 14"/>
                <a:gd name="T3" fmla="*/ 185 h 185"/>
                <a:gd name="T4" fmla="*/ 0 w 14"/>
                <a:gd name="T5" fmla="*/ 178 h 185"/>
                <a:gd name="T6" fmla="*/ 0 w 14"/>
                <a:gd name="T7" fmla="*/ 7 h 185"/>
                <a:gd name="T8" fmla="*/ 7 w 14"/>
                <a:gd name="T9" fmla="*/ 0 h 185"/>
                <a:gd name="T10" fmla="*/ 14 w 14"/>
                <a:gd name="T11" fmla="*/ 7 h 185"/>
                <a:gd name="T12" fmla="*/ 14 w 14"/>
                <a:gd name="T13" fmla="*/ 17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85">
                  <a:moveTo>
                    <a:pt x="14" y="178"/>
                  </a:moveTo>
                  <a:cubicBezTo>
                    <a:pt x="14" y="182"/>
                    <a:pt x="11" y="185"/>
                    <a:pt x="7" y="185"/>
                  </a:cubicBezTo>
                  <a:cubicBezTo>
                    <a:pt x="3" y="185"/>
                    <a:pt x="0" y="182"/>
                    <a:pt x="0" y="178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lnTo>
                    <a:pt x="14" y="178"/>
                  </a:lnTo>
                  <a:close/>
                </a:path>
              </a:pathLst>
            </a:custGeom>
            <a:solidFill>
              <a:srgbClr val="A798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-171339" y="3626603"/>
            <a:ext cx="3399214" cy="3406988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/>
        </p:nvPicPr>
        <p:blipFill rotWithShape="1">
          <a:blip r:embed="rId4" cstate="screen"/>
          <a:srcRect t="-11719"/>
          <a:stretch>
            <a:fillRect/>
          </a:stretch>
        </p:blipFill>
        <p:spPr>
          <a:xfrm>
            <a:off x="607455" y="518412"/>
            <a:ext cx="2183244" cy="166514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081138" y="5469778"/>
            <a:ext cx="3861805" cy="1388221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/>
        </p:nvPicPr>
        <p:blipFill rotWithShape="1">
          <a:blip r:embed="rId6" cstate="screen"/>
          <a:srcRect/>
          <a:stretch>
            <a:fillRect/>
          </a:stretch>
        </p:blipFill>
        <p:spPr>
          <a:xfrm>
            <a:off x="6651980" y="32093"/>
            <a:ext cx="2421634" cy="2154427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>
            <a:off x="9506076" y="2458244"/>
            <a:ext cx="1537963" cy="1368262"/>
          </a:xfrm>
          <a:prstGeom prst="rect">
            <a:avLst/>
          </a:prstGeom>
        </p:spPr>
      </p:pic>
      <p:grpSp>
        <p:nvGrpSpPr>
          <p:cNvPr id="92" name="组 91"/>
          <p:cNvGrpSpPr/>
          <p:nvPr/>
        </p:nvGrpSpPr>
        <p:grpSpPr>
          <a:xfrm>
            <a:off x="3830354" y="729032"/>
            <a:ext cx="4531292" cy="4594289"/>
            <a:chOff x="3636203" y="719415"/>
            <a:chExt cx="4531292" cy="4594289"/>
          </a:xfrm>
          <a:effectLst>
            <a:outerShdw blurRad="190500" dist="76200" dir="13500000" algn="br" rotWithShape="0">
              <a:prstClr val="black">
                <a:alpha val="21000"/>
              </a:prstClr>
            </a:outerShdw>
          </a:effectLst>
        </p:grpSpPr>
        <p:grpSp>
          <p:nvGrpSpPr>
            <p:cNvPr id="91" name="组 90"/>
            <p:cNvGrpSpPr/>
            <p:nvPr/>
          </p:nvGrpSpPr>
          <p:grpSpPr>
            <a:xfrm>
              <a:off x="3636203" y="719415"/>
              <a:ext cx="4531292" cy="4594289"/>
              <a:chOff x="3636203" y="719415"/>
              <a:chExt cx="4531292" cy="4594289"/>
            </a:xfrm>
          </p:grpSpPr>
          <p:sp>
            <p:nvSpPr>
              <p:cNvPr id="106" name="三角形 100"/>
              <p:cNvSpPr/>
              <p:nvPr/>
            </p:nvSpPr>
            <p:spPr>
              <a:xfrm rot="2048069">
                <a:off x="3636203" y="719415"/>
                <a:ext cx="4531292" cy="4594289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5174"/>
              </a:solidFill>
              <a:ln w="12700">
                <a:solidFill>
                  <a:srgbClr val="F2517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8" name="三角形 100"/>
              <p:cNvSpPr/>
              <p:nvPr/>
            </p:nvSpPr>
            <p:spPr>
              <a:xfrm rot="2048069">
                <a:off x="3725235" y="841139"/>
                <a:ext cx="4353228" cy="4413750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5476"/>
              </a:solidFill>
              <a:ln w="12700" cap="flat" cmpd="sng" algn="ctr">
                <a:solidFill>
                  <a:srgbClr val="F25476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" name="组 2"/>
            <p:cNvGrpSpPr/>
            <p:nvPr/>
          </p:nvGrpSpPr>
          <p:grpSpPr>
            <a:xfrm>
              <a:off x="3814266" y="962862"/>
              <a:ext cx="4175165" cy="4233211"/>
              <a:chOff x="3814266" y="962862"/>
              <a:chExt cx="4175165" cy="4233211"/>
            </a:xfrm>
          </p:grpSpPr>
          <p:sp>
            <p:nvSpPr>
              <p:cNvPr id="539" name="三角形 100"/>
              <p:cNvSpPr/>
              <p:nvPr/>
            </p:nvSpPr>
            <p:spPr>
              <a:xfrm rot="2048069">
                <a:off x="3814266" y="962862"/>
                <a:ext cx="4175165" cy="4233211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5778"/>
              </a:solidFill>
              <a:ln w="12700" cap="flat" cmpd="sng" algn="ctr">
                <a:solidFill>
                  <a:srgbClr val="F25778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1" name="三角形 100"/>
              <p:cNvSpPr/>
              <p:nvPr/>
            </p:nvSpPr>
            <p:spPr>
              <a:xfrm rot="2048069">
                <a:off x="3992330" y="1206309"/>
                <a:ext cx="3819038" cy="3872132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5D7C"/>
              </a:solidFill>
              <a:ln w="12700" cap="flat" cmpd="sng" algn="ctr">
                <a:solidFill>
                  <a:srgbClr val="F25D7C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4" name="三角形 100"/>
              <p:cNvSpPr/>
              <p:nvPr/>
            </p:nvSpPr>
            <p:spPr>
              <a:xfrm rot="2048069">
                <a:off x="4259426" y="1571480"/>
                <a:ext cx="3284847" cy="3330515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6682"/>
              </a:solidFill>
              <a:ln w="12700" cap="flat" cmpd="sng" algn="ctr">
                <a:solidFill>
                  <a:srgbClr val="F26682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5" name="三角形 100"/>
              <p:cNvSpPr/>
              <p:nvPr/>
            </p:nvSpPr>
            <p:spPr>
              <a:xfrm rot="2048069">
                <a:off x="4348457" y="1693204"/>
                <a:ext cx="3106783" cy="3149976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6984"/>
              </a:solidFill>
              <a:ln w="12700" cap="flat" cmpd="sng" algn="ctr">
                <a:solidFill>
                  <a:srgbClr val="F26984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6" name="三角形 100"/>
              <p:cNvSpPr/>
              <p:nvPr/>
            </p:nvSpPr>
            <p:spPr>
              <a:xfrm rot="2048069">
                <a:off x="4437489" y="1814927"/>
                <a:ext cx="2928720" cy="2969437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6C86"/>
              </a:solidFill>
              <a:ln w="12700" cap="flat" cmpd="sng" algn="ctr">
                <a:solidFill>
                  <a:srgbClr val="F26C86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7" name="三角形 100"/>
              <p:cNvSpPr/>
              <p:nvPr/>
            </p:nvSpPr>
            <p:spPr>
              <a:xfrm rot="2048069">
                <a:off x="4526521" y="1936651"/>
                <a:ext cx="2750656" cy="2788898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6F88"/>
              </a:solidFill>
              <a:ln w="12700" cap="flat" cmpd="sng" algn="ctr">
                <a:solidFill>
                  <a:srgbClr val="F26F88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0" name="三角形 100"/>
              <p:cNvSpPr/>
              <p:nvPr/>
            </p:nvSpPr>
            <p:spPr>
              <a:xfrm rot="2048069">
                <a:off x="4793616" y="2301822"/>
                <a:ext cx="2216465" cy="2247280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788E"/>
              </a:solidFill>
              <a:ln w="12700" cap="flat" cmpd="sng" algn="ctr">
                <a:solidFill>
                  <a:srgbClr val="F2788E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1" name="三角形 100"/>
              <p:cNvSpPr/>
              <p:nvPr/>
            </p:nvSpPr>
            <p:spPr>
              <a:xfrm rot="2048069">
                <a:off x="4882648" y="2423545"/>
                <a:ext cx="2038402" cy="2066741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7B90"/>
              </a:solidFill>
              <a:ln w="12700" cap="flat" cmpd="sng" algn="ctr">
                <a:solidFill>
                  <a:srgbClr val="F27B90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3" name="三角形 100"/>
              <p:cNvSpPr/>
              <p:nvPr/>
            </p:nvSpPr>
            <p:spPr>
              <a:xfrm rot="2048069">
                <a:off x="5060712" y="2666992"/>
                <a:ext cx="1682275" cy="1705663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8194"/>
              </a:solidFill>
              <a:ln w="12700" cap="flat" cmpd="sng" algn="ctr">
                <a:solidFill>
                  <a:srgbClr val="F28194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4" name="三角形 100"/>
              <p:cNvSpPr/>
              <p:nvPr/>
            </p:nvSpPr>
            <p:spPr>
              <a:xfrm rot="2048069">
                <a:off x="5149744" y="2788716"/>
                <a:ext cx="1504211" cy="1525124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8496"/>
              </a:solidFill>
              <a:ln w="12700" cap="flat" cmpd="sng" algn="ctr">
                <a:solidFill>
                  <a:srgbClr val="F28496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5" name="三角形 100"/>
              <p:cNvSpPr/>
              <p:nvPr/>
            </p:nvSpPr>
            <p:spPr>
              <a:xfrm rot="2048069">
                <a:off x="5238776" y="2910439"/>
                <a:ext cx="1326148" cy="1344584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8798"/>
              </a:solidFill>
              <a:ln w="12700" cap="flat" cmpd="sng" algn="ctr">
                <a:solidFill>
                  <a:srgbClr val="F28798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6" name="三角形 100"/>
              <p:cNvSpPr/>
              <p:nvPr/>
            </p:nvSpPr>
            <p:spPr>
              <a:xfrm rot="2048069">
                <a:off x="5327807" y="3032163"/>
                <a:ext cx="1148084" cy="1164045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8A9A"/>
              </a:solidFill>
              <a:ln w="12700" cap="flat" cmpd="sng" algn="ctr">
                <a:solidFill>
                  <a:srgbClr val="F28A9A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7" name="三角形 100"/>
              <p:cNvSpPr/>
              <p:nvPr/>
            </p:nvSpPr>
            <p:spPr>
              <a:xfrm rot="2048069">
                <a:off x="5416839" y="3153887"/>
                <a:ext cx="970021" cy="983506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28D9C"/>
              </a:solidFill>
              <a:ln w="12700" cap="flat" cmpd="sng" algn="ctr">
                <a:solidFill>
                  <a:srgbClr val="F28D9C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1" name="三角形 100"/>
              <p:cNvSpPr/>
              <p:nvPr/>
            </p:nvSpPr>
            <p:spPr>
              <a:xfrm rot="2048069">
                <a:off x="5505871" y="3275610"/>
                <a:ext cx="791957" cy="802967"/>
              </a:xfrm>
              <a:custGeom>
                <a:avLst/>
                <a:gdLst>
                  <a:gd name="connsiteX0" fmla="*/ 0 w 4264933"/>
                  <a:gd name="connsiteY0" fmla="*/ 4414952 h 4414952"/>
                  <a:gd name="connsiteX1" fmla="*/ 2132467 w 4264933"/>
                  <a:gd name="connsiteY1" fmla="*/ 0 h 4414952"/>
                  <a:gd name="connsiteX2" fmla="*/ 4264933 w 4264933"/>
                  <a:gd name="connsiteY2" fmla="*/ 4414952 h 4414952"/>
                  <a:gd name="connsiteX3" fmla="*/ 0 w 4264933"/>
                  <a:gd name="connsiteY3" fmla="*/ 4414952 h 4414952"/>
                  <a:gd name="connsiteX0-1" fmla="*/ 0 w 4264933"/>
                  <a:gd name="connsiteY0-2" fmla="*/ 4400361 h 4400361"/>
                  <a:gd name="connsiteX1-3" fmla="*/ 3022388 w 4264933"/>
                  <a:gd name="connsiteY1-4" fmla="*/ 0 h 4400361"/>
                  <a:gd name="connsiteX2-5" fmla="*/ 4264933 w 4264933"/>
                  <a:gd name="connsiteY2-6" fmla="*/ 4400361 h 4400361"/>
                  <a:gd name="connsiteX3-7" fmla="*/ 0 w 4264933"/>
                  <a:gd name="connsiteY3-8" fmla="*/ 4400361 h 4400361"/>
                  <a:gd name="connsiteX0-9" fmla="*/ 0 w 4882424"/>
                  <a:gd name="connsiteY0-10" fmla="*/ 4594289 h 4594289"/>
                  <a:gd name="connsiteX1-11" fmla="*/ 3639879 w 4882424"/>
                  <a:gd name="connsiteY1-12" fmla="*/ 0 h 4594289"/>
                  <a:gd name="connsiteX2-13" fmla="*/ 4882424 w 4882424"/>
                  <a:gd name="connsiteY2-14" fmla="*/ 4400361 h 4594289"/>
                  <a:gd name="connsiteX3-15" fmla="*/ 0 w 4882424"/>
                  <a:gd name="connsiteY3-16" fmla="*/ 4594289 h 4594289"/>
                  <a:gd name="connsiteX0-17" fmla="*/ 0 w 4531292"/>
                  <a:gd name="connsiteY0-18" fmla="*/ 4594289 h 4594289"/>
                  <a:gd name="connsiteX1-19" fmla="*/ 3639879 w 4531292"/>
                  <a:gd name="connsiteY1-20" fmla="*/ 0 h 4594289"/>
                  <a:gd name="connsiteX2-21" fmla="*/ 4531292 w 4531292"/>
                  <a:gd name="connsiteY2-22" fmla="*/ 4020511 h 4594289"/>
                  <a:gd name="connsiteX3-23" fmla="*/ 0 w 4531292"/>
                  <a:gd name="connsiteY3-24" fmla="*/ 4594289 h 459428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4531292" h="4594289">
                    <a:moveTo>
                      <a:pt x="0" y="4594289"/>
                    </a:moveTo>
                    <a:lnTo>
                      <a:pt x="3639879" y="0"/>
                    </a:lnTo>
                    <a:lnTo>
                      <a:pt x="4531292" y="4020511"/>
                    </a:lnTo>
                    <a:lnTo>
                      <a:pt x="0" y="4594289"/>
                    </a:lnTo>
                    <a:close/>
                  </a:path>
                </a:pathLst>
              </a:custGeom>
              <a:solidFill>
                <a:srgbClr val="F797AC"/>
              </a:solidFill>
              <a:ln w="12700">
                <a:solidFill>
                  <a:srgbClr val="F797A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95" name="文本框 94"/>
          <p:cNvSpPr txBox="1"/>
          <p:nvPr/>
        </p:nvSpPr>
        <p:spPr>
          <a:xfrm>
            <a:off x="4178026" y="2471076"/>
            <a:ext cx="3767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zh-CN" altLang="en-US" sz="2800" dirty="0">
                <a:cs typeface="+mn-ea"/>
                <a:sym typeface="+mn-lt"/>
              </a:rPr>
              <a:t>小学生大队委竞选</a:t>
            </a:r>
            <a:endParaRPr kumimoji="1" lang="zh-CN" altLang="en-US" sz="2800" dirty="0">
              <a:cs typeface="+mn-ea"/>
              <a:sym typeface="+mn-lt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3520225" y="2861538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9600" dirty="0">
                <a:solidFill>
                  <a:schemeClr val="bg1"/>
                </a:solidFill>
                <a:effectLst>
                  <a:outerShdw blurRad="101600" dist="76200" dir="18900000" algn="bl" rotWithShape="0">
                    <a:prstClr val="black">
                      <a:alpha val="16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感谢聆听</a:t>
            </a:r>
            <a:endParaRPr kumimoji="1" lang="zh-CN" altLang="en-US" sz="9600" dirty="0">
              <a:solidFill>
                <a:schemeClr val="bg1"/>
              </a:solidFill>
              <a:effectLst>
                <a:outerShdw blurRad="101600" dist="76200" dir="18900000" algn="bl" rotWithShape="0">
                  <a:prstClr val="black">
                    <a:alpha val="16000"/>
                  </a:prst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  <a:cs typeface="+mn-ea"/>
              <a:sym typeface="+mn-lt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3570983" y="2880508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9600">
                <a:solidFill>
                  <a:srgbClr val="3CC4E2"/>
                </a:solidFill>
                <a:effectLst>
                  <a:glow rad="127000">
                    <a:schemeClr val="bg1">
                      <a:alpha val="23000"/>
                    </a:schemeClr>
                  </a:glo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感谢聆听</a:t>
            </a:r>
            <a:endParaRPr kumimoji="1" lang="zh-CN" altLang="en-US" sz="9600" dirty="0">
              <a:solidFill>
                <a:srgbClr val="3CC4E2"/>
              </a:solidFill>
              <a:effectLst>
                <a:glow rad="127000">
                  <a:schemeClr val="bg1">
                    <a:alpha val="23000"/>
                  </a:schemeClr>
                </a:glo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  <a:cs typeface="+mn-ea"/>
              <a:sym typeface="+mn-lt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4684918" y="4668192"/>
            <a:ext cx="2807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XX</a:t>
            </a:r>
            <a:r>
              <a:rPr kumimoji="0" lang="zh-CN" altLang="en-US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</a:t>
            </a:r>
            <a:r>
              <a:rPr kumimoji="0" lang="en-US" altLang="zh-CN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XX</a:t>
            </a:r>
            <a:r>
              <a:rPr kumimoji="0" lang="zh-CN" altLang="en-US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月  </a:t>
            </a:r>
            <a:r>
              <a:rPr lang="en-US" altLang="zh-CN" sz="1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X</a:t>
            </a:r>
            <a:r>
              <a:rPr kumimoji="0" lang="zh-CN" altLang="en-US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年级（</a:t>
            </a:r>
            <a:r>
              <a:rPr kumimoji="0" lang="en-US" altLang="zh-CN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r>
              <a:rPr kumimoji="0" lang="zh-CN" altLang="en-US" sz="140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）班</a:t>
            </a:r>
            <a:endParaRPr kumimoji="0" lang="zh-CN" altLang="en-US" sz="140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5000">
        <p15:prstTrans prst="airplane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tmFilter="0,0; .5, 1; 1, 1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7" grpId="0"/>
      <p:bldP spid="96" grpId="0"/>
      <p:bldP spid="9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图片 9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25132" y="4519643"/>
            <a:ext cx="2421634" cy="2154427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0064680" y="1612020"/>
            <a:ext cx="1537963" cy="1368262"/>
          </a:xfrm>
          <a:prstGeom prst="rect">
            <a:avLst/>
          </a:prstGeom>
        </p:spPr>
      </p:pic>
      <p:sp>
        <p:nvSpPr>
          <p:cNvPr id="116" name="文本框 115"/>
          <p:cNvSpPr txBox="1"/>
          <p:nvPr/>
        </p:nvSpPr>
        <p:spPr>
          <a:xfrm>
            <a:off x="329957" y="881195"/>
            <a:ext cx="3313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n>
                  <a:solidFill>
                    <a:schemeClr val="bg1"/>
                  </a:solidFill>
                </a:ln>
                <a:solidFill>
                  <a:srgbClr val="F251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我的简历</a:t>
            </a:r>
            <a:endParaRPr lang="zh-CN" altLang="en-US" sz="4400" dirty="0">
              <a:ln>
                <a:solidFill>
                  <a:schemeClr val="bg1"/>
                </a:solidFill>
              </a:ln>
              <a:solidFill>
                <a:srgbClr val="F251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98" name="图片 97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2612088" y="2497850"/>
            <a:ext cx="2617334" cy="2617334"/>
          </a:xfrm>
          <a:prstGeom prst="ellipse">
            <a:avLst/>
          </a:prstGeom>
          <a:ln w="57150">
            <a:solidFill>
              <a:srgbClr val="F25174"/>
            </a:solidFill>
          </a:ln>
          <a:effectLst>
            <a:outerShdw blurRad="50800" dist="76200" dir="18900000" algn="bl" rotWithShape="0">
              <a:prstClr val="black">
                <a:alpha val="40000"/>
              </a:prstClr>
            </a:outerShdw>
          </a:effectLst>
        </p:spPr>
      </p:pic>
      <p:grpSp>
        <p:nvGrpSpPr>
          <p:cNvPr id="104" name="组 103"/>
          <p:cNvGrpSpPr/>
          <p:nvPr/>
        </p:nvGrpSpPr>
        <p:grpSpPr>
          <a:xfrm>
            <a:off x="1899239" y="3187702"/>
            <a:ext cx="4119524" cy="1311649"/>
            <a:chOff x="1899239" y="3187702"/>
            <a:chExt cx="4119524" cy="1311649"/>
          </a:xfrm>
        </p:grpSpPr>
        <p:sp>
          <p:nvSpPr>
            <p:cNvPr id="102" name="弧 101"/>
            <p:cNvSpPr/>
            <p:nvPr/>
          </p:nvSpPr>
          <p:spPr>
            <a:xfrm rot="3418424">
              <a:off x="3409620" y="1890208"/>
              <a:ext cx="1098762" cy="4119524"/>
            </a:xfrm>
            <a:prstGeom prst="arc">
              <a:avLst>
                <a:gd name="adj1" fmla="val 15288678"/>
                <a:gd name="adj2" fmla="val 6608675"/>
              </a:avLst>
            </a:prstGeom>
            <a:ln>
              <a:solidFill>
                <a:srgbClr val="F2517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5347398" y="3187702"/>
              <a:ext cx="279400" cy="279400"/>
            </a:xfrm>
            <a:prstGeom prst="ellipse">
              <a:avLst/>
            </a:prstGeom>
            <a:gradFill>
              <a:gsLst>
                <a:gs pos="0">
                  <a:srgbClr val="F25174"/>
                </a:gs>
                <a:gs pos="100000">
                  <a:srgbClr val="3CC4E2"/>
                </a:gs>
              </a:gsLst>
              <a:lin ang="12600000" scaled="0"/>
            </a:gradFill>
            <a:ln>
              <a:noFill/>
            </a:ln>
            <a:effectLst>
              <a:outerShdw blurRad="50800" dist="76200" dir="18900000" algn="b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sp>
        <p:nvSpPr>
          <p:cNvPr id="123" name="文本框 122"/>
          <p:cNvSpPr txBox="1"/>
          <p:nvPr/>
        </p:nvSpPr>
        <p:spPr>
          <a:xfrm>
            <a:off x="6926072" y="2504005"/>
            <a:ext cx="1706880" cy="2553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姓名</a:t>
            </a:r>
            <a:r>
              <a:rPr kumimoji="0" lang="zh-CN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：</a:t>
            </a: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年龄：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10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岁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性别：女</a:t>
            </a:r>
            <a:endParaRPr kumimoji="0" lang="en-US" altLang="zh-CN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星座：天秤座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07" name="直线连接符 106"/>
          <p:cNvCxnSpPr/>
          <p:nvPr/>
        </p:nvCxnSpPr>
        <p:spPr>
          <a:xfrm>
            <a:off x="6821714" y="3187702"/>
            <a:ext cx="2046515" cy="0"/>
          </a:xfrm>
          <a:prstGeom prst="line">
            <a:avLst/>
          </a:prstGeom>
          <a:ln>
            <a:solidFill>
              <a:srgbClr val="F2517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线连接符 125"/>
          <p:cNvCxnSpPr/>
          <p:nvPr/>
        </p:nvCxnSpPr>
        <p:spPr>
          <a:xfrm>
            <a:off x="6821713" y="3779304"/>
            <a:ext cx="2046515" cy="0"/>
          </a:xfrm>
          <a:prstGeom prst="line">
            <a:avLst/>
          </a:prstGeom>
          <a:ln>
            <a:solidFill>
              <a:srgbClr val="F2517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线连接符 126"/>
          <p:cNvCxnSpPr/>
          <p:nvPr/>
        </p:nvCxnSpPr>
        <p:spPr>
          <a:xfrm>
            <a:off x="6821712" y="4370906"/>
            <a:ext cx="2046515" cy="0"/>
          </a:xfrm>
          <a:prstGeom prst="line">
            <a:avLst/>
          </a:prstGeom>
          <a:ln>
            <a:solidFill>
              <a:srgbClr val="F2517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线连接符 127"/>
          <p:cNvCxnSpPr/>
          <p:nvPr/>
        </p:nvCxnSpPr>
        <p:spPr>
          <a:xfrm>
            <a:off x="6821711" y="4962508"/>
            <a:ext cx="2046515" cy="0"/>
          </a:xfrm>
          <a:prstGeom prst="line">
            <a:avLst/>
          </a:prstGeom>
          <a:ln>
            <a:solidFill>
              <a:srgbClr val="F2517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9" name="图片 1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7966" y="5638500"/>
            <a:ext cx="3251913" cy="1219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5000">
        <p15:prstTrans prst="airplane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4" presetClass="entr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/>
      <p:bldP spid="123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图片 9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25132" y="4519643"/>
            <a:ext cx="2421634" cy="2154427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0064680" y="1612020"/>
            <a:ext cx="1537963" cy="1368262"/>
          </a:xfrm>
          <a:prstGeom prst="rect">
            <a:avLst/>
          </a:prstGeom>
        </p:spPr>
      </p:pic>
      <p:sp>
        <p:nvSpPr>
          <p:cNvPr id="116" name="文本框 115"/>
          <p:cNvSpPr txBox="1"/>
          <p:nvPr/>
        </p:nvSpPr>
        <p:spPr>
          <a:xfrm>
            <a:off x="329957" y="881195"/>
            <a:ext cx="3313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n>
                  <a:solidFill>
                    <a:schemeClr val="bg1"/>
                  </a:solidFill>
                </a:ln>
                <a:solidFill>
                  <a:srgbClr val="F251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自荐信</a:t>
            </a:r>
            <a:endParaRPr lang="zh-CN" altLang="en-US" sz="4400" dirty="0">
              <a:ln>
                <a:solidFill>
                  <a:schemeClr val="bg1"/>
                </a:solidFill>
              </a:ln>
              <a:solidFill>
                <a:srgbClr val="F251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622536" y="2345912"/>
            <a:ext cx="7261693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我是四年级（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）班的</a:t>
            </a:r>
            <a:r>
              <a:rPr kumimoji="0" lang="en-US" altLang="zh-CN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XXX</a:t>
            </a: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，四年来，在老师的辛勤培育教导下，我长大了，连年被评为“三好”学生和优秀班干部。老师给我的评价是：做事认真、主动、组织能力强；同学们给我的评价是：学习成绩好，举止大方；我给自己的评价是：充满自信、喜欢挑战、乐于奉献。</a:t>
            </a: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7966" y="5638500"/>
            <a:ext cx="3251913" cy="1219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81386" y="2980282"/>
            <a:ext cx="3848100" cy="38481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14:conveyor dir="l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图片 9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21049176">
            <a:off x="795541" y="4812652"/>
            <a:ext cx="1671539" cy="1487099"/>
          </a:xfrm>
          <a:prstGeom prst="rect">
            <a:avLst/>
          </a:prstGeom>
        </p:spPr>
      </p:pic>
      <p:sp>
        <p:nvSpPr>
          <p:cNvPr id="116" name="文本框 115"/>
          <p:cNvSpPr txBox="1"/>
          <p:nvPr/>
        </p:nvSpPr>
        <p:spPr>
          <a:xfrm>
            <a:off x="329957" y="881195"/>
            <a:ext cx="3313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n>
                  <a:solidFill>
                    <a:schemeClr val="bg1"/>
                  </a:solidFill>
                </a:ln>
                <a:solidFill>
                  <a:srgbClr val="F251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我的爱好</a:t>
            </a:r>
            <a:endParaRPr lang="zh-CN" altLang="en-US" sz="4400" dirty="0">
              <a:ln>
                <a:solidFill>
                  <a:schemeClr val="bg1"/>
                </a:solidFill>
              </a:ln>
              <a:solidFill>
                <a:srgbClr val="F251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6" name="组 5"/>
          <p:cNvGrpSpPr/>
          <p:nvPr/>
        </p:nvGrpSpPr>
        <p:grpSpPr>
          <a:xfrm>
            <a:off x="2438401" y="3270567"/>
            <a:ext cx="1681444" cy="1698171"/>
            <a:chOff x="2438401" y="3270567"/>
            <a:chExt cx="1681444" cy="169817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2438401" y="3270567"/>
              <a:ext cx="1681444" cy="1698171"/>
            </a:xfrm>
            <a:custGeom>
              <a:avLst/>
              <a:gdLst>
                <a:gd name="connsiteX0" fmla="*/ 0 w 2032000"/>
                <a:gd name="connsiteY0" fmla="*/ 0 h 2052214"/>
                <a:gd name="connsiteX1" fmla="*/ 2032000 w 2032000"/>
                <a:gd name="connsiteY1" fmla="*/ 0 h 2052214"/>
                <a:gd name="connsiteX2" fmla="*/ 2032000 w 2032000"/>
                <a:gd name="connsiteY2" fmla="*/ 1738415 h 2052214"/>
                <a:gd name="connsiteX3" fmla="*/ 1843314 w 2032000"/>
                <a:gd name="connsiteY3" fmla="*/ 1712685 h 2052214"/>
                <a:gd name="connsiteX4" fmla="*/ 1509486 w 2032000"/>
                <a:gd name="connsiteY4" fmla="*/ 2017485 h 2052214"/>
                <a:gd name="connsiteX5" fmla="*/ 1023282 w 2032000"/>
                <a:gd name="connsiteY5" fmla="*/ 2052214 h 2052214"/>
                <a:gd name="connsiteX6" fmla="*/ 877411 w 2032000"/>
                <a:gd name="connsiteY6" fmla="*/ 2052214 h 2052214"/>
                <a:gd name="connsiteX7" fmla="*/ 159657 w 2032000"/>
                <a:gd name="connsiteY7" fmla="*/ 1770742 h 2052214"/>
                <a:gd name="connsiteX8" fmla="*/ 0 w 2032000"/>
                <a:gd name="connsiteY8" fmla="*/ 1812392 h 2052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2000" h="2052214">
                  <a:moveTo>
                    <a:pt x="0" y="0"/>
                  </a:moveTo>
                  <a:lnTo>
                    <a:pt x="2032000" y="0"/>
                  </a:lnTo>
                  <a:lnTo>
                    <a:pt x="2032000" y="1738415"/>
                  </a:lnTo>
                  <a:lnTo>
                    <a:pt x="1843314" y="1712685"/>
                  </a:lnTo>
                  <a:lnTo>
                    <a:pt x="1509486" y="2017485"/>
                  </a:lnTo>
                  <a:lnTo>
                    <a:pt x="1023282" y="2052214"/>
                  </a:lnTo>
                  <a:lnTo>
                    <a:pt x="877411" y="2052214"/>
                  </a:lnTo>
                  <a:lnTo>
                    <a:pt x="159657" y="1770742"/>
                  </a:lnTo>
                  <a:lnTo>
                    <a:pt x="0" y="1812392"/>
                  </a:lnTo>
                  <a:close/>
                </a:path>
              </a:pathLst>
            </a:custGeom>
          </p:spPr>
        </p:pic>
        <p:sp>
          <p:nvSpPr>
            <p:cNvPr id="5" name="文本框 4"/>
            <p:cNvSpPr txBox="1"/>
            <p:nvPr/>
          </p:nvSpPr>
          <p:spPr>
            <a:xfrm>
              <a:off x="2876339" y="3858042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画画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</p:grpSp>
      <p:grpSp>
        <p:nvGrpSpPr>
          <p:cNvPr id="7" name="组 6"/>
          <p:cNvGrpSpPr/>
          <p:nvPr/>
        </p:nvGrpSpPr>
        <p:grpSpPr>
          <a:xfrm>
            <a:off x="4410782" y="2579914"/>
            <a:ext cx="1681444" cy="1698171"/>
            <a:chOff x="4410782" y="2579914"/>
            <a:chExt cx="1681444" cy="1698171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4410782" y="2579914"/>
              <a:ext cx="1681444" cy="1698171"/>
            </a:xfrm>
            <a:custGeom>
              <a:avLst/>
              <a:gdLst>
                <a:gd name="connsiteX0" fmla="*/ 0 w 2032000"/>
                <a:gd name="connsiteY0" fmla="*/ 0 h 2052214"/>
                <a:gd name="connsiteX1" fmla="*/ 2032000 w 2032000"/>
                <a:gd name="connsiteY1" fmla="*/ 0 h 2052214"/>
                <a:gd name="connsiteX2" fmla="*/ 2032000 w 2032000"/>
                <a:gd name="connsiteY2" fmla="*/ 1738415 h 2052214"/>
                <a:gd name="connsiteX3" fmla="*/ 1843314 w 2032000"/>
                <a:gd name="connsiteY3" fmla="*/ 1712685 h 2052214"/>
                <a:gd name="connsiteX4" fmla="*/ 1509486 w 2032000"/>
                <a:gd name="connsiteY4" fmla="*/ 2017485 h 2052214"/>
                <a:gd name="connsiteX5" fmla="*/ 1023282 w 2032000"/>
                <a:gd name="connsiteY5" fmla="*/ 2052214 h 2052214"/>
                <a:gd name="connsiteX6" fmla="*/ 877411 w 2032000"/>
                <a:gd name="connsiteY6" fmla="*/ 2052214 h 2052214"/>
                <a:gd name="connsiteX7" fmla="*/ 159657 w 2032000"/>
                <a:gd name="connsiteY7" fmla="*/ 1770742 h 2052214"/>
                <a:gd name="connsiteX8" fmla="*/ 0 w 2032000"/>
                <a:gd name="connsiteY8" fmla="*/ 1812392 h 2052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2000" h="2052214">
                  <a:moveTo>
                    <a:pt x="0" y="0"/>
                  </a:moveTo>
                  <a:lnTo>
                    <a:pt x="2032000" y="0"/>
                  </a:lnTo>
                  <a:lnTo>
                    <a:pt x="2032000" y="1738415"/>
                  </a:lnTo>
                  <a:lnTo>
                    <a:pt x="1843314" y="1712685"/>
                  </a:lnTo>
                  <a:lnTo>
                    <a:pt x="1509486" y="2017485"/>
                  </a:lnTo>
                  <a:lnTo>
                    <a:pt x="1023282" y="2052214"/>
                  </a:lnTo>
                  <a:lnTo>
                    <a:pt x="877411" y="2052214"/>
                  </a:lnTo>
                  <a:lnTo>
                    <a:pt x="159657" y="1770742"/>
                  </a:lnTo>
                  <a:lnTo>
                    <a:pt x="0" y="1812392"/>
                  </a:lnTo>
                  <a:close/>
                </a:path>
              </a:pathLst>
            </a:custGeom>
          </p:spPr>
        </p:pic>
        <p:sp>
          <p:nvSpPr>
            <p:cNvPr id="16" name="文本框 15"/>
            <p:cNvSpPr txBox="1"/>
            <p:nvPr/>
          </p:nvSpPr>
          <p:spPr>
            <a:xfrm>
              <a:off x="4883478" y="3167390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音乐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</p:grpSp>
      <p:grpSp>
        <p:nvGrpSpPr>
          <p:cNvPr id="8" name="组 7"/>
          <p:cNvGrpSpPr/>
          <p:nvPr/>
        </p:nvGrpSpPr>
        <p:grpSpPr>
          <a:xfrm>
            <a:off x="6383163" y="3428999"/>
            <a:ext cx="1681444" cy="1698171"/>
            <a:chOff x="6383163" y="3428999"/>
            <a:chExt cx="1681444" cy="169817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6383163" y="3428999"/>
              <a:ext cx="1681444" cy="1698171"/>
            </a:xfrm>
            <a:custGeom>
              <a:avLst/>
              <a:gdLst>
                <a:gd name="connsiteX0" fmla="*/ 0 w 2032000"/>
                <a:gd name="connsiteY0" fmla="*/ 0 h 2052214"/>
                <a:gd name="connsiteX1" fmla="*/ 2032000 w 2032000"/>
                <a:gd name="connsiteY1" fmla="*/ 0 h 2052214"/>
                <a:gd name="connsiteX2" fmla="*/ 2032000 w 2032000"/>
                <a:gd name="connsiteY2" fmla="*/ 1738415 h 2052214"/>
                <a:gd name="connsiteX3" fmla="*/ 1843314 w 2032000"/>
                <a:gd name="connsiteY3" fmla="*/ 1712685 h 2052214"/>
                <a:gd name="connsiteX4" fmla="*/ 1509486 w 2032000"/>
                <a:gd name="connsiteY4" fmla="*/ 2017485 h 2052214"/>
                <a:gd name="connsiteX5" fmla="*/ 1023282 w 2032000"/>
                <a:gd name="connsiteY5" fmla="*/ 2052214 h 2052214"/>
                <a:gd name="connsiteX6" fmla="*/ 877411 w 2032000"/>
                <a:gd name="connsiteY6" fmla="*/ 2052214 h 2052214"/>
                <a:gd name="connsiteX7" fmla="*/ 159657 w 2032000"/>
                <a:gd name="connsiteY7" fmla="*/ 1770742 h 2052214"/>
                <a:gd name="connsiteX8" fmla="*/ 0 w 2032000"/>
                <a:gd name="connsiteY8" fmla="*/ 1812392 h 2052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2000" h="2052214">
                  <a:moveTo>
                    <a:pt x="0" y="0"/>
                  </a:moveTo>
                  <a:lnTo>
                    <a:pt x="2032000" y="0"/>
                  </a:lnTo>
                  <a:lnTo>
                    <a:pt x="2032000" y="1738415"/>
                  </a:lnTo>
                  <a:lnTo>
                    <a:pt x="1843314" y="1712685"/>
                  </a:lnTo>
                  <a:lnTo>
                    <a:pt x="1509486" y="2017485"/>
                  </a:lnTo>
                  <a:lnTo>
                    <a:pt x="1023282" y="2052214"/>
                  </a:lnTo>
                  <a:lnTo>
                    <a:pt x="877411" y="2052214"/>
                  </a:lnTo>
                  <a:lnTo>
                    <a:pt x="159657" y="1770742"/>
                  </a:lnTo>
                  <a:lnTo>
                    <a:pt x="0" y="1812392"/>
                  </a:lnTo>
                  <a:close/>
                </a:path>
              </a:pathLst>
            </a:custGeom>
          </p:spPr>
        </p:pic>
        <p:sp>
          <p:nvSpPr>
            <p:cNvPr id="17" name="文本框 16"/>
            <p:cNvSpPr txBox="1"/>
            <p:nvPr/>
          </p:nvSpPr>
          <p:spPr>
            <a:xfrm>
              <a:off x="6848393" y="4016474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 dirty="0">
                  <a:cs typeface="+mn-ea"/>
                  <a:sym typeface="+mn-lt"/>
                </a:rPr>
                <a:t>阅读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</p:grpSp>
      <p:grpSp>
        <p:nvGrpSpPr>
          <p:cNvPr id="9" name="组 8"/>
          <p:cNvGrpSpPr/>
          <p:nvPr/>
        </p:nvGrpSpPr>
        <p:grpSpPr>
          <a:xfrm>
            <a:off x="8355545" y="2821472"/>
            <a:ext cx="1681444" cy="1698171"/>
            <a:chOff x="8355545" y="2821472"/>
            <a:chExt cx="1681444" cy="169817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8355545" y="2821472"/>
              <a:ext cx="1681444" cy="1698171"/>
            </a:xfrm>
            <a:custGeom>
              <a:avLst/>
              <a:gdLst>
                <a:gd name="connsiteX0" fmla="*/ 0 w 2032000"/>
                <a:gd name="connsiteY0" fmla="*/ 0 h 2052214"/>
                <a:gd name="connsiteX1" fmla="*/ 2032000 w 2032000"/>
                <a:gd name="connsiteY1" fmla="*/ 0 h 2052214"/>
                <a:gd name="connsiteX2" fmla="*/ 2032000 w 2032000"/>
                <a:gd name="connsiteY2" fmla="*/ 1738415 h 2052214"/>
                <a:gd name="connsiteX3" fmla="*/ 1843314 w 2032000"/>
                <a:gd name="connsiteY3" fmla="*/ 1712685 h 2052214"/>
                <a:gd name="connsiteX4" fmla="*/ 1509486 w 2032000"/>
                <a:gd name="connsiteY4" fmla="*/ 2017485 h 2052214"/>
                <a:gd name="connsiteX5" fmla="*/ 1023282 w 2032000"/>
                <a:gd name="connsiteY5" fmla="*/ 2052214 h 2052214"/>
                <a:gd name="connsiteX6" fmla="*/ 877411 w 2032000"/>
                <a:gd name="connsiteY6" fmla="*/ 2052214 h 2052214"/>
                <a:gd name="connsiteX7" fmla="*/ 159657 w 2032000"/>
                <a:gd name="connsiteY7" fmla="*/ 1770742 h 2052214"/>
                <a:gd name="connsiteX8" fmla="*/ 0 w 2032000"/>
                <a:gd name="connsiteY8" fmla="*/ 1812392 h 2052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2000" h="2052214">
                  <a:moveTo>
                    <a:pt x="0" y="0"/>
                  </a:moveTo>
                  <a:lnTo>
                    <a:pt x="2032000" y="0"/>
                  </a:lnTo>
                  <a:lnTo>
                    <a:pt x="2032000" y="1738415"/>
                  </a:lnTo>
                  <a:lnTo>
                    <a:pt x="1843314" y="1712685"/>
                  </a:lnTo>
                  <a:lnTo>
                    <a:pt x="1509486" y="2017485"/>
                  </a:lnTo>
                  <a:lnTo>
                    <a:pt x="1023282" y="2052214"/>
                  </a:lnTo>
                  <a:lnTo>
                    <a:pt x="877411" y="2052214"/>
                  </a:lnTo>
                  <a:lnTo>
                    <a:pt x="159657" y="1770742"/>
                  </a:lnTo>
                  <a:lnTo>
                    <a:pt x="0" y="1812392"/>
                  </a:lnTo>
                  <a:close/>
                </a:path>
              </a:pathLst>
            </a:custGeom>
          </p:spPr>
        </p:pic>
        <p:sp>
          <p:nvSpPr>
            <p:cNvPr id="18" name="文本框 17"/>
            <p:cNvSpPr txBox="1"/>
            <p:nvPr/>
          </p:nvSpPr>
          <p:spPr>
            <a:xfrm>
              <a:off x="8782480" y="3408947"/>
              <a:ext cx="9028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2800">
                  <a:cs typeface="+mn-ea"/>
                  <a:sym typeface="+mn-lt"/>
                </a:rPr>
                <a:t>运动</a:t>
              </a:r>
              <a:endParaRPr kumimoji="1" lang="zh-CN" altLang="en-US" sz="2800" dirty="0">
                <a:cs typeface="+mn-ea"/>
                <a:sym typeface="+mn-lt"/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46766" y="2412710"/>
            <a:ext cx="789409" cy="78940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871696" y="4688835"/>
            <a:ext cx="724377" cy="724377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16514" y="2597600"/>
            <a:ext cx="814741" cy="81474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582813" y="4381262"/>
            <a:ext cx="1337382" cy="86258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332102">
            <a:off x="9903370" y="749891"/>
            <a:ext cx="1176433" cy="192421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67966" y="5638500"/>
            <a:ext cx="3251913" cy="1219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5000">
        <p:blinds dir="vert"/>
      </p:transition>
    </mc:Choice>
    <mc:Fallback>
      <p:transition spd="slow" advTm="5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图片 9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25132" y="4519643"/>
            <a:ext cx="2421634" cy="2154427"/>
          </a:xfrm>
          <a:prstGeom prst="rect">
            <a:avLst/>
          </a:prstGeom>
        </p:spPr>
      </p:pic>
      <p:sp>
        <p:nvSpPr>
          <p:cNvPr id="116" name="文本框 115"/>
          <p:cNvSpPr txBox="1"/>
          <p:nvPr/>
        </p:nvSpPr>
        <p:spPr>
          <a:xfrm>
            <a:off x="329957" y="881195"/>
            <a:ext cx="3313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n>
                  <a:solidFill>
                    <a:schemeClr val="bg1"/>
                  </a:solidFill>
                </a:ln>
                <a:solidFill>
                  <a:srgbClr val="F251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我的性格</a:t>
            </a:r>
            <a:endParaRPr lang="zh-CN" altLang="en-US" sz="4400" dirty="0">
              <a:ln>
                <a:solidFill>
                  <a:schemeClr val="bg1"/>
                </a:solidFill>
              </a:ln>
              <a:solidFill>
                <a:srgbClr val="F251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966" y="5638500"/>
            <a:ext cx="3251913" cy="12195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5291" y="881195"/>
            <a:ext cx="1506097" cy="1020287"/>
          </a:xfrm>
          <a:prstGeom prst="rect">
            <a:avLst/>
          </a:prstGeom>
        </p:spPr>
      </p:pic>
      <p:grpSp>
        <p:nvGrpSpPr>
          <p:cNvPr id="4" name="组 3"/>
          <p:cNvGrpSpPr/>
          <p:nvPr/>
        </p:nvGrpSpPr>
        <p:grpSpPr>
          <a:xfrm>
            <a:off x="2730500" y="2367535"/>
            <a:ext cx="1905000" cy="1206500"/>
            <a:chOff x="2730500" y="2367535"/>
            <a:chExt cx="1905000" cy="12065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30500" y="2367535"/>
              <a:ext cx="1905000" cy="1206500"/>
            </a:xfrm>
            <a:prstGeom prst="rect">
              <a:avLst/>
            </a:prstGeom>
          </p:spPr>
        </p:pic>
        <p:sp>
          <p:nvSpPr>
            <p:cNvPr id="29" name="文本框 28"/>
            <p:cNvSpPr txBox="1"/>
            <p:nvPr/>
          </p:nvSpPr>
          <p:spPr>
            <a:xfrm>
              <a:off x="3047441" y="2763201"/>
              <a:ext cx="12711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积极向上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25174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7" name="组 46"/>
          <p:cNvGrpSpPr/>
          <p:nvPr/>
        </p:nvGrpSpPr>
        <p:grpSpPr>
          <a:xfrm>
            <a:off x="2378528" y="4042174"/>
            <a:ext cx="1905000" cy="1206500"/>
            <a:chOff x="2378528" y="4042174"/>
            <a:chExt cx="1905000" cy="1206500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78528" y="4042174"/>
              <a:ext cx="1905000" cy="1206500"/>
            </a:xfrm>
            <a:prstGeom prst="rect">
              <a:avLst/>
            </a:prstGeom>
          </p:spPr>
        </p:pic>
        <p:sp>
          <p:nvSpPr>
            <p:cNvPr id="34" name="文本框 33"/>
            <p:cNvSpPr txBox="1"/>
            <p:nvPr/>
          </p:nvSpPr>
          <p:spPr>
            <a:xfrm>
              <a:off x="2823028" y="4436077"/>
              <a:ext cx="1011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乐于助人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25174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5448300" y="2249660"/>
            <a:ext cx="1905000" cy="1206500"/>
            <a:chOff x="5448300" y="2249660"/>
            <a:chExt cx="1905000" cy="1206500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48300" y="2249660"/>
              <a:ext cx="1905000" cy="1206500"/>
            </a:xfrm>
            <a:prstGeom prst="rect">
              <a:avLst/>
            </a:prstGeom>
          </p:spPr>
        </p:pic>
        <p:sp>
          <p:nvSpPr>
            <p:cNvPr id="39" name="文本框 38"/>
            <p:cNvSpPr txBox="1"/>
            <p:nvPr/>
          </p:nvSpPr>
          <p:spPr>
            <a:xfrm>
              <a:off x="5889269" y="2683633"/>
              <a:ext cx="1011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执着进取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25174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8" name="组 47"/>
          <p:cNvGrpSpPr/>
          <p:nvPr/>
        </p:nvGrpSpPr>
        <p:grpSpPr>
          <a:xfrm>
            <a:off x="5143500" y="4042174"/>
            <a:ext cx="1905000" cy="1206500"/>
            <a:chOff x="5143500" y="4042174"/>
            <a:chExt cx="1905000" cy="120650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3500" y="4042174"/>
              <a:ext cx="1905000" cy="1206500"/>
            </a:xfrm>
            <a:prstGeom prst="rect">
              <a:avLst/>
            </a:prstGeom>
          </p:spPr>
        </p:pic>
        <p:sp>
          <p:nvSpPr>
            <p:cNvPr id="44" name="文本框 43"/>
            <p:cNvSpPr txBox="1"/>
            <p:nvPr/>
          </p:nvSpPr>
          <p:spPr>
            <a:xfrm>
              <a:off x="5588000" y="4476147"/>
              <a:ext cx="10112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乐观活泼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25174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908472" y="1997474"/>
            <a:ext cx="1923787" cy="3251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5000">
        <p:checker/>
      </p:transition>
    </mc:Choice>
    <mc:Fallback>
      <p:transition spd="slow" advTm="5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图片 9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425132" y="4519643"/>
            <a:ext cx="2421634" cy="2154427"/>
          </a:xfrm>
          <a:prstGeom prst="rect">
            <a:avLst/>
          </a:prstGeom>
        </p:spPr>
      </p:pic>
      <p:sp>
        <p:nvSpPr>
          <p:cNvPr id="116" name="文本框 115"/>
          <p:cNvSpPr txBox="1"/>
          <p:nvPr/>
        </p:nvSpPr>
        <p:spPr>
          <a:xfrm>
            <a:off x="329957" y="881195"/>
            <a:ext cx="3313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n>
                  <a:solidFill>
                    <a:schemeClr val="bg1"/>
                  </a:solidFill>
                </a:ln>
                <a:solidFill>
                  <a:srgbClr val="F251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我的生活</a:t>
            </a:r>
            <a:endParaRPr lang="zh-CN" altLang="en-US" sz="4400" dirty="0">
              <a:ln>
                <a:solidFill>
                  <a:schemeClr val="bg1"/>
                </a:solidFill>
              </a:ln>
              <a:solidFill>
                <a:srgbClr val="F251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966" y="5638500"/>
            <a:ext cx="3251913" cy="12195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5291" y="881195"/>
            <a:ext cx="1506097" cy="102028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986171">
            <a:off x="4869372" y="2238289"/>
            <a:ext cx="2634690" cy="1758656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0773234">
            <a:off x="2184071" y="3040846"/>
            <a:ext cx="2610572" cy="1657857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20479581">
            <a:off x="7504148" y="3456299"/>
            <a:ext cx="2376030" cy="158402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Tm="5000">
        <p15:prstTrans prst="peelOff"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文本框 115"/>
          <p:cNvSpPr txBox="1"/>
          <p:nvPr/>
        </p:nvSpPr>
        <p:spPr>
          <a:xfrm>
            <a:off x="329957" y="881195"/>
            <a:ext cx="3313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n>
                  <a:solidFill>
                    <a:schemeClr val="bg1"/>
                  </a:solidFill>
                </a:ln>
                <a:solidFill>
                  <a:srgbClr val="F251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我的理想</a:t>
            </a:r>
            <a:endParaRPr lang="zh-CN" altLang="en-US" sz="4400" dirty="0">
              <a:ln>
                <a:solidFill>
                  <a:schemeClr val="bg1"/>
                </a:solidFill>
              </a:ln>
              <a:solidFill>
                <a:srgbClr val="F251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7966" y="5638500"/>
            <a:ext cx="3251913" cy="1219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332102">
            <a:off x="9903370" y="749891"/>
            <a:ext cx="1176433" cy="192421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050412">
            <a:off x="1283060" y="4681053"/>
            <a:ext cx="1337200" cy="159628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3583457">
            <a:off x="2296422" y="5514211"/>
            <a:ext cx="584642" cy="6403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21436291">
            <a:off x="1977693" y="1352883"/>
            <a:ext cx="4067629" cy="4067629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 rot="21142919">
            <a:off x="2823767" y="2785325"/>
            <a:ext cx="2723823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汉仪小麦体简" panose="00020600040101010101" pitchFamily="18" charset="-122"/>
                <a:ea typeface="汉仪小麦体简" panose="00020600040101010101" pitchFamily="18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当一名宇航员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飞上月球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079259" y="3996721"/>
            <a:ext cx="2251529" cy="225152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878747" y="2435033"/>
            <a:ext cx="2914325" cy="29143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5000">
        <p14:doors dir="vert"/>
      </p:transition>
    </mc:Choice>
    <mc:Fallback>
      <p:transition spd="slow" advTm="5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文本框 115"/>
          <p:cNvSpPr txBox="1"/>
          <p:nvPr/>
        </p:nvSpPr>
        <p:spPr>
          <a:xfrm>
            <a:off x="329957" y="881195"/>
            <a:ext cx="3313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n>
                  <a:solidFill>
                    <a:schemeClr val="bg1"/>
                  </a:solidFill>
                </a:ln>
                <a:solidFill>
                  <a:srgbClr val="F251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我的目标</a:t>
            </a:r>
            <a:endParaRPr lang="zh-CN" altLang="en-US" sz="4400" dirty="0">
              <a:ln>
                <a:solidFill>
                  <a:schemeClr val="bg1"/>
                </a:solidFill>
              </a:ln>
              <a:solidFill>
                <a:srgbClr val="F251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7966" y="5638500"/>
            <a:ext cx="3251913" cy="12195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5291" y="881195"/>
            <a:ext cx="1506097" cy="102028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050412">
            <a:off x="1283060" y="4681053"/>
            <a:ext cx="1337200" cy="159628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3583457">
            <a:off x="2296422" y="5514211"/>
            <a:ext cx="584642" cy="640340"/>
          </a:xfrm>
          <a:prstGeom prst="rect">
            <a:avLst/>
          </a:prstGeom>
        </p:spPr>
      </p:pic>
      <p:grpSp>
        <p:nvGrpSpPr>
          <p:cNvPr id="5" name="组 4"/>
          <p:cNvGrpSpPr/>
          <p:nvPr/>
        </p:nvGrpSpPr>
        <p:grpSpPr>
          <a:xfrm>
            <a:off x="6679841" y="2638975"/>
            <a:ext cx="3010702" cy="3063504"/>
            <a:chOff x="6935477" y="2747912"/>
            <a:chExt cx="3010702" cy="3063504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5" cstate="screen"/>
            <a:srcRect r="-8798"/>
            <a:stretch>
              <a:fillRect/>
            </a:stretch>
          </p:blipFill>
          <p:spPr>
            <a:xfrm>
              <a:off x="6935477" y="2747912"/>
              <a:ext cx="3010702" cy="3063504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7829177" y="3502226"/>
              <a:ext cx="1463059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学习委员</a:t>
              </a:r>
              <a:endPara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2304884" y="1837503"/>
            <a:ext cx="4183743" cy="3864976"/>
            <a:chOff x="2751734" y="1798538"/>
            <a:chExt cx="4183743" cy="3864976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>
            <a:xfrm>
              <a:off x="2751734" y="1798538"/>
              <a:ext cx="4183743" cy="3864976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4448299" y="2843258"/>
              <a:ext cx="1593478" cy="700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大队委</a:t>
              </a:r>
              <a:endPara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>
        <p14:shred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文本框 115"/>
          <p:cNvSpPr txBox="1"/>
          <p:nvPr/>
        </p:nvSpPr>
        <p:spPr>
          <a:xfrm>
            <a:off x="329957" y="881195"/>
            <a:ext cx="33136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n>
                  <a:solidFill>
                    <a:schemeClr val="bg1"/>
                  </a:solidFill>
                </a:ln>
                <a:solidFill>
                  <a:srgbClr val="F251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我的荣誉</a:t>
            </a:r>
            <a:endParaRPr lang="zh-CN" altLang="en-US" sz="4400" dirty="0">
              <a:ln>
                <a:solidFill>
                  <a:schemeClr val="bg1"/>
                </a:solidFill>
              </a:ln>
              <a:solidFill>
                <a:srgbClr val="F251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767966" y="5638500"/>
            <a:ext cx="3251913" cy="12195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730502" y="5038609"/>
            <a:ext cx="2127999" cy="14029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21049176">
            <a:off x="9779883" y="1005012"/>
            <a:ext cx="1671539" cy="1487099"/>
          </a:xfrm>
          <a:prstGeom prst="rect">
            <a:avLst/>
          </a:prstGeom>
        </p:spPr>
      </p:pic>
      <p:grpSp>
        <p:nvGrpSpPr>
          <p:cNvPr id="7" name="组合 108"/>
          <p:cNvGrpSpPr/>
          <p:nvPr/>
        </p:nvGrpSpPr>
        <p:grpSpPr>
          <a:xfrm>
            <a:off x="3646795" y="2176052"/>
            <a:ext cx="5109091" cy="801989"/>
            <a:chOff x="3843008" y="1830688"/>
            <a:chExt cx="5109091" cy="801989"/>
          </a:xfrm>
        </p:grpSpPr>
        <p:sp>
          <p:nvSpPr>
            <p:cNvPr id="8" name="文本框 7"/>
            <p:cNvSpPr txBox="1"/>
            <p:nvPr/>
          </p:nvSpPr>
          <p:spPr>
            <a:xfrm>
              <a:off x="3843008" y="1830688"/>
              <a:ext cx="1721946" cy="396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2016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月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5174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843008" y="2236094"/>
              <a:ext cx="5109091" cy="396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获得全国小学生美术大赛个人三等奖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组合 109"/>
          <p:cNvGrpSpPr/>
          <p:nvPr/>
        </p:nvGrpSpPr>
        <p:grpSpPr>
          <a:xfrm>
            <a:off x="3666737" y="3374587"/>
            <a:ext cx="3877985" cy="801990"/>
            <a:chOff x="3862950" y="3029223"/>
            <a:chExt cx="3877985" cy="801990"/>
          </a:xfrm>
        </p:grpSpPr>
        <p:sp>
          <p:nvSpPr>
            <p:cNvPr id="11" name="文本框 10"/>
            <p:cNvSpPr txBox="1"/>
            <p:nvPr/>
          </p:nvSpPr>
          <p:spPr>
            <a:xfrm>
              <a:off x="3862950" y="3029223"/>
              <a:ext cx="1721946" cy="396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2017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3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月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5174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862950" y="3434630"/>
              <a:ext cx="3877985" cy="396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获得全班三好学生荣誉称号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10"/>
          <p:cNvGrpSpPr/>
          <p:nvPr/>
        </p:nvGrpSpPr>
        <p:grpSpPr>
          <a:xfrm>
            <a:off x="3644878" y="4573123"/>
            <a:ext cx="5196657" cy="801990"/>
            <a:chOff x="3841091" y="4227759"/>
            <a:chExt cx="5196657" cy="801990"/>
          </a:xfrm>
        </p:grpSpPr>
        <p:sp>
          <p:nvSpPr>
            <p:cNvPr id="14" name="文本框 13"/>
            <p:cNvSpPr txBox="1"/>
            <p:nvPr/>
          </p:nvSpPr>
          <p:spPr>
            <a:xfrm>
              <a:off x="3841091" y="4227759"/>
              <a:ext cx="1721946" cy="396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2018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年</a:t>
              </a: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6</a:t>
              </a: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2517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月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25174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841091" y="4633166"/>
              <a:ext cx="5196657" cy="3965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2400">
                  <a:latin typeface="汉仪小麦体简" panose="00020600040101010101" pitchFamily="18" charset="-122"/>
                  <a:ea typeface="汉仪小麦体简" panose="00020600040101010101" pitchFamily="18" charset="-122"/>
                </a:defRPr>
              </a:lvl1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获得全国小学生作文大赛二等奖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71419" y="2367889"/>
            <a:ext cx="616313" cy="61631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71418" y="3580939"/>
            <a:ext cx="616313" cy="61631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71417" y="4793989"/>
            <a:ext cx="616313" cy="61631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5767" y="677564"/>
            <a:ext cx="6350000" cy="6350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671959" y="6713925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下载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Tm="5000">
        <p14:shred/>
      </p:transition>
    </mc:Choice>
    <mc:Fallback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PRING_PRESENTATION_TITLE" val="卡通星空儿童小学生大队委竞选自我介绍PPT模板"/>
</p:tagLst>
</file>

<file path=ppt/theme/theme1.xml><?xml version="1.0" encoding="utf-8"?>
<a:theme xmlns:a="http://schemas.openxmlformats.org/drawingml/2006/main" name="自我介绍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ixeav5m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464</Words>
  <Application>WPS 演示</Application>
  <PresentationFormat>自定义</PresentationFormat>
  <Paragraphs>82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Arial</vt:lpstr>
      <vt:lpstr>华康海报体W12(P)</vt:lpstr>
      <vt:lpstr>汉仪小麦体简</vt:lpstr>
      <vt:lpstr>华康少女文字W5(P)</vt:lpstr>
      <vt:lpstr>微软雅黑</vt:lpstr>
      <vt:lpstr>Arial Unicode MS</vt:lpstr>
      <vt:lpstr>等线</vt:lpstr>
      <vt:lpstr>Calibri</vt:lpstr>
      <vt:lpstr>自我介绍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自我介绍</dc:title>
  <dc:creator>第一PPT</dc:creator>
  <cp:keywords>www.1ppt.com</cp:keywords>
  <dc:description>www.1ppt.com</dc:description>
  <cp:lastModifiedBy>铭</cp:lastModifiedBy>
  <cp:revision>51</cp:revision>
  <dcterms:created xsi:type="dcterms:W3CDTF">2018-08-20T03:54:00Z</dcterms:created>
  <dcterms:modified xsi:type="dcterms:W3CDTF">2022-02-17T05:58:09Z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8094E26361894767952E310C9AABEB32</vt:lpwstr>
  </property>
  <property fmtid="{D5CDD505-2E9C-101B-9397-08002B2CF9AE}" pid="3" name="KSOProductBuildVer">
    <vt:lpwstr>2052-11.1.0.11045</vt:lpwstr>
  </property>
</Properties>
</file>