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2.fntdata" ContentType="application/x-fontdata"/>
  <Override PartName="/ppt/fonts/font3.fntdata" ContentType="application/x-fontdata"/>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1"/>
  </p:sldMasterIdLst>
  <p:notesMasterIdLst>
    <p:notesMasterId r:id="rId4"/>
  </p:notesMasterIdLst>
  <p:sldIdLst>
    <p:sldId id="256" r:id="rId3"/>
    <p:sldId id="257" r:id="rId5"/>
    <p:sldId id="258" r:id="rId6"/>
    <p:sldId id="259" r:id="rId7"/>
    <p:sldId id="260" r:id="rId8"/>
    <p:sldId id="261" r:id="rId9"/>
    <p:sldId id="262" r:id="rId10"/>
    <p:sldId id="263" r:id="rId11"/>
    <p:sldId id="264" r:id="rId12"/>
    <p:sldId id="265" r:id="rId13"/>
    <p:sldId id="266" r:id="rId14"/>
    <p:sldId id="267" r:id="rId15"/>
    <p:sldId id="268" r:id="rId16"/>
    <p:sldId id="269" r:id="rId17"/>
    <p:sldId id="276" r:id="rId18"/>
    <p:sldId id="270" r:id="rId19"/>
    <p:sldId id="271" r:id="rId20"/>
    <p:sldId id="272" r:id="rId21"/>
    <p:sldId id="273" r:id="rId22"/>
    <p:sldId id="275" r:id="rId23"/>
  </p:sldIdLst>
  <p:sldSz cx="12192000" cy="6858000"/>
  <p:notesSz cx="6858000" cy="9144000"/>
  <p:embeddedFontLst>
    <p:embeddedFont>
      <p:font typeface="思源黑体 Regular" panose="020B0500000000000000" charset="-122"/>
      <p:regular r:id="rId27"/>
    </p:embeddedFont>
    <p:embeddedFont>
      <p:font typeface="江城圆体 600W" panose="020B0800000000000000" charset="-122"/>
      <p:bold r:id="rId28"/>
    </p:embeddedFont>
    <p:embeddedFont>
      <p:font typeface="等线" panose="02010600030101010101" charset="-122"/>
      <p:regular r:id="rId29"/>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78295"/>
    <a:srgbClr val="098EA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72" d="100"/>
          <a:sy n="72" d="100"/>
        </p:scale>
        <p:origin x="90" y="72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 Type="http://schemas.openxmlformats.org/officeDocument/2006/relationships/slide" Target="slides/slide1.xml"/><Relationship Id="rId29" Type="http://schemas.openxmlformats.org/officeDocument/2006/relationships/font" Target="fonts/font3.fntdata"/><Relationship Id="rId28" Type="http://schemas.openxmlformats.org/officeDocument/2006/relationships/font" Target="fonts/font2.fntdata"/><Relationship Id="rId27" Type="http://schemas.openxmlformats.org/officeDocument/2006/relationships/font" Target="fonts/font1.fntdata"/><Relationship Id="rId26" Type="http://schemas.openxmlformats.org/officeDocument/2006/relationships/tableStyles" Target="tableStyles.xml"/><Relationship Id="rId25" Type="http://schemas.openxmlformats.org/officeDocument/2006/relationships/viewProps" Target="viewProps.xml"/><Relationship Id="rId24" Type="http://schemas.openxmlformats.org/officeDocument/2006/relationships/presProps" Target="presProps.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2C039C2-25C0-4A6F-8187-9742C93DBEA2}"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B5EB559-1733-4EB4-879A-B9FCBE8C2125}"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B5EB559-1733-4EB4-879A-B9FCBE8C2125}"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B5EB559-1733-4EB4-879A-B9FCBE8C2125}"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B5EB559-1733-4EB4-879A-B9FCBE8C2125}"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B5EB559-1733-4EB4-879A-B9FCBE8C2125}"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B5EB559-1733-4EB4-879A-B9FCBE8C2125}"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5B5EB559-1733-4EB4-879A-B9FCBE8C2125}"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5B5EB559-1733-4EB4-879A-B9FCBE8C2125}"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B5EB559-1733-4EB4-879A-B9FCBE8C2125}"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B5EB559-1733-4EB4-879A-B9FCBE8C2125}"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B5EB559-1733-4EB4-879A-B9FCBE8C2125}"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B5EB559-1733-4EB4-879A-B9FCBE8C2125}"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B5EB559-1733-4EB4-879A-B9FCBE8C2125}"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B5EB559-1733-4EB4-879A-B9FCBE8C2125}"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B5EB559-1733-4EB4-879A-B9FCBE8C2125}"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B5EB559-1733-4EB4-879A-B9FCBE8C2125}"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B5EB559-1733-4EB4-879A-B9FCBE8C2125}"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B5EB559-1733-4EB4-879A-B9FCBE8C2125}"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B5EB559-1733-4EB4-879A-B9FCBE8C2125}"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B5EB559-1733-4EB4-879A-B9FCBE8C2125}"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B5EB559-1733-4EB4-879A-B9FCBE8C2125}"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2F682EA9-3719-4FF6-A253-294285CA36E6}"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0F1CDAA-387B-425D-9140-EE9571DF2487}"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image" Target="../media/image1.png"/><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F682EA9-3719-4FF6-A253-294285CA36E6}"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0F1CDAA-387B-425D-9140-EE9571DF2487}" type="slidenum">
              <a:rPr lang="zh-CN" altLang="en-US" smtClean="0"/>
            </a:fld>
            <a:endParaRPr lang="zh-CN" altLang="en-US"/>
          </a:p>
        </p:txBody>
      </p:sp>
      <p:grpSp>
        <p:nvGrpSpPr>
          <p:cNvPr id="7" name="组合 6"/>
          <p:cNvGrpSpPr/>
          <p:nvPr userDrawn="1"/>
        </p:nvGrpSpPr>
        <p:grpSpPr>
          <a:xfrm>
            <a:off x="2" y="1"/>
            <a:ext cx="12191996" cy="6858001"/>
            <a:chOff x="2" y="1"/>
            <a:chExt cx="12191996" cy="6858001"/>
          </a:xfrm>
        </p:grpSpPr>
        <p:grpSp>
          <p:nvGrpSpPr>
            <p:cNvPr id="8" name="组合 7"/>
            <p:cNvGrpSpPr/>
            <p:nvPr/>
          </p:nvGrpSpPr>
          <p:grpSpPr>
            <a:xfrm>
              <a:off x="2" y="1"/>
              <a:ext cx="12191996" cy="6858001"/>
              <a:chOff x="2" y="1"/>
              <a:chExt cx="12191996" cy="6858001"/>
            </a:xfrm>
          </p:grpSpPr>
          <p:pic>
            <p:nvPicPr>
              <p:cNvPr id="10" name="图片 9"/>
              <p:cNvPicPr>
                <a:picLocks noChangeAspect="1"/>
              </p:cNvPicPr>
              <p:nvPr/>
            </p:nvPicPr>
            <p:blipFill rotWithShape="1">
              <a:blip r:embed="rId2"/>
              <a:srcRect/>
              <a:stretch>
                <a:fillRect/>
              </a:stretch>
            </p:blipFill>
            <p:spPr>
              <a:xfrm rot="5400000" flipV="1">
                <a:off x="-1325483" y="1325486"/>
                <a:ext cx="6858000" cy="4207029"/>
              </a:xfrm>
              <a:prstGeom prst="rect">
                <a:avLst/>
              </a:prstGeom>
            </p:spPr>
          </p:pic>
          <p:pic>
            <p:nvPicPr>
              <p:cNvPr id="11" name="图片 10"/>
              <p:cNvPicPr>
                <a:picLocks noChangeAspect="1"/>
              </p:cNvPicPr>
              <p:nvPr/>
            </p:nvPicPr>
            <p:blipFill rotWithShape="1">
              <a:blip r:embed="rId2"/>
              <a:srcRect/>
              <a:stretch>
                <a:fillRect/>
              </a:stretch>
            </p:blipFill>
            <p:spPr>
              <a:xfrm rot="5400000" flipH="1">
                <a:off x="6659484" y="1325487"/>
                <a:ext cx="6858000" cy="4207029"/>
              </a:xfrm>
              <a:prstGeom prst="rect">
                <a:avLst/>
              </a:prstGeom>
            </p:spPr>
          </p:pic>
        </p:grpSp>
        <p:sp>
          <p:nvSpPr>
            <p:cNvPr id="9" name="矩形 8"/>
            <p:cNvSpPr/>
            <p:nvPr/>
          </p:nvSpPr>
          <p:spPr>
            <a:xfrm>
              <a:off x="50800" y="45000"/>
              <a:ext cx="12090400" cy="676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2" name="组合 11"/>
          <p:cNvGrpSpPr/>
          <p:nvPr userDrawn="1"/>
        </p:nvGrpSpPr>
        <p:grpSpPr>
          <a:xfrm>
            <a:off x="227612" y="277478"/>
            <a:ext cx="628732" cy="628732"/>
            <a:chOff x="534163" y="1193618"/>
            <a:chExt cx="558800" cy="558800"/>
          </a:xfrm>
        </p:grpSpPr>
        <p:sp>
          <p:nvSpPr>
            <p:cNvPr id="13" name="椭圆 12"/>
            <p:cNvSpPr/>
            <p:nvPr/>
          </p:nvSpPr>
          <p:spPr>
            <a:xfrm>
              <a:off x="534163" y="1193618"/>
              <a:ext cx="558800" cy="558800"/>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latin typeface="Arial" panose="020B0604020202020204" pitchFamily="34" charset="0"/>
                <a:ea typeface="汉仪旗黑-60S" panose="00020600040101010101" pitchFamily="18" charset="-122"/>
                <a:cs typeface="+mn-ea"/>
                <a:sym typeface="Arial" panose="020B0604020202020204" pitchFamily="34" charset="0"/>
              </a:endParaRPr>
            </a:p>
          </p:txBody>
        </p:sp>
        <p:sp>
          <p:nvSpPr>
            <p:cNvPr id="14" name="Oval 9"/>
            <p:cNvSpPr/>
            <p:nvPr/>
          </p:nvSpPr>
          <p:spPr>
            <a:xfrm>
              <a:off x="628392" y="1300587"/>
              <a:ext cx="370341" cy="344862"/>
            </a:xfrm>
            <a:custGeom>
              <a:avLst/>
              <a:gdLst>
                <a:gd name="T0" fmla="*/ 8052 w 11204"/>
                <a:gd name="T1" fmla="*/ 701 h 10433"/>
                <a:gd name="T2" fmla="*/ 7702 w 11204"/>
                <a:gd name="T3" fmla="*/ 6 h 10433"/>
                <a:gd name="T4" fmla="*/ 7352 w 11204"/>
                <a:gd name="T5" fmla="*/ 701 h 10433"/>
                <a:gd name="T6" fmla="*/ 3854 w 11204"/>
                <a:gd name="T7" fmla="*/ 353 h 10433"/>
                <a:gd name="T8" fmla="*/ 3504 w 11204"/>
                <a:gd name="T9" fmla="*/ 6 h 10433"/>
                <a:gd name="T10" fmla="*/ 3154 w 11204"/>
                <a:gd name="T11" fmla="*/ 353 h 10433"/>
                <a:gd name="T12" fmla="*/ 1755 w 11204"/>
                <a:gd name="T13" fmla="*/ 701 h 10433"/>
                <a:gd name="T14" fmla="*/ 5 w 11204"/>
                <a:gd name="T15" fmla="*/ 2438 h 10433"/>
                <a:gd name="T16" fmla="*/ 513 w 11204"/>
                <a:gd name="T17" fmla="*/ 9925 h 10433"/>
                <a:gd name="T18" fmla="*/ 9450 w 11204"/>
                <a:gd name="T19" fmla="*/ 10428 h 10433"/>
                <a:gd name="T20" fmla="*/ 11200 w 11204"/>
                <a:gd name="T21" fmla="*/ 8691 h 10433"/>
                <a:gd name="T22" fmla="*/ 10693 w 11204"/>
                <a:gd name="T23" fmla="*/ 1205 h 10433"/>
                <a:gd name="T24" fmla="*/ 707 w 11204"/>
                <a:gd name="T25" fmla="*/ 2438 h 10433"/>
                <a:gd name="T26" fmla="*/ 3155 w 11204"/>
                <a:gd name="T27" fmla="*/ 1396 h 10433"/>
                <a:gd name="T28" fmla="*/ 3252 w 11204"/>
                <a:gd name="T29" fmla="*/ 1996 h 10433"/>
                <a:gd name="T30" fmla="*/ 3759 w 11204"/>
                <a:gd name="T31" fmla="*/ 1996 h 10433"/>
                <a:gd name="T32" fmla="*/ 3855 w 11204"/>
                <a:gd name="T33" fmla="*/ 1396 h 10433"/>
                <a:gd name="T34" fmla="*/ 7353 w 11204"/>
                <a:gd name="T35" fmla="*/ 1743 h 10433"/>
                <a:gd name="T36" fmla="*/ 7950 w 11204"/>
                <a:gd name="T37" fmla="*/ 1990 h 10433"/>
                <a:gd name="T38" fmla="*/ 8053 w 11204"/>
                <a:gd name="T39" fmla="*/ 1396 h 10433"/>
                <a:gd name="T40" fmla="*/ 10500 w 11204"/>
                <a:gd name="T41" fmla="*/ 2438 h 10433"/>
                <a:gd name="T42" fmla="*/ 707 w 11204"/>
                <a:gd name="T43" fmla="*/ 3480 h 10433"/>
                <a:gd name="T44" fmla="*/ 10499 w 11204"/>
                <a:gd name="T45" fmla="*/ 8691 h 10433"/>
                <a:gd name="T46" fmla="*/ 1757 w 11204"/>
                <a:gd name="T47" fmla="*/ 9733 h 10433"/>
                <a:gd name="T48" fmla="*/ 707 w 11204"/>
                <a:gd name="T49" fmla="*/ 4175 h 10433"/>
                <a:gd name="T50" fmla="*/ 10499 w 11204"/>
                <a:gd name="T51" fmla="*/ 8691 h 10433"/>
                <a:gd name="T52" fmla="*/ 2504 w 11204"/>
                <a:gd name="T53" fmla="*/ 8691 h 10433"/>
                <a:gd name="T54" fmla="*/ 3202 w 11204"/>
                <a:gd name="T55" fmla="*/ 7996 h 10433"/>
                <a:gd name="T56" fmla="*/ 2502 w 11204"/>
                <a:gd name="T57" fmla="*/ 7301 h 10433"/>
                <a:gd name="T58" fmla="*/ 1802 w 11204"/>
                <a:gd name="T59" fmla="*/ 7996 h 10433"/>
                <a:gd name="T60" fmla="*/ 2504 w 11204"/>
                <a:gd name="T61" fmla="*/ 8691 h 10433"/>
                <a:gd name="T62" fmla="*/ 2991 w 11204"/>
                <a:gd name="T63" fmla="*/ 6398 h 10433"/>
                <a:gd name="T64" fmla="*/ 2991 w 11204"/>
                <a:gd name="T65" fmla="*/ 5426 h 10433"/>
                <a:gd name="T66" fmla="*/ 2012 w 11204"/>
                <a:gd name="T67" fmla="*/ 5426 h 10433"/>
                <a:gd name="T68" fmla="*/ 2012 w 11204"/>
                <a:gd name="T69" fmla="*/ 6398 h 10433"/>
                <a:gd name="T70" fmla="*/ 5646 w 11204"/>
                <a:gd name="T71" fmla="*/ 8691 h 10433"/>
                <a:gd name="T72" fmla="*/ 6136 w 11204"/>
                <a:gd name="T73" fmla="*/ 7510 h 10433"/>
                <a:gd name="T74" fmla="*/ 5156 w 11204"/>
                <a:gd name="T75" fmla="*/ 7510 h 10433"/>
                <a:gd name="T76" fmla="*/ 5156 w 11204"/>
                <a:gd name="T77" fmla="*/ 8482 h 10433"/>
                <a:gd name="T78" fmla="*/ 5646 w 11204"/>
                <a:gd name="T79" fmla="*/ 6606 h 10433"/>
                <a:gd name="T80" fmla="*/ 6139 w 11204"/>
                <a:gd name="T81" fmla="*/ 5426 h 10433"/>
                <a:gd name="T82" fmla="*/ 5159 w 11204"/>
                <a:gd name="T83" fmla="*/ 5426 h 10433"/>
                <a:gd name="T84" fmla="*/ 5154 w 11204"/>
                <a:gd name="T85" fmla="*/ 6398 h 10433"/>
                <a:gd name="T86" fmla="*/ 8630 w 11204"/>
                <a:gd name="T87" fmla="*/ 8691 h 10433"/>
                <a:gd name="T88" fmla="*/ 9330 w 11204"/>
                <a:gd name="T89" fmla="*/ 7996 h 10433"/>
                <a:gd name="T90" fmla="*/ 8630 w 11204"/>
                <a:gd name="T91" fmla="*/ 7301 h 10433"/>
                <a:gd name="T92" fmla="*/ 7930 w 11204"/>
                <a:gd name="T93" fmla="*/ 7996 h 10433"/>
                <a:gd name="T94" fmla="*/ 8630 w 11204"/>
                <a:gd name="T95" fmla="*/ 8691 h 10433"/>
                <a:gd name="T96" fmla="*/ 9329 w 11204"/>
                <a:gd name="T97" fmla="*/ 5912 h 10433"/>
                <a:gd name="T98" fmla="*/ 8629 w 11204"/>
                <a:gd name="T99" fmla="*/ 5217 h 10433"/>
                <a:gd name="T100" fmla="*/ 7929 w 11204"/>
                <a:gd name="T101" fmla="*/ 5912 h 10433"/>
                <a:gd name="T102" fmla="*/ 8630 w 11204"/>
                <a:gd name="T103" fmla="*/ 6606 h 104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1204" h="10433">
                  <a:moveTo>
                    <a:pt x="9450" y="701"/>
                  </a:moveTo>
                  <a:lnTo>
                    <a:pt x="8052" y="701"/>
                  </a:lnTo>
                  <a:lnTo>
                    <a:pt x="8052" y="353"/>
                  </a:lnTo>
                  <a:cubicBezTo>
                    <a:pt x="8052" y="161"/>
                    <a:pt x="7895" y="6"/>
                    <a:pt x="7702" y="6"/>
                  </a:cubicBezTo>
                  <a:cubicBezTo>
                    <a:pt x="7509" y="6"/>
                    <a:pt x="7353" y="161"/>
                    <a:pt x="7352" y="353"/>
                  </a:cubicBezTo>
                  <a:lnTo>
                    <a:pt x="7352" y="701"/>
                  </a:lnTo>
                  <a:lnTo>
                    <a:pt x="3854" y="701"/>
                  </a:lnTo>
                  <a:lnTo>
                    <a:pt x="3854" y="353"/>
                  </a:lnTo>
                  <a:cubicBezTo>
                    <a:pt x="3860" y="260"/>
                    <a:pt x="3825" y="167"/>
                    <a:pt x="3758" y="101"/>
                  </a:cubicBezTo>
                  <a:cubicBezTo>
                    <a:pt x="3690" y="35"/>
                    <a:pt x="3598" y="0"/>
                    <a:pt x="3504" y="6"/>
                  </a:cubicBezTo>
                  <a:cubicBezTo>
                    <a:pt x="3410" y="0"/>
                    <a:pt x="3318" y="35"/>
                    <a:pt x="3250" y="101"/>
                  </a:cubicBezTo>
                  <a:cubicBezTo>
                    <a:pt x="3184" y="167"/>
                    <a:pt x="3149" y="260"/>
                    <a:pt x="3154" y="353"/>
                  </a:cubicBezTo>
                  <a:lnTo>
                    <a:pt x="3154" y="701"/>
                  </a:lnTo>
                  <a:lnTo>
                    <a:pt x="1755" y="701"/>
                  </a:lnTo>
                  <a:cubicBezTo>
                    <a:pt x="1290" y="696"/>
                    <a:pt x="843" y="877"/>
                    <a:pt x="513" y="1205"/>
                  </a:cubicBezTo>
                  <a:cubicBezTo>
                    <a:pt x="184" y="1531"/>
                    <a:pt x="2" y="1975"/>
                    <a:pt x="5" y="2438"/>
                  </a:cubicBezTo>
                  <a:lnTo>
                    <a:pt x="5" y="8691"/>
                  </a:lnTo>
                  <a:cubicBezTo>
                    <a:pt x="0" y="9153"/>
                    <a:pt x="184" y="9598"/>
                    <a:pt x="513" y="9925"/>
                  </a:cubicBezTo>
                  <a:cubicBezTo>
                    <a:pt x="843" y="10252"/>
                    <a:pt x="1290" y="10433"/>
                    <a:pt x="1755" y="10428"/>
                  </a:cubicBezTo>
                  <a:lnTo>
                    <a:pt x="9450" y="10428"/>
                  </a:lnTo>
                  <a:cubicBezTo>
                    <a:pt x="9915" y="10433"/>
                    <a:pt x="10363" y="10252"/>
                    <a:pt x="10693" y="9925"/>
                  </a:cubicBezTo>
                  <a:cubicBezTo>
                    <a:pt x="11022" y="9598"/>
                    <a:pt x="11204" y="9155"/>
                    <a:pt x="11200" y="8691"/>
                  </a:cubicBezTo>
                  <a:lnTo>
                    <a:pt x="11200" y="2438"/>
                  </a:lnTo>
                  <a:cubicBezTo>
                    <a:pt x="11204" y="1976"/>
                    <a:pt x="11022" y="1531"/>
                    <a:pt x="10693" y="1205"/>
                  </a:cubicBezTo>
                  <a:cubicBezTo>
                    <a:pt x="10362" y="878"/>
                    <a:pt x="9915" y="697"/>
                    <a:pt x="9450" y="701"/>
                  </a:cubicBezTo>
                  <a:close/>
                  <a:moveTo>
                    <a:pt x="707" y="2438"/>
                  </a:moveTo>
                  <a:cubicBezTo>
                    <a:pt x="720" y="1868"/>
                    <a:pt x="1183" y="1410"/>
                    <a:pt x="1757" y="1396"/>
                  </a:cubicBezTo>
                  <a:lnTo>
                    <a:pt x="3155" y="1396"/>
                  </a:lnTo>
                  <a:lnTo>
                    <a:pt x="3155" y="1743"/>
                  </a:lnTo>
                  <a:cubicBezTo>
                    <a:pt x="3149" y="1837"/>
                    <a:pt x="3184" y="1930"/>
                    <a:pt x="3252" y="1996"/>
                  </a:cubicBezTo>
                  <a:cubicBezTo>
                    <a:pt x="3319" y="2062"/>
                    <a:pt x="3410" y="2097"/>
                    <a:pt x="3505" y="2091"/>
                  </a:cubicBezTo>
                  <a:cubicBezTo>
                    <a:pt x="3599" y="2097"/>
                    <a:pt x="3692" y="2062"/>
                    <a:pt x="3759" y="1996"/>
                  </a:cubicBezTo>
                  <a:cubicBezTo>
                    <a:pt x="3827" y="1930"/>
                    <a:pt x="3862" y="1837"/>
                    <a:pt x="3855" y="1743"/>
                  </a:cubicBezTo>
                  <a:lnTo>
                    <a:pt x="3855" y="1396"/>
                  </a:lnTo>
                  <a:lnTo>
                    <a:pt x="7353" y="1396"/>
                  </a:lnTo>
                  <a:lnTo>
                    <a:pt x="7353" y="1743"/>
                  </a:lnTo>
                  <a:cubicBezTo>
                    <a:pt x="7353" y="1936"/>
                    <a:pt x="7509" y="2091"/>
                    <a:pt x="7703" y="2091"/>
                  </a:cubicBezTo>
                  <a:cubicBezTo>
                    <a:pt x="7795" y="2091"/>
                    <a:pt x="7884" y="2055"/>
                    <a:pt x="7950" y="1990"/>
                  </a:cubicBezTo>
                  <a:cubicBezTo>
                    <a:pt x="8015" y="1925"/>
                    <a:pt x="8053" y="1836"/>
                    <a:pt x="8053" y="1743"/>
                  </a:cubicBezTo>
                  <a:lnTo>
                    <a:pt x="8053" y="1396"/>
                  </a:lnTo>
                  <a:lnTo>
                    <a:pt x="9452" y="1396"/>
                  </a:lnTo>
                  <a:cubicBezTo>
                    <a:pt x="10025" y="1410"/>
                    <a:pt x="10486" y="1868"/>
                    <a:pt x="10500" y="2438"/>
                  </a:cubicBezTo>
                  <a:lnTo>
                    <a:pt x="10500" y="3480"/>
                  </a:lnTo>
                  <a:lnTo>
                    <a:pt x="707" y="3480"/>
                  </a:lnTo>
                  <a:lnTo>
                    <a:pt x="707" y="2438"/>
                  </a:lnTo>
                  <a:close/>
                  <a:moveTo>
                    <a:pt x="10499" y="8691"/>
                  </a:moveTo>
                  <a:cubicBezTo>
                    <a:pt x="10485" y="9261"/>
                    <a:pt x="10023" y="9718"/>
                    <a:pt x="9450" y="9733"/>
                  </a:cubicBezTo>
                  <a:lnTo>
                    <a:pt x="1757" y="9733"/>
                  </a:lnTo>
                  <a:cubicBezTo>
                    <a:pt x="1183" y="9720"/>
                    <a:pt x="720" y="9261"/>
                    <a:pt x="707" y="8691"/>
                  </a:cubicBezTo>
                  <a:lnTo>
                    <a:pt x="707" y="4175"/>
                  </a:lnTo>
                  <a:lnTo>
                    <a:pt x="10500" y="4175"/>
                  </a:lnTo>
                  <a:lnTo>
                    <a:pt x="10499" y="8691"/>
                  </a:lnTo>
                  <a:close/>
                  <a:moveTo>
                    <a:pt x="10499" y="8691"/>
                  </a:moveTo>
                  <a:close/>
                  <a:moveTo>
                    <a:pt x="2504" y="8691"/>
                  </a:moveTo>
                  <a:cubicBezTo>
                    <a:pt x="2689" y="8696"/>
                    <a:pt x="2868" y="8620"/>
                    <a:pt x="2991" y="8482"/>
                  </a:cubicBezTo>
                  <a:cubicBezTo>
                    <a:pt x="3125" y="8356"/>
                    <a:pt x="3202" y="8179"/>
                    <a:pt x="3202" y="7996"/>
                  </a:cubicBezTo>
                  <a:cubicBezTo>
                    <a:pt x="3202" y="7812"/>
                    <a:pt x="3125" y="7636"/>
                    <a:pt x="2991" y="7510"/>
                  </a:cubicBezTo>
                  <a:cubicBezTo>
                    <a:pt x="2864" y="7376"/>
                    <a:pt x="2687" y="7301"/>
                    <a:pt x="2502" y="7301"/>
                  </a:cubicBezTo>
                  <a:cubicBezTo>
                    <a:pt x="2316" y="7301"/>
                    <a:pt x="2140" y="7376"/>
                    <a:pt x="2012" y="7510"/>
                  </a:cubicBezTo>
                  <a:cubicBezTo>
                    <a:pt x="1878" y="7636"/>
                    <a:pt x="1802" y="7812"/>
                    <a:pt x="1802" y="7996"/>
                  </a:cubicBezTo>
                  <a:cubicBezTo>
                    <a:pt x="1802" y="8179"/>
                    <a:pt x="1878" y="8356"/>
                    <a:pt x="2012" y="8482"/>
                  </a:cubicBezTo>
                  <a:cubicBezTo>
                    <a:pt x="2137" y="8621"/>
                    <a:pt x="2317" y="8697"/>
                    <a:pt x="2504" y="8691"/>
                  </a:cubicBezTo>
                  <a:close/>
                  <a:moveTo>
                    <a:pt x="2504" y="6606"/>
                  </a:moveTo>
                  <a:cubicBezTo>
                    <a:pt x="2689" y="6611"/>
                    <a:pt x="2868" y="6535"/>
                    <a:pt x="2991" y="6398"/>
                  </a:cubicBezTo>
                  <a:cubicBezTo>
                    <a:pt x="3118" y="6267"/>
                    <a:pt x="3193" y="6095"/>
                    <a:pt x="3202" y="5912"/>
                  </a:cubicBezTo>
                  <a:cubicBezTo>
                    <a:pt x="3194" y="5730"/>
                    <a:pt x="3119" y="5557"/>
                    <a:pt x="2991" y="5426"/>
                  </a:cubicBezTo>
                  <a:cubicBezTo>
                    <a:pt x="2864" y="5292"/>
                    <a:pt x="2687" y="5217"/>
                    <a:pt x="2502" y="5217"/>
                  </a:cubicBezTo>
                  <a:cubicBezTo>
                    <a:pt x="2316" y="5217"/>
                    <a:pt x="2139" y="5292"/>
                    <a:pt x="2012" y="5426"/>
                  </a:cubicBezTo>
                  <a:cubicBezTo>
                    <a:pt x="1885" y="5557"/>
                    <a:pt x="1810" y="5730"/>
                    <a:pt x="1802" y="5912"/>
                  </a:cubicBezTo>
                  <a:cubicBezTo>
                    <a:pt x="1810" y="6095"/>
                    <a:pt x="1884" y="6267"/>
                    <a:pt x="2012" y="6398"/>
                  </a:cubicBezTo>
                  <a:cubicBezTo>
                    <a:pt x="2137" y="6536"/>
                    <a:pt x="2317" y="6612"/>
                    <a:pt x="2504" y="6606"/>
                  </a:cubicBezTo>
                  <a:close/>
                  <a:moveTo>
                    <a:pt x="5646" y="8691"/>
                  </a:moveTo>
                  <a:cubicBezTo>
                    <a:pt x="5929" y="8695"/>
                    <a:pt x="6185" y="8526"/>
                    <a:pt x="6294" y="8265"/>
                  </a:cubicBezTo>
                  <a:cubicBezTo>
                    <a:pt x="6401" y="8005"/>
                    <a:pt x="6339" y="7705"/>
                    <a:pt x="6136" y="7510"/>
                  </a:cubicBezTo>
                  <a:cubicBezTo>
                    <a:pt x="6009" y="7376"/>
                    <a:pt x="5831" y="7301"/>
                    <a:pt x="5646" y="7301"/>
                  </a:cubicBezTo>
                  <a:cubicBezTo>
                    <a:pt x="5461" y="7301"/>
                    <a:pt x="5284" y="7376"/>
                    <a:pt x="5156" y="7510"/>
                  </a:cubicBezTo>
                  <a:cubicBezTo>
                    <a:pt x="5023" y="7636"/>
                    <a:pt x="4946" y="7812"/>
                    <a:pt x="4946" y="7996"/>
                  </a:cubicBezTo>
                  <a:cubicBezTo>
                    <a:pt x="4946" y="8179"/>
                    <a:pt x="5023" y="8356"/>
                    <a:pt x="5156" y="8482"/>
                  </a:cubicBezTo>
                  <a:cubicBezTo>
                    <a:pt x="5281" y="8621"/>
                    <a:pt x="5461" y="8696"/>
                    <a:pt x="5646" y="8691"/>
                  </a:cubicBezTo>
                  <a:close/>
                  <a:moveTo>
                    <a:pt x="5646" y="6606"/>
                  </a:moveTo>
                  <a:cubicBezTo>
                    <a:pt x="6030" y="6598"/>
                    <a:pt x="6339" y="6292"/>
                    <a:pt x="6349" y="5912"/>
                  </a:cubicBezTo>
                  <a:cubicBezTo>
                    <a:pt x="6340" y="5730"/>
                    <a:pt x="6267" y="5557"/>
                    <a:pt x="6139" y="5426"/>
                  </a:cubicBezTo>
                  <a:cubicBezTo>
                    <a:pt x="6012" y="5292"/>
                    <a:pt x="5834" y="5217"/>
                    <a:pt x="5649" y="5217"/>
                  </a:cubicBezTo>
                  <a:cubicBezTo>
                    <a:pt x="5464" y="5217"/>
                    <a:pt x="5288" y="5292"/>
                    <a:pt x="5159" y="5426"/>
                  </a:cubicBezTo>
                  <a:cubicBezTo>
                    <a:pt x="5032" y="5557"/>
                    <a:pt x="4958" y="5730"/>
                    <a:pt x="4949" y="5912"/>
                  </a:cubicBezTo>
                  <a:cubicBezTo>
                    <a:pt x="4957" y="6093"/>
                    <a:pt x="5029" y="6266"/>
                    <a:pt x="5154" y="6398"/>
                  </a:cubicBezTo>
                  <a:cubicBezTo>
                    <a:pt x="5280" y="6536"/>
                    <a:pt x="5460" y="6612"/>
                    <a:pt x="5646" y="6606"/>
                  </a:cubicBezTo>
                  <a:close/>
                  <a:moveTo>
                    <a:pt x="8630" y="8691"/>
                  </a:moveTo>
                  <a:cubicBezTo>
                    <a:pt x="8817" y="8696"/>
                    <a:pt x="8995" y="8620"/>
                    <a:pt x="9120" y="8482"/>
                  </a:cubicBezTo>
                  <a:cubicBezTo>
                    <a:pt x="9254" y="8356"/>
                    <a:pt x="9330" y="8179"/>
                    <a:pt x="9330" y="7996"/>
                  </a:cubicBezTo>
                  <a:cubicBezTo>
                    <a:pt x="9330" y="7812"/>
                    <a:pt x="9254" y="7636"/>
                    <a:pt x="9120" y="7510"/>
                  </a:cubicBezTo>
                  <a:cubicBezTo>
                    <a:pt x="8993" y="7376"/>
                    <a:pt x="8815" y="7301"/>
                    <a:pt x="8630" y="7301"/>
                  </a:cubicBezTo>
                  <a:cubicBezTo>
                    <a:pt x="8445" y="7301"/>
                    <a:pt x="8268" y="7376"/>
                    <a:pt x="8140" y="7510"/>
                  </a:cubicBezTo>
                  <a:cubicBezTo>
                    <a:pt x="8003" y="7633"/>
                    <a:pt x="7925" y="7811"/>
                    <a:pt x="7930" y="7996"/>
                  </a:cubicBezTo>
                  <a:cubicBezTo>
                    <a:pt x="7939" y="8178"/>
                    <a:pt x="8013" y="8351"/>
                    <a:pt x="8140" y="8482"/>
                  </a:cubicBezTo>
                  <a:cubicBezTo>
                    <a:pt x="8265" y="8620"/>
                    <a:pt x="8444" y="8696"/>
                    <a:pt x="8630" y="8691"/>
                  </a:cubicBezTo>
                  <a:close/>
                  <a:moveTo>
                    <a:pt x="8630" y="6606"/>
                  </a:moveTo>
                  <a:cubicBezTo>
                    <a:pt x="9013" y="6597"/>
                    <a:pt x="9320" y="6291"/>
                    <a:pt x="9329" y="5912"/>
                  </a:cubicBezTo>
                  <a:cubicBezTo>
                    <a:pt x="9320" y="5730"/>
                    <a:pt x="9247" y="5557"/>
                    <a:pt x="9119" y="5426"/>
                  </a:cubicBezTo>
                  <a:cubicBezTo>
                    <a:pt x="8992" y="5292"/>
                    <a:pt x="8814" y="5217"/>
                    <a:pt x="8629" y="5217"/>
                  </a:cubicBezTo>
                  <a:cubicBezTo>
                    <a:pt x="8444" y="5217"/>
                    <a:pt x="8267" y="5292"/>
                    <a:pt x="8139" y="5426"/>
                  </a:cubicBezTo>
                  <a:cubicBezTo>
                    <a:pt x="8013" y="5557"/>
                    <a:pt x="7938" y="5730"/>
                    <a:pt x="7929" y="5912"/>
                  </a:cubicBezTo>
                  <a:cubicBezTo>
                    <a:pt x="7938" y="6095"/>
                    <a:pt x="8012" y="6267"/>
                    <a:pt x="8139" y="6398"/>
                  </a:cubicBezTo>
                  <a:cubicBezTo>
                    <a:pt x="8265" y="6536"/>
                    <a:pt x="8444" y="6612"/>
                    <a:pt x="8630" y="6606"/>
                  </a:cubicBezTo>
                  <a:close/>
                  <a:moveTo>
                    <a:pt x="8630" y="6606"/>
                  </a:move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lumMod val="75000"/>
                    <a:lumOff val="25000"/>
                  </a:schemeClr>
                </a:solidFill>
                <a:latin typeface="Arial" panose="020B0604020202020204" pitchFamily="34" charset="0"/>
                <a:ea typeface="汉仪旗黑-60S" panose="00020600040101010101" pitchFamily="18" charset="-122"/>
                <a:cs typeface="+mn-ea"/>
                <a:sym typeface="Arial" panose="020B0604020202020204" pitchFamily="34" charset="0"/>
              </a:endParaRPr>
            </a:p>
          </p:txBody>
        </p:sp>
      </p:grpSp>
    </p:spTree>
  </p:cSld>
  <p:clrMap bg1="lt1" tx1="dk1" bg2="lt2" tx2="dk2" accent1="accent1" accent2="accent2" accent3="accent3" accent4="accent4" accent5="accent5" accent6="accent6" hlink="hlink" folHlink="folHlink"/>
  <p:sldLayoutIdLst>
    <p:sldLayoutId id="2147483649"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5" Type="http://schemas.openxmlformats.org/officeDocument/2006/relationships/notesSlide" Target="../notesSlides/notesSlide1.xml"/><Relationship Id="rId4" Type="http://schemas.openxmlformats.org/officeDocument/2006/relationships/slideLayout" Target="../slideLayouts/slideLayout1.xml"/><Relationship Id="rId3" Type="http://schemas.openxmlformats.org/officeDocument/2006/relationships/tags" Target="../tags/tag1.xml"/><Relationship Id="rId2" Type="http://schemas.openxmlformats.org/officeDocument/2006/relationships/image" Target="../media/image3.png"/><Relationship Id="rId1" Type="http://schemas.openxmlformats.org/officeDocument/2006/relationships/image" Target="../media/image2.jpe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1.xml"/><Relationship Id="rId1" Type="http://schemas.openxmlformats.org/officeDocument/2006/relationships/tags" Target="../tags/tag11.xml"/></Relationships>
</file>

<file path=ppt/slides/_rels/slide11.xml.rels><?xml version="1.0" encoding="UTF-8" standalone="yes"?>
<Relationships xmlns="http://schemas.openxmlformats.org/package/2006/relationships"><Relationship Id="rId5" Type="http://schemas.openxmlformats.org/officeDocument/2006/relationships/notesSlide" Target="../notesSlides/notesSlide11.xml"/><Relationship Id="rId4" Type="http://schemas.openxmlformats.org/officeDocument/2006/relationships/slideLayout" Target="../slideLayouts/slideLayout1.xml"/><Relationship Id="rId3" Type="http://schemas.openxmlformats.org/officeDocument/2006/relationships/tags" Target="../tags/tag12.xml"/><Relationship Id="rId2" Type="http://schemas.openxmlformats.org/officeDocument/2006/relationships/image" Target="../media/image5.png"/><Relationship Id="rId1" Type="http://schemas.openxmlformats.org/officeDocument/2006/relationships/image" Target="../media/image1.png"/></Relationships>
</file>

<file path=ppt/slides/_rels/slide12.xml.rels><?xml version="1.0" encoding="UTF-8" standalone="yes"?>
<Relationships xmlns="http://schemas.openxmlformats.org/package/2006/relationships"><Relationship Id="rId4" Type="http://schemas.openxmlformats.org/officeDocument/2006/relationships/notesSlide" Target="../notesSlides/notesSlide12.xml"/><Relationship Id="rId3" Type="http://schemas.openxmlformats.org/officeDocument/2006/relationships/slideLayout" Target="../slideLayouts/slideLayout1.xml"/><Relationship Id="rId2" Type="http://schemas.openxmlformats.org/officeDocument/2006/relationships/tags" Target="../tags/tag13.xml"/><Relationship Id="rId1" Type="http://schemas.openxmlformats.org/officeDocument/2006/relationships/image" Target="../media/image7.jpe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1.xml"/><Relationship Id="rId1" Type="http://schemas.openxmlformats.org/officeDocument/2006/relationships/tags" Target="../tags/tag14.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1.xml"/><Relationship Id="rId1" Type="http://schemas.openxmlformats.org/officeDocument/2006/relationships/tags" Target="../tags/tag15.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1.xml"/><Relationship Id="rId1" Type="http://schemas.openxmlformats.org/officeDocument/2006/relationships/tags" Target="../tags/tag16.xml"/></Relationships>
</file>

<file path=ppt/slides/_rels/slide16.xml.rels><?xml version="1.0" encoding="UTF-8" standalone="yes"?>
<Relationships xmlns="http://schemas.openxmlformats.org/package/2006/relationships"><Relationship Id="rId5" Type="http://schemas.openxmlformats.org/officeDocument/2006/relationships/notesSlide" Target="../notesSlides/notesSlide16.xml"/><Relationship Id="rId4" Type="http://schemas.openxmlformats.org/officeDocument/2006/relationships/slideLayout" Target="../slideLayouts/slideLayout1.xml"/><Relationship Id="rId3" Type="http://schemas.openxmlformats.org/officeDocument/2006/relationships/tags" Target="../tags/tag17.xml"/><Relationship Id="rId2" Type="http://schemas.openxmlformats.org/officeDocument/2006/relationships/image" Target="../media/image5.png"/><Relationship Id="rId1" Type="http://schemas.openxmlformats.org/officeDocument/2006/relationships/image" Target="../media/image1.pn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1.xml"/><Relationship Id="rId1" Type="http://schemas.openxmlformats.org/officeDocument/2006/relationships/tags" Target="../tags/tag18.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1.xml"/><Relationship Id="rId1" Type="http://schemas.openxmlformats.org/officeDocument/2006/relationships/tags" Target="../tags/tag19.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1.xml"/><Relationship Id="rId1" Type="http://schemas.openxmlformats.org/officeDocument/2006/relationships/tags" Target="../tags/tag20.xml"/></Relationships>
</file>

<file path=ppt/slides/_rels/slide2.xml.rels><?xml version="1.0" encoding="UTF-8" standalone="yes"?>
<Relationships xmlns="http://schemas.openxmlformats.org/package/2006/relationships"><Relationship Id="rId4" Type="http://schemas.openxmlformats.org/officeDocument/2006/relationships/notesSlide" Target="../notesSlides/notesSlide2.xml"/><Relationship Id="rId3" Type="http://schemas.openxmlformats.org/officeDocument/2006/relationships/slideLayout" Target="../slideLayouts/slideLayout1.xml"/><Relationship Id="rId2" Type="http://schemas.openxmlformats.org/officeDocument/2006/relationships/tags" Target="../tags/tag2.xml"/><Relationship Id="rId1" Type="http://schemas.openxmlformats.org/officeDocument/2006/relationships/image" Target="../media/image4.png"/></Relationships>
</file>

<file path=ppt/slides/_rels/slide20.xml.rels><?xml version="1.0" encoding="UTF-8" standalone="yes"?>
<Relationships xmlns="http://schemas.openxmlformats.org/package/2006/relationships"><Relationship Id="rId5" Type="http://schemas.openxmlformats.org/officeDocument/2006/relationships/notesSlide" Target="../notesSlides/notesSlide20.xml"/><Relationship Id="rId4" Type="http://schemas.openxmlformats.org/officeDocument/2006/relationships/slideLayout" Target="../slideLayouts/slideLayout1.xml"/><Relationship Id="rId3" Type="http://schemas.openxmlformats.org/officeDocument/2006/relationships/tags" Target="../tags/tag21.xml"/><Relationship Id="rId2" Type="http://schemas.openxmlformats.org/officeDocument/2006/relationships/image" Target="../media/image3.png"/><Relationship Id="rId1" Type="http://schemas.openxmlformats.org/officeDocument/2006/relationships/image" Target="../media/image2.jpeg"/></Relationships>
</file>

<file path=ppt/slides/_rels/slide3.xml.rels><?xml version="1.0" encoding="UTF-8" standalone="yes"?>
<Relationships xmlns="http://schemas.openxmlformats.org/package/2006/relationships"><Relationship Id="rId5" Type="http://schemas.openxmlformats.org/officeDocument/2006/relationships/notesSlide" Target="../notesSlides/notesSlide3.xml"/><Relationship Id="rId4" Type="http://schemas.openxmlformats.org/officeDocument/2006/relationships/slideLayout" Target="../slideLayouts/slideLayout1.xml"/><Relationship Id="rId3" Type="http://schemas.openxmlformats.org/officeDocument/2006/relationships/tags" Target="../tags/tag3.xml"/><Relationship Id="rId2" Type="http://schemas.openxmlformats.org/officeDocument/2006/relationships/image" Target="../media/image5.png"/><Relationship Id="rId1" Type="http://schemas.openxmlformats.org/officeDocument/2006/relationships/image" Target="../media/image1.png"/></Relationships>
</file>

<file path=ppt/slides/_rels/slide4.xml.rels><?xml version="1.0" encoding="UTF-8" standalone="yes"?>
<Relationships xmlns="http://schemas.openxmlformats.org/package/2006/relationships"><Relationship Id="rId4" Type="http://schemas.openxmlformats.org/officeDocument/2006/relationships/notesSlide" Target="../notesSlides/notesSlide4.xml"/><Relationship Id="rId3" Type="http://schemas.openxmlformats.org/officeDocument/2006/relationships/slideLayout" Target="../slideLayouts/slideLayout1.xml"/><Relationship Id="rId2" Type="http://schemas.openxmlformats.org/officeDocument/2006/relationships/tags" Target="../tags/tag4.xml"/><Relationship Id="rId1" Type="http://schemas.openxmlformats.org/officeDocument/2006/relationships/image" Target="../media/image6.jpe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1.xml"/><Relationship Id="rId1" Type="http://schemas.openxmlformats.org/officeDocument/2006/relationships/tags" Target="../tags/tag5.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xml"/><Relationship Id="rId1" Type="http://schemas.openxmlformats.org/officeDocument/2006/relationships/tags" Target="../tags/tag6.xml"/></Relationships>
</file>

<file path=ppt/slides/_rels/slide7.xml.rels><?xml version="1.0" encoding="UTF-8" standalone="yes"?>
<Relationships xmlns="http://schemas.openxmlformats.org/package/2006/relationships"><Relationship Id="rId5" Type="http://schemas.openxmlformats.org/officeDocument/2006/relationships/notesSlide" Target="../notesSlides/notesSlide7.xml"/><Relationship Id="rId4" Type="http://schemas.openxmlformats.org/officeDocument/2006/relationships/slideLayout" Target="../slideLayouts/slideLayout1.xml"/><Relationship Id="rId3" Type="http://schemas.openxmlformats.org/officeDocument/2006/relationships/tags" Target="../tags/tag7.xml"/><Relationship Id="rId2" Type="http://schemas.openxmlformats.org/officeDocument/2006/relationships/image" Target="../media/image5.png"/><Relationship Id="rId1" Type="http://schemas.openxmlformats.org/officeDocument/2006/relationships/image" Target="../media/image1.pn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1.xml"/><Relationship Id="rId1" Type="http://schemas.openxmlformats.org/officeDocument/2006/relationships/tags" Target="../tags/tag8.xml"/></Relationships>
</file>

<file path=ppt/slides/_rels/slide9.xml.rels><?xml version="1.0" encoding="UTF-8" standalone="yes"?>
<Relationships xmlns="http://schemas.openxmlformats.org/package/2006/relationships"><Relationship Id="rId4" Type="http://schemas.openxmlformats.org/officeDocument/2006/relationships/notesSlide" Target="../notesSlides/notesSlide9.xml"/><Relationship Id="rId3" Type="http://schemas.openxmlformats.org/officeDocument/2006/relationships/slideLayout" Target="../slideLayouts/slideLayout1.xml"/><Relationship Id="rId2" Type="http://schemas.openxmlformats.org/officeDocument/2006/relationships/tags" Target="../tags/tag10.xml"/><Relationship Id="rId1" Type="http://schemas.openxmlformats.org/officeDocument/2006/relationships/tags" Target="../tags/tag9.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12" name="组合 11"/>
          <p:cNvGrpSpPr/>
          <p:nvPr/>
        </p:nvGrpSpPr>
        <p:grpSpPr>
          <a:xfrm flipH="1">
            <a:off x="3316810" y="0"/>
            <a:ext cx="8875190" cy="6858001"/>
            <a:chOff x="0" y="0"/>
            <a:chExt cx="8875190" cy="6858001"/>
          </a:xfrm>
        </p:grpSpPr>
        <p:pic>
          <p:nvPicPr>
            <p:cNvPr id="11" name="图片 10"/>
            <p:cNvPicPr>
              <a:picLocks noChangeAspect="1"/>
            </p:cNvPicPr>
            <p:nvPr/>
          </p:nvPicPr>
          <p:blipFill rotWithShape="1">
            <a:blip r:embed="rId1"/>
            <a:srcRect/>
            <a:stretch>
              <a:fillRect/>
            </a:stretch>
          </p:blipFill>
          <p:spPr>
            <a:xfrm>
              <a:off x="0" y="0"/>
              <a:ext cx="4737101" cy="6858000"/>
            </a:xfrm>
            <a:prstGeom prst="rect">
              <a:avLst/>
            </a:prstGeom>
          </p:spPr>
        </p:pic>
        <p:pic>
          <p:nvPicPr>
            <p:cNvPr id="8" name="图片 7"/>
            <p:cNvPicPr>
              <a:picLocks noChangeAspect="1"/>
            </p:cNvPicPr>
            <p:nvPr/>
          </p:nvPicPr>
          <p:blipFill rotWithShape="1">
            <a:blip r:embed="rId2"/>
            <a:srcRect/>
            <a:stretch>
              <a:fillRect/>
            </a:stretch>
          </p:blipFill>
          <p:spPr>
            <a:xfrm rot="16200000">
              <a:off x="2667001" y="649811"/>
              <a:ext cx="6858000" cy="5558379"/>
            </a:xfrm>
            <a:prstGeom prst="rect">
              <a:avLst/>
            </a:prstGeom>
          </p:spPr>
        </p:pic>
      </p:grpSp>
      <p:grpSp>
        <p:nvGrpSpPr>
          <p:cNvPr id="18" name="组合 17"/>
          <p:cNvGrpSpPr/>
          <p:nvPr/>
        </p:nvGrpSpPr>
        <p:grpSpPr>
          <a:xfrm>
            <a:off x="534163" y="1193618"/>
            <a:ext cx="558800" cy="558800"/>
            <a:chOff x="534163" y="1193618"/>
            <a:chExt cx="558800" cy="558800"/>
          </a:xfrm>
        </p:grpSpPr>
        <p:sp>
          <p:nvSpPr>
            <p:cNvPr id="14" name="椭圆 13"/>
            <p:cNvSpPr/>
            <p:nvPr/>
          </p:nvSpPr>
          <p:spPr>
            <a:xfrm>
              <a:off x="534163" y="1193618"/>
              <a:ext cx="558800" cy="558800"/>
            </a:xfrm>
            <a:prstGeom prst="ellipse">
              <a:avLst/>
            </a:prstGeom>
            <a:solidFill>
              <a:srgbClr val="098EA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latin typeface="Arial" panose="020B0604020202020204" pitchFamily="34" charset="0"/>
                <a:ea typeface="汉仪旗黑-60S" panose="00020600040101010101" pitchFamily="18" charset="-122"/>
                <a:cs typeface="+mn-ea"/>
                <a:sym typeface="Arial" panose="020B0604020202020204" pitchFamily="34" charset="0"/>
              </a:endParaRPr>
            </a:p>
          </p:txBody>
        </p:sp>
        <p:sp>
          <p:nvSpPr>
            <p:cNvPr id="17" name="Oval 9"/>
            <p:cNvSpPr/>
            <p:nvPr/>
          </p:nvSpPr>
          <p:spPr>
            <a:xfrm>
              <a:off x="628392" y="1300587"/>
              <a:ext cx="370341" cy="344862"/>
            </a:xfrm>
            <a:custGeom>
              <a:avLst/>
              <a:gdLst>
                <a:gd name="T0" fmla="*/ 8052 w 11204"/>
                <a:gd name="T1" fmla="*/ 701 h 10433"/>
                <a:gd name="T2" fmla="*/ 7702 w 11204"/>
                <a:gd name="T3" fmla="*/ 6 h 10433"/>
                <a:gd name="T4" fmla="*/ 7352 w 11204"/>
                <a:gd name="T5" fmla="*/ 701 h 10433"/>
                <a:gd name="T6" fmla="*/ 3854 w 11204"/>
                <a:gd name="T7" fmla="*/ 353 h 10433"/>
                <a:gd name="T8" fmla="*/ 3504 w 11204"/>
                <a:gd name="T9" fmla="*/ 6 h 10433"/>
                <a:gd name="T10" fmla="*/ 3154 w 11204"/>
                <a:gd name="T11" fmla="*/ 353 h 10433"/>
                <a:gd name="T12" fmla="*/ 1755 w 11204"/>
                <a:gd name="T13" fmla="*/ 701 h 10433"/>
                <a:gd name="T14" fmla="*/ 5 w 11204"/>
                <a:gd name="T15" fmla="*/ 2438 h 10433"/>
                <a:gd name="T16" fmla="*/ 513 w 11204"/>
                <a:gd name="T17" fmla="*/ 9925 h 10433"/>
                <a:gd name="T18" fmla="*/ 9450 w 11204"/>
                <a:gd name="T19" fmla="*/ 10428 h 10433"/>
                <a:gd name="T20" fmla="*/ 11200 w 11204"/>
                <a:gd name="T21" fmla="*/ 8691 h 10433"/>
                <a:gd name="T22" fmla="*/ 10693 w 11204"/>
                <a:gd name="T23" fmla="*/ 1205 h 10433"/>
                <a:gd name="T24" fmla="*/ 707 w 11204"/>
                <a:gd name="T25" fmla="*/ 2438 h 10433"/>
                <a:gd name="T26" fmla="*/ 3155 w 11204"/>
                <a:gd name="T27" fmla="*/ 1396 h 10433"/>
                <a:gd name="T28" fmla="*/ 3252 w 11204"/>
                <a:gd name="T29" fmla="*/ 1996 h 10433"/>
                <a:gd name="T30" fmla="*/ 3759 w 11204"/>
                <a:gd name="T31" fmla="*/ 1996 h 10433"/>
                <a:gd name="T32" fmla="*/ 3855 w 11204"/>
                <a:gd name="T33" fmla="*/ 1396 h 10433"/>
                <a:gd name="T34" fmla="*/ 7353 w 11204"/>
                <a:gd name="T35" fmla="*/ 1743 h 10433"/>
                <a:gd name="T36" fmla="*/ 7950 w 11204"/>
                <a:gd name="T37" fmla="*/ 1990 h 10433"/>
                <a:gd name="T38" fmla="*/ 8053 w 11204"/>
                <a:gd name="T39" fmla="*/ 1396 h 10433"/>
                <a:gd name="T40" fmla="*/ 10500 w 11204"/>
                <a:gd name="T41" fmla="*/ 2438 h 10433"/>
                <a:gd name="T42" fmla="*/ 707 w 11204"/>
                <a:gd name="T43" fmla="*/ 3480 h 10433"/>
                <a:gd name="T44" fmla="*/ 10499 w 11204"/>
                <a:gd name="T45" fmla="*/ 8691 h 10433"/>
                <a:gd name="T46" fmla="*/ 1757 w 11204"/>
                <a:gd name="T47" fmla="*/ 9733 h 10433"/>
                <a:gd name="T48" fmla="*/ 707 w 11204"/>
                <a:gd name="T49" fmla="*/ 4175 h 10433"/>
                <a:gd name="T50" fmla="*/ 10499 w 11204"/>
                <a:gd name="T51" fmla="*/ 8691 h 10433"/>
                <a:gd name="T52" fmla="*/ 2504 w 11204"/>
                <a:gd name="T53" fmla="*/ 8691 h 10433"/>
                <a:gd name="T54" fmla="*/ 3202 w 11204"/>
                <a:gd name="T55" fmla="*/ 7996 h 10433"/>
                <a:gd name="T56" fmla="*/ 2502 w 11204"/>
                <a:gd name="T57" fmla="*/ 7301 h 10433"/>
                <a:gd name="T58" fmla="*/ 1802 w 11204"/>
                <a:gd name="T59" fmla="*/ 7996 h 10433"/>
                <a:gd name="T60" fmla="*/ 2504 w 11204"/>
                <a:gd name="T61" fmla="*/ 8691 h 10433"/>
                <a:gd name="T62" fmla="*/ 2991 w 11204"/>
                <a:gd name="T63" fmla="*/ 6398 h 10433"/>
                <a:gd name="T64" fmla="*/ 2991 w 11204"/>
                <a:gd name="T65" fmla="*/ 5426 h 10433"/>
                <a:gd name="T66" fmla="*/ 2012 w 11204"/>
                <a:gd name="T67" fmla="*/ 5426 h 10433"/>
                <a:gd name="T68" fmla="*/ 2012 w 11204"/>
                <a:gd name="T69" fmla="*/ 6398 h 10433"/>
                <a:gd name="T70" fmla="*/ 5646 w 11204"/>
                <a:gd name="T71" fmla="*/ 8691 h 10433"/>
                <a:gd name="T72" fmla="*/ 6136 w 11204"/>
                <a:gd name="T73" fmla="*/ 7510 h 10433"/>
                <a:gd name="T74" fmla="*/ 5156 w 11204"/>
                <a:gd name="T75" fmla="*/ 7510 h 10433"/>
                <a:gd name="T76" fmla="*/ 5156 w 11204"/>
                <a:gd name="T77" fmla="*/ 8482 h 10433"/>
                <a:gd name="T78" fmla="*/ 5646 w 11204"/>
                <a:gd name="T79" fmla="*/ 6606 h 10433"/>
                <a:gd name="T80" fmla="*/ 6139 w 11204"/>
                <a:gd name="T81" fmla="*/ 5426 h 10433"/>
                <a:gd name="T82" fmla="*/ 5159 w 11204"/>
                <a:gd name="T83" fmla="*/ 5426 h 10433"/>
                <a:gd name="T84" fmla="*/ 5154 w 11204"/>
                <a:gd name="T85" fmla="*/ 6398 h 10433"/>
                <a:gd name="T86" fmla="*/ 8630 w 11204"/>
                <a:gd name="T87" fmla="*/ 8691 h 10433"/>
                <a:gd name="T88" fmla="*/ 9330 w 11204"/>
                <a:gd name="T89" fmla="*/ 7996 h 10433"/>
                <a:gd name="T90" fmla="*/ 8630 w 11204"/>
                <a:gd name="T91" fmla="*/ 7301 h 10433"/>
                <a:gd name="T92" fmla="*/ 7930 w 11204"/>
                <a:gd name="T93" fmla="*/ 7996 h 10433"/>
                <a:gd name="T94" fmla="*/ 8630 w 11204"/>
                <a:gd name="T95" fmla="*/ 8691 h 10433"/>
                <a:gd name="T96" fmla="*/ 9329 w 11204"/>
                <a:gd name="T97" fmla="*/ 5912 h 10433"/>
                <a:gd name="T98" fmla="*/ 8629 w 11204"/>
                <a:gd name="T99" fmla="*/ 5217 h 10433"/>
                <a:gd name="T100" fmla="*/ 7929 w 11204"/>
                <a:gd name="T101" fmla="*/ 5912 h 10433"/>
                <a:gd name="T102" fmla="*/ 8630 w 11204"/>
                <a:gd name="T103" fmla="*/ 6606 h 104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1204" h="10433">
                  <a:moveTo>
                    <a:pt x="9450" y="701"/>
                  </a:moveTo>
                  <a:lnTo>
                    <a:pt x="8052" y="701"/>
                  </a:lnTo>
                  <a:lnTo>
                    <a:pt x="8052" y="353"/>
                  </a:lnTo>
                  <a:cubicBezTo>
                    <a:pt x="8052" y="161"/>
                    <a:pt x="7895" y="6"/>
                    <a:pt x="7702" y="6"/>
                  </a:cubicBezTo>
                  <a:cubicBezTo>
                    <a:pt x="7509" y="6"/>
                    <a:pt x="7353" y="161"/>
                    <a:pt x="7352" y="353"/>
                  </a:cubicBezTo>
                  <a:lnTo>
                    <a:pt x="7352" y="701"/>
                  </a:lnTo>
                  <a:lnTo>
                    <a:pt x="3854" y="701"/>
                  </a:lnTo>
                  <a:lnTo>
                    <a:pt x="3854" y="353"/>
                  </a:lnTo>
                  <a:cubicBezTo>
                    <a:pt x="3860" y="260"/>
                    <a:pt x="3825" y="167"/>
                    <a:pt x="3758" y="101"/>
                  </a:cubicBezTo>
                  <a:cubicBezTo>
                    <a:pt x="3690" y="35"/>
                    <a:pt x="3598" y="0"/>
                    <a:pt x="3504" y="6"/>
                  </a:cubicBezTo>
                  <a:cubicBezTo>
                    <a:pt x="3410" y="0"/>
                    <a:pt x="3318" y="35"/>
                    <a:pt x="3250" y="101"/>
                  </a:cubicBezTo>
                  <a:cubicBezTo>
                    <a:pt x="3184" y="167"/>
                    <a:pt x="3149" y="260"/>
                    <a:pt x="3154" y="353"/>
                  </a:cubicBezTo>
                  <a:lnTo>
                    <a:pt x="3154" y="701"/>
                  </a:lnTo>
                  <a:lnTo>
                    <a:pt x="1755" y="701"/>
                  </a:lnTo>
                  <a:cubicBezTo>
                    <a:pt x="1290" y="696"/>
                    <a:pt x="843" y="877"/>
                    <a:pt x="513" y="1205"/>
                  </a:cubicBezTo>
                  <a:cubicBezTo>
                    <a:pt x="184" y="1531"/>
                    <a:pt x="2" y="1975"/>
                    <a:pt x="5" y="2438"/>
                  </a:cubicBezTo>
                  <a:lnTo>
                    <a:pt x="5" y="8691"/>
                  </a:lnTo>
                  <a:cubicBezTo>
                    <a:pt x="0" y="9153"/>
                    <a:pt x="184" y="9598"/>
                    <a:pt x="513" y="9925"/>
                  </a:cubicBezTo>
                  <a:cubicBezTo>
                    <a:pt x="843" y="10252"/>
                    <a:pt x="1290" y="10433"/>
                    <a:pt x="1755" y="10428"/>
                  </a:cubicBezTo>
                  <a:lnTo>
                    <a:pt x="9450" y="10428"/>
                  </a:lnTo>
                  <a:cubicBezTo>
                    <a:pt x="9915" y="10433"/>
                    <a:pt x="10363" y="10252"/>
                    <a:pt x="10693" y="9925"/>
                  </a:cubicBezTo>
                  <a:cubicBezTo>
                    <a:pt x="11022" y="9598"/>
                    <a:pt x="11204" y="9155"/>
                    <a:pt x="11200" y="8691"/>
                  </a:cubicBezTo>
                  <a:lnTo>
                    <a:pt x="11200" y="2438"/>
                  </a:lnTo>
                  <a:cubicBezTo>
                    <a:pt x="11204" y="1976"/>
                    <a:pt x="11022" y="1531"/>
                    <a:pt x="10693" y="1205"/>
                  </a:cubicBezTo>
                  <a:cubicBezTo>
                    <a:pt x="10362" y="878"/>
                    <a:pt x="9915" y="697"/>
                    <a:pt x="9450" y="701"/>
                  </a:cubicBezTo>
                  <a:close/>
                  <a:moveTo>
                    <a:pt x="707" y="2438"/>
                  </a:moveTo>
                  <a:cubicBezTo>
                    <a:pt x="720" y="1868"/>
                    <a:pt x="1183" y="1410"/>
                    <a:pt x="1757" y="1396"/>
                  </a:cubicBezTo>
                  <a:lnTo>
                    <a:pt x="3155" y="1396"/>
                  </a:lnTo>
                  <a:lnTo>
                    <a:pt x="3155" y="1743"/>
                  </a:lnTo>
                  <a:cubicBezTo>
                    <a:pt x="3149" y="1837"/>
                    <a:pt x="3184" y="1930"/>
                    <a:pt x="3252" y="1996"/>
                  </a:cubicBezTo>
                  <a:cubicBezTo>
                    <a:pt x="3319" y="2062"/>
                    <a:pt x="3410" y="2097"/>
                    <a:pt x="3505" y="2091"/>
                  </a:cubicBezTo>
                  <a:cubicBezTo>
                    <a:pt x="3599" y="2097"/>
                    <a:pt x="3692" y="2062"/>
                    <a:pt x="3759" y="1996"/>
                  </a:cubicBezTo>
                  <a:cubicBezTo>
                    <a:pt x="3827" y="1930"/>
                    <a:pt x="3862" y="1837"/>
                    <a:pt x="3855" y="1743"/>
                  </a:cubicBezTo>
                  <a:lnTo>
                    <a:pt x="3855" y="1396"/>
                  </a:lnTo>
                  <a:lnTo>
                    <a:pt x="7353" y="1396"/>
                  </a:lnTo>
                  <a:lnTo>
                    <a:pt x="7353" y="1743"/>
                  </a:lnTo>
                  <a:cubicBezTo>
                    <a:pt x="7353" y="1936"/>
                    <a:pt x="7509" y="2091"/>
                    <a:pt x="7703" y="2091"/>
                  </a:cubicBezTo>
                  <a:cubicBezTo>
                    <a:pt x="7795" y="2091"/>
                    <a:pt x="7884" y="2055"/>
                    <a:pt x="7950" y="1990"/>
                  </a:cubicBezTo>
                  <a:cubicBezTo>
                    <a:pt x="8015" y="1925"/>
                    <a:pt x="8053" y="1836"/>
                    <a:pt x="8053" y="1743"/>
                  </a:cubicBezTo>
                  <a:lnTo>
                    <a:pt x="8053" y="1396"/>
                  </a:lnTo>
                  <a:lnTo>
                    <a:pt x="9452" y="1396"/>
                  </a:lnTo>
                  <a:cubicBezTo>
                    <a:pt x="10025" y="1410"/>
                    <a:pt x="10486" y="1868"/>
                    <a:pt x="10500" y="2438"/>
                  </a:cubicBezTo>
                  <a:lnTo>
                    <a:pt x="10500" y="3480"/>
                  </a:lnTo>
                  <a:lnTo>
                    <a:pt x="707" y="3480"/>
                  </a:lnTo>
                  <a:lnTo>
                    <a:pt x="707" y="2438"/>
                  </a:lnTo>
                  <a:close/>
                  <a:moveTo>
                    <a:pt x="10499" y="8691"/>
                  </a:moveTo>
                  <a:cubicBezTo>
                    <a:pt x="10485" y="9261"/>
                    <a:pt x="10023" y="9718"/>
                    <a:pt x="9450" y="9733"/>
                  </a:cubicBezTo>
                  <a:lnTo>
                    <a:pt x="1757" y="9733"/>
                  </a:lnTo>
                  <a:cubicBezTo>
                    <a:pt x="1183" y="9720"/>
                    <a:pt x="720" y="9261"/>
                    <a:pt x="707" y="8691"/>
                  </a:cubicBezTo>
                  <a:lnTo>
                    <a:pt x="707" y="4175"/>
                  </a:lnTo>
                  <a:lnTo>
                    <a:pt x="10500" y="4175"/>
                  </a:lnTo>
                  <a:lnTo>
                    <a:pt x="10499" y="8691"/>
                  </a:lnTo>
                  <a:close/>
                  <a:moveTo>
                    <a:pt x="10499" y="8691"/>
                  </a:moveTo>
                  <a:close/>
                  <a:moveTo>
                    <a:pt x="2504" y="8691"/>
                  </a:moveTo>
                  <a:cubicBezTo>
                    <a:pt x="2689" y="8696"/>
                    <a:pt x="2868" y="8620"/>
                    <a:pt x="2991" y="8482"/>
                  </a:cubicBezTo>
                  <a:cubicBezTo>
                    <a:pt x="3125" y="8356"/>
                    <a:pt x="3202" y="8179"/>
                    <a:pt x="3202" y="7996"/>
                  </a:cubicBezTo>
                  <a:cubicBezTo>
                    <a:pt x="3202" y="7812"/>
                    <a:pt x="3125" y="7636"/>
                    <a:pt x="2991" y="7510"/>
                  </a:cubicBezTo>
                  <a:cubicBezTo>
                    <a:pt x="2864" y="7376"/>
                    <a:pt x="2687" y="7301"/>
                    <a:pt x="2502" y="7301"/>
                  </a:cubicBezTo>
                  <a:cubicBezTo>
                    <a:pt x="2316" y="7301"/>
                    <a:pt x="2140" y="7376"/>
                    <a:pt x="2012" y="7510"/>
                  </a:cubicBezTo>
                  <a:cubicBezTo>
                    <a:pt x="1878" y="7636"/>
                    <a:pt x="1802" y="7812"/>
                    <a:pt x="1802" y="7996"/>
                  </a:cubicBezTo>
                  <a:cubicBezTo>
                    <a:pt x="1802" y="8179"/>
                    <a:pt x="1878" y="8356"/>
                    <a:pt x="2012" y="8482"/>
                  </a:cubicBezTo>
                  <a:cubicBezTo>
                    <a:pt x="2137" y="8621"/>
                    <a:pt x="2317" y="8697"/>
                    <a:pt x="2504" y="8691"/>
                  </a:cubicBezTo>
                  <a:close/>
                  <a:moveTo>
                    <a:pt x="2504" y="6606"/>
                  </a:moveTo>
                  <a:cubicBezTo>
                    <a:pt x="2689" y="6611"/>
                    <a:pt x="2868" y="6535"/>
                    <a:pt x="2991" y="6398"/>
                  </a:cubicBezTo>
                  <a:cubicBezTo>
                    <a:pt x="3118" y="6267"/>
                    <a:pt x="3193" y="6095"/>
                    <a:pt x="3202" y="5912"/>
                  </a:cubicBezTo>
                  <a:cubicBezTo>
                    <a:pt x="3194" y="5730"/>
                    <a:pt x="3119" y="5557"/>
                    <a:pt x="2991" y="5426"/>
                  </a:cubicBezTo>
                  <a:cubicBezTo>
                    <a:pt x="2864" y="5292"/>
                    <a:pt x="2687" y="5217"/>
                    <a:pt x="2502" y="5217"/>
                  </a:cubicBezTo>
                  <a:cubicBezTo>
                    <a:pt x="2316" y="5217"/>
                    <a:pt x="2139" y="5292"/>
                    <a:pt x="2012" y="5426"/>
                  </a:cubicBezTo>
                  <a:cubicBezTo>
                    <a:pt x="1885" y="5557"/>
                    <a:pt x="1810" y="5730"/>
                    <a:pt x="1802" y="5912"/>
                  </a:cubicBezTo>
                  <a:cubicBezTo>
                    <a:pt x="1810" y="6095"/>
                    <a:pt x="1884" y="6267"/>
                    <a:pt x="2012" y="6398"/>
                  </a:cubicBezTo>
                  <a:cubicBezTo>
                    <a:pt x="2137" y="6536"/>
                    <a:pt x="2317" y="6612"/>
                    <a:pt x="2504" y="6606"/>
                  </a:cubicBezTo>
                  <a:close/>
                  <a:moveTo>
                    <a:pt x="5646" y="8691"/>
                  </a:moveTo>
                  <a:cubicBezTo>
                    <a:pt x="5929" y="8695"/>
                    <a:pt x="6185" y="8526"/>
                    <a:pt x="6294" y="8265"/>
                  </a:cubicBezTo>
                  <a:cubicBezTo>
                    <a:pt x="6401" y="8005"/>
                    <a:pt x="6339" y="7705"/>
                    <a:pt x="6136" y="7510"/>
                  </a:cubicBezTo>
                  <a:cubicBezTo>
                    <a:pt x="6009" y="7376"/>
                    <a:pt x="5831" y="7301"/>
                    <a:pt x="5646" y="7301"/>
                  </a:cubicBezTo>
                  <a:cubicBezTo>
                    <a:pt x="5461" y="7301"/>
                    <a:pt x="5284" y="7376"/>
                    <a:pt x="5156" y="7510"/>
                  </a:cubicBezTo>
                  <a:cubicBezTo>
                    <a:pt x="5023" y="7636"/>
                    <a:pt x="4946" y="7812"/>
                    <a:pt x="4946" y="7996"/>
                  </a:cubicBezTo>
                  <a:cubicBezTo>
                    <a:pt x="4946" y="8179"/>
                    <a:pt x="5023" y="8356"/>
                    <a:pt x="5156" y="8482"/>
                  </a:cubicBezTo>
                  <a:cubicBezTo>
                    <a:pt x="5281" y="8621"/>
                    <a:pt x="5461" y="8696"/>
                    <a:pt x="5646" y="8691"/>
                  </a:cubicBezTo>
                  <a:close/>
                  <a:moveTo>
                    <a:pt x="5646" y="6606"/>
                  </a:moveTo>
                  <a:cubicBezTo>
                    <a:pt x="6030" y="6598"/>
                    <a:pt x="6339" y="6292"/>
                    <a:pt x="6349" y="5912"/>
                  </a:cubicBezTo>
                  <a:cubicBezTo>
                    <a:pt x="6340" y="5730"/>
                    <a:pt x="6267" y="5557"/>
                    <a:pt x="6139" y="5426"/>
                  </a:cubicBezTo>
                  <a:cubicBezTo>
                    <a:pt x="6012" y="5292"/>
                    <a:pt x="5834" y="5217"/>
                    <a:pt x="5649" y="5217"/>
                  </a:cubicBezTo>
                  <a:cubicBezTo>
                    <a:pt x="5464" y="5217"/>
                    <a:pt x="5288" y="5292"/>
                    <a:pt x="5159" y="5426"/>
                  </a:cubicBezTo>
                  <a:cubicBezTo>
                    <a:pt x="5032" y="5557"/>
                    <a:pt x="4958" y="5730"/>
                    <a:pt x="4949" y="5912"/>
                  </a:cubicBezTo>
                  <a:cubicBezTo>
                    <a:pt x="4957" y="6093"/>
                    <a:pt x="5029" y="6266"/>
                    <a:pt x="5154" y="6398"/>
                  </a:cubicBezTo>
                  <a:cubicBezTo>
                    <a:pt x="5280" y="6536"/>
                    <a:pt x="5460" y="6612"/>
                    <a:pt x="5646" y="6606"/>
                  </a:cubicBezTo>
                  <a:close/>
                  <a:moveTo>
                    <a:pt x="8630" y="8691"/>
                  </a:moveTo>
                  <a:cubicBezTo>
                    <a:pt x="8817" y="8696"/>
                    <a:pt x="8995" y="8620"/>
                    <a:pt x="9120" y="8482"/>
                  </a:cubicBezTo>
                  <a:cubicBezTo>
                    <a:pt x="9254" y="8356"/>
                    <a:pt x="9330" y="8179"/>
                    <a:pt x="9330" y="7996"/>
                  </a:cubicBezTo>
                  <a:cubicBezTo>
                    <a:pt x="9330" y="7812"/>
                    <a:pt x="9254" y="7636"/>
                    <a:pt x="9120" y="7510"/>
                  </a:cubicBezTo>
                  <a:cubicBezTo>
                    <a:pt x="8993" y="7376"/>
                    <a:pt x="8815" y="7301"/>
                    <a:pt x="8630" y="7301"/>
                  </a:cubicBezTo>
                  <a:cubicBezTo>
                    <a:pt x="8445" y="7301"/>
                    <a:pt x="8268" y="7376"/>
                    <a:pt x="8140" y="7510"/>
                  </a:cubicBezTo>
                  <a:cubicBezTo>
                    <a:pt x="8003" y="7633"/>
                    <a:pt x="7925" y="7811"/>
                    <a:pt x="7930" y="7996"/>
                  </a:cubicBezTo>
                  <a:cubicBezTo>
                    <a:pt x="7939" y="8178"/>
                    <a:pt x="8013" y="8351"/>
                    <a:pt x="8140" y="8482"/>
                  </a:cubicBezTo>
                  <a:cubicBezTo>
                    <a:pt x="8265" y="8620"/>
                    <a:pt x="8444" y="8696"/>
                    <a:pt x="8630" y="8691"/>
                  </a:cubicBezTo>
                  <a:close/>
                  <a:moveTo>
                    <a:pt x="8630" y="6606"/>
                  </a:moveTo>
                  <a:cubicBezTo>
                    <a:pt x="9013" y="6597"/>
                    <a:pt x="9320" y="6291"/>
                    <a:pt x="9329" y="5912"/>
                  </a:cubicBezTo>
                  <a:cubicBezTo>
                    <a:pt x="9320" y="5730"/>
                    <a:pt x="9247" y="5557"/>
                    <a:pt x="9119" y="5426"/>
                  </a:cubicBezTo>
                  <a:cubicBezTo>
                    <a:pt x="8992" y="5292"/>
                    <a:pt x="8814" y="5217"/>
                    <a:pt x="8629" y="5217"/>
                  </a:cubicBezTo>
                  <a:cubicBezTo>
                    <a:pt x="8444" y="5217"/>
                    <a:pt x="8267" y="5292"/>
                    <a:pt x="8139" y="5426"/>
                  </a:cubicBezTo>
                  <a:cubicBezTo>
                    <a:pt x="8013" y="5557"/>
                    <a:pt x="7938" y="5730"/>
                    <a:pt x="7929" y="5912"/>
                  </a:cubicBezTo>
                  <a:cubicBezTo>
                    <a:pt x="7938" y="6095"/>
                    <a:pt x="8012" y="6267"/>
                    <a:pt x="8139" y="6398"/>
                  </a:cubicBezTo>
                  <a:cubicBezTo>
                    <a:pt x="8265" y="6536"/>
                    <a:pt x="8444" y="6612"/>
                    <a:pt x="8630" y="6606"/>
                  </a:cubicBezTo>
                  <a:close/>
                  <a:moveTo>
                    <a:pt x="8630" y="6606"/>
                  </a:move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lumMod val="75000"/>
                    <a:lumOff val="25000"/>
                  </a:schemeClr>
                </a:solidFill>
                <a:latin typeface="Arial" panose="020B0604020202020204" pitchFamily="34" charset="0"/>
                <a:ea typeface="汉仪旗黑-60S" panose="00020600040101010101" pitchFamily="18" charset="-122"/>
                <a:cs typeface="+mn-ea"/>
                <a:sym typeface="Arial" panose="020B0604020202020204" pitchFamily="34" charset="0"/>
              </a:endParaRPr>
            </a:p>
          </p:txBody>
        </p:sp>
      </p:grpSp>
      <p:sp>
        <p:nvSpPr>
          <p:cNvPr id="16" name="矩形 15"/>
          <p:cNvSpPr/>
          <p:nvPr/>
        </p:nvSpPr>
        <p:spPr>
          <a:xfrm>
            <a:off x="1092962" y="1242185"/>
            <a:ext cx="2663825" cy="460375"/>
          </a:xfrm>
          <a:prstGeom prst="rect">
            <a:avLst/>
          </a:prstGeom>
        </p:spPr>
        <p:txBody>
          <a:bodyPr wrap="none">
            <a:spAutoFit/>
          </a:bodyPr>
          <a:lstStyle/>
          <a:p>
            <a:r>
              <a:rPr lang="en-US" altLang="zh-CN" sz="2400">
                <a:solidFill>
                  <a:schemeClr val="tx1">
                    <a:lumMod val="75000"/>
                    <a:lumOff val="25000"/>
                  </a:schemeClr>
                </a:solidFill>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rPr>
              <a:t>Business Training</a:t>
            </a:r>
            <a:endParaRPr lang="en-US" altLang="zh-CN" sz="2400" dirty="0">
              <a:solidFill>
                <a:schemeClr val="tx1">
                  <a:lumMod val="75000"/>
                  <a:lumOff val="25000"/>
                </a:schemeClr>
              </a:solidFill>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endParaRPr>
          </a:p>
        </p:txBody>
      </p:sp>
      <p:sp>
        <p:nvSpPr>
          <p:cNvPr id="20" name="矩形 19"/>
          <p:cNvSpPr/>
          <p:nvPr/>
        </p:nvSpPr>
        <p:spPr>
          <a:xfrm>
            <a:off x="435708" y="3024706"/>
            <a:ext cx="5558692" cy="368300"/>
          </a:xfrm>
          <a:prstGeom prst="rect">
            <a:avLst/>
          </a:prstGeom>
        </p:spPr>
        <p:txBody>
          <a:bodyPr wrap="square">
            <a:spAutoFit/>
          </a:bodyPr>
          <a:lstStyle/>
          <a:p>
            <a:pPr algn="dist"/>
            <a:r>
              <a:rPr lang="zh-CN" altLang="en-US" dirty="0">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rPr>
              <a:t>Safety Production Responsibility</a:t>
            </a:r>
            <a:endParaRPr lang="zh-CN" altLang="en-US" dirty="0">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endParaRPr>
          </a:p>
        </p:txBody>
      </p:sp>
      <p:sp>
        <p:nvSpPr>
          <p:cNvPr id="21" name="矩形 20"/>
          <p:cNvSpPr/>
          <p:nvPr/>
        </p:nvSpPr>
        <p:spPr>
          <a:xfrm flipH="1">
            <a:off x="435708" y="3414667"/>
            <a:ext cx="6310609" cy="737235"/>
          </a:xfrm>
          <a:prstGeom prst="rect">
            <a:avLst/>
          </a:prstGeom>
        </p:spPr>
        <p:txBody>
          <a:bodyPr wrap="square">
            <a:spAutoFit/>
          </a:bodyPr>
          <a:lstStyle/>
          <a:p>
            <a:pPr lvl="0">
              <a:lnSpc>
                <a:spcPct val="150000"/>
              </a:lnSpc>
              <a:defRPr/>
            </a:pPr>
            <a:r>
              <a:rPr kumimoji="0" lang="en-US" altLang="zh-CN" sz="1400" b="0" i="0" u="none" strike="noStrike" kern="1200" cap="none" spc="0" normalizeH="0" baseline="0" noProof="0" dirty="0">
                <a:ln>
                  <a:noFill/>
                </a:ln>
                <a:solidFill>
                  <a:schemeClr val="tx1">
                    <a:lumMod val="85000"/>
                    <a:lumOff val="15000"/>
                  </a:schemeClr>
                </a:solidFill>
                <a:effectLst/>
                <a:uLnTx/>
                <a:uFillTx/>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rPr>
              <a:t>Lemon Drops Oat Cake Oat Cake Sugar Plum Sweet Gingerbread Chocolate Cake Gingerbread Drops Oat Cake.</a:t>
            </a:r>
            <a:endParaRPr kumimoji="0" lang="en-US" altLang="zh-CN" sz="1400" b="0" i="0" u="none" strike="noStrike" kern="1200" cap="none" spc="0" normalizeH="0" baseline="0" noProof="0" dirty="0">
              <a:ln>
                <a:noFill/>
              </a:ln>
              <a:solidFill>
                <a:schemeClr val="tx1">
                  <a:lumMod val="85000"/>
                  <a:lumOff val="15000"/>
                </a:schemeClr>
              </a:solidFill>
              <a:effectLst/>
              <a:uLnTx/>
              <a:uFillTx/>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endParaRPr>
          </a:p>
        </p:txBody>
      </p:sp>
      <p:sp>
        <p:nvSpPr>
          <p:cNvPr id="23" name="矩形: 圆角 22"/>
          <p:cNvSpPr/>
          <p:nvPr/>
        </p:nvSpPr>
        <p:spPr>
          <a:xfrm>
            <a:off x="475704" y="4398528"/>
            <a:ext cx="1602176" cy="367818"/>
          </a:xfrm>
          <a:prstGeom prst="roundRect">
            <a:avLst>
              <a:gd name="adj" fmla="val 50000"/>
            </a:avLst>
          </a:prstGeom>
          <a:solidFill>
            <a:srgbClr val="178295"/>
          </a:solidFill>
          <a:ln w="28575" cap="flat" cmpd="sng" algn="ctr">
            <a:noFill/>
            <a:prstDash val="solid"/>
            <a:miter lim="800000"/>
          </a:ln>
          <a:effectLst/>
        </p:spPr>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514350" rtl="0" eaLnBrk="1" fontAlgn="auto" latinLnBrk="0" hangingPunct="1">
              <a:lnSpc>
                <a:spcPct val="100000"/>
              </a:lnSpc>
              <a:spcBef>
                <a:spcPts val="0"/>
              </a:spcBef>
              <a:spcAft>
                <a:spcPts val="0"/>
              </a:spcAft>
              <a:buClrTx/>
              <a:buSzTx/>
              <a:buFontTx/>
              <a:buNone/>
              <a:defRPr/>
            </a:pPr>
            <a:r>
              <a:rPr kumimoji="0" lang="zh-CN" altLang="en-US" sz="1400" b="0" i="0" u="none" strike="noStrike" kern="1200" cap="none" spc="0" normalizeH="0" baseline="0" noProof="0" dirty="0">
                <a:ln>
                  <a:noFill/>
                </a:ln>
                <a:solidFill>
                  <a:schemeClr val="bg1"/>
                </a:solidFill>
                <a:effectLst/>
                <a:uLnTx/>
                <a:uFillTx/>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rPr>
              <a:t>汇报人：某某某</a:t>
            </a:r>
            <a:endParaRPr kumimoji="0" lang="zh-CN" altLang="en-US" sz="1400" b="0" i="0" u="none" strike="noStrike" kern="1200" cap="none" spc="0" normalizeH="0" baseline="0" noProof="0" dirty="0">
              <a:ln>
                <a:noFill/>
              </a:ln>
              <a:solidFill>
                <a:schemeClr val="bg1"/>
              </a:solidFill>
              <a:effectLst/>
              <a:uLnTx/>
              <a:uFillTx/>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endParaRPr>
          </a:p>
        </p:txBody>
      </p:sp>
      <p:sp>
        <p:nvSpPr>
          <p:cNvPr id="22" name="矩形 21"/>
          <p:cNvSpPr/>
          <p:nvPr/>
        </p:nvSpPr>
        <p:spPr>
          <a:xfrm>
            <a:off x="377652" y="1864618"/>
            <a:ext cx="9145681" cy="1198880"/>
          </a:xfrm>
          <a:prstGeom prst="rect">
            <a:avLst/>
          </a:prstGeom>
        </p:spPr>
        <p:txBody>
          <a:bodyPr wrap="square">
            <a:spAutoFit/>
          </a:bodyPr>
          <a:lstStyle/>
          <a:p>
            <a:r>
              <a:rPr lang="zh-CN" altLang="en-US" sz="7200" dirty="0">
                <a:solidFill>
                  <a:srgbClr val="178295"/>
                </a:solidFill>
                <a:latin typeface="江城圆体 600W" panose="020B0800000000000000" charset="-122"/>
                <a:ea typeface="江城圆体 600W" panose="020B0800000000000000" charset="-122"/>
                <a:cs typeface="江城圆体 600W" panose="020B0800000000000000" charset="-122"/>
                <a:sym typeface="+mn-lt"/>
              </a:rPr>
              <a:t>安全责任培训</a:t>
            </a:r>
            <a:endParaRPr lang="zh-CN" altLang="en-US" sz="7200" dirty="0">
              <a:solidFill>
                <a:srgbClr val="178295"/>
              </a:solidFill>
              <a:latin typeface="江城圆体 600W" panose="020B0800000000000000" charset="-122"/>
              <a:ea typeface="江城圆体 600W" panose="020B0800000000000000" charset="-122"/>
              <a:cs typeface="江城圆体 600W" panose="020B0800000000000000" charset="-122"/>
              <a:sym typeface="+mn-lt"/>
            </a:endParaRPr>
          </a:p>
        </p:txBody>
      </p:sp>
    </p:spTree>
    <p:custDataLst>
      <p:tags r:id="rId3"/>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文本框"/>
          <p:cNvSpPr/>
          <p:nvPr/>
        </p:nvSpPr>
        <p:spPr>
          <a:xfrm>
            <a:off x="916214" y="289917"/>
            <a:ext cx="5194300" cy="583565"/>
          </a:xfrm>
          <a:prstGeom prst="rect">
            <a:avLst/>
          </a:prstGeom>
        </p:spPr>
        <p:txBody>
          <a:bodyPr wrap="square">
            <a:spAutoFit/>
          </a:bodyPr>
          <a:lstStyle/>
          <a:p>
            <a:pPr lvl="0"/>
            <a:r>
              <a:rPr lang="zh-CN" altLang="en-US" sz="3200" b="1">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rPr>
              <a:t>事故隐患表现</a:t>
            </a:r>
            <a:endParaRPr lang="zh-CN" altLang="en-US" sz="3200" b="1" dirty="0">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endParaRPr>
          </a:p>
        </p:txBody>
      </p:sp>
      <p:cxnSp>
        <p:nvCxnSpPr>
          <p:cNvPr id="4" name="Elbow Connector 6"/>
          <p:cNvCxnSpPr/>
          <p:nvPr/>
        </p:nvCxnSpPr>
        <p:spPr>
          <a:xfrm>
            <a:off x="6625948" y="3312216"/>
            <a:ext cx="851384" cy="237260"/>
          </a:xfrm>
          <a:prstGeom prst="bentConnector3">
            <a:avLst>
              <a:gd name="adj1" fmla="val 50000"/>
            </a:avLst>
          </a:prstGeom>
          <a:noFill/>
          <a:ln w="9525" cap="flat" cmpd="sng" algn="ctr">
            <a:solidFill>
              <a:sysClr val="window" lastClr="FFFFFF">
                <a:lumMod val="65000"/>
              </a:sysClr>
            </a:solidFill>
            <a:prstDash val="sysDot"/>
            <a:miter lim="800000"/>
            <a:headEnd type="oval"/>
            <a:tailEnd type="oval"/>
          </a:ln>
          <a:effectLst/>
        </p:spPr>
      </p:cxnSp>
      <p:cxnSp>
        <p:nvCxnSpPr>
          <p:cNvPr id="5" name="Elbow Connector 7"/>
          <p:cNvCxnSpPr/>
          <p:nvPr/>
        </p:nvCxnSpPr>
        <p:spPr>
          <a:xfrm flipV="1">
            <a:off x="6612234" y="2589268"/>
            <a:ext cx="851384" cy="237260"/>
          </a:xfrm>
          <a:prstGeom prst="bentConnector3">
            <a:avLst>
              <a:gd name="adj1" fmla="val 50000"/>
            </a:avLst>
          </a:prstGeom>
          <a:noFill/>
          <a:ln w="9525" cap="flat" cmpd="sng" algn="ctr">
            <a:solidFill>
              <a:sysClr val="window" lastClr="FFFFFF">
                <a:lumMod val="65000"/>
              </a:sysClr>
            </a:solidFill>
            <a:prstDash val="sysDot"/>
            <a:miter lim="800000"/>
            <a:headEnd type="oval"/>
            <a:tailEnd type="oval"/>
          </a:ln>
          <a:effectLst/>
        </p:spPr>
      </p:cxnSp>
      <p:cxnSp>
        <p:nvCxnSpPr>
          <p:cNvPr id="6" name="Elbow Connector 8"/>
          <p:cNvCxnSpPr/>
          <p:nvPr/>
        </p:nvCxnSpPr>
        <p:spPr>
          <a:xfrm flipH="1">
            <a:off x="4707575" y="3330269"/>
            <a:ext cx="851384" cy="237260"/>
          </a:xfrm>
          <a:prstGeom prst="bentConnector3">
            <a:avLst>
              <a:gd name="adj1" fmla="val 50000"/>
            </a:avLst>
          </a:prstGeom>
          <a:noFill/>
          <a:ln w="9525" cap="flat" cmpd="sng" algn="ctr">
            <a:solidFill>
              <a:sysClr val="window" lastClr="FFFFFF">
                <a:lumMod val="65000"/>
              </a:sysClr>
            </a:solidFill>
            <a:prstDash val="sysDot"/>
            <a:miter lim="800000"/>
            <a:headEnd type="oval"/>
            <a:tailEnd type="oval"/>
          </a:ln>
          <a:effectLst/>
        </p:spPr>
      </p:cxnSp>
      <p:grpSp>
        <p:nvGrpSpPr>
          <p:cNvPr id="7" name="Group 9"/>
          <p:cNvGrpSpPr/>
          <p:nvPr/>
        </p:nvGrpSpPr>
        <p:grpSpPr>
          <a:xfrm>
            <a:off x="7520430" y="2247631"/>
            <a:ext cx="2954187" cy="688597"/>
            <a:chOff x="7699508" y="2223969"/>
            <a:chExt cx="3283266" cy="765303"/>
          </a:xfrm>
        </p:grpSpPr>
        <p:sp>
          <p:nvSpPr>
            <p:cNvPr id="41" name="Round Same Side Corner Rectangle 10"/>
            <p:cNvSpPr/>
            <p:nvPr/>
          </p:nvSpPr>
          <p:spPr>
            <a:xfrm rot="5400000">
              <a:off x="9371697" y="1378195"/>
              <a:ext cx="765300" cy="2456854"/>
            </a:xfrm>
            <a:prstGeom prst="round2SameRect">
              <a:avLst>
                <a:gd name="adj1" fmla="val 50000"/>
                <a:gd name="adj2" fmla="val 0"/>
              </a:avLst>
            </a:prstGeom>
            <a:solidFill>
              <a:schemeClr val="accent2"/>
            </a:solidFill>
            <a:ln w="12700" cap="flat" cmpd="sng" algn="ctr">
              <a:noFill/>
              <a:prstDash val="solid"/>
              <a:miter lim="800000"/>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defTabSz="914400">
                <a:lnSpc>
                  <a:spcPct val="120000"/>
                </a:lnSpc>
                <a:defRPr/>
              </a:pPr>
              <a:endParaRPr lang="en-US" sz="400" kern="0" dirty="0">
                <a:solidFill>
                  <a:sysClr val="window" lastClr="FFFFFF"/>
                </a:solidFill>
                <a:latin typeface="Arial" panose="020B0604020202020204" pitchFamily="34" charset="0"/>
                <a:ea typeface="汉仪旗黑-60S" panose="00020600040101010101" pitchFamily="18" charset="-122"/>
                <a:cs typeface="+mn-ea"/>
                <a:sym typeface="Arial" panose="020B0604020202020204" pitchFamily="34" charset="0"/>
              </a:endParaRPr>
            </a:p>
          </p:txBody>
        </p:sp>
        <p:sp>
          <p:nvSpPr>
            <p:cNvPr id="42" name="Round Same Side Corner Rectangle 13"/>
            <p:cNvSpPr/>
            <p:nvPr/>
          </p:nvSpPr>
          <p:spPr>
            <a:xfrm rot="16200000">
              <a:off x="7730064" y="2193413"/>
              <a:ext cx="765300" cy="826412"/>
            </a:xfrm>
            <a:prstGeom prst="round2SameRect">
              <a:avLst>
                <a:gd name="adj1" fmla="val 50000"/>
                <a:gd name="adj2" fmla="val 0"/>
              </a:avLst>
            </a:prstGeom>
            <a:solidFill>
              <a:schemeClr val="accent1"/>
            </a:solidFill>
            <a:ln w="12700" cap="flat" cmpd="sng" algn="ctr">
              <a:noFill/>
              <a:prstDash val="solid"/>
              <a:miter lim="800000"/>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defTabSz="914400">
                <a:lnSpc>
                  <a:spcPct val="120000"/>
                </a:lnSpc>
                <a:defRPr/>
              </a:pPr>
              <a:endParaRPr lang="en-US" sz="400" kern="0" dirty="0">
                <a:solidFill>
                  <a:sysClr val="window" lastClr="FFFFFF"/>
                </a:solidFill>
                <a:latin typeface="Arial" panose="020B0604020202020204" pitchFamily="34" charset="0"/>
                <a:ea typeface="汉仪旗黑-60S" panose="00020600040101010101" pitchFamily="18" charset="-122"/>
                <a:cs typeface="+mn-ea"/>
                <a:sym typeface="Arial" panose="020B0604020202020204" pitchFamily="34" charset="0"/>
              </a:endParaRPr>
            </a:p>
          </p:txBody>
        </p:sp>
      </p:grpSp>
      <p:grpSp>
        <p:nvGrpSpPr>
          <p:cNvPr id="8" name="Group 15"/>
          <p:cNvGrpSpPr/>
          <p:nvPr/>
        </p:nvGrpSpPr>
        <p:grpSpPr>
          <a:xfrm>
            <a:off x="7520430" y="3209145"/>
            <a:ext cx="2954187" cy="688596"/>
            <a:chOff x="7699508" y="3292593"/>
            <a:chExt cx="3283266" cy="765302"/>
          </a:xfrm>
        </p:grpSpPr>
        <p:sp>
          <p:nvSpPr>
            <p:cNvPr id="39" name="Round Same Side Corner Rectangle 16"/>
            <p:cNvSpPr/>
            <p:nvPr/>
          </p:nvSpPr>
          <p:spPr>
            <a:xfrm rot="5400000">
              <a:off x="9371697" y="2446818"/>
              <a:ext cx="765300" cy="2456854"/>
            </a:xfrm>
            <a:prstGeom prst="round2SameRect">
              <a:avLst>
                <a:gd name="adj1" fmla="val 50000"/>
                <a:gd name="adj2" fmla="val 0"/>
              </a:avLst>
            </a:prstGeom>
            <a:solidFill>
              <a:schemeClr val="accent1"/>
            </a:solidFill>
            <a:ln w="12700" cap="flat" cmpd="sng" algn="ctr">
              <a:noFill/>
              <a:prstDash val="solid"/>
              <a:miter lim="800000"/>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defTabSz="914400">
                <a:lnSpc>
                  <a:spcPct val="120000"/>
                </a:lnSpc>
                <a:defRPr/>
              </a:pPr>
              <a:endParaRPr lang="en-US" sz="400" kern="0" dirty="0">
                <a:solidFill>
                  <a:sysClr val="window" lastClr="FFFFFF"/>
                </a:solidFill>
                <a:latin typeface="Arial" panose="020B0604020202020204" pitchFamily="34" charset="0"/>
                <a:ea typeface="汉仪旗黑-60S" panose="00020600040101010101" pitchFamily="18" charset="-122"/>
                <a:cs typeface="+mn-ea"/>
                <a:sym typeface="Arial" panose="020B0604020202020204" pitchFamily="34" charset="0"/>
              </a:endParaRPr>
            </a:p>
          </p:txBody>
        </p:sp>
        <p:sp>
          <p:nvSpPr>
            <p:cNvPr id="40" name="Round Same Side Corner Rectangle 19"/>
            <p:cNvSpPr/>
            <p:nvPr/>
          </p:nvSpPr>
          <p:spPr>
            <a:xfrm rot="16200000">
              <a:off x="7730064" y="3262037"/>
              <a:ext cx="765300" cy="826412"/>
            </a:xfrm>
            <a:prstGeom prst="round2SameRect">
              <a:avLst>
                <a:gd name="adj1" fmla="val 50000"/>
                <a:gd name="adj2" fmla="val 0"/>
              </a:avLst>
            </a:prstGeom>
            <a:solidFill>
              <a:schemeClr val="accent2"/>
            </a:solidFill>
            <a:ln w="12700" cap="flat" cmpd="sng" algn="ctr">
              <a:noFill/>
              <a:prstDash val="solid"/>
              <a:miter lim="800000"/>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defTabSz="914400">
                <a:lnSpc>
                  <a:spcPct val="120000"/>
                </a:lnSpc>
                <a:defRPr/>
              </a:pPr>
              <a:endParaRPr lang="en-US" sz="400" kern="0" dirty="0">
                <a:solidFill>
                  <a:sysClr val="window" lastClr="FFFFFF"/>
                </a:solidFill>
                <a:latin typeface="Arial" panose="020B0604020202020204" pitchFamily="34" charset="0"/>
                <a:ea typeface="汉仪旗黑-60S" panose="00020600040101010101" pitchFamily="18" charset="-122"/>
                <a:cs typeface="+mn-ea"/>
                <a:sym typeface="Arial" panose="020B0604020202020204" pitchFamily="34" charset="0"/>
              </a:endParaRPr>
            </a:p>
          </p:txBody>
        </p:sp>
      </p:grpSp>
      <p:grpSp>
        <p:nvGrpSpPr>
          <p:cNvPr id="9" name="Group 21"/>
          <p:cNvGrpSpPr/>
          <p:nvPr/>
        </p:nvGrpSpPr>
        <p:grpSpPr>
          <a:xfrm>
            <a:off x="1714210" y="2259054"/>
            <a:ext cx="2954187" cy="688596"/>
            <a:chOff x="1246506" y="2236667"/>
            <a:chExt cx="3283266" cy="765302"/>
          </a:xfrm>
        </p:grpSpPr>
        <p:sp>
          <p:nvSpPr>
            <p:cNvPr id="37" name="Round Same Side Corner Rectangle 22"/>
            <p:cNvSpPr/>
            <p:nvPr/>
          </p:nvSpPr>
          <p:spPr>
            <a:xfrm rot="5400000" flipH="1" flipV="1">
              <a:off x="2092283" y="1390890"/>
              <a:ext cx="765300" cy="2456854"/>
            </a:xfrm>
            <a:prstGeom prst="round2SameRect">
              <a:avLst>
                <a:gd name="adj1" fmla="val 50000"/>
                <a:gd name="adj2" fmla="val 0"/>
              </a:avLst>
            </a:prstGeom>
            <a:solidFill>
              <a:schemeClr val="accent2"/>
            </a:solidFill>
            <a:ln w="12700" cap="flat" cmpd="sng" algn="ctr">
              <a:noFill/>
              <a:prstDash val="solid"/>
              <a:miter lim="800000"/>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defTabSz="914400">
                <a:lnSpc>
                  <a:spcPct val="120000"/>
                </a:lnSpc>
                <a:defRPr/>
              </a:pPr>
              <a:endParaRPr lang="en-US" sz="400" kern="0" dirty="0">
                <a:solidFill>
                  <a:sysClr val="window" lastClr="FFFFFF"/>
                </a:solidFill>
                <a:latin typeface="Arial" panose="020B0604020202020204" pitchFamily="34" charset="0"/>
                <a:ea typeface="汉仪旗黑-60S" panose="00020600040101010101" pitchFamily="18" charset="-122"/>
                <a:cs typeface="+mn-ea"/>
                <a:sym typeface="Arial" panose="020B0604020202020204" pitchFamily="34" charset="0"/>
              </a:endParaRPr>
            </a:p>
          </p:txBody>
        </p:sp>
        <p:sp>
          <p:nvSpPr>
            <p:cNvPr id="38" name="Round Same Side Corner Rectangle 25"/>
            <p:cNvSpPr/>
            <p:nvPr/>
          </p:nvSpPr>
          <p:spPr>
            <a:xfrm rot="16200000" flipH="1" flipV="1">
              <a:off x="3733916" y="2206113"/>
              <a:ext cx="765300" cy="826412"/>
            </a:xfrm>
            <a:prstGeom prst="round2SameRect">
              <a:avLst>
                <a:gd name="adj1" fmla="val 50000"/>
                <a:gd name="adj2" fmla="val 0"/>
              </a:avLst>
            </a:prstGeom>
            <a:solidFill>
              <a:schemeClr val="accent1"/>
            </a:solidFill>
            <a:ln w="12700" cap="flat" cmpd="sng" algn="ctr">
              <a:noFill/>
              <a:prstDash val="solid"/>
              <a:miter lim="800000"/>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defTabSz="914400">
                <a:lnSpc>
                  <a:spcPct val="120000"/>
                </a:lnSpc>
                <a:defRPr/>
              </a:pPr>
              <a:endParaRPr lang="en-US" sz="400" kern="0" dirty="0">
                <a:solidFill>
                  <a:sysClr val="window" lastClr="FFFFFF"/>
                </a:solidFill>
                <a:latin typeface="Arial" panose="020B0604020202020204" pitchFamily="34" charset="0"/>
                <a:ea typeface="汉仪旗黑-60S" panose="00020600040101010101" pitchFamily="18" charset="-122"/>
                <a:cs typeface="+mn-ea"/>
                <a:sym typeface="Arial" panose="020B0604020202020204" pitchFamily="34" charset="0"/>
              </a:endParaRPr>
            </a:p>
          </p:txBody>
        </p:sp>
      </p:grpSp>
      <p:grpSp>
        <p:nvGrpSpPr>
          <p:cNvPr id="10" name="Group 27"/>
          <p:cNvGrpSpPr/>
          <p:nvPr/>
        </p:nvGrpSpPr>
        <p:grpSpPr>
          <a:xfrm>
            <a:off x="1714210" y="3220571"/>
            <a:ext cx="2954187" cy="688597"/>
            <a:chOff x="1246506" y="3305290"/>
            <a:chExt cx="3283266" cy="765303"/>
          </a:xfrm>
        </p:grpSpPr>
        <p:sp>
          <p:nvSpPr>
            <p:cNvPr id="35" name="Round Same Side Corner Rectangle 28"/>
            <p:cNvSpPr/>
            <p:nvPr/>
          </p:nvSpPr>
          <p:spPr>
            <a:xfrm rot="5400000" flipH="1" flipV="1">
              <a:off x="2092283" y="2459513"/>
              <a:ext cx="765300" cy="2456854"/>
            </a:xfrm>
            <a:prstGeom prst="round2SameRect">
              <a:avLst>
                <a:gd name="adj1" fmla="val 50000"/>
                <a:gd name="adj2" fmla="val 0"/>
              </a:avLst>
            </a:prstGeom>
            <a:solidFill>
              <a:schemeClr val="accent1"/>
            </a:solidFill>
            <a:ln w="12700" cap="flat" cmpd="sng" algn="ctr">
              <a:noFill/>
              <a:prstDash val="solid"/>
              <a:miter lim="800000"/>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defTabSz="914400">
                <a:lnSpc>
                  <a:spcPct val="120000"/>
                </a:lnSpc>
                <a:defRPr/>
              </a:pPr>
              <a:endParaRPr lang="en-US" sz="400" kern="0" dirty="0">
                <a:solidFill>
                  <a:sysClr val="window" lastClr="FFFFFF"/>
                </a:solidFill>
                <a:latin typeface="Arial" panose="020B0604020202020204" pitchFamily="34" charset="0"/>
                <a:ea typeface="汉仪旗黑-60S" panose="00020600040101010101" pitchFamily="18" charset="-122"/>
                <a:cs typeface="+mn-ea"/>
                <a:sym typeface="Arial" panose="020B0604020202020204" pitchFamily="34" charset="0"/>
              </a:endParaRPr>
            </a:p>
          </p:txBody>
        </p:sp>
        <p:sp>
          <p:nvSpPr>
            <p:cNvPr id="36" name="Round Same Side Corner Rectangle 31"/>
            <p:cNvSpPr/>
            <p:nvPr/>
          </p:nvSpPr>
          <p:spPr>
            <a:xfrm rot="16200000" flipH="1" flipV="1">
              <a:off x="3733916" y="3274737"/>
              <a:ext cx="765300" cy="826412"/>
            </a:xfrm>
            <a:prstGeom prst="round2SameRect">
              <a:avLst>
                <a:gd name="adj1" fmla="val 50000"/>
                <a:gd name="adj2" fmla="val 0"/>
              </a:avLst>
            </a:prstGeom>
            <a:solidFill>
              <a:schemeClr val="accent2"/>
            </a:solidFill>
            <a:ln w="12700" cap="flat" cmpd="sng" algn="ctr">
              <a:noFill/>
              <a:prstDash val="solid"/>
              <a:miter lim="800000"/>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defTabSz="914400">
                <a:lnSpc>
                  <a:spcPct val="120000"/>
                </a:lnSpc>
                <a:defRPr/>
              </a:pPr>
              <a:endParaRPr lang="en-US" sz="400" kern="0" dirty="0">
                <a:solidFill>
                  <a:sysClr val="window" lastClr="FFFFFF"/>
                </a:solidFill>
                <a:latin typeface="Arial" panose="020B0604020202020204" pitchFamily="34" charset="0"/>
                <a:ea typeface="汉仪旗黑-60S" panose="00020600040101010101" pitchFamily="18" charset="-122"/>
                <a:cs typeface="+mn-ea"/>
                <a:sym typeface="Arial" panose="020B0604020202020204" pitchFamily="34" charset="0"/>
              </a:endParaRPr>
            </a:p>
          </p:txBody>
        </p:sp>
      </p:grpSp>
      <p:cxnSp>
        <p:nvCxnSpPr>
          <p:cNvPr id="11" name="Elbow Connector 33"/>
          <p:cNvCxnSpPr/>
          <p:nvPr/>
        </p:nvCxnSpPr>
        <p:spPr>
          <a:xfrm flipH="1" flipV="1">
            <a:off x="4707575" y="2607319"/>
            <a:ext cx="851384" cy="237260"/>
          </a:xfrm>
          <a:prstGeom prst="bentConnector3">
            <a:avLst>
              <a:gd name="adj1" fmla="val 50000"/>
            </a:avLst>
          </a:prstGeom>
          <a:noFill/>
          <a:ln w="9525" cap="flat" cmpd="sng" algn="ctr">
            <a:solidFill>
              <a:sysClr val="window" lastClr="FFFFFF">
                <a:lumMod val="65000"/>
              </a:sysClr>
            </a:solidFill>
            <a:prstDash val="sysDot"/>
            <a:miter lim="800000"/>
            <a:headEnd type="oval"/>
            <a:tailEnd type="oval"/>
          </a:ln>
          <a:effectLst/>
        </p:spPr>
      </p:cxnSp>
      <p:sp>
        <p:nvSpPr>
          <p:cNvPr id="12" name="Freeform 12"/>
          <p:cNvSpPr/>
          <p:nvPr/>
        </p:nvSpPr>
        <p:spPr bwMode="auto">
          <a:xfrm>
            <a:off x="5113256" y="2085791"/>
            <a:ext cx="970090" cy="967892"/>
          </a:xfrm>
          <a:custGeom>
            <a:avLst/>
            <a:gdLst>
              <a:gd name="T0" fmla="*/ 372 w 372"/>
              <a:gd name="T1" fmla="*/ 0 h 371"/>
              <a:gd name="T2" fmla="*/ 325 w 372"/>
              <a:gd name="T3" fmla="*/ 0 h 371"/>
              <a:gd name="T4" fmla="*/ 325 w 372"/>
              <a:gd name="T5" fmla="*/ 73 h 371"/>
              <a:gd name="T6" fmla="*/ 263 w 372"/>
              <a:gd name="T7" fmla="*/ 90 h 371"/>
              <a:gd name="T8" fmla="*/ 226 w 372"/>
              <a:gd name="T9" fmla="*/ 26 h 371"/>
              <a:gd name="T10" fmla="*/ 145 w 372"/>
              <a:gd name="T11" fmla="*/ 73 h 371"/>
              <a:gd name="T12" fmla="*/ 182 w 372"/>
              <a:gd name="T13" fmla="*/ 136 h 371"/>
              <a:gd name="T14" fmla="*/ 137 w 372"/>
              <a:gd name="T15" fmla="*/ 183 h 371"/>
              <a:gd name="T16" fmla="*/ 73 w 372"/>
              <a:gd name="T17" fmla="*/ 146 h 371"/>
              <a:gd name="T18" fmla="*/ 28 w 372"/>
              <a:gd name="T19" fmla="*/ 225 h 371"/>
              <a:gd name="T20" fmla="*/ 91 w 372"/>
              <a:gd name="T21" fmla="*/ 262 h 371"/>
              <a:gd name="T22" fmla="*/ 74 w 372"/>
              <a:gd name="T23" fmla="*/ 325 h 371"/>
              <a:gd name="T24" fmla="*/ 0 w 372"/>
              <a:gd name="T25" fmla="*/ 325 h 371"/>
              <a:gd name="T26" fmla="*/ 0 w 372"/>
              <a:gd name="T27" fmla="*/ 371 h 371"/>
              <a:gd name="T28" fmla="*/ 372 w 372"/>
              <a:gd name="T29" fmla="*/ 371 h 371"/>
              <a:gd name="T30" fmla="*/ 372 w 372"/>
              <a:gd name="T31" fmla="*/ 0 h 3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72" h="371">
                <a:moveTo>
                  <a:pt x="372" y="0"/>
                </a:moveTo>
                <a:cubicBezTo>
                  <a:pt x="325" y="0"/>
                  <a:pt x="325" y="0"/>
                  <a:pt x="325" y="0"/>
                </a:cubicBezTo>
                <a:cubicBezTo>
                  <a:pt x="325" y="73"/>
                  <a:pt x="325" y="73"/>
                  <a:pt x="325" y="73"/>
                </a:cubicBezTo>
                <a:cubicBezTo>
                  <a:pt x="304" y="77"/>
                  <a:pt x="282" y="83"/>
                  <a:pt x="263" y="90"/>
                </a:cubicBezTo>
                <a:cubicBezTo>
                  <a:pt x="226" y="26"/>
                  <a:pt x="226" y="26"/>
                  <a:pt x="226" y="26"/>
                </a:cubicBezTo>
                <a:cubicBezTo>
                  <a:pt x="145" y="73"/>
                  <a:pt x="145" y="73"/>
                  <a:pt x="145" y="73"/>
                </a:cubicBezTo>
                <a:cubicBezTo>
                  <a:pt x="182" y="136"/>
                  <a:pt x="182" y="136"/>
                  <a:pt x="182" y="136"/>
                </a:cubicBezTo>
                <a:cubicBezTo>
                  <a:pt x="166" y="150"/>
                  <a:pt x="150" y="166"/>
                  <a:pt x="137" y="183"/>
                </a:cubicBezTo>
                <a:cubicBezTo>
                  <a:pt x="73" y="146"/>
                  <a:pt x="73" y="146"/>
                  <a:pt x="73" y="146"/>
                </a:cubicBezTo>
                <a:cubicBezTo>
                  <a:pt x="28" y="225"/>
                  <a:pt x="28" y="225"/>
                  <a:pt x="28" y="225"/>
                </a:cubicBezTo>
                <a:cubicBezTo>
                  <a:pt x="91" y="262"/>
                  <a:pt x="91" y="262"/>
                  <a:pt x="91" y="262"/>
                </a:cubicBezTo>
                <a:cubicBezTo>
                  <a:pt x="82" y="283"/>
                  <a:pt x="78" y="303"/>
                  <a:pt x="74" y="325"/>
                </a:cubicBezTo>
                <a:cubicBezTo>
                  <a:pt x="0" y="325"/>
                  <a:pt x="0" y="325"/>
                  <a:pt x="0" y="325"/>
                </a:cubicBezTo>
                <a:cubicBezTo>
                  <a:pt x="0" y="371"/>
                  <a:pt x="0" y="371"/>
                  <a:pt x="0" y="371"/>
                </a:cubicBezTo>
                <a:cubicBezTo>
                  <a:pt x="372" y="371"/>
                  <a:pt x="372" y="371"/>
                  <a:pt x="372" y="371"/>
                </a:cubicBezTo>
                <a:lnTo>
                  <a:pt x="372" y="0"/>
                </a:lnTo>
                <a:close/>
              </a:path>
            </a:pathLst>
          </a:custGeom>
          <a:solidFill>
            <a:schemeClr val="accent2"/>
          </a:solidFill>
          <a:ln>
            <a:noFill/>
          </a:ln>
        </p:spPr>
        <p:txBody>
          <a:bodyPr vert="horz" wrap="square" lIns="111622" tIns="55811" rIns="111622" bIns="55811"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defTabSz="914400">
              <a:lnSpc>
                <a:spcPct val="120000"/>
              </a:lnSpc>
              <a:defRPr/>
            </a:pPr>
            <a:endParaRPr lang="en-US" sz="400" kern="0">
              <a:solidFill>
                <a:sysClr val="windowText" lastClr="000000"/>
              </a:solidFill>
              <a:latin typeface="Arial" panose="020B0604020202020204" pitchFamily="34" charset="0"/>
              <a:ea typeface="汉仪旗黑-60S" panose="00020600040101010101" pitchFamily="18" charset="-122"/>
              <a:cs typeface="+mn-ea"/>
              <a:sym typeface="Arial" panose="020B0604020202020204" pitchFamily="34" charset="0"/>
            </a:endParaRPr>
          </a:p>
        </p:txBody>
      </p:sp>
      <p:sp>
        <p:nvSpPr>
          <p:cNvPr id="13" name="Freeform 13"/>
          <p:cNvSpPr/>
          <p:nvPr/>
        </p:nvSpPr>
        <p:spPr bwMode="auto">
          <a:xfrm>
            <a:off x="6083347" y="2085791"/>
            <a:ext cx="968991" cy="967892"/>
          </a:xfrm>
          <a:custGeom>
            <a:avLst/>
            <a:gdLst>
              <a:gd name="T0" fmla="*/ 0 w 371"/>
              <a:gd name="T1" fmla="*/ 0 h 371"/>
              <a:gd name="T2" fmla="*/ 46 w 371"/>
              <a:gd name="T3" fmla="*/ 0 h 371"/>
              <a:gd name="T4" fmla="*/ 46 w 371"/>
              <a:gd name="T5" fmla="*/ 73 h 371"/>
              <a:gd name="T6" fmla="*/ 108 w 371"/>
              <a:gd name="T7" fmla="*/ 90 h 371"/>
              <a:gd name="T8" fmla="*/ 145 w 371"/>
              <a:gd name="T9" fmla="*/ 26 h 371"/>
              <a:gd name="T10" fmla="*/ 226 w 371"/>
              <a:gd name="T11" fmla="*/ 73 h 371"/>
              <a:gd name="T12" fmla="*/ 189 w 371"/>
              <a:gd name="T13" fmla="*/ 136 h 371"/>
              <a:gd name="T14" fmla="*/ 234 w 371"/>
              <a:gd name="T15" fmla="*/ 183 h 371"/>
              <a:gd name="T16" fmla="*/ 298 w 371"/>
              <a:gd name="T17" fmla="*/ 146 h 371"/>
              <a:gd name="T18" fmla="*/ 344 w 371"/>
              <a:gd name="T19" fmla="*/ 225 h 371"/>
              <a:gd name="T20" fmla="*/ 281 w 371"/>
              <a:gd name="T21" fmla="*/ 262 h 371"/>
              <a:gd name="T22" fmla="*/ 297 w 371"/>
              <a:gd name="T23" fmla="*/ 325 h 371"/>
              <a:gd name="T24" fmla="*/ 371 w 371"/>
              <a:gd name="T25" fmla="*/ 325 h 371"/>
              <a:gd name="T26" fmla="*/ 371 w 371"/>
              <a:gd name="T27" fmla="*/ 371 h 371"/>
              <a:gd name="T28" fmla="*/ 0 w 371"/>
              <a:gd name="T29" fmla="*/ 371 h 371"/>
              <a:gd name="T30" fmla="*/ 0 w 371"/>
              <a:gd name="T31" fmla="*/ 0 h 3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71" h="371">
                <a:moveTo>
                  <a:pt x="0" y="0"/>
                </a:moveTo>
                <a:cubicBezTo>
                  <a:pt x="46" y="0"/>
                  <a:pt x="46" y="0"/>
                  <a:pt x="46" y="0"/>
                </a:cubicBezTo>
                <a:cubicBezTo>
                  <a:pt x="46" y="73"/>
                  <a:pt x="46" y="73"/>
                  <a:pt x="46" y="73"/>
                </a:cubicBezTo>
                <a:cubicBezTo>
                  <a:pt x="67" y="77"/>
                  <a:pt x="89" y="83"/>
                  <a:pt x="108" y="90"/>
                </a:cubicBezTo>
                <a:cubicBezTo>
                  <a:pt x="145" y="26"/>
                  <a:pt x="145" y="26"/>
                  <a:pt x="145" y="26"/>
                </a:cubicBezTo>
                <a:cubicBezTo>
                  <a:pt x="226" y="73"/>
                  <a:pt x="226" y="73"/>
                  <a:pt x="226" y="73"/>
                </a:cubicBezTo>
                <a:cubicBezTo>
                  <a:pt x="189" y="136"/>
                  <a:pt x="189" y="136"/>
                  <a:pt x="189" y="136"/>
                </a:cubicBezTo>
                <a:cubicBezTo>
                  <a:pt x="206" y="150"/>
                  <a:pt x="221" y="166"/>
                  <a:pt x="234" y="183"/>
                </a:cubicBezTo>
                <a:cubicBezTo>
                  <a:pt x="298" y="146"/>
                  <a:pt x="298" y="146"/>
                  <a:pt x="298" y="146"/>
                </a:cubicBezTo>
                <a:cubicBezTo>
                  <a:pt x="344" y="225"/>
                  <a:pt x="344" y="225"/>
                  <a:pt x="344" y="225"/>
                </a:cubicBezTo>
                <a:cubicBezTo>
                  <a:pt x="281" y="262"/>
                  <a:pt x="281" y="262"/>
                  <a:pt x="281" y="262"/>
                </a:cubicBezTo>
                <a:cubicBezTo>
                  <a:pt x="289" y="283"/>
                  <a:pt x="294" y="303"/>
                  <a:pt x="297" y="325"/>
                </a:cubicBezTo>
                <a:cubicBezTo>
                  <a:pt x="371" y="325"/>
                  <a:pt x="371" y="325"/>
                  <a:pt x="371" y="325"/>
                </a:cubicBezTo>
                <a:cubicBezTo>
                  <a:pt x="371" y="371"/>
                  <a:pt x="371" y="371"/>
                  <a:pt x="371" y="371"/>
                </a:cubicBezTo>
                <a:cubicBezTo>
                  <a:pt x="0" y="371"/>
                  <a:pt x="0" y="371"/>
                  <a:pt x="0" y="371"/>
                </a:cubicBezTo>
                <a:lnTo>
                  <a:pt x="0" y="0"/>
                </a:lnTo>
                <a:close/>
              </a:path>
            </a:pathLst>
          </a:custGeom>
          <a:solidFill>
            <a:schemeClr val="accent2"/>
          </a:solidFill>
          <a:ln>
            <a:noFill/>
          </a:ln>
        </p:spPr>
        <p:txBody>
          <a:bodyPr vert="horz" wrap="square" lIns="111622" tIns="55811" rIns="111622" bIns="55811"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defTabSz="914400">
              <a:lnSpc>
                <a:spcPct val="120000"/>
              </a:lnSpc>
              <a:defRPr/>
            </a:pPr>
            <a:endParaRPr lang="en-US" sz="400" kern="0">
              <a:solidFill>
                <a:sysClr val="windowText" lastClr="000000"/>
              </a:solidFill>
              <a:latin typeface="Arial" panose="020B0604020202020204" pitchFamily="34" charset="0"/>
              <a:ea typeface="汉仪旗黑-60S" panose="00020600040101010101" pitchFamily="18" charset="-122"/>
              <a:cs typeface="+mn-ea"/>
              <a:sym typeface="Arial" panose="020B0604020202020204" pitchFamily="34" charset="0"/>
            </a:endParaRPr>
          </a:p>
        </p:txBody>
      </p:sp>
      <p:sp>
        <p:nvSpPr>
          <p:cNvPr id="14" name="Freeform 15"/>
          <p:cNvSpPr/>
          <p:nvPr/>
        </p:nvSpPr>
        <p:spPr bwMode="auto">
          <a:xfrm>
            <a:off x="6083347" y="3053684"/>
            <a:ext cx="968991" cy="966792"/>
          </a:xfrm>
          <a:custGeom>
            <a:avLst/>
            <a:gdLst>
              <a:gd name="T0" fmla="*/ 0 w 371"/>
              <a:gd name="T1" fmla="*/ 371 h 371"/>
              <a:gd name="T2" fmla="*/ 46 w 371"/>
              <a:gd name="T3" fmla="*/ 371 h 371"/>
              <a:gd name="T4" fmla="*/ 46 w 371"/>
              <a:gd name="T5" fmla="*/ 299 h 371"/>
              <a:gd name="T6" fmla="*/ 108 w 371"/>
              <a:gd name="T7" fmla="*/ 282 h 371"/>
              <a:gd name="T8" fmla="*/ 145 w 371"/>
              <a:gd name="T9" fmla="*/ 345 h 371"/>
              <a:gd name="T10" fmla="*/ 226 w 371"/>
              <a:gd name="T11" fmla="*/ 299 h 371"/>
              <a:gd name="T12" fmla="*/ 189 w 371"/>
              <a:gd name="T13" fmla="*/ 236 h 371"/>
              <a:gd name="T14" fmla="*/ 234 w 371"/>
              <a:gd name="T15" fmla="*/ 189 h 371"/>
              <a:gd name="T16" fmla="*/ 298 w 371"/>
              <a:gd name="T17" fmla="*/ 226 h 371"/>
              <a:gd name="T18" fmla="*/ 344 w 371"/>
              <a:gd name="T19" fmla="*/ 146 h 371"/>
              <a:gd name="T20" fmla="*/ 281 w 371"/>
              <a:gd name="T21" fmla="*/ 109 h 371"/>
              <a:gd name="T22" fmla="*/ 297 w 371"/>
              <a:gd name="T23" fmla="*/ 46 h 371"/>
              <a:gd name="T24" fmla="*/ 371 w 371"/>
              <a:gd name="T25" fmla="*/ 46 h 371"/>
              <a:gd name="T26" fmla="*/ 371 w 371"/>
              <a:gd name="T27" fmla="*/ 0 h 371"/>
              <a:gd name="T28" fmla="*/ 0 w 371"/>
              <a:gd name="T29" fmla="*/ 0 h 371"/>
              <a:gd name="T30" fmla="*/ 0 w 371"/>
              <a:gd name="T31" fmla="*/ 371 h 3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71" h="371">
                <a:moveTo>
                  <a:pt x="0" y="371"/>
                </a:moveTo>
                <a:cubicBezTo>
                  <a:pt x="46" y="371"/>
                  <a:pt x="46" y="371"/>
                  <a:pt x="46" y="371"/>
                </a:cubicBezTo>
                <a:cubicBezTo>
                  <a:pt x="46" y="299"/>
                  <a:pt x="46" y="299"/>
                  <a:pt x="46" y="299"/>
                </a:cubicBezTo>
                <a:cubicBezTo>
                  <a:pt x="67" y="295"/>
                  <a:pt x="89" y="289"/>
                  <a:pt x="108" y="282"/>
                </a:cubicBezTo>
                <a:cubicBezTo>
                  <a:pt x="145" y="345"/>
                  <a:pt x="145" y="345"/>
                  <a:pt x="145" y="345"/>
                </a:cubicBezTo>
                <a:cubicBezTo>
                  <a:pt x="226" y="299"/>
                  <a:pt x="226" y="299"/>
                  <a:pt x="226" y="299"/>
                </a:cubicBezTo>
                <a:cubicBezTo>
                  <a:pt x="189" y="236"/>
                  <a:pt x="189" y="236"/>
                  <a:pt x="189" y="236"/>
                </a:cubicBezTo>
                <a:cubicBezTo>
                  <a:pt x="206" y="221"/>
                  <a:pt x="221" y="206"/>
                  <a:pt x="234" y="189"/>
                </a:cubicBezTo>
                <a:cubicBezTo>
                  <a:pt x="298" y="226"/>
                  <a:pt x="298" y="226"/>
                  <a:pt x="298" y="226"/>
                </a:cubicBezTo>
                <a:cubicBezTo>
                  <a:pt x="344" y="146"/>
                  <a:pt x="344" y="146"/>
                  <a:pt x="344" y="146"/>
                </a:cubicBezTo>
                <a:cubicBezTo>
                  <a:pt x="281" y="109"/>
                  <a:pt x="281" y="109"/>
                  <a:pt x="281" y="109"/>
                </a:cubicBezTo>
                <a:cubicBezTo>
                  <a:pt x="289" y="89"/>
                  <a:pt x="294" y="69"/>
                  <a:pt x="297" y="46"/>
                </a:cubicBezTo>
                <a:cubicBezTo>
                  <a:pt x="371" y="46"/>
                  <a:pt x="371" y="46"/>
                  <a:pt x="371" y="46"/>
                </a:cubicBezTo>
                <a:cubicBezTo>
                  <a:pt x="371" y="0"/>
                  <a:pt x="371" y="0"/>
                  <a:pt x="371" y="0"/>
                </a:cubicBezTo>
                <a:cubicBezTo>
                  <a:pt x="0" y="0"/>
                  <a:pt x="0" y="0"/>
                  <a:pt x="0" y="0"/>
                </a:cubicBezTo>
                <a:lnTo>
                  <a:pt x="0" y="371"/>
                </a:lnTo>
                <a:close/>
              </a:path>
            </a:pathLst>
          </a:custGeom>
          <a:solidFill>
            <a:schemeClr val="accent1"/>
          </a:solidFill>
          <a:ln>
            <a:noFill/>
          </a:ln>
        </p:spPr>
        <p:txBody>
          <a:bodyPr vert="horz" wrap="square" lIns="111622" tIns="55811" rIns="111622" bIns="55811"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defTabSz="914400">
              <a:lnSpc>
                <a:spcPct val="120000"/>
              </a:lnSpc>
              <a:defRPr/>
            </a:pPr>
            <a:endParaRPr lang="en-US" sz="400" kern="0">
              <a:solidFill>
                <a:sysClr val="windowText" lastClr="000000"/>
              </a:solidFill>
              <a:latin typeface="Arial" panose="020B0604020202020204" pitchFamily="34" charset="0"/>
              <a:ea typeface="汉仪旗黑-60S" panose="00020600040101010101" pitchFamily="18" charset="-122"/>
              <a:cs typeface="+mn-ea"/>
              <a:sym typeface="Arial" panose="020B0604020202020204" pitchFamily="34" charset="0"/>
            </a:endParaRPr>
          </a:p>
        </p:txBody>
      </p:sp>
      <p:sp>
        <p:nvSpPr>
          <p:cNvPr id="15" name="Freeform 14"/>
          <p:cNvSpPr/>
          <p:nvPr/>
        </p:nvSpPr>
        <p:spPr bwMode="auto">
          <a:xfrm>
            <a:off x="5113256" y="3053684"/>
            <a:ext cx="970090" cy="966792"/>
          </a:xfrm>
          <a:custGeom>
            <a:avLst/>
            <a:gdLst>
              <a:gd name="T0" fmla="*/ 372 w 372"/>
              <a:gd name="T1" fmla="*/ 371 h 371"/>
              <a:gd name="T2" fmla="*/ 325 w 372"/>
              <a:gd name="T3" fmla="*/ 371 h 371"/>
              <a:gd name="T4" fmla="*/ 325 w 372"/>
              <a:gd name="T5" fmla="*/ 299 h 371"/>
              <a:gd name="T6" fmla="*/ 263 w 372"/>
              <a:gd name="T7" fmla="*/ 282 h 371"/>
              <a:gd name="T8" fmla="*/ 226 w 372"/>
              <a:gd name="T9" fmla="*/ 345 h 371"/>
              <a:gd name="T10" fmla="*/ 145 w 372"/>
              <a:gd name="T11" fmla="*/ 299 h 371"/>
              <a:gd name="T12" fmla="*/ 182 w 372"/>
              <a:gd name="T13" fmla="*/ 236 h 371"/>
              <a:gd name="T14" fmla="*/ 137 w 372"/>
              <a:gd name="T15" fmla="*/ 189 h 371"/>
              <a:gd name="T16" fmla="*/ 73 w 372"/>
              <a:gd name="T17" fmla="*/ 226 h 371"/>
              <a:gd name="T18" fmla="*/ 28 w 372"/>
              <a:gd name="T19" fmla="*/ 146 h 371"/>
              <a:gd name="T20" fmla="*/ 91 w 372"/>
              <a:gd name="T21" fmla="*/ 109 h 371"/>
              <a:gd name="T22" fmla="*/ 74 w 372"/>
              <a:gd name="T23" fmla="*/ 46 h 371"/>
              <a:gd name="T24" fmla="*/ 0 w 372"/>
              <a:gd name="T25" fmla="*/ 46 h 371"/>
              <a:gd name="T26" fmla="*/ 0 w 372"/>
              <a:gd name="T27" fmla="*/ 0 h 371"/>
              <a:gd name="T28" fmla="*/ 372 w 372"/>
              <a:gd name="T29" fmla="*/ 0 h 371"/>
              <a:gd name="T30" fmla="*/ 372 w 372"/>
              <a:gd name="T31" fmla="*/ 371 h 3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72" h="371">
                <a:moveTo>
                  <a:pt x="372" y="371"/>
                </a:moveTo>
                <a:cubicBezTo>
                  <a:pt x="325" y="371"/>
                  <a:pt x="325" y="371"/>
                  <a:pt x="325" y="371"/>
                </a:cubicBezTo>
                <a:cubicBezTo>
                  <a:pt x="325" y="299"/>
                  <a:pt x="325" y="299"/>
                  <a:pt x="325" y="299"/>
                </a:cubicBezTo>
                <a:cubicBezTo>
                  <a:pt x="304" y="295"/>
                  <a:pt x="282" y="289"/>
                  <a:pt x="263" y="282"/>
                </a:cubicBezTo>
                <a:cubicBezTo>
                  <a:pt x="226" y="345"/>
                  <a:pt x="226" y="345"/>
                  <a:pt x="226" y="345"/>
                </a:cubicBezTo>
                <a:cubicBezTo>
                  <a:pt x="145" y="299"/>
                  <a:pt x="145" y="299"/>
                  <a:pt x="145" y="299"/>
                </a:cubicBezTo>
                <a:cubicBezTo>
                  <a:pt x="182" y="236"/>
                  <a:pt x="182" y="236"/>
                  <a:pt x="182" y="236"/>
                </a:cubicBezTo>
                <a:cubicBezTo>
                  <a:pt x="166" y="221"/>
                  <a:pt x="150" y="206"/>
                  <a:pt x="137" y="189"/>
                </a:cubicBezTo>
                <a:cubicBezTo>
                  <a:pt x="73" y="226"/>
                  <a:pt x="73" y="226"/>
                  <a:pt x="73" y="226"/>
                </a:cubicBezTo>
                <a:cubicBezTo>
                  <a:pt x="28" y="146"/>
                  <a:pt x="28" y="146"/>
                  <a:pt x="28" y="146"/>
                </a:cubicBezTo>
                <a:cubicBezTo>
                  <a:pt x="91" y="109"/>
                  <a:pt x="91" y="109"/>
                  <a:pt x="91" y="109"/>
                </a:cubicBezTo>
                <a:cubicBezTo>
                  <a:pt x="82" y="89"/>
                  <a:pt x="78" y="69"/>
                  <a:pt x="74" y="46"/>
                </a:cubicBezTo>
                <a:cubicBezTo>
                  <a:pt x="0" y="46"/>
                  <a:pt x="0" y="46"/>
                  <a:pt x="0" y="46"/>
                </a:cubicBezTo>
                <a:cubicBezTo>
                  <a:pt x="0" y="0"/>
                  <a:pt x="0" y="0"/>
                  <a:pt x="0" y="0"/>
                </a:cubicBezTo>
                <a:cubicBezTo>
                  <a:pt x="372" y="0"/>
                  <a:pt x="372" y="0"/>
                  <a:pt x="372" y="0"/>
                </a:cubicBezTo>
                <a:lnTo>
                  <a:pt x="372" y="371"/>
                </a:lnTo>
                <a:close/>
              </a:path>
            </a:pathLst>
          </a:custGeom>
          <a:solidFill>
            <a:schemeClr val="accent1"/>
          </a:solidFill>
          <a:ln>
            <a:noFill/>
          </a:ln>
        </p:spPr>
        <p:txBody>
          <a:bodyPr vert="horz" wrap="square" lIns="111622" tIns="55811" rIns="111622" bIns="55811"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defTabSz="914400">
              <a:lnSpc>
                <a:spcPct val="120000"/>
              </a:lnSpc>
              <a:defRPr/>
            </a:pPr>
            <a:endParaRPr lang="en-US" sz="400" kern="0">
              <a:solidFill>
                <a:sysClr val="windowText" lastClr="000000"/>
              </a:solidFill>
              <a:latin typeface="Arial" panose="020B0604020202020204" pitchFamily="34" charset="0"/>
              <a:ea typeface="汉仪旗黑-60S" panose="00020600040101010101" pitchFamily="18" charset="-122"/>
              <a:cs typeface="+mn-ea"/>
              <a:sym typeface="Arial" panose="020B0604020202020204" pitchFamily="34" charset="0"/>
            </a:endParaRPr>
          </a:p>
        </p:txBody>
      </p:sp>
      <p:sp>
        <p:nvSpPr>
          <p:cNvPr id="16" name="Text Placeholder 6"/>
          <p:cNvSpPr txBox="1"/>
          <p:nvPr/>
        </p:nvSpPr>
        <p:spPr>
          <a:xfrm>
            <a:off x="2161913" y="2479642"/>
            <a:ext cx="1453713" cy="283210"/>
          </a:xfrm>
          <a:prstGeom prst="rect">
            <a:avLst/>
          </a:prstGeom>
        </p:spPr>
        <p:txBody>
          <a:bodyPr vert="horz" lIns="91416" tIns="45708" rIns="91416" bIns="45708"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defTabSz="914400">
              <a:spcBef>
                <a:spcPts val="0"/>
              </a:spcBef>
              <a:buNone/>
              <a:defRPr/>
            </a:pPr>
            <a:r>
              <a:rPr lang="zh-CN" altLang="en-US" sz="1400">
                <a:solidFill>
                  <a:sysClr val="window" lastClr="FFFFFF"/>
                </a:solidFill>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rPr>
              <a:t>物的不安全状态</a:t>
            </a:r>
            <a:endParaRPr lang="zh-CN" altLang="en-US" sz="1400" dirty="0">
              <a:solidFill>
                <a:sysClr val="window" lastClr="FFFFFF"/>
              </a:solidFill>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endParaRPr>
          </a:p>
        </p:txBody>
      </p:sp>
      <p:sp>
        <p:nvSpPr>
          <p:cNvPr id="17" name="Text Placeholder 7"/>
          <p:cNvSpPr txBox="1"/>
          <p:nvPr/>
        </p:nvSpPr>
        <p:spPr>
          <a:xfrm>
            <a:off x="2161913" y="3410829"/>
            <a:ext cx="1453713" cy="283210"/>
          </a:xfrm>
          <a:prstGeom prst="rect">
            <a:avLst/>
          </a:prstGeom>
        </p:spPr>
        <p:txBody>
          <a:bodyPr vert="horz" lIns="91416" tIns="45708" rIns="91416" bIns="45708"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defTabSz="914400">
              <a:spcBef>
                <a:spcPts val="0"/>
              </a:spcBef>
              <a:buNone/>
              <a:defRPr/>
            </a:pPr>
            <a:r>
              <a:rPr lang="zh-CN" altLang="en-US" sz="1400">
                <a:solidFill>
                  <a:sysClr val="window" lastClr="FFFFFF"/>
                </a:solidFill>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rPr>
              <a:t>人的不安全行为</a:t>
            </a:r>
            <a:endParaRPr lang="zh-CN" altLang="en-US" sz="1400" dirty="0">
              <a:solidFill>
                <a:sysClr val="window" lastClr="FFFFFF"/>
              </a:solidFill>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endParaRPr>
          </a:p>
        </p:txBody>
      </p:sp>
      <p:sp>
        <p:nvSpPr>
          <p:cNvPr id="18" name="Freeform 11"/>
          <p:cNvSpPr>
            <a:spLocks noEditPoints="1"/>
          </p:cNvSpPr>
          <p:nvPr/>
        </p:nvSpPr>
        <p:spPr bwMode="auto">
          <a:xfrm>
            <a:off x="4020940" y="2399659"/>
            <a:ext cx="444699" cy="395110"/>
          </a:xfrm>
          <a:custGeom>
            <a:avLst/>
            <a:gdLst>
              <a:gd name="T0" fmla="*/ 133 w 134"/>
              <a:gd name="T1" fmla="*/ 16 h 119"/>
              <a:gd name="T2" fmla="*/ 121 w 134"/>
              <a:gd name="T3" fmla="*/ 5 h 119"/>
              <a:gd name="T4" fmla="*/ 115 w 134"/>
              <a:gd name="T5" fmla="*/ 5 h 119"/>
              <a:gd name="T6" fmla="*/ 114 w 134"/>
              <a:gd name="T7" fmla="*/ 8 h 119"/>
              <a:gd name="T8" fmla="*/ 111 w 134"/>
              <a:gd name="T9" fmla="*/ 9 h 119"/>
              <a:gd name="T10" fmla="*/ 111 w 134"/>
              <a:gd name="T11" fmla="*/ 9 h 119"/>
              <a:gd name="T12" fmla="*/ 81 w 134"/>
              <a:gd name="T13" fmla="*/ 39 h 119"/>
              <a:gd name="T14" fmla="*/ 79 w 134"/>
              <a:gd name="T15" fmla="*/ 47 h 119"/>
              <a:gd name="T16" fmla="*/ 82 w 134"/>
              <a:gd name="T17" fmla="*/ 50 h 119"/>
              <a:gd name="T18" fmla="*/ 82 w 134"/>
              <a:gd name="T19" fmla="*/ 50 h 119"/>
              <a:gd name="T20" fmla="*/ 83 w 134"/>
              <a:gd name="T21" fmla="*/ 51 h 119"/>
              <a:gd name="T22" fmla="*/ 76 w 134"/>
              <a:gd name="T23" fmla="*/ 57 h 119"/>
              <a:gd name="T24" fmla="*/ 54 w 134"/>
              <a:gd name="T25" fmla="*/ 35 h 119"/>
              <a:gd name="T26" fmla="*/ 47 w 134"/>
              <a:gd name="T27" fmla="*/ 10 h 119"/>
              <a:gd name="T28" fmla="*/ 21 w 134"/>
              <a:gd name="T29" fmla="*/ 3 h 119"/>
              <a:gd name="T30" fmla="*/ 36 w 134"/>
              <a:gd name="T31" fmla="*/ 18 h 119"/>
              <a:gd name="T32" fmla="*/ 32 w 134"/>
              <a:gd name="T33" fmla="*/ 32 h 119"/>
              <a:gd name="T34" fmla="*/ 18 w 134"/>
              <a:gd name="T35" fmla="*/ 36 h 119"/>
              <a:gd name="T36" fmla="*/ 3 w 134"/>
              <a:gd name="T37" fmla="*/ 21 h 119"/>
              <a:gd name="T38" fmla="*/ 10 w 134"/>
              <a:gd name="T39" fmla="*/ 47 h 119"/>
              <a:gd name="T40" fmla="*/ 36 w 134"/>
              <a:gd name="T41" fmla="*/ 53 h 119"/>
              <a:gd name="T42" fmla="*/ 37 w 134"/>
              <a:gd name="T43" fmla="*/ 53 h 119"/>
              <a:gd name="T44" fmla="*/ 58 w 134"/>
              <a:gd name="T45" fmla="*/ 75 h 119"/>
              <a:gd name="T46" fmla="*/ 38 w 134"/>
              <a:gd name="T47" fmla="*/ 96 h 119"/>
              <a:gd name="T48" fmla="*/ 36 w 134"/>
              <a:gd name="T49" fmla="*/ 95 h 119"/>
              <a:gd name="T50" fmla="*/ 31 w 134"/>
              <a:gd name="T51" fmla="*/ 99 h 119"/>
              <a:gd name="T52" fmla="*/ 21 w 134"/>
              <a:gd name="T53" fmla="*/ 115 h 119"/>
              <a:gd name="T54" fmla="*/ 23 w 134"/>
              <a:gd name="T55" fmla="*/ 117 h 119"/>
              <a:gd name="T56" fmla="*/ 39 w 134"/>
              <a:gd name="T57" fmla="*/ 107 h 119"/>
              <a:gd name="T58" fmla="*/ 43 w 134"/>
              <a:gd name="T59" fmla="*/ 101 h 119"/>
              <a:gd name="T60" fmla="*/ 42 w 134"/>
              <a:gd name="T61" fmla="*/ 100 h 119"/>
              <a:gd name="T62" fmla="*/ 63 w 134"/>
              <a:gd name="T63" fmla="*/ 80 h 119"/>
              <a:gd name="T64" fmla="*/ 98 w 134"/>
              <a:gd name="T65" fmla="*/ 115 h 119"/>
              <a:gd name="T66" fmla="*/ 107 w 134"/>
              <a:gd name="T67" fmla="*/ 119 h 119"/>
              <a:gd name="T68" fmla="*/ 116 w 134"/>
              <a:gd name="T69" fmla="*/ 115 h 119"/>
              <a:gd name="T70" fmla="*/ 116 w 134"/>
              <a:gd name="T71" fmla="*/ 97 h 119"/>
              <a:gd name="T72" fmla="*/ 81 w 134"/>
              <a:gd name="T73" fmla="*/ 62 h 119"/>
              <a:gd name="T74" fmla="*/ 87 w 134"/>
              <a:gd name="T75" fmla="*/ 56 h 119"/>
              <a:gd name="T76" fmla="*/ 90 w 134"/>
              <a:gd name="T77" fmla="*/ 59 h 119"/>
              <a:gd name="T78" fmla="*/ 98 w 134"/>
              <a:gd name="T79" fmla="*/ 57 h 119"/>
              <a:gd name="T80" fmla="*/ 128 w 134"/>
              <a:gd name="T81" fmla="*/ 26 h 119"/>
              <a:gd name="T82" fmla="*/ 128 w 134"/>
              <a:gd name="T83" fmla="*/ 26 h 119"/>
              <a:gd name="T84" fmla="*/ 128 w 134"/>
              <a:gd name="T85" fmla="*/ 26 h 119"/>
              <a:gd name="T86" fmla="*/ 129 w 134"/>
              <a:gd name="T87" fmla="*/ 23 h 119"/>
              <a:gd name="T88" fmla="*/ 133 w 134"/>
              <a:gd name="T89" fmla="*/ 22 h 119"/>
              <a:gd name="T90" fmla="*/ 133 w 134"/>
              <a:gd name="T91" fmla="*/ 16 h 119"/>
              <a:gd name="T92" fmla="*/ 108 w 134"/>
              <a:gd name="T93" fmla="*/ 103 h 119"/>
              <a:gd name="T94" fmla="*/ 113 w 134"/>
              <a:gd name="T95" fmla="*/ 108 h 119"/>
              <a:gd name="T96" fmla="*/ 108 w 134"/>
              <a:gd name="T97" fmla="*/ 113 h 119"/>
              <a:gd name="T98" fmla="*/ 103 w 134"/>
              <a:gd name="T99" fmla="*/ 108 h 119"/>
              <a:gd name="T100" fmla="*/ 108 w 134"/>
              <a:gd name="T101" fmla="*/ 103 h 119"/>
              <a:gd name="T102" fmla="*/ 91 w 134"/>
              <a:gd name="T103" fmla="*/ 41 h 119"/>
              <a:gd name="T104" fmla="*/ 89 w 134"/>
              <a:gd name="T105" fmla="*/ 39 h 119"/>
              <a:gd name="T106" fmla="*/ 112 w 134"/>
              <a:gd name="T107" fmla="*/ 17 h 119"/>
              <a:gd name="T108" fmla="*/ 114 w 134"/>
              <a:gd name="T109" fmla="*/ 19 h 119"/>
              <a:gd name="T110" fmla="*/ 91 w 134"/>
              <a:gd name="T111" fmla="*/ 41 h 119"/>
              <a:gd name="T112" fmla="*/ 98 w 134"/>
              <a:gd name="T113" fmla="*/ 48 h 119"/>
              <a:gd name="T114" fmla="*/ 96 w 134"/>
              <a:gd name="T115" fmla="*/ 47 h 119"/>
              <a:gd name="T116" fmla="*/ 119 w 134"/>
              <a:gd name="T117" fmla="*/ 24 h 119"/>
              <a:gd name="T118" fmla="*/ 121 w 134"/>
              <a:gd name="T119" fmla="*/ 26 h 119"/>
              <a:gd name="T120" fmla="*/ 98 w 134"/>
              <a:gd name="T121" fmla="*/ 48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34" h="119">
                <a:moveTo>
                  <a:pt x="133" y="16"/>
                </a:moveTo>
                <a:cubicBezTo>
                  <a:pt x="121" y="5"/>
                  <a:pt x="121" y="5"/>
                  <a:pt x="121" y="5"/>
                </a:cubicBezTo>
                <a:cubicBezTo>
                  <a:pt x="119" y="3"/>
                  <a:pt x="117" y="3"/>
                  <a:pt x="115" y="5"/>
                </a:cubicBezTo>
                <a:cubicBezTo>
                  <a:pt x="114" y="6"/>
                  <a:pt x="114" y="7"/>
                  <a:pt x="114" y="8"/>
                </a:cubicBezTo>
                <a:cubicBezTo>
                  <a:pt x="113" y="8"/>
                  <a:pt x="112" y="8"/>
                  <a:pt x="111" y="9"/>
                </a:cubicBezTo>
                <a:cubicBezTo>
                  <a:pt x="111" y="9"/>
                  <a:pt x="111" y="9"/>
                  <a:pt x="111" y="9"/>
                </a:cubicBezTo>
                <a:cubicBezTo>
                  <a:pt x="81" y="39"/>
                  <a:pt x="81" y="39"/>
                  <a:pt x="81" y="39"/>
                </a:cubicBezTo>
                <a:cubicBezTo>
                  <a:pt x="81" y="42"/>
                  <a:pt x="80" y="45"/>
                  <a:pt x="79" y="47"/>
                </a:cubicBezTo>
                <a:cubicBezTo>
                  <a:pt x="82" y="50"/>
                  <a:pt x="82" y="50"/>
                  <a:pt x="82" y="50"/>
                </a:cubicBezTo>
                <a:cubicBezTo>
                  <a:pt x="82" y="50"/>
                  <a:pt x="82" y="50"/>
                  <a:pt x="82" y="50"/>
                </a:cubicBezTo>
                <a:cubicBezTo>
                  <a:pt x="83" y="51"/>
                  <a:pt x="83" y="51"/>
                  <a:pt x="83" y="51"/>
                </a:cubicBezTo>
                <a:cubicBezTo>
                  <a:pt x="76" y="57"/>
                  <a:pt x="76" y="57"/>
                  <a:pt x="76" y="57"/>
                </a:cubicBezTo>
                <a:cubicBezTo>
                  <a:pt x="54" y="35"/>
                  <a:pt x="54" y="35"/>
                  <a:pt x="54" y="35"/>
                </a:cubicBezTo>
                <a:cubicBezTo>
                  <a:pt x="56" y="26"/>
                  <a:pt x="54" y="17"/>
                  <a:pt x="47" y="10"/>
                </a:cubicBezTo>
                <a:cubicBezTo>
                  <a:pt x="40" y="3"/>
                  <a:pt x="30" y="0"/>
                  <a:pt x="21" y="3"/>
                </a:cubicBezTo>
                <a:cubicBezTo>
                  <a:pt x="36" y="18"/>
                  <a:pt x="36" y="18"/>
                  <a:pt x="36" y="18"/>
                </a:cubicBezTo>
                <a:cubicBezTo>
                  <a:pt x="32" y="32"/>
                  <a:pt x="32" y="32"/>
                  <a:pt x="32" y="32"/>
                </a:cubicBezTo>
                <a:cubicBezTo>
                  <a:pt x="18" y="36"/>
                  <a:pt x="18" y="36"/>
                  <a:pt x="18" y="36"/>
                </a:cubicBezTo>
                <a:cubicBezTo>
                  <a:pt x="3" y="21"/>
                  <a:pt x="3" y="21"/>
                  <a:pt x="3" y="21"/>
                </a:cubicBezTo>
                <a:cubicBezTo>
                  <a:pt x="0" y="30"/>
                  <a:pt x="3" y="40"/>
                  <a:pt x="10" y="47"/>
                </a:cubicBezTo>
                <a:cubicBezTo>
                  <a:pt x="17" y="54"/>
                  <a:pt x="27" y="56"/>
                  <a:pt x="36" y="53"/>
                </a:cubicBezTo>
                <a:cubicBezTo>
                  <a:pt x="37" y="53"/>
                  <a:pt x="37" y="53"/>
                  <a:pt x="37" y="53"/>
                </a:cubicBezTo>
                <a:cubicBezTo>
                  <a:pt x="58" y="75"/>
                  <a:pt x="58" y="75"/>
                  <a:pt x="58" y="75"/>
                </a:cubicBezTo>
                <a:cubicBezTo>
                  <a:pt x="38" y="96"/>
                  <a:pt x="38" y="96"/>
                  <a:pt x="38" y="96"/>
                </a:cubicBezTo>
                <a:cubicBezTo>
                  <a:pt x="36" y="95"/>
                  <a:pt x="36" y="95"/>
                  <a:pt x="36" y="95"/>
                </a:cubicBezTo>
                <a:cubicBezTo>
                  <a:pt x="31" y="99"/>
                  <a:pt x="31" y="99"/>
                  <a:pt x="31" y="99"/>
                </a:cubicBezTo>
                <a:cubicBezTo>
                  <a:pt x="21" y="115"/>
                  <a:pt x="21" y="115"/>
                  <a:pt x="21" y="115"/>
                </a:cubicBezTo>
                <a:cubicBezTo>
                  <a:pt x="23" y="117"/>
                  <a:pt x="23" y="117"/>
                  <a:pt x="23" y="117"/>
                </a:cubicBezTo>
                <a:cubicBezTo>
                  <a:pt x="39" y="107"/>
                  <a:pt x="39" y="107"/>
                  <a:pt x="39" y="107"/>
                </a:cubicBezTo>
                <a:cubicBezTo>
                  <a:pt x="43" y="101"/>
                  <a:pt x="43" y="101"/>
                  <a:pt x="43" y="101"/>
                </a:cubicBezTo>
                <a:cubicBezTo>
                  <a:pt x="42" y="100"/>
                  <a:pt x="42" y="100"/>
                  <a:pt x="42" y="100"/>
                </a:cubicBezTo>
                <a:cubicBezTo>
                  <a:pt x="63" y="80"/>
                  <a:pt x="63" y="80"/>
                  <a:pt x="63" y="80"/>
                </a:cubicBezTo>
                <a:cubicBezTo>
                  <a:pt x="98" y="115"/>
                  <a:pt x="98" y="115"/>
                  <a:pt x="98" y="115"/>
                </a:cubicBezTo>
                <a:cubicBezTo>
                  <a:pt x="101" y="117"/>
                  <a:pt x="104" y="119"/>
                  <a:pt x="107" y="119"/>
                </a:cubicBezTo>
                <a:cubicBezTo>
                  <a:pt x="110" y="119"/>
                  <a:pt x="113" y="117"/>
                  <a:pt x="116" y="115"/>
                </a:cubicBezTo>
                <a:cubicBezTo>
                  <a:pt x="121" y="110"/>
                  <a:pt x="121" y="102"/>
                  <a:pt x="116" y="97"/>
                </a:cubicBezTo>
                <a:cubicBezTo>
                  <a:pt x="81" y="62"/>
                  <a:pt x="81" y="62"/>
                  <a:pt x="81" y="62"/>
                </a:cubicBezTo>
                <a:cubicBezTo>
                  <a:pt x="87" y="56"/>
                  <a:pt x="87" y="56"/>
                  <a:pt x="87" y="56"/>
                </a:cubicBezTo>
                <a:cubicBezTo>
                  <a:pt x="90" y="59"/>
                  <a:pt x="90" y="59"/>
                  <a:pt x="90" y="59"/>
                </a:cubicBezTo>
                <a:cubicBezTo>
                  <a:pt x="92" y="57"/>
                  <a:pt x="95" y="56"/>
                  <a:pt x="98" y="57"/>
                </a:cubicBezTo>
                <a:cubicBezTo>
                  <a:pt x="128" y="26"/>
                  <a:pt x="128" y="26"/>
                  <a:pt x="128" y="26"/>
                </a:cubicBezTo>
                <a:cubicBezTo>
                  <a:pt x="128" y="26"/>
                  <a:pt x="128" y="26"/>
                  <a:pt x="128" y="26"/>
                </a:cubicBezTo>
                <a:cubicBezTo>
                  <a:pt x="128" y="26"/>
                  <a:pt x="128" y="26"/>
                  <a:pt x="128" y="26"/>
                </a:cubicBezTo>
                <a:cubicBezTo>
                  <a:pt x="129" y="25"/>
                  <a:pt x="129" y="24"/>
                  <a:pt x="129" y="23"/>
                </a:cubicBezTo>
                <a:cubicBezTo>
                  <a:pt x="130" y="24"/>
                  <a:pt x="132" y="23"/>
                  <a:pt x="133" y="22"/>
                </a:cubicBezTo>
                <a:cubicBezTo>
                  <a:pt x="134" y="21"/>
                  <a:pt x="134" y="18"/>
                  <a:pt x="133" y="16"/>
                </a:cubicBezTo>
                <a:close/>
                <a:moveTo>
                  <a:pt x="108" y="103"/>
                </a:moveTo>
                <a:cubicBezTo>
                  <a:pt x="111" y="103"/>
                  <a:pt x="113" y="106"/>
                  <a:pt x="113" y="108"/>
                </a:cubicBezTo>
                <a:cubicBezTo>
                  <a:pt x="113" y="111"/>
                  <a:pt x="111" y="113"/>
                  <a:pt x="108" y="113"/>
                </a:cubicBezTo>
                <a:cubicBezTo>
                  <a:pt x="105" y="113"/>
                  <a:pt x="103" y="111"/>
                  <a:pt x="103" y="108"/>
                </a:cubicBezTo>
                <a:cubicBezTo>
                  <a:pt x="103" y="106"/>
                  <a:pt x="105" y="103"/>
                  <a:pt x="108" y="103"/>
                </a:cubicBezTo>
                <a:close/>
                <a:moveTo>
                  <a:pt x="91" y="41"/>
                </a:moveTo>
                <a:cubicBezTo>
                  <a:pt x="89" y="39"/>
                  <a:pt x="89" y="39"/>
                  <a:pt x="89" y="39"/>
                </a:cubicBezTo>
                <a:cubicBezTo>
                  <a:pt x="112" y="17"/>
                  <a:pt x="112" y="17"/>
                  <a:pt x="112" y="17"/>
                </a:cubicBezTo>
                <a:cubicBezTo>
                  <a:pt x="114" y="19"/>
                  <a:pt x="114" y="19"/>
                  <a:pt x="114" y="19"/>
                </a:cubicBezTo>
                <a:lnTo>
                  <a:pt x="91" y="41"/>
                </a:lnTo>
                <a:close/>
                <a:moveTo>
                  <a:pt x="98" y="48"/>
                </a:moveTo>
                <a:cubicBezTo>
                  <a:pt x="96" y="47"/>
                  <a:pt x="96" y="47"/>
                  <a:pt x="96" y="47"/>
                </a:cubicBezTo>
                <a:cubicBezTo>
                  <a:pt x="119" y="24"/>
                  <a:pt x="119" y="24"/>
                  <a:pt x="119" y="24"/>
                </a:cubicBezTo>
                <a:cubicBezTo>
                  <a:pt x="121" y="26"/>
                  <a:pt x="121" y="26"/>
                  <a:pt x="121" y="26"/>
                </a:cubicBezTo>
                <a:lnTo>
                  <a:pt x="98" y="48"/>
                </a:lnTo>
                <a:close/>
              </a:path>
            </a:pathLst>
          </a:custGeom>
          <a:solidFill>
            <a:sysClr val="window" lastClr="FFFFFF"/>
          </a:solidFill>
          <a:ln>
            <a:noFill/>
          </a:ln>
        </p:spPr>
        <p:txBody>
          <a:bodyPr vert="horz" wrap="square" lIns="111622" tIns="55811" rIns="111622" bIns="55811"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defTabSz="914400">
              <a:lnSpc>
                <a:spcPct val="120000"/>
              </a:lnSpc>
              <a:defRPr/>
            </a:pPr>
            <a:endParaRPr lang="en-US" sz="400" kern="0">
              <a:solidFill>
                <a:sysClr val="windowText" lastClr="000000"/>
              </a:solidFill>
              <a:latin typeface="Arial" panose="020B0604020202020204" pitchFamily="34" charset="0"/>
              <a:ea typeface="汉仪旗黑-60S" panose="00020600040101010101" pitchFamily="18" charset="-122"/>
              <a:cs typeface="+mn-ea"/>
              <a:sym typeface="Arial" panose="020B0604020202020204" pitchFamily="34" charset="0"/>
            </a:endParaRPr>
          </a:p>
        </p:txBody>
      </p:sp>
      <p:grpSp>
        <p:nvGrpSpPr>
          <p:cNvPr id="19" name="Group 1"/>
          <p:cNvGrpSpPr/>
          <p:nvPr/>
        </p:nvGrpSpPr>
        <p:grpSpPr>
          <a:xfrm>
            <a:off x="4034294" y="3341963"/>
            <a:ext cx="432369" cy="429618"/>
            <a:chOff x="7392564" y="5336936"/>
            <a:chExt cx="556472" cy="552928"/>
          </a:xfrm>
          <a:solidFill>
            <a:sysClr val="window" lastClr="FFFFFF"/>
          </a:solidFill>
        </p:grpSpPr>
        <p:sp>
          <p:nvSpPr>
            <p:cNvPr id="31" name="Freeform 8"/>
            <p:cNvSpPr/>
            <p:nvPr/>
          </p:nvSpPr>
          <p:spPr bwMode="auto">
            <a:xfrm>
              <a:off x="7392564" y="5740999"/>
              <a:ext cx="148865" cy="148865"/>
            </a:xfrm>
            <a:custGeom>
              <a:avLst/>
              <a:gdLst>
                <a:gd name="T0" fmla="*/ 19 w 42"/>
                <a:gd name="T1" fmla="*/ 1 h 42"/>
                <a:gd name="T2" fmla="*/ 0 w 42"/>
                <a:gd name="T3" fmla="*/ 42 h 42"/>
                <a:gd name="T4" fmla="*/ 42 w 42"/>
                <a:gd name="T5" fmla="*/ 24 h 42"/>
                <a:gd name="T6" fmla="*/ 42 w 42"/>
                <a:gd name="T7" fmla="*/ 24 h 42"/>
                <a:gd name="T8" fmla="*/ 19 w 42"/>
                <a:gd name="T9" fmla="*/ 0 h 42"/>
                <a:gd name="T10" fmla="*/ 19 w 42"/>
                <a:gd name="T11" fmla="*/ 1 h 42"/>
              </a:gdLst>
              <a:ahLst/>
              <a:cxnLst>
                <a:cxn ang="0">
                  <a:pos x="T0" y="T1"/>
                </a:cxn>
                <a:cxn ang="0">
                  <a:pos x="T2" y="T3"/>
                </a:cxn>
                <a:cxn ang="0">
                  <a:pos x="T4" y="T5"/>
                </a:cxn>
                <a:cxn ang="0">
                  <a:pos x="T6" y="T7"/>
                </a:cxn>
                <a:cxn ang="0">
                  <a:pos x="T8" y="T9"/>
                </a:cxn>
                <a:cxn ang="0">
                  <a:pos x="T10" y="T11"/>
                </a:cxn>
              </a:cxnLst>
              <a:rect l="0" t="0" r="r" b="b"/>
              <a:pathLst>
                <a:path w="42" h="42">
                  <a:moveTo>
                    <a:pt x="19" y="1"/>
                  </a:moveTo>
                  <a:lnTo>
                    <a:pt x="0" y="42"/>
                  </a:lnTo>
                  <a:lnTo>
                    <a:pt x="42" y="24"/>
                  </a:lnTo>
                  <a:lnTo>
                    <a:pt x="42" y="24"/>
                  </a:lnTo>
                  <a:lnTo>
                    <a:pt x="19" y="0"/>
                  </a:lnTo>
                  <a:lnTo>
                    <a:pt x="19"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11622" tIns="55811" rIns="111622" bIns="55811"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defTabSz="914400">
                <a:lnSpc>
                  <a:spcPct val="120000"/>
                </a:lnSpc>
                <a:defRPr/>
              </a:pPr>
              <a:endParaRPr lang="en-US" sz="400" kern="0">
                <a:solidFill>
                  <a:sysClr val="windowText" lastClr="000000"/>
                </a:solidFill>
                <a:latin typeface="Arial" panose="020B0604020202020204" pitchFamily="34" charset="0"/>
                <a:ea typeface="汉仪旗黑-60S" panose="00020600040101010101" pitchFamily="18" charset="-122"/>
                <a:cs typeface="+mn-ea"/>
                <a:sym typeface="Arial" panose="020B0604020202020204" pitchFamily="34" charset="0"/>
              </a:endParaRPr>
            </a:p>
          </p:txBody>
        </p:sp>
        <p:sp>
          <p:nvSpPr>
            <p:cNvPr id="32" name="Freeform 9"/>
            <p:cNvSpPr/>
            <p:nvPr/>
          </p:nvSpPr>
          <p:spPr bwMode="auto">
            <a:xfrm>
              <a:off x="7477630" y="5383014"/>
              <a:ext cx="368619" cy="375707"/>
            </a:xfrm>
            <a:custGeom>
              <a:avLst/>
              <a:gdLst>
                <a:gd name="T0" fmla="*/ 94 w 104"/>
                <a:gd name="T1" fmla="*/ 0 h 106"/>
                <a:gd name="T2" fmla="*/ 0 w 104"/>
                <a:gd name="T3" fmla="*/ 96 h 106"/>
                <a:gd name="T4" fmla="*/ 9 w 104"/>
                <a:gd name="T5" fmla="*/ 106 h 106"/>
                <a:gd name="T6" fmla="*/ 104 w 104"/>
                <a:gd name="T7" fmla="*/ 10 h 106"/>
                <a:gd name="T8" fmla="*/ 94 w 104"/>
                <a:gd name="T9" fmla="*/ 0 h 106"/>
              </a:gdLst>
              <a:ahLst/>
              <a:cxnLst>
                <a:cxn ang="0">
                  <a:pos x="T0" y="T1"/>
                </a:cxn>
                <a:cxn ang="0">
                  <a:pos x="T2" y="T3"/>
                </a:cxn>
                <a:cxn ang="0">
                  <a:pos x="T4" y="T5"/>
                </a:cxn>
                <a:cxn ang="0">
                  <a:pos x="T6" y="T7"/>
                </a:cxn>
                <a:cxn ang="0">
                  <a:pos x="T8" y="T9"/>
                </a:cxn>
              </a:cxnLst>
              <a:rect l="0" t="0" r="r" b="b"/>
              <a:pathLst>
                <a:path w="104" h="106">
                  <a:moveTo>
                    <a:pt x="94" y="0"/>
                  </a:moveTo>
                  <a:lnTo>
                    <a:pt x="0" y="96"/>
                  </a:lnTo>
                  <a:lnTo>
                    <a:pt x="9" y="106"/>
                  </a:lnTo>
                  <a:lnTo>
                    <a:pt x="104" y="10"/>
                  </a:lnTo>
                  <a:lnTo>
                    <a:pt x="94"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11622" tIns="55811" rIns="111622" bIns="55811"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defTabSz="914400">
                <a:lnSpc>
                  <a:spcPct val="120000"/>
                </a:lnSpc>
                <a:defRPr/>
              </a:pPr>
              <a:endParaRPr lang="en-US" sz="400" kern="0">
                <a:solidFill>
                  <a:sysClr val="windowText" lastClr="000000"/>
                </a:solidFill>
                <a:latin typeface="Arial" panose="020B0604020202020204" pitchFamily="34" charset="0"/>
                <a:ea typeface="汉仪旗黑-60S" panose="00020600040101010101" pitchFamily="18" charset="-122"/>
                <a:cs typeface="+mn-ea"/>
                <a:sym typeface="Arial" panose="020B0604020202020204" pitchFamily="34" charset="0"/>
              </a:endParaRPr>
            </a:p>
          </p:txBody>
        </p:sp>
        <p:sp>
          <p:nvSpPr>
            <p:cNvPr id="33" name="Freeform 10"/>
            <p:cNvSpPr/>
            <p:nvPr/>
          </p:nvSpPr>
          <p:spPr bwMode="auto">
            <a:xfrm>
              <a:off x="7527252" y="5439725"/>
              <a:ext cx="368619" cy="368619"/>
            </a:xfrm>
            <a:custGeom>
              <a:avLst/>
              <a:gdLst>
                <a:gd name="T0" fmla="*/ 95 w 104"/>
                <a:gd name="T1" fmla="*/ 0 h 104"/>
                <a:gd name="T2" fmla="*/ 0 w 104"/>
                <a:gd name="T3" fmla="*/ 94 h 104"/>
                <a:gd name="T4" fmla="*/ 10 w 104"/>
                <a:gd name="T5" fmla="*/ 104 h 104"/>
                <a:gd name="T6" fmla="*/ 104 w 104"/>
                <a:gd name="T7" fmla="*/ 9 h 104"/>
                <a:gd name="T8" fmla="*/ 95 w 104"/>
                <a:gd name="T9" fmla="*/ 0 h 104"/>
              </a:gdLst>
              <a:ahLst/>
              <a:cxnLst>
                <a:cxn ang="0">
                  <a:pos x="T0" y="T1"/>
                </a:cxn>
                <a:cxn ang="0">
                  <a:pos x="T2" y="T3"/>
                </a:cxn>
                <a:cxn ang="0">
                  <a:pos x="T4" y="T5"/>
                </a:cxn>
                <a:cxn ang="0">
                  <a:pos x="T6" y="T7"/>
                </a:cxn>
                <a:cxn ang="0">
                  <a:pos x="T8" y="T9"/>
                </a:cxn>
              </a:cxnLst>
              <a:rect l="0" t="0" r="r" b="b"/>
              <a:pathLst>
                <a:path w="104" h="104">
                  <a:moveTo>
                    <a:pt x="95" y="0"/>
                  </a:moveTo>
                  <a:lnTo>
                    <a:pt x="0" y="94"/>
                  </a:lnTo>
                  <a:lnTo>
                    <a:pt x="10" y="104"/>
                  </a:lnTo>
                  <a:lnTo>
                    <a:pt x="104" y="9"/>
                  </a:lnTo>
                  <a:lnTo>
                    <a:pt x="95"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11622" tIns="55811" rIns="111622" bIns="55811"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defTabSz="914400">
                <a:lnSpc>
                  <a:spcPct val="120000"/>
                </a:lnSpc>
                <a:defRPr/>
              </a:pPr>
              <a:endParaRPr lang="en-US" sz="400" kern="0">
                <a:solidFill>
                  <a:sysClr val="windowText" lastClr="000000"/>
                </a:solidFill>
                <a:latin typeface="Arial" panose="020B0604020202020204" pitchFamily="34" charset="0"/>
                <a:ea typeface="汉仪旗黑-60S" panose="00020600040101010101" pitchFamily="18" charset="-122"/>
                <a:cs typeface="+mn-ea"/>
                <a:sym typeface="Arial" panose="020B0604020202020204" pitchFamily="34" charset="0"/>
              </a:endParaRPr>
            </a:p>
          </p:txBody>
        </p:sp>
        <p:sp>
          <p:nvSpPr>
            <p:cNvPr id="34" name="Freeform 11"/>
            <p:cNvSpPr/>
            <p:nvPr/>
          </p:nvSpPr>
          <p:spPr bwMode="auto">
            <a:xfrm>
              <a:off x="7835615" y="5336936"/>
              <a:ext cx="113421" cy="109878"/>
            </a:xfrm>
            <a:custGeom>
              <a:avLst/>
              <a:gdLst>
                <a:gd name="T0" fmla="*/ 17 w 26"/>
                <a:gd name="T1" fmla="*/ 8 h 26"/>
                <a:gd name="T2" fmla="*/ 0 w 26"/>
                <a:gd name="T3" fmla="*/ 7 h 26"/>
                <a:gd name="T4" fmla="*/ 19 w 26"/>
                <a:gd name="T5" fmla="*/ 26 h 26"/>
                <a:gd name="T6" fmla="*/ 17 w 26"/>
                <a:gd name="T7" fmla="*/ 8 h 26"/>
              </a:gdLst>
              <a:ahLst/>
              <a:cxnLst>
                <a:cxn ang="0">
                  <a:pos x="T0" y="T1"/>
                </a:cxn>
                <a:cxn ang="0">
                  <a:pos x="T2" y="T3"/>
                </a:cxn>
                <a:cxn ang="0">
                  <a:pos x="T4" y="T5"/>
                </a:cxn>
                <a:cxn ang="0">
                  <a:pos x="T6" y="T7"/>
                </a:cxn>
              </a:cxnLst>
              <a:rect l="0" t="0" r="r" b="b"/>
              <a:pathLst>
                <a:path w="26" h="26">
                  <a:moveTo>
                    <a:pt x="17" y="8"/>
                  </a:moveTo>
                  <a:cubicBezTo>
                    <a:pt x="9" y="0"/>
                    <a:pt x="0" y="7"/>
                    <a:pt x="0" y="7"/>
                  </a:cubicBezTo>
                  <a:cubicBezTo>
                    <a:pt x="19" y="26"/>
                    <a:pt x="19" y="26"/>
                    <a:pt x="19" y="26"/>
                  </a:cubicBezTo>
                  <a:cubicBezTo>
                    <a:pt x="19" y="26"/>
                    <a:pt x="26" y="17"/>
                    <a:pt x="17"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11622" tIns="55811" rIns="111622" bIns="55811"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defTabSz="914400">
                <a:lnSpc>
                  <a:spcPct val="120000"/>
                </a:lnSpc>
                <a:defRPr/>
              </a:pPr>
              <a:endParaRPr lang="en-US" sz="400" kern="0">
                <a:solidFill>
                  <a:sysClr val="windowText" lastClr="000000"/>
                </a:solidFill>
                <a:latin typeface="Arial" panose="020B0604020202020204" pitchFamily="34" charset="0"/>
                <a:ea typeface="汉仪旗黑-60S" panose="00020600040101010101" pitchFamily="18" charset="-122"/>
                <a:cs typeface="+mn-ea"/>
                <a:sym typeface="Arial" panose="020B0604020202020204" pitchFamily="34" charset="0"/>
              </a:endParaRPr>
            </a:p>
          </p:txBody>
        </p:sp>
      </p:grpSp>
      <p:grpSp>
        <p:nvGrpSpPr>
          <p:cNvPr id="20" name="Group 2"/>
          <p:cNvGrpSpPr/>
          <p:nvPr/>
        </p:nvGrpSpPr>
        <p:grpSpPr>
          <a:xfrm>
            <a:off x="7819012" y="2389076"/>
            <a:ext cx="277706" cy="372303"/>
            <a:chOff x="8025047" y="2676140"/>
            <a:chExt cx="308642" cy="413776"/>
          </a:xfrm>
        </p:grpSpPr>
        <p:sp>
          <p:nvSpPr>
            <p:cNvPr id="29" name="Freeform 62"/>
            <p:cNvSpPr>
              <a:spLocks noEditPoints="1"/>
            </p:cNvSpPr>
            <p:nvPr/>
          </p:nvSpPr>
          <p:spPr bwMode="auto">
            <a:xfrm>
              <a:off x="8025047" y="2676140"/>
              <a:ext cx="233759" cy="413776"/>
            </a:xfrm>
            <a:custGeom>
              <a:avLst/>
              <a:gdLst>
                <a:gd name="T0" fmla="*/ 66 w 73"/>
                <a:gd name="T1" fmla="*/ 105 h 129"/>
                <a:gd name="T2" fmla="*/ 7 w 73"/>
                <a:gd name="T3" fmla="*/ 105 h 129"/>
                <a:gd name="T4" fmla="*/ 7 w 73"/>
                <a:gd name="T5" fmla="*/ 16 h 129"/>
                <a:gd name="T6" fmla="*/ 66 w 73"/>
                <a:gd name="T7" fmla="*/ 16 h 129"/>
                <a:gd name="T8" fmla="*/ 66 w 73"/>
                <a:gd name="T9" fmla="*/ 35 h 129"/>
                <a:gd name="T10" fmla="*/ 73 w 73"/>
                <a:gd name="T11" fmla="*/ 35 h 129"/>
                <a:gd name="T12" fmla="*/ 73 w 73"/>
                <a:gd name="T13" fmla="*/ 10 h 129"/>
                <a:gd name="T14" fmla="*/ 63 w 73"/>
                <a:gd name="T15" fmla="*/ 0 h 129"/>
                <a:gd name="T16" fmla="*/ 9 w 73"/>
                <a:gd name="T17" fmla="*/ 0 h 129"/>
                <a:gd name="T18" fmla="*/ 0 w 73"/>
                <a:gd name="T19" fmla="*/ 10 h 129"/>
                <a:gd name="T20" fmla="*/ 0 w 73"/>
                <a:gd name="T21" fmla="*/ 120 h 129"/>
                <a:gd name="T22" fmla="*/ 9 w 73"/>
                <a:gd name="T23" fmla="*/ 129 h 129"/>
                <a:gd name="T24" fmla="*/ 63 w 73"/>
                <a:gd name="T25" fmla="*/ 129 h 129"/>
                <a:gd name="T26" fmla="*/ 73 w 73"/>
                <a:gd name="T27" fmla="*/ 120 h 129"/>
                <a:gd name="T28" fmla="*/ 73 w 73"/>
                <a:gd name="T29" fmla="*/ 79 h 129"/>
                <a:gd name="T30" fmla="*/ 66 w 73"/>
                <a:gd name="T31" fmla="*/ 79 h 129"/>
                <a:gd name="T32" fmla="*/ 66 w 73"/>
                <a:gd name="T33" fmla="*/ 105 h 129"/>
                <a:gd name="T34" fmla="*/ 57 w 73"/>
                <a:gd name="T35" fmla="*/ 6 h 129"/>
                <a:gd name="T36" fmla="*/ 60 w 73"/>
                <a:gd name="T37" fmla="*/ 9 h 129"/>
                <a:gd name="T38" fmla="*/ 57 w 73"/>
                <a:gd name="T39" fmla="*/ 11 h 129"/>
                <a:gd name="T40" fmla="*/ 55 w 73"/>
                <a:gd name="T41" fmla="*/ 9 h 129"/>
                <a:gd name="T42" fmla="*/ 57 w 73"/>
                <a:gd name="T43" fmla="*/ 6 h 129"/>
                <a:gd name="T44" fmla="*/ 24 w 73"/>
                <a:gd name="T45" fmla="*/ 7 h 129"/>
                <a:gd name="T46" fmla="*/ 49 w 73"/>
                <a:gd name="T47" fmla="*/ 7 h 129"/>
                <a:gd name="T48" fmla="*/ 49 w 73"/>
                <a:gd name="T49" fmla="*/ 10 h 129"/>
                <a:gd name="T50" fmla="*/ 24 w 73"/>
                <a:gd name="T51" fmla="*/ 10 h 129"/>
                <a:gd name="T52" fmla="*/ 24 w 73"/>
                <a:gd name="T53" fmla="*/ 7 h 129"/>
                <a:gd name="T54" fmla="*/ 48 w 73"/>
                <a:gd name="T55" fmla="*/ 119 h 129"/>
                <a:gd name="T56" fmla="*/ 25 w 73"/>
                <a:gd name="T57" fmla="*/ 119 h 129"/>
                <a:gd name="T58" fmla="*/ 25 w 73"/>
                <a:gd name="T59" fmla="*/ 112 h 129"/>
                <a:gd name="T60" fmla="*/ 48 w 73"/>
                <a:gd name="T61" fmla="*/ 112 h 129"/>
                <a:gd name="T62" fmla="*/ 48 w 73"/>
                <a:gd name="T63" fmla="*/ 119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73" h="129">
                  <a:moveTo>
                    <a:pt x="66" y="105"/>
                  </a:moveTo>
                  <a:cubicBezTo>
                    <a:pt x="7" y="105"/>
                    <a:pt x="7" y="105"/>
                    <a:pt x="7" y="105"/>
                  </a:cubicBezTo>
                  <a:cubicBezTo>
                    <a:pt x="7" y="16"/>
                    <a:pt x="7" y="16"/>
                    <a:pt x="7" y="16"/>
                  </a:cubicBezTo>
                  <a:cubicBezTo>
                    <a:pt x="66" y="16"/>
                    <a:pt x="66" y="16"/>
                    <a:pt x="66" y="16"/>
                  </a:cubicBezTo>
                  <a:cubicBezTo>
                    <a:pt x="66" y="35"/>
                    <a:pt x="66" y="35"/>
                    <a:pt x="66" y="35"/>
                  </a:cubicBezTo>
                  <a:cubicBezTo>
                    <a:pt x="73" y="35"/>
                    <a:pt x="73" y="35"/>
                    <a:pt x="73" y="35"/>
                  </a:cubicBezTo>
                  <a:cubicBezTo>
                    <a:pt x="73" y="10"/>
                    <a:pt x="73" y="10"/>
                    <a:pt x="73" y="10"/>
                  </a:cubicBezTo>
                  <a:cubicBezTo>
                    <a:pt x="73" y="5"/>
                    <a:pt x="68" y="0"/>
                    <a:pt x="63" y="0"/>
                  </a:cubicBezTo>
                  <a:cubicBezTo>
                    <a:pt x="9" y="0"/>
                    <a:pt x="9" y="0"/>
                    <a:pt x="9" y="0"/>
                  </a:cubicBezTo>
                  <a:cubicBezTo>
                    <a:pt x="4" y="0"/>
                    <a:pt x="0" y="5"/>
                    <a:pt x="0" y="10"/>
                  </a:cubicBezTo>
                  <a:cubicBezTo>
                    <a:pt x="0" y="120"/>
                    <a:pt x="0" y="120"/>
                    <a:pt x="0" y="120"/>
                  </a:cubicBezTo>
                  <a:cubicBezTo>
                    <a:pt x="0" y="125"/>
                    <a:pt x="4" y="129"/>
                    <a:pt x="9" y="129"/>
                  </a:cubicBezTo>
                  <a:cubicBezTo>
                    <a:pt x="63" y="129"/>
                    <a:pt x="63" y="129"/>
                    <a:pt x="63" y="129"/>
                  </a:cubicBezTo>
                  <a:cubicBezTo>
                    <a:pt x="68" y="129"/>
                    <a:pt x="73" y="125"/>
                    <a:pt x="73" y="120"/>
                  </a:cubicBezTo>
                  <a:cubicBezTo>
                    <a:pt x="73" y="79"/>
                    <a:pt x="73" y="79"/>
                    <a:pt x="73" y="79"/>
                  </a:cubicBezTo>
                  <a:cubicBezTo>
                    <a:pt x="66" y="79"/>
                    <a:pt x="66" y="79"/>
                    <a:pt x="66" y="79"/>
                  </a:cubicBezTo>
                  <a:lnTo>
                    <a:pt x="66" y="105"/>
                  </a:lnTo>
                  <a:close/>
                  <a:moveTo>
                    <a:pt x="57" y="6"/>
                  </a:moveTo>
                  <a:cubicBezTo>
                    <a:pt x="58" y="6"/>
                    <a:pt x="60" y="7"/>
                    <a:pt x="60" y="9"/>
                  </a:cubicBezTo>
                  <a:cubicBezTo>
                    <a:pt x="60" y="10"/>
                    <a:pt x="58" y="11"/>
                    <a:pt x="57" y="11"/>
                  </a:cubicBezTo>
                  <a:cubicBezTo>
                    <a:pt x="56" y="11"/>
                    <a:pt x="55" y="10"/>
                    <a:pt x="55" y="9"/>
                  </a:cubicBezTo>
                  <a:cubicBezTo>
                    <a:pt x="55" y="7"/>
                    <a:pt x="56" y="6"/>
                    <a:pt x="57" y="6"/>
                  </a:cubicBezTo>
                  <a:close/>
                  <a:moveTo>
                    <a:pt x="24" y="7"/>
                  </a:moveTo>
                  <a:cubicBezTo>
                    <a:pt x="49" y="7"/>
                    <a:pt x="49" y="7"/>
                    <a:pt x="49" y="7"/>
                  </a:cubicBezTo>
                  <a:cubicBezTo>
                    <a:pt x="49" y="10"/>
                    <a:pt x="49" y="10"/>
                    <a:pt x="49" y="10"/>
                  </a:cubicBezTo>
                  <a:cubicBezTo>
                    <a:pt x="24" y="10"/>
                    <a:pt x="24" y="10"/>
                    <a:pt x="24" y="10"/>
                  </a:cubicBezTo>
                  <a:lnTo>
                    <a:pt x="24" y="7"/>
                  </a:lnTo>
                  <a:close/>
                  <a:moveTo>
                    <a:pt x="48" y="119"/>
                  </a:moveTo>
                  <a:cubicBezTo>
                    <a:pt x="25" y="119"/>
                    <a:pt x="25" y="119"/>
                    <a:pt x="25" y="119"/>
                  </a:cubicBezTo>
                  <a:cubicBezTo>
                    <a:pt x="25" y="112"/>
                    <a:pt x="25" y="112"/>
                    <a:pt x="25" y="112"/>
                  </a:cubicBezTo>
                  <a:cubicBezTo>
                    <a:pt x="48" y="112"/>
                    <a:pt x="48" y="112"/>
                    <a:pt x="48" y="112"/>
                  </a:cubicBezTo>
                  <a:lnTo>
                    <a:pt x="48" y="119"/>
                  </a:lnTo>
                  <a:close/>
                </a:path>
              </a:pathLst>
            </a:custGeom>
            <a:solidFill>
              <a:sysClr val="window" lastClr="FFFFFF"/>
            </a:solidFill>
            <a:ln>
              <a:noFill/>
            </a:ln>
          </p:spPr>
          <p:txBody>
            <a:bodyPr vert="horz" wrap="square" lIns="111622" tIns="55811" rIns="111622" bIns="55811"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defTabSz="914400">
                <a:lnSpc>
                  <a:spcPct val="120000"/>
                </a:lnSpc>
                <a:defRPr/>
              </a:pPr>
              <a:endParaRPr lang="en-US" sz="400" kern="0">
                <a:solidFill>
                  <a:sysClr val="windowText" lastClr="000000"/>
                </a:solidFill>
                <a:latin typeface="Arial" panose="020B0604020202020204" pitchFamily="34" charset="0"/>
                <a:ea typeface="汉仪旗黑-60S" panose="00020600040101010101" pitchFamily="18" charset="-122"/>
                <a:cs typeface="+mn-ea"/>
                <a:sym typeface="Arial" panose="020B0604020202020204" pitchFamily="34" charset="0"/>
              </a:endParaRPr>
            </a:p>
          </p:txBody>
        </p:sp>
        <p:sp>
          <p:nvSpPr>
            <p:cNvPr id="30" name="Freeform 63"/>
            <p:cNvSpPr/>
            <p:nvPr/>
          </p:nvSpPr>
          <p:spPr bwMode="auto">
            <a:xfrm>
              <a:off x="8159041" y="2753123"/>
              <a:ext cx="174648" cy="166585"/>
            </a:xfrm>
            <a:custGeom>
              <a:avLst/>
              <a:gdLst>
                <a:gd name="T0" fmla="*/ 0 w 65"/>
                <a:gd name="T1" fmla="*/ 44 h 62"/>
                <a:gd name="T2" fmla="*/ 8 w 65"/>
                <a:gd name="T3" fmla="*/ 44 h 62"/>
                <a:gd name="T4" fmla="*/ 0 w 65"/>
                <a:gd name="T5" fmla="*/ 62 h 62"/>
                <a:gd name="T6" fmla="*/ 22 w 65"/>
                <a:gd name="T7" fmla="*/ 44 h 62"/>
                <a:gd name="T8" fmla="*/ 65 w 65"/>
                <a:gd name="T9" fmla="*/ 44 h 62"/>
                <a:gd name="T10" fmla="*/ 65 w 65"/>
                <a:gd name="T11" fmla="*/ 0 h 62"/>
                <a:gd name="T12" fmla="*/ 0 w 65"/>
                <a:gd name="T13" fmla="*/ 0 h 62"/>
                <a:gd name="T14" fmla="*/ 0 w 65"/>
                <a:gd name="T15" fmla="*/ 44 h 6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5" h="62">
                  <a:moveTo>
                    <a:pt x="0" y="44"/>
                  </a:moveTo>
                  <a:lnTo>
                    <a:pt x="8" y="44"/>
                  </a:lnTo>
                  <a:lnTo>
                    <a:pt x="0" y="62"/>
                  </a:lnTo>
                  <a:lnTo>
                    <a:pt x="22" y="44"/>
                  </a:lnTo>
                  <a:lnTo>
                    <a:pt x="65" y="44"/>
                  </a:lnTo>
                  <a:lnTo>
                    <a:pt x="65" y="0"/>
                  </a:lnTo>
                  <a:lnTo>
                    <a:pt x="0" y="0"/>
                  </a:lnTo>
                  <a:lnTo>
                    <a:pt x="0" y="44"/>
                  </a:lnTo>
                  <a:close/>
                </a:path>
              </a:pathLst>
            </a:custGeom>
            <a:solidFill>
              <a:sysClr val="window" lastClr="FFFFFF"/>
            </a:solidFill>
            <a:ln>
              <a:noFill/>
            </a:ln>
          </p:spPr>
          <p:txBody>
            <a:bodyPr vert="horz" wrap="square" lIns="111622" tIns="55811" rIns="111622" bIns="55811"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defTabSz="914400">
                <a:lnSpc>
                  <a:spcPct val="120000"/>
                </a:lnSpc>
                <a:defRPr/>
              </a:pPr>
              <a:endParaRPr lang="en-US" sz="400" kern="0">
                <a:solidFill>
                  <a:sysClr val="windowText" lastClr="000000"/>
                </a:solidFill>
                <a:latin typeface="Arial" panose="020B0604020202020204" pitchFamily="34" charset="0"/>
                <a:ea typeface="汉仪旗黑-60S" panose="00020600040101010101" pitchFamily="18" charset="-122"/>
                <a:cs typeface="+mn-ea"/>
                <a:sym typeface="Arial" panose="020B0604020202020204" pitchFamily="34" charset="0"/>
              </a:endParaRPr>
            </a:p>
          </p:txBody>
        </p:sp>
      </p:grpSp>
      <p:sp>
        <p:nvSpPr>
          <p:cNvPr id="22" name="Freeform 58"/>
          <p:cNvSpPr/>
          <p:nvPr/>
        </p:nvSpPr>
        <p:spPr bwMode="auto">
          <a:xfrm>
            <a:off x="7714238" y="3336258"/>
            <a:ext cx="419946" cy="435308"/>
          </a:xfrm>
          <a:custGeom>
            <a:avLst/>
            <a:gdLst>
              <a:gd name="T0" fmla="*/ 99 w 137"/>
              <a:gd name="T1" fmla="*/ 57 h 142"/>
              <a:gd name="T2" fmla="*/ 137 w 137"/>
              <a:gd name="T3" fmla="*/ 57 h 142"/>
              <a:gd name="T4" fmla="*/ 76 w 137"/>
              <a:gd name="T5" fmla="*/ 4 h 142"/>
              <a:gd name="T6" fmla="*/ 69 w 137"/>
              <a:gd name="T7" fmla="*/ 0 h 142"/>
              <a:gd name="T8" fmla="*/ 62 w 137"/>
              <a:gd name="T9" fmla="*/ 4 h 142"/>
              <a:gd name="T10" fmla="*/ 0 w 137"/>
              <a:gd name="T11" fmla="*/ 57 h 142"/>
              <a:gd name="T12" fmla="*/ 39 w 137"/>
              <a:gd name="T13" fmla="*/ 57 h 142"/>
              <a:gd name="T14" fmla="*/ 62 w 137"/>
              <a:gd name="T15" fmla="*/ 5 h 142"/>
              <a:gd name="T16" fmla="*/ 62 w 137"/>
              <a:gd name="T17" fmla="*/ 6 h 142"/>
              <a:gd name="T18" fmla="*/ 44 w 137"/>
              <a:gd name="T19" fmla="*/ 57 h 142"/>
              <a:gd name="T20" fmla="*/ 64 w 137"/>
              <a:gd name="T21" fmla="*/ 57 h 142"/>
              <a:gd name="T22" fmla="*/ 64 w 137"/>
              <a:gd name="T23" fmla="*/ 123 h 142"/>
              <a:gd name="T24" fmla="*/ 64 w 137"/>
              <a:gd name="T25" fmla="*/ 125 h 142"/>
              <a:gd name="T26" fmla="*/ 64 w 137"/>
              <a:gd name="T27" fmla="*/ 130 h 142"/>
              <a:gd name="T28" fmla="*/ 76 w 137"/>
              <a:gd name="T29" fmla="*/ 142 h 142"/>
              <a:gd name="T30" fmla="*/ 88 w 137"/>
              <a:gd name="T31" fmla="*/ 130 h 142"/>
              <a:gd name="T32" fmla="*/ 88 w 137"/>
              <a:gd name="T33" fmla="*/ 125 h 142"/>
              <a:gd name="T34" fmla="*/ 79 w 137"/>
              <a:gd name="T35" fmla="*/ 125 h 142"/>
              <a:gd name="T36" fmla="*/ 79 w 137"/>
              <a:gd name="T37" fmla="*/ 127 h 142"/>
              <a:gd name="T38" fmla="*/ 79 w 137"/>
              <a:gd name="T39" fmla="*/ 130 h 142"/>
              <a:gd name="T40" fmla="*/ 76 w 137"/>
              <a:gd name="T41" fmla="*/ 134 h 142"/>
              <a:gd name="T42" fmla="*/ 72 w 137"/>
              <a:gd name="T43" fmla="*/ 130 h 142"/>
              <a:gd name="T44" fmla="*/ 72 w 137"/>
              <a:gd name="T45" fmla="*/ 127 h 142"/>
              <a:gd name="T46" fmla="*/ 72 w 137"/>
              <a:gd name="T47" fmla="*/ 125 h 142"/>
              <a:gd name="T48" fmla="*/ 72 w 137"/>
              <a:gd name="T49" fmla="*/ 112 h 142"/>
              <a:gd name="T50" fmla="*/ 72 w 137"/>
              <a:gd name="T51" fmla="*/ 57 h 142"/>
              <a:gd name="T52" fmla="*/ 94 w 137"/>
              <a:gd name="T53" fmla="*/ 57 h 142"/>
              <a:gd name="T54" fmla="*/ 76 w 137"/>
              <a:gd name="T55" fmla="*/ 6 h 142"/>
              <a:gd name="T56" fmla="*/ 76 w 137"/>
              <a:gd name="T57" fmla="*/ 5 h 142"/>
              <a:gd name="T58" fmla="*/ 99 w 137"/>
              <a:gd name="T59" fmla="*/ 57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37" h="142">
                <a:moveTo>
                  <a:pt x="99" y="57"/>
                </a:moveTo>
                <a:cubicBezTo>
                  <a:pt x="137" y="57"/>
                  <a:pt x="137" y="57"/>
                  <a:pt x="137" y="57"/>
                </a:cubicBezTo>
                <a:cubicBezTo>
                  <a:pt x="130" y="29"/>
                  <a:pt x="105" y="7"/>
                  <a:pt x="76" y="4"/>
                </a:cubicBezTo>
                <a:cubicBezTo>
                  <a:pt x="74" y="2"/>
                  <a:pt x="72" y="0"/>
                  <a:pt x="69" y="0"/>
                </a:cubicBezTo>
                <a:cubicBezTo>
                  <a:pt x="66" y="0"/>
                  <a:pt x="64" y="2"/>
                  <a:pt x="62" y="4"/>
                </a:cubicBezTo>
                <a:cubicBezTo>
                  <a:pt x="32" y="7"/>
                  <a:pt x="7" y="28"/>
                  <a:pt x="0" y="57"/>
                </a:cubicBezTo>
                <a:cubicBezTo>
                  <a:pt x="39" y="57"/>
                  <a:pt x="39" y="57"/>
                  <a:pt x="39" y="57"/>
                </a:cubicBezTo>
                <a:cubicBezTo>
                  <a:pt x="39" y="24"/>
                  <a:pt x="58" y="8"/>
                  <a:pt x="62" y="5"/>
                </a:cubicBezTo>
                <a:cubicBezTo>
                  <a:pt x="62" y="5"/>
                  <a:pt x="62" y="5"/>
                  <a:pt x="62" y="6"/>
                </a:cubicBezTo>
                <a:cubicBezTo>
                  <a:pt x="41" y="32"/>
                  <a:pt x="44" y="57"/>
                  <a:pt x="44" y="57"/>
                </a:cubicBezTo>
                <a:cubicBezTo>
                  <a:pt x="64" y="57"/>
                  <a:pt x="64" y="57"/>
                  <a:pt x="64" y="57"/>
                </a:cubicBezTo>
                <a:cubicBezTo>
                  <a:pt x="64" y="123"/>
                  <a:pt x="64" y="123"/>
                  <a:pt x="64" y="123"/>
                </a:cubicBezTo>
                <a:cubicBezTo>
                  <a:pt x="64" y="125"/>
                  <a:pt x="64" y="125"/>
                  <a:pt x="64" y="125"/>
                </a:cubicBezTo>
                <a:cubicBezTo>
                  <a:pt x="64" y="130"/>
                  <a:pt x="64" y="130"/>
                  <a:pt x="64" y="130"/>
                </a:cubicBezTo>
                <a:cubicBezTo>
                  <a:pt x="64" y="137"/>
                  <a:pt x="69" y="142"/>
                  <a:pt x="76" y="142"/>
                </a:cubicBezTo>
                <a:cubicBezTo>
                  <a:pt x="82" y="142"/>
                  <a:pt x="88" y="137"/>
                  <a:pt x="88" y="130"/>
                </a:cubicBezTo>
                <a:cubicBezTo>
                  <a:pt x="88" y="125"/>
                  <a:pt x="88" y="125"/>
                  <a:pt x="88" y="125"/>
                </a:cubicBezTo>
                <a:cubicBezTo>
                  <a:pt x="79" y="125"/>
                  <a:pt x="79" y="125"/>
                  <a:pt x="79" y="125"/>
                </a:cubicBezTo>
                <a:cubicBezTo>
                  <a:pt x="79" y="127"/>
                  <a:pt x="79" y="127"/>
                  <a:pt x="79" y="127"/>
                </a:cubicBezTo>
                <a:cubicBezTo>
                  <a:pt x="79" y="130"/>
                  <a:pt x="79" y="130"/>
                  <a:pt x="79" y="130"/>
                </a:cubicBezTo>
                <a:cubicBezTo>
                  <a:pt x="79" y="132"/>
                  <a:pt x="78" y="134"/>
                  <a:pt x="76" y="134"/>
                </a:cubicBezTo>
                <a:cubicBezTo>
                  <a:pt x="74" y="134"/>
                  <a:pt x="72" y="132"/>
                  <a:pt x="72" y="130"/>
                </a:cubicBezTo>
                <a:cubicBezTo>
                  <a:pt x="72" y="127"/>
                  <a:pt x="72" y="127"/>
                  <a:pt x="72" y="127"/>
                </a:cubicBezTo>
                <a:cubicBezTo>
                  <a:pt x="72" y="125"/>
                  <a:pt x="72" y="125"/>
                  <a:pt x="72" y="125"/>
                </a:cubicBezTo>
                <a:cubicBezTo>
                  <a:pt x="72" y="112"/>
                  <a:pt x="72" y="112"/>
                  <a:pt x="72" y="112"/>
                </a:cubicBezTo>
                <a:cubicBezTo>
                  <a:pt x="72" y="57"/>
                  <a:pt x="72" y="57"/>
                  <a:pt x="72" y="57"/>
                </a:cubicBezTo>
                <a:cubicBezTo>
                  <a:pt x="94" y="57"/>
                  <a:pt x="94" y="57"/>
                  <a:pt x="94" y="57"/>
                </a:cubicBezTo>
                <a:cubicBezTo>
                  <a:pt x="94" y="57"/>
                  <a:pt x="97" y="32"/>
                  <a:pt x="76" y="6"/>
                </a:cubicBezTo>
                <a:cubicBezTo>
                  <a:pt x="76" y="5"/>
                  <a:pt x="76" y="5"/>
                  <a:pt x="76" y="5"/>
                </a:cubicBezTo>
                <a:cubicBezTo>
                  <a:pt x="80" y="8"/>
                  <a:pt x="99" y="24"/>
                  <a:pt x="99" y="57"/>
                </a:cubicBezTo>
                <a:close/>
              </a:path>
            </a:pathLst>
          </a:custGeom>
          <a:solidFill>
            <a:sysClr val="window" lastClr="FFFFFF"/>
          </a:solidFill>
          <a:ln>
            <a:noFill/>
          </a:ln>
        </p:spPr>
        <p:txBody>
          <a:bodyPr vert="horz" wrap="square" lIns="111622" tIns="55811" rIns="111622" bIns="55811"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defTabSz="914400">
              <a:lnSpc>
                <a:spcPct val="120000"/>
              </a:lnSpc>
              <a:defRPr/>
            </a:pPr>
            <a:endParaRPr lang="en-US" sz="400" kern="0">
              <a:solidFill>
                <a:sysClr val="windowText" lastClr="000000"/>
              </a:solidFill>
              <a:latin typeface="Arial" panose="020B0604020202020204" pitchFamily="34" charset="0"/>
              <a:ea typeface="汉仪旗黑-60S" panose="00020600040101010101" pitchFamily="18" charset="-122"/>
              <a:cs typeface="+mn-ea"/>
              <a:sym typeface="Arial" panose="020B0604020202020204" pitchFamily="34" charset="0"/>
            </a:endParaRPr>
          </a:p>
        </p:txBody>
      </p:sp>
      <p:sp>
        <p:nvSpPr>
          <p:cNvPr id="23" name="Text Placeholder 6"/>
          <p:cNvSpPr txBox="1"/>
          <p:nvPr/>
        </p:nvSpPr>
        <p:spPr>
          <a:xfrm>
            <a:off x="8565484" y="2423347"/>
            <a:ext cx="1453176" cy="306705"/>
          </a:xfrm>
          <a:prstGeom prst="rect">
            <a:avLst/>
          </a:prstGeom>
        </p:spPr>
        <p:txBody>
          <a:bodyPr>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defTabSz="914400">
              <a:lnSpc>
                <a:spcPct val="100000"/>
              </a:lnSpc>
              <a:spcBef>
                <a:spcPts val="0"/>
              </a:spcBef>
              <a:buNone/>
              <a:defRPr/>
            </a:pPr>
            <a:r>
              <a:rPr lang="zh-CN" altLang="en-US" sz="1400">
                <a:solidFill>
                  <a:sysClr val="window" lastClr="FFFFFF"/>
                </a:solidFill>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rPr>
              <a:t>管理上的缺陷</a:t>
            </a:r>
            <a:endParaRPr lang="zh-CN" altLang="en-US" sz="1400" dirty="0">
              <a:solidFill>
                <a:sysClr val="window" lastClr="FFFFFF"/>
              </a:solidFill>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endParaRPr>
          </a:p>
        </p:txBody>
      </p:sp>
      <p:sp>
        <p:nvSpPr>
          <p:cNvPr id="24" name="Text Placeholder 7"/>
          <p:cNvSpPr txBox="1"/>
          <p:nvPr/>
        </p:nvSpPr>
        <p:spPr>
          <a:xfrm>
            <a:off x="8565527" y="3355235"/>
            <a:ext cx="1453592" cy="306705"/>
          </a:xfrm>
          <a:prstGeom prst="rect">
            <a:avLst/>
          </a:prstGeom>
        </p:spPr>
        <p:txBody>
          <a:bodyPr>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defTabSz="914400">
              <a:lnSpc>
                <a:spcPct val="100000"/>
              </a:lnSpc>
              <a:spcBef>
                <a:spcPts val="0"/>
              </a:spcBef>
              <a:buNone/>
              <a:defRPr/>
            </a:pPr>
            <a:r>
              <a:rPr lang="zh-CN" altLang="en-US" sz="1400">
                <a:solidFill>
                  <a:sysClr val="window" lastClr="FFFFFF"/>
                </a:solidFill>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rPr>
              <a:t>环境因素影响</a:t>
            </a:r>
            <a:endParaRPr lang="zh-CN" altLang="en-US" sz="1400" dirty="0">
              <a:solidFill>
                <a:sysClr val="window" lastClr="FFFFFF"/>
              </a:solidFill>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endParaRPr>
          </a:p>
        </p:txBody>
      </p:sp>
      <p:sp>
        <p:nvSpPr>
          <p:cNvPr id="25" name="TextBox 57"/>
          <p:cNvSpPr txBox="1"/>
          <p:nvPr/>
        </p:nvSpPr>
        <p:spPr>
          <a:xfrm>
            <a:off x="1814086" y="4310021"/>
            <a:ext cx="1737475" cy="332105"/>
          </a:xfrm>
          <a:prstGeom prst="rect">
            <a:avLst/>
          </a:prstGeom>
          <a:noFill/>
        </p:spPr>
        <p:txBody>
          <a:bodyPr wrap="square" lIns="0" tIns="0" rIns="0" bIns="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defTabSz="914400">
              <a:lnSpc>
                <a:spcPct val="120000"/>
              </a:lnSpc>
              <a:defRPr/>
            </a:pPr>
            <a:r>
              <a:rPr lang="zh-CN" altLang="en-US" b="1" kern="0">
                <a:solidFill>
                  <a:schemeClr val="tx1">
                    <a:lumMod val="75000"/>
                    <a:lumOff val="25000"/>
                  </a:schemeClr>
                </a:solidFill>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rPr>
              <a:t>物的不安全状态</a:t>
            </a:r>
            <a:endParaRPr lang="zh-CN" altLang="en-US" b="1" kern="0" dirty="0">
              <a:solidFill>
                <a:schemeClr val="tx1">
                  <a:lumMod val="75000"/>
                  <a:lumOff val="25000"/>
                </a:schemeClr>
              </a:solidFill>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endParaRPr>
          </a:p>
        </p:txBody>
      </p:sp>
      <p:sp>
        <p:nvSpPr>
          <p:cNvPr id="26" name="TextBox 58"/>
          <p:cNvSpPr txBox="1"/>
          <p:nvPr/>
        </p:nvSpPr>
        <p:spPr>
          <a:xfrm>
            <a:off x="1819754" y="4685071"/>
            <a:ext cx="2799883" cy="884555"/>
          </a:xfrm>
          <a:prstGeom prst="rect">
            <a:avLst/>
          </a:prstGeom>
          <a:noFill/>
        </p:spPr>
        <p:txBody>
          <a:bodyPr wrap="square" lIns="0" tIns="0" rIns="0" bIns="0" numCol="1" spcCol="36000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171450" indent="-171450" algn="just" defTabSz="914400">
              <a:lnSpc>
                <a:spcPct val="120000"/>
              </a:lnSpc>
              <a:buFont typeface="Arial" panose="020B0604020202020204" pitchFamily="34" charset="0"/>
              <a:buChar char="•"/>
              <a:defRPr/>
            </a:pPr>
            <a:r>
              <a:rPr lang="zh-CN" altLang="en-US" sz="1200" kern="0">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rPr>
              <a:t>防护、保险、信号等装置缺乏或有缺陷</a:t>
            </a:r>
            <a:endParaRPr lang="zh-CN" altLang="en-US" sz="1200" kern="0">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endParaRPr>
          </a:p>
          <a:p>
            <a:pPr marL="171450" indent="-171450" algn="just" defTabSz="914400">
              <a:lnSpc>
                <a:spcPct val="120000"/>
              </a:lnSpc>
              <a:buFont typeface="Arial" panose="020B0604020202020204" pitchFamily="34" charset="0"/>
              <a:buChar char="•"/>
              <a:defRPr/>
            </a:pPr>
            <a:r>
              <a:rPr lang="zh-CN" altLang="en-US" sz="1200" kern="0">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rPr>
              <a:t>设备、设施、工具、附件有缺陷</a:t>
            </a:r>
            <a:endParaRPr lang="zh-CN" altLang="en-US" sz="1200" kern="0">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endParaRPr>
          </a:p>
          <a:p>
            <a:pPr marL="171450" indent="-171450" algn="just" defTabSz="914400">
              <a:lnSpc>
                <a:spcPct val="120000"/>
              </a:lnSpc>
              <a:buFont typeface="Arial" panose="020B0604020202020204" pitchFamily="34" charset="0"/>
              <a:buChar char="•"/>
              <a:defRPr/>
            </a:pPr>
            <a:r>
              <a:rPr lang="zh-CN" altLang="en-US" sz="1200" kern="0">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rPr>
              <a:t>个人防护用品用具缺少或有缺陷</a:t>
            </a:r>
            <a:endParaRPr lang="zh-CN" altLang="en-US" sz="1200" kern="0">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endParaRPr>
          </a:p>
          <a:p>
            <a:pPr marL="171450" indent="-171450" algn="just" defTabSz="914400">
              <a:lnSpc>
                <a:spcPct val="120000"/>
              </a:lnSpc>
              <a:buFont typeface="Arial" panose="020B0604020202020204" pitchFamily="34" charset="0"/>
              <a:buChar char="•"/>
              <a:defRPr/>
            </a:pPr>
            <a:r>
              <a:rPr lang="zh-CN" altLang="en-US" sz="1200" kern="0">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rPr>
              <a:t>生产（施工）场地环境不良</a:t>
            </a:r>
            <a:endParaRPr lang="en-US" altLang="zh-CN" sz="1200" kern="0" dirty="0">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endParaRPr>
          </a:p>
        </p:txBody>
      </p:sp>
      <p:sp>
        <p:nvSpPr>
          <p:cNvPr id="27" name="TextBox 57"/>
          <p:cNvSpPr txBox="1"/>
          <p:nvPr/>
        </p:nvSpPr>
        <p:spPr>
          <a:xfrm>
            <a:off x="7669064" y="4310021"/>
            <a:ext cx="1737475" cy="294640"/>
          </a:xfrm>
          <a:prstGeom prst="rect">
            <a:avLst/>
          </a:prstGeom>
          <a:noFill/>
        </p:spPr>
        <p:txBody>
          <a:bodyPr wrap="square" lIns="0" tIns="0" rIns="0" bIns="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defTabSz="914400">
              <a:lnSpc>
                <a:spcPct val="120000"/>
              </a:lnSpc>
              <a:defRPr/>
            </a:pPr>
            <a:r>
              <a:rPr lang="zh-CN" altLang="en-US" sz="1600" kern="0" dirty="0">
                <a:solidFill>
                  <a:schemeClr val="tx1">
                    <a:lumMod val="75000"/>
                    <a:lumOff val="25000"/>
                  </a:schemeClr>
                </a:solidFill>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rPr>
              <a:t>管理上的缺陷表现</a:t>
            </a:r>
            <a:endParaRPr lang="zh-CN" altLang="en-US" sz="1600" kern="0" dirty="0">
              <a:solidFill>
                <a:schemeClr val="tx1">
                  <a:lumMod val="75000"/>
                  <a:lumOff val="25000"/>
                </a:schemeClr>
              </a:solidFill>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endParaRPr>
          </a:p>
        </p:txBody>
      </p:sp>
      <p:sp>
        <p:nvSpPr>
          <p:cNvPr id="28" name="TextBox 58"/>
          <p:cNvSpPr txBox="1"/>
          <p:nvPr/>
        </p:nvSpPr>
        <p:spPr>
          <a:xfrm>
            <a:off x="7674733" y="4685071"/>
            <a:ext cx="2799883" cy="884555"/>
          </a:xfrm>
          <a:prstGeom prst="rect">
            <a:avLst/>
          </a:prstGeom>
          <a:noFill/>
        </p:spPr>
        <p:txBody>
          <a:bodyPr wrap="square" lIns="0" tIns="0" rIns="0" bIns="0" numCol="1" spcCol="36000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171450" indent="-171450" algn="just" defTabSz="914400">
              <a:lnSpc>
                <a:spcPct val="120000"/>
              </a:lnSpc>
              <a:buFont typeface="Arial" panose="020B0604020202020204" pitchFamily="34" charset="0"/>
              <a:buChar char="•"/>
              <a:defRPr/>
            </a:pPr>
            <a:r>
              <a:rPr lang="zh-CN" altLang="en-US" sz="1200" kern="0">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rPr>
              <a:t>技术和设计上缺陷</a:t>
            </a:r>
            <a:endParaRPr lang="zh-CN" altLang="en-US" sz="1200" kern="0">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endParaRPr>
          </a:p>
          <a:p>
            <a:pPr marL="171450" indent="-171450" algn="just" defTabSz="914400">
              <a:lnSpc>
                <a:spcPct val="120000"/>
              </a:lnSpc>
              <a:buFont typeface="Arial" panose="020B0604020202020204" pitchFamily="34" charset="0"/>
              <a:buChar char="•"/>
              <a:defRPr/>
            </a:pPr>
            <a:r>
              <a:rPr lang="zh-CN" altLang="en-US" sz="1200" kern="0">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rPr>
              <a:t>安全生产教育培训不够</a:t>
            </a:r>
            <a:endParaRPr lang="zh-CN" altLang="en-US" sz="1200" kern="0">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endParaRPr>
          </a:p>
          <a:p>
            <a:pPr marL="171450" indent="-171450" algn="just" defTabSz="914400">
              <a:lnSpc>
                <a:spcPct val="120000"/>
              </a:lnSpc>
              <a:buFont typeface="Arial" panose="020B0604020202020204" pitchFamily="34" charset="0"/>
              <a:buChar char="•"/>
              <a:defRPr/>
            </a:pPr>
            <a:r>
              <a:rPr lang="zh-CN" altLang="en-US" sz="1200" kern="0">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rPr>
              <a:t>劳动组织不合理</a:t>
            </a:r>
            <a:endParaRPr lang="zh-CN" altLang="en-US" sz="1200" kern="0">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endParaRPr>
          </a:p>
          <a:p>
            <a:pPr marL="171450" indent="-171450" algn="just" defTabSz="914400">
              <a:lnSpc>
                <a:spcPct val="120000"/>
              </a:lnSpc>
              <a:buFont typeface="Arial" panose="020B0604020202020204" pitchFamily="34" charset="0"/>
              <a:buChar char="•"/>
              <a:defRPr/>
            </a:pPr>
            <a:r>
              <a:rPr lang="zh-CN" altLang="en-US" sz="1200" kern="0">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rPr>
              <a:t>对现场工作缺乏检查或指导错误</a:t>
            </a:r>
            <a:endParaRPr lang="en-US" altLang="zh-CN" sz="1200" kern="0" dirty="0">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endParaRPr>
          </a:p>
        </p:txBody>
      </p:sp>
    </p:spTree>
    <p:custDataLst>
      <p:tags r:id="rId1"/>
    </p:custData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3" name="组合 2"/>
          <p:cNvGrpSpPr/>
          <p:nvPr/>
        </p:nvGrpSpPr>
        <p:grpSpPr>
          <a:xfrm flipV="1">
            <a:off x="2" y="0"/>
            <a:ext cx="12191995" cy="6858000"/>
            <a:chOff x="2" y="0"/>
            <a:chExt cx="12191995" cy="6858000"/>
          </a:xfrm>
        </p:grpSpPr>
        <p:pic>
          <p:nvPicPr>
            <p:cNvPr id="15" name="图片 14"/>
            <p:cNvPicPr>
              <a:picLocks noChangeAspect="1"/>
            </p:cNvPicPr>
            <p:nvPr/>
          </p:nvPicPr>
          <p:blipFill rotWithShape="1">
            <a:blip r:embed="rId1"/>
            <a:srcRect/>
            <a:stretch>
              <a:fillRect/>
            </a:stretch>
          </p:blipFill>
          <p:spPr>
            <a:xfrm rot="16200000">
              <a:off x="-1325483" y="1325485"/>
              <a:ext cx="6858000" cy="4207029"/>
            </a:xfrm>
            <a:prstGeom prst="rect">
              <a:avLst/>
            </a:prstGeom>
          </p:spPr>
        </p:pic>
        <p:pic>
          <p:nvPicPr>
            <p:cNvPr id="39" name="图片 38"/>
            <p:cNvPicPr>
              <a:picLocks noChangeAspect="1"/>
            </p:cNvPicPr>
            <p:nvPr/>
          </p:nvPicPr>
          <p:blipFill rotWithShape="1">
            <a:blip r:embed="rId2"/>
            <a:srcRect/>
            <a:stretch>
              <a:fillRect/>
            </a:stretch>
          </p:blipFill>
          <p:spPr>
            <a:xfrm rot="16200000" flipH="1" flipV="1">
              <a:off x="9136740" y="7260"/>
              <a:ext cx="3062516" cy="3047998"/>
            </a:xfrm>
            <a:prstGeom prst="rect">
              <a:avLst/>
            </a:prstGeom>
          </p:spPr>
        </p:pic>
      </p:grpSp>
      <p:grpSp>
        <p:nvGrpSpPr>
          <p:cNvPr id="4" name="组合 3"/>
          <p:cNvGrpSpPr/>
          <p:nvPr/>
        </p:nvGrpSpPr>
        <p:grpSpPr>
          <a:xfrm>
            <a:off x="3181333" y="1685708"/>
            <a:ext cx="1643514" cy="1355289"/>
            <a:chOff x="3881725" y="1212813"/>
            <a:chExt cx="3131918" cy="2582670"/>
          </a:xfrm>
        </p:grpSpPr>
        <p:sp>
          <p:nvSpPr>
            <p:cNvPr id="47" name="椭圆 46"/>
            <p:cNvSpPr/>
            <p:nvPr/>
          </p:nvSpPr>
          <p:spPr>
            <a:xfrm>
              <a:off x="3881725" y="1212813"/>
              <a:ext cx="2582670" cy="2582670"/>
            </a:xfrm>
            <a:prstGeom prst="ellipse">
              <a:avLst/>
            </a:prstGeom>
            <a:solidFill>
              <a:srgbClr val="098EA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汉仪旗黑-60S" panose="00020600040101010101" pitchFamily="18" charset="-122"/>
                <a:cs typeface="+mn-ea"/>
                <a:sym typeface="Arial" panose="020B0604020202020204" pitchFamily="34" charset="0"/>
              </a:endParaRPr>
            </a:p>
          </p:txBody>
        </p:sp>
        <p:grpSp>
          <p:nvGrpSpPr>
            <p:cNvPr id="40" name="组合 39"/>
            <p:cNvGrpSpPr/>
            <p:nvPr/>
          </p:nvGrpSpPr>
          <p:grpSpPr>
            <a:xfrm>
              <a:off x="5454917" y="1619122"/>
              <a:ext cx="1558726" cy="1558726"/>
              <a:chOff x="534163" y="1193618"/>
              <a:chExt cx="558800" cy="558800"/>
            </a:xfrm>
          </p:grpSpPr>
          <p:sp>
            <p:nvSpPr>
              <p:cNvPr id="41" name="椭圆 40"/>
              <p:cNvSpPr/>
              <p:nvPr/>
            </p:nvSpPr>
            <p:spPr>
              <a:xfrm>
                <a:off x="534163" y="1193618"/>
                <a:ext cx="558800" cy="558800"/>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latin typeface="Arial" panose="020B0604020202020204" pitchFamily="34" charset="0"/>
                  <a:ea typeface="汉仪旗黑-60S" panose="00020600040101010101" pitchFamily="18" charset="-122"/>
                  <a:cs typeface="+mn-ea"/>
                  <a:sym typeface="Arial" panose="020B0604020202020204" pitchFamily="34" charset="0"/>
                </a:endParaRPr>
              </a:p>
            </p:txBody>
          </p:sp>
          <p:sp>
            <p:nvSpPr>
              <p:cNvPr id="46" name="Oval 9"/>
              <p:cNvSpPr/>
              <p:nvPr/>
            </p:nvSpPr>
            <p:spPr>
              <a:xfrm>
                <a:off x="628392" y="1300587"/>
                <a:ext cx="370341" cy="344862"/>
              </a:xfrm>
              <a:custGeom>
                <a:avLst/>
                <a:gdLst>
                  <a:gd name="T0" fmla="*/ 8052 w 11204"/>
                  <a:gd name="T1" fmla="*/ 701 h 10433"/>
                  <a:gd name="T2" fmla="*/ 7702 w 11204"/>
                  <a:gd name="T3" fmla="*/ 6 h 10433"/>
                  <a:gd name="T4" fmla="*/ 7352 w 11204"/>
                  <a:gd name="T5" fmla="*/ 701 h 10433"/>
                  <a:gd name="T6" fmla="*/ 3854 w 11204"/>
                  <a:gd name="T7" fmla="*/ 353 h 10433"/>
                  <a:gd name="T8" fmla="*/ 3504 w 11204"/>
                  <a:gd name="T9" fmla="*/ 6 h 10433"/>
                  <a:gd name="T10" fmla="*/ 3154 w 11204"/>
                  <a:gd name="T11" fmla="*/ 353 h 10433"/>
                  <a:gd name="T12" fmla="*/ 1755 w 11204"/>
                  <a:gd name="T13" fmla="*/ 701 h 10433"/>
                  <a:gd name="T14" fmla="*/ 5 w 11204"/>
                  <a:gd name="T15" fmla="*/ 2438 h 10433"/>
                  <a:gd name="T16" fmla="*/ 513 w 11204"/>
                  <a:gd name="T17" fmla="*/ 9925 h 10433"/>
                  <a:gd name="T18" fmla="*/ 9450 w 11204"/>
                  <a:gd name="T19" fmla="*/ 10428 h 10433"/>
                  <a:gd name="T20" fmla="*/ 11200 w 11204"/>
                  <a:gd name="T21" fmla="*/ 8691 h 10433"/>
                  <a:gd name="T22" fmla="*/ 10693 w 11204"/>
                  <a:gd name="T23" fmla="*/ 1205 h 10433"/>
                  <a:gd name="T24" fmla="*/ 707 w 11204"/>
                  <a:gd name="T25" fmla="*/ 2438 h 10433"/>
                  <a:gd name="T26" fmla="*/ 3155 w 11204"/>
                  <a:gd name="T27" fmla="*/ 1396 h 10433"/>
                  <a:gd name="T28" fmla="*/ 3252 w 11204"/>
                  <a:gd name="T29" fmla="*/ 1996 h 10433"/>
                  <a:gd name="T30" fmla="*/ 3759 w 11204"/>
                  <a:gd name="T31" fmla="*/ 1996 h 10433"/>
                  <a:gd name="T32" fmla="*/ 3855 w 11204"/>
                  <a:gd name="T33" fmla="*/ 1396 h 10433"/>
                  <a:gd name="T34" fmla="*/ 7353 w 11204"/>
                  <a:gd name="T35" fmla="*/ 1743 h 10433"/>
                  <a:gd name="T36" fmla="*/ 7950 w 11204"/>
                  <a:gd name="T37" fmla="*/ 1990 h 10433"/>
                  <a:gd name="T38" fmla="*/ 8053 w 11204"/>
                  <a:gd name="T39" fmla="*/ 1396 h 10433"/>
                  <a:gd name="T40" fmla="*/ 10500 w 11204"/>
                  <a:gd name="T41" fmla="*/ 2438 h 10433"/>
                  <a:gd name="T42" fmla="*/ 707 w 11204"/>
                  <a:gd name="T43" fmla="*/ 3480 h 10433"/>
                  <a:gd name="T44" fmla="*/ 10499 w 11204"/>
                  <a:gd name="T45" fmla="*/ 8691 h 10433"/>
                  <a:gd name="T46" fmla="*/ 1757 w 11204"/>
                  <a:gd name="T47" fmla="*/ 9733 h 10433"/>
                  <a:gd name="T48" fmla="*/ 707 w 11204"/>
                  <a:gd name="T49" fmla="*/ 4175 h 10433"/>
                  <a:gd name="T50" fmla="*/ 10499 w 11204"/>
                  <a:gd name="T51" fmla="*/ 8691 h 10433"/>
                  <a:gd name="T52" fmla="*/ 2504 w 11204"/>
                  <a:gd name="T53" fmla="*/ 8691 h 10433"/>
                  <a:gd name="T54" fmla="*/ 3202 w 11204"/>
                  <a:gd name="T55" fmla="*/ 7996 h 10433"/>
                  <a:gd name="T56" fmla="*/ 2502 w 11204"/>
                  <a:gd name="T57" fmla="*/ 7301 h 10433"/>
                  <a:gd name="T58" fmla="*/ 1802 w 11204"/>
                  <a:gd name="T59" fmla="*/ 7996 h 10433"/>
                  <a:gd name="T60" fmla="*/ 2504 w 11204"/>
                  <a:gd name="T61" fmla="*/ 8691 h 10433"/>
                  <a:gd name="T62" fmla="*/ 2991 w 11204"/>
                  <a:gd name="T63" fmla="*/ 6398 h 10433"/>
                  <a:gd name="T64" fmla="*/ 2991 w 11204"/>
                  <a:gd name="T65" fmla="*/ 5426 h 10433"/>
                  <a:gd name="T66" fmla="*/ 2012 w 11204"/>
                  <a:gd name="T67" fmla="*/ 5426 h 10433"/>
                  <a:gd name="T68" fmla="*/ 2012 w 11204"/>
                  <a:gd name="T69" fmla="*/ 6398 h 10433"/>
                  <a:gd name="T70" fmla="*/ 5646 w 11204"/>
                  <a:gd name="T71" fmla="*/ 8691 h 10433"/>
                  <a:gd name="T72" fmla="*/ 6136 w 11204"/>
                  <a:gd name="T73" fmla="*/ 7510 h 10433"/>
                  <a:gd name="T74" fmla="*/ 5156 w 11204"/>
                  <a:gd name="T75" fmla="*/ 7510 h 10433"/>
                  <a:gd name="T76" fmla="*/ 5156 w 11204"/>
                  <a:gd name="T77" fmla="*/ 8482 h 10433"/>
                  <a:gd name="T78" fmla="*/ 5646 w 11204"/>
                  <a:gd name="T79" fmla="*/ 6606 h 10433"/>
                  <a:gd name="T80" fmla="*/ 6139 w 11204"/>
                  <a:gd name="T81" fmla="*/ 5426 h 10433"/>
                  <a:gd name="T82" fmla="*/ 5159 w 11204"/>
                  <a:gd name="T83" fmla="*/ 5426 h 10433"/>
                  <a:gd name="T84" fmla="*/ 5154 w 11204"/>
                  <a:gd name="T85" fmla="*/ 6398 h 10433"/>
                  <a:gd name="T86" fmla="*/ 8630 w 11204"/>
                  <a:gd name="T87" fmla="*/ 8691 h 10433"/>
                  <a:gd name="T88" fmla="*/ 9330 w 11204"/>
                  <a:gd name="T89" fmla="*/ 7996 h 10433"/>
                  <a:gd name="T90" fmla="*/ 8630 w 11204"/>
                  <a:gd name="T91" fmla="*/ 7301 h 10433"/>
                  <a:gd name="T92" fmla="*/ 7930 w 11204"/>
                  <a:gd name="T93" fmla="*/ 7996 h 10433"/>
                  <a:gd name="T94" fmla="*/ 8630 w 11204"/>
                  <a:gd name="T95" fmla="*/ 8691 h 10433"/>
                  <a:gd name="T96" fmla="*/ 9329 w 11204"/>
                  <a:gd name="T97" fmla="*/ 5912 h 10433"/>
                  <a:gd name="T98" fmla="*/ 8629 w 11204"/>
                  <a:gd name="T99" fmla="*/ 5217 h 10433"/>
                  <a:gd name="T100" fmla="*/ 7929 w 11204"/>
                  <a:gd name="T101" fmla="*/ 5912 h 10433"/>
                  <a:gd name="T102" fmla="*/ 8630 w 11204"/>
                  <a:gd name="T103" fmla="*/ 6606 h 104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1204" h="10433">
                    <a:moveTo>
                      <a:pt x="9450" y="701"/>
                    </a:moveTo>
                    <a:lnTo>
                      <a:pt x="8052" y="701"/>
                    </a:lnTo>
                    <a:lnTo>
                      <a:pt x="8052" y="353"/>
                    </a:lnTo>
                    <a:cubicBezTo>
                      <a:pt x="8052" y="161"/>
                      <a:pt x="7895" y="6"/>
                      <a:pt x="7702" y="6"/>
                    </a:cubicBezTo>
                    <a:cubicBezTo>
                      <a:pt x="7509" y="6"/>
                      <a:pt x="7353" y="161"/>
                      <a:pt x="7352" y="353"/>
                    </a:cubicBezTo>
                    <a:lnTo>
                      <a:pt x="7352" y="701"/>
                    </a:lnTo>
                    <a:lnTo>
                      <a:pt x="3854" y="701"/>
                    </a:lnTo>
                    <a:lnTo>
                      <a:pt x="3854" y="353"/>
                    </a:lnTo>
                    <a:cubicBezTo>
                      <a:pt x="3860" y="260"/>
                      <a:pt x="3825" y="167"/>
                      <a:pt x="3758" y="101"/>
                    </a:cubicBezTo>
                    <a:cubicBezTo>
                      <a:pt x="3690" y="35"/>
                      <a:pt x="3598" y="0"/>
                      <a:pt x="3504" y="6"/>
                    </a:cubicBezTo>
                    <a:cubicBezTo>
                      <a:pt x="3410" y="0"/>
                      <a:pt x="3318" y="35"/>
                      <a:pt x="3250" y="101"/>
                    </a:cubicBezTo>
                    <a:cubicBezTo>
                      <a:pt x="3184" y="167"/>
                      <a:pt x="3149" y="260"/>
                      <a:pt x="3154" y="353"/>
                    </a:cubicBezTo>
                    <a:lnTo>
                      <a:pt x="3154" y="701"/>
                    </a:lnTo>
                    <a:lnTo>
                      <a:pt x="1755" y="701"/>
                    </a:lnTo>
                    <a:cubicBezTo>
                      <a:pt x="1290" y="696"/>
                      <a:pt x="843" y="877"/>
                      <a:pt x="513" y="1205"/>
                    </a:cubicBezTo>
                    <a:cubicBezTo>
                      <a:pt x="184" y="1531"/>
                      <a:pt x="2" y="1975"/>
                      <a:pt x="5" y="2438"/>
                    </a:cubicBezTo>
                    <a:lnTo>
                      <a:pt x="5" y="8691"/>
                    </a:lnTo>
                    <a:cubicBezTo>
                      <a:pt x="0" y="9153"/>
                      <a:pt x="184" y="9598"/>
                      <a:pt x="513" y="9925"/>
                    </a:cubicBezTo>
                    <a:cubicBezTo>
                      <a:pt x="843" y="10252"/>
                      <a:pt x="1290" y="10433"/>
                      <a:pt x="1755" y="10428"/>
                    </a:cubicBezTo>
                    <a:lnTo>
                      <a:pt x="9450" y="10428"/>
                    </a:lnTo>
                    <a:cubicBezTo>
                      <a:pt x="9915" y="10433"/>
                      <a:pt x="10363" y="10252"/>
                      <a:pt x="10693" y="9925"/>
                    </a:cubicBezTo>
                    <a:cubicBezTo>
                      <a:pt x="11022" y="9598"/>
                      <a:pt x="11204" y="9155"/>
                      <a:pt x="11200" y="8691"/>
                    </a:cubicBezTo>
                    <a:lnTo>
                      <a:pt x="11200" y="2438"/>
                    </a:lnTo>
                    <a:cubicBezTo>
                      <a:pt x="11204" y="1976"/>
                      <a:pt x="11022" y="1531"/>
                      <a:pt x="10693" y="1205"/>
                    </a:cubicBezTo>
                    <a:cubicBezTo>
                      <a:pt x="10362" y="878"/>
                      <a:pt x="9915" y="697"/>
                      <a:pt x="9450" y="701"/>
                    </a:cubicBezTo>
                    <a:close/>
                    <a:moveTo>
                      <a:pt x="707" y="2438"/>
                    </a:moveTo>
                    <a:cubicBezTo>
                      <a:pt x="720" y="1868"/>
                      <a:pt x="1183" y="1410"/>
                      <a:pt x="1757" y="1396"/>
                    </a:cubicBezTo>
                    <a:lnTo>
                      <a:pt x="3155" y="1396"/>
                    </a:lnTo>
                    <a:lnTo>
                      <a:pt x="3155" y="1743"/>
                    </a:lnTo>
                    <a:cubicBezTo>
                      <a:pt x="3149" y="1837"/>
                      <a:pt x="3184" y="1930"/>
                      <a:pt x="3252" y="1996"/>
                    </a:cubicBezTo>
                    <a:cubicBezTo>
                      <a:pt x="3319" y="2062"/>
                      <a:pt x="3410" y="2097"/>
                      <a:pt x="3505" y="2091"/>
                    </a:cubicBezTo>
                    <a:cubicBezTo>
                      <a:pt x="3599" y="2097"/>
                      <a:pt x="3692" y="2062"/>
                      <a:pt x="3759" y="1996"/>
                    </a:cubicBezTo>
                    <a:cubicBezTo>
                      <a:pt x="3827" y="1930"/>
                      <a:pt x="3862" y="1837"/>
                      <a:pt x="3855" y="1743"/>
                    </a:cubicBezTo>
                    <a:lnTo>
                      <a:pt x="3855" y="1396"/>
                    </a:lnTo>
                    <a:lnTo>
                      <a:pt x="7353" y="1396"/>
                    </a:lnTo>
                    <a:lnTo>
                      <a:pt x="7353" y="1743"/>
                    </a:lnTo>
                    <a:cubicBezTo>
                      <a:pt x="7353" y="1936"/>
                      <a:pt x="7509" y="2091"/>
                      <a:pt x="7703" y="2091"/>
                    </a:cubicBezTo>
                    <a:cubicBezTo>
                      <a:pt x="7795" y="2091"/>
                      <a:pt x="7884" y="2055"/>
                      <a:pt x="7950" y="1990"/>
                    </a:cubicBezTo>
                    <a:cubicBezTo>
                      <a:pt x="8015" y="1925"/>
                      <a:pt x="8053" y="1836"/>
                      <a:pt x="8053" y="1743"/>
                    </a:cubicBezTo>
                    <a:lnTo>
                      <a:pt x="8053" y="1396"/>
                    </a:lnTo>
                    <a:lnTo>
                      <a:pt x="9452" y="1396"/>
                    </a:lnTo>
                    <a:cubicBezTo>
                      <a:pt x="10025" y="1410"/>
                      <a:pt x="10486" y="1868"/>
                      <a:pt x="10500" y="2438"/>
                    </a:cubicBezTo>
                    <a:lnTo>
                      <a:pt x="10500" y="3480"/>
                    </a:lnTo>
                    <a:lnTo>
                      <a:pt x="707" y="3480"/>
                    </a:lnTo>
                    <a:lnTo>
                      <a:pt x="707" y="2438"/>
                    </a:lnTo>
                    <a:close/>
                    <a:moveTo>
                      <a:pt x="10499" y="8691"/>
                    </a:moveTo>
                    <a:cubicBezTo>
                      <a:pt x="10485" y="9261"/>
                      <a:pt x="10023" y="9718"/>
                      <a:pt x="9450" y="9733"/>
                    </a:cubicBezTo>
                    <a:lnTo>
                      <a:pt x="1757" y="9733"/>
                    </a:lnTo>
                    <a:cubicBezTo>
                      <a:pt x="1183" y="9720"/>
                      <a:pt x="720" y="9261"/>
                      <a:pt x="707" y="8691"/>
                    </a:cubicBezTo>
                    <a:lnTo>
                      <a:pt x="707" y="4175"/>
                    </a:lnTo>
                    <a:lnTo>
                      <a:pt x="10500" y="4175"/>
                    </a:lnTo>
                    <a:lnTo>
                      <a:pt x="10499" y="8691"/>
                    </a:lnTo>
                    <a:close/>
                    <a:moveTo>
                      <a:pt x="10499" y="8691"/>
                    </a:moveTo>
                    <a:close/>
                    <a:moveTo>
                      <a:pt x="2504" y="8691"/>
                    </a:moveTo>
                    <a:cubicBezTo>
                      <a:pt x="2689" y="8696"/>
                      <a:pt x="2868" y="8620"/>
                      <a:pt x="2991" y="8482"/>
                    </a:cubicBezTo>
                    <a:cubicBezTo>
                      <a:pt x="3125" y="8356"/>
                      <a:pt x="3202" y="8179"/>
                      <a:pt x="3202" y="7996"/>
                    </a:cubicBezTo>
                    <a:cubicBezTo>
                      <a:pt x="3202" y="7812"/>
                      <a:pt x="3125" y="7636"/>
                      <a:pt x="2991" y="7510"/>
                    </a:cubicBezTo>
                    <a:cubicBezTo>
                      <a:pt x="2864" y="7376"/>
                      <a:pt x="2687" y="7301"/>
                      <a:pt x="2502" y="7301"/>
                    </a:cubicBezTo>
                    <a:cubicBezTo>
                      <a:pt x="2316" y="7301"/>
                      <a:pt x="2140" y="7376"/>
                      <a:pt x="2012" y="7510"/>
                    </a:cubicBezTo>
                    <a:cubicBezTo>
                      <a:pt x="1878" y="7636"/>
                      <a:pt x="1802" y="7812"/>
                      <a:pt x="1802" y="7996"/>
                    </a:cubicBezTo>
                    <a:cubicBezTo>
                      <a:pt x="1802" y="8179"/>
                      <a:pt x="1878" y="8356"/>
                      <a:pt x="2012" y="8482"/>
                    </a:cubicBezTo>
                    <a:cubicBezTo>
                      <a:pt x="2137" y="8621"/>
                      <a:pt x="2317" y="8697"/>
                      <a:pt x="2504" y="8691"/>
                    </a:cubicBezTo>
                    <a:close/>
                    <a:moveTo>
                      <a:pt x="2504" y="6606"/>
                    </a:moveTo>
                    <a:cubicBezTo>
                      <a:pt x="2689" y="6611"/>
                      <a:pt x="2868" y="6535"/>
                      <a:pt x="2991" y="6398"/>
                    </a:cubicBezTo>
                    <a:cubicBezTo>
                      <a:pt x="3118" y="6267"/>
                      <a:pt x="3193" y="6095"/>
                      <a:pt x="3202" y="5912"/>
                    </a:cubicBezTo>
                    <a:cubicBezTo>
                      <a:pt x="3194" y="5730"/>
                      <a:pt x="3119" y="5557"/>
                      <a:pt x="2991" y="5426"/>
                    </a:cubicBezTo>
                    <a:cubicBezTo>
                      <a:pt x="2864" y="5292"/>
                      <a:pt x="2687" y="5217"/>
                      <a:pt x="2502" y="5217"/>
                    </a:cubicBezTo>
                    <a:cubicBezTo>
                      <a:pt x="2316" y="5217"/>
                      <a:pt x="2139" y="5292"/>
                      <a:pt x="2012" y="5426"/>
                    </a:cubicBezTo>
                    <a:cubicBezTo>
                      <a:pt x="1885" y="5557"/>
                      <a:pt x="1810" y="5730"/>
                      <a:pt x="1802" y="5912"/>
                    </a:cubicBezTo>
                    <a:cubicBezTo>
                      <a:pt x="1810" y="6095"/>
                      <a:pt x="1884" y="6267"/>
                      <a:pt x="2012" y="6398"/>
                    </a:cubicBezTo>
                    <a:cubicBezTo>
                      <a:pt x="2137" y="6536"/>
                      <a:pt x="2317" y="6612"/>
                      <a:pt x="2504" y="6606"/>
                    </a:cubicBezTo>
                    <a:close/>
                    <a:moveTo>
                      <a:pt x="5646" y="8691"/>
                    </a:moveTo>
                    <a:cubicBezTo>
                      <a:pt x="5929" y="8695"/>
                      <a:pt x="6185" y="8526"/>
                      <a:pt x="6294" y="8265"/>
                    </a:cubicBezTo>
                    <a:cubicBezTo>
                      <a:pt x="6401" y="8005"/>
                      <a:pt x="6339" y="7705"/>
                      <a:pt x="6136" y="7510"/>
                    </a:cubicBezTo>
                    <a:cubicBezTo>
                      <a:pt x="6009" y="7376"/>
                      <a:pt x="5831" y="7301"/>
                      <a:pt x="5646" y="7301"/>
                    </a:cubicBezTo>
                    <a:cubicBezTo>
                      <a:pt x="5461" y="7301"/>
                      <a:pt x="5284" y="7376"/>
                      <a:pt x="5156" y="7510"/>
                    </a:cubicBezTo>
                    <a:cubicBezTo>
                      <a:pt x="5023" y="7636"/>
                      <a:pt x="4946" y="7812"/>
                      <a:pt x="4946" y="7996"/>
                    </a:cubicBezTo>
                    <a:cubicBezTo>
                      <a:pt x="4946" y="8179"/>
                      <a:pt x="5023" y="8356"/>
                      <a:pt x="5156" y="8482"/>
                    </a:cubicBezTo>
                    <a:cubicBezTo>
                      <a:pt x="5281" y="8621"/>
                      <a:pt x="5461" y="8696"/>
                      <a:pt x="5646" y="8691"/>
                    </a:cubicBezTo>
                    <a:close/>
                    <a:moveTo>
                      <a:pt x="5646" y="6606"/>
                    </a:moveTo>
                    <a:cubicBezTo>
                      <a:pt x="6030" y="6598"/>
                      <a:pt x="6339" y="6292"/>
                      <a:pt x="6349" y="5912"/>
                    </a:cubicBezTo>
                    <a:cubicBezTo>
                      <a:pt x="6340" y="5730"/>
                      <a:pt x="6267" y="5557"/>
                      <a:pt x="6139" y="5426"/>
                    </a:cubicBezTo>
                    <a:cubicBezTo>
                      <a:pt x="6012" y="5292"/>
                      <a:pt x="5834" y="5217"/>
                      <a:pt x="5649" y="5217"/>
                    </a:cubicBezTo>
                    <a:cubicBezTo>
                      <a:pt x="5464" y="5217"/>
                      <a:pt x="5288" y="5292"/>
                      <a:pt x="5159" y="5426"/>
                    </a:cubicBezTo>
                    <a:cubicBezTo>
                      <a:pt x="5032" y="5557"/>
                      <a:pt x="4958" y="5730"/>
                      <a:pt x="4949" y="5912"/>
                    </a:cubicBezTo>
                    <a:cubicBezTo>
                      <a:pt x="4957" y="6093"/>
                      <a:pt x="5029" y="6266"/>
                      <a:pt x="5154" y="6398"/>
                    </a:cubicBezTo>
                    <a:cubicBezTo>
                      <a:pt x="5280" y="6536"/>
                      <a:pt x="5460" y="6612"/>
                      <a:pt x="5646" y="6606"/>
                    </a:cubicBezTo>
                    <a:close/>
                    <a:moveTo>
                      <a:pt x="8630" y="8691"/>
                    </a:moveTo>
                    <a:cubicBezTo>
                      <a:pt x="8817" y="8696"/>
                      <a:pt x="8995" y="8620"/>
                      <a:pt x="9120" y="8482"/>
                    </a:cubicBezTo>
                    <a:cubicBezTo>
                      <a:pt x="9254" y="8356"/>
                      <a:pt x="9330" y="8179"/>
                      <a:pt x="9330" y="7996"/>
                    </a:cubicBezTo>
                    <a:cubicBezTo>
                      <a:pt x="9330" y="7812"/>
                      <a:pt x="9254" y="7636"/>
                      <a:pt x="9120" y="7510"/>
                    </a:cubicBezTo>
                    <a:cubicBezTo>
                      <a:pt x="8993" y="7376"/>
                      <a:pt x="8815" y="7301"/>
                      <a:pt x="8630" y="7301"/>
                    </a:cubicBezTo>
                    <a:cubicBezTo>
                      <a:pt x="8445" y="7301"/>
                      <a:pt x="8268" y="7376"/>
                      <a:pt x="8140" y="7510"/>
                    </a:cubicBezTo>
                    <a:cubicBezTo>
                      <a:pt x="8003" y="7633"/>
                      <a:pt x="7925" y="7811"/>
                      <a:pt x="7930" y="7996"/>
                    </a:cubicBezTo>
                    <a:cubicBezTo>
                      <a:pt x="7939" y="8178"/>
                      <a:pt x="8013" y="8351"/>
                      <a:pt x="8140" y="8482"/>
                    </a:cubicBezTo>
                    <a:cubicBezTo>
                      <a:pt x="8265" y="8620"/>
                      <a:pt x="8444" y="8696"/>
                      <a:pt x="8630" y="8691"/>
                    </a:cubicBezTo>
                    <a:close/>
                    <a:moveTo>
                      <a:pt x="8630" y="6606"/>
                    </a:moveTo>
                    <a:cubicBezTo>
                      <a:pt x="9013" y="6597"/>
                      <a:pt x="9320" y="6291"/>
                      <a:pt x="9329" y="5912"/>
                    </a:cubicBezTo>
                    <a:cubicBezTo>
                      <a:pt x="9320" y="5730"/>
                      <a:pt x="9247" y="5557"/>
                      <a:pt x="9119" y="5426"/>
                    </a:cubicBezTo>
                    <a:cubicBezTo>
                      <a:pt x="8992" y="5292"/>
                      <a:pt x="8814" y="5217"/>
                      <a:pt x="8629" y="5217"/>
                    </a:cubicBezTo>
                    <a:cubicBezTo>
                      <a:pt x="8444" y="5217"/>
                      <a:pt x="8267" y="5292"/>
                      <a:pt x="8139" y="5426"/>
                    </a:cubicBezTo>
                    <a:cubicBezTo>
                      <a:pt x="8013" y="5557"/>
                      <a:pt x="7938" y="5730"/>
                      <a:pt x="7929" y="5912"/>
                    </a:cubicBezTo>
                    <a:cubicBezTo>
                      <a:pt x="7938" y="6095"/>
                      <a:pt x="8012" y="6267"/>
                      <a:pt x="8139" y="6398"/>
                    </a:cubicBezTo>
                    <a:cubicBezTo>
                      <a:pt x="8265" y="6536"/>
                      <a:pt x="8444" y="6612"/>
                      <a:pt x="8630" y="6606"/>
                    </a:cubicBezTo>
                    <a:close/>
                    <a:moveTo>
                      <a:pt x="8630" y="6606"/>
                    </a:move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lumMod val="75000"/>
                      <a:lumOff val="25000"/>
                    </a:schemeClr>
                  </a:solidFill>
                  <a:latin typeface="Arial" panose="020B0604020202020204" pitchFamily="34" charset="0"/>
                  <a:ea typeface="汉仪旗黑-60S" panose="00020600040101010101" pitchFamily="18" charset="-122"/>
                  <a:cs typeface="+mn-ea"/>
                  <a:sym typeface="Arial" panose="020B0604020202020204" pitchFamily="34" charset="0"/>
                </a:endParaRPr>
              </a:p>
            </p:txBody>
          </p:sp>
        </p:grpSp>
      </p:grpSp>
      <p:sp>
        <p:nvSpPr>
          <p:cNvPr id="5" name="矩形 4"/>
          <p:cNvSpPr/>
          <p:nvPr/>
        </p:nvSpPr>
        <p:spPr>
          <a:xfrm>
            <a:off x="3269112" y="1924777"/>
            <a:ext cx="802640" cy="768350"/>
          </a:xfrm>
          <a:prstGeom prst="rect">
            <a:avLst/>
          </a:prstGeom>
        </p:spPr>
        <p:txBody>
          <a:bodyPr wrap="none">
            <a:spAutoFit/>
          </a:bodyPr>
          <a:lstStyle/>
          <a:p>
            <a:pPr algn="ctr"/>
            <a:r>
              <a:rPr lang="en-US" altLang="zh-CN" sz="4400" dirty="0">
                <a:solidFill>
                  <a:schemeClr val="bg1"/>
                </a:solidFill>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rPr>
              <a:t>03</a:t>
            </a:r>
            <a:endParaRPr lang="en-US" altLang="zh-CN" sz="4400" dirty="0">
              <a:solidFill>
                <a:schemeClr val="bg1"/>
              </a:solidFill>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endParaRPr>
          </a:p>
        </p:txBody>
      </p:sp>
      <p:sp>
        <p:nvSpPr>
          <p:cNvPr id="48" name="文本框"/>
          <p:cNvSpPr/>
          <p:nvPr/>
        </p:nvSpPr>
        <p:spPr>
          <a:xfrm>
            <a:off x="4892711" y="1898924"/>
            <a:ext cx="6679292" cy="922020"/>
          </a:xfrm>
          <a:prstGeom prst="rect">
            <a:avLst/>
          </a:prstGeom>
        </p:spPr>
        <p:txBody>
          <a:bodyPr wrap="square">
            <a:spAutoFit/>
          </a:bodyPr>
          <a:lstStyle/>
          <a:p>
            <a:pPr lvl="0"/>
            <a:r>
              <a:rPr lang="zh-CN" altLang="en-US" sz="5400" b="1" dirty="0">
                <a:solidFill>
                  <a:srgbClr val="178295"/>
                </a:solidFill>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rPr>
              <a:t>事故隐患排查</a:t>
            </a:r>
            <a:endParaRPr lang="zh-CN" altLang="en-US" sz="5400" b="1" dirty="0">
              <a:solidFill>
                <a:srgbClr val="178295"/>
              </a:solidFill>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endParaRPr>
          </a:p>
        </p:txBody>
      </p:sp>
      <p:sp>
        <p:nvSpPr>
          <p:cNvPr id="49" name="矩形 48"/>
          <p:cNvSpPr/>
          <p:nvPr/>
        </p:nvSpPr>
        <p:spPr>
          <a:xfrm flipH="1">
            <a:off x="3048002" y="3062517"/>
            <a:ext cx="7886699" cy="829945"/>
          </a:xfrm>
          <a:prstGeom prst="rect">
            <a:avLst/>
          </a:prstGeom>
        </p:spPr>
        <p:txBody>
          <a:bodyPr wrap="square">
            <a:spAutoFit/>
          </a:bodyPr>
          <a:lstStyle/>
          <a:p>
            <a:pPr lvl="0">
              <a:lnSpc>
                <a:spcPct val="150000"/>
              </a:lnSpc>
              <a:defRPr/>
            </a:pPr>
            <a:r>
              <a:rPr lang="en-US" altLang="zh-CN" sz="1600" dirty="0">
                <a:solidFill>
                  <a:srgbClr val="303030"/>
                </a:solidFill>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rPr>
              <a:t>Lemon drops oat cake oat cake sugar plum sweet gingerbread chocolate cake gingerbread. Lemon drops oat cake</a:t>
            </a:r>
            <a:endParaRPr lang="en-US" altLang="zh-CN" sz="1600" dirty="0">
              <a:solidFill>
                <a:srgbClr val="303030"/>
              </a:solidFill>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endParaRPr>
          </a:p>
        </p:txBody>
      </p:sp>
      <p:sp>
        <p:nvSpPr>
          <p:cNvPr id="50" name="矩形: 圆角 49"/>
          <p:cNvSpPr/>
          <p:nvPr/>
        </p:nvSpPr>
        <p:spPr>
          <a:xfrm>
            <a:off x="3290535" y="4292627"/>
            <a:ext cx="1602176" cy="367818"/>
          </a:xfrm>
          <a:prstGeom prst="roundRect">
            <a:avLst>
              <a:gd name="adj" fmla="val 50000"/>
            </a:avLst>
          </a:prstGeom>
          <a:solidFill>
            <a:srgbClr val="178295"/>
          </a:solidFill>
          <a:ln w="28575" cap="flat" cmpd="sng" algn="ctr">
            <a:noFill/>
            <a:prstDash val="solid"/>
            <a:miter lim="800000"/>
          </a:ln>
          <a:effectLst/>
        </p:spPr>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514350" rtl="0" eaLnBrk="1" fontAlgn="auto" latinLnBrk="0" hangingPunct="1">
              <a:lnSpc>
                <a:spcPct val="100000"/>
              </a:lnSpc>
              <a:spcBef>
                <a:spcPts val="0"/>
              </a:spcBef>
              <a:spcAft>
                <a:spcPts val="0"/>
              </a:spcAft>
              <a:buClrTx/>
              <a:buSzTx/>
              <a:buFontTx/>
              <a:buNone/>
              <a:defRPr/>
            </a:pPr>
            <a:r>
              <a:rPr kumimoji="0" lang="zh-CN" altLang="en-US" sz="1400" b="0" i="0" u="none" strike="noStrike" kern="1200" cap="none" spc="0" normalizeH="0" baseline="0" noProof="0" dirty="0">
                <a:ln>
                  <a:noFill/>
                </a:ln>
                <a:solidFill>
                  <a:schemeClr val="bg1"/>
                </a:solidFill>
                <a:effectLst/>
                <a:uLnTx/>
                <a:uFillTx/>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rPr>
              <a:t>第三章</a:t>
            </a:r>
            <a:endParaRPr kumimoji="0" lang="zh-CN" altLang="en-US" sz="1400" b="0" i="0" u="none" strike="noStrike" kern="1200" cap="none" spc="0" normalizeH="0" baseline="0" noProof="0" dirty="0">
              <a:ln>
                <a:noFill/>
              </a:ln>
              <a:solidFill>
                <a:schemeClr val="bg1"/>
              </a:solidFill>
              <a:effectLst/>
              <a:uLnTx/>
              <a:uFillTx/>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endParaRPr>
          </a:p>
        </p:txBody>
      </p:sp>
    </p:spTree>
    <p:custDataLst>
      <p:tags r:id="rId3"/>
    </p:custData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文本框"/>
          <p:cNvSpPr/>
          <p:nvPr/>
        </p:nvSpPr>
        <p:spPr>
          <a:xfrm>
            <a:off x="916214" y="289917"/>
            <a:ext cx="5194300" cy="583565"/>
          </a:xfrm>
          <a:prstGeom prst="rect">
            <a:avLst/>
          </a:prstGeom>
        </p:spPr>
        <p:txBody>
          <a:bodyPr wrap="square">
            <a:spAutoFit/>
          </a:bodyPr>
          <a:lstStyle/>
          <a:p>
            <a:pPr lvl="0"/>
            <a:r>
              <a:rPr lang="zh-CN" altLang="en-US" sz="3200" b="1">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rPr>
              <a:t>事故隐患排查</a:t>
            </a:r>
            <a:endParaRPr lang="zh-CN" altLang="en-US" sz="3200" b="1" dirty="0">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endParaRPr>
          </a:p>
        </p:txBody>
      </p:sp>
      <p:grpSp>
        <p:nvGrpSpPr>
          <p:cNvPr id="4" name="Group 79"/>
          <p:cNvGrpSpPr/>
          <p:nvPr/>
        </p:nvGrpSpPr>
        <p:grpSpPr>
          <a:xfrm>
            <a:off x="1241596" y="2318773"/>
            <a:ext cx="702280" cy="646962"/>
            <a:chOff x="13296063" y="10607541"/>
            <a:chExt cx="1265763" cy="1166060"/>
          </a:xfrm>
          <a:solidFill>
            <a:schemeClr val="accent1"/>
          </a:solidFill>
        </p:grpSpPr>
        <p:sp>
          <p:nvSpPr>
            <p:cNvPr id="14" name="Freeform: Shape 80"/>
            <p:cNvSpPr/>
            <p:nvPr/>
          </p:nvSpPr>
          <p:spPr bwMode="auto">
            <a:xfrm>
              <a:off x="13349333" y="10670914"/>
              <a:ext cx="1141470" cy="1039314"/>
            </a:xfrm>
            <a:custGeom>
              <a:avLst/>
              <a:gdLst>
                <a:gd name="T0" fmla="*/ 994 w 1989"/>
                <a:gd name="T1" fmla="*/ 0 h 1812"/>
                <a:gd name="T2" fmla="*/ 994 w 1989"/>
                <a:gd name="T3" fmla="*/ 0 h 1812"/>
                <a:gd name="T4" fmla="*/ 354 w 1989"/>
                <a:gd name="T5" fmla="*/ 268 h 1812"/>
                <a:gd name="T6" fmla="*/ 354 w 1989"/>
                <a:gd name="T7" fmla="*/ 1548 h 1812"/>
                <a:gd name="T8" fmla="*/ 994 w 1989"/>
                <a:gd name="T9" fmla="*/ 1811 h 1812"/>
                <a:gd name="T10" fmla="*/ 1634 w 1989"/>
                <a:gd name="T11" fmla="*/ 1548 h 1812"/>
                <a:gd name="T12" fmla="*/ 1634 w 1989"/>
                <a:gd name="T13" fmla="*/ 268 h 1812"/>
                <a:gd name="T14" fmla="*/ 994 w 1989"/>
                <a:gd name="T15" fmla="*/ 0 h 18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89" h="1812">
                  <a:moveTo>
                    <a:pt x="994" y="0"/>
                  </a:moveTo>
                  <a:lnTo>
                    <a:pt x="994" y="0"/>
                  </a:lnTo>
                  <a:cubicBezTo>
                    <a:pt x="766" y="0"/>
                    <a:pt x="532" y="91"/>
                    <a:pt x="354" y="268"/>
                  </a:cubicBezTo>
                  <a:cubicBezTo>
                    <a:pt x="0" y="622"/>
                    <a:pt x="0" y="1194"/>
                    <a:pt x="354" y="1548"/>
                  </a:cubicBezTo>
                  <a:cubicBezTo>
                    <a:pt x="532" y="1725"/>
                    <a:pt x="766" y="1811"/>
                    <a:pt x="994" y="1811"/>
                  </a:cubicBezTo>
                  <a:cubicBezTo>
                    <a:pt x="1229" y="1811"/>
                    <a:pt x="1457" y="1725"/>
                    <a:pt x="1634" y="1548"/>
                  </a:cubicBezTo>
                  <a:cubicBezTo>
                    <a:pt x="1988" y="1194"/>
                    <a:pt x="1988" y="622"/>
                    <a:pt x="1634" y="268"/>
                  </a:cubicBezTo>
                  <a:cubicBezTo>
                    <a:pt x="1457" y="91"/>
                    <a:pt x="1229" y="0"/>
                    <a:pt x="994" y="0"/>
                  </a:cubicBezTo>
                </a:path>
              </a:pathLst>
            </a:custGeom>
            <a:grpFill/>
            <a:ln w="9525" cap="flat">
              <a:noFill/>
              <a:bevel/>
            </a:ln>
            <a:effectLst/>
          </p:spPr>
          <p:txBody>
            <a:bodyPr anchor="ctr"/>
            <a:lstStyle/>
            <a:p>
              <a:pPr algn="ctr"/>
              <a:endParaRPr sz="3200">
                <a:latin typeface="Arial" panose="020B0604020202020204" pitchFamily="34" charset="0"/>
                <a:ea typeface="汉仪旗黑-60S" panose="00020600040101010101" pitchFamily="18" charset="-122"/>
                <a:cs typeface="+mn-ea"/>
                <a:sym typeface="Arial" panose="020B0604020202020204" pitchFamily="34" charset="0"/>
              </a:endParaRPr>
            </a:p>
          </p:txBody>
        </p:sp>
        <p:sp>
          <p:nvSpPr>
            <p:cNvPr id="15" name="Freeform: Shape 81"/>
            <p:cNvSpPr/>
            <p:nvPr/>
          </p:nvSpPr>
          <p:spPr bwMode="auto">
            <a:xfrm>
              <a:off x="13296063" y="10607541"/>
              <a:ext cx="1265763" cy="1166060"/>
            </a:xfrm>
            <a:custGeom>
              <a:avLst/>
              <a:gdLst>
                <a:gd name="T0" fmla="*/ 1085 w 2206"/>
                <a:gd name="T1" fmla="*/ 2005 h 2035"/>
                <a:gd name="T2" fmla="*/ 1085 w 2206"/>
                <a:gd name="T3" fmla="*/ 2005 h 2035"/>
                <a:gd name="T4" fmla="*/ 383 w 2206"/>
                <a:gd name="T5" fmla="*/ 1714 h 2035"/>
                <a:gd name="T6" fmla="*/ 383 w 2206"/>
                <a:gd name="T7" fmla="*/ 314 h 2035"/>
                <a:gd name="T8" fmla="*/ 1085 w 2206"/>
                <a:gd name="T9" fmla="*/ 23 h 2035"/>
                <a:gd name="T10" fmla="*/ 1788 w 2206"/>
                <a:gd name="T11" fmla="*/ 314 h 2035"/>
                <a:gd name="T12" fmla="*/ 1788 w 2206"/>
                <a:gd name="T13" fmla="*/ 1714 h 2035"/>
                <a:gd name="T14" fmla="*/ 1085 w 2206"/>
                <a:gd name="T15" fmla="*/ 2005 h 2035"/>
                <a:gd name="T16" fmla="*/ 1085 w 2206"/>
                <a:gd name="T17" fmla="*/ 0 h 2035"/>
                <a:gd name="T18" fmla="*/ 1085 w 2206"/>
                <a:gd name="T19" fmla="*/ 0 h 2035"/>
                <a:gd name="T20" fmla="*/ 366 w 2206"/>
                <a:gd name="T21" fmla="*/ 297 h 2035"/>
                <a:gd name="T22" fmla="*/ 68 w 2206"/>
                <a:gd name="T23" fmla="*/ 1017 h 2035"/>
                <a:gd name="T24" fmla="*/ 366 w 2206"/>
                <a:gd name="T25" fmla="*/ 1737 h 2035"/>
                <a:gd name="T26" fmla="*/ 1085 w 2206"/>
                <a:gd name="T27" fmla="*/ 2034 h 2035"/>
                <a:gd name="T28" fmla="*/ 1085 w 2206"/>
                <a:gd name="T29" fmla="*/ 2034 h 2035"/>
                <a:gd name="T30" fmla="*/ 1805 w 2206"/>
                <a:gd name="T31" fmla="*/ 1737 h 2035"/>
                <a:gd name="T32" fmla="*/ 1805 w 2206"/>
                <a:gd name="T33" fmla="*/ 297 h 2035"/>
                <a:gd name="T34" fmla="*/ 1085 w 2206"/>
                <a:gd name="T35" fmla="*/ 0 h 2035"/>
                <a:gd name="T36" fmla="*/ 1085 w 2206"/>
                <a:gd name="T37" fmla="*/ 2005 h 20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206" h="2035">
                  <a:moveTo>
                    <a:pt x="1085" y="2005"/>
                  </a:moveTo>
                  <a:lnTo>
                    <a:pt x="1085" y="2005"/>
                  </a:lnTo>
                  <a:cubicBezTo>
                    <a:pt x="823" y="2005"/>
                    <a:pt x="571" y="1902"/>
                    <a:pt x="383" y="1714"/>
                  </a:cubicBezTo>
                  <a:cubicBezTo>
                    <a:pt x="0" y="1331"/>
                    <a:pt x="0" y="703"/>
                    <a:pt x="383" y="314"/>
                  </a:cubicBezTo>
                  <a:cubicBezTo>
                    <a:pt x="571" y="126"/>
                    <a:pt x="823" y="23"/>
                    <a:pt x="1085" y="23"/>
                  </a:cubicBezTo>
                  <a:cubicBezTo>
                    <a:pt x="1354" y="23"/>
                    <a:pt x="1600" y="126"/>
                    <a:pt x="1788" y="314"/>
                  </a:cubicBezTo>
                  <a:cubicBezTo>
                    <a:pt x="2177" y="703"/>
                    <a:pt x="2177" y="1331"/>
                    <a:pt x="1788" y="1714"/>
                  </a:cubicBezTo>
                  <a:cubicBezTo>
                    <a:pt x="1600" y="1902"/>
                    <a:pt x="1354" y="2005"/>
                    <a:pt x="1085" y="2005"/>
                  </a:cubicBezTo>
                  <a:lnTo>
                    <a:pt x="1085" y="0"/>
                  </a:lnTo>
                  <a:lnTo>
                    <a:pt x="1085" y="0"/>
                  </a:lnTo>
                  <a:cubicBezTo>
                    <a:pt x="817" y="0"/>
                    <a:pt x="560" y="103"/>
                    <a:pt x="366" y="297"/>
                  </a:cubicBezTo>
                  <a:cubicBezTo>
                    <a:pt x="177" y="486"/>
                    <a:pt x="68" y="743"/>
                    <a:pt x="68" y="1017"/>
                  </a:cubicBezTo>
                  <a:cubicBezTo>
                    <a:pt x="68" y="1285"/>
                    <a:pt x="177" y="1542"/>
                    <a:pt x="366" y="1737"/>
                  </a:cubicBezTo>
                  <a:cubicBezTo>
                    <a:pt x="560" y="1925"/>
                    <a:pt x="817" y="2034"/>
                    <a:pt x="1085" y="2034"/>
                  </a:cubicBezTo>
                  <a:lnTo>
                    <a:pt x="1085" y="2034"/>
                  </a:lnTo>
                  <a:cubicBezTo>
                    <a:pt x="1360" y="2034"/>
                    <a:pt x="1611" y="1925"/>
                    <a:pt x="1805" y="1737"/>
                  </a:cubicBezTo>
                  <a:cubicBezTo>
                    <a:pt x="2205" y="1337"/>
                    <a:pt x="2205" y="691"/>
                    <a:pt x="1805" y="297"/>
                  </a:cubicBezTo>
                  <a:cubicBezTo>
                    <a:pt x="1611" y="103"/>
                    <a:pt x="1360" y="0"/>
                    <a:pt x="1085" y="0"/>
                  </a:cubicBezTo>
                  <a:lnTo>
                    <a:pt x="1085" y="2005"/>
                  </a:lnTo>
                </a:path>
              </a:pathLst>
            </a:custGeom>
            <a:grpFill/>
            <a:ln w="9525" cap="flat">
              <a:noFill/>
              <a:bevel/>
            </a:ln>
            <a:effectLst/>
          </p:spPr>
          <p:txBody>
            <a:bodyPr anchor="ctr"/>
            <a:lstStyle/>
            <a:p>
              <a:pPr algn="ctr"/>
              <a:endParaRPr sz="3200">
                <a:latin typeface="Arial" panose="020B0604020202020204" pitchFamily="34" charset="0"/>
                <a:ea typeface="汉仪旗黑-60S" panose="00020600040101010101" pitchFamily="18" charset="-122"/>
                <a:cs typeface="+mn-ea"/>
                <a:sym typeface="Arial" panose="020B0604020202020204" pitchFamily="34" charset="0"/>
              </a:endParaRPr>
            </a:p>
          </p:txBody>
        </p:sp>
      </p:grpSp>
      <p:grpSp>
        <p:nvGrpSpPr>
          <p:cNvPr id="5" name="Group 83"/>
          <p:cNvGrpSpPr/>
          <p:nvPr/>
        </p:nvGrpSpPr>
        <p:grpSpPr>
          <a:xfrm>
            <a:off x="1988559" y="2418034"/>
            <a:ext cx="151996" cy="151895"/>
            <a:chOff x="8571240" y="5550087"/>
            <a:chExt cx="304072" cy="303870"/>
          </a:xfrm>
        </p:grpSpPr>
        <p:sp>
          <p:nvSpPr>
            <p:cNvPr id="10" name="Freeform: Shape 84"/>
            <p:cNvSpPr/>
            <p:nvPr/>
          </p:nvSpPr>
          <p:spPr bwMode="auto">
            <a:xfrm>
              <a:off x="8571240" y="5550087"/>
              <a:ext cx="304072" cy="303870"/>
            </a:xfrm>
            <a:custGeom>
              <a:avLst/>
              <a:gdLst>
                <a:gd name="T0" fmla="*/ 480 w 481"/>
                <a:gd name="T1" fmla="*/ 240 h 481"/>
                <a:gd name="T2" fmla="*/ 480 w 481"/>
                <a:gd name="T3" fmla="*/ 240 h 481"/>
                <a:gd name="T4" fmla="*/ 240 w 481"/>
                <a:gd name="T5" fmla="*/ 0 h 481"/>
                <a:gd name="T6" fmla="*/ 0 w 481"/>
                <a:gd name="T7" fmla="*/ 240 h 481"/>
                <a:gd name="T8" fmla="*/ 240 w 481"/>
                <a:gd name="T9" fmla="*/ 480 h 481"/>
                <a:gd name="T10" fmla="*/ 480 w 481"/>
                <a:gd name="T11" fmla="*/ 240 h 481"/>
              </a:gdLst>
              <a:ahLst/>
              <a:cxnLst>
                <a:cxn ang="0">
                  <a:pos x="T0" y="T1"/>
                </a:cxn>
                <a:cxn ang="0">
                  <a:pos x="T2" y="T3"/>
                </a:cxn>
                <a:cxn ang="0">
                  <a:pos x="T4" y="T5"/>
                </a:cxn>
                <a:cxn ang="0">
                  <a:pos x="T6" y="T7"/>
                </a:cxn>
                <a:cxn ang="0">
                  <a:pos x="T8" y="T9"/>
                </a:cxn>
                <a:cxn ang="0">
                  <a:pos x="T10" y="T11"/>
                </a:cxn>
              </a:cxnLst>
              <a:rect l="0" t="0" r="r" b="b"/>
              <a:pathLst>
                <a:path w="481" h="481">
                  <a:moveTo>
                    <a:pt x="480" y="240"/>
                  </a:moveTo>
                  <a:lnTo>
                    <a:pt x="480" y="240"/>
                  </a:lnTo>
                  <a:cubicBezTo>
                    <a:pt x="480" y="109"/>
                    <a:pt x="371" y="0"/>
                    <a:pt x="240" y="0"/>
                  </a:cubicBezTo>
                  <a:cubicBezTo>
                    <a:pt x="103" y="0"/>
                    <a:pt x="0" y="109"/>
                    <a:pt x="0" y="240"/>
                  </a:cubicBezTo>
                  <a:cubicBezTo>
                    <a:pt x="0" y="372"/>
                    <a:pt x="103" y="480"/>
                    <a:pt x="240" y="480"/>
                  </a:cubicBezTo>
                  <a:cubicBezTo>
                    <a:pt x="371" y="480"/>
                    <a:pt x="480" y="372"/>
                    <a:pt x="480" y="240"/>
                  </a:cubicBezTo>
                </a:path>
              </a:pathLst>
            </a:custGeom>
            <a:solidFill>
              <a:schemeClr val="accent1"/>
            </a:solidFill>
            <a:ln>
              <a:noFill/>
            </a:ln>
            <a:effectLst/>
          </p:spPr>
          <p:txBody>
            <a:bodyPr anchor="ctr"/>
            <a:lstStyle/>
            <a:p>
              <a:pPr algn="ctr"/>
              <a:endParaRPr sz="3200">
                <a:latin typeface="Arial" panose="020B0604020202020204" pitchFamily="34" charset="0"/>
                <a:ea typeface="汉仪旗黑-60S" panose="00020600040101010101" pitchFamily="18" charset="-122"/>
                <a:cs typeface="+mn-ea"/>
                <a:sym typeface="Arial" panose="020B0604020202020204" pitchFamily="34" charset="0"/>
              </a:endParaRPr>
            </a:p>
          </p:txBody>
        </p:sp>
        <p:grpSp>
          <p:nvGrpSpPr>
            <p:cNvPr id="11" name="Group 85"/>
            <p:cNvGrpSpPr/>
            <p:nvPr/>
          </p:nvGrpSpPr>
          <p:grpSpPr>
            <a:xfrm>
              <a:off x="8633181" y="5620427"/>
              <a:ext cx="183006" cy="180070"/>
              <a:chOff x="8633181" y="5620427"/>
              <a:chExt cx="183006" cy="180070"/>
            </a:xfrm>
            <a:solidFill>
              <a:schemeClr val="bg1"/>
            </a:solidFill>
          </p:grpSpPr>
          <p:sp>
            <p:nvSpPr>
              <p:cNvPr id="12" name="Freeform: Shape 86"/>
              <p:cNvSpPr/>
              <p:nvPr/>
            </p:nvSpPr>
            <p:spPr bwMode="auto">
              <a:xfrm>
                <a:off x="8717645" y="5620427"/>
                <a:ext cx="16893" cy="180070"/>
              </a:xfrm>
              <a:custGeom>
                <a:avLst/>
                <a:gdLst>
                  <a:gd name="T0" fmla="*/ 28 w 29"/>
                  <a:gd name="T1" fmla="*/ 285 h 286"/>
                  <a:gd name="T2" fmla="*/ 0 w 29"/>
                  <a:gd name="T3" fmla="*/ 285 h 286"/>
                  <a:gd name="T4" fmla="*/ 0 w 29"/>
                  <a:gd name="T5" fmla="*/ 0 h 286"/>
                  <a:gd name="T6" fmla="*/ 28 w 29"/>
                  <a:gd name="T7" fmla="*/ 0 h 286"/>
                  <a:gd name="T8" fmla="*/ 28 w 29"/>
                  <a:gd name="T9" fmla="*/ 285 h 286"/>
                </a:gdLst>
                <a:ahLst/>
                <a:cxnLst>
                  <a:cxn ang="0">
                    <a:pos x="T0" y="T1"/>
                  </a:cxn>
                  <a:cxn ang="0">
                    <a:pos x="T2" y="T3"/>
                  </a:cxn>
                  <a:cxn ang="0">
                    <a:pos x="T4" y="T5"/>
                  </a:cxn>
                  <a:cxn ang="0">
                    <a:pos x="T6" y="T7"/>
                  </a:cxn>
                  <a:cxn ang="0">
                    <a:pos x="T8" y="T9"/>
                  </a:cxn>
                </a:cxnLst>
                <a:rect l="0" t="0" r="r" b="b"/>
                <a:pathLst>
                  <a:path w="29" h="286">
                    <a:moveTo>
                      <a:pt x="28" y="285"/>
                    </a:moveTo>
                    <a:lnTo>
                      <a:pt x="0" y="285"/>
                    </a:lnTo>
                    <a:lnTo>
                      <a:pt x="0" y="0"/>
                    </a:lnTo>
                    <a:lnTo>
                      <a:pt x="28" y="0"/>
                    </a:lnTo>
                    <a:lnTo>
                      <a:pt x="28" y="285"/>
                    </a:lnTo>
                  </a:path>
                </a:pathLst>
              </a:custGeom>
              <a:grpFill/>
              <a:ln>
                <a:noFill/>
              </a:ln>
              <a:effectLst/>
            </p:spPr>
            <p:txBody>
              <a:bodyPr anchor="ctr"/>
              <a:lstStyle/>
              <a:p>
                <a:pPr algn="ctr"/>
                <a:endParaRPr sz="3200">
                  <a:latin typeface="Arial" panose="020B0604020202020204" pitchFamily="34" charset="0"/>
                  <a:ea typeface="汉仪旗黑-60S" panose="00020600040101010101" pitchFamily="18" charset="-122"/>
                  <a:cs typeface="+mn-ea"/>
                  <a:sym typeface="Arial" panose="020B0604020202020204" pitchFamily="34" charset="0"/>
                </a:endParaRPr>
              </a:p>
            </p:txBody>
          </p:sp>
          <p:sp>
            <p:nvSpPr>
              <p:cNvPr id="13" name="Freeform: Shape 87"/>
              <p:cNvSpPr/>
              <p:nvPr/>
            </p:nvSpPr>
            <p:spPr bwMode="auto">
              <a:xfrm>
                <a:off x="8633181" y="5699209"/>
                <a:ext cx="183006" cy="19695"/>
              </a:xfrm>
              <a:custGeom>
                <a:avLst/>
                <a:gdLst>
                  <a:gd name="T0" fmla="*/ 0 w 293"/>
                  <a:gd name="T1" fmla="*/ 35 h 36"/>
                  <a:gd name="T2" fmla="*/ 0 w 293"/>
                  <a:gd name="T3" fmla="*/ 0 h 36"/>
                  <a:gd name="T4" fmla="*/ 292 w 293"/>
                  <a:gd name="T5" fmla="*/ 0 h 36"/>
                  <a:gd name="T6" fmla="*/ 292 w 293"/>
                  <a:gd name="T7" fmla="*/ 35 h 36"/>
                  <a:gd name="T8" fmla="*/ 0 w 293"/>
                  <a:gd name="T9" fmla="*/ 35 h 36"/>
                </a:gdLst>
                <a:ahLst/>
                <a:cxnLst>
                  <a:cxn ang="0">
                    <a:pos x="T0" y="T1"/>
                  </a:cxn>
                  <a:cxn ang="0">
                    <a:pos x="T2" y="T3"/>
                  </a:cxn>
                  <a:cxn ang="0">
                    <a:pos x="T4" y="T5"/>
                  </a:cxn>
                  <a:cxn ang="0">
                    <a:pos x="T6" y="T7"/>
                  </a:cxn>
                  <a:cxn ang="0">
                    <a:pos x="T8" y="T9"/>
                  </a:cxn>
                </a:cxnLst>
                <a:rect l="0" t="0" r="r" b="b"/>
                <a:pathLst>
                  <a:path w="293" h="36">
                    <a:moveTo>
                      <a:pt x="0" y="35"/>
                    </a:moveTo>
                    <a:lnTo>
                      <a:pt x="0" y="0"/>
                    </a:lnTo>
                    <a:lnTo>
                      <a:pt x="292" y="0"/>
                    </a:lnTo>
                    <a:lnTo>
                      <a:pt x="292" y="35"/>
                    </a:lnTo>
                    <a:lnTo>
                      <a:pt x="0" y="35"/>
                    </a:lnTo>
                  </a:path>
                </a:pathLst>
              </a:custGeom>
              <a:grpFill/>
              <a:ln>
                <a:noFill/>
              </a:ln>
              <a:effectLst/>
            </p:spPr>
            <p:txBody>
              <a:bodyPr anchor="ctr"/>
              <a:lstStyle/>
              <a:p>
                <a:pPr algn="ctr"/>
                <a:endParaRPr sz="3200">
                  <a:latin typeface="Arial" panose="020B0604020202020204" pitchFamily="34" charset="0"/>
                  <a:ea typeface="汉仪旗黑-60S" panose="00020600040101010101" pitchFamily="18" charset="-122"/>
                  <a:cs typeface="+mn-ea"/>
                  <a:sym typeface="Arial" panose="020B0604020202020204" pitchFamily="34" charset="0"/>
                </a:endParaRPr>
              </a:p>
            </p:txBody>
          </p:sp>
        </p:grpSp>
      </p:grpSp>
      <p:sp>
        <p:nvSpPr>
          <p:cNvPr id="8" name="TextBox 82"/>
          <p:cNvSpPr txBox="1"/>
          <p:nvPr/>
        </p:nvSpPr>
        <p:spPr>
          <a:xfrm>
            <a:off x="2301229" y="2229765"/>
            <a:ext cx="3506785" cy="338448"/>
          </a:xfrm>
          <a:prstGeom prst="rect">
            <a:avLst/>
          </a:prstGeom>
          <a:noFill/>
        </p:spPr>
        <p:txBody>
          <a:bodyPr wrap="none" lIns="191950" tIns="0" rIns="191950" bIns="0" anchor="b" anchorCtr="0">
            <a:normAutofit lnSpcReduction="20000"/>
          </a:bodyPr>
          <a:lstStyle/>
          <a:p>
            <a:r>
              <a:rPr lang="en-US" altLang="zh-CN" sz="2000" b="1" dirty="0">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rPr>
              <a:t>01</a:t>
            </a:r>
            <a:endParaRPr lang="en-US" altLang="zh-CN" sz="2000" b="1" dirty="0">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endParaRPr>
          </a:p>
        </p:txBody>
      </p:sp>
      <p:sp>
        <p:nvSpPr>
          <p:cNvPr id="9" name="TextBox 88"/>
          <p:cNvSpPr txBox="1"/>
          <p:nvPr/>
        </p:nvSpPr>
        <p:spPr>
          <a:xfrm>
            <a:off x="2285699" y="2568213"/>
            <a:ext cx="3179728" cy="507698"/>
          </a:xfrm>
          <a:prstGeom prst="rect">
            <a:avLst/>
          </a:prstGeom>
          <a:noFill/>
        </p:spPr>
        <p:txBody>
          <a:bodyPr wrap="square" lIns="191950" tIns="0" rIns="191950" bIns="0" anchor="t" anchorCtr="0">
            <a:normAutofit/>
          </a:bodyPr>
          <a:lstStyle/>
          <a:p>
            <a:pPr>
              <a:lnSpc>
                <a:spcPct val="120000"/>
              </a:lnSpc>
            </a:pPr>
            <a:r>
              <a:rPr lang="zh-CN" altLang="en-US" sz="1200" dirty="0">
                <a:solidFill>
                  <a:schemeClr val="dk1">
                    <a:lumMod val="100000"/>
                  </a:schemeClr>
                </a:solidFill>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rPr>
              <a:t>事故成本是隐藏的，直接成本：治疗、工资、赔偿</a:t>
            </a:r>
            <a:endParaRPr lang="zh-CN" altLang="en-US" sz="1200" dirty="0">
              <a:solidFill>
                <a:schemeClr val="dk1">
                  <a:lumMod val="100000"/>
                </a:schemeClr>
              </a:solidFill>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endParaRPr>
          </a:p>
        </p:txBody>
      </p:sp>
      <p:sp>
        <p:nvSpPr>
          <p:cNvPr id="7" name="Freeform: Shape 89"/>
          <p:cNvSpPr/>
          <p:nvPr/>
        </p:nvSpPr>
        <p:spPr bwMode="auto">
          <a:xfrm>
            <a:off x="1439688" y="2492576"/>
            <a:ext cx="292239" cy="285555"/>
          </a:xfrm>
          <a:custGeom>
            <a:avLst/>
            <a:gdLst>
              <a:gd name="T0" fmla="*/ 118 w 634"/>
              <a:gd name="T1" fmla="*/ 544 h 619"/>
              <a:gd name="T2" fmla="*/ 118 w 634"/>
              <a:gd name="T3" fmla="*/ 544 h 619"/>
              <a:gd name="T4" fmla="*/ 207 w 634"/>
              <a:gd name="T5" fmla="*/ 618 h 619"/>
              <a:gd name="T6" fmla="*/ 280 w 634"/>
              <a:gd name="T7" fmla="*/ 544 h 619"/>
              <a:gd name="T8" fmla="*/ 207 w 634"/>
              <a:gd name="T9" fmla="*/ 471 h 619"/>
              <a:gd name="T10" fmla="*/ 118 w 634"/>
              <a:gd name="T11" fmla="*/ 544 h 619"/>
              <a:gd name="T12" fmla="*/ 207 w 634"/>
              <a:gd name="T13" fmla="*/ 500 h 619"/>
              <a:gd name="T14" fmla="*/ 207 w 634"/>
              <a:gd name="T15" fmla="*/ 500 h 619"/>
              <a:gd name="T16" fmla="*/ 236 w 634"/>
              <a:gd name="T17" fmla="*/ 544 h 619"/>
              <a:gd name="T18" fmla="*/ 207 w 634"/>
              <a:gd name="T19" fmla="*/ 589 h 619"/>
              <a:gd name="T20" fmla="*/ 162 w 634"/>
              <a:gd name="T21" fmla="*/ 544 h 619"/>
              <a:gd name="T22" fmla="*/ 207 w 634"/>
              <a:gd name="T23" fmla="*/ 500 h 619"/>
              <a:gd name="T24" fmla="*/ 162 w 634"/>
              <a:gd name="T25" fmla="*/ 427 h 619"/>
              <a:gd name="T26" fmla="*/ 162 w 634"/>
              <a:gd name="T27" fmla="*/ 427 h 619"/>
              <a:gd name="T28" fmla="*/ 118 w 634"/>
              <a:gd name="T29" fmla="*/ 382 h 619"/>
              <a:gd name="T30" fmla="*/ 575 w 634"/>
              <a:gd name="T31" fmla="*/ 353 h 619"/>
              <a:gd name="T32" fmla="*/ 633 w 634"/>
              <a:gd name="T33" fmla="*/ 88 h 619"/>
              <a:gd name="T34" fmla="*/ 619 w 634"/>
              <a:gd name="T35" fmla="*/ 73 h 619"/>
              <a:gd name="T36" fmla="*/ 118 w 634"/>
              <a:gd name="T37" fmla="*/ 73 h 619"/>
              <a:gd name="T38" fmla="*/ 118 w 634"/>
              <a:gd name="T39" fmla="*/ 29 h 619"/>
              <a:gd name="T40" fmla="*/ 148 w 634"/>
              <a:gd name="T41" fmla="*/ 29 h 619"/>
              <a:gd name="T42" fmla="*/ 162 w 634"/>
              <a:gd name="T43" fmla="*/ 14 h 619"/>
              <a:gd name="T44" fmla="*/ 148 w 634"/>
              <a:gd name="T45" fmla="*/ 0 h 619"/>
              <a:gd name="T46" fmla="*/ 30 w 634"/>
              <a:gd name="T47" fmla="*/ 0 h 619"/>
              <a:gd name="T48" fmla="*/ 0 w 634"/>
              <a:gd name="T49" fmla="*/ 14 h 619"/>
              <a:gd name="T50" fmla="*/ 30 w 634"/>
              <a:gd name="T51" fmla="*/ 29 h 619"/>
              <a:gd name="T52" fmla="*/ 89 w 634"/>
              <a:gd name="T53" fmla="*/ 29 h 619"/>
              <a:gd name="T54" fmla="*/ 89 w 634"/>
              <a:gd name="T55" fmla="*/ 382 h 619"/>
              <a:gd name="T56" fmla="*/ 162 w 634"/>
              <a:gd name="T57" fmla="*/ 471 h 619"/>
              <a:gd name="T58" fmla="*/ 207 w 634"/>
              <a:gd name="T59" fmla="*/ 471 h 619"/>
              <a:gd name="T60" fmla="*/ 442 w 634"/>
              <a:gd name="T61" fmla="*/ 471 h 619"/>
              <a:gd name="T62" fmla="*/ 619 w 634"/>
              <a:gd name="T63" fmla="*/ 471 h 619"/>
              <a:gd name="T64" fmla="*/ 619 w 634"/>
              <a:gd name="T65" fmla="*/ 427 h 619"/>
              <a:gd name="T66" fmla="*/ 162 w 634"/>
              <a:gd name="T67" fmla="*/ 427 h 619"/>
              <a:gd name="T68" fmla="*/ 118 w 634"/>
              <a:gd name="T69" fmla="*/ 118 h 619"/>
              <a:gd name="T70" fmla="*/ 118 w 634"/>
              <a:gd name="T71" fmla="*/ 118 h 619"/>
              <a:gd name="T72" fmla="*/ 589 w 634"/>
              <a:gd name="T73" fmla="*/ 118 h 619"/>
              <a:gd name="T74" fmla="*/ 545 w 634"/>
              <a:gd name="T75" fmla="*/ 309 h 619"/>
              <a:gd name="T76" fmla="*/ 118 w 634"/>
              <a:gd name="T77" fmla="*/ 353 h 619"/>
              <a:gd name="T78" fmla="*/ 118 w 634"/>
              <a:gd name="T79" fmla="*/ 118 h 619"/>
              <a:gd name="T80" fmla="*/ 354 w 634"/>
              <a:gd name="T81" fmla="*/ 544 h 619"/>
              <a:gd name="T82" fmla="*/ 354 w 634"/>
              <a:gd name="T83" fmla="*/ 544 h 619"/>
              <a:gd name="T84" fmla="*/ 442 w 634"/>
              <a:gd name="T85" fmla="*/ 618 h 619"/>
              <a:gd name="T86" fmla="*/ 516 w 634"/>
              <a:gd name="T87" fmla="*/ 544 h 619"/>
              <a:gd name="T88" fmla="*/ 442 w 634"/>
              <a:gd name="T89" fmla="*/ 471 h 619"/>
              <a:gd name="T90" fmla="*/ 354 w 634"/>
              <a:gd name="T91" fmla="*/ 544 h 619"/>
              <a:gd name="T92" fmla="*/ 442 w 634"/>
              <a:gd name="T93" fmla="*/ 500 h 619"/>
              <a:gd name="T94" fmla="*/ 442 w 634"/>
              <a:gd name="T95" fmla="*/ 500 h 619"/>
              <a:gd name="T96" fmla="*/ 471 w 634"/>
              <a:gd name="T97" fmla="*/ 544 h 619"/>
              <a:gd name="T98" fmla="*/ 442 w 634"/>
              <a:gd name="T99" fmla="*/ 589 h 619"/>
              <a:gd name="T100" fmla="*/ 398 w 634"/>
              <a:gd name="T101" fmla="*/ 544 h 619"/>
              <a:gd name="T102" fmla="*/ 442 w 634"/>
              <a:gd name="T103" fmla="*/ 500 h 6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34" h="619">
                <a:moveTo>
                  <a:pt x="118" y="544"/>
                </a:moveTo>
                <a:lnTo>
                  <a:pt x="118" y="544"/>
                </a:lnTo>
                <a:cubicBezTo>
                  <a:pt x="118" y="589"/>
                  <a:pt x="162" y="618"/>
                  <a:pt x="207" y="618"/>
                </a:cubicBezTo>
                <a:cubicBezTo>
                  <a:pt x="251" y="618"/>
                  <a:pt x="280" y="589"/>
                  <a:pt x="280" y="544"/>
                </a:cubicBezTo>
                <a:cubicBezTo>
                  <a:pt x="280" y="500"/>
                  <a:pt x="251" y="471"/>
                  <a:pt x="207" y="471"/>
                </a:cubicBezTo>
                <a:cubicBezTo>
                  <a:pt x="162" y="471"/>
                  <a:pt x="118" y="500"/>
                  <a:pt x="118" y="544"/>
                </a:cubicBezTo>
                <a:close/>
                <a:moveTo>
                  <a:pt x="207" y="500"/>
                </a:moveTo>
                <a:lnTo>
                  <a:pt x="207" y="500"/>
                </a:lnTo>
                <a:cubicBezTo>
                  <a:pt x="221" y="500"/>
                  <a:pt x="236" y="530"/>
                  <a:pt x="236" y="544"/>
                </a:cubicBezTo>
                <a:cubicBezTo>
                  <a:pt x="236" y="559"/>
                  <a:pt x="221" y="589"/>
                  <a:pt x="207" y="589"/>
                </a:cubicBezTo>
                <a:cubicBezTo>
                  <a:pt x="177" y="589"/>
                  <a:pt x="162" y="559"/>
                  <a:pt x="162" y="544"/>
                </a:cubicBezTo>
                <a:cubicBezTo>
                  <a:pt x="162" y="530"/>
                  <a:pt x="177" y="500"/>
                  <a:pt x="207" y="500"/>
                </a:cubicBezTo>
                <a:close/>
                <a:moveTo>
                  <a:pt x="162" y="427"/>
                </a:moveTo>
                <a:lnTo>
                  <a:pt x="162" y="427"/>
                </a:lnTo>
                <a:cubicBezTo>
                  <a:pt x="148" y="427"/>
                  <a:pt x="118" y="412"/>
                  <a:pt x="118" y="382"/>
                </a:cubicBezTo>
                <a:cubicBezTo>
                  <a:pt x="575" y="353"/>
                  <a:pt x="575" y="353"/>
                  <a:pt x="575" y="353"/>
                </a:cubicBezTo>
                <a:cubicBezTo>
                  <a:pt x="575" y="353"/>
                  <a:pt x="633" y="103"/>
                  <a:pt x="633" y="88"/>
                </a:cubicBezTo>
                <a:lnTo>
                  <a:pt x="619" y="73"/>
                </a:lnTo>
                <a:cubicBezTo>
                  <a:pt x="118" y="73"/>
                  <a:pt x="118" y="73"/>
                  <a:pt x="118" y="73"/>
                </a:cubicBezTo>
                <a:cubicBezTo>
                  <a:pt x="118" y="29"/>
                  <a:pt x="118" y="29"/>
                  <a:pt x="118" y="29"/>
                </a:cubicBezTo>
                <a:cubicBezTo>
                  <a:pt x="148" y="29"/>
                  <a:pt x="148" y="29"/>
                  <a:pt x="148" y="29"/>
                </a:cubicBezTo>
                <a:cubicBezTo>
                  <a:pt x="148" y="29"/>
                  <a:pt x="162" y="29"/>
                  <a:pt x="162" y="14"/>
                </a:cubicBezTo>
                <a:cubicBezTo>
                  <a:pt x="162" y="0"/>
                  <a:pt x="148" y="0"/>
                  <a:pt x="148" y="0"/>
                </a:cubicBezTo>
                <a:cubicBezTo>
                  <a:pt x="30" y="0"/>
                  <a:pt x="30" y="0"/>
                  <a:pt x="30" y="0"/>
                </a:cubicBezTo>
                <a:cubicBezTo>
                  <a:pt x="15" y="0"/>
                  <a:pt x="0" y="0"/>
                  <a:pt x="0" y="14"/>
                </a:cubicBezTo>
                <a:cubicBezTo>
                  <a:pt x="0" y="29"/>
                  <a:pt x="15" y="29"/>
                  <a:pt x="30" y="29"/>
                </a:cubicBezTo>
                <a:cubicBezTo>
                  <a:pt x="89" y="29"/>
                  <a:pt x="89" y="29"/>
                  <a:pt x="89" y="29"/>
                </a:cubicBezTo>
                <a:cubicBezTo>
                  <a:pt x="89" y="382"/>
                  <a:pt x="89" y="382"/>
                  <a:pt x="89" y="382"/>
                </a:cubicBezTo>
                <a:cubicBezTo>
                  <a:pt x="89" y="427"/>
                  <a:pt x="118" y="471"/>
                  <a:pt x="162" y="471"/>
                </a:cubicBezTo>
                <a:cubicBezTo>
                  <a:pt x="207" y="471"/>
                  <a:pt x="207" y="471"/>
                  <a:pt x="207" y="471"/>
                </a:cubicBezTo>
                <a:cubicBezTo>
                  <a:pt x="442" y="471"/>
                  <a:pt x="442" y="471"/>
                  <a:pt x="442" y="471"/>
                </a:cubicBezTo>
                <a:cubicBezTo>
                  <a:pt x="619" y="471"/>
                  <a:pt x="619" y="471"/>
                  <a:pt x="619" y="471"/>
                </a:cubicBezTo>
                <a:cubicBezTo>
                  <a:pt x="619" y="471"/>
                  <a:pt x="619" y="441"/>
                  <a:pt x="619" y="427"/>
                </a:cubicBezTo>
                <a:lnTo>
                  <a:pt x="162" y="427"/>
                </a:lnTo>
                <a:close/>
                <a:moveTo>
                  <a:pt x="118" y="118"/>
                </a:moveTo>
                <a:lnTo>
                  <a:pt x="118" y="118"/>
                </a:lnTo>
                <a:cubicBezTo>
                  <a:pt x="589" y="118"/>
                  <a:pt x="589" y="118"/>
                  <a:pt x="589" y="118"/>
                </a:cubicBezTo>
                <a:cubicBezTo>
                  <a:pt x="545" y="309"/>
                  <a:pt x="545" y="309"/>
                  <a:pt x="545" y="309"/>
                </a:cubicBezTo>
                <a:cubicBezTo>
                  <a:pt x="118" y="353"/>
                  <a:pt x="118" y="353"/>
                  <a:pt x="118" y="353"/>
                </a:cubicBezTo>
                <a:lnTo>
                  <a:pt x="118" y="118"/>
                </a:lnTo>
                <a:close/>
                <a:moveTo>
                  <a:pt x="354" y="544"/>
                </a:moveTo>
                <a:lnTo>
                  <a:pt x="354" y="544"/>
                </a:lnTo>
                <a:cubicBezTo>
                  <a:pt x="354" y="589"/>
                  <a:pt x="398" y="618"/>
                  <a:pt x="442" y="618"/>
                </a:cubicBezTo>
                <a:cubicBezTo>
                  <a:pt x="486" y="618"/>
                  <a:pt x="516" y="589"/>
                  <a:pt x="516" y="544"/>
                </a:cubicBezTo>
                <a:cubicBezTo>
                  <a:pt x="516" y="500"/>
                  <a:pt x="486" y="471"/>
                  <a:pt x="442" y="471"/>
                </a:cubicBezTo>
                <a:cubicBezTo>
                  <a:pt x="398" y="471"/>
                  <a:pt x="354" y="500"/>
                  <a:pt x="354" y="544"/>
                </a:cubicBezTo>
                <a:close/>
                <a:moveTo>
                  <a:pt x="442" y="500"/>
                </a:moveTo>
                <a:lnTo>
                  <a:pt x="442" y="500"/>
                </a:lnTo>
                <a:cubicBezTo>
                  <a:pt x="457" y="500"/>
                  <a:pt x="471" y="530"/>
                  <a:pt x="471" y="544"/>
                </a:cubicBezTo>
                <a:cubicBezTo>
                  <a:pt x="471" y="559"/>
                  <a:pt x="457" y="589"/>
                  <a:pt x="442" y="589"/>
                </a:cubicBezTo>
                <a:cubicBezTo>
                  <a:pt x="412" y="589"/>
                  <a:pt x="398" y="559"/>
                  <a:pt x="398" y="544"/>
                </a:cubicBezTo>
                <a:cubicBezTo>
                  <a:pt x="398" y="530"/>
                  <a:pt x="412" y="500"/>
                  <a:pt x="442" y="500"/>
                </a:cubicBezTo>
                <a:close/>
              </a:path>
            </a:pathLst>
          </a:custGeom>
          <a:solidFill>
            <a:schemeClr val="bg1"/>
          </a:solidFill>
          <a:ln>
            <a:noFill/>
          </a:ln>
          <a:effectLst/>
        </p:spPr>
        <p:txBody>
          <a:bodyPr anchor="ctr"/>
          <a:lstStyle/>
          <a:p>
            <a:pPr algn="ctr"/>
            <a:endParaRPr sz="3200">
              <a:latin typeface="Arial" panose="020B0604020202020204" pitchFamily="34" charset="0"/>
              <a:ea typeface="汉仪旗黑-60S" panose="00020600040101010101" pitchFamily="18" charset="-122"/>
              <a:cs typeface="+mn-ea"/>
              <a:sym typeface="Arial" panose="020B0604020202020204" pitchFamily="34" charset="0"/>
            </a:endParaRPr>
          </a:p>
        </p:txBody>
      </p:sp>
      <p:grpSp>
        <p:nvGrpSpPr>
          <p:cNvPr id="17" name="Group 69"/>
          <p:cNvGrpSpPr/>
          <p:nvPr/>
        </p:nvGrpSpPr>
        <p:grpSpPr>
          <a:xfrm>
            <a:off x="1241596" y="3379760"/>
            <a:ext cx="702280" cy="646962"/>
            <a:chOff x="13296064" y="10607541"/>
            <a:chExt cx="1265763" cy="1166060"/>
          </a:xfrm>
          <a:solidFill>
            <a:schemeClr val="accent2"/>
          </a:solidFill>
        </p:grpSpPr>
        <p:sp>
          <p:nvSpPr>
            <p:cNvPr id="28" name="Freeform: Shape 70"/>
            <p:cNvSpPr/>
            <p:nvPr/>
          </p:nvSpPr>
          <p:spPr bwMode="auto">
            <a:xfrm>
              <a:off x="13349333" y="10670914"/>
              <a:ext cx="1141470" cy="1039314"/>
            </a:xfrm>
            <a:custGeom>
              <a:avLst/>
              <a:gdLst>
                <a:gd name="T0" fmla="*/ 994 w 1989"/>
                <a:gd name="T1" fmla="*/ 0 h 1812"/>
                <a:gd name="T2" fmla="*/ 994 w 1989"/>
                <a:gd name="T3" fmla="*/ 0 h 1812"/>
                <a:gd name="T4" fmla="*/ 354 w 1989"/>
                <a:gd name="T5" fmla="*/ 268 h 1812"/>
                <a:gd name="T6" fmla="*/ 354 w 1989"/>
                <a:gd name="T7" fmla="*/ 1548 h 1812"/>
                <a:gd name="T8" fmla="*/ 994 w 1989"/>
                <a:gd name="T9" fmla="*/ 1811 h 1812"/>
                <a:gd name="T10" fmla="*/ 1634 w 1989"/>
                <a:gd name="T11" fmla="*/ 1548 h 1812"/>
                <a:gd name="T12" fmla="*/ 1634 w 1989"/>
                <a:gd name="T13" fmla="*/ 268 h 1812"/>
                <a:gd name="T14" fmla="*/ 994 w 1989"/>
                <a:gd name="T15" fmla="*/ 0 h 18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89" h="1812">
                  <a:moveTo>
                    <a:pt x="994" y="0"/>
                  </a:moveTo>
                  <a:lnTo>
                    <a:pt x="994" y="0"/>
                  </a:lnTo>
                  <a:cubicBezTo>
                    <a:pt x="766" y="0"/>
                    <a:pt x="532" y="91"/>
                    <a:pt x="354" y="268"/>
                  </a:cubicBezTo>
                  <a:cubicBezTo>
                    <a:pt x="0" y="622"/>
                    <a:pt x="0" y="1194"/>
                    <a:pt x="354" y="1548"/>
                  </a:cubicBezTo>
                  <a:cubicBezTo>
                    <a:pt x="532" y="1725"/>
                    <a:pt x="766" y="1811"/>
                    <a:pt x="994" y="1811"/>
                  </a:cubicBezTo>
                  <a:cubicBezTo>
                    <a:pt x="1229" y="1811"/>
                    <a:pt x="1457" y="1725"/>
                    <a:pt x="1634" y="1548"/>
                  </a:cubicBezTo>
                  <a:cubicBezTo>
                    <a:pt x="1988" y="1194"/>
                    <a:pt x="1988" y="622"/>
                    <a:pt x="1634" y="268"/>
                  </a:cubicBezTo>
                  <a:cubicBezTo>
                    <a:pt x="1457" y="91"/>
                    <a:pt x="1229" y="0"/>
                    <a:pt x="994" y="0"/>
                  </a:cubicBezTo>
                </a:path>
              </a:pathLst>
            </a:custGeom>
            <a:grpFill/>
            <a:ln w="9525" cap="flat">
              <a:noFill/>
              <a:bevel/>
            </a:ln>
            <a:effectLst/>
          </p:spPr>
          <p:txBody>
            <a:bodyPr anchor="ctr"/>
            <a:lstStyle/>
            <a:p>
              <a:pPr algn="ctr"/>
              <a:endParaRPr sz="3200">
                <a:latin typeface="Arial" panose="020B0604020202020204" pitchFamily="34" charset="0"/>
                <a:ea typeface="汉仪旗黑-60S" panose="00020600040101010101" pitchFamily="18" charset="-122"/>
                <a:cs typeface="+mn-ea"/>
                <a:sym typeface="Arial" panose="020B0604020202020204" pitchFamily="34" charset="0"/>
              </a:endParaRPr>
            </a:p>
          </p:txBody>
        </p:sp>
        <p:sp>
          <p:nvSpPr>
            <p:cNvPr id="29" name="Freeform: Shape 71"/>
            <p:cNvSpPr/>
            <p:nvPr/>
          </p:nvSpPr>
          <p:spPr bwMode="auto">
            <a:xfrm>
              <a:off x="13296064" y="10607541"/>
              <a:ext cx="1265763" cy="1166060"/>
            </a:xfrm>
            <a:custGeom>
              <a:avLst/>
              <a:gdLst>
                <a:gd name="T0" fmla="*/ 1085 w 2206"/>
                <a:gd name="T1" fmla="*/ 2005 h 2035"/>
                <a:gd name="T2" fmla="*/ 1085 w 2206"/>
                <a:gd name="T3" fmla="*/ 2005 h 2035"/>
                <a:gd name="T4" fmla="*/ 383 w 2206"/>
                <a:gd name="T5" fmla="*/ 1714 h 2035"/>
                <a:gd name="T6" fmla="*/ 383 w 2206"/>
                <a:gd name="T7" fmla="*/ 314 h 2035"/>
                <a:gd name="T8" fmla="*/ 1085 w 2206"/>
                <a:gd name="T9" fmla="*/ 23 h 2035"/>
                <a:gd name="T10" fmla="*/ 1788 w 2206"/>
                <a:gd name="T11" fmla="*/ 314 h 2035"/>
                <a:gd name="T12" fmla="*/ 1788 w 2206"/>
                <a:gd name="T13" fmla="*/ 1714 h 2035"/>
                <a:gd name="T14" fmla="*/ 1085 w 2206"/>
                <a:gd name="T15" fmla="*/ 2005 h 2035"/>
                <a:gd name="T16" fmla="*/ 1085 w 2206"/>
                <a:gd name="T17" fmla="*/ 0 h 2035"/>
                <a:gd name="T18" fmla="*/ 1085 w 2206"/>
                <a:gd name="T19" fmla="*/ 0 h 2035"/>
                <a:gd name="T20" fmla="*/ 366 w 2206"/>
                <a:gd name="T21" fmla="*/ 297 h 2035"/>
                <a:gd name="T22" fmla="*/ 68 w 2206"/>
                <a:gd name="T23" fmla="*/ 1017 h 2035"/>
                <a:gd name="T24" fmla="*/ 366 w 2206"/>
                <a:gd name="T25" fmla="*/ 1737 h 2035"/>
                <a:gd name="T26" fmla="*/ 1085 w 2206"/>
                <a:gd name="T27" fmla="*/ 2034 h 2035"/>
                <a:gd name="T28" fmla="*/ 1085 w 2206"/>
                <a:gd name="T29" fmla="*/ 2034 h 2035"/>
                <a:gd name="T30" fmla="*/ 1805 w 2206"/>
                <a:gd name="T31" fmla="*/ 1737 h 2035"/>
                <a:gd name="T32" fmla="*/ 1805 w 2206"/>
                <a:gd name="T33" fmla="*/ 297 h 2035"/>
                <a:gd name="T34" fmla="*/ 1085 w 2206"/>
                <a:gd name="T35" fmla="*/ 0 h 2035"/>
                <a:gd name="T36" fmla="*/ 1085 w 2206"/>
                <a:gd name="T37" fmla="*/ 2005 h 20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206" h="2035">
                  <a:moveTo>
                    <a:pt x="1085" y="2005"/>
                  </a:moveTo>
                  <a:lnTo>
                    <a:pt x="1085" y="2005"/>
                  </a:lnTo>
                  <a:cubicBezTo>
                    <a:pt x="823" y="2005"/>
                    <a:pt x="571" y="1902"/>
                    <a:pt x="383" y="1714"/>
                  </a:cubicBezTo>
                  <a:cubicBezTo>
                    <a:pt x="0" y="1331"/>
                    <a:pt x="0" y="703"/>
                    <a:pt x="383" y="314"/>
                  </a:cubicBezTo>
                  <a:cubicBezTo>
                    <a:pt x="571" y="126"/>
                    <a:pt x="823" y="23"/>
                    <a:pt x="1085" y="23"/>
                  </a:cubicBezTo>
                  <a:cubicBezTo>
                    <a:pt x="1354" y="23"/>
                    <a:pt x="1600" y="126"/>
                    <a:pt x="1788" y="314"/>
                  </a:cubicBezTo>
                  <a:cubicBezTo>
                    <a:pt x="2177" y="703"/>
                    <a:pt x="2177" y="1331"/>
                    <a:pt x="1788" y="1714"/>
                  </a:cubicBezTo>
                  <a:cubicBezTo>
                    <a:pt x="1600" y="1902"/>
                    <a:pt x="1354" y="2005"/>
                    <a:pt x="1085" y="2005"/>
                  </a:cubicBezTo>
                  <a:lnTo>
                    <a:pt x="1085" y="0"/>
                  </a:lnTo>
                  <a:lnTo>
                    <a:pt x="1085" y="0"/>
                  </a:lnTo>
                  <a:cubicBezTo>
                    <a:pt x="817" y="0"/>
                    <a:pt x="560" y="103"/>
                    <a:pt x="366" y="297"/>
                  </a:cubicBezTo>
                  <a:cubicBezTo>
                    <a:pt x="177" y="486"/>
                    <a:pt x="68" y="743"/>
                    <a:pt x="68" y="1017"/>
                  </a:cubicBezTo>
                  <a:cubicBezTo>
                    <a:pt x="68" y="1285"/>
                    <a:pt x="177" y="1542"/>
                    <a:pt x="366" y="1737"/>
                  </a:cubicBezTo>
                  <a:cubicBezTo>
                    <a:pt x="560" y="1925"/>
                    <a:pt x="817" y="2034"/>
                    <a:pt x="1085" y="2034"/>
                  </a:cubicBezTo>
                  <a:lnTo>
                    <a:pt x="1085" y="2034"/>
                  </a:lnTo>
                  <a:cubicBezTo>
                    <a:pt x="1360" y="2034"/>
                    <a:pt x="1611" y="1925"/>
                    <a:pt x="1805" y="1737"/>
                  </a:cubicBezTo>
                  <a:cubicBezTo>
                    <a:pt x="2205" y="1337"/>
                    <a:pt x="2205" y="691"/>
                    <a:pt x="1805" y="297"/>
                  </a:cubicBezTo>
                  <a:cubicBezTo>
                    <a:pt x="1611" y="103"/>
                    <a:pt x="1360" y="0"/>
                    <a:pt x="1085" y="0"/>
                  </a:cubicBezTo>
                  <a:lnTo>
                    <a:pt x="1085" y="2005"/>
                  </a:lnTo>
                </a:path>
              </a:pathLst>
            </a:custGeom>
            <a:grpFill/>
            <a:ln w="9525" cap="flat">
              <a:noFill/>
              <a:bevel/>
            </a:ln>
            <a:effectLst/>
          </p:spPr>
          <p:txBody>
            <a:bodyPr anchor="ctr"/>
            <a:lstStyle/>
            <a:p>
              <a:pPr algn="ctr"/>
              <a:endParaRPr sz="3200">
                <a:latin typeface="Arial" panose="020B0604020202020204" pitchFamily="34" charset="0"/>
                <a:ea typeface="汉仪旗黑-60S" panose="00020600040101010101" pitchFamily="18" charset="-122"/>
                <a:cs typeface="+mn-ea"/>
                <a:sym typeface="Arial" panose="020B0604020202020204" pitchFamily="34" charset="0"/>
              </a:endParaRPr>
            </a:p>
          </p:txBody>
        </p:sp>
      </p:grpSp>
      <p:grpSp>
        <p:nvGrpSpPr>
          <p:cNvPr id="18" name="Group 73"/>
          <p:cNvGrpSpPr/>
          <p:nvPr/>
        </p:nvGrpSpPr>
        <p:grpSpPr>
          <a:xfrm>
            <a:off x="1988559" y="3479020"/>
            <a:ext cx="151996" cy="151895"/>
            <a:chOff x="8571240" y="5550087"/>
            <a:chExt cx="304072" cy="303870"/>
          </a:xfrm>
        </p:grpSpPr>
        <p:sp>
          <p:nvSpPr>
            <p:cNvPr id="24" name="Freeform: Shape 74"/>
            <p:cNvSpPr/>
            <p:nvPr/>
          </p:nvSpPr>
          <p:spPr bwMode="auto">
            <a:xfrm>
              <a:off x="8571240" y="5550087"/>
              <a:ext cx="304072" cy="303870"/>
            </a:xfrm>
            <a:custGeom>
              <a:avLst/>
              <a:gdLst>
                <a:gd name="T0" fmla="*/ 480 w 481"/>
                <a:gd name="T1" fmla="*/ 240 h 481"/>
                <a:gd name="T2" fmla="*/ 480 w 481"/>
                <a:gd name="T3" fmla="*/ 240 h 481"/>
                <a:gd name="T4" fmla="*/ 240 w 481"/>
                <a:gd name="T5" fmla="*/ 0 h 481"/>
                <a:gd name="T6" fmla="*/ 0 w 481"/>
                <a:gd name="T7" fmla="*/ 240 h 481"/>
                <a:gd name="T8" fmla="*/ 240 w 481"/>
                <a:gd name="T9" fmla="*/ 480 h 481"/>
                <a:gd name="T10" fmla="*/ 480 w 481"/>
                <a:gd name="T11" fmla="*/ 240 h 481"/>
              </a:gdLst>
              <a:ahLst/>
              <a:cxnLst>
                <a:cxn ang="0">
                  <a:pos x="T0" y="T1"/>
                </a:cxn>
                <a:cxn ang="0">
                  <a:pos x="T2" y="T3"/>
                </a:cxn>
                <a:cxn ang="0">
                  <a:pos x="T4" y="T5"/>
                </a:cxn>
                <a:cxn ang="0">
                  <a:pos x="T6" y="T7"/>
                </a:cxn>
                <a:cxn ang="0">
                  <a:pos x="T8" y="T9"/>
                </a:cxn>
                <a:cxn ang="0">
                  <a:pos x="T10" y="T11"/>
                </a:cxn>
              </a:cxnLst>
              <a:rect l="0" t="0" r="r" b="b"/>
              <a:pathLst>
                <a:path w="481" h="481">
                  <a:moveTo>
                    <a:pt x="480" y="240"/>
                  </a:moveTo>
                  <a:lnTo>
                    <a:pt x="480" y="240"/>
                  </a:lnTo>
                  <a:cubicBezTo>
                    <a:pt x="480" y="109"/>
                    <a:pt x="371" y="0"/>
                    <a:pt x="240" y="0"/>
                  </a:cubicBezTo>
                  <a:cubicBezTo>
                    <a:pt x="103" y="0"/>
                    <a:pt x="0" y="109"/>
                    <a:pt x="0" y="240"/>
                  </a:cubicBezTo>
                  <a:cubicBezTo>
                    <a:pt x="0" y="372"/>
                    <a:pt x="103" y="480"/>
                    <a:pt x="240" y="480"/>
                  </a:cubicBezTo>
                  <a:cubicBezTo>
                    <a:pt x="371" y="480"/>
                    <a:pt x="480" y="372"/>
                    <a:pt x="480" y="240"/>
                  </a:cubicBezTo>
                </a:path>
              </a:pathLst>
            </a:custGeom>
            <a:solidFill>
              <a:schemeClr val="accent2"/>
            </a:solidFill>
            <a:ln>
              <a:noFill/>
            </a:ln>
            <a:effectLst/>
          </p:spPr>
          <p:txBody>
            <a:bodyPr anchor="ctr"/>
            <a:lstStyle/>
            <a:p>
              <a:pPr algn="ctr"/>
              <a:endParaRPr sz="3200">
                <a:latin typeface="Arial" panose="020B0604020202020204" pitchFamily="34" charset="0"/>
                <a:ea typeface="汉仪旗黑-60S" panose="00020600040101010101" pitchFamily="18" charset="-122"/>
                <a:cs typeface="+mn-ea"/>
                <a:sym typeface="Arial" panose="020B0604020202020204" pitchFamily="34" charset="0"/>
              </a:endParaRPr>
            </a:p>
          </p:txBody>
        </p:sp>
        <p:grpSp>
          <p:nvGrpSpPr>
            <p:cNvPr id="25" name="Group 75"/>
            <p:cNvGrpSpPr/>
            <p:nvPr/>
          </p:nvGrpSpPr>
          <p:grpSpPr>
            <a:xfrm>
              <a:off x="8633181" y="5620427"/>
              <a:ext cx="183006" cy="180070"/>
              <a:chOff x="8633181" y="5620427"/>
              <a:chExt cx="183006" cy="180070"/>
            </a:xfrm>
            <a:solidFill>
              <a:schemeClr val="bg1"/>
            </a:solidFill>
          </p:grpSpPr>
          <p:sp>
            <p:nvSpPr>
              <p:cNvPr id="26" name="Freeform: Shape 76"/>
              <p:cNvSpPr/>
              <p:nvPr/>
            </p:nvSpPr>
            <p:spPr bwMode="auto">
              <a:xfrm>
                <a:off x="8717645" y="5620427"/>
                <a:ext cx="16893" cy="180070"/>
              </a:xfrm>
              <a:custGeom>
                <a:avLst/>
                <a:gdLst>
                  <a:gd name="T0" fmla="*/ 28 w 29"/>
                  <a:gd name="T1" fmla="*/ 285 h 286"/>
                  <a:gd name="T2" fmla="*/ 0 w 29"/>
                  <a:gd name="T3" fmla="*/ 285 h 286"/>
                  <a:gd name="T4" fmla="*/ 0 w 29"/>
                  <a:gd name="T5" fmla="*/ 0 h 286"/>
                  <a:gd name="T6" fmla="*/ 28 w 29"/>
                  <a:gd name="T7" fmla="*/ 0 h 286"/>
                  <a:gd name="T8" fmla="*/ 28 w 29"/>
                  <a:gd name="T9" fmla="*/ 285 h 286"/>
                </a:gdLst>
                <a:ahLst/>
                <a:cxnLst>
                  <a:cxn ang="0">
                    <a:pos x="T0" y="T1"/>
                  </a:cxn>
                  <a:cxn ang="0">
                    <a:pos x="T2" y="T3"/>
                  </a:cxn>
                  <a:cxn ang="0">
                    <a:pos x="T4" y="T5"/>
                  </a:cxn>
                  <a:cxn ang="0">
                    <a:pos x="T6" y="T7"/>
                  </a:cxn>
                  <a:cxn ang="0">
                    <a:pos x="T8" y="T9"/>
                  </a:cxn>
                </a:cxnLst>
                <a:rect l="0" t="0" r="r" b="b"/>
                <a:pathLst>
                  <a:path w="29" h="286">
                    <a:moveTo>
                      <a:pt x="28" y="285"/>
                    </a:moveTo>
                    <a:lnTo>
                      <a:pt x="0" y="285"/>
                    </a:lnTo>
                    <a:lnTo>
                      <a:pt x="0" y="0"/>
                    </a:lnTo>
                    <a:lnTo>
                      <a:pt x="28" y="0"/>
                    </a:lnTo>
                    <a:lnTo>
                      <a:pt x="28" y="285"/>
                    </a:lnTo>
                  </a:path>
                </a:pathLst>
              </a:custGeom>
              <a:grpFill/>
              <a:ln>
                <a:noFill/>
              </a:ln>
              <a:effectLst/>
            </p:spPr>
            <p:txBody>
              <a:bodyPr anchor="ctr"/>
              <a:lstStyle/>
              <a:p>
                <a:pPr algn="ctr"/>
                <a:endParaRPr sz="3200">
                  <a:latin typeface="Arial" panose="020B0604020202020204" pitchFamily="34" charset="0"/>
                  <a:ea typeface="汉仪旗黑-60S" panose="00020600040101010101" pitchFamily="18" charset="-122"/>
                  <a:cs typeface="+mn-ea"/>
                  <a:sym typeface="Arial" panose="020B0604020202020204" pitchFamily="34" charset="0"/>
                </a:endParaRPr>
              </a:p>
            </p:txBody>
          </p:sp>
          <p:sp>
            <p:nvSpPr>
              <p:cNvPr id="27" name="Freeform: Shape 77"/>
              <p:cNvSpPr/>
              <p:nvPr/>
            </p:nvSpPr>
            <p:spPr bwMode="auto">
              <a:xfrm>
                <a:off x="8633181" y="5699209"/>
                <a:ext cx="183006" cy="19695"/>
              </a:xfrm>
              <a:custGeom>
                <a:avLst/>
                <a:gdLst>
                  <a:gd name="T0" fmla="*/ 0 w 293"/>
                  <a:gd name="T1" fmla="*/ 35 h 36"/>
                  <a:gd name="T2" fmla="*/ 0 w 293"/>
                  <a:gd name="T3" fmla="*/ 0 h 36"/>
                  <a:gd name="T4" fmla="*/ 292 w 293"/>
                  <a:gd name="T5" fmla="*/ 0 h 36"/>
                  <a:gd name="T6" fmla="*/ 292 w 293"/>
                  <a:gd name="T7" fmla="*/ 35 h 36"/>
                  <a:gd name="T8" fmla="*/ 0 w 293"/>
                  <a:gd name="T9" fmla="*/ 35 h 36"/>
                </a:gdLst>
                <a:ahLst/>
                <a:cxnLst>
                  <a:cxn ang="0">
                    <a:pos x="T0" y="T1"/>
                  </a:cxn>
                  <a:cxn ang="0">
                    <a:pos x="T2" y="T3"/>
                  </a:cxn>
                  <a:cxn ang="0">
                    <a:pos x="T4" y="T5"/>
                  </a:cxn>
                  <a:cxn ang="0">
                    <a:pos x="T6" y="T7"/>
                  </a:cxn>
                  <a:cxn ang="0">
                    <a:pos x="T8" y="T9"/>
                  </a:cxn>
                </a:cxnLst>
                <a:rect l="0" t="0" r="r" b="b"/>
                <a:pathLst>
                  <a:path w="293" h="36">
                    <a:moveTo>
                      <a:pt x="0" y="35"/>
                    </a:moveTo>
                    <a:lnTo>
                      <a:pt x="0" y="0"/>
                    </a:lnTo>
                    <a:lnTo>
                      <a:pt x="292" y="0"/>
                    </a:lnTo>
                    <a:lnTo>
                      <a:pt x="292" y="35"/>
                    </a:lnTo>
                    <a:lnTo>
                      <a:pt x="0" y="35"/>
                    </a:lnTo>
                  </a:path>
                </a:pathLst>
              </a:custGeom>
              <a:grpFill/>
              <a:ln>
                <a:noFill/>
              </a:ln>
              <a:effectLst/>
            </p:spPr>
            <p:txBody>
              <a:bodyPr anchor="ctr"/>
              <a:lstStyle/>
              <a:p>
                <a:pPr algn="ctr"/>
                <a:endParaRPr sz="3200">
                  <a:latin typeface="Arial" panose="020B0604020202020204" pitchFamily="34" charset="0"/>
                  <a:ea typeface="汉仪旗黑-60S" panose="00020600040101010101" pitchFamily="18" charset="-122"/>
                  <a:cs typeface="+mn-ea"/>
                  <a:sym typeface="Arial" panose="020B0604020202020204" pitchFamily="34" charset="0"/>
                </a:endParaRPr>
              </a:p>
            </p:txBody>
          </p:sp>
        </p:grpSp>
      </p:grpSp>
      <p:sp>
        <p:nvSpPr>
          <p:cNvPr id="22" name="TextBox 72"/>
          <p:cNvSpPr txBox="1"/>
          <p:nvPr/>
        </p:nvSpPr>
        <p:spPr>
          <a:xfrm>
            <a:off x="2301229" y="3290752"/>
            <a:ext cx="3506785" cy="338448"/>
          </a:xfrm>
          <a:prstGeom prst="rect">
            <a:avLst/>
          </a:prstGeom>
          <a:noFill/>
        </p:spPr>
        <p:txBody>
          <a:bodyPr wrap="none" lIns="191950" tIns="0" rIns="191950" bIns="0" anchor="b" anchorCtr="0">
            <a:normAutofit lnSpcReduction="20000"/>
          </a:bodyPr>
          <a:lstStyle/>
          <a:p>
            <a:r>
              <a:rPr lang="en-US" altLang="zh-CN" sz="2000" b="1" dirty="0">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rPr>
              <a:t>02</a:t>
            </a:r>
            <a:endParaRPr lang="en-US" altLang="zh-CN" sz="2000" b="1" dirty="0">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endParaRPr>
          </a:p>
        </p:txBody>
      </p:sp>
      <p:sp>
        <p:nvSpPr>
          <p:cNvPr id="23" name="TextBox 78"/>
          <p:cNvSpPr txBox="1"/>
          <p:nvPr/>
        </p:nvSpPr>
        <p:spPr>
          <a:xfrm>
            <a:off x="2285698" y="3629200"/>
            <a:ext cx="3179728" cy="507698"/>
          </a:xfrm>
          <a:prstGeom prst="rect">
            <a:avLst/>
          </a:prstGeom>
          <a:noFill/>
        </p:spPr>
        <p:txBody>
          <a:bodyPr wrap="square" lIns="191950" tIns="0" rIns="191950" bIns="0" anchor="t" anchorCtr="0">
            <a:normAutofit/>
          </a:bodyPr>
          <a:lstStyle/>
          <a:p>
            <a:pPr>
              <a:lnSpc>
                <a:spcPct val="120000"/>
              </a:lnSpc>
            </a:pPr>
            <a:r>
              <a:rPr lang="zh-CN" altLang="en-US" sz="1200" dirty="0">
                <a:solidFill>
                  <a:schemeClr val="dk1">
                    <a:lumMod val="100000"/>
                  </a:schemeClr>
                </a:solidFill>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rPr>
              <a:t>间接成本：损坏的的设备和产品、生产和质量的损失、生产</a:t>
            </a:r>
            <a:r>
              <a:rPr lang="zh-CN" altLang="en-US" sz="1200" dirty="0">
                <a:solidFill>
                  <a:schemeClr val="dk1">
                    <a:lumMod val="100000"/>
                  </a:schemeClr>
                </a:solidFill>
                <a:latin typeface="Arial" panose="020B0604020202020204" pitchFamily="34" charset="0"/>
                <a:ea typeface="汉仪旗黑-60S" panose="00020600040101010101" pitchFamily="18" charset="-122"/>
                <a:cs typeface="+mn-ea"/>
                <a:sym typeface="Arial" panose="020B0604020202020204" pitchFamily="34" charset="0"/>
              </a:rPr>
              <a:t> </a:t>
            </a:r>
            <a:r>
              <a:rPr lang="zh-CN" altLang="en-US" sz="1200" dirty="0">
                <a:solidFill>
                  <a:schemeClr val="dk1">
                    <a:lumMod val="100000"/>
                  </a:schemeClr>
                </a:solidFill>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rPr>
              <a:t>中断和减</a:t>
            </a:r>
            <a:r>
              <a:rPr lang="zh-CN" altLang="en-US" sz="1200" dirty="0">
                <a:solidFill>
                  <a:schemeClr val="dk1">
                    <a:lumMod val="100000"/>
                  </a:schemeClr>
                </a:solidFill>
                <a:latin typeface="Arial" panose="020B0604020202020204" pitchFamily="34" charset="0"/>
                <a:ea typeface="汉仪旗黑-60S" panose="00020600040101010101" pitchFamily="18" charset="-122"/>
                <a:cs typeface="+mn-ea"/>
                <a:sym typeface="Arial" panose="020B0604020202020204" pitchFamily="34" charset="0"/>
              </a:rPr>
              <a:t>产</a:t>
            </a:r>
            <a:endParaRPr lang="zh-CN" altLang="en-US" sz="1200" dirty="0">
              <a:solidFill>
                <a:schemeClr val="dk1">
                  <a:lumMod val="100000"/>
                </a:schemeClr>
              </a:solidFill>
              <a:latin typeface="Arial" panose="020B0604020202020204" pitchFamily="34" charset="0"/>
              <a:ea typeface="汉仪旗黑-60S" panose="00020600040101010101" pitchFamily="18" charset="-122"/>
              <a:cs typeface="+mn-ea"/>
              <a:sym typeface="Arial" panose="020B0604020202020204" pitchFamily="34" charset="0"/>
            </a:endParaRPr>
          </a:p>
        </p:txBody>
      </p:sp>
      <p:sp>
        <p:nvSpPr>
          <p:cNvPr id="20" name="Freeform: Shape 91"/>
          <p:cNvSpPr/>
          <p:nvPr/>
        </p:nvSpPr>
        <p:spPr bwMode="auto">
          <a:xfrm>
            <a:off x="1450918" y="3563406"/>
            <a:ext cx="283791" cy="292313"/>
          </a:xfrm>
          <a:custGeom>
            <a:avLst/>
            <a:gdLst>
              <a:gd name="T0" fmla="*/ 88 w 619"/>
              <a:gd name="T1" fmla="*/ 89 h 634"/>
              <a:gd name="T2" fmla="*/ 88 w 619"/>
              <a:gd name="T3" fmla="*/ 89 h 634"/>
              <a:gd name="T4" fmla="*/ 73 w 619"/>
              <a:gd name="T5" fmla="*/ 103 h 634"/>
              <a:gd name="T6" fmla="*/ 88 w 619"/>
              <a:gd name="T7" fmla="*/ 118 h 634"/>
              <a:gd name="T8" fmla="*/ 118 w 619"/>
              <a:gd name="T9" fmla="*/ 103 h 634"/>
              <a:gd name="T10" fmla="*/ 88 w 619"/>
              <a:gd name="T11" fmla="*/ 89 h 634"/>
              <a:gd name="T12" fmla="*/ 545 w 619"/>
              <a:gd name="T13" fmla="*/ 0 h 634"/>
              <a:gd name="T14" fmla="*/ 545 w 619"/>
              <a:gd name="T15" fmla="*/ 0 h 634"/>
              <a:gd name="T16" fmla="*/ 73 w 619"/>
              <a:gd name="T17" fmla="*/ 0 h 634"/>
              <a:gd name="T18" fmla="*/ 0 w 619"/>
              <a:gd name="T19" fmla="*/ 89 h 634"/>
              <a:gd name="T20" fmla="*/ 0 w 619"/>
              <a:gd name="T21" fmla="*/ 560 h 634"/>
              <a:gd name="T22" fmla="*/ 73 w 619"/>
              <a:gd name="T23" fmla="*/ 633 h 634"/>
              <a:gd name="T24" fmla="*/ 545 w 619"/>
              <a:gd name="T25" fmla="*/ 633 h 634"/>
              <a:gd name="T26" fmla="*/ 618 w 619"/>
              <a:gd name="T27" fmla="*/ 560 h 634"/>
              <a:gd name="T28" fmla="*/ 618 w 619"/>
              <a:gd name="T29" fmla="*/ 89 h 634"/>
              <a:gd name="T30" fmla="*/ 545 w 619"/>
              <a:gd name="T31" fmla="*/ 0 h 634"/>
              <a:gd name="T32" fmla="*/ 589 w 619"/>
              <a:gd name="T33" fmla="*/ 560 h 634"/>
              <a:gd name="T34" fmla="*/ 589 w 619"/>
              <a:gd name="T35" fmla="*/ 560 h 634"/>
              <a:gd name="T36" fmla="*/ 545 w 619"/>
              <a:gd name="T37" fmla="*/ 589 h 634"/>
              <a:gd name="T38" fmla="*/ 73 w 619"/>
              <a:gd name="T39" fmla="*/ 589 h 634"/>
              <a:gd name="T40" fmla="*/ 29 w 619"/>
              <a:gd name="T41" fmla="*/ 560 h 634"/>
              <a:gd name="T42" fmla="*/ 29 w 619"/>
              <a:gd name="T43" fmla="*/ 206 h 634"/>
              <a:gd name="T44" fmla="*/ 589 w 619"/>
              <a:gd name="T45" fmla="*/ 206 h 634"/>
              <a:gd name="T46" fmla="*/ 589 w 619"/>
              <a:gd name="T47" fmla="*/ 560 h 634"/>
              <a:gd name="T48" fmla="*/ 589 w 619"/>
              <a:gd name="T49" fmla="*/ 162 h 634"/>
              <a:gd name="T50" fmla="*/ 589 w 619"/>
              <a:gd name="T51" fmla="*/ 162 h 634"/>
              <a:gd name="T52" fmla="*/ 29 w 619"/>
              <a:gd name="T53" fmla="*/ 162 h 634"/>
              <a:gd name="T54" fmla="*/ 29 w 619"/>
              <a:gd name="T55" fmla="*/ 89 h 634"/>
              <a:gd name="T56" fmla="*/ 73 w 619"/>
              <a:gd name="T57" fmla="*/ 44 h 634"/>
              <a:gd name="T58" fmla="*/ 545 w 619"/>
              <a:gd name="T59" fmla="*/ 44 h 634"/>
              <a:gd name="T60" fmla="*/ 589 w 619"/>
              <a:gd name="T61" fmla="*/ 89 h 634"/>
              <a:gd name="T62" fmla="*/ 589 w 619"/>
              <a:gd name="T63" fmla="*/ 162 h 634"/>
              <a:gd name="T64" fmla="*/ 250 w 619"/>
              <a:gd name="T65" fmla="*/ 89 h 634"/>
              <a:gd name="T66" fmla="*/ 250 w 619"/>
              <a:gd name="T67" fmla="*/ 89 h 634"/>
              <a:gd name="T68" fmla="*/ 235 w 619"/>
              <a:gd name="T69" fmla="*/ 103 h 634"/>
              <a:gd name="T70" fmla="*/ 250 w 619"/>
              <a:gd name="T71" fmla="*/ 118 h 634"/>
              <a:gd name="T72" fmla="*/ 265 w 619"/>
              <a:gd name="T73" fmla="*/ 103 h 634"/>
              <a:gd name="T74" fmla="*/ 250 w 619"/>
              <a:gd name="T75" fmla="*/ 89 h 634"/>
              <a:gd name="T76" fmla="*/ 177 w 619"/>
              <a:gd name="T77" fmla="*/ 89 h 634"/>
              <a:gd name="T78" fmla="*/ 177 w 619"/>
              <a:gd name="T79" fmla="*/ 89 h 634"/>
              <a:gd name="T80" fmla="*/ 147 w 619"/>
              <a:gd name="T81" fmla="*/ 103 h 634"/>
              <a:gd name="T82" fmla="*/ 177 w 619"/>
              <a:gd name="T83" fmla="*/ 118 h 634"/>
              <a:gd name="T84" fmla="*/ 191 w 619"/>
              <a:gd name="T85" fmla="*/ 103 h 634"/>
              <a:gd name="T86" fmla="*/ 177 w 619"/>
              <a:gd name="T87" fmla="*/ 89 h 6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619" h="634">
                <a:moveTo>
                  <a:pt x="88" y="89"/>
                </a:moveTo>
                <a:lnTo>
                  <a:pt x="88" y="89"/>
                </a:lnTo>
                <a:cubicBezTo>
                  <a:pt x="88" y="89"/>
                  <a:pt x="73" y="89"/>
                  <a:pt x="73" y="103"/>
                </a:cubicBezTo>
                <a:cubicBezTo>
                  <a:pt x="73" y="118"/>
                  <a:pt x="88" y="118"/>
                  <a:pt x="88" y="118"/>
                </a:cubicBezTo>
                <a:cubicBezTo>
                  <a:pt x="103" y="118"/>
                  <a:pt x="118" y="118"/>
                  <a:pt x="118" y="103"/>
                </a:cubicBezTo>
                <a:cubicBezTo>
                  <a:pt x="118" y="89"/>
                  <a:pt x="103" y="89"/>
                  <a:pt x="88" y="89"/>
                </a:cubicBezTo>
                <a:close/>
                <a:moveTo>
                  <a:pt x="545" y="0"/>
                </a:moveTo>
                <a:lnTo>
                  <a:pt x="545" y="0"/>
                </a:lnTo>
                <a:cubicBezTo>
                  <a:pt x="73" y="0"/>
                  <a:pt x="73" y="0"/>
                  <a:pt x="73" y="0"/>
                </a:cubicBezTo>
                <a:cubicBezTo>
                  <a:pt x="29" y="0"/>
                  <a:pt x="0" y="44"/>
                  <a:pt x="0" y="89"/>
                </a:cubicBezTo>
                <a:cubicBezTo>
                  <a:pt x="0" y="560"/>
                  <a:pt x="0" y="560"/>
                  <a:pt x="0" y="560"/>
                </a:cubicBezTo>
                <a:cubicBezTo>
                  <a:pt x="0" y="604"/>
                  <a:pt x="29" y="633"/>
                  <a:pt x="73" y="633"/>
                </a:cubicBezTo>
                <a:cubicBezTo>
                  <a:pt x="545" y="633"/>
                  <a:pt x="545" y="633"/>
                  <a:pt x="545" y="633"/>
                </a:cubicBezTo>
                <a:cubicBezTo>
                  <a:pt x="589" y="633"/>
                  <a:pt x="618" y="604"/>
                  <a:pt x="618" y="560"/>
                </a:cubicBezTo>
                <a:cubicBezTo>
                  <a:pt x="618" y="89"/>
                  <a:pt x="618" y="89"/>
                  <a:pt x="618" y="89"/>
                </a:cubicBezTo>
                <a:cubicBezTo>
                  <a:pt x="618" y="44"/>
                  <a:pt x="589" y="0"/>
                  <a:pt x="545" y="0"/>
                </a:cubicBezTo>
                <a:close/>
                <a:moveTo>
                  <a:pt x="589" y="560"/>
                </a:moveTo>
                <a:lnTo>
                  <a:pt x="589" y="560"/>
                </a:lnTo>
                <a:cubicBezTo>
                  <a:pt x="589" y="574"/>
                  <a:pt x="559" y="589"/>
                  <a:pt x="545" y="589"/>
                </a:cubicBezTo>
                <a:cubicBezTo>
                  <a:pt x="73" y="589"/>
                  <a:pt x="73" y="589"/>
                  <a:pt x="73" y="589"/>
                </a:cubicBezTo>
                <a:cubicBezTo>
                  <a:pt x="59" y="589"/>
                  <a:pt x="29" y="574"/>
                  <a:pt x="29" y="560"/>
                </a:cubicBezTo>
                <a:cubicBezTo>
                  <a:pt x="29" y="206"/>
                  <a:pt x="29" y="206"/>
                  <a:pt x="29" y="206"/>
                </a:cubicBezTo>
                <a:cubicBezTo>
                  <a:pt x="589" y="206"/>
                  <a:pt x="589" y="206"/>
                  <a:pt x="589" y="206"/>
                </a:cubicBezTo>
                <a:lnTo>
                  <a:pt x="589" y="560"/>
                </a:lnTo>
                <a:close/>
                <a:moveTo>
                  <a:pt x="589" y="162"/>
                </a:moveTo>
                <a:lnTo>
                  <a:pt x="589" y="162"/>
                </a:lnTo>
                <a:cubicBezTo>
                  <a:pt x="29" y="162"/>
                  <a:pt x="29" y="162"/>
                  <a:pt x="29" y="162"/>
                </a:cubicBezTo>
                <a:cubicBezTo>
                  <a:pt x="29" y="89"/>
                  <a:pt x="29" y="89"/>
                  <a:pt x="29" y="89"/>
                </a:cubicBezTo>
                <a:cubicBezTo>
                  <a:pt x="29" y="59"/>
                  <a:pt x="59" y="44"/>
                  <a:pt x="73" y="44"/>
                </a:cubicBezTo>
                <a:cubicBezTo>
                  <a:pt x="545" y="44"/>
                  <a:pt x="545" y="44"/>
                  <a:pt x="545" y="44"/>
                </a:cubicBezTo>
                <a:cubicBezTo>
                  <a:pt x="559" y="44"/>
                  <a:pt x="589" y="59"/>
                  <a:pt x="589" y="89"/>
                </a:cubicBezTo>
                <a:lnTo>
                  <a:pt x="589" y="162"/>
                </a:lnTo>
                <a:close/>
                <a:moveTo>
                  <a:pt x="250" y="89"/>
                </a:moveTo>
                <a:lnTo>
                  <a:pt x="250" y="89"/>
                </a:lnTo>
                <a:cubicBezTo>
                  <a:pt x="235" y="89"/>
                  <a:pt x="235" y="89"/>
                  <a:pt x="235" y="103"/>
                </a:cubicBezTo>
                <a:cubicBezTo>
                  <a:pt x="235" y="118"/>
                  <a:pt x="235" y="118"/>
                  <a:pt x="250" y="118"/>
                </a:cubicBezTo>
                <a:cubicBezTo>
                  <a:pt x="265" y="118"/>
                  <a:pt x="265" y="118"/>
                  <a:pt x="265" y="103"/>
                </a:cubicBezTo>
                <a:cubicBezTo>
                  <a:pt x="265" y="89"/>
                  <a:pt x="265" y="89"/>
                  <a:pt x="250" y="89"/>
                </a:cubicBezTo>
                <a:close/>
                <a:moveTo>
                  <a:pt x="177" y="89"/>
                </a:moveTo>
                <a:lnTo>
                  <a:pt x="177" y="89"/>
                </a:lnTo>
                <a:cubicBezTo>
                  <a:pt x="162" y="89"/>
                  <a:pt x="147" y="89"/>
                  <a:pt x="147" y="103"/>
                </a:cubicBezTo>
                <a:cubicBezTo>
                  <a:pt x="147" y="118"/>
                  <a:pt x="162" y="118"/>
                  <a:pt x="177" y="118"/>
                </a:cubicBezTo>
                <a:cubicBezTo>
                  <a:pt x="177" y="118"/>
                  <a:pt x="191" y="118"/>
                  <a:pt x="191" y="103"/>
                </a:cubicBezTo>
                <a:cubicBezTo>
                  <a:pt x="191" y="89"/>
                  <a:pt x="177" y="89"/>
                  <a:pt x="177" y="89"/>
                </a:cubicBezTo>
                <a:close/>
              </a:path>
            </a:pathLst>
          </a:custGeom>
          <a:solidFill>
            <a:schemeClr val="bg1"/>
          </a:solidFill>
          <a:ln>
            <a:noFill/>
          </a:ln>
          <a:effectLst/>
        </p:spPr>
        <p:txBody>
          <a:bodyPr anchor="ctr"/>
          <a:lstStyle/>
          <a:p>
            <a:pPr algn="ctr"/>
            <a:endParaRPr sz="3200">
              <a:latin typeface="Arial" panose="020B0604020202020204" pitchFamily="34" charset="0"/>
              <a:ea typeface="汉仪旗黑-60S" panose="00020600040101010101" pitchFamily="18" charset="-122"/>
              <a:cs typeface="+mn-ea"/>
              <a:sym typeface="Arial" panose="020B0604020202020204" pitchFamily="34" charset="0"/>
            </a:endParaRPr>
          </a:p>
        </p:txBody>
      </p:sp>
      <p:grpSp>
        <p:nvGrpSpPr>
          <p:cNvPr id="31" name="Group 59"/>
          <p:cNvGrpSpPr/>
          <p:nvPr/>
        </p:nvGrpSpPr>
        <p:grpSpPr>
          <a:xfrm>
            <a:off x="1241596" y="4440747"/>
            <a:ext cx="702280" cy="646962"/>
            <a:chOff x="13296063" y="10607541"/>
            <a:chExt cx="1265763" cy="1166060"/>
          </a:xfrm>
          <a:solidFill>
            <a:schemeClr val="accent3"/>
          </a:solidFill>
        </p:grpSpPr>
        <p:sp>
          <p:nvSpPr>
            <p:cNvPr id="41" name="Freeform: Shape 60"/>
            <p:cNvSpPr/>
            <p:nvPr/>
          </p:nvSpPr>
          <p:spPr bwMode="auto">
            <a:xfrm>
              <a:off x="13349333" y="10670914"/>
              <a:ext cx="1141470" cy="1039314"/>
            </a:xfrm>
            <a:custGeom>
              <a:avLst/>
              <a:gdLst>
                <a:gd name="T0" fmla="*/ 994 w 1989"/>
                <a:gd name="T1" fmla="*/ 0 h 1812"/>
                <a:gd name="T2" fmla="*/ 994 w 1989"/>
                <a:gd name="T3" fmla="*/ 0 h 1812"/>
                <a:gd name="T4" fmla="*/ 354 w 1989"/>
                <a:gd name="T5" fmla="*/ 268 h 1812"/>
                <a:gd name="T6" fmla="*/ 354 w 1989"/>
                <a:gd name="T7" fmla="*/ 1548 h 1812"/>
                <a:gd name="T8" fmla="*/ 994 w 1989"/>
                <a:gd name="T9" fmla="*/ 1811 h 1812"/>
                <a:gd name="T10" fmla="*/ 1634 w 1989"/>
                <a:gd name="T11" fmla="*/ 1548 h 1812"/>
                <a:gd name="T12" fmla="*/ 1634 w 1989"/>
                <a:gd name="T13" fmla="*/ 268 h 1812"/>
                <a:gd name="T14" fmla="*/ 994 w 1989"/>
                <a:gd name="T15" fmla="*/ 0 h 18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89" h="1812">
                  <a:moveTo>
                    <a:pt x="994" y="0"/>
                  </a:moveTo>
                  <a:lnTo>
                    <a:pt x="994" y="0"/>
                  </a:lnTo>
                  <a:cubicBezTo>
                    <a:pt x="766" y="0"/>
                    <a:pt x="532" y="91"/>
                    <a:pt x="354" y="268"/>
                  </a:cubicBezTo>
                  <a:cubicBezTo>
                    <a:pt x="0" y="622"/>
                    <a:pt x="0" y="1194"/>
                    <a:pt x="354" y="1548"/>
                  </a:cubicBezTo>
                  <a:cubicBezTo>
                    <a:pt x="532" y="1725"/>
                    <a:pt x="766" y="1811"/>
                    <a:pt x="994" y="1811"/>
                  </a:cubicBezTo>
                  <a:cubicBezTo>
                    <a:pt x="1229" y="1811"/>
                    <a:pt x="1457" y="1725"/>
                    <a:pt x="1634" y="1548"/>
                  </a:cubicBezTo>
                  <a:cubicBezTo>
                    <a:pt x="1988" y="1194"/>
                    <a:pt x="1988" y="622"/>
                    <a:pt x="1634" y="268"/>
                  </a:cubicBezTo>
                  <a:cubicBezTo>
                    <a:pt x="1457" y="91"/>
                    <a:pt x="1229" y="0"/>
                    <a:pt x="994" y="0"/>
                  </a:cubicBezTo>
                </a:path>
              </a:pathLst>
            </a:custGeom>
            <a:grpFill/>
            <a:ln w="9525" cap="flat">
              <a:noFill/>
              <a:bevel/>
            </a:ln>
            <a:effectLst/>
          </p:spPr>
          <p:txBody>
            <a:bodyPr anchor="ctr"/>
            <a:lstStyle/>
            <a:p>
              <a:pPr algn="ctr"/>
              <a:endParaRPr sz="3200">
                <a:latin typeface="Arial" panose="020B0604020202020204" pitchFamily="34" charset="0"/>
                <a:ea typeface="汉仪旗黑-60S" panose="00020600040101010101" pitchFamily="18" charset="-122"/>
                <a:cs typeface="+mn-ea"/>
                <a:sym typeface="Arial" panose="020B0604020202020204" pitchFamily="34" charset="0"/>
              </a:endParaRPr>
            </a:p>
          </p:txBody>
        </p:sp>
        <p:sp>
          <p:nvSpPr>
            <p:cNvPr id="42" name="Freeform: Shape 61"/>
            <p:cNvSpPr/>
            <p:nvPr/>
          </p:nvSpPr>
          <p:spPr bwMode="auto">
            <a:xfrm>
              <a:off x="13296063" y="10607541"/>
              <a:ext cx="1265763" cy="1166060"/>
            </a:xfrm>
            <a:custGeom>
              <a:avLst/>
              <a:gdLst>
                <a:gd name="T0" fmla="*/ 1085 w 2206"/>
                <a:gd name="T1" fmla="*/ 2005 h 2035"/>
                <a:gd name="T2" fmla="*/ 1085 w 2206"/>
                <a:gd name="T3" fmla="*/ 2005 h 2035"/>
                <a:gd name="T4" fmla="*/ 383 w 2206"/>
                <a:gd name="T5" fmla="*/ 1714 h 2035"/>
                <a:gd name="T6" fmla="*/ 383 w 2206"/>
                <a:gd name="T7" fmla="*/ 314 h 2035"/>
                <a:gd name="T8" fmla="*/ 1085 w 2206"/>
                <a:gd name="T9" fmla="*/ 23 h 2035"/>
                <a:gd name="T10" fmla="*/ 1788 w 2206"/>
                <a:gd name="T11" fmla="*/ 314 h 2035"/>
                <a:gd name="T12" fmla="*/ 1788 w 2206"/>
                <a:gd name="T13" fmla="*/ 1714 h 2035"/>
                <a:gd name="T14" fmla="*/ 1085 w 2206"/>
                <a:gd name="T15" fmla="*/ 2005 h 2035"/>
                <a:gd name="T16" fmla="*/ 1085 w 2206"/>
                <a:gd name="T17" fmla="*/ 0 h 2035"/>
                <a:gd name="T18" fmla="*/ 1085 w 2206"/>
                <a:gd name="T19" fmla="*/ 0 h 2035"/>
                <a:gd name="T20" fmla="*/ 366 w 2206"/>
                <a:gd name="T21" fmla="*/ 297 h 2035"/>
                <a:gd name="T22" fmla="*/ 68 w 2206"/>
                <a:gd name="T23" fmla="*/ 1017 h 2035"/>
                <a:gd name="T24" fmla="*/ 366 w 2206"/>
                <a:gd name="T25" fmla="*/ 1737 h 2035"/>
                <a:gd name="T26" fmla="*/ 1085 w 2206"/>
                <a:gd name="T27" fmla="*/ 2034 h 2035"/>
                <a:gd name="T28" fmla="*/ 1085 w 2206"/>
                <a:gd name="T29" fmla="*/ 2034 h 2035"/>
                <a:gd name="T30" fmla="*/ 1805 w 2206"/>
                <a:gd name="T31" fmla="*/ 1737 h 2035"/>
                <a:gd name="T32" fmla="*/ 1805 w 2206"/>
                <a:gd name="T33" fmla="*/ 297 h 2035"/>
                <a:gd name="T34" fmla="*/ 1085 w 2206"/>
                <a:gd name="T35" fmla="*/ 0 h 2035"/>
                <a:gd name="T36" fmla="*/ 1085 w 2206"/>
                <a:gd name="T37" fmla="*/ 2005 h 20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206" h="2035">
                  <a:moveTo>
                    <a:pt x="1085" y="2005"/>
                  </a:moveTo>
                  <a:lnTo>
                    <a:pt x="1085" y="2005"/>
                  </a:lnTo>
                  <a:cubicBezTo>
                    <a:pt x="823" y="2005"/>
                    <a:pt x="571" y="1902"/>
                    <a:pt x="383" y="1714"/>
                  </a:cubicBezTo>
                  <a:cubicBezTo>
                    <a:pt x="0" y="1331"/>
                    <a:pt x="0" y="703"/>
                    <a:pt x="383" y="314"/>
                  </a:cubicBezTo>
                  <a:cubicBezTo>
                    <a:pt x="571" y="126"/>
                    <a:pt x="823" y="23"/>
                    <a:pt x="1085" y="23"/>
                  </a:cubicBezTo>
                  <a:cubicBezTo>
                    <a:pt x="1354" y="23"/>
                    <a:pt x="1600" y="126"/>
                    <a:pt x="1788" y="314"/>
                  </a:cubicBezTo>
                  <a:cubicBezTo>
                    <a:pt x="2177" y="703"/>
                    <a:pt x="2177" y="1331"/>
                    <a:pt x="1788" y="1714"/>
                  </a:cubicBezTo>
                  <a:cubicBezTo>
                    <a:pt x="1600" y="1902"/>
                    <a:pt x="1354" y="2005"/>
                    <a:pt x="1085" y="2005"/>
                  </a:cubicBezTo>
                  <a:lnTo>
                    <a:pt x="1085" y="0"/>
                  </a:lnTo>
                  <a:lnTo>
                    <a:pt x="1085" y="0"/>
                  </a:lnTo>
                  <a:cubicBezTo>
                    <a:pt x="817" y="0"/>
                    <a:pt x="560" y="103"/>
                    <a:pt x="366" y="297"/>
                  </a:cubicBezTo>
                  <a:cubicBezTo>
                    <a:pt x="177" y="486"/>
                    <a:pt x="68" y="743"/>
                    <a:pt x="68" y="1017"/>
                  </a:cubicBezTo>
                  <a:cubicBezTo>
                    <a:pt x="68" y="1285"/>
                    <a:pt x="177" y="1542"/>
                    <a:pt x="366" y="1737"/>
                  </a:cubicBezTo>
                  <a:cubicBezTo>
                    <a:pt x="560" y="1925"/>
                    <a:pt x="817" y="2034"/>
                    <a:pt x="1085" y="2034"/>
                  </a:cubicBezTo>
                  <a:lnTo>
                    <a:pt x="1085" y="2034"/>
                  </a:lnTo>
                  <a:cubicBezTo>
                    <a:pt x="1360" y="2034"/>
                    <a:pt x="1611" y="1925"/>
                    <a:pt x="1805" y="1737"/>
                  </a:cubicBezTo>
                  <a:cubicBezTo>
                    <a:pt x="2205" y="1337"/>
                    <a:pt x="2205" y="691"/>
                    <a:pt x="1805" y="297"/>
                  </a:cubicBezTo>
                  <a:cubicBezTo>
                    <a:pt x="1611" y="103"/>
                    <a:pt x="1360" y="0"/>
                    <a:pt x="1085" y="0"/>
                  </a:cubicBezTo>
                  <a:lnTo>
                    <a:pt x="1085" y="2005"/>
                  </a:lnTo>
                </a:path>
              </a:pathLst>
            </a:custGeom>
            <a:grpFill/>
            <a:ln w="9525" cap="flat">
              <a:noFill/>
              <a:bevel/>
            </a:ln>
            <a:effectLst/>
          </p:spPr>
          <p:txBody>
            <a:bodyPr anchor="ctr"/>
            <a:lstStyle/>
            <a:p>
              <a:pPr algn="ctr"/>
              <a:endParaRPr sz="3200">
                <a:latin typeface="Arial" panose="020B0604020202020204" pitchFamily="34" charset="0"/>
                <a:ea typeface="汉仪旗黑-60S" panose="00020600040101010101" pitchFamily="18" charset="-122"/>
                <a:cs typeface="+mn-ea"/>
                <a:sym typeface="Arial" panose="020B0604020202020204" pitchFamily="34" charset="0"/>
              </a:endParaRPr>
            </a:p>
          </p:txBody>
        </p:sp>
      </p:grpSp>
      <p:grpSp>
        <p:nvGrpSpPr>
          <p:cNvPr id="32" name="Group 63"/>
          <p:cNvGrpSpPr/>
          <p:nvPr/>
        </p:nvGrpSpPr>
        <p:grpSpPr>
          <a:xfrm>
            <a:off x="1988559" y="4540009"/>
            <a:ext cx="151996" cy="151895"/>
            <a:chOff x="8571240" y="5550087"/>
            <a:chExt cx="304072" cy="303870"/>
          </a:xfrm>
        </p:grpSpPr>
        <p:sp>
          <p:nvSpPr>
            <p:cNvPr id="37" name="Freeform: Shape 64"/>
            <p:cNvSpPr/>
            <p:nvPr/>
          </p:nvSpPr>
          <p:spPr bwMode="auto">
            <a:xfrm>
              <a:off x="8571240" y="5550087"/>
              <a:ext cx="304072" cy="303870"/>
            </a:xfrm>
            <a:custGeom>
              <a:avLst/>
              <a:gdLst>
                <a:gd name="T0" fmla="*/ 480 w 481"/>
                <a:gd name="T1" fmla="*/ 240 h 481"/>
                <a:gd name="T2" fmla="*/ 480 w 481"/>
                <a:gd name="T3" fmla="*/ 240 h 481"/>
                <a:gd name="T4" fmla="*/ 240 w 481"/>
                <a:gd name="T5" fmla="*/ 0 h 481"/>
                <a:gd name="T6" fmla="*/ 0 w 481"/>
                <a:gd name="T7" fmla="*/ 240 h 481"/>
                <a:gd name="T8" fmla="*/ 240 w 481"/>
                <a:gd name="T9" fmla="*/ 480 h 481"/>
                <a:gd name="T10" fmla="*/ 480 w 481"/>
                <a:gd name="T11" fmla="*/ 240 h 481"/>
              </a:gdLst>
              <a:ahLst/>
              <a:cxnLst>
                <a:cxn ang="0">
                  <a:pos x="T0" y="T1"/>
                </a:cxn>
                <a:cxn ang="0">
                  <a:pos x="T2" y="T3"/>
                </a:cxn>
                <a:cxn ang="0">
                  <a:pos x="T4" y="T5"/>
                </a:cxn>
                <a:cxn ang="0">
                  <a:pos x="T6" y="T7"/>
                </a:cxn>
                <a:cxn ang="0">
                  <a:pos x="T8" y="T9"/>
                </a:cxn>
                <a:cxn ang="0">
                  <a:pos x="T10" y="T11"/>
                </a:cxn>
              </a:cxnLst>
              <a:rect l="0" t="0" r="r" b="b"/>
              <a:pathLst>
                <a:path w="481" h="481">
                  <a:moveTo>
                    <a:pt x="480" y="240"/>
                  </a:moveTo>
                  <a:lnTo>
                    <a:pt x="480" y="240"/>
                  </a:lnTo>
                  <a:cubicBezTo>
                    <a:pt x="480" y="109"/>
                    <a:pt x="371" y="0"/>
                    <a:pt x="240" y="0"/>
                  </a:cubicBezTo>
                  <a:cubicBezTo>
                    <a:pt x="103" y="0"/>
                    <a:pt x="0" y="109"/>
                    <a:pt x="0" y="240"/>
                  </a:cubicBezTo>
                  <a:cubicBezTo>
                    <a:pt x="0" y="372"/>
                    <a:pt x="103" y="480"/>
                    <a:pt x="240" y="480"/>
                  </a:cubicBezTo>
                  <a:cubicBezTo>
                    <a:pt x="371" y="480"/>
                    <a:pt x="480" y="372"/>
                    <a:pt x="480" y="240"/>
                  </a:cubicBezTo>
                </a:path>
              </a:pathLst>
            </a:custGeom>
            <a:solidFill>
              <a:schemeClr val="accent3"/>
            </a:solidFill>
            <a:ln>
              <a:noFill/>
            </a:ln>
            <a:effectLst/>
          </p:spPr>
          <p:txBody>
            <a:bodyPr anchor="ctr"/>
            <a:lstStyle/>
            <a:p>
              <a:pPr algn="ctr"/>
              <a:endParaRPr sz="3200">
                <a:latin typeface="Arial" panose="020B0604020202020204" pitchFamily="34" charset="0"/>
                <a:ea typeface="汉仪旗黑-60S" panose="00020600040101010101" pitchFamily="18" charset="-122"/>
                <a:cs typeface="+mn-ea"/>
                <a:sym typeface="Arial" panose="020B0604020202020204" pitchFamily="34" charset="0"/>
              </a:endParaRPr>
            </a:p>
          </p:txBody>
        </p:sp>
        <p:grpSp>
          <p:nvGrpSpPr>
            <p:cNvPr id="38" name="Group 65"/>
            <p:cNvGrpSpPr/>
            <p:nvPr/>
          </p:nvGrpSpPr>
          <p:grpSpPr>
            <a:xfrm>
              <a:off x="8633181" y="5620427"/>
              <a:ext cx="183006" cy="180070"/>
              <a:chOff x="8633181" y="5620427"/>
              <a:chExt cx="183006" cy="180070"/>
            </a:xfrm>
            <a:solidFill>
              <a:schemeClr val="bg1"/>
            </a:solidFill>
          </p:grpSpPr>
          <p:sp>
            <p:nvSpPr>
              <p:cNvPr id="39" name="Freeform: Shape 66"/>
              <p:cNvSpPr/>
              <p:nvPr/>
            </p:nvSpPr>
            <p:spPr bwMode="auto">
              <a:xfrm>
                <a:off x="8717645" y="5620427"/>
                <a:ext cx="16893" cy="180070"/>
              </a:xfrm>
              <a:custGeom>
                <a:avLst/>
                <a:gdLst>
                  <a:gd name="T0" fmla="*/ 28 w 29"/>
                  <a:gd name="T1" fmla="*/ 285 h 286"/>
                  <a:gd name="T2" fmla="*/ 0 w 29"/>
                  <a:gd name="T3" fmla="*/ 285 h 286"/>
                  <a:gd name="T4" fmla="*/ 0 w 29"/>
                  <a:gd name="T5" fmla="*/ 0 h 286"/>
                  <a:gd name="T6" fmla="*/ 28 w 29"/>
                  <a:gd name="T7" fmla="*/ 0 h 286"/>
                  <a:gd name="T8" fmla="*/ 28 w 29"/>
                  <a:gd name="T9" fmla="*/ 285 h 286"/>
                </a:gdLst>
                <a:ahLst/>
                <a:cxnLst>
                  <a:cxn ang="0">
                    <a:pos x="T0" y="T1"/>
                  </a:cxn>
                  <a:cxn ang="0">
                    <a:pos x="T2" y="T3"/>
                  </a:cxn>
                  <a:cxn ang="0">
                    <a:pos x="T4" y="T5"/>
                  </a:cxn>
                  <a:cxn ang="0">
                    <a:pos x="T6" y="T7"/>
                  </a:cxn>
                  <a:cxn ang="0">
                    <a:pos x="T8" y="T9"/>
                  </a:cxn>
                </a:cxnLst>
                <a:rect l="0" t="0" r="r" b="b"/>
                <a:pathLst>
                  <a:path w="29" h="286">
                    <a:moveTo>
                      <a:pt x="28" y="285"/>
                    </a:moveTo>
                    <a:lnTo>
                      <a:pt x="0" y="285"/>
                    </a:lnTo>
                    <a:lnTo>
                      <a:pt x="0" y="0"/>
                    </a:lnTo>
                    <a:lnTo>
                      <a:pt x="28" y="0"/>
                    </a:lnTo>
                    <a:lnTo>
                      <a:pt x="28" y="285"/>
                    </a:lnTo>
                  </a:path>
                </a:pathLst>
              </a:custGeom>
              <a:grpFill/>
              <a:ln>
                <a:noFill/>
              </a:ln>
              <a:effectLst/>
            </p:spPr>
            <p:txBody>
              <a:bodyPr anchor="ctr"/>
              <a:lstStyle/>
              <a:p>
                <a:pPr algn="ctr"/>
                <a:endParaRPr sz="3200">
                  <a:latin typeface="Arial" panose="020B0604020202020204" pitchFamily="34" charset="0"/>
                  <a:ea typeface="汉仪旗黑-60S" panose="00020600040101010101" pitchFamily="18" charset="-122"/>
                  <a:cs typeface="+mn-ea"/>
                  <a:sym typeface="Arial" panose="020B0604020202020204" pitchFamily="34" charset="0"/>
                </a:endParaRPr>
              </a:p>
            </p:txBody>
          </p:sp>
          <p:sp>
            <p:nvSpPr>
              <p:cNvPr id="40" name="Freeform: Shape 67"/>
              <p:cNvSpPr/>
              <p:nvPr/>
            </p:nvSpPr>
            <p:spPr bwMode="auto">
              <a:xfrm>
                <a:off x="8633181" y="5699209"/>
                <a:ext cx="183006" cy="19695"/>
              </a:xfrm>
              <a:custGeom>
                <a:avLst/>
                <a:gdLst>
                  <a:gd name="T0" fmla="*/ 0 w 293"/>
                  <a:gd name="T1" fmla="*/ 35 h 36"/>
                  <a:gd name="T2" fmla="*/ 0 w 293"/>
                  <a:gd name="T3" fmla="*/ 0 h 36"/>
                  <a:gd name="T4" fmla="*/ 292 w 293"/>
                  <a:gd name="T5" fmla="*/ 0 h 36"/>
                  <a:gd name="T6" fmla="*/ 292 w 293"/>
                  <a:gd name="T7" fmla="*/ 35 h 36"/>
                  <a:gd name="T8" fmla="*/ 0 w 293"/>
                  <a:gd name="T9" fmla="*/ 35 h 36"/>
                </a:gdLst>
                <a:ahLst/>
                <a:cxnLst>
                  <a:cxn ang="0">
                    <a:pos x="T0" y="T1"/>
                  </a:cxn>
                  <a:cxn ang="0">
                    <a:pos x="T2" y="T3"/>
                  </a:cxn>
                  <a:cxn ang="0">
                    <a:pos x="T4" y="T5"/>
                  </a:cxn>
                  <a:cxn ang="0">
                    <a:pos x="T6" y="T7"/>
                  </a:cxn>
                  <a:cxn ang="0">
                    <a:pos x="T8" y="T9"/>
                  </a:cxn>
                </a:cxnLst>
                <a:rect l="0" t="0" r="r" b="b"/>
                <a:pathLst>
                  <a:path w="293" h="36">
                    <a:moveTo>
                      <a:pt x="0" y="35"/>
                    </a:moveTo>
                    <a:lnTo>
                      <a:pt x="0" y="0"/>
                    </a:lnTo>
                    <a:lnTo>
                      <a:pt x="292" y="0"/>
                    </a:lnTo>
                    <a:lnTo>
                      <a:pt x="292" y="35"/>
                    </a:lnTo>
                    <a:lnTo>
                      <a:pt x="0" y="35"/>
                    </a:lnTo>
                  </a:path>
                </a:pathLst>
              </a:custGeom>
              <a:grpFill/>
              <a:ln>
                <a:noFill/>
              </a:ln>
              <a:effectLst/>
            </p:spPr>
            <p:txBody>
              <a:bodyPr anchor="ctr"/>
              <a:lstStyle/>
              <a:p>
                <a:pPr algn="ctr"/>
                <a:endParaRPr sz="3200">
                  <a:latin typeface="Arial" panose="020B0604020202020204" pitchFamily="34" charset="0"/>
                  <a:ea typeface="汉仪旗黑-60S" panose="00020600040101010101" pitchFamily="18" charset="-122"/>
                  <a:cs typeface="+mn-ea"/>
                  <a:sym typeface="Arial" panose="020B0604020202020204" pitchFamily="34" charset="0"/>
                </a:endParaRPr>
              </a:p>
            </p:txBody>
          </p:sp>
        </p:grpSp>
      </p:grpSp>
      <p:sp>
        <p:nvSpPr>
          <p:cNvPr id="35" name="TextBox 62"/>
          <p:cNvSpPr txBox="1"/>
          <p:nvPr/>
        </p:nvSpPr>
        <p:spPr>
          <a:xfrm>
            <a:off x="2301229" y="4351739"/>
            <a:ext cx="3506785" cy="338448"/>
          </a:xfrm>
          <a:prstGeom prst="rect">
            <a:avLst/>
          </a:prstGeom>
          <a:noFill/>
        </p:spPr>
        <p:txBody>
          <a:bodyPr wrap="none" lIns="191950" tIns="0" rIns="191950" bIns="0" anchor="b" anchorCtr="0">
            <a:normAutofit lnSpcReduction="20000"/>
          </a:bodyPr>
          <a:lstStyle/>
          <a:p>
            <a:r>
              <a:rPr lang="en-US" altLang="zh-CN" sz="2000" b="1" dirty="0">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rPr>
              <a:t>03</a:t>
            </a:r>
            <a:endParaRPr lang="en-US" altLang="zh-CN" sz="2000" b="1" dirty="0">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endParaRPr>
          </a:p>
        </p:txBody>
      </p:sp>
      <p:sp>
        <p:nvSpPr>
          <p:cNvPr id="36" name="TextBox 68"/>
          <p:cNvSpPr txBox="1"/>
          <p:nvPr/>
        </p:nvSpPr>
        <p:spPr>
          <a:xfrm>
            <a:off x="2285699" y="4690187"/>
            <a:ext cx="3179728" cy="507698"/>
          </a:xfrm>
          <a:prstGeom prst="rect">
            <a:avLst/>
          </a:prstGeom>
          <a:noFill/>
        </p:spPr>
        <p:txBody>
          <a:bodyPr wrap="square" lIns="191950" tIns="0" rIns="191950" bIns="0" anchor="t" anchorCtr="0">
            <a:normAutofit fontScale="92500"/>
          </a:bodyPr>
          <a:lstStyle/>
          <a:p>
            <a:pPr>
              <a:lnSpc>
                <a:spcPct val="120000"/>
              </a:lnSpc>
            </a:pPr>
            <a:r>
              <a:rPr lang="en-US" altLang="zh-CN" sz="1200" dirty="0">
                <a:solidFill>
                  <a:schemeClr val="dk1">
                    <a:lumMod val="100000"/>
                  </a:schemeClr>
                </a:solidFill>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rPr>
              <a:t>90%</a:t>
            </a:r>
            <a:r>
              <a:rPr lang="zh-CN" altLang="en-US" sz="1200" dirty="0">
                <a:solidFill>
                  <a:schemeClr val="dk1">
                    <a:lumMod val="100000"/>
                  </a:schemeClr>
                </a:solidFill>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rPr>
              <a:t>以上的事故是由于人的不安全行为和设备隐患没能及时发现、消除等因素造成</a:t>
            </a:r>
            <a:r>
              <a:rPr lang="zh-CN" altLang="en-US" sz="1200" dirty="0">
                <a:solidFill>
                  <a:schemeClr val="dk1">
                    <a:lumMod val="100000"/>
                  </a:schemeClr>
                </a:solidFill>
                <a:latin typeface="Arial" panose="020B0604020202020204" pitchFamily="34" charset="0"/>
                <a:ea typeface="汉仪旗黑-60S" panose="00020600040101010101" pitchFamily="18" charset="-122"/>
                <a:cs typeface="+mn-ea"/>
                <a:sym typeface="Arial" panose="020B0604020202020204" pitchFamily="34" charset="0"/>
              </a:rPr>
              <a:t>的</a:t>
            </a:r>
            <a:endParaRPr lang="zh-CN" altLang="en-US" sz="1200" dirty="0">
              <a:solidFill>
                <a:schemeClr val="dk1">
                  <a:lumMod val="100000"/>
                </a:schemeClr>
              </a:solidFill>
              <a:latin typeface="Arial" panose="020B0604020202020204" pitchFamily="34" charset="0"/>
              <a:ea typeface="汉仪旗黑-60S" panose="00020600040101010101" pitchFamily="18" charset="-122"/>
              <a:cs typeface="+mn-ea"/>
              <a:sym typeface="Arial" panose="020B0604020202020204" pitchFamily="34" charset="0"/>
            </a:endParaRPr>
          </a:p>
        </p:txBody>
      </p:sp>
      <p:sp>
        <p:nvSpPr>
          <p:cNvPr id="34" name="Freeform: Shape 92"/>
          <p:cNvSpPr/>
          <p:nvPr/>
        </p:nvSpPr>
        <p:spPr bwMode="auto">
          <a:xfrm>
            <a:off x="1450826" y="4636110"/>
            <a:ext cx="278723" cy="294003"/>
          </a:xfrm>
          <a:custGeom>
            <a:avLst/>
            <a:gdLst>
              <a:gd name="T0" fmla="*/ 530 w 604"/>
              <a:gd name="T1" fmla="*/ 0 h 634"/>
              <a:gd name="T2" fmla="*/ 530 w 604"/>
              <a:gd name="T3" fmla="*/ 0 h 634"/>
              <a:gd name="T4" fmla="*/ 74 w 604"/>
              <a:gd name="T5" fmla="*/ 0 h 634"/>
              <a:gd name="T6" fmla="*/ 0 w 604"/>
              <a:gd name="T7" fmla="*/ 74 h 634"/>
              <a:gd name="T8" fmla="*/ 0 w 604"/>
              <a:gd name="T9" fmla="*/ 427 h 634"/>
              <a:gd name="T10" fmla="*/ 74 w 604"/>
              <a:gd name="T11" fmla="*/ 516 h 634"/>
              <a:gd name="T12" fmla="*/ 236 w 604"/>
              <a:gd name="T13" fmla="*/ 516 h 634"/>
              <a:gd name="T14" fmla="*/ 236 w 604"/>
              <a:gd name="T15" fmla="*/ 589 h 634"/>
              <a:gd name="T16" fmla="*/ 191 w 604"/>
              <a:gd name="T17" fmla="*/ 589 h 634"/>
              <a:gd name="T18" fmla="*/ 177 w 604"/>
              <a:gd name="T19" fmla="*/ 604 h 634"/>
              <a:gd name="T20" fmla="*/ 191 w 604"/>
              <a:gd name="T21" fmla="*/ 633 h 634"/>
              <a:gd name="T22" fmla="*/ 427 w 604"/>
              <a:gd name="T23" fmla="*/ 633 h 634"/>
              <a:gd name="T24" fmla="*/ 441 w 604"/>
              <a:gd name="T25" fmla="*/ 604 h 634"/>
              <a:gd name="T26" fmla="*/ 427 w 604"/>
              <a:gd name="T27" fmla="*/ 589 h 634"/>
              <a:gd name="T28" fmla="*/ 383 w 604"/>
              <a:gd name="T29" fmla="*/ 589 h 634"/>
              <a:gd name="T30" fmla="*/ 383 w 604"/>
              <a:gd name="T31" fmla="*/ 516 h 634"/>
              <a:gd name="T32" fmla="*/ 530 w 604"/>
              <a:gd name="T33" fmla="*/ 516 h 634"/>
              <a:gd name="T34" fmla="*/ 603 w 604"/>
              <a:gd name="T35" fmla="*/ 427 h 634"/>
              <a:gd name="T36" fmla="*/ 603 w 604"/>
              <a:gd name="T37" fmla="*/ 74 h 634"/>
              <a:gd name="T38" fmla="*/ 530 w 604"/>
              <a:gd name="T39" fmla="*/ 0 h 634"/>
              <a:gd name="T40" fmla="*/ 353 w 604"/>
              <a:gd name="T41" fmla="*/ 589 h 634"/>
              <a:gd name="T42" fmla="*/ 353 w 604"/>
              <a:gd name="T43" fmla="*/ 589 h 634"/>
              <a:gd name="T44" fmla="*/ 265 w 604"/>
              <a:gd name="T45" fmla="*/ 589 h 634"/>
              <a:gd name="T46" fmla="*/ 265 w 604"/>
              <a:gd name="T47" fmla="*/ 516 h 634"/>
              <a:gd name="T48" fmla="*/ 353 w 604"/>
              <a:gd name="T49" fmla="*/ 516 h 634"/>
              <a:gd name="T50" fmla="*/ 353 w 604"/>
              <a:gd name="T51" fmla="*/ 589 h 634"/>
              <a:gd name="T52" fmla="*/ 559 w 604"/>
              <a:gd name="T53" fmla="*/ 427 h 634"/>
              <a:gd name="T54" fmla="*/ 559 w 604"/>
              <a:gd name="T55" fmla="*/ 427 h 634"/>
              <a:gd name="T56" fmla="*/ 530 w 604"/>
              <a:gd name="T57" fmla="*/ 471 h 634"/>
              <a:gd name="T58" fmla="*/ 74 w 604"/>
              <a:gd name="T59" fmla="*/ 471 h 634"/>
              <a:gd name="T60" fmla="*/ 29 w 604"/>
              <a:gd name="T61" fmla="*/ 427 h 634"/>
              <a:gd name="T62" fmla="*/ 29 w 604"/>
              <a:gd name="T63" fmla="*/ 398 h 634"/>
              <a:gd name="T64" fmla="*/ 559 w 604"/>
              <a:gd name="T65" fmla="*/ 398 h 634"/>
              <a:gd name="T66" fmla="*/ 559 w 604"/>
              <a:gd name="T67" fmla="*/ 427 h 634"/>
              <a:gd name="T68" fmla="*/ 559 w 604"/>
              <a:gd name="T69" fmla="*/ 354 h 634"/>
              <a:gd name="T70" fmla="*/ 559 w 604"/>
              <a:gd name="T71" fmla="*/ 354 h 634"/>
              <a:gd name="T72" fmla="*/ 29 w 604"/>
              <a:gd name="T73" fmla="*/ 354 h 634"/>
              <a:gd name="T74" fmla="*/ 29 w 604"/>
              <a:gd name="T75" fmla="*/ 74 h 634"/>
              <a:gd name="T76" fmla="*/ 74 w 604"/>
              <a:gd name="T77" fmla="*/ 44 h 634"/>
              <a:gd name="T78" fmla="*/ 530 w 604"/>
              <a:gd name="T79" fmla="*/ 44 h 634"/>
              <a:gd name="T80" fmla="*/ 559 w 604"/>
              <a:gd name="T81" fmla="*/ 74 h 634"/>
              <a:gd name="T82" fmla="*/ 559 w 604"/>
              <a:gd name="T83" fmla="*/ 354 h 6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604" h="634">
                <a:moveTo>
                  <a:pt x="530" y="0"/>
                </a:moveTo>
                <a:lnTo>
                  <a:pt x="530" y="0"/>
                </a:lnTo>
                <a:cubicBezTo>
                  <a:pt x="74" y="0"/>
                  <a:pt x="74" y="0"/>
                  <a:pt x="74" y="0"/>
                </a:cubicBezTo>
                <a:cubicBezTo>
                  <a:pt x="29" y="0"/>
                  <a:pt x="0" y="30"/>
                  <a:pt x="0" y="74"/>
                </a:cubicBezTo>
                <a:cubicBezTo>
                  <a:pt x="0" y="427"/>
                  <a:pt x="0" y="427"/>
                  <a:pt x="0" y="427"/>
                </a:cubicBezTo>
                <a:cubicBezTo>
                  <a:pt x="0" y="471"/>
                  <a:pt x="29" y="516"/>
                  <a:pt x="74" y="516"/>
                </a:cubicBezTo>
                <a:cubicBezTo>
                  <a:pt x="236" y="516"/>
                  <a:pt x="236" y="516"/>
                  <a:pt x="236" y="516"/>
                </a:cubicBezTo>
                <a:cubicBezTo>
                  <a:pt x="236" y="589"/>
                  <a:pt x="236" y="589"/>
                  <a:pt x="236" y="589"/>
                </a:cubicBezTo>
                <a:cubicBezTo>
                  <a:pt x="191" y="589"/>
                  <a:pt x="191" y="589"/>
                  <a:pt x="191" y="589"/>
                </a:cubicBezTo>
                <a:cubicBezTo>
                  <a:pt x="177" y="589"/>
                  <a:pt x="177" y="604"/>
                  <a:pt x="177" y="604"/>
                </a:cubicBezTo>
                <a:cubicBezTo>
                  <a:pt x="177" y="619"/>
                  <a:pt x="177" y="633"/>
                  <a:pt x="191" y="633"/>
                </a:cubicBezTo>
                <a:cubicBezTo>
                  <a:pt x="427" y="633"/>
                  <a:pt x="427" y="633"/>
                  <a:pt x="427" y="633"/>
                </a:cubicBezTo>
                <a:cubicBezTo>
                  <a:pt x="441" y="633"/>
                  <a:pt x="441" y="619"/>
                  <a:pt x="441" y="604"/>
                </a:cubicBezTo>
                <a:cubicBezTo>
                  <a:pt x="441" y="604"/>
                  <a:pt x="441" y="589"/>
                  <a:pt x="427" y="589"/>
                </a:cubicBezTo>
                <a:cubicBezTo>
                  <a:pt x="383" y="589"/>
                  <a:pt x="383" y="589"/>
                  <a:pt x="383" y="589"/>
                </a:cubicBezTo>
                <a:cubicBezTo>
                  <a:pt x="383" y="516"/>
                  <a:pt x="383" y="516"/>
                  <a:pt x="383" y="516"/>
                </a:cubicBezTo>
                <a:cubicBezTo>
                  <a:pt x="530" y="516"/>
                  <a:pt x="530" y="516"/>
                  <a:pt x="530" y="516"/>
                </a:cubicBezTo>
                <a:cubicBezTo>
                  <a:pt x="574" y="516"/>
                  <a:pt x="603" y="471"/>
                  <a:pt x="603" y="427"/>
                </a:cubicBezTo>
                <a:cubicBezTo>
                  <a:pt x="603" y="74"/>
                  <a:pt x="603" y="74"/>
                  <a:pt x="603" y="74"/>
                </a:cubicBezTo>
                <a:cubicBezTo>
                  <a:pt x="603" y="30"/>
                  <a:pt x="574" y="0"/>
                  <a:pt x="530" y="0"/>
                </a:cubicBezTo>
                <a:close/>
                <a:moveTo>
                  <a:pt x="353" y="589"/>
                </a:moveTo>
                <a:lnTo>
                  <a:pt x="353" y="589"/>
                </a:lnTo>
                <a:cubicBezTo>
                  <a:pt x="265" y="589"/>
                  <a:pt x="265" y="589"/>
                  <a:pt x="265" y="589"/>
                </a:cubicBezTo>
                <a:cubicBezTo>
                  <a:pt x="265" y="516"/>
                  <a:pt x="265" y="516"/>
                  <a:pt x="265" y="516"/>
                </a:cubicBezTo>
                <a:cubicBezTo>
                  <a:pt x="353" y="516"/>
                  <a:pt x="353" y="516"/>
                  <a:pt x="353" y="516"/>
                </a:cubicBezTo>
                <a:lnTo>
                  <a:pt x="353" y="589"/>
                </a:lnTo>
                <a:close/>
                <a:moveTo>
                  <a:pt x="559" y="427"/>
                </a:moveTo>
                <a:lnTo>
                  <a:pt x="559" y="427"/>
                </a:lnTo>
                <a:cubicBezTo>
                  <a:pt x="559" y="457"/>
                  <a:pt x="545" y="471"/>
                  <a:pt x="530" y="471"/>
                </a:cubicBezTo>
                <a:cubicBezTo>
                  <a:pt x="74" y="471"/>
                  <a:pt x="74" y="471"/>
                  <a:pt x="74" y="471"/>
                </a:cubicBezTo>
                <a:cubicBezTo>
                  <a:pt x="59" y="471"/>
                  <a:pt x="29" y="457"/>
                  <a:pt x="29" y="427"/>
                </a:cubicBezTo>
                <a:cubicBezTo>
                  <a:pt x="29" y="398"/>
                  <a:pt x="29" y="398"/>
                  <a:pt x="29" y="398"/>
                </a:cubicBezTo>
                <a:cubicBezTo>
                  <a:pt x="559" y="398"/>
                  <a:pt x="559" y="398"/>
                  <a:pt x="559" y="398"/>
                </a:cubicBezTo>
                <a:lnTo>
                  <a:pt x="559" y="427"/>
                </a:lnTo>
                <a:close/>
                <a:moveTo>
                  <a:pt x="559" y="354"/>
                </a:moveTo>
                <a:lnTo>
                  <a:pt x="559" y="354"/>
                </a:lnTo>
                <a:cubicBezTo>
                  <a:pt x="29" y="354"/>
                  <a:pt x="29" y="354"/>
                  <a:pt x="29" y="354"/>
                </a:cubicBezTo>
                <a:cubicBezTo>
                  <a:pt x="29" y="74"/>
                  <a:pt x="29" y="74"/>
                  <a:pt x="29" y="74"/>
                </a:cubicBezTo>
                <a:cubicBezTo>
                  <a:pt x="29" y="59"/>
                  <a:pt x="59" y="44"/>
                  <a:pt x="74" y="44"/>
                </a:cubicBezTo>
                <a:cubicBezTo>
                  <a:pt x="530" y="44"/>
                  <a:pt x="530" y="44"/>
                  <a:pt x="530" y="44"/>
                </a:cubicBezTo>
                <a:cubicBezTo>
                  <a:pt x="545" y="44"/>
                  <a:pt x="559" y="59"/>
                  <a:pt x="559" y="74"/>
                </a:cubicBezTo>
                <a:lnTo>
                  <a:pt x="559" y="354"/>
                </a:lnTo>
                <a:close/>
              </a:path>
            </a:pathLst>
          </a:custGeom>
          <a:solidFill>
            <a:schemeClr val="bg1"/>
          </a:solidFill>
          <a:ln>
            <a:noFill/>
          </a:ln>
          <a:effectLst/>
        </p:spPr>
        <p:txBody>
          <a:bodyPr anchor="ctr"/>
          <a:lstStyle/>
          <a:p>
            <a:pPr algn="ctr"/>
            <a:endParaRPr sz="3200">
              <a:latin typeface="Arial" panose="020B0604020202020204" pitchFamily="34" charset="0"/>
              <a:ea typeface="汉仪旗黑-60S" panose="00020600040101010101" pitchFamily="18" charset="-122"/>
              <a:cs typeface="+mn-ea"/>
              <a:sym typeface="Arial" panose="020B0604020202020204" pitchFamily="34" charset="0"/>
            </a:endParaRPr>
          </a:p>
        </p:txBody>
      </p:sp>
      <p:sp>
        <p:nvSpPr>
          <p:cNvPr id="43" name="矩形 42"/>
          <p:cNvSpPr/>
          <p:nvPr/>
        </p:nvSpPr>
        <p:spPr>
          <a:xfrm>
            <a:off x="5626100" y="1938796"/>
            <a:ext cx="5464004" cy="3380808"/>
          </a:xfrm>
          <a:prstGeom prst="rect">
            <a:avLst/>
          </a:prstGeom>
          <a:blipFill>
            <a:blip r:embed="rId1"/>
            <a:stretch>
              <a:fillRect t="-3888" b="-3858"/>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汉仪旗黑-60S" panose="00020600040101010101" pitchFamily="18" charset="-122"/>
              <a:cs typeface="+mn-ea"/>
              <a:sym typeface="Arial" panose="020B0604020202020204" pitchFamily="34" charset="0"/>
            </a:endParaRPr>
          </a:p>
        </p:txBody>
      </p:sp>
    </p:spTree>
    <p:custDataLst>
      <p:tags r:id="rId2"/>
    </p:custData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文本框"/>
          <p:cNvSpPr/>
          <p:nvPr/>
        </p:nvSpPr>
        <p:spPr>
          <a:xfrm>
            <a:off x="916214" y="289917"/>
            <a:ext cx="5194300" cy="583565"/>
          </a:xfrm>
          <a:prstGeom prst="rect">
            <a:avLst/>
          </a:prstGeom>
        </p:spPr>
        <p:txBody>
          <a:bodyPr wrap="square">
            <a:spAutoFit/>
          </a:bodyPr>
          <a:lstStyle/>
          <a:p>
            <a:pPr lvl="0"/>
            <a:r>
              <a:rPr lang="zh-CN" altLang="en-US" sz="3200" b="1">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rPr>
              <a:t>事故隐患排查</a:t>
            </a:r>
            <a:endParaRPr lang="zh-CN" altLang="en-US" sz="3200" b="1" dirty="0">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endParaRPr>
          </a:p>
        </p:txBody>
      </p:sp>
      <p:cxnSp>
        <p:nvCxnSpPr>
          <p:cNvPr id="74" name="直接连接符 73"/>
          <p:cNvCxnSpPr/>
          <p:nvPr/>
        </p:nvCxnSpPr>
        <p:spPr>
          <a:xfrm rot="5400000">
            <a:off x="2411177" y="3756053"/>
            <a:ext cx="3570363" cy="0"/>
          </a:xfrm>
          <a:prstGeom prst="line">
            <a:avLst/>
          </a:prstGeom>
          <a:ln w="317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75" name="直接连接符 74"/>
          <p:cNvCxnSpPr/>
          <p:nvPr/>
        </p:nvCxnSpPr>
        <p:spPr>
          <a:xfrm rot="5400000">
            <a:off x="5750459" y="3756053"/>
            <a:ext cx="3570363" cy="0"/>
          </a:xfrm>
          <a:prstGeom prst="line">
            <a:avLst/>
          </a:prstGeom>
          <a:ln w="317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76" name="11 Rectángulo"/>
          <p:cNvSpPr/>
          <p:nvPr/>
        </p:nvSpPr>
        <p:spPr>
          <a:xfrm>
            <a:off x="1159431" y="1970873"/>
            <a:ext cx="2633992" cy="1050454"/>
          </a:xfrm>
          <a:prstGeom prst="rect">
            <a:avLst/>
          </a:prstGeom>
          <a:solidFill>
            <a:schemeClr val="accent1"/>
          </a:solidFill>
          <a:ln>
            <a:noFill/>
          </a:ln>
          <a:effectLst/>
        </p:spPr>
        <p:style>
          <a:lnRef idx="3">
            <a:schemeClr val="lt1"/>
          </a:lnRef>
          <a:fillRef idx="1">
            <a:schemeClr val="accent4"/>
          </a:fillRef>
          <a:effectRef idx="1">
            <a:schemeClr val="accent4"/>
          </a:effectRef>
          <a:fontRef idx="minor">
            <a:schemeClr val="lt1"/>
          </a:fontRef>
        </p:style>
        <p:txBody>
          <a:bodyPr lIns="91405" tIns="45701" rIns="91405" bIns="45701"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lvl="0" algn="ctr" fontAlgn="base">
              <a:spcBef>
                <a:spcPct val="0"/>
              </a:spcBef>
              <a:spcAft>
                <a:spcPct val="0"/>
              </a:spcAft>
              <a:defRPr/>
            </a:pPr>
            <a:r>
              <a:rPr lang="zh-CN" altLang="en-US" sz="2400" b="1" kern="0" dirty="0">
                <a:solidFill>
                  <a:schemeClr val="bg1"/>
                </a:solidFill>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rPr>
              <a:t>贯彻实施</a:t>
            </a:r>
            <a:endParaRPr lang="zh-CN" altLang="en-US" sz="2400" b="1" kern="0" dirty="0">
              <a:solidFill>
                <a:schemeClr val="bg1"/>
              </a:solidFill>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endParaRPr>
          </a:p>
        </p:txBody>
      </p:sp>
      <p:sp>
        <p:nvSpPr>
          <p:cNvPr id="78" name="矩形 77"/>
          <p:cNvSpPr/>
          <p:nvPr/>
        </p:nvSpPr>
        <p:spPr>
          <a:xfrm>
            <a:off x="1159434" y="3763901"/>
            <a:ext cx="480060" cy="414020"/>
          </a:xfrm>
          <a:prstGeom prst="rect">
            <a:avLst/>
          </a:prstGeom>
        </p:spPr>
        <p:txBody>
          <a:bodyPr wrap="none">
            <a:spAutoFit/>
          </a:bodyPr>
          <a:lstStyle/>
          <a:p>
            <a:pPr lvl="0" eaLnBrk="0" fontAlgn="base" hangingPunct="0">
              <a:spcBef>
                <a:spcPct val="0"/>
              </a:spcBef>
              <a:spcAft>
                <a:spcPct val="0"/>
              </a:spcAft>
              <a:defRPr/>
            </a:pPr>
            <a:r>
              <a:rPr lang="en-US" altLang="zh-CN" sz="2100" b="1" kern="0" dirty="0">
                <a:solidFill>
                  <a:schemeClr val="tx1">
                    <a:lumMod val="75000"/>
                    <a:lumOff val="25000"/>
                  </a:schemeClr>
                </a:solidFill>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rPr>
              <a:t>01</a:t>
            </a:r>
            <a:endParaRPr lang="en-US" altLang="zh-CN" sz="2100" b="1" kern="0" dirty="0">
              <a:solidFill>
                <a:schemeClr val="tx1">
                  <a:lumMod val="75000"/>
                  <a:lumOff val="25000"/>
                </a:schemeClr>
              </a:solidFill>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endParaRPr>
          </a:p>
        </p:txBody>
      </p:sp>
      <p:sp>
        <p:nvSpPr>
          <p:cNvPr id="79" name="矩形 78"/>
          <p:cNvSpPr/>
          <p:nvPr/>
        </p:nvSpPr>
        <p:spPr>
          <a:xfrm>
            <a:off x="1159434" y="4240467"/>
            <a:ext cx="2635751" cy="645160"/>
          </a:xfrm>
          <a:prstGeom prst="rect">
            <a:avLst/>
          </a:prstGeom>
        </p:spPr>
        <p:txBody>
          <a:bodyPr wrap="square">
            <a:spAutoFit/>
          </a:bodyPr>
          <a:lstStyle/>
          <a:p>
            <a:pPr>
              <a:lnSpc>
                <a:spcPct val="150000"/>
              </a:lnSpc>
            </a:pPr>
            <a:r>
              <a:rPr lang="zh-CN" altLang="en-US" sz="1200">
                <a:solidFill>
                  <a:schemeClr val="tx1">
                    <a:lumMod val="75000"/>
                    <a:lumOff val="25000"/>
                  </a:schemeClr>
                </a:solidFill>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rPr>
              <a:t>作业危害分析有助于将认可的职业安全健康原则在特定作业中贯彻实施</a:t>
            </a:r>
            <a:endParaRPr lang="zh-CN" altLang="en-US" sz="1200" dirty="0">
              <a:solidFill>
                <a:schemeClr val="tx1">
                  <a:lumMod val="75000"/>
                  <a:lumOff val="25000"/>
                </a:schemeClr>
              </a:solidFill>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endParaRPr>
          </a:p>
        </p:txBody>
      </p:sp>
      <p:sp>
        <p:nvSpPr>
          <p:cNvPr id="80" name="42 Rectángulo"/>
          <p:cNvSpPr/>
          <p:nvPr/>
        </p:nvSpPr>
        <p:spPr>
          <a:xfrm>
            <a:off x="4524765" y="1970875"/>
            <a:ext cx="2633994" cy="1050454"/>
          </a:xfrm>
          <a:prstGeom prst="rect">
            <a:avLst/>
          </a:prstGeom>
          <a:solidFill>
            <a:schemeClr val="accent2"/>
          </a:solidFill>
          <a:ln>
            <a:noFill/>
          </a:ln>
          <a:effectLst/>
        </p:spPr>
        <p:style>
          <a:lnRef idx="3">
            <a:schemeClr val="lt1"/>
          </a:lnRef>
          <a:fillRef idx="1">
            <a:schemeClr val="accent4"/>
          </a:fillRef>
          <a:effectRef idx="1">
            <a:schemeClr val="accent4"/>
          </a:effectRef>
          <a:fontRef idx="minor">
            <a:schemeClr val="lt1"/>
          </a:fontRef>
        </p:style>
        <p:txBody>
          <a:bodyPr lIns="91405" tIns="45701" rIns="91405" bIns="45701" anchor="ctr"/>
          <a:lstStyle/>
          <a:p>
            <a:pPr lvl="0" algn="ctr" eaLnBrk="0" fontAlgn="base" hangingPunct="0">
              <a:spcBef>
                <a:spcPct val="0"/>
              </a:spcBef>
              <a:spcAft>
                <a:spcPct val="0"/>
              </a:spcAft>
              <a:defRPr/>
            </a:pPr>
            <a:r>
              <a:rPr lang="zh-CN" altLang="en-US" sz="2400" b="1" kern="0" dirty="0">
                <a:solidFill>
                  <a:schemeClr val="bg1"/>
                </a:solidFill>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rPr>
              <a:t>有机组成</a:t>
            </a:r>
            <a:endParaRPr lang="zh-CN" altLang="en-US" sz="2400" b="1" kern="0" dirty="0">
              <a:solidFill>
                <a:schemeClr val="bg1"/>
              </a:solidFill>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endParaRPr>
          </a:p>
        </p:txBody>
      </p:sp>
      <p:sp>
        <p:nvSpPr>
          <p:cNvPr id="82" name="矩形 81"/>
          <p:cNvSpPr/>
          <p:nvPr/>
        </p:nvSpPr>
        <p:spPr>
          <a:xfrm>
            <a:off x="4524768" y="3763901"/>
            <a:ext cx="480060" cy="414020"/>
          </a:xfrm>
          <a:prstGeom prst="rect">
            <a:avLst/>
          </a:prstGeom>
        </p:spPr>
        <p:txBody>
          <a:bodyPr wrap="none">
            <a:spAutoFit/>
          </a:bodyPr>
          <a:lstStyle/>
          <a:p>
            <a:pPr lvl="0" eaLnBrk="0" fontAlgn="base" hangingPunct="0">
              <a:spcBef>
                <a:spcPct val="0"/>
              </a:spcBef>
              <a:spcAft>
                <a:spcPct val="0"/>
              </a:spcAft>
              <a:defRPr/>
            </a:pPr>
            <a:r>
              <a:rPr lang="en-US" altLang="zh-CN" sz="2100" b="1" kern="0" dirty="0">
                <a:solidFill>
                  <a:schemeClr val="tx1">
                    <a:lumMod val="75000"/>
                    <a:lumOff val="25000"/>
                  </a:schemeClr>
                </a:solidFill>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rPr>
              <a:t>02</a:t>
            </a:r>
            <a:endParaRPr lang="en-US" altLang="zh-CN" sz="2100" b="1" kern="0" dirty="0">
              <a:solidFill>
                <a:schemeClr val="tx1">
                  <a:lumMod val="75000"/>
                  <a:lumOff val="25000"/>
                </a:schemeClr>
              </a:solidFill>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endParaRPr>
          </a:p>
        </p:txBody>
      </p:sp>
      <p:sp>
        <p:nvSpPr>
          <p:cNvPr id="83" name="矩形 82"/>
          <p:cNvSpPr/>
          <p:nvPr/>
        </p:nvSpPr>
        <p:spPr>
          <a:xfrm>
            <a:off x="4524768" y="4240467"/>
            <a:ext cx="2635751" cy="922020"/>
          </a:xfrm>
          <a:prstGeom prst="rect">
            <a:avLst/>
          </a:prstGeom>
        </p:spPr>
        <p:txBody>
          <a:bodyPr wrap="square">
            <a:spAutoFit/>
          </a:bodyPr>
          <a:lstStyle/>
          <a:p>
            <a:pPr>
              <a:lnSpc>
                <a:spcPct val="150000"/>
              </a:lnSpc>
            </a:pPr>
            <a:r>
              <a:rPr lang="zh-CN" altLang="en-US" sz="1200">
                <a:solidFill>
                  <a:schemeClr val="tx1">
                    <a:lumMod val="75000"/>
                    <a:lumOff val="25000"/>
                  </a:schemeClr>
                </a:solidFill>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rPr>
              <a:t>这种方法的基点在于职业安全健康是任何作业活动的一个有机组成部分，而不能单独剥离出来</a:t>
            </a:r>
            <a:endParaRPr lang="zh-CN" altLang="en-US" sz="1200" dirty="0">
              <a:solidFill>
                <a:schemeClr val="tx1">
                  <a:lumMod val="75000"/>
                  <a:lumOff val="25000"/>
                </a:schemeClr>
              </a:solidFill>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endParaRPr>
          </a:p>
        </p:txBody>
      </p:sp>
      <p:sp>
        <p:nvSpPr>
          <p:cNvPr id="84" name="51 Rectángulo"/>
          <p:cNvSpPr/>
          <p:nvPr/>
        </p:nvSpPr>
        <p:spPr>
          <a:xfrm>
            <a:off x="7875140" y="1970876"/>
            <a:ext cx="2635756" cy="1050452"/>
          </a:xfrm>
          <a:prstGeom prst="rect">
            <a:avLst/>
          </a:prstGeom>
          <a:solidFill>
            <a:schemeClr val="accent3"/>
          </a:solidFill>
          <a:ln>
            <a:noFill/>
          </a:ln>
          <a:effectLst/>
        </p:spPr>
        <p:style>
          <a:lnRef idx="3">
            <a:schemeClr val="lt1"/>
          </a:lnRef>
          <a:fillRef idx="1">
            <a:schemeClr val="accent4"/>
          </a:fillRef>
          <a:effectRef idx="1">
            <a:schemeClr val="accent4"/>
          </a:effectRef>
          <a:fontRef idx="minor">
            <a:schemeClr val="lt1"/>
          </a:fontRef>
        </p:style>
        <p:txBody>
          <a:bodyPr lIns="91405" tIns="45701" rIns="91405" bIns="45701" anchor="ctr"/>
          <a:lstStyle/>
          <a:p>
            <a:pPr lvl="0" algn="ctr" eaLnBrk="0" fontAlgn="base" hangingPunct="0">
              <a:spcBef>
                <a:spcPct val="0"/>
              </a:spcBef>
              <a:spcAft>
                <a:spcPct val="0"/>
              </a:spcAft>
              <a:defRPr/>
            </a:pPr>
            <a:r>
              <a:rPr lang="zh-CN" altLang="en-US" sz="2400" b="1" kern="0" dirty="0">
                <a:solidFill>
                  <a:schemeClr val="bg1"/>
                </a:solidFill>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rPr>
              <a:t>工作安排</a:t>
            </a:r>
            <a:endParaRPr lang="zh-CN" altLang="en-US" sz="2400" b="1" kern="0" dirty="0">
              <a:solidFill>
                <a:schemeClr val="bg1"/>
              </a:solidFill>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endParaRPr>
          </a:p>
        </p:txBody>
      </p:sp>
      <p:sp>
        <p:nvSpPr>
          <p:cNvPr id="86" name="矩形 85"/>
          <p:cNvSpPr/>
          <p:nvPr/>
        </p:nvSpPr>
        <p:spPr>
          <a:xfrm>
            <a:off x="7875143" y="3763901"/>
            <a:ext cx="480060" cy="414020"/>
          </a:xfrm>
          <a:prstGeom prst="rect">
            <a:avLst/>
          </a:prstGeom>
        </p:spPr>
        <p:txBody>
          <a:bodyPr wrap="none">
            <a:spAutoFit/>
          </a:bodyPr>
          <a:lstStyle/>
          <a:p>
            <a:pPr lvl="0" eaLnBrk="0" fontAlgn="base" hangingPunct="0">
              <a:spcBef>
                <a:spcPct val="0"/>
              </a:spcBef>
              <a:spcAft>
                <a:spcPct val="0"/>
              </a:spcAft>
              <a:defRPr/>
            </a:pPr>
            <a:r>
              <a:rPr lang="en-US" altLang="zh-CN" sz="2100" b="1" kern="0" dirty="0">
                <a:solidFill>
                  <a:schemeClr val="tx1">
                    <a:lumMod val="75000"/>
                    <a:lumOff val="25000"/>
                  </a:schemeClr>
                </a:solidFill>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rPr>
              <a:t>03</a:t>
            </a:r>
            <a:endParaRPr lang="en-US" altLang="zh-CN" sz="2100" b="1" kern="0" dirty="0">
              <a:solidFill>
                <a:schemeClr val="tx1">
                  <a:lumMod val="75000"/>
                  <a:lumOff val="25000"/>
                </a:schemeClr>
              </a:solidFill>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endParaRPr>
          </a:p>
        </p:txBody>
      </p:sp>
      <p:sp>
        <p:nvSpPr>
          <p:cNvPr id="87" name="矩形 86"/>
          <p:cNvSpPr/>
          <p:nvPr/>
        </p:nvSpPr>
        <p:spPr>
          <a:xfrm>
            <a:off x="7875143" y="4240467"/>
            <a:ext cx="2635751" cy="922020"/>
          </a:xfrm>
          <a:prstGeom prst="rect">
            <a:avLst/>
          </a:prstGeom>
        </p:spPr>
        <p:txBody>
          <a:bodyPr wrap="square">
            <a:spAutoFit/>
          </a:bodyPr>
          <a:lstStyle/>
          <a:p>
            <a:pPr>
              <a:lnSpc>
                <a:spcPct val="150000"/>
              </a:lnSpc>
            </a:pPr>
            <a:r>
              <a:rPr lang="zh-CN" altLang="en-US" sz="1200" dirty="0">
                <a:solidFill>
                  <a:schemeClr val="tx1">
                    <a:lumMod val="75000"/>
                    <a:lumOff val="25000"/>
                  </a:schemeClr>
                </a:solidFill>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rPr>
              <a:t>作业”（有时也称“任务”）是指特定的工作安排，如“操作研磨机”、“使用高压水灭火器”</a:t>
            </a:r>
            <a:r>
              <a:rPr lang="zh-CN" altLang="en-US" sz="1200" dirty="0">
                <a:solidFill>
                  <a:schemeClr val="tx1">
                    <a:lumMod val="75000"/>
                    <a:lumOff val="25000"/>
                  </a:schemeClr>
                </a:solidFill>
                <a:latin typeface="思源黑体 Regular" panose="020B0500000000000000" charset="-122"/>
                <a:ea typeface="汉仪旗黑-60S" panose="00020600040101010101" pitchFamily="18" charset="-122"/>
                <a:cs typeface="+mn-ea"/>
                <a:sym typeface="Arial" panose="020B0604020202020204" pitchFamily="34" charset="0"/>
              </a:rPr>
              <a:t>等</a:t>
            </a:r>
            <a:endParaRPr lang="en-US" altLang="zh-CN" sz="1200" dirty="0">
              <a:solidFill>
                <a:schemeClr val="tx1">
                  <a:lumMod val="75000"/>
                  <a:lumOff val="25000"/>
                </a:schemeClr>
              </a:solidFill>
              <a:latin typeface="思源黑体 Regular" panose="020B0500000000000000" charset="-122"/>
              <a:ea typeface="汉仪旗黑-60S" panose="00020600040101010101" pitchFamily="18" charset="-122"/>
              <a:cs typeface="+mn-ea"/>
              <a:sym typeface="Arial" panose="020B0604020202020204" pitchFamily="34" charset="0"/>
            </a:endParaRPr>
          </a:p>
        </p:txBody>
      </p:sp>
    </p:spTree>
    <p:custDataLst>
      <p:tags r:id="rId1"/>
    </p:custData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文本框"/>
          <p:cNvSpPr/>
          <p:nvPr/>
        </p:nvSpPr>
        <p:spPr>
          <a:xfrm>
            <a:off x="916214" y="289917"/>
            <a:ext cx="5194300" cy="583565"/>
          </a:xfrm>
          <a:prstGeom prst="rect">
            <a:avLst/>
          </a:prstGeom>
        </p:spPr>
        <p:txBody>
          <a:bodyPr wrap="square">
            <a:spAutoFit/>
          </a:bodyPr>
          <a:lstStyle/>
          <a:p>
            <a:pPr lvl="0"/>
            <a:r>
              <a:rPr lang="zh-CN" altLang="en-US" sz="3200" b="1">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rPr>
              <a:t>事故隐患排查</a:t>
            </a:r>
            <a:endParaRPr lang="zh-CN" altLang="en-US" sz="3200" b="1" dirty="0">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endParaRPr>
          </a:p>
        </p:txBody>
      </p:sp>
      <p:graphicFrame>
        <p:nvGraphicFramePr>
          <p:cNvPr id="2" name="表格 1"/>
          <p:cNvGraphicFramePr>
            <a:graphicFrameLocks noGrp="1"/>
          </p:cNvGraphicFramePr>
          <p:nvPr/>
        </p:nvGraphicFramePr>
        <p:xfrm>
          <a:off x="916214" y="1072461"/>
          <a:ext cx="10615415" cy="4993876"/>
        </p:xfrm>
        <a:graphic>
          <a:graphicData uri="http://schemas.openxmlformats.org/drawingml/2006/table">
            <a:tbl>
              <a:tblPr>
                <a:tableStyleId>{5C22544A-7EE6-4342-B048-85BDC9FD1C3A}</a:tableStyleId>
              </a:tblPr>
              <a:tblGrid>
                <a:gridCol w="1680995"/>
                <a:gridCol w="2898723"/>
                <a:gridCol w="6035697"/>
              </a:tblGrid>
              <a:tr h="496003">
                <a:tc>
                  <a:txBody>
                    <a:bodyPr/>
                    <a:lstStyle/>
                    <a:p>
                      <a:pPr marL="0" marR="0" algn="ctr">
                        <a:spcBef>
                          <a:spcPts val="0"/>
                        </a:spcBef>
                        <a:spcAft>
                          <a:spcPts val="0"/>
                        </a:spcAft>
                      </a:pPr>
                      <a:r>
                        <a:rPr lang="zh-CN" altLang="en-US" sz="1800" b="1" kern="0" dirty="0">
                          <a:solidFill>
                            <a:schemeClr val="bg1"/>
                          </a:solidFill>
                          <a:effectLst/>
                          <a:latin typeface="Arial" panose="020B0604020202020204" pitchFamily="34" charset="0"/>
                          <a:ea typeface="汉仪旗黑-60S" panose="00020600040101010101" pitchFamily="18" charset="-122"/>
                          <a:sym typeface="Arial" panose="020B0604020202020204" pitchFamily="34" charset="0"/>
                        </a:rPr>
                        <a:t>步  骤</a:t>
                      </a:r>
                      <a:endParaRPr lang="zh-CN" altLang="en-US" sz="1400" b="1" dirty="0">
                        <a:solidFill>
                          <a:schemeClr val="bg1"/>
                        </a:solidFill>
                        <a:effectLst/>
                        <a:latin typeface="Arial" panose="020B0604020202020204" pitchFamily="34" charset="0"/>
                        <a:ea typeface="汉仪旗黑-60S" panose="00020600040101010101" pitchFamily="18" charset="-122"/>
                        <a:cs typeface="Times New Roman" panose="02020603050405020304" pitchFamily="18" charset="0"/>
                        <a:sym typeface="Arial" panose="020B0604020202020204" pitchFamily="34" charset="0"/>
                      </a:endParaRPr>
                    </a:p>
                  </a:txBody>
                  <a:tcPr marL="31549" marR="31549" marT="8929" marB="42859" anchor="ctr">
                    <a:solidFill>
                      <a:schemeClr val="accent1"/>
                    </a:solidFill>
                  </a:tcPr>
                </a:tc>
                <a:tc>
                  <a:txBody>
                    <a:bodyPr/>
                    <a:lstStyle/>
                    <a:p>
                      <a:pPr marL="0" marR="0" algn="ctr">
                        <a:spcBef>
                          <a:spcPts val="0"/>
                        </a:spcBef>
                        <a:spcAft>
                          <a:spcPts val="0"/>
                        </a:spcAft>
                      </a:pPr>
                      <a:r>
                        <a:rPr lang="zh-CN" altLang="en-US" sz="1800" b="1" kern="0" dirty="0">
                          <a:solidFill>
                            <a:schemeClr val="bg1"/>
                          </a:solidFill>
                          <a:effectLst/>
                          <a:latin typeface="Arial" panose="020B0604020202020204" pitchFamily="34" charset="0"/>
                          <a:ea typeface="汉仪旗黑-60S" panose="00020600040101010101" pitchFamily="18" charset="-122"/>
                          <a:sym typeface="Arial" panose="020B0604020202020204" pitchFamily="34" charset="0"/>
                        </a:rPr>
                        <a:t>危害辨识</a:t>
                      </a:r>
                      <a:endParaRPr lang="zh-CN" altLang="en-US" sz="1400" b="1" dirty="0">
                        <a:solidFill>
                          <a:schemeClr val="bg1"/>
                        </a:solidFill>
                        <a:effectLst/>
                        <a:latin typeface="Arial" panose="020B0604020202020204" pitchFamily="34" charset="0"/>
                        <a:ea typeface="汉仪旗黑-60S" panose="00020600040101010101" pitchFamily="18" charset="-122"/>
                        <a:cs typeface="Times New Roman" panose="02020603050405020304" pitchFamily="18" charset="0"/>
                        <a:sym typeface="Arial" panose="020B0604020202020204" pitchFamily="34" charset="0"/>
                      </a:endParaRPr>
                    </a:p>
                  </a:txBody>
                  <a:tcPr marL="31549" marR="31549" marT="8929" marB="42859" anchor="ctr">
                    <a:solidFill>
                      <a:schemeClr val="accent1"/>
                    </a:solidFill>
                  </a:tcPr>
                </a:tc>
                <a:tc>
                  <a:txBody>
                    <a:bodyPr/>
                    <a:lstStyle/>
                    <a:p>
                      <a:pPr marL="0" marR="0" algn="ctr">
                        <a:spcBef>
                          <a:spcPts val="0"/>
                        </a:spcBef>
                        <a:spcAft>
                          <a:spcPts val="0"/>
                        </a:spcAft>
                      </a:pPr>
                      <a:r>
                        <a:rPr lang="zh-CN" altLang="en-US" sz="1800" b="1" kern="0" dirty="0">
                          <a:solidFill>
                            <a:schemeClr val="bg1"/>
                          </a:solidFill>
                          <a:effectLst/>
                          <a:latin typeface="Arial" panose="020B0604020202020204" pitchFamily="34" charset="0"/>
                          <a:ea typeface="汉仪旗黑-60S" panose="00020600040101010101" pitchFamily="18" charset="-122"/>
                          <a:sym typeface="Arial" panose="020B0604020202020204" pitchFamily="34" charset="0"/>
                        </a:rPr>
                        <a:t>对  策</a:t>
                      </a:r>
                      <a:endParaRPr lang="zh-CN" altLang="en-US" sz="1400" b="1" dirty="0">
                        <a:solidFill>
                          <a:schemeClr val="bg1"/>
                        </a:solidFill>
                        <a:effectLst/>
                        <a:latin typeface="Arial" panose="020B0604020202020204" pitchFamily="34" charset="0"/>
                        <a:ea typeface="汉仪旗黑-60S" panose="00020600040101010101" pitchFamily="18" charset="-122"/>
                        <a:cs typeface="Times New Roman" panose="02020603050405020304" pitchFamily="18" charset="0"/>
                        <a:sym typeface="Arial" panose="020B0604020202020204" pitchFamily="34" charset="0"/>
                      </a:endParaRPr>
                    </a:p>
                  </a:txBody>
                  <a:tcPr marL="31549" marR="31549" marT="8929" marB="42859" anchor="ctr">
                    <a:solidFill>
                      <a:schemeClr val="accent1"/>
                    </a:solidFill>
                  </a:tcPr>
                </a:tc>
              </a:tr>
              <a:tr h="2045592">
                <a:tc>
                  <a:txBody>
                    <a:bodyPr/>
                    <a:lstStyle/>
                    <a:p>
                      <a:pPr marL="0" marR="0" algn="l">
                        <a:lnSpc>
                          <a:spcPct val="150000"/>
                        </a:lnSpc>
                        <a:spcBef>
                          <a:spcPts val="0"/>
                        </a:spcBef>
                        <a:spcAft>
                          <a:spcPts val="0"/>
                        </a:spcAft>
                      </a:pPr>
                      <a:r>
                        <a:rPr lang="en-US" altLang="zh-CN" sz="1400" kern="0" dirty="0">
                          <a:solidFill>
                            <a:schemeClr val="bg1"/>
                          </a:solidFill>
                          <a:effectLst/>
                          <a:latin typeface="Arial" panose="020B0604020202020204" pitchFamily="34" charset="0"/>
                          <a:ea typeface="汉仪旗黑-60S" panose="00020600040101010101" pitchFamily="18" charset="-122"/>
                          <a:sym typeface="Arial" panose="020B0604020202020204" pitchFamily="34" charset="0"/>
                        </a:rPr>
                        <a:t>1. </a:t>
                      </a:r>
                      <a:r>
                        <a:rPr lang="zh-CN" altLang="en-US" sz="1400" kern="0" dirty="0">
                          <a:solidFill>
                            <a:schemeClr val="bg1"/>
                          </a:solidFill>
                          <a:effectLst/>
                          <a:latin typeface="Arial" panose="020B0604020202020204" pitchFamily="34" charset="0"/>
                          <a:ea typeface="汉仪旗黑-60S" panose="00020600040101010101" pitchFamily="18" charset="-122"/>
                          <a:sym typeface="Arial" panose="020B0604020202020204" pitchFamily="34" charset="0"/>
                        </a:rPr>
                        <a:t>确定罐内的物质种类，确定在罐内的作业及存在的危险</a:t>
                      </a:r>
                      <a:endParaRPr lang="zh-CN" altLang="en-US" sz="1200" dirty="0">
                        <a:solidFill>
                          <a:schemeClr val="bg1"/>
                        </a:solidFill>
                        <a:effectLst/>
                        <a:latin typeface="Arial" panose="020B0604020202020204" pitchFamily="34" charset="0"/>
                        <a:ea typeface="汉仪旗黑-60S" panose="00020600040101010101" pitchFamily="18" charset="-122"/>
                        <a:cs typeface="Times New Roman" panose="02020603050405020304" pitchFamily="18" charset="0"/>
                        <a:sym typeface="Arial" panose="020B0604020202020204" pitchFamily="34" charset="0"/>
                      </a:endParaRPr>
                    </a:p>
                  </a:txBody>
                  <a:tcPr marL="31549" marR="31549" marT="8929" marB="42859" anchor="ctr">
                    <a:solidFill>
                      <a:schemeClr val="accent2"/>
                    </a:solidFill>
                  </a:tcPr>
                </a:tc>
                <a:tc>
                  <a:txBody>
                    <a:bodyPr/>
                    <a:lstStyle/>
                    <a:p>
                      <a:pPr marL="0" marR="0" indent="0" algn="l">
                        <a:spcBef>
                          <a:spcPts val="0"/>
                        </a:spcBef>
                        <a:spcAft>
                          <a:spcPts val="0"/>
                        </a:spcAft>
                      </a:pPr>
                      <a:r>
                        <a:rPr lang="zh-CN" altLang="en-US" sz="1300" kern="0">
                          <a:effectLst/>
                          <a:latin typeface="Arial" panose="020B0604020202020204" pitchFamily="34" charset="0"/>
                          <a:ea typeface="汉仪旗黑-60S" panose="00020600040101010101" pitchFamily="18" charset="-122"/>
                          <a:sym typeface="Arial" panose="020B0604020202020204" pitchFamily="34" charset="0"/>
                        </a:rPr>
                        <a:t>爆炸性气体；</a:t>
                      </a:r>
                      <a:endParaRPr lang="zh-CN" altLang="en-US" sz="1100">
                        <a:effectLst/>
                        <a:latin typeface="Arial" panose="020B0604020202020204" pitchFamily="34" charset="0"/>
                        <a:ea typeface="汉仪旗黑-60S" panose="00020600040101010101" pitchFamily="18" charset="-122"/>
                        <a:sym typeface="Arial" panose="020B0604020202020204" pitchFamily="34" charset="0"/>
                      </a:endParaRPr>
                    </a:p>
                    <a:p>
                      <a:pPr marL="0" marR="0" indent="0" algn="l">
                        <a:spcBef>
                          <a:spcPts val="0"/>
                        </a:spcBef>
                        <a:spcAft>
                          <a:spcPts val="0"/>
                        </a:spcAft>
                      </a:pPr>
                      <a:r>
                        <a:rPr lang="zh-CN" altLang="en-US" sz="1300" kern="0">
                          <a:effectLst/>
                          <a:latin typeface="Arial" panose="020B0604020202020204" pitchFamily="34" charset="0"/>
                          <a:ea typeface="汉仪旗黑-60S" panose="00020600040101010101" pitchFamily="18" charset="-122"/>
                          <a:sym typeface="Arial" panose="020B0604020202020204" pitchFamily="34" charset="0"/>
                        </a:rPr>
                        <a:t>氧含量不足；</a:t>
                      </a:r>
                      <a:endParaRPr lang="zh-CN" altLang="en-US" sz="1100">
                        <a:effectLst/>
                        <a:latin typeface="Arial" panose="020B0604020202020204" pitchFamily="34" charset="0"/>
                        <a:ea typeface="汉仪旗黑-60S" panose="00020600040101010101" pitchFamily="18" charset="-122"/>
                        <a:sym typeface="Arial" panose="020B0604020202020204" pitchFamily="34" charset="0"/>
                      </a:endParaRPr>
                    </a:p>
                    <a:p>
                      <a:pPr marL="0" marR="0" indent="0" algn="l">
                        <a:spcBef>
                          <a:spcPts val="0"/>
                        </a:spcBef>
                        <a:spcAft>
                          <a:spcPts val="0"/>
                        </a:spcAft>
                      </a:pPr>
                      <a:r>
                        <a:rPr lang="zh-CN" altLang="en-US" sz="1300" kern="0">
                          <a:effectLst/>
                          <a:latin typeface="Arial" panose="020B0604020202020204" pitchFamily="34" charset="0"/>
                          <a:ea typeface="汉仪旗黑-60S" panose="00020600040101010101" pitchFamily="18" charset="-122"/>
                          <a:sym typeface="Arial" panose="020B0604020202020204" pitchFamily="34" charset="0"/>
                        </a:rPr>
                        <a:t>化学物质暴露</a:t>
                      </a:r>
                      <a:r>
                        <a:rPr lang="en-US" altLang="zh-CN" sz="1300" kern="0">
                          <a:effectLst/>
                          <a:latin typeface="Arial" panose="020B0604020202020204" pitchFamily="34" charset="0"/>
                          <a:ea typeface="汉仪旗黑-60S" panose="00020600040101010101" pitchFamily="18" charset="-122"/>
                          <a:sym typeface="Arial" panose="020B0604020202020204" pitchFamily="34" charset="0"/>
                        </a:rPr>
                        <a:t>—</a:t>
                      </a:r>
                      <a:endParaRPr lang="zh-CN" altLang="en-US" sz="1100">
                        <a:effectLst/>
                        <a:latin typeface="Arial" panose="020B0604020202020204" pitchFamily="34" charset="0"/>
                        <a:ea typeface="汉仪旗黑-60S" panose="00020600040101010101" pitchFamily="18" charset="-122"/>
                        <a:sym typeface="Arial" panose="020B0604020202020204" pitchFamily="34" charset="0"/>
                      </a:endParaRPr>
                    </a:p>
                    <a:p>
                      <a:pPr marL="0" marR="0" indent="0" algn="l">
                        <a:spcBef>
                          <a:spcPts val="0"/>
                        </a:spcBef>
                        <a:spcAft>
                          <a:spcPts val="0"/>
                        </a:spcAft>
                      </a:pPr>
                      <a:r>
                        <a:rPr lang="zh-CN" altLang="en-US" sz="1300" kern="0">
                          <a:effectLst/>
                          <a:latin typeface="Arial" panose="020B0604020202020204" pitchFamily="34" charset="0"/>
                          <a:ea typeface="汉仪旗黑-60S" panose="00020600040101010101" pitchFamily="18" charset="-122"/>
                          <a:sym typeface="Arial" panose="020B0604020202020204" pitchFamily="34" charset="0"/>
                        </a:rPr>
                        <a:t>气体、粉尘、蒸气（刺激性、毒性）</a:t>
                      </a:r>
                      <a:endParaRPr lang="zh-CN" altLang="en-US" sz="1100">
                        <a:effectLst/>
                        <a:latin typeface="Arial" panose="020B0604020202020204" pitchFamily="34" charset="0"/>
                        <a:ea typeface="汉仪旗黑-60S" panose="00020600040101010101" pitchFamily="18" charset="-122"/>
                        <a:sym typeface="Arial" panose="020B0604020202020204" pitchFamily="34" charset="0"/>
                      </a:endParaRPr>
                    </a:p>
                    <a:p>
                      <a:pPr marL="0" marR="0" indent="0" algn="l">
                        <a:spcBef>
                          <a:spcPts val="0"/>
                        </a:spcBef>
                        <a:spcAft>
                          <a:spcPts val="0"/>
                        </a:spcAft>
                      </a:pPr>
                      <a:r>
                        <a:rPr lang="zh-CN" altLang="en-US" sz="1300" kern="0">
                          <a:effectLst/>
                          <a:latin typeface="Arial" panose="020B0604020202020204" pitchFamily="34" charset="0"/>
                          <a:ea typeface="汉仪旗黑-60S" panose="00020600040101010101" pitchFamily="18" charset="-122"/>
                          <a:sym typeface="Arial" panose="020B0604020202020204" pitchFamily="34" charset="0"/>
                        </a:rPr>
                        <a:t>液体（刺激性、毒性、腐蚀、过热）</a:t>
                      </a:r>
                      <a:endParaRPr lang="zh-CN" altLang="en-US" sz="1100">
                        <a:effectLst/>
                        <a:latin typeface="Arial" panose="020B0604020202020204" pitchFamily="34" charset="0"/>
                        <a:ea typeface="汉仪旗黑-60S" panose="00020600040101010101" pitchFamily="18" charset="-122"/>
                        <a:sym typeface="Arial" panose="020B0604020202020204" pitchFamily="34" charset="0"/>
                      </a:endParaRPr>
                    </a:p>
                    <a:p>
                      <a:pPr marL="0" marR="0" indent="0" algn="l">
                        <a:spcBef>
                          <a:spcPts val="0"/>
                        </a:spcBef>
                        <a:spcAft>
                          <a:spcPts val="0"/>
                        </a:spcAft>
                      </a:pPr>
                      <a:r>
                        <a:rPr lang="zh-CN" altLang="en-US" sz="1300" kern="0">
                          <a:effectLst/>
                          <a:latin typeface="Arial" panose="020B0604020202020204" pitchFamily="34" charset="0"/>
                          <a:ea typeface="汉仪旗黑-60S" panose="00020600040101010101" pitchFamily="18" charset="-122"/>
                          <a:sym typeface="Arial" panose="020B0604020202020204" pitchFamily="34" charset="0"/>
                        </a:rPr>
                        <a:t>运动的部件</a:t>
                      </a:r>
                      <a:r>
                        <a:rPr lang="en-US" altLang="zh-CN" sz="1300" kern="0">
                          <a:effectLst/>
                          <a:latin typeface="Arial" panose="020B0604020202020204" pitchFamily="34" charset="0"/>
                          <a:ea typeface="汉仪旗黑-60S" panose="00020600040101010101" pitchFamily="18" charset="-122"/>
                          <a:sym typeface="Arial" panose="020B0604020202020204" pitchFamily="34" charset="0"/>
                        </a:rPr>
                        <a:t>/</a:t>
                      </a:r>
                      <a:r>
                        <a:rPr lang="zh-CN" altLang="en-US" sz="1300" kern="0">
                          <a:effectLst/>
                          <a:latin typeface="Arial" panose="020B0604020202020204" pitchFamily="34" charset="0"/>
                          <a:ea typeface="汉仪旗黑-60S" panose="00020600040101010101" pitchFamily="18" charset="-122"/>
                          <a:sym typeface="Arial" panose="020B0604020202020204" pitchFamily="34" charset="0"/>
                        </a:rPr>
                        <a:t>设备</a:t>
                      </a:r>
                      <a:endParaRPr lang="zh-CN" altLang="en-US" sz="1100">
                        <a:effectLst/>
                        <a:latin typeface="Arial" panose="020B0604020202020204" pitchFamily="34" charset="0"/>
                        <a:ea typeface="汉仪旗黑-60S" panose="00020600040101010101" pitchFamily="18" charset="-122"/>
                        <a:cs typeface="Times New Roman" panose="02020603050405020304" pitchFamily="18" charset="0"/>
                        <a:sym typeface="Arial" panose="020B0604020202020204" pitchFamily="34" charset="0"/>
                      </a:endParaRPr>
                    </a:p>
                  </a:txBody>
                  <a:tcPr marL="31549" marR="31549" marT="8929" marB="42859" anchor="ctr"/>
                </a:tc>
                <a:tc>
                  <a:txBody>
                    <a:bodyPr/>
                    <a:lstStyle/>
                    <a:p>
                      <a:pPr marL="0" marR="0" algn="l">
                        <a:spcBef>
                          <a:spcPts val="0"/>
                        </a:spcBef>
                        <a:spcAft>
                          <a:spcPts val="0"/>
                        </a:spcAft>
                      </a:pPr>
                      <a:r>
                        <a:rPr lang="zh-CN" altLang="en-US" sz="1300" kern="0">
                          <a:effectLst/>
                          <a:latin typeface="Arial" panose="020B0604020202020204" pitchFamily="34" charset="0"/>
                          <a:ea typeface="汉仪旗黑-60S" panose="00020600040101010101" pitchFamily="18" charset="-122"/>
                          <a:sym typeface="Arial" panose="020B0604020202020204" pitchFamily="34" charset="0"/>
                        </a:rPr>
                        <a:t>根据标准制定有限空间进入规程；</a:t>
                      </a:r>
                      <a:endParaRPr lang="zh-CN" altLang="en-US" sz="1100">
                        <a:effectLst/>
                        <a:latin typeface="Arial" panose="020B0604020202020204" pitchFamily="34" charset="0"/>
                        <a:ea typeface="汉仪旗黑-60S" panose="00020600040101010101" pitchFamily="18" charset="-122"/>
                        <a:sym typeface="Arial" panose="020B0604020202020204" pitchFamily="34" charset="0"/>
                      </a:endParaRPr>
                    </a:p>
                    <a:p>
                      <a:pPr marL="0" marR="0" algn="l">
                        <a:spcBef>
                          <a:spcPts val="0"/>
                        </a:spcBef>
                        <a:spcAft>
                          <a:spcPts val="0"/>
                        </a:spcAft>
                      </a:pPr>
                      <a:r>
                        <a:rPr lang="zh-CN" altLang="en-US" sz="1300" kern="0">
                          <a:effectLst/>
                          <a:latin typeface="Arial" panose="020B0604020202020204" pitchFamily="34" charset="0"/>
                          <a:ea typeface="汉仪旗黑-60S" panose="00020600040101010101" pitchFamily="18" charset="-122"/>
                          <a:sym typeface="Arial" panose="020B0604020202020204" pitchFamily="34" charset="0"/>
                        </a:rPr>
                        <a:t>取得有安全、维修和监护人员签字的作业许可证；</a:t>
                      </a:r>
                      <a:endParaRPr lang="zh-CN" altLang="en-US" sz="1100">
                        <a:effectLst/>
                        <a:latin typeface="Arial" panose="020B0604020202020204" pitchFamily="34" charset="0"/>
                        <a:ea typeface="汉仪旗黑-60S" panose="00020600040101010101" pitchFamily="18" charset="-122"/>
                        <a:sym typeface="Arial" panose="020B0604020202020204" pitchFamily="34" charset="0"/>
                      </a:endParaRPr>
                    </a:p>
                    <a:p>
                      <a:pPr marL="0" marR="0" algn="l">
                        <a:spcBef>
                          <a:spcPts val="0"/>
                        </a:spcBef>
                        <a:spcAft>
                          <a:spcPts val="0"/>
                        </a:spcAft>
                      </a:pPr>
                      <a:r>
                        <a:rPr lang="zh-CN" altLang="en-US" sz="1300" kern="0">
                          <a:effectLst/>
                          <a:latin typeface="Arial" panose="020B0604020202020204" pitchFamily="34" charset="0"/>
                          <a:ea typeface="汉仪旗黑-60S" panose="00020600040101010101" pitchFamily="18" charset="-122"/>
                          <a:sym typeface="Arial" panose="020B0604020202020204" pitchFamily="34" charset="0"/>
                        </a:rPr>
                        <a:t>具备资格的人员对气体检测；</a:t>
                      </a:r>
                      <a:endParaRPr lang="zh-CN" altLang="en-US" sz="1100">
                        <a:effectLst/>
                        <a:latin typeface="Arial" panose="020B0604020202020204" pitchFamily="34" charset="0"/>
                        <a:ea typeface="汉仪旗黑-60S" panose="00020600040101010101" pitchFamily="18" charset="-122"/>
                        <a:sym typeface="Arial" panose="020B0604020202020204" pitchFamily="34" charset="0"/>
                      </a:endParaRPr>
                    </a:p>
                    <a:p>
                      <a:pPr marL="0" marR="0" algn="l">
                        <a:spcBef>
                          <a:spcPts val="0"/>
                        </a:spcBef>
                        <a:spcAft>
                          <a:spcPts val="0"/>
                        </a:spcAft>
                      </a:pPr>
                      <a:r>
                        <a:rPr lang="zh-CN" altLang="en-US" sz="1300" kern="0">
                          <a:effectLst/>
                          <a:latin typeface="Arial" panose="020B0604020202020204" pitchFamily="34" charset="0"/>
                          <a:ea typeface="汉仪旗黑-60S" panose="00020600040101010101" pitchFamily="18" charset="-122"/>
                          <a:sym typeface="Arial" panose="020B0604020202020204" pitchFamily="34" charset="0"/>
                        </a:rPr>
                        <a:t>通风至氧含量为</a:t>
                      </a:r>
                      <a:r>
                        <a:rPr lang="en-US" altLang="zh-CN" sz="1300" kern="0">
                          <a:effectLst/>
                          <a:latin typeface="Arial" panose="020B0604020202020204" pitchFamily="34" charset="0"/>
                          <a:ea typeface="汉仪旗黑-60S" panose="00020600040101010101" pitchFamily="18" charset="-122"/>
                          <a:sym typeface="Arial" panose="020B0604020202020204" pitchFamily="34" charset="0"/>
                        </a:rPr>
                        <a:t>19.5</a:t>
                      </a:r>
                      <a:r>
                        <a:rPr lang="zh-CN" altLang="en-US" sz="1300" kern="0">
                          <a:effectLst/>
                          <a:latin typeface="Arial" panose="020B0604020202020204" pitchFamily="34" charset="0"/>
                          <a:ea typeface="汉仪旗黑-60S" panose="00020600040101010101" pitchFamily="18" charset="-122"/>
                          <a:sym typeface="Arial" panose="020B0604020202020204" pitchFamily="34" charset="0"/>
                        </a:rPr>
                        <a:t>％～</a:t>
                      </a:r>
                      <a:r>
                        <a:rPr lang="en-US" altLang="zh-CN" sz="1300" kern="0">
                          <a:effectLst/>
                          <a:latin typeface="Arial" panose="020B0604020202020204" pitchFamily="34" charset="0"/>
                          <a:ea typeface="汉仪旗黑-60S" panose="00020600040101010101" pitchFamily="18" charset="-122"/>
                          <a:sym typeface="Arial" panose="020B0604020202020204" pitchFamily="34" charset="0"/>
                        </a:rPr>
                        <a:t>23.5%</a:t>
                      </a:r>
                      <a:r>
                        <a:rPr lang="zh-CN" altLang="en-US" sz="1300" kern="0">
                          <a:effectLst/>
                          <a:latin typeface="Arial" panose="020B0604020202020204" pitchFamily="34" charset="0"/>
                          <a:ea typeface="汉仪旗黑-60S" panose="00020600040101010101" pitchFamily="18" charset="-122"/>
                          <a:sym typeface="Arial" panose="020B0604020202020204" pitchFamily="34" charset="0"/>
                        </a:rPr>
                        <a:t>，并且任一可燃气体的浓度低于其爆炸下限的</a:t>
                      </a:r>
                      <a:r>
                        <a:rPr lang="en-US" altLang="zh-CN" sz="1300" kern="0">
                          <a:effectLst/>
                          <a:latin typeface="Arial" panose="020B0604020202020204" pitchFamily="34" charset="0"/>
                          <a:ea typeface="汉仪旗黑-60S" panose="00020600040101010101" pitchFamily="18" charset="-122"/>
                          <a:sym typeface="Arial" panose="020B0604020202020204" pitchFamily="34" charset="0"/>
                        </a:rPr>
                        <a:t>10%</a:t>
                      </a:r>
                      <a:r>
                        <a:rPr lang="zh-CN" altLang="en-US" sz="1300" kern="0">
                          <a:effectLst/>
                          <a:latin typeface="Arial" panose="020B0604020202020204" pitchFamily="34" charset="0"/>
                          <a:ea typeface="汉仪旗黑-60S" panose="00020600040101010101" pitchFamily="18" charset="-122"/>
                          <a:sym typeface="Arial" panose="020B0604020202020204" pitchFamily="34" charset="0"/>
                        </a:rPr>
                        <a:t>；</a:t>
                      </a:r>
                      <a:endParaRPr lang="zh-CN" altLang="en-US" sz="1100">
                        <a:effectLst/>
                        <a:latin typeface="Arial" panose="020B0604020202020204" pitchFamily="34" charset="0"/>
                        <a:ea typeface="汉仪旗黑-60S" panose="00020600040101010101" pitchFamily="18" charset="-122"/>
                        <a:sym typeface="Arial" panose="020B0604020202020204" pitchFamily="34" charset="0"/>
                      </a:endParaRPr>
                    </a:p>
                    <a:p>
                      <a:pPr marL="0" marR="0" algn="l">
                        <a:spcBef>
                          <a:spcPts val="0"/>
                        </a:spcBef>
                        <a:spcAft>
                          <a:spcPts val="0"/>
                        </a:spcAft>
                      </a:pPr>
                      <a:r>
                        <a:rPr lang="zh-CN" altLang="en-US" sz="1300" kern="0">
                          <a:effectLst/>
                          <a:latin typeface="Arial" panose="020B0604020202020204" pitchFamily="34" charset="0"/>
                          <a:ea typeface="汉仪旗黑-60S" panose="00020600040101010101" pitchFamily="18" charset="-122"/>
                          <a:sym typeface="Arial" panose="020B0604020202020204" pitchFamily="34" charset="0"/>
                        </a:rPr>
                        <a:t>提供合适的呼吸器材；</a:t>
                      </a:r>
                      <a:endParaRPr lang="zh-CN" altLang="en-US" sz="1100">
                        <a:effectLst/>
                        <a:latin typeface="Arial" panose="020B0604020202020204" pitchFamily="34" charset="0"/>
                        <a:ea typeface="汉仪旗黑-60S" panose="00020600040101010101" pitchFamily="18" charset="-122"/>
                        <a:sym typeface="Arial" panose="020B0604020202020204" pitchFamily="34" charset="0"/>
                      </a:endParaRPr>
                    </a:p>
                    <a:p>
                      <a:pPr marL="0" marR="0" algn="l">
                        <a:spcBef>
                          <a:spcPts val="0"/>
                        </a:spcBef>
                        <a:spcAft>
                          <a:spcPts val="0"/>
                        </a:spcAft>
                      </a:pPr>
                      <a:r>
                        <a:rPr lang="zh-CN" altLang="en-US" sz="1300" kern="0">
                          <a:effectLst/>
                          <a:latin typeface="Arial" panose="020B0604020202020204" pitchFamily="34" charset="0"/>
                          <a:ea typeface="汉仪旗黑-60S" panose="00020600040101010101" pitchFamily="18" charset="-122"/>
                          <a:sym typeface="Arial" panose="020B0604020202020204" pitchFamily="34" charset="0"/>
                        </a:rPr>
                        <a:t>提供保护头、眼、身体和脚的防护服；</a:t>
                      </a:r>
                      <a:endParaRPr lang="zh-CN" altLang="en-US" sz="1100">
                        <a:effectLst/>
                        <a:latin typeface="Arial" panose="020B0604020202020204" pitchFamily="34" charset="0"/>
                        <a:ea typeface="汉仪旗黑-60S" panose="00020600040101010101" pitchFamily="18" charset="-122"/>
                        <a:sym typeface="Arial" panose="020B0604020202020204" pitchFamily="34" charset="0"/>
                      </a:endParaRPr>
                    </a:p>
                    <a:p>
                      <a:pPr marL="0" marR="0" algn="l">
                        <a:spcBef>
                          <a:spcPts val="0"/>
                        </a:spcBef>
                        <a:spcAft>
                          <a:spcPts val="0"/>
                        </a:spcAft>
                      </a:pPr>
                      <a:r>
                        <a:rPr lang="zh-CN" altLang="en-US" sz="1300" kern="0">
                          <a:effectLst/>
                          <a:latin typeface="Arial" panose="020B0604020202020204" pitchFamily="34" charset="0"/>
                          <a:ea typeface="汉仪旗黑-60S" panose="00020600040101010101" pitchFamily="18" charset="-122"/>
                          <a:sym typeface="Arial" panose="020B0604020202020204" pitchFamily="34" charset="0"/>
                        </a:rPr>
                        <a:t>参照有关规范提供安全带和救生索；</a:t>
                      </a:r>
                      <a:endParaRPr lang="zh-CN" altLang="en-US" sz="1100">
                        <a:effectLst/>
                        <a:latin typeface="Arial" panose="020B0604020202020204" pitchFamily="34" charset="0"/>
                        <a:ea typeface="汉仪旗黑-60S" panose="00020600040101010101" pitchFamily="18" charset="-122"/>
                        <a:cs typeface="Times New Roman" panose="02020603050405020304" pitchFamily="18" charset="0"/>
                        <a:sym typeface="Arial" panose="020B0604020202020204" pitchFamily="34" charset="0"/>
                      </a:endParaRPr>
                    </a:p>
                  </a:txBody>
                  <a:tcPr marL="31549" marR="31549" marT="8929" marB="42859" anchor="ctr"/>
                </a:tc>
              </a:tr>
              <a:tr h="800507">
                <a:tc>
                  <a:txBody>
                    <a:bodyPr/>
                    <a:lstStyle/>
                    <a:p>
                      <a:pPr marL="0" marR="0" algn="l">
                        <a:lnSpc>
                          <a:spcPct val="150000"/>
                        </a:lnSpc>
                        <a:spcBef>
                          <a:spcPts val="0"/>
                        </a:spcBef>
                        <a:spcAft>
                          <a:spcPts val="0"/>
                        </a:spcAft>
                      </a:pPr>
                      <a:r>
                        <a:rPr lang="en-US" altLang="zh-CN" sz="1400" kern="0" dirty="0">
                          <a:solidFill>
                            <a:schemeClr val="bg1"/>
                          </a:solidFill>
                          <a:effectLst/>
                          <a:latin typeface="Arial" panose="020B0604020202020204" pitchFamily="34" charset="0"/>
                          <a:ea typeface="汉仪旗黑-60S" panose="00020600040101010101" pitchFamily="18" charset="-122"/>
                          <a:sym typeface="Arial" panose="020B0604020202020204" pitchFamily="34" charset="0"/>
                        </a:rPr>
                        <a:t>2. </a:t>
                      </a:r>
                      <a:r>
                        <a:rPr lang="zh-CN" altLang="en-US" sz="1400" kern="0" dirty="0">
                          <a:solidFill>
                            <a:schemeClr val="bg1"/>
                          </a:solidFill>
                          <a:effectLst/>
                          <a:latin typeface="Arial" panose="020B0604020202020204" pitchFamily="34" charset="0"/>
                          <a:ea typeface="汉仪旗黑-60S" panose="00020600040101010101" pitchFamily="18" charset="-122"/>
                          <a:sym typeface="Arial" panose="020B0604020202020204" pitchFamily="34" charset="0"/>
                        </a:rPr>
                        <a:t>选择和培训操作者</a:t>
                      </a:r>
                      <a:endParaRPr lang="zh-CN" altLang="en-US" sz="1200" dirty="0">
                        <a:solidFill>
                          <a:schemeClr val="bg1"/>
                        </a:solidFill>
                        <a:effectLst/>
                        <a:latin typeface="Arial" panose="020B0604020202020204" pitchFamily="34" charset="0"/>
                        <a:ea typeface="汉仪旗黑-60S" panose="00020600040101010101" pitchFamily="18" charset="-122"/>
                        <a:cs typeface="Times New Roman" panose="02020603050405020304" pitchFamily="18" charset="0"/>
                        <a:sym typeface="Arial" panose="020B0604020202020204" pitchFamily="34" charset="0"/>
                      </a:endParaRPr>
                    </a:p>
                  </a:txBody>
                  <a:tcPr marL="31549" marR="31549" marT="8929" marB="42859" anchor="ctr">
                    <a:solidFill>
                      <a:schemeClr val="accent2"/>
                    </a:solidFill>
                  </a:tcPr>
                </a:tc>
                <a:tc>
                  <a:txBody>
                    <a:bodyPr/>
                    <a:lstStyle/>
                    <a:p>
                      <a:pPr marL="0" marR="0" indent="0" algn="l">
                        <a:spcBef>
                          <a:spcPts val="0"/>
                        </a:spcBef>
                        <a:spcAft>
                          <a:spcPts val="0"/>
                        </a:spcAft>
                      </a:pPr>
                      <a:r>
                        <a:rPr lang="zh-CN" altLang="en-US" sz="1300" kern="0">
                          <a:effectLst/>
                          <a:latin typeface="Arial" panose="020B0604020202020204" pitchFamily="34" charset="0"/>
                          <a:ea typeface="汉仪旗黑-60S" panose="00020600040101010101" pitchFamily="18" charset="-122"/>
                          <a:sym typeface="Arial" panose="020B0604020202020204" pitchFamily="34" charset="0"/>
                        </a:rPr>
                        <a:t>操作人员呼吸系统或心脏有疾患，或其他身体缺陷；</a:t>
                      </a:r>
                      <a:endParaRPr lang="zh-CN" altLang="en-US" sz="1100">
                        <a:effectLst/>
                        <a:latin typeface="Arial" panose="020B0604020202020204" pitchFamily="34" charset="0"/>
                        <a:ea typeface="汉仪旗黑-60S" panose="00020600040101010101" pitchFamily="18" charset="-122"/>
                        <a:sym typeface="Arial" panose="020B0604020202020204" pitchFamily="34" charset="0"/>
                      </a:endParaRPr>
                    </a:p>
                    <a:p>
                      <a:pPr marL="0" marR="0" indent="0" algn="l">
                        <a:spcBef>
                          <a:spcPts val="0"/>
                        </a:spcBef>
                        <a:spcAft>
                          <a:spcPts val="0"/>
                        </a:spcAft>
                      </a:pPr>
                      <a:r>
                        <a:rPr lang="zh-CN" altLang="en-US" sz="1300" kern="0">
                          <a:effectLst/>
                          <a:latin typeface="Arial" panose="020B0604020202020204" pitchFamily="34" charset="0"/>
                          <a:ea typeface="汉仪旗黑-60S" panose="00020600040101010101" pitchFamily="18" charset="-122"/>
                          <a:sym typeface="Arial" panose="020B0604020202020204" pitchFamily="34" charset="0"/>
                        </a:rPr>
                        <a:t>没有培训</a:t>
                      </a:r>
                      <a:r>
                        <a:rPr lang="en-US" altLang="zh-CN" sz="1300" kern="0">
                          <a:effectLst/>
                          <a:latin typeface="Arial" panose="020B0604020202020204" pitchFamily="34" charset="0"/>
                          <a:ea typeface="汉仪旗黑-60S" panose="00020600040101010101" pitchFamily="18" charset="-122"/>
                          <a:sym typeface="Arial" panose="020B0604020202020204" pitchFamily="34" charset="0"/>
                        </a:rPr>
                        <a:t>——</a:t>
                      </a:r>
                      <a:r>
                        <a:rPr lang="zh-CN" altLang="en-US" sz="1300" kern="0">
                          <a:effectLst/>
                          <a:latin typeface="Arial" panose="020B0604020202020204" pitchFamily="34" charset="0"/>
                          <a:ea typeface="汉仪旗黑-60S" panose="00020600040101010101" pitchFamily="18" charset="-122"/>
                          <a:sym typeface="Arial" panose="020B0604020202020204" pitchFamily="34" charset="0"/>
                        </a:rPr>
                        <a:t>操作失误；</a:t>
                      </a:r>
                      <a:endParaRPr lang="zh-CN" altLang="en-US" sz="1100">
                        <a:effectLst/>
                        <a:latin typeface="Arial" panose="020B0604020202020204" pitchFamily="34" charset="0"/>
                        <a:ea typeface="汉仪旗黑-60S" panose="00020600040101010101" pitchFamily="18" charset="-122"/>
                        <a:cs typeface="Times New Roman" panose="02020603050405020304" pitchFamily="18" charset="0"/>
                        <a:sym typeface="Arial" panose="020B0604020202020204" pitchFamily="34" charset="0"/>
                      </a:endParaRPr>
                    </a:p>
                  </a:txBody>
                  <a:tcPr marL="31549" marR="31549" marT="8929" marB="42859" anchor="ctr"/>
                </a:tc>
                <a:tc>
                  <a:txBody>
                    <a:bodyPr/>
                    <a:lstStyle/>
                    <a:p>
                      <a:pPr marL="0" marR="0" algn="l">
                        <a:spcBef>
                          <a:spcPts val="0"/>
                        </a:spcBef>
                        <a:spcAft>
                          <a:spcPts val="0"/>
                        </a:spcAft>
                      </a:pPr>
                      <a:r>
                        <a:rPr lang="zh-CN" altLang="en-US" sz="1300" kern="0">
                          <a:effectLst/>
                          <a:latin typeface="Arial" panose="020B0604020202020204" pitchFamily="34" charset="0"/>
                          <a:ea typeface="汉仪旗黑-60S" panose="00020600040101010101" pitchFamily="18" charset="-122"/>
                          <a:sym typeface="Arial" panose="020B0604020202020204" pitchFamily="34" charset="0"/>
                        </a:rPr>
                        <a:t> 作业人员身体状况检查；</a:t>
                      </a:r>
                      <a:endParaRPr lang="zh-CN" altLang="en-US" sz="1100">
                        <a:effectLst/>
                        <a:latin typeface="Arial" panose="020B0604020202020204" pitchFamily="34" charset="0"/>
                        <a:ea typeface="汉仪旗黑-60S" panose="00020600040101010101" pitchFamily="18" charset="-122"/>
                        <a:sym typeface="Arial" panose="020B0604020202020204" pitchFamily="34" charset="0"/>
                      </a:endParaRPr>
                    </a:p>
                    <a:p>
                      <a:pPr marL="0" marR="0" algn="l">
                        <a:spcBef>
                          <a:spcPts val="0"/>
                        </a:spcBef>
                        <a:spcAft>
                          <a:spcPts val="0"/>
                        </a:spcAft>
                      </a:pPr>
                      <a:r>
                        <a:rPr lang="zh-CN" altLang="en-US" sz="1300" kern="0">
                          <a:effectLst/>
                          <a:latin typeface="Arial" panose="020B0604020202020204" pitchFamily="34" charset="0"/>
                          <a:ea typeface="汉仪旗黑-60S" panose="00020600040101010101" pitchFamily="18" charset="-122"/>
                          <a:sym typeface="Arial" panose="020B0604020202020204" pitchFamily="34" charset="0"/>
                        </a:rPr>
                        <a:t>培训操作人员；</a:t>
                      </a:r>
                      <a:endParaRPr lang="zh-CN" altLang="en-US" sz="1100">
                        <a:effectLst/>
                        <a:latin typeface="Arial" panose="020B0604020202020204" pitchFamily="34" charset="0"/>
                        <a:ea typeface="汉仪旗黑-60S" panose="00020600040101010101" pitchFamily="18" charset="-122"/>
                        <a:sym typeface="Arial" panose="020B0604020202020204" pitchFamily="34" charset="0"/>
                      </a:endParaRPr>
                    </a:p>
                    <a:p>
                      <a:pPr marL="0" marR="0" algn="l">
                        <a:spcBef>
                          <a:spcPts val="0"/>
                        </a:spcBef>
                        <a:spcAft>
                          <a:spcPts val="0"/>
                        </a:spcAft>
                      </a:pPr>
                      <a:r>
                        <a:rPr lang="zh-CN" altLang="en-US" sz="1300" kern="0">
                          <a:effectLst/>
                          <a:latin typeface="Arial" panose="020B0604020202020204" pitchFamily="34" charset="0"/>
                          <a:ea typeface="汉仪旗黑-60S" panose="00020600040101010101" pitchFamily="18" charset="-122"/>
                          <a:sym typeface="Arial" panose="020B0604020202020204" pitchFamily="34" charset="0"/>
                        </a:rPr>
                        <a:t>按照有关规范，对作业进行预演；</a:t>
                      </a:r>
                      <a:endParaRPr lang="zh-CN" altLang="en-US" sz="1100">
                        <a:effectLst/>
                        <a:latin typeface="Arial" panose="020B0604020202020204" pitchFamily="34" charset="0"/>
                        <a:ea typeface="汉仪旗黑-60S" panose="00020600040101010101" pitchFamily="18" charset="-122"/>
                        <a:cs typeface="Times New Roman" panose="02020603050405020304" pitchFamily="18" charset="0"/>
                        <a:sym typeface="Arial" panose="020B0604020202020204" pitchFamily="34" charset="0"/>
                      </a:endParaRPr>
                    </a:p>
                  </a:txBody>
                  <a:tcPr marL="31549" marR="31549" marT="8929" marB="42859" anchor="ctr"/>
                </a:tc>
              </a:tr>
              <a:tr h="1310045">
                <a:tc>
                  <a:txBody>
                    <a:bodyPr/>
                    <a:lstStyle/>
                    <a:p>
                      <a:pPr marL="0" marR="0" algn="l">
                        <a:lnSpc>
                          <a:spcPct val="150000"/>
                        </a:lnSpc>
                        <a:spcBef>
                          <a:spcPts val="0"/>
                        </a:spcBef>
                        <a:spcAft>
                          <a:spcPts val="0"/>
                        </a:spcAft>
                      </a:pPr>
                      <a:r>
                        <a:rPr lang="en-US" altLang="zh-CN" sz="1400" kern="0" dirty="0">
                          <a:solidFill>
                            <a:schemeClr val="bg1"/>
                          </a:solidFill>
                          <a:effectLst/>
                          <a:latin typeface="Arial" panose="020B0604020202020204" pitchFamily="34" charset="0"/>
                          <a:ea typeface="汉仪旗黑-60S" panose="00020600040101010101" pitchFamily="18" charset="-122"/>
                          <a:sym typeface="Arial" panose="020B0604020202020204" pitchFamily="34" charset="0"/>
                        </a:rPr>
                        <a:t>3. </a:t>
                      </a:r>
                      <a:r>
                        <a:rPr lang="zh-CN" altLang="en-US" sz="1400" kern="0" dirty="0">
                          <a:solidFill>
                            <a:schemeClr val="bg1"/>
                          </a:solidFill>
                          <a:effectLst/>
                          <a:latin typeface="Arial" panose="020B0604020202020204" pitchFamily="34" charset="0"/>
                          <a:ea typeface="汉仪旗黑-60S" panose="00020600040101010101" pitchFamily="18" charset="-122"/>
                          <a:sym typeface="Arial" panose="020B0604020202020204" pitchFamily="34" charset="0"/>
                        </a:rPr>
                        <a:t>设置检修用设备</a:t>
                      </a:r>
                      <a:endParaRPr lang="zh-CN" altLang="en-US" sz="1200" dirty="0">
                        <a:solidFill>
                          <a:schemeClr val="bg1"/>
                        </a:solidFill>
                        <a:effectLst/>
                        <a:latin typeface="Arial" panose="020B0604020202020204" pitchFamily="34" charset="0"/>
                        <a:ea typeface="汉仪旗黑-60S" panose="00020600040101010101" pitchFamily="18" charset="-122"/>
                        <a:cs typeface="Times New Roman" panose="02020603050405020304" pitchFamily="18" charset="0"/>
                        <a:sym typeface="Arial" panose="020B0604020202020204" pitchFamily="34" charset="0"/>
                      </a:endParaRPr>
                    </a:p>
                  </a:txBody>
                  <a:tcPr marL="31549" marR="31549" marT="8929" marB="42859" anchor="ctr">
                    <a:solidFill>
                      <a:schemeClr val="accent2"/>
                    </a:solidFill>
                  </a:tcPr>
                </a:tc>
                <a:tc>
                  <a:txBody>
                    <a:bodyPr/>
                    <a:lstStyle/>
                    <a:p>
                      <a:pPr marL="0" marR="0" indent="0" algn="l">
                        <a:spcBef>
                          <a:spcPts val="0"/>
                        </a:spcBef>
                        <a:spcAft>
                          <a:spcPts val="0"/>
                        </a:spcAft>
                      </a:pPr>
                      <a:r>
                        <a:rPr lang="zh-CN" altLang="en-US" sz="1300" kern="0">
                          <a:effectLst/>
                          <a:latin typeface="Arial" panose="020B0604020202020204" pitchFamily="34" charset="0"/>
                          <a:ea typeface="汉仪旗黑-60S" panose="00020600040101010101" pitchFamily="18" charset="-122"/>
                          <a:sym typeface="Arial" panose="020B0604020202020204" pitchFamily="34" charset="0"/>
                        </a:rPr>
                        <a:t>软管、绳索、器具</a:t>
                      </a:r>
                      <a:r>
                        <a:rPr lang="en-US" altLang="zh-CN" sz="1300" kern="0">
                          <a:effectLst/>
                          <a:latin typeface="Arial" panose="020B0604020202020204" pitchFamily="34" charset="0"/>
                          <a:ea typeface="汉仪旗黑-60S" panose="00020600040101010101" pitchFamily="18" charset="-122"/>
                          <a:sym typeface="Arial" panose="020B0604020202020204" pitchFamily="34" charset="0"/>
                        </a:rPr>
                        <a:t>——</a:t>
                      </a:r>
                      <a:r>
                        <a:rPr lang="zh-CN" altLang="en-US" sz="1300" kern="0">
                          <a:effectLst/>
                          <a:latin typeface="Arial" panose="020B0604020202020204" pitchFamily="34" charset="0"/>
                          <a:ea typeface="汉仪旗黑-60S" panose="00020600040101010101" pitchFamily="18" charset="-122"/>
                          <a:sym typeface="Arial" panose="020B0604020202020204" pitchFamily="34" charset="0"/>
                        </a:rPr>
                        <a:t>脱落的危险；</a:t>
                      </a:r>
                      <a:endParaRPr lang="zh-CN" altLang="en-US" sz="1100">
                        <a:effectLst/>
                        <a:latin typeface="Arial" panose="020B0604020202020204" pitchFamily="34" charset="0"/>
                        <a:ea typeface="汉仪旗黑-60S" panose="00020600040101010101" pitchFamily="18" charset="-122"/>
                        <a:sym typeface="Arial" panose="020B0604020202020204" pitchFamily="34" charset="0"/>
                      </a:endParaRPr>
                    </a:p>
                    <a:p>
                      <a:pPr marL="0" marR="0" indent="0" algn="l">
                        <a:spcBef>
                          <a:spcPts val="0"/>
                        </a:spcBef>
                        <a:spcAft>
                          <a:spcPts val="0"/>
                        </a:spcAft>
                      </a:pPr>
                      <a:r>
                        <a:rPr lang="zh-CN" altLang="en-US" sz="1300" kern="0">
                          <a:effectLst/>
                          <a:latin typeface="Arial" panose="020B0604020202020204" pitchFamily="34" charset="0"/>
                          <a:ea typeface="汉仪旗黑-60S" panose="00020600040101010101" pitchFamily="18" charset="-122"/>
                          <a:sym typeface="Arial" panose="020B0604020202020204" pitchFamily="34" charset="0"/>
                        </a:rPr>
                        <a:t>电气设施</a:t>
                      </a:r>
                      <a:r>
                        <a:rPr lang="en-US" altLang="zh-CN" sz="1300" kern="0">
                          <a:effectLst/>
                          <a:latin typeface="Arial" panose="020B0604020202020204" pitchFamily="34" charset="0"/>
                          <a:ea typeface="汉仪旗黑-60S" panose="00020600040101010101" pitchFamily="18" charset="-122"/>
                          <a:sym typeface="Arial" panose="020B0604020202020204" pitchFamily="34" charset="0"/>
                        </a:rPr>
                        <a:t>——</a:t>
                      </a:r>
                      <a:r>
                        <a:rPr lang="zh-CN" altLang="en-US" sz="1300" kern="0">
                          <a:effectLst/>
                          <a:latin typeface="Arial" panose="020B0604020202020204" pitchFamily="34" charset="0"/>
                          <a:ea typeface="汉仪旗黑-60S" panose="00020600040101010101" pitchFamily="18" charset="-122"/>
                          <a:sym typeface="Arial" panose="020B0604020202020204" pitchFamily="34" charset="0"/>
                        </a:rPr>
                        <a:t>电压过高、导线裸露；</a:t>
                      </a:r>
                      <a:endParaRPr lang="zh-CN" altLang="en-US" sz="1100">
                        <a:effectLst/>
                        <a:latin typeface="Arial" panose="020B0604020202020204" pitchFamily="34" charset="0"/>
                        <a:ea typeface="汉仪旗黑-60S" panose="00020600040101010101" pitchFamily="18" charset="-122"/>
                        <a:sym typeface="Arial" panose="020B0604020202020204" pitchFamily="34" charset="0"/>
                      </a:endParaRPr>
                    </a:p>
                    <a:p>
                      <a:pPr marL="0" marR="0" indent="0" algn="l">
                        <a:spcBef>
                          <a:spcPts val="0"/>
                        </a:spcBef>
                        <a:spcAft>
                          <a:spcPts val="0"/>
                        </a:spcAft>
                      </a:pPr>
                      <a:r>
                        <a:rPr lang="zh-CN" altLang="en-US" sz="1300" kern="0">
                          <a:effectLst/>
                          <a:latin typeface="Arial" panose="020B0604020202020204" pitchFamily="34" charset="0"/>
                          <a:ea typeface="汉仪旗黑-60S" panose="00020600040101010101" pitchFamily="18" charset="-122"/>
                          <a:sym typeface="Arial" panose="020B0604020202020204" pitchFamily="34" charset="0"/>
                        </a:rPr>
                        <a:t>电机未锁定并未作出标记</a:t>
                      </a:r>
                      <a:endParaRPr lang="zh-CN" altLang="en-US" sz="1100">
                        <a:effectLst/>
                        <a:latin typeface="Arial" panose="020B0604020202020204" pitchFamily="34" charset="0"/>
                        <a:ea typeface="汉仪旗黑-60S" panose="00020600040101010101" pitchFamily="18" charset="-122"/>
                        <a:cs typeface="Times New Roman" panose="02020603050405020304" pitchFamily="18" charset="0"/>
                        <a:sym typeface="Arial" panose="020B0604020202020204" pitchFamily="34" charset="0"/>
                      </a:endParaRPr>
                    </a:p>
                  </a:txBody>
                  <a:tcPr marL="31549" marR="31549" marT="8929" marB="42859" anchor="ctr"/>
                </a:tc>
                <a:tc>
                  <a:txBody>
                    <a:bodyPr/>
                    <a:lstStyle/>
                    <a:p>
                      <a:pPr marL="0" marR="0" algn="l">
                        <a:spcBef>
                          <a:spcPts val="0"/>
                        </a:spcBef>
                        <a:spcAft>
                          <a:spcPts val="0"/>
                        </a:spcAft>
                      </a:pPr>
                      <a:r>
                        <a:rPr lang="zh-CN" altLang="en-US" sz="1300" kern="0">
                          <a:effectLst/>
                          <a:latin typeface="Arial" panose="020B0604020202020204" pitchFamily="34" charset="0"/>
                          <a:ea typeface="汉仪旗黑-60S" panose="00020600040101010101" pitchFamily="18" charset="-122"/>
                          <a:sym typeface="Arial" panose="020B0604020202020204" pitchFamily="34" charset="0"/>
                        </a:rPr>
                        <a:t>按照位置，顺序地设置软、绳索、管线及器材以确保安全</a:t>
                      </a:r>
                      <a:endParaRPr lang="zh-CN" altLang="en-US" sz="1100">
                        <a:effectLst/>
                        <a:latin typeface="Arial" panose="020B0604020202020204" pitchFamily="34" charset="0"/>
                        <a:ea typeface="汉仪旗黑-60S" panose="00020600040101010101" pitchFamily="18" charset="-122"/>
                        <a:sym typeface="Arial" panose="020B0604020202020204" pitchFamily="34" charset="0"/>
                      </a:endParaRPr>
                    </a:p>
                    <a:p>
                      <a:pPr marL="0" marR="0" algn="l">
                        <a:spcBef>
                          <a:spcPts val="0"/>
                        </a:spcBef>
                        <a:spcAft>
                          <a:spcPts val="0"/>
                        </a:spcAft>
                      </a:pPr>
                      <a:r>
                        <a:rPr lang="zh-CN" altLang="en-US" sz="1300" kern="0">
                          <a:effectLst/>
                          <a:latin typeface="Arial" panose="020B0604020202020204" pitchFamily="34" charset="0"/>
                          <a:ea typeface="汉仪旗黑-60S" panose="00020600040101010101" pitchFamily="18" charset="-122"/>
                          <a:sym typeface="Arial" panose="020B0604020202020204" pitchFamily="34" charset="0"/>
                        </a:rPr>
                        <a:t>设置接地故障断路器</a:t>
                      </a:r>
                      <a:endParaRPr lang="zh-CN" altLang="en-US" sz="1100">
                        <a:effectLst/>
                        <a:latin typeface="Arial" panose="020B0604020202020204" pitchFamily="34" charset="0"/>
                        <a:ea typeface="汉仪旗黑-60S" panose="00020600040101010101" pitchFamily="18" charset="-122"/>
                        <a:sym typeface="Arial" panose="020B0604020202020204" pitchFamily="34" charset="0"/>
                      </a:endParaRPr>
                    </a:p>
                    <a:p>
                      <a:pPr marL="0" marR="0" algn="l">
                        <a:spcBef>
                          <a:spcPts val="0"/>
                        </a:spcBef>
                        <a:spcAft>
                          <a:spcPts val="0"/>
                        </a:spcAft>
                      </a:pPr>
                      <a:r>
                        <a:rPr lang="zh-CN" altLang="en-US" sz="1300" kern="0">
                          <a:effectLst/>
                          <a:latin typeface="Arial" panose="020B0604020202020204" pitchFamily="34" charset="0"/>
                          <a:ea typeface="汉仪旗黑-60S" panose="00020600040101010101" pitchFamily="18" charset="-122"/>
                          <a:sym typeface="Arial" panose="020B0604020202020204" pitchFamily="34" charset="0"/>
                        </a:rPr>
                        <a:t>如果有搅拌电机，加以锁定并作出标记</a:t>
                      </a:r>
                      <a:endParaRPr lang="zh-CN" altLang="en-US" sz="1100">
                        <a:effectLst/>
                        <a:latin typeface="Arial" panose="020B0604020202020204" pitchFamily="34" charset="0"/>
                        <a:ea typeface="汉仪旗黑-60S" panose="00020600040101010101" pitchFamily="18" charset="-122"/>
                        <a:cs typeface="Times New Roman" panose="02020603050405020304" pitchFamily="18" charset="0"/>
                        <a:sym typeface="Arial" panose="020B0604020202020204" pitchFamily="34" charset="0"/>
                      </a:endParaRPr>
                    </a:p>
                  </a:txBody>
                  <a:tcPr marL="31549" marR="31549" marT="8929" marB="42859" anchor="ctr"/>
                </a:tc>
              </a:tr>
              <a:tr h="294354">
                <a:tc>
                  <a:txBody>
                    <a:bodyPr/>
                    <a:lstStyle/>
                    <a:p>
                      <a:pPr marL="0" marR="0" algn="l">
                        <a:lnSpc>
                          <a:spcPct val="150000"/>
                        </a:lnSpc>
                        <a:spcBef>
                          <a:spcPts val="0"/>
                        </a:spcBef>
                        <a:spcAft>
                          <a:spcPts val="0"/>
                        </a:spcAft>
                      </a:pPr>
                      <a:r>
                        <a:rPr lang="en-US" altLang="zh-CN" sz="1400" kern="0" dirty="0">
                          <a:solidFill>
                            <a:schemeClr val="bg1"/>
                          </a:solidFill>
                          <a:effectLst/>
                          <a:latin typeface="Arial" panose="020B0604020202020204" pitchFamily="34" charset="0"/>
                          <a:ea typeface="汉仪旗黑-60S" panose="00020600040101010101" pitchFamily="18" charset="-122"/>
                          <a:sym typeface="Arial" panose="020B0604020202020204" pitchFamily="34" charset="0"/>
                        </a:rPr>
                        <a:t>4. </a:t>
                      </a:r>
                      <a:r>
                        <a:rPr lang="zh-CN" altLang="en-US" sz="1400" kern="0" dirty="0">
                          <a:solidFill>
                            <a:schemeClr val="bg1"/>
                          </a:solidFill>
                          <a:effectLst/>
                          <a:latin typeface="Arial" panose="020B0604020202020204" pitchFamily="34" charset="0"/>
                          <a:ea typeface="汉仪旗黑-60S" panose="00020600040101010101" pitchFamily="18" charset="-122"/>
                          <a:sym typeface="Arial" panose="020B0604020202020204" pitchFamily="34" charset="0"/>
                        </a:rPr>
                        <a:t>罐内安放梯子</a:t>
                      </a:r>
                      <a:endParaRPr lang="zh-CN" altLang="en-US" sz="1200" dirty="0">
                        <a:solidFill>
                          <a:schemeClr val="bg1"/>
                        </a:solidFill>
                        <a:effectLst/>
                        <a:latin typeface="Arial" panose="020B0604020202020204" pitchFamily="34" charset="0"/>
                        <a:ea typeface="汉仪旗黑-60S" panose="00020600040101010101" pitchFamily="18" charset="-122"/>
                        <a:cs typeface="Times New Roman" panose="02020603050405020304" pitchFamily="18" charset="0"/>
                        <a:sym typeface="Arial" panose="020B0604020202020204" pitchFamily="34" charset="0"/>
                      </a:endParaRPr>
                    </a:p>
                  </a:txBody>
                  <a:tcPr marL="31549" marR="31549" marT="8929" marB="42859" anchor="ctr">
                    <a:solidFill>
                      <a:schemeClr val="accent2"/>
                    </a:solidFill>
                  </a:tcPr>
                </a:tc>
                <a:tc>
                  <a:txBody>
                    <a:bodyPr/>
                    <a:lstStyle/>
                    <a:p>
                      <a:pPr marL="0" marR="0" indent="0" algn="l">
                        <a:spcBef>
                          <a:spcPts val="0"/>
                        </a:spcBef>
                        <a:spcAft>
                          <a:spcPts val="0"/>
                        </a:spcAft>
                      </a:pPr>
                      <a:r>
                        <a:rPr lang="zh-CN" altLang="en-US" sz="1300" kern="0">
                          <a:effectLst/>
                          <a:latin typeface="Arial" panose="020B0604020202020204" pitchFamily="34" charset="0"/>
                          <a:ea typeface="汉仪旗黑-60S" panose="00020600040101010101" pitchFamily="18" charset="-122"/>
                          <a:sym typeface="Arial" panose="020B0604020202020204" pitchFamily="34" charset="0"/>
                        </a:rPr>
                        <a:t>梯子滑倒</a:t>
                      </a:r>
                      <a:endParaRPr lang="zh-CN" altLang="en-US" sz="1100">
                        <a:effectLst/>
                        <a:latin typeface="Arial" panose="020B0604020202020204" pitchFamily="34" charset="0"/>
                        <a:ea typeface="汉仪旗黑-60S" panose="00020600040101010101" pitchFamily="18" charset="-122"/>
                        <a:cs typeface="Times New Roman" panose="02020603050405020304" pitchFamily="18" charset="0"/>
                        <a:sym typeface="Arial" panose="020B0604020202020204" pitchFamily="34" charset="0"/>
                      </a:endParaRPr>
                    </a:p>
                  </a:txBody>
                  <a:tcPr marL="31549" marR="31549" marT="8929" marB="42859" anchor="ctr"/>
                </a:tc>
                <a:tc>
                  <a:txBody>
                    <a:bodyPr/>
                    <a:lstStyle/>
                    <a:p>
                      <a:pPr marL="0" marR="0" algn="l">
                        <a:spcBef>
                          <a:spcPts val="0"/>
                        </a:spcBef>
                        <a:spcAft>
                          <a:spcPts val="0"/>
                        </a:spcAft>
                      </a:pPr>
                      <a:r>
                        <a:rPr lang="zh-CN" altLang="en-US" sz="1300" kern="0" dirty="0">
                          <a:effectLst/>
                          <a:latin typeface="Arial" panose="020B0604020202020204" pitchFamily="34" charset="0"/>
                          <a:ea typeface="汉仪旗黑-60S" panose="00020600040101010101" pitchFamily="18" charset="-122"/>
                          <a:sym typeface="Arial" panose="020B0604020202020204" pitchFamily="34" charset="0"/>
                        </a:rPr>
                        <a:t>将梯子牢固地固定在人孔顶部或其他固定部件上</a:t>
                      </a:r>
                      <a:endParaRPr lang="zh-CN" altLang="en-US" sz="1100" dirty="0">
                        <a:effectLst/>
                        <a:latin typeface="Arial" panose="020B0604020202020204" pitchFamily="34" charset="0"/>
                        <a:ea typeface="汉仪旗黑-60S" panose="00020600040101010101" pitchFamily="18" charset="-122"/>
                        <a:cs typeface="Times New Roman" panose="02020603050405020304" pitchFamily="18" charset="0"/>
                        <a:sym typeface="Arial" panose="020B0604020202020204" pitchFamily="34" charset="0"/>
                      </a:endParaRPr>
                    </a:p>
                  </a:txBody>
                  <a:tcPr marL="31549" marR="31549" marT="8929" marB="42859" anchor="ctr"/>
                </a:tc>
              </a:tr>
            </a:tbl>
          </a:graphicData>
        </a:graphic>
      </p:graphicFrame>
      <p:sp>
        <p:nvSpPr>
          <p:cNvPr id="22" name="TextBox 1"/>
          <p:cNvSpPr txBox="1"/>
          <p:nvPr/>
        </p:nvSpPr>
        <p:spPr>
          <a:xfrm>
            <a:off x="823480" y="6198751"/>
            <a:ext cx="7928856" cy="368300"/>
          </a:xfrm>
          <a:prstGeom prst="rect">
            <a:avLst/>
          </a:prstGeom>
          <a:noFill/>
        </p:spPr>
        <p:txBody>
          <a:bodyPr wrap="square" rtlCol="0">
            <a:spAutoFit/>
          </a:bodyPr>
          <a:lstStyle/>
          <a:p>
            <a:pPr marL="285750" indent="-285750">
              <a:buFont typeface="Wingdings" panose="05000000000000000000" pitchFamily="2" charset="2"/>
              <a:buChar char="Ø"/>
            </a:pPr>
            <a:r>
              <a:rPr lang="zh-CN" altLang="en-US" b="1" dirty="0">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rPr>
              <a:t>应用举例：作业活动为从顶部人孔进入，清理化学物质储罐的内表面</a:t>
            </a:r>
            <a:endParaRPr lang="zh-CN" altLang="en-US" b="1" dirty="0">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endParaRPr>
          </a:p>
        </p:txBody>
      </p:sp>
    </p:spTree>
    <p:custDataLst>
      <p:tags r:id="rId1"/>
    </p:custData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文本框"/>
          <p:cNvSpPr/>
          <p:nvPr/>
        </p:nvSpPr>
        <p:spPr>
          <a:xfrm>
            <a:off x="916214" y="289917"/>
            <a:ext cx="5194300" cy="583565"/>
          </a:xfrm>
          <a:prstGeom prst="rect">
            <a:avLst/>
          </a:prstGeom>
        </p:spPr>
        <p:txBody>
          <a:bodyPr wrap="square">
            <a:spAutoFit/>
          </a:bodyPr>
          <a:lstStyle/>
          <a:p>
            <a:pPr lvl="0"/>
            <a:r>
              <a:rPr lang="zh-CN" altLang="en-US" sz="3200" b="1">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rPr>
              <a:t>事故隐患排查</a:t>
            </a:r>
            <a:endParaRPr lang="zh-CN" altLang="en-US" sz="3200" b="1" dirty="0">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endParaRPr>
          </a:p>
        </p:txBody>
      </p:sp>
      <p:graphicFrame>
        <p:nvGraphicFramePr>
          <p:cNvPr id="6" name="表格 5"/>
          <p:cNvGraphicFramePr>
            <a:graphicFrameLocks noGrp="1"/>
          </p:cNvGraphicFramePr>
          <p:nvPr/>
        </p:nvGraphicFramePr>
        <p:xfrm>
          <a:off x="916214" y="1072461"/>
          <a:ext cx="10615414" cy="4993876"/>
        </p:xfrm>
        <a:graphic>
          <a:graphicData uri="http://schemas.openxmlformats.org/drawingml/2006/table">
            <a:tbl>
              <a:tblPr>
                <a:tableStyleId>{5C22544A-7EE6-4342-B048-85BDC9FD1C3A}</a:tableStyleId>
              </a:tblPr>
              <a:tblGrid>
                <a:gridCol w="1937518"/>
                <a:gridCol w="2652931"/>
                <a:gridCol w="6024965"/>
              </a:tblGrid>
              <a:tr h="486580">
                <a:tc>
                  <a:txBody>
                    <a:bodyPr/>
                    <a:lstStyle/>
                    <a:p>
                      <a:pPr marL="0" marR="0" algn="ctr">
                        <a:spcBef>
                          <a:spcPts val="0"/>
                        </a:spcBef>
                        <a:spcAft>
                          <a:spcPts val="0"/>
                        </a:spcAft>
                      </a:pPr>
                      <a:r>
                        <a:rPr lang="zh-CN" altLang="en-US" sz="1800" b="1" kern="0" dirty="0">
                          <a:solidFill>
                            <a:schemeClr val="bg1"/>
                          </a:solidFill>
                          <a:effectLst/>
                          <a:latin typeface="Arial" panose="020B0604020202020204" pitchFamily="34" charset="0"/>
                          <a:ea typeface="汉仪旗黑-60S" panose="00020600040101010101" pitchFamily="18" charset="-122"/>
                          <a:sym typeface="Arial" panose="020B0604020202020204" pitchFamily="34" charset="0"/>
                        </a:rPr>
                        <a:t>步  骤</a:t>
                      </a:r>
                      <a:endParaRPr lang="zh-CN" altLang="en-US" sz="1100" b="1" dirty="0">
                        <a:solidFill>
                          <a:schemeClr val="bg1"/>
                        </a:solidFill>
                        <a:effectLst/>
                        <a:latin typeface="Arial" panose="020B0604020202020204" pitchFamily="34" charset="0"/>
                        <a:ea typeface="汉仪旗黑-60S" panose="00020600040101010101" pitchFamily="18" charset="-122"/>
                        <a:cs typeface="Times New Roman" panose="02020603050405020304" pitchFamily="18" charset="0"/>
                        <a:sym typeface="Arial" panose="020B0604020202020204" pitchFamily="34" charset="0"/>
                      </a:endParaRPr>
                    </a:p>
                  </a:txBody>
                  <a:tcPr marL="28493" marR="28493" marT="8064" marB="38707" anchor="ctr">
                    <a:solidFill>
                      <a:schemeClr val="accent2"/>
                    </a:solidFill>
                  </a:tcPr>
                </a:tc>
                <a:tc>
                  <a:txBody>
                    <a:bodyPr/>
                    <a:lstStyle/>
                    <a:p>
                      <a:pPr marL="0" marR="0" algn="ctr">
                        <a:spcBef>
                          <a:spcPts val="0"/>
                        </a:spcBef>
                        <a:spcAft>
                          <a:spcPts val="0"/>
                        </a:spcAft>
                      </a:pPr>
                      <a:r>
                        <a:rPr lang="zh-CN" altLang="en-US" sz="1800" b="1" kern="0" dirty="0">
                          <a:solidFill>
                            <a:schemeClr val="bg1"/>
                          </a:solidFill>
                          <a:effectLst/>
                          <a:latin typeface="Arial" panose="020B0604020202020204" pitchFamily="34" charset="0"/>
                          <a:ea typeface="汉仪旗黑-60S" panose="00020600040101010101" pitchFamily="18" charset="-122"/>
                          <a:sym typeface="Arial" panose="020B0604020202020204" pitchFamily="34" charset="0"/>
                        </a:rPr>
                        <a:t>危害辨识</a:t>
                      </a:r>
                      <a:endParaRPr lang="zh-CN" altLang="en-US" sz="1100" b="1" dirty="0">
                        <a:solidFill>
                          <a:schemeClr val="bg1"/>
                        </a:solidFill>
                        <a:effectLst/>
                        <a:latin typeface="Arial" panose="020B0604020202020204" pitchFamily="34" charset="0"/>
                        <a:ea typeface="汉仪旗黑-60S" panose="00020600040101010101" pitchFamily="18" charset="-122"/>
                        <a:cs typeface="Times New Roman" panose="02020603050405020304" pitchFamily="18" charset="0"/>
                        <a:sym typeface="Arial" panose="020B0604020202020204" pitchFamily="34" charset="0"/>
                      </a:endParaRPr>
                    </a:p>
                  </a:txBody>
                  <a:tcPr marL="28493" marR="28493" marT="8064" marB="38707" anchor="ctr">
                    <a:solidFill>
                      <a:schemeClr val="accent2"/>
                    </a:solidFill>
                  </a:tcPr>
                </a:tc>
                <a:tc>
                  <a:txBody>
                    <a:bodyPr/>
                    <a:lstStyle/>
                    <a:p>
                      <a:pPr marL="0" marR="0" algn="ctr">
                        <a:spcBef>
                          <a:spcPts val="0"/>
                        </a:spcBef>
                        <a:spcAft>
                          <a:spcPts val="0"/>
                        </a:spcAft>
                      </a:pPr>
                      <a:r>
                        <a:rPr lang="zh-CN" altLang="en-US" sz="1800" b="1" kern="0" dirty="0">
                          <a:solidFill>
                            <a:schemeClr val="bg1"/>
                          </a:solidFill>
                          <a:effectLst/>
                          <a:latin typeface="Arial" panose="020B0604020202020204" pitchFamily="34" charset="0"/>
                          <a:ea typeface="汉仪旗黑-60S" panose="00020600040101010101" pitchFamily="18" charset="-122"/>
                          <a:sym typeface="Arial" panose="020B0604020202020204" pitchFamily="34" charset="0"/>
                        </a:rPr>
                        <a:t>对  策</a:t>
                      </a:r>
                      <a:endParaRPr lang="zh-CN" altLang="en-US" sz="1100" b="1" dirty="0">
                        <a:solidFill>
                          <a:schemeClr val="bg1"/>
                        </a:solidFill>
                        <a:effectLst/>
                        <a:latin typeface="Arial" panose="020B0604020202020204" pitchFamily="34" charset="0"/>
                        <a:ea typeface="汉仪旗黑-60S" panose="00020600040101010101" pitchFamily="18" charset="-122"/>
                        <a:cs typeface="Times New Roman" panose="02020603050405020304" pitchFamily="18" charset="0"/>
                        <a:sym typeface="Arial" panose="020B0604020202020204" pitchFamily="34" charset="0"/>
                      </a:endParaRPr>
                    </a:p>
                  </a:txBody>
                  <a:tcPr marL="28493" marR="28493" marT="8064" marB="38707" anchor="ctr">
                    <a:solidFill>
                      <a:schemeClr val="accent2"/>
                    </a:solidFill>
                  </a:tcPr>
                </a:tc>
              </a:tr>
              <a:tr h="1183357">
                <a:tc>
                  <a:txBody>
                    <a:bodyPr/>
                    <a:lstStyle/>
                    <a:p>
                      <a:pPr marL="0" marR="0" algn="l">
                        <a:spcBef>
                          <a:spcPts val="0"/>
                        </a:spcBef>
                        <a:spcAft>
                          <a:spcPts val="0"/>
                        </a:spcAft>
                      </a:pPr>
                      <a:r>
                        <a:rPr lang="en-US" altLang="zh-CN" sz="1400" b="1" kern="0">
                          <a:solidFill>
                            <a:schemeClr val="bg1"/>
                          </a:solidFill>
                          <a:effectLst/>
                          <a:latin typeface="Arial" panose="020B0604020202020204" pitchFamily="34" charset="0"/>
                          <a:ea typeface="汉仪旗黑-60S" panose="00020600040101010101" pitchFamily="18" charset="-122"/>
                          <a:sym typeface="Arial" panose="020B0604020202020204" pitchFamily="34" charset="0"/>
                        </a:rPr>
                        <a:t>5. </a:t>
                      </a:r>
                      <a:r>
                        <a:rPr lang="zh-CN" altLang="en-US" sz="1400" b="1" kern="0">
                          <a:solidFill>
                            <a:schemeClr val="bg1"/>
                          </a:solidFill>
                          <a:effectLst/>
                          <a:latin typeface="Arial" panose="020B0604020202020204" pitchFamily="34" charset="0"/>
                          <a:ea typeface="汉仪旗黑-60S" panose="00020600040101010101" pitchFamily="18" charset="-122"/>
                          <a:sym typeface="Arial" panose="020B0604020202020204" pitchFamily="34" charset="0"/>
                        </a:rPr>
                        <a:t>准备入罐</a:t>
                      </a:r>
                      <a:endParaRPr lang="zh-CN" altLang="en-US" sz="1000" b="1">
                        <a:solidFill>
                          <a:schemeClr val="bg1"/>
                        </a:solidFill>
                        <a:effectLst/>
                        <a:latin typeface="Arial" panose="020B0604020202020204" pitchFamily="34" charset="0"/>
                        <a:ea typeface="汉仪旗黑-60S" panose="00020600040101010101" pitchFamily="18" charset="-122"/>
                        <a:cs typeface="Times New Roman" panose="02020603050405020304" pitchFamily="18" charset="0"/>
                        <a:sym typeface="Arial" panose="020B0604020202020204" pitchFamily="34" charset="0"/>
                      </a:endParaRPr>
                    </a:p>
                  </a:txBody>
                  <a:tcPr marL="28493" marR="28493" marT="8064" marB="38707" anchor="ctr">
                    <a:solidFill>
                      <a:schemeClr val="accent2"/>
                    </a:solidFill>
                  </a:tcPr>
                </a:tc>
                <a:tc>
                  <a:txBody>
                    <a:bodyPr/>
                    <a:lstStyle/>
                    <a:p>
                      <a:pPr marL="0" marR="0" algn="l">
                        <a:spcBef>
                          <a:spcPts val="0"/>
                        </a:spcBef>
                        <a:spcAft>
                          <a:spcPts val="0"/>
                        </a:spcAft>
                      </a:pPr>
                      <a:r>
                        <a:rPr lang="zh-CN" altLang="en-US" sz="1200" kern="0">
                          <a:effectLst/>
                          <a:latin typeface="Arial" panose="020B0604020202020204" pitchFamily="34" charset="0"/>
                          <a:ea typeface="汉仪旗黑-60S" panose="00020600040101010101" pitchFamily="18" charset="-122"/>
                          <a:sym typeface="Arial" panose="020B0604020202020204" pitchFamily="34" charset="0"/>
                        </a:rPr>
                        <a:t>罐内有气体或液体</a:t>
                      </a:r>
                      <a:endParaRPr lang="zh-CN" altLang="en-US" sz="1000">
                        <a:effectLst/>
                        <a:latin typeface="Arial" panose="020B0604020202020204" pitchFamily="34" charset="0"/>
                        <a:ea typeface="汉仪旗黑-60S" panose="00020600040101010101" pitchFamily="18" charset="-122"/>
                        <a:cs typeface="Times New Roman" panose="02020603050405020304" pitchFamily="18" charset="0"/>
                        <a:sym typeface="Arial" panose="020B0604020202020204" pitchFamily="34" charset="0"/>
                      </a:endParaRPr>
                    </a:p>
                  </a:txBody>
                  <a:tcPr marL="28493" marR="28493" marT="8064" marB="38707" anchor="ctr"/>
                </a:tc>
                <a:tc>
                  <a:txBody>
                    <a:bodyPr/>
                    <a:lstStyle/>
                    <a:p>
                      <a:pPr marL="0" marR="0" algn="l">
                        <a:spcBef>
                          <a:spcPts val="0"/>
                        </a:spcBef>
                        <a:spcAft>
                          <a:spcPts val="0"/>
                        </a:spcAft>
                      </a:pPr>
                      <a:r>
                        <a:rPr lang="zh-CN" altLang="en-US" sz="1200" kern="0">
                          <a:effectLst/>
                          <a:latin typeface="Arial" panose="020B0604020202020204" pitchFamily="34" charset="0"/>
                          <a:ea typeface="汉仪旗黑-60S" panose="00020600040101010101" pitchFamily="18" charset="-122"/>
                          <a:sym typeface="Arial" panose="020B0604020202020204" pitchFamily="34" charset="0"/>
                        </a:rPr>
                        <a:t>通过现有的管道清空储罐；</a:t>
                      </a:r>
                      <a:endParaRPr lang="zh-CN" altLang="en-US" sz="1000">
                        <a:effectLst/>
                        <a:latin typeface="Arial" panose="020B0604020202020204" pitchFamily="34" charset="0"/>
                        <a:ea typeface="汉仪旗黑-60S" panose="00020600040101010101" pitchFamily="18" charset="-122"/>
                        <a:sym typeface="Arial" panose="020B0604020202020204" pitchFamily="34" charset="0"/>
                      </a:endParaRPr>
                    </a:p>
                    <a:p>
                      <a:pPr marL="0" marR="0" algn="l">
                        <a:spcBef>
                          <a:spcPts val="0"/>
                        </a:spcBef>
                        <a:spcAft>
                          <a:spcPts val="0"/>
                        </a:spcAft>
                      </a:pPr>
                      <a:r>
                        <a:rPr lang="zh-CN" altLang="en-US" sz="1200" kern="0">
                          <a:effectLst/>
                          <a:latin typeface="Arial" panose="020B0604020202020204" pitchFamily="34" charset="0"/>
                          <a:ea typeface="汉仪旗黑-60S" panose="00020600040101010101" pitchFamily="18" charset="-122"/>
                          <a:sym typeface="Arial" panose="020B0604020202020204" pitchFamily="34" charset="0"/>
                        </a:rPr>
                        <a:t>审查应急预案；</a:t>
                      </a:r>
                      <a:endParaRPr lang="zh-CN" altLang="en-US" sz="1000">
                        <a:effectLst/>
                        <a:latin typeface="Arial" panose="020B0604020202020204" pitchFamily="34" charset="0"/>
                        <a:ea typeface="汉仪旗黑-60S" panose="00020600040101010101" pitchFamily="18" charset="-122"/>
                        <a:sym typeface="Arial" panose="020B0604020202020204" pitchFamily="34" charset="0"/>
                      </a:endParaRPr>
                    </a:p>
                    <a:p>
                      <a:pPr marL="0" marR="0" algn="l">
                        <a:spcBef>
                          <a:spcPts val="0"/>
                        </a:spcBef>
                        <a:spcAft>
                          <a:spcPts val="0"/>
                        </a:spcAft>
                      </a:pPr>
                      <a:r>
                        <a:rPr lang="zh-CN" altLang="en-US" sz="1200" kern="0">
                          <a:effectLst/>
                          <a:latin typeface="Arial" panose="020B0604020202020204" pitchFamily="34" charset="0"/>
                          <a:ea typeface="汉仪旗黑-60S" panose="00020600040101010101" pitchFamily="18" charset="-122"/>
                          <a:sym typeface="Arial" panose="020B0604020202020204" pitchFamily="34" charset="0"/>
                        </a:rPr>
                        <a:t>安全管理人员</a:t>
                      </a:r>
                      <a:r>
                        <a:rPr lang="zh-CN" altLang="en-US" sz="1200" kern="100">
                          <a:effectLst/>
                          <a:latin typeface="Arial" panose="020B0604020202020204" pitchFamily="34" charset="0"/>
                          <a:ea typeface="汉仪旗黑-60S" panose="00020600040101010101" pitchFamily="18" charset="-122"/>
                          <a:sym typeface="Arial" panose="020B0604020202020204" pitchFamily="34" charset="0"/>
                        </a:rPr>
                        <a:t>检查现场；</a:t>
                      </a:r>
                      <a:endParaRPr lang="zh-CN" altLang="en-US" sz="1000">
                        <a:effectLst/>
                        <a:latin typeface="Arial" panose="020B0604020202020204" pitchFamily="34" charset="0"/>
                        <a:ea typeface="汉仪旗黑-60S" panose="00020600040101010101" pitchFamily="18" charset="-122"/>
                        <a:sym typeface="Arial" panose="020B0604020202020204" pitchFamily="34" charset="0"/>
                      </a:endParaRPr>
                    </a:p>
                    <a:p>
                      <a:pPr marL="0" marR="0" algn="l">
                        <a:spcBef>
                          <a:spcPts val="0"/>
                        </a:spcBef>
                        <a:spcAft>
                          <a:spcPts val="0"/>
                        </a:spcAft>
                      </a:pPr>
                      <a:r>
                        <a:rPr lang="zh-CN" altLang="en-US" sz="1200" kern="0">
                          <a:effectLst/>
                          <a:latin typeface="Arial" panose="020B0604020202020204" pitchFamily="34" charset="0"/>
                          <a:ea typeface="汉仪旗黑-60S" panose="00020600040101010101" pitchFamily="18" charset="-122"/>
                          <a:sym typeface="Arial" panose="020B0604020202020204" pitchFamily="34" charset="0"/>
                        </a:rPr>
                        <a:t>罐体接管法兰处设置盲板（隔离）；</a:t>
                      </a:r>
                      <a:endParaRPr lang="zh-CN" altLang="en-US" sz="1000">
                        <a:effectLst/>
                        <a:latin typeface="Arial" panose="020B0604020202020204" pitchFamily="34" charset="0"/>
                        <a:ea typeface="汉仪旗黑-60S" panose="00020600040101010101" pitchFamily="18" charset="-122"/>
                        <a:sym typeface="Arial" panose="020B0604020202020204" pitchFamily="34" charset="0"/>
                      </a:endParaRPr>
                    </a:p>
                    <a:p>
                      <a:pPr marL="0" marR="0" algn="l">
                        <a:spcBef>
                          <a:spcPts val="0"/>
                        </a:spcBef>
                        <a:spcAft>
                          <a:spcPts val="0"/>
                        </a:spcAft>
                      </a:pPr>
                      <a:r>
                        <a:rPr lang="zh-CN" altLang="en-US" sz="1200" kern="0">
                          <a:effectLst/>
                          <a:latin typeface="Arial" panose="020B0604020202020204" pitchFamily="34" charset="0"/>
                          <a:ea typeface="汉仪旗黑-60S" panose="00020600040101010101" pitchFamily="18" charset="-122"/>
                          <a:sym typeface="Arial" panose="020B0604020202020204" pitchFamily="34" charset="0"/>
                        </a:rPr>
                        <a:t>具备资格的人员检测罐内气体（经常检测）；</a:t>
                      </a:r>
                      <a:endParaRPr lang="zh-CN" altLang="en-US" sz="1000">
                        <a:effectLst/>
                        <a:latin typeface="Arial" panose="020B0604020202020204" pitchFamily="34" charset="0"/>
                        <a:ea typeface="汉仪旗黑-60S" panose="00020600040101010101" pitchFamily="18" charset="-122"/>
                        <a:cs typeface="Times New Roman" panose="02020603050405020304" pitchFamily="18" charset="0"/>
                        <a:sym typeface="Arial" panose="020B0604020202020204" pitchFamily="34" charset="0"/>
                      </a:endParaRPr>
                    </a:p>
                  </a:txBody>
                  <a:tcPr marL="28493" marR="28493" marT="8064" marB="38707" anchor="ctr"/>
                </a:tc>
              </a:tr>
              <a:tr h="539741">
                <a:tc>
                  <a:txBody>
                    <a:bodyPr/>
                    <a:lstStyle/>
                    <a:p>
                      <a:pPr marL="0" marR="0" algn="l">
                        <a:spcBef>
                          <a:spcPts val="0"/>
                        </a:spcBef>
                        <a:spcAft>
                          <a:spcPts val="0"/>
                        </a:spcAft>
                      </a:pPr>
                      <a:r>
                        <a:rPr lang="en-US" altLang="zh-CN" sz="1400" b="1" kern="0">
                          <a:solidFill>
                            <a:schemeClr val="bg1"/>
                          </a:solidFill>
                          <a:effectLst/>
                          <a:latin typeface="Arial" panose="020B0604020202020204" pitchFamily="34" charset="0"/>
                          <a:ea typeface="汉仪旗黑-60S" panose="00020600040101010101" pitchFamily="18" charset="-122"/>
                          <a:sym typeface="Arial" panose="020B0604020202020204" pitchFamily="34" charset="0"/>
                        </a:rPr>
                        <a:t>6. </a:t>
                      </a:r>
                      <a:r>
                        <a:rPr lang="zh-CN" altLang="en-US" sz="1400" b="1" kern="0">
                          <a:solidFill>
                            <a:schemeClr val="bg1"/>
                          </a:solidFill>
                          <a:effectLst/>
                          <a:latin typeface="Arial" panose="020B0604020202020204" pitchFamily="34" charset="0"/>
                          <a:ea typeface="汉仪旗黑-60S" panose="00020600040101010101" pitchFamily="18" charset="-122"/>
                          <a:sym typeface="Arial" panose="020B0604020202020204" pitchFamily="34" charset="0"/>
                        </a:rPr>
                        <a:t>罐入口处安放设备</a:t>
                      </a:r>
                      <a:endParaRPr lang="zh-CN" altLang="en-US" sz="1000" b="1">
                        <a:solidFill>
                          <a:schemeClr val="bg1"/>
                        </a:solidFill>
                        <a:effectLst/>
                        <a:latin typeface="Arial" panose="020B0604020202020204" pitchFamily="34" charset="0"/>
                        <a:ea typeface="汉仪旗黑-60S" panose="00020600040101010101" pitchFamily="18" charset="-122"/>
                        <a:cs typeface="Times New Roman" panose="02020603050405020304" pitchFamily="18" charset="0"/>
                        <a:sym typeface="Arial" panose="020B0604020202020204" pitchFamily="34" charset="0"/>
                      </a:endParaRPr>
                    </a:p>
                  </a:txBody>
                  <a:tcPr marL="28493" marR="28493" marT="8064" marB="38707" anchor="ctr">
                    <a:solidFill>
                      <a:schemeClr val="accent2"/>
                    </a:solidFill>
                  </a:tcPr>
                </a:tc>
                <a:tc>
                  <a:txBody>
                    <a:bodyPr/>
                    <a:lstStyle/>
                    <a:p>
                      <a:pPr marL="0" marR="0" algn="l">
                        <a:spcBef>
                          <a:spcPts val="0"/>
                        </a:spcBef>
                        <a:spcAft>
                          <a:spcPts val="0"/>
                        </a:spcAft>
                      </a:pPr>
                      <a:r>
                        <a:rPr lang="zh-CN" altLang="en-US" sz="1200" kern="0">
                          <a:effectLst/>
                          <a:latin typeface="Arial" panose="020B0604020202020204" pitchFamily="34" charset="0"/>
                          <a:ea typeface="汉仪旗黑-60S" panose="00020600040101010101" pitchFamily="18" charset="-122"/>
                          <a:sym typeface="Arial" panose="020B0604020202020204" pitchFamily="34" charset="0"/>
                        </a:rPr>
                        <a:t>脱落或倒下；</a:t>
                      </a:r>
                      <a:endParaRPr lang="zh-CN" altLang="en-US" sz="1000">
                        <a:effectLst/>
                        <a:latin typeface="Arial" panose="020B0604020202020204" pitchFamily="34" charset="0"/>
                        <a:ea typeface="汉仪旗黑-60S" panose="00020600040101010101" pitchFamily="18" charset="-122"/>
                        <a:cs typeface="Times New Roman" panose="02020603050405020304" pitchFamily="18" charset="0"/>
                        <a:sym typeface="Arial" panose="020B0604020202020204" pitchFamily="34" charset="0"/>
                      </a:endParaRPr>
                    </a:p>
                  </a:txBody>
                  <a:tcPr marL="28493" marR="28493" marT="8064" marB="38707" anchor="ctr"/>
                </a:tc>
                <a:tc>
                  <a:txBody>
                    <a:bodyPr/>
                    <a:lstStyle/>
                    <a:p>
                      <a:pPr marL="0" marR="0" algn="l">
                        <a:spcBef>
                          <a:spcPts val="0"/>
                        </a:spcBef>
                        <a:spcAft>
                          <a:spcPts val="0"/>
                        </a:spcAft>
                      </a:pPr>
                      <a:r>
                        <a:rPr lang="zh-CN" altLang="en-US" sz="1200" kern="0">
                          <a:effectLst/>
                          <a:latin typeface="Arial" panose="020B0604020202020204" pitchFamily="34" charset="0"/>
                          <a:ea typeface="汉仪旗黑-60S" panose="00020600040101010101" pitchFamily="18" charset="-122"/>
                          <a:sym typeface="Arial" panose="020B0604020202020204" pitchFamily="34" charset="0"/>
                        </a:rPr>
                        <a:t>使用机械操作设备；</a:t>
                      </a:r>
                      <a:endParaRPr lang="zh-CN" altLang="en-US" sz="1000">
                        <a:effectLst/>
                        <a:latin typeface="Arial" panose="020B0604020202020204" pitchFamily="34" charset="0"/>
                        <a:ea typeface="汉仪旗黑-60S" panose="00020600040101010101" pitchFamily="18" charset="-122"/>
                        <a:sym typeface="Arial" panose="020B0604020202020204" pitchFamily="34" charset="0"/>
                      </a:endParaRPr>
                    </a:p>
                    <a:p>
                      <a:pPr marL="0" marR="0" algn="l">
                        <a:spcBef>
                          <a:spcPts val="0"/>
                        </a:spcBef>
                        <a:spcAft>
                          <a:spcPts val="0"/>
                        </a:spcAft>
                      </a:pPr>
                      <a:r>
                        <a:rPr lang="zh-CN" altLang="en-US" sz="1200" kern="0">
                          <a:effectLst/>
                          <a:latin typeface="Arial" panose="020B0604020202020204" pitchFamily="34" charset="0"/>
                          <a:ea typeface="汉仪旗黑-60S" panose="00020600040101010101" pitchFamily="18" charset="-122"/>
                          <a:sym typeface="Arial" panose="020B0604020202020204" pitchFamily="34" charset="0"/>
                        </a:rPr>
                        <a:t>罐顶作业处设置防护护栏；</a:t>
                      </a:r>
                      <a:endParaRPr lang="zh-CN" altLang="en-US" sz="1000">
                        <a:effectLst/>
                        <a:latin typeface="Arial" panose="020B0604020202020204" pitchFamily="34" charset="0"/>
                        <a:ea typeface="汉仪旗黑-60S" panose="00020600040101010101" pitchFamily="18" charset="-122"/>
                        <a:cs typeface="Times New Roman" panose="02020603050405020304" pitchFamily="18" charset="0"/>
                        <a:sym typeface="Arial" panose="020B0604020202020204" pitchFamily="34" charset="0"/>
                      </a:endParaRPr>
                    </a:p>
                  </a:txBody>
                  <a:tcPr marL="28493" marR="28493" marT="8064" marB="38707" anchor="ctr"/>
                </a:tc>
              </a:tr>
              <a:tr h="758060">
                <a:tc>
                  <a:txBody>
                    <a:bodyPr/>
                    <a:lstStyle/>
                    <a:p>
                      <a:pPr marL="0" marR="0" algn="l">
                        <a:spcBef>
                          <a:spcPts val="0"/>
                        </a:spcBef>
                        <a:spcAft>
                          <a:spcPts val="0"/>
                        </a:spcAft>
                      </a:pPr>
                      <a:r>
                        <a:rPr lang="en-US" altLang="zh-CN" sz="1400" b="1" kern="0">
                          <a:solidFill>
                            <a:schemeClr val="bg1"/>
                          </a:solidFill>
                          <a:effectLst/>
                          <a:latin typeface="Arial" panose="020B0604020202020204" pitchFamily="34" charset="0"/>
                          <a:ea typeface="汉仪旗黑-60S" panose="00020600040101010101" pitchFamily="18" charset="-122"/>
                          <a:sym typeface="Arial" panose="020B0604020202020204" pitchFamily="34" charset="0"/>
                        </a:rPr>
                        <a:t>7. </a:t>
                      </a:r>
                      <a:r>
                        <a:rPr lang="zh-CN" altLang="en-US" sz="1400" b="1" kern="0">
                          <a:solidFill>
                            <a:schemeClr val="bg1"/>
                          </a:solidFill>
                          <a:effectLst/>
                          <a:latin typeface="Arial" panose="020B0604020202020204" pitchFamily="34" charset="0"/>
                          <a:ea typeface="汉仪旗黑-60S" panose="00020600040101010101" pitchFamily="18" charset="-122"/>
                          <a:sym typeface="Arial" panose="020B0604020202020204" pitchFamily="34" charset="0"/>
                        </a:rPr>
                        <a:t>入罐</a:t>
                      </a:r>
                      <a:endParaRPr lang="zh-CN" altLang="en-US" sz="1000" b="1">
                        <a:solidFill>
                          <a:schemeClr val="bg1"/>
                        </a:solidFill>
                        <a:effectLst/>
                        <a:latin typeface="Arial" panose="020B0604020202020204" pitchFamily="34" charset="0"/>
                        <a:ea typeface="汉仪旗黑-60S" panose="00020600040101010101" pitchFamily="18" charset="-122"/>
                        <a:cs typeface="Times New Roman" panose="02020603050405020304" pitchFamily="18" charset="0"/>
                        <a:sym typeface="Arial" panose="020B0604020202020204" pitchFamily="34" charset="0"/>
                      </a:endParaRPr>
                    </a:p>
                  </a:txBody>
                  <a:tcPr marL="28493" marR="28493" marT="8064" marB="38707" anchor="ctr">
                    <a:solidFill>
                      <a:schemeClr val="accent2"/>
                    </a:solidFill>
                  </a:tcPr>
                </a:tc>
                <a:tc>
                  <a:txBody>
                    <a:bodyPr/>
                    <a:lstStyle/>
                    <a:p>
                      <a:pPr marL="0" marR="0" algn="l">
                        <a:spcBef>
                          <a:spcPts val="0"/>
                        </a:spcBef>
                        <a:spcAft>
                          <a:spcPts val="0"/>
                        </a:spcAft>
                      </a:pPr>
                      <a:r>
                        <a:rPr lang="zh-CN" altLang="en-US" sz="1200" kern="0">
                          <a:effectLst/>
                          <a:latin typeface="Arial" panose="020B0604020202020204" pitchFamily="34" charset="0"/>
                          <a:ea typeface="汉仪旗黑-60S" panose="00020600040101010101" pitchFamily="18" charset="-122"/>
                          <a:sym typeface="Arial" panose="020B0604020202020204" pitchFamily="34" charset="0"/>
                        </a:rPr>
                        <a:t>从梯子上滑脱；</a:t>
                      </a:r>
                      <a:endParaRPr lang="zh-CN" altLang="en-US" sz="1000">
                        <a:effectLst/>
                        <a:latin typeface="Arial" panose="020B0604020202020204" pitchFamily="34" charset="0"/>
                        <a:ea typeface="汉仪旗黑-60S" panose="00020600040101010101" pitchFamily="18" charset="-122"/>
                        <a:sym typeface="Arial" panose="020B0604020202020204" pitchFamily="34" charset="0"/>
                      </a:endParaRPr>
                    </a:p>
                    <a:p>
                      <a:pPr marL="0" marR="0" algn="l">
                        <a:spcBef>
                          <a:spcPts val="0"/>
                        </a:spcBef>
                        <a:spcAft>
                          <a:spcPts val="0"/>
                        </a:spcAft>
                      </a:pPr>
                      <a:r>
                        <a:rPr lang="zh-CN" altLang="en-US" sz="1200" kern="0">
                          <a:effectLst/>
                          <a:latin typeface="Arial" panose="020B0604020202020204" pitchFamily="34" charset="0"/>
                          <a:ea typeface="汉仪旗黑-60S" panose="00020600040101010101" pitchFamily="18" charset="-122"/>
                          <a:sym typeface="Arial" panose="020B0604020202020204" pitchFamily="34" charset="0"/>
                        </a:rPr>
                        <a:t>暴露于危险的作业环境中；</a:t>
                      </a:r>
                      <a:endParaRPr lang="zh-CN" altLang="en-US" sz="1000">
                        <a:effectLst/>
                        <a:latin typeface="Arial" panose="020B0604020202020204" pitchFamily="34" charset="0"/>
                        <a:ea typeface="汉仪旗黑-60S" panose="00020600040101010101" pitchFamily="18" charset="-122"/>
                        <a:cs typeface="Times New Roman" panose="02020603050405020304" pitchFamily="18" charset="0"/>
                        <a:sym typeface="Arial" panose="020B0604020202020204" pitchFamily="34" charset="0"/>
                      </a:endParaRPr>
                    </a:p>
                  </a:txBody>
                  <a:tcPr marL="28493" marR="28493" marT="8064" marB="38707" anchor="ctr"/>
                </a:tc>
                <a:tc>
                  <a:txBody>
                    <a:bodyPr/>
                    <a:lstStyle/>
                    <a:p>
                      <a:pPr marL="0" marR="0" algn="l">
                        <a:spcBef>
                          <a:spcPts val="0"/>
                        </a:spcBef>
                        <a:spcAft>
                          <a:spcPts val="0"/>
                        </a:spcAft>
                      </a:pPr>
                      <a:r>
                        <a:rPr lang="zh-CN" altLang="en-US" sz="1200" kern="0">
                          <a:effectLst/>
                          <a:latin typeface="Arial" panose="020B0604020202020204" pitchFamily="34" charset="0"/>
                          <a:ea typeface="汉仪旗黑-60S" panose="00020600040101010101" pitchFamily="18" charset="-122"/>
                          <a:sym typeface="Arial" panose="020B0604020202020204" pitchFamily="34" charset="0"/>
                        </a:rPr>
                        <a:t>按有关标准，配备个体防护器具</a:t>
                      </a:r>
                      <a:endParaRPr lang="zh-CN" altLang="en-US" sz="1000">
                        <a:effectLst/>
                        <a:latin typeface="Arial" panose="020B0604020202020204" pitchFamily="34" charset="0"/>
                        <a:ea typeface="汉仪旗黑-60S" panose="00020600040101010101" pitchFamily="18" charset="-122"/>
                        <a:sym typeface="Arial" panose="020B0604020202020204" pitchFamily="34" charset="0"/>
                      </a:endParaRPr>
                    </a:p>
                    <a:p>
                      <a:pPr marL="0" marR="0" algn="l">
                        <a:spcBef>
                          <a:spcPts val="0"/>
                        </a:spcBef>
                        <a:spcAft>
                          <a:spcPts val="0"/>
                        </a:spcAft>
                      </a:pPr>
                      <a:r>
                        <a:rPr lang="zh-CN" altLang="en-US" sz="1200" kern="0">
                          <a:effectLst/>
                          <a:latin typeface="Arial" panose="020B0604020202020204" pitchFamily="34" charset="0"/>
                          <a:ea typeface="汉仪旗黑-60S" panose="00020600040101010101" pitchFamily="18" charset="-122"/>
                          <a:sym typeface="Arial" panose="020B0604020202020204" pitchFamily="34" charset="0"/>
                        </a:rPr>
                        <a:t>外部监护人员观察、指导入罐作业人员，在紧急情况下能将操作人员自罐内营救出来</a:t>
                      </a:r>
                      <a:endParaRPr lang="zh-CN" altLang="en-US" sz="1000">
                        <a:effectLst/>
                        <a:latin typeface="Arial" panose="020B0604020202020204" pitchFamily="34" charset="0"/>
                        <a:ea typeface="汉仪旗黑-60S" panose="00020600040101010101" pitchFamily="18" charset="-122"/>
                        <a:cs typeface="Times New Roman" panose="02020603050405020304" pitchFamily="18" charset="0"/>
                        <a:sym typeface="Arial" panose="020B0604020202020204" pitchFamily="34" charset="0"/>
                      </a:endParaRPr>
                    </a:p>
                  </a:txBody>
                  <a:tcPr marL="28493" marR="28493" marT="8064" marB="38707" anchor="ctr"/>
                </a:tc>
              </a:tr>
              <a:tr h="1512594">
                <a:tc>
                  <a:txBody>
                    <a:bodyPr/>
                    <a:lstStyle/>
                    <a:p>
                      <a:pPr marL="0" marR="0" algn="l">
                        <a:spcBef>
                          <a:spcPts val="0"/>
                        </a:spcBef>
                        <a:spcAft>
                          <a:spcPts val="0"/>
                        </a:spcAft>
                      </a:pPr>
                      <a:r>
                        <a:rPr lang="en-US" altLang="zh-CN" sz="1400" b="1" kern="0">
                          <a:solidFill>
                            <a:schemeClr val="bg1"/>
                          </a:solidFill>
                          <a:effectLst/>
                          <a:latin typeface="Arial" panose="020B0604020202020204" pitchFamily="34" charset="0"/>
                          <a:ea typeface="汉仪旗黑-60S" panose="00020600040101010101" pitchFamily="18" charset="-122"/>
                          <a:sym typeface="Arial" panose="020B0604020202020204" pitchFamily="34" charset="0"/>
                        </a:rPr>
                        <a:t>8. </a:t>
                      </a:r>
                      <a:r>
                        <a:rPr lang="zh-CN" altLang="en-US" sz="1400" b="1" kern="0">
                          <a:solidFill>
                            <a:schemeClr val="bg1"/>
                          </a:solidFill>
                          <a:effectLst/>
                          <a:latin typeface="Arial" panose="020B0604020202020204" pitchFamily="34" charset="0"/>
                          <a:ea typeface="汉仪旗黑-60S" panose="00020600040101010101" pitchFamily="18" charset="-122"/>
                          <a:sym typeface="Arial" panose="020B0604020202020204" pitchFamily="34" charset="0"/>
                        </a:rPr>
                        <a:t>清洗储罐</a:t>
                      </a:r>
                      <a:endParaRPr lang="zh-CN" altLang="en-US" sz="1000" b="1">
                        <a:solidFill>
                          <a:schemeClr val="bg1"/>
                        </a:solidFill>
                        <a:effectLst/>
                        <a:latin typeface="Arial" panose="020B0604020202020204" pitchFamily="34" charset="0"/>
                        <a:ea typeface="汉仪旗黑-60S" panose="00020600040101010101" pitchFamily="18" charset="-122"/>
                        <a:cs typeface="Times New Roman" panose="02020603050405020304" pitchFamily="18" charset="0"/>
                        <a:sym typeface="Arial" panose="020B0604020202020204" pitchFamily="34" charset="0"/>
                      </a:endParaRPr>
                    </a:p>
                  </a:txBody>
                  <a:tcPr marL="28493" marR="28493" marT="8064" marB="38707" anchor="ctr">
                    <a:solidFill>
                      <a:schemeClr val="accent2"/>
                    </a:solidFill>
                  </a:tcPr>
                </a:tc>
                <a:tc>
                  <a:txBody>
                    <a:bodyPr/>
                    <a:lstStyle/>
                    <a:p>
                      <a:pPr marL="0" marR="0" algn="l">
                        <a:spcBef>
                          <a:spcPts val="0"/>
                        </a:spcBef>
                        <a:spcAft>
                          <a:spcPts val="0"/>
                        </a:spcAft>
                      </a:pPr>
                      <a:r>
                        <a:rPr lang="zh-CN" altLang="en-US" sz="1200" kern="0">
                          <a:effectLst/>
                          <a:latin typeface="Arial" panose="020B0604020202020204" pitchFamily="34" charset="0"/>
                          <a:ea typeface="汉仪旗黑-60S" panose="00020600040101010101" pitchFamily="18" charset="-122"/>
                          <a:sym typeface="Arial" panose="020B0604020202020204" pitchFamily="34" charset="0"/>
                        </a:rPr>
                        <a:t>发生化学反应，生成烟雾或散发空气污染物</a:t>
                      </a:r>
                      <a:endParaRPr lang="zh-CN" altLang="en-US" sz="1000">
                        <a:effectLst/>
                        <a:latin typeface="Arial" panose="020B0604020202020204" pitchFamily="34" charset="0"/>
                        <a:ea typeface="汉仪旗黑-60S" panose="00020600040101010101" pitchFamily="18" charset="-122"/>
                        <a:cs typeface="Times New Roman" panose="02020603050405020304" pitchFamily="18" charset="0"/>
                        <a:sym typeface="Arial" panose="020B0604020202020204" pitchFamily="34" charset="0"/>
                      </a:endParaRPr>
                    </a:p>
                  </a:txBody>
                  <a:tcPr marL="28493" marR="28493" marT="8064" marB="38707" anchor="ctr"/>
                </a:tc>
                <a:tc>
                  <a:txBody>
                    <a:bodyPr/>
                    <a:lstStyle/>
                    <a:p>
                      <a:pPr marL="0" marR="0" algn="l">
                        <a:spcBef>
                          <a:spcPts val="0"/>
                        </a:spcBef>
                        <a:spcAft>
                          <a:spcPts val="0"/>
                        </a:spcAft>
                      </a:pPr>
                      <a:r>
                        <a:rPr lang="zh-CN" altLang="en-US" sz="1200" kern="0">
                          <a:effectLst/>
                          <a:latin typeface="Arial" panose="020B0604020202020204" pitchFamily="34" charset="0"/>
                          <a:ea typeface="汉仪旗黑-60S" panose="00020600040101010101" pitchFamily="18" charset="-122"/>
                          <a:sym typeface="Arial" panose="020B0604020202020204" pitchFamily="34" charset="0"/>
                        </a:rPr>
                        <a:t>为所有操作人员和监护人员提供防护服及器具</a:t>
                      </a:r>
                      <a:endParaRPr lang="zh-CN" altLang="en-US" sz="1000">
                        <a:effectLst/>
                        <a:latin typeface="Arial" panose="020B0604020202020204" pitchFamily="34" charset="0"/>
                        <a:ea typeface="汉仪旗黑-60S" panose="00020600040101010101" pitchFamily="18" charset="-122"/>
                        <a:sym typeface="Arial" panose="020B0604020202020204" pitchFamily="34" charset="0"/>
                      </a:endParaRPr>
                    </a:p>
                    <a:p>
                      <a:pPr marL="0" marR="0" algn="l">
                        <a:spcBef>
                          <a:spcPts val="0"/>
                        </a:spcBef>
                        <a:spcAft>
                          <a:spcPts val="0"/>
                        </a:spcAft>
                      </a:pPr>
                      <a:r>
                        <a:rPr lang="zh-CN" altLang="en-US" sz="1200" kern="0">
                          <a:effectLst/>
                          <a:latin typeface="Arial" panose="020B0604020202020204" pitchFamily="34" charset="0"/>
                          <a:ea typeface="汉仪旗黑-60S" panose="00020600040101010101" pitchFamily="18" charset="-122"/>
                          <a:sym typeface="Arial" panose="020B0604020202020204" pitchFamily="34" charset="0"/>
                        </a:rPr>
                        <a:t>提供罐内照明、</a:t>
                      </a:r>
                      <a:endParaRPr lang="zh-CN" altLang="en-US" sz="1000">
                        <a:effectLst/>
                        <a:latin typeface="Arial" panose="020B0604020202020204" pitchFamily="34" charset="0"/>
                        <a:ea typeface="汉仪旗黑-60S" panose="00020600040101010101" pitchFamily="18" charset="-122"/>
                        <a:sym typeface="Arial" panose="020B0604020202020204" pitchFamily="34" charset="0"/>
                      </a:endParaRPr>
                    </a:p>
                    <a:p>
                      <a:pPr marL="0" marR="0" algn="l">
                        <a:spcBef>
                          <a:spcPts val="0"/>
                        </a:spcBef>
                        <a:spcAft>
                          <a:spcPts val="0"/>
                        </a:spcAft>
                      </a:pPr>
                      <a:r>
                        <a:rPr lang="zh-CN" altLang="en-US" sz="1200" kern="0">
                          <a:effectLst/>
                          <a:latin typeface="Arial" panose="020B0604020202020204" pitchFamily="34" charset="0"/>
                          <a:ea typeface="汉仪旗黑-60S" panose="00020600040101010101" pitchFamily="18" charset="-122"/>
                          <a:sym typeface="Arial" panose="020B0604020202020204" pitchFamily="34" charset="0"/>
                        </a:rPr>
                        <a:t>提供排气设备</a:t>
                      </a:r>
                      <a:r>
                        <a:rPr lang="zh-CN" altLang="en-US" sz="1200" kern="100">
                          <a:effectLst/>
                          <a:latin typeface="Arial" panose="020B0604020202020204" pitchFamily="34" charset="0"/>
                          <a:ea typeface="汉仪旗黑-60S" panose="00020600040101010101" pitchFamily="18" charset="-122"/>
                          <a:sym typeface="Arial" panose="020B0604020202020204" pitchFamily="34" charset="0"/>
                        </a:rPr>
                        <a:t>，</a:t>
                      </a:r>
                      <a:r>
                        <a:rPr lang="zh-CN" altLang="en-US" sz="1200" kern="0">
                          <a:effectLst/>
                          <a:latin typeface="Arial" panose="020B0604020202020204" pitchFamily="34" charset="0"/>
                          <a:ea typeface="汉仪旗黑-60S" panose="00020600040101010101" pitchFamily="18" charset="-122"/>
                          <a:sym typeface="Arial" panose="020B0604020202020204" pitchFamily="34" charset="0"/>
                        </a:rPr>
                        <a:t>向罐内补充空气；</a:t>
                      </a:r>
                      <a:endParaRPr lang="zh-CN" altLang="en-US" sz="1000">
                        <a:effectLst/>
                        <a:latin typeface="Arial" panose="020B0604020202020204" pitchFamily="34" charset="0"/>
                        <a:ea typeface="汉仪旗黑-60S" panose="00020600040101010101" pitchFamily="18" charset="-122"/>
                        <a:sym typeface="Arial" panose="020B0604020202020204" pitchFamily="34" charset="0"/>
                      </a:endParaRPr>
                    </a:p>
                    <a:p>
                      <a:pPr marL="0" marR="0" algn="l">
                        <a:spcBef>
                          <a:spcPts val="0"/>
                        </a:spcBef>
                        <a:spcAft>
                          <a:spcPts val="0"/>
                        </a:spcAft>
                      </a:pPr>
                      <a:r>
                        <a:rPr lang="zh-CN" altLang="en-US" sz="1200" kern="0">
                          <a:effectLst/>
                          <a:latin typeface="Arial" panose="020B0604020202020204" pitchFamily="34" charset="0"/>
                          <a:ea typeface="汉仪旗黑-60S" panose="00020600040101010101" pitchFamily="18" charset="-122"/>
                          <a:sym typeface="Arial" panose="020B0604020202020204" pitchFamily="34" charset="0"/>
                        </a:rPr>
                        <a:t>随时检测罐内空气；</a:t>
                      </a:r>
                      <a:endParaRPr lang="zh-CN" altLang="en-US" sz="1000">
                        <a:effectLst/>
                        <a:latin typeface="Arial" panose="020B0604020202020204" pitchFamily="34" charset="0"/>
                        <a:ea typeface="汉仪旗黑-60S" panose="00020600040101010101" pitchFamily="18" charset="-122"/>
                        <a:sym typeface="Arial" panose="020B0604020202020204" pitchFamily="34" charset="0"/>
                      </a:endParaRPr>
                    </a:p>
                    <a:p>
                      <a:pPr marL="0" marR="0" algn="l">
                        <a:spcBef>
                          <a:spcPts val="0"/>
                        </a:spcBef>
                        <a:spcAft>
                          <a:spcPts val="0"/>
                        </a:spcAft>
                      </a:pPr>
                      <a:r>
                        <a:rPr lang="zh-CN" altLang="en-US" sz="1200" kern="0">
                          <a:effectLst/>
                          <a:latin typeface="Arial" panose="020B0604020202020204" pitchFamily="34" charset="0"/>
                          <a:ea typeface="汉仪旗黑-60S" panose="00020600040101010101" pitchFamily="18" charset="-122"/>
                          <a:sym typeface="Arial" panose="020B0604020202020204" pitchFamily="34" charset="0"/>
                        </a:rPr>
                        <a:t>轮换操作人员或保证一定时间的休息；</a:t>
                      </a:r>
                      <a:endParaRPr lang="zh-CN" altLang="en-US" sz="1000">
                        <a:effectLst/>
                        <a:latin typeface="Arial" panose="020B0604020202020204" pitchFamily="34" charset="0"/>
                        <a:ea typeface="汉仪旗黑-60S" panose="00020600040101010101" pitchFamily="18" charset="-122"/>
                        <a:sym typeface="Arial" panose="020B0604020202020204" pitchFamily="34" charset="0"/>
                      </a:endParaRPr>
                    </a:p>
                    <a:p>
                      <a:pPr marL="0" marR="0" algn="l">
                        <a:spcBef>
                          <a:spcPts val="0"/>
                        </a:spcBef>
                        <a:spcAft>
                          <a:spcPts val="0"/>
                        </a:spcAft>
                      </a:pPr>
                      <a:r>
                        <a:rPr lang="zh-CN" altLang="en-US" sz="1200" kern="0">
                          <a:effectLst/>
                          <a:latin typeface="Arial" panose="020B0604020202020204" pitchFamily="34" charset="0"/>
                          <a:ea typeface="汉仪旗黑-60S" panose="00020600040101010101" pitchFamily="18" charset="-122"/>
                          <a:sym typeface="Arial" panose="020B0604020202020204" pitchFamily="34" charset="0"/>
                        </a:rPr>
                        <a:t>如果需要，提供通讯工具以便于得到帮助</a:t>
                      </a:r>
                      <a:endParaRPr lang="zh-CN" altLang="en-US" sz="1000">
                        <a:effectLst/>
                        <a:latin typeface="Arial" panose="020B0604020202020204" pitchFamily="34" charset="0"/>
                        <a:ea typeface="汉仪旗黑-60S" panose="00020600040101010101" pitchFamily="18" charset="-122"/>
                        <a:sym typeface="Arial" panose="020B0604020202020204" pitchFamily="34" charset="0"/>
                      </a:endParaRPr>
                    </a:p>
                    <a:p>
                      <a:pPr marL="0" marR="0" algn="l">
                        <a:spcBef>
                          <a:spcPts val="0"/>
                        </a:spcBef>
                        <a:spcAft>
                          <a:spcPts val="0"/>
                        </a:spcAft>
                      </a:pPr>
                      <a:r>
                        <a:rPr lang="zh-CN" altLang="en-US" sz="1200" kern="0">
                          <a:effectLst/>
                          <a:latin typeface="Arial" panose="020B0604020202020204" pitchFamily="34" charset="0"/>
                          <a:ea typeface="汉仪旗黑-60S" panose="00020600040101010101" pitchFamily="18" charset="-122"/>
                          <a:sym typeface="Arial" panose="020B0604020202020204" pitchFamily="34" charset="0"/>
                        </a:rPr>
                        <a:t>提供</a:t>
                      </a:r>
                      <a:r>
                        <a:rPr lang="en-US" altLang="zh-CN" sz="1200" kern="0">
                          <a:effectLst/>
                          <a:latin typeface="Arial" panose="020B0604020202020204" pitchFamily="34" charset="0"/>
                          <a:ea typeface="汉仪旗黑-60S" panose="00020600040101010101" pitchFamily="18" charset="-122"/>
                          <a:sym typeface="Arial" panose="020B0604020202020204" pitchFamily="34" charset="0"/>
                        </a:rPr>
                        <a:t>2</a:t>
                      </a:r>
                      <a:r>
                        <a:rPr lang="zh-CN" altLang="en-US" sz="1200" kern="0">
                          <a:effectLst/>
                          <a:latin typeface="Arial" panose="020B0604020202020204" pitchFamily="34" charset="0"/>
                          <a:ea typeface="汉仪旗黑-60S" panose="00020600040101010101" pitchFamily="18" charset="-122"/>
                          <a:sym typeface="Arial" panose="020B0604020202020204" pitchFamily="34" charset="0"/>
                        </a:rPr>
                        <a:t>人作为后备救援，以应付紧急情况</a:t>
                      </a:r>
                      <a:endParaRPr lang="zh-CN" altLang="en-US" sz="1000">
                        <a:effectLst/>
                        <a:latin typeface="Arial" panose="020B0604020202020204" pitchFamily="34" charset="0"/>
                        <a:ea typeface="汉仪旗黑-60S" panose="00020600040101010101" pitchFamily="18" charset="-122"/>
                        <a:cs typeface="Times New Roman" panose="02020603050405020304" pitchFamily="18" charset="0"/>
                        <a:sym typeface="Arial" panose="020B0604020202020204" pitchFamily="34" charset="0"/>
                      </a:endParaRPr>
                    </a:p>
                  </a:txBody>
                  <a:tcPr marL="28493" marR="28493" marT="8064" marB="38707" anchor="ctr"/>
                </a:tc>
              </a:tr>
              <a:tr h="513544">
                <a:tc>
                  <a:txBody>
                    <a:bodyPr/>
                    <a:lstStyle/>
                    <a:p>
                      <a:pPr marL="0" marR="0" algn="l">
                        <a:spcBef>
                          <a:spcPts val="0"/>
                        </a:spcBef>
                        <a:spcAft>
                          <a:spcPts val="0"/>
                        </a:spcAft>
                      </a:pPr>
                      <a:r>
                        <a:rPr lang="en-US" altLang="zh-CN" sz="1400" b="1" kern="0" dirty="0">
                          <a:solidFill>
                            <a:schemeClr val="bg1"/>
                          </a:solidFill>
                          <a:effectLst/>
                          <a:latin typeface="Arial" panose="020B0604020202020204" pitchFamily="34" charset="0"/>
                          <a:ea typeface="汉仪旗黑-60S" panose="00020600040101010101" pitchFamily="18" charset="-122"/>
                          <a:sym typeface="Arial" panose="020B0604020202020204" pitchFamily="34" charset="0"/>
                        </a:rPr>
                        <a:t>9. </a:t>
                      </a:r>
                      <a:r>
                        <a:rPr lang="zh-CN" altLang="en-US" sz="1400" b="1" kern="0" dirty="0">
                          <a:solidFill>
                            <a:schemeClr val="bg1"/>
                          </a:solidFill>
                          <a:effectLst/>
                          <a:latin typeface="Arial" panose="020B0604020202020204" pitchFamily="34" charset="0"/>
                          <a:ea typeface="汉仪旗黑-60S" panose="00020600040101010101" pitchFamily="18" charset="-122"/>
                          <a:sym typeface="Arial" panose="020B0604020202020204" pitchFamily="34" charset="0"/>
                        </a:rPr>
                        <a:t>清理</a:t>
                      </a:r>
                      <a:endParaRPr lang="zh-CN" altLang="en-US" sz="1000" b="1" dirty="0">
                        <a:solidFill>
                          <a:schemeClr val="bg1"/>
                        </a:solidFill>
                        <a:effectLst/>
                        <a:latin typeface="Arial" panose="020B0604020202020204" pitchFamily="34" charset="0"/>
                        <a:ea typeface="汉仪旗黑-60S" panose="00020600040101010101" pitchFamily="18" charset="-122"/>
                        <a:cs typeface="Times New Roman" panose="02020603050405020304" pitchFamily="18" charset="0"/>
                        <a:sym typeface="Arial" panose="020B0604020202020204" pitchFamily="34" charset="0"/>
                      </a:endParaRPr>
                    </a:p>
                  </a:txBody>
                  <a:tcPr marL="28493" marR="28493" marT="8064" marB="38707" anchor="ctr">
                    <a:solidFill>
                      <a:schemeClr val="accent2"/>
                    </a:solidFill>
                  </a:tcPr>
                </a:tc>
                <a:tc>
                  <a:txBody>
                    <a:bodyPr/>
                    <a:lstStyle/>
                    <a:p>
                      <a:pPr marL="0" marR="0" algn="l">
                        <a:spcBef>
                          <a:spcPts val="0"/>
                        </a:spcBef>
                        <a:spcAft>
                          <a:spcPts val="0"/>
                        </a:spcAft>
                      </a:pPr>
                      <a:r>
                        <a:rPr lang="zh-CN" altLang="en-US" sz="1200" kern="0">
                          <a:effectLst/>
                          <a:latin typeface="Arial" panose="020B0604020202020204" pitchFamily="34" charset="0"/>
                          <a:ea typeface="汉仪旗黑-60S" panose="00020600040101010101" pitchFamily="18" charset="-122"/>
                          <a:sym typeface="Arial" panose="020B0604020202020204" pitchFamily="34" charset="0"/>
                        </a:rPr>
                        <a:t>使用工（器）具而引起伤害</a:t>
                      </a:r>
                      <a:endParaRPr lang="zh-CN" altLang="en-US" sz="1000">
                        <a:effectLst/>
                        <a:latin typeface="Arial" panose="020B0604020202020204" pitchFamily="34" charset="0"/>
                        <a:ea typeface="汉仪旗黑-60S" panose="00020600040101010101" pitchFamily="18" charset="-122"/>
                        <a:cs typeface="Times New Roman" panose="02020603050405020304" pitchFamily="18" charset="0"/>
                        <a:sym typeface="Arial" panose="020B0604020202020204" pitchFamily="34" charset="0"/>
                      </a:endParaRPr>
                    </a:p>
                  </a:txBody>
                  <a:tcPr marL="28493" marR="28493" marT="8064" marB="38707" anchor="ctr"/>
                </a:tc>
                <a:tc>
                  <a:txBody>
                    <a:bodyPr/>
                    <a:lstStyle/>
                    <a:p>
                      <a:pPr marL="0" marR="0" algn="l">
                        <a:spcBef>
                          <a:spcPts val="0"/>
                        </a:spcBef>
                        <a:spcAft>
                          <a:spcPts val="0"/>
                        </a:spcAft>
                      </a:pPr>
                      <a:r>
                        <a:rPr lang="zh-CN" altLang="en-US" sz="1200" kern="0" dirty="0">
                          <a:effectLst/>
                          <a:latin typeface="Arial" panose="020B0604020202020204" pitchFamily="34" charset="0"/>
                          <a:ea typeface="汉仪旗黑-60S" panose="00020600040101010101" pitchFamily="18" charset="-122"/>
                          <a:sym typeface="Arial" panose="020B0604020202020204" pitchFamily="34" charset="0"/>
                        </a:rPr>
                        <a:t>预先演习</a:t>
                      </a:r>
                      <a:endParaRPr lang="zh-CN" altLang="en-US" sz="1000" dirty="0">
                        <a:effectLst/>
                        <a:latin typeface="Arial" panose="020B0604020202020204" pitchFamily="34" charset="0"/>
                        <a:ea typeface="汉仪旗黑-60S" panose="00020600040101010101" pitchFamily="18" charset="-122"/>
                        <a:sym typeface="Arial" panose="020B0604020202020204" pitchFamily="34" charset="0"/>
                      </a:endParaRPr>
                    </a:p>
                    <a:p>
                      <a:pPr marL="0" marR="0" algn="l">
                        <a:spcBef>
                          <a:spcPts val="0"/>
                        </a:spcBef>
                        <a:spcAft>
                          <a:spcPts val="0"/>
                        </a:spcAft>
                      </a:pPr>
                      <a:r>
                        <a:rPr lang="zh-CN" altLang="en-US" sz="1200" kern="0" dirty="0">
                          <a:effectLst/>
                          <a:latin typeface="Arial" panose="020B0604020202020204" pitchFamily="34" charset="0"/>
                          <a:ea typeface="汉仪旗黑-60S" panose="00020600040101010101" pitchFamily="18" charset="-122"/>
                          <a:sym typeface="Arial" panose="020B0604020202020204" pitchFamily="34" charset="0"/>
                        </a:rPr>
                        <a:t>使用运料设备</a:t>
                      </a:r>
                      <a:endParaRPr lang="zh-CN" altLang="en-US" sz="1000" dirty="0">
                        <a:effectLst/>
                        <a:latin typeface="Arial" panose="020B0604020202020204" pitchFamily="34" charset="0"/>
                        <a:ea typeface="汉仪旗黑-60S" panose="00020600040101010101" pitchFamily="18" charset="-122"/>
                        <a:cs typeface="Times New Roman" panose="02020603050405020304" pitchFamily="18" charset="0"/>
                        <a:sym typeface="Arial" panose="020B0604020202020204" pitchFamily="34" charset="0"/>
                      </a:endParaRPr>
                    </a:p>
                  </a:txBody>
                  <a:tcPr marL="28493" marR="28493" marT="8064" marB="38707" anchor="ctr"/>
                </a:tc>
              </a:tr>
            </a:tbl>
          </a:graphicData>
        </a:graphic>
      </p:graphicFrame>
    </p:spTree>
    <p:custDataLst>
      <p:tags r:id="rId1"/>
    </p:custData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3" name="组合 2"/>
          <p:cNvGrpSpPr/>
          <p:nvPr/>
        </p:nvGrpSpPr>
        <p:grpSpPr>
          <a:xfrm flipV="1">
            <a:off x="2" y="0"/>
            <a:ext cx="12191995" cy="6858000"/>
            <a:chOff x="2" y="0"/>
            <a:chExt cx="12191995" cy="6858000"/>
          </a:xfrm>
        </p:grpSpPr>
        <p:pic>
          <p:nvPicPr>
            <p:cNvPr id="15" name="图片 14"/>
            <p:cNvPicPr>
              <a:picLocks noChangeAspect="1"/>
            </p:cNvPicPr>
            <p:nvPr/>
          </p:nvPicPr>
          <p:blipFill rotWithShape="1">
            <a:blip r:embed="rId1"/>
            <a:srcRect/>
            <a:stretch>
              <a:fillRect/>
            </a:stretch>
          </p:blipFill>
          <p:spPr>
            <a:xfrm rot="16200000">
              <a:off x="-1325483" y="1325485"/>
              <a:ext cx="6858000" cy="4207029"/>
            </a:xfrm>
            <a:prstGeom prst="rect">
              <a:avLst/>
            </a:prstGeom>
          </p:spPr>
        </p:pic>
        <p:pic>
          <p:nvPicPr>
            <p:cNvPr id="39" name="图片 38"/>
            <p:cNvPicPr>
              <a:picLocks noChangeAspect="1"/>
            </p:cNvPicPr>
            <p:nvPr/>
          </p:nvPicPr>
          <p:blipFill rotWithShape="1">
            <a:blip r:embed="rId2"/>
            <a:srcRect/>
            <a:stretch>
              <a:fillRect/>
            </a:stretch>
          </p:blipFill>
          <p:spPr>
            <a:xfrm rot="16200000" flipH="1" flipV="1">
              <a:off x="9136740" y="7260"/>
              <a:ext cx="3062516" cy="3047998"/>
            </a:xfrm>
            <a:prstGeom prst="rect">
              <a:avLst/>
            </a:prstGeom>
          </p:spPr>
        </p:pic>
      </p:grpSp>
      <p:grpSp>
        <p:nvGrpSpPr>
          <p:cNvPr id="4" name="组合 3"/>
          <p:cNvGrpSpPr/>
          <p:nvPr/>
        </p:nvGrpSpPr>
        <p:grpSpPr>
          <a:xfrm>
            <a:off x="3181333" y="1685708"/>
            <a:ext cx="1643514" cy="1355289"/>
            <a:chOff x="3881725" y="1212813"/>
            <a:chExt cx="3131918" cy="2582670"/>
          </a:xfrm>
        </p:grpSpPr>
        <p:sp>
          <p:nvSpPr>
            <p:cNvPr id="47" name="椭圆 46"/>
            <p:cNvSpPr/>
            <p:nvPr/>
          </p:nvSpPr>
          <p:spPr>
            <a:xfrm>
              <a:off x="3881725" y="1212813"/>
              <a:ext cx="2582670" cy="2582670"/>
            </a:xfrm>
            <a:prstGeom prst="ellipse">
              <a:avLst/>
            </a:prstGeom>
            <a:solidFill>
              <a:srgbClr val="098EA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汉仪旗黑-60S" panose="00020600040101010101" pitchFamily="18" charset="-122"/>
                <a:cs typeface="+mn-ea"/>
                <a:sym typeface="Arial" panose="020B0604020202020204" pitchFamily="34" charset="0"/>
              </a:endParaRPr>
            </a:p>
          </p:txBody>
        </p:sp>
        <p:grpSp>
          <p:nvGrpSpPr>
            <p:cNvPr id="40" name="组合 39"/>
            <p:cNvGrpSpPr/>
            <p:nvPr/>
          </p:nvGrpSpPr>
          <p:grpSpPr>
            <a:xfrm>
              <a:off x="5454917" y="1619122"/>
              <a:ext cx="1558726" cy="1558726"/>
              <a:chOff x="534163" y="1193618"/>
              <a:chExt cx="558800" cy="558800"/>
            </a:xfrm>
          </p:grpSpPr>
          <p:sp>
            <p:nvSpPr>
              <p:cNvPr id="41" name="椭圆 40"/>
              <p:cNvSpPr/>
              <p:nvPr/>
            </p:nvSpPr>
            <p:spPr>
              <a:xfrm>
                <a:off x="534163" y="1193618"/>
                <a:ext cx="558800" cy="558800"/>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latin typeface="Arial" panose="020B0604020202020204" pitchFamily="34" charset="0"/>
                  <a:ea typeface="汉仪旗黑-60S" panose="00020600040101010101" pitchFamily="18" charset="-122"/>
                  <a:cs typeface="+mn-ea"/>
                  <a:sym typeface="Arial" panose="020B0604020202020204" pitchFamily="34" charset="0"/>
                </a:endParaRPr>
              </a:p>
            </p:txBody>
          </p:sp>
          <p:sp>
            <p:nvSpPr>
              <p:cNvPr id="46" name="Oval 9"/>
              <p:cNvSpPr/>
              <p:nvPr/>
            </p:nvSpPr>
            <p:spPr>
              <a:xfrm>
                <a:off x="628392" y="1300587"/>
                <a:ext cx="370341" cy="344862"/>
              </a:xfrm>
              <a:custGeom>
                <a:avLst/>
                <a:gdLst>
                  <a:gd name="T0" fmla="*/ 8052 w 11204"/>
                  <a:gd name="T1" fmla="*/ 701 h 10433"/>
                  <a:gd name="T2" fmla="*/ 7702 w 11204"/>
                  <a:gd name="T3" fmla="*/ 6 h 10433"/>
                  <a:gd name="T4" fmla="*/ 7352 w 11204"/>
                  <a:gd name="T5" fmla="*/ 701 h 10433"/>
                  <a:gd name="T6" fmla="*/ 3854 w 11204"/>
                  <a:gd name="T7" fmla="*/ 353 h 10433"/>
                  <a:gd name="T8" fmla="*/ 3504 w 11204"/>
                  <a:gd name="T9" fmla="*/ 6 h 10433"/>
                  <a:gd name="T10" fmla="*/ 3154 w 11204"/>
                  <a:gd name="T11" fmla="*/ 353 h 10433"/>
                  <a:gd name="T12" fmla="*/ 1755 w 11204"/>
                  <a:gd name="T13" fmla="*/ 701 h 10433"/>
                  <a:gd name="T14" fmla="*/ 5 w 11204"/>
                  <a:gd name="T15" fmla="*/ 2438 h 10433"/>
                  <a:gd name="T16" fmla="*/ 513 w 11204"/>
                  <a:gd name="T17" fmla="*/ 9925 h 10433"/>
                  <a:gd name="T18" fmla="*/ 9450 w 11204"/>
                  <a:gd name="T19" fmla="*/ 10428 h 10433"/>
                  <a:gd name="T20" fmla="*/ 11200 w 11204"/>
                  <a:gd name="T21" fmla="*/ 8691 h 10433"/>
                  <a:gd name="T22" fmla="*/ 10693 w 11204"/>
                  <a:gd name="T23" fmla="*/ 1205 h 10433"/>
                  <a:gd name="T24" fmla="*/ 707 w 11204"/>
                  <a:gd name="T25" fmla="*/ 2438 h 10433"/>
                  <a:gd name="T26" fmla="*/ 3155 w 11204"/>
                  <a:gd name="T27" fmla="*/ 1396 h 10433"/>
                  <a:gd name="T28" fmla="*/ 3252 w 11204"/>
                  <a:gd name="T29" fmla="*/ 1996 h 10433"/>
                  <a:gd name="T30" fmla="*/ 3759 w 11204"/>
                  <a:gd name="T31" fmla="*/ 1996 h 10433"/>
                  <a:gd name="T32" fmla="*/ 3855 w 11204"/>
                  <a:gd name="T33" fmla="*/ 1396 h 10433"/>
                  <a:gd name="T34" fmla="*/ 7353 w 11204"/>
                  <a:gd name="T35" fmla="*/ 1743 h 10433"/>
                  <a:gd name="T36" fmla="*/ 7950 w 11204"/>
                  <a:gd name="T37" fmla="*/ 1990 h 10433"/>
                  <a:gd name="T38" fmla="*/ 8053 w 11204"/>
                  <a:gd name="T39" fmla="*/ 1396 h 10433"/>
                  <a:gd name="T40" fmla="*/ 10500 w 11204"/>
                  <a:gd name="T41" fmla="*/ 2438 h 10433"/>
                  <a:gd name="T42" fmla="*/ 707 w 11204"/>
                  <a:gd name="T43" fmla="*/ 3480 h 10433"/>
                  <a:gd name="T44" fmla="*/ 10499 w 11204"/>
                  <a:gd name="T45" fmla="*/ 8691 h 10433"/>
                  <a:gd name="T46" fmla="*/ 1757 w 11204"/>
                  <a:gd name="T47" fmla="*/ 9733 h 10433"/>
                  <a:gd name="T48" fmla="*/ 707 w 11204"/>
                  <a:gd name="T49" fmla="*/ 4175 h 10433"/>
                  <a:gd name="T50" fmla="*/ 10499 w 11204"/>
                  <a:gd name="T51" fmla="*/ 8691 h 10433"/>
                  <a:gd name="T52" fmla="*/ 2504 w 11204"/>
                  <a:gd name="T53" fmla="*/ 8691 h 10433"/>
                  <a:gd name="T54" fmla="*/ 3202 w 11204"/>
                  <a:gd name="T55" fmla="*/ 7996 h 10433"/>
                  <a:gd name="T56" fmla="*/ 2502 w 11204"/>
                  <a:gd name="T57" fmla="*/ 7301 h 10433"/>
                  <a:gd name="T58" fmla="*/ 1802 w 11204"/>
                  <a:gd name="T59" fmla="*/ 7996 h 10433"/>
                  <a:gd name="T60" fmla="*/ 2504 w 11204"/>
                  <a:gd name="T61" fmla="*/ 8691 h 10433"/>
                  <a:gd name="T62" fmla="*/ 2991 w 11204"/>
                  <a:gd name="T63" fmla="*/ 6398 h 10433"/>
                  <a:gd name="T64" fmla="*/ 2991 w 11204"/>
                  <a:gd name="T65" fmla="*/ 5426 h 10433"/>
                  <a:gd name="T66" fmla="*/ 2012 w 11204"/>
                  <a:gd name="T67" fmla="*/ 5426 h 10433"/>
                  <a:gd name="T68" fmla="*/ 2012 w 11204"/>
                  <a:gd name="T69" fmla="*/ 6398 h 10433"/>
                  <a:gd name="T70" fmla="*/ 5646 w 11204"/>
                  <a:gd name="T71" fmla="*/ 8691 h 10433"/>
                  <a:gd name="T72" fmla="*/ 6136 w 11204"/>
                  <a:gd name="T73" fmla="*/ 7510 h 10433"/>
                  <a:gd name="T74" fmla="*/ 5156 w 11204"/>
                  <a:gd name="T75" fmla="*/ 7510 h 10433"/>
                  <a:gd name="T76" fmla="*/ 5156 w 11204"/>
                  <a:gd name="T77" fmla="*/ 8482 h 10433"/>
                  <a:gd name="T78" fmla="*/ 5646 w 11204"/>
                  <a:gd name="T79" fmla="*/ 6606 h 10433"/>
                  <a:gd name="T80" fmla="*/ 6139 w 11204"/>
                  <a:gd name="T81" fmla="*/ 5426 h 10433"/>
                  <a:gd name="T82" fmla="*/ 5159 w 11204"/>
                  <a:gd name="T83" fmla="*/ 5426 h 10433"/>
                  <a:gd name="T84" fmla="*/ 5154 w 11204"/>
                  <a:gd name="T85" fmla="*/ 6398 h 10433"/>
                  <a:gd name="T86" fmla="*/ 8630 w 11204"/>
                  <a:gd name="T87" fmla="*/ 8691 h 10433"/>
                  <a:gd name="T88" fmla="*/ 9330 w 11204"/>
                  <a:gd name="T89" fmla="*/ 7996 h 10433"/>
                  <a:gd name="T90" fmla="*/ 8630 w 11204"/>
                  <a:gd name="T91" fmla="*/ 7301 h 10433"/>
                  <a:gd name="T92" fmla="*/ 7930 w 11204"/>
                  <a:gd name="T93" fmla="*/ 7996 h 10433"/>
                  <a:gd name="T94" fmla="*/ 8630 w 11204"/>
                  <a:gd name="T95" fmla="*/ 8691 h 10433"/>
                  <a:gd name="T96" fmla="*/ 9329 w 11204"/>
                  <a:gd name="T97" fmla="*/ 5912 h 10433"/>
                  <a:gd name="T98" fmla="*/ 8629 w 11204"/>
                  <a:gd name="T99" fmla="*/ 5217 h 10433"/>
                  <a:gd name="T100" fmla="*/ 7929 w 11204"/>
                  <a:gd name="T101" fmla="*/ 5912 h 10433"/>
                  <a:gd name="T102" fmla="*/ 8630 w 11204"/>
                  <a:gd name="T103" fmla="*/ 6606 h 104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1204" h="10433">
                    <a:moveTo>
                      <a:pt x="9450" y="701"/>
                    </a:moveTo>
                    <a:lnTo>
                      <a:pt x="8052" y="701"/>
                    </a:lnTo>
                    <a:lnTo>
                      <a:pt x="8052" y="353"/>
                    </a:lnTo>
                    <a:cubicBezTo>
                      <a:pt x="8052" y="161"/>
                      <a:pt x="7895" y="6"/>
                      <a:pt x="7702" y="6"/>
                    </a:cubicBezTo>
                    <a:cubicBezTo>
                      <a:pt x="7509" y="6"/>
                      <a:pt x="7353" y="161"/>
                      <a:pt x="7352" y="353"/>
                    </a:cubicBezTo>
                    <a:lnTo>
                      <a:pt x="7352" y="701"/>
                    </a:lnTo>
                    <a:lnTo>
                      <a:pt x="3854" y="701"/>
                    </a:lnTo>
                    <a:lnTo>
                      <a:pt x="3854" y="353"/>
                    </a:lnTo>
                    <a:cubicBezTo>
                      <a:pt x="3860" y="260"/>
                      <a:pt x="3825" y="167"/>
                      <a:pt x="3758" y="101"/>
                    </a:cubicBezTo>
                    <a:cubicBezTo>
                      <a:pt x="3690" y="35"/>
                      <a:pt x="3598" y="0"/>
                      <a:pt x="3504" y="6"/>
                    </a:cubicBezTo>
                    <a:cubicBezTo>
                      <a:pt x="3410" y="0"/>
                      <a:pt x="3318" y="35"/>
                      <a:pt x="3250" y="101"/>
                    </a:cubicBezTo>
                    <a:cubicBezTo>
                      <a:pt x="3184" y="167"/>
                      <a:pt x="3149" y="260"/>
                      <a:pt x="3154" y="353"/>
                    </a:cubicBezTo>
                    <a:lnTo>
                      <a:pt x="3154" y="701"/>
                    </a:lnTo>
                    <a:lnTo>
                      <a:pt x="1755" y="701"/>
                    </a:lnTo>
                    <a:cubicBezTo>
                      <a:pt x="1290" y="696"/>
                      <a:pt x="843" y="877"/>
                      <a:pt x="513" y="1205"/>
                    </a:cubicBezTo>
                    <a:cubicBezTo>
                      <a:pt x="184" y="1531"/>
                      <a:pt x="2" y="1975"/>
                      <a:pt x="5" y="2438"/>
                    </a:cubicBezTo>
                    <a:lnTo>
                      <a:pt x="5" y="8691"/>
                    </a:lnTo>
                    <a:cubicBezTo>
                      <a:pt x="0" y="9153"/>
                      <a:pt x="184" y="9598"/>
                      <a:pt x="513" y="9925"/>
                    </a:cubicBezTo>
                    <a:cubicBezTo>
                      <a:pt x="843" y="10252"/>
                      <a:pt x="1290" y="10433"/>
                      <a:pt x="1755" y="10428"/>
                    </a:cubicBezTo>
                    <a:lnTo>
                      <a:pt x="9450" y="10428"/>
                    </a:lnTo>
                    <a:cubicBezTo>
                      <a:pt x="9915" y="10433"/>
                      <a:pt x="10363" y="10252"/>
                      <a:pt x="10693" y="9925"/>
                    </a:cubicBezTo>
                    <a:cubicBezTo>
                      <a:pt x="11022" y="9598"/>
                      <a:pt x="11204" y="9155"/>
                      <a:pt x="11200" y="8691"/>
                    </a:cubicBezTo>
                    <a:lnTo>
                      <a:pt x="11200" y="2438"/>
                    </a:lnTo>
                    <a:cubicBezTo>
                      <a:pt x="11204" y="1976"/>
                      <a:pt x="11022" y="1531"/>
                      <a:pt x="10693" y="1205"/>
                    </a:cubicBezTo>
                    <a:cubicBezTo>
                      <a:pt x="10362" y="878"/>
                      <a:pt x="9915" y="697"/>
                      <a:pt x="9450" y="701"/>
                    </a:cubicBezTo>
                    <a:close/>
                    <a:moveTo>
                      <a:pt x="707" y="2438"/>
                    </a:moveTo>
                    <a:cubicBezTo>
                      <a:pt x="720" y="1868"/>
                      <a:pt x="1183" y="1410"/>
                      <a:pt x="1757" y="1396"/>
                    </a:cubicBezTo>
                    <a:lnTo>
                      <a:pt x="3155" y="1396"/>
                    </a:lnTo>
                    <a:lnTo>
                      <a:pt x="3155" y="1743"/>
                    </a:lnTo>
                    <a:cubicBezTo>
                      <a:pt x="3149" y="1837"/>
                      <a:pt x="3184" y="1930"/>
                      <a:pt x="3252" y="1996"/>
                    </a:cubicBezTo>
                    <a:cubicBezTo>
                      <a:pt x="3319" y="2062"/>
                      <a:pt x="3410" y="2097"/>
                      <a:pt x="3505" y="2091"/>
                    </a:cubicBezTo>
                    <a:cubicBezTo>
                      <a:pt x="3599" y="2097"/>
                      <a:pt x="3692" y="2062"/>
                      <a:pt x="3759" y="1996"/>
                    </a:cubicBezTo>
                    <a:cubicBezTo>
                      <a:pt x="3827" y="1930"/>
                      <a:pt x="3862" y="1837"/>
                      <a:pt x="3855" y="1743"/>
                    </a:cubicBezTo>
                    <a:lnTo>
                      <a:pt x="3855" y="1396"/>
                    </a:lnTo>
                    <a:lnTo>
                      <a:pt x="7353" y="1396"/>
                    </a:lnTo>
                    <a:lnTo>
                      <a:pt x="7353" y="1743"/>
                    </a:lnTo>
                    <a:cubicBezTo>
                      <a:pt x="7353" y="1936"/>
                      <a:pt x="7509" y="2091"/>
                      <a:pt x="7703" y="2091"/>
                    </a:cubicBezTo>
                    <a:cubicBezTo>
                      <a:pt x="7795" y="2091"/>
                      <a:pt x="7884" y="2055"/>
                      <a:pt x="7950" y="1990"/>
                    </a:cubicBezTo>
                    <a:cubicBezTo>
                      <a:pt x="8015" y="1925"/>
                      <a:pt x="8053" y="1836"/>
                      <a:pt x="8053" y="1743"/>
                    </a:cubicBezTo>
                    <a:lnTo>
                      <a:pt x="8053" y="1396"/>
                    </a:lnTo>
                    <a:lnTo>
                      <a:pt x="9452" y="1396"/>
                    </a:lnTo>
                    <a:cubicBezTo>
                      <a:pt x="10025" y="1410"/>
                      <a:pt x="10486" y="1868"/>
                      <a:pt x="10500" y="2438"/>
                    </a:cubicBezTo>
                    <a:lnTo>
                      <a:pt x="10500" y="3480"/>
                    </a:lnTo>
                    <a:lnTo>
                      <a:pt x="707" y="3480"/>
                    </a:lnTo>
                    <a:lnTo>
                      <a:pt x="707" y="2438"/>
                    </a:lnTo>
                    <a:close/>
                    <a:moveTo>
                      <a:pt x="10499" y="8691"/>
                    </a:moveTo>
                    <a:cubicBezTo>
                      <a:pt x="10485" y="9261"/>
                      <a:pt x="10023" y="9718"/>
                      <a:pt x="9450" y="9733"/>
                    </a:cubicBezTo>
                    <a:lnTo>
                      <a:pt x="1757" y="9733"/>
                    </a:lnTo>
                    <a:cubicBezTo>
                      <a:pt x="1183" y="9720"/>
                      <a:pt x="720" y="9261"/>
                      <a:pt x="707" y="8691"/>
                    </a:cubicBezTo>
                    <a:lnTo>
                      <a:pt x="707" y="4175"/>
                    </a:lnTo>
                    <a:lnTo>
                      <a:pt x="10500" y="4175"/>
                    </a:lnTo>
                    <a:lnTo>
                      <a:pt x="10499" y="8691"/>
                    </a:lnTo>
                    <a:close/>
                    <a:moveTo>
                      <a:pt x="10499" y="8691"/>
                    </a:moveTo>
                    <a:close/>
                    <a:moveTo>
                      <a:pt x="2504" y="8691"/>
                    </a:moveTo>
                    <a:cubicBezTo>
                      <a:pt x="2689" y="8696"/>
                      <a:pt x="2868" y="8620"/>
                      <a:pt x="2991" y="8482"/>
                    </a:cubicBezTo>
                    <a:cubicBezTo>
                      <a:pt x="3125" y="8356"/>
                      <a:pt x="3202" y="8179"/>
                      <a:pt x="3202" y="7996"/>
                    </a:cubicBezTo>
                    <a:cubicBezTo>
                      <a:pt x="3202" y="7812"/>
                      <a:pt x="3125" y="7636"/>
                      <a:pt x="2991" y="7510"/>
                    </a:cubicBezTo>
                    <a:cubicBezTo>
                      <a:pt x="2864" y="7376"/>
                      <a:pt x="2687" y="7301"/>
                      <a:pt x="2502" y="7301"/>
                    </a:cubicBezTo>
                    <a:cubicBezTo>
                      <a:pt x="2316" y="7301"/>
                      <a:pt x="2140" y="7376"/>
                      <a:pt x="2012" y="7510"/>
                    </a:cubicBezTo>
                    <a:cubicBezTo>
                      <a:pt x="1878" y="7636"/>
                      <a:pt x="1802" y="7812"/>
                      <a:pt x="1802" y="7996"/>
                    </a:cubicBezTo>
                    <a:cubicBezTo>
                      <a:pt x="1802" y="8179"/>
                      <a:pt x="1878" y="8356"/>
                      <a:pt x="2012" y="8482"/>
                    </a:cubicBezTo>
                    <a:cubicBezTo>
                      <a:pt x="2137" y="8621"/>
                      <a:pt x="2317" y="8697"/>
                      <a:pt x="2504" y="8691"/>
                    </a:cubicBezTo>
                    <a:close/>
                    <a:moveTo>
                      <a:pt x="2504" y="6606"/>
                    </a:moveTo>
                    <a:cubicBezTo>
                      <a:pt x="2689" y="6611"/>
                      <a:pt x="2868" y="6535"/>
                      <a:pt x="2991" y="6398"/>
                    </a:cubicBezTo>
                    <a:cubicBezTo>
                      <a:pt x="3118" y="6267"/>
                      <a:pt x="3193" y="6095"/>
                      <a:pt x="3202" y="5912"/>
                    </a:cubicBezTo>
                    <a:cubicBezTo>
                      <a:pt x="3194" y="5730"/>
                      <a:pt x="3119" y="5557"/>
                      <a:pt x="2991" y="5426"/>
                    </a:cubicBezTo>
                    <a:cubicBezTo>
                      <a:pt x="2864" y="5292"/>
                      <a:pt x="2687" y="5217"/>
                      <a:pt x="2502" y="5217"/>
                    </a:cubicBezTo>
                    <a:cubicBezTo>
                      <a:pt x="2316" y="5217"/>
                      <a:pt x="2139" y="5292"/>
                      <a:pt x="2012" y="5426"/>
                    </a:cubicBezTo>
                    <a:cubicBezTo>
                      <a:pt x="1885" y="5557"/>
                      <a:pt x="1810" y="5730"/>
                      <a:pt x="1802" y="5912"/>
                    </a:cubicBezTo>
                    <a:cubicBezTo>
                      <a:pt x="1810" y="6095"/>
                      <a:pt x="1884" y="6267"/>
                      <a:pt x="2012" y="6398"/>
                    </a:cubicBezTo>
                    <a:cubicBezTo>
                      <a:pt x="2137" y="6536"/>
                      <a:pt x="2317" y="6612"/>
                      <a:pt x="2504" y="6606"/>
                    </a:cubicBezTo>
                    <a:close/>
                    <a:moveTo>
                      <a:pt x="5646" y="8691"/>
                    </a:moveTo>
                    <a:cubicBezTo>
                      <a:pt x="5929" y="8695"/>
                      <a:pt x="6185" y="8526"/>
                      <a:pt x="6294" y="8265"/>
                    </a:cubicBezTo>
                    <a:cubicBezTo>
                      <a:pt x="6401" y="8005"/>
                      <a:pt x="6339" y="7705"/>
                      <a:pt x="6136" y="7510"/>
                    </a:cubicBezTo>
                    <a:cubicBezTo>
                      <a:pt x="6009" y="7376"/>
                      <a:pt x="5831" y="7301"/>
                      <a:pt x="5646" y="7301"/>
                    </a:cubicBezTo>
                    <a:cubicBezTo>
                      <a:pt x="5461" y="7301"/>
                      <a:pt x="5284" y="7376"/>
                      <a:pt x="5156" y="7510"/>
                    </a:cubicBezTo>
                    <a:cubicBezTo>
                      <a:pt x="5023" y="7636"/>
                      <a:pt x="4946" y="7812"/>
                      <a:pt x="4946" y="7996"/>
                    </a:cubicBezTo>
                    <a:cubicBezTo>
                      <a:pt x="4946" y="8179"/>
                      <a:pt x="5023" y="8356"/>
                      <a:pt x="5156" y="8482"/>
                    </a:cubicBezTo>
                    <a:cubicBezTo>
                      <a:pt x="5281" y="8621"/>
                      <a:pt x="5461" y="8696"/>
                      <a:pt x="5646" y="8691"/>
                    </a:cubicBezTo>
                    <a:close/>
                    <a:moveTo>
                      <a:pt x="5646" y="6606"/>
                    </a:moveTo>
                    <a:cubicBezTo>
                      <a:pt x="6030" y="6598"/>
                      <a:pt x="6339" y="6292"/>
                      <a:pt x="6349" y="5912"/>
                    </a:cubicBezTo>
                    <a:cubicBezTo>
                      <a:pt x="6340" y="5730"/>
                      <a:pt x="6267" y="5557"/>
                      <a:pt x="6139" y="5426"/>
                    </a:cubicBezTo>
                    <a:cubicBezTo>
                      <a:pt x="6012" y="5292"/>
                      <a:pt x="5834" y="5217"/>
                      <a:pt x="5649" y="5217"/>
                    </a:cubicBezTo>
                    <a:cubicBezTo>
                      <a:pt x="5464" y="5217"/>
                      <a:pt x="5288" y="5292"/>
                      <a:pt x="5159" y="5426"/>
                    </a:cubicBezTo>
                    <a:cubicBezTo>
                      <a:pt x="5032" y="5557"/>
                      <a:pt x="4958" y="5730"/>
                      <a:pt x="4949" y="5912"/>
                    </a:cubicBezTo>
                    <a:cubicBezTo>
                      <a:pt x="4957" y="6093"/>
                      <a:pt x="5029" y="6266"/>
                      <a:pt x="5154" y="6398"/>
                    </a:cubicBezTo>
                    <a:cubicBezTo>
                      <a:pt x="5280" y="6536"/>
                      <a:pt x="5460" y="6612"/>
                      <a:pt x="5646" y="6606"/>
                    </a:cubicBezTo>
                    <a:close/>
                    <a:moveTo>
                      <a:pt x="8630" y="8691"/>
                    </a:moveTo>
                    <a:cubicBezTo>
                      <a:pt x="8817" y="8696"/>
                      <a:pt x="8995" y="8620"/>
                      <a:pt x="9120" y="8482"/>
                    </a:cubicBezTo>
                    <a:cubicBezTo>
                      <a:pt x="9254" y="8356"/>
                      <a:pt x="9330" y="8179"/>
                      <a:pt x="9330" y="7996"/>
                    </a:cubicBezTo>
                    <a:cubicBezTo>
                      <a:pt x="9330" y="7812"/>
                      <a:pt x="9254" y="7636"/>
                      <a:pt x="9120" y="7510"/>
                    </a:cubicBezTo>
                    <a:cubicBezTo>
                      <a:pt x="8993" y="7376"/>
                      <a:pt x="8815" y="7301"/>
                      <a:pt x="8630" y="7301"/>
                    </a:cubicBezTo>
                    <a:cubicBezTo>
                      <a:pt x="8445" y="7301"/>
                      <a:pt x="8268" y="7376"/>
                      <a:pt x="8140" y="7510"/>
                    </a:cubicBezTo>
                    <a:cubicBezTo>
                      <a:pt x="8003" y="7633"/>
                      <a:pt x="7925" y="7811"/>
                      <a:pt x="7930" y="7996"/>
                    </a:cubicBezTo>
                    <a:cubicBezTo>
                      <a:pt x="7939" y="8178"/>
                      <a:pt x="8013" y="8351"/>
                      <a:pt x="8140" y="8482"/>
                    </a:cubicBezTo>
                    <a:cubicBezTo>
                      <a:pt x="8265" y="8620"/>
                      <a:pt x="8444" y="8696"/>
                      <a:pt x="8630" y="8691"/>
                    </a:cubicBezTo>
                    <a:close/>
                    <a:moveTo>
                      <a:pt x="8630" y="6606"/>
                    </a:moveTo>
                    <a:cubicBezTo>
                      <a:pt x="9013" y="6597"/>
                      <a:pt x="9320" y="6291"/>
                      <a:pt x="9329" y="5912"/>
                    </a:cubicBezTo>
                    <a:cubicBezTo>
                      <a:pt x="9320" y="5730"/>
                      <a:pt x="9247" y="5557"/>
                      <a:pt x="9119" y="5426"/>
                    </a:cubicBezTo>
                    <a:cubicBezTo>
                      <a:pt x="8992" y="5292"/>
                      <a:pt x="8814" y="5217"/>
                      <a:pt x="8629" y="5217"/>
                    </a:cubicBezTo>
                    <a:cubicBezTo>
                      <a:pt x="8444" y="5217"/>
                      <a:pt x="8267" y="5292"/>
                      <a:pt x="8139" y="5426"/>
                    </a:cubicBezTo>
                    <a:cubicBezTo>
                      <a:pt x="8013" y="5557"/>
                      <a:pt x="7938" y="5730"/>
                      <a:pt x="7929" y="5912"/>
                    </a:cubicBezTo>
                    <a:cubicBezTo>
                      <a:pt x="7938" y="6095"/>
                      <a:pt x="8012" y="6267"/>
                      <a:pt x="8139" y="6398"/>
                    </a:cubicBezTo>
                    <a:cubicBezTo>
                      <a:pt x="8265" y="6536"/>
                      <a:pt x="8444" y="6612"/>
                      <a:pt x="8630" y="6606"/>
                    </a:cubicBezTo>
                    <a:close/>
                    <a:moveTo>
                      <a:pt x="8630" y="6606"/>
                    </a:move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lumMod val="75000"/>
                      <a:lumOff val="25000"/>
                    </a:schemeClr>
                  </a:solidFill>
                  <a:latin typeface="Arial" panose="020B0604020202020204" pitchFamily="34" charset="0"/>
                  <a:ea typeface="汉仪旗黑-60S" panose="00020600040101010101" pitchFamily="18" charset="-122"/>
                  <a:cs typeface="+mn-ea"/>
                  <a:sym typeface="Arial" panose="020B0604020202020204" pitchFamily="34" charset="0"/>
                </a:endParaRPr>
              </a:p>
            </p:txBody>
          </p:sp>
        </p:grpSp>
      </p:grpSp>
      <p:sp>
        <p:nvSpPr>
          <p:cNvPr id="5" name="矩形 4"/>
          <p:cNvSpPr/>
          <p:nvPr/>
        </p:nvSpPr>
        <p:spPr>
          <a:xfrm>
            <a:off x="3269112" y="1924777"/>
            <a:ext cx="802640" cy="768350"/>
          </a:xfrm>
          <a:prstGeom prst="rect">
            <a:avLst/>
          </a:prstGeom>
        </p:spPr>
        <p:txBody>
          <a:bodyPr wrap="none">
            <a:spAutoFit/>
          </a:bodyPr>
          <a:lstStyle/>
          <a:p>
            <a:pPr algn="ctr"/>
            <a:r>
              <a:rPr lang="en-US" altLang="zh-CN" sz="4400" dirty="0">
                <a:solidFill>
                  <a:schemeClr val="bg1"/>
                </a:solidFill>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rPr>
              <a:t>04</a:t>
            </a:r>
            <a:endParaRPr lang="en-US" altLang="zh-CN" sz="4400" dirty="0">
              <a:solidFill>
                <a:schemeClr val="bg1"/>
              </a:solidFill>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endParaRPr>
          </a:p>
        </p:txBody>
      </p:sp>
      <p:sp>
        <p:nvSpPr>
          <p:cNvPr id="48" name="文本框"/>
          <p:cNvSpPr/>
          <p:nvPr/>
        </p:nvSpPr>
        <p:spPr>
          <a:xfrm>
            <a:off x="4892711" y="1966371"/>
            <a:ext cx="6679292" cy="922020"/>
          </a:xfrm>
          <a:prstGeom prst="rect">
            <a:avLst/>
          </a:prstGeom>
        </p:spPr>
        <p:txBody>
          <a:bodyPr wrap="square">
            <a:spAutoFit/>
          </a:bodyPr>
          <a:lstStyle/>
          <a:p>
            <a:pPr lvl="0"/>
            <a:r>
              <a:rPr lang="zh-CN" altLang="en-US" sz="5400" b="1" dirty="0">
                <a:solidFill>
                  <a:srgbClr val="178295"/>
                </a:solidFill>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rPr>
              <a:t>事故隐患排查治理</a:t>
            </a:r>
            <a:endParaRPr lang="zh-CN" altLang="en-US" sz="5400" b="1" dirty="0">
              <a:solidFill>
                <a:srgbClr val="178295"/>
              </a:solidFill>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endParaRPr>
          </a:p>
        </p:txBody>
      </p:sp>
      <p:sp>
        <p:nvSpPr>
          <p:cNvPr id="49" name="矩形 48"/>
          <p:cNvSpPr/>
          <p:nvPr/>
        </p:nvSpPr>
        <p:spPr>
          <a:xfrm flipH="1">
            <a:off x="3048001" y="3062517"/>
            <a:ext cx="8524001" cy="829945"/>
          </a:xfrm>
          <a:prstGeom prst="rect">
            <a:avLst/>
          </a:prstGeom>
        </p:spPr>
        <p:txBody>
          <a:bodyPr wrap="square">
            <a:spAutoFit/>
          </a:bodyPr>
          <a:lstStyle/>
          <a:p>
            <a:pPr lvl="0">
              <a:lnSpc>
                <a:spcPct val="150000"/>
              </a:lnSpc>
              <a:defRPr/>
            </a:pPr>
            <a:r>
              <a:rPr lang="en-US" altLang="zh-CN" sz="1600" dirty="0">
                <a:solidFill>
                  <a:srgbClr val="303030"/>
                </a:solidFill>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rPr>
              <a:t>Lemon drops oat cake oat cake sugar plum sweet gingerbread chocolate cake gingerbread. Lemon drops oat cake</a:t>
            </a:r>
            <a:endParaRPr lang="en-US" altLang="zh-CN" sz="1600" dirty="0">
              <a:solidFill>
                <a:srgbClr val="303030"/>
              </a:solidFill>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endParaRPr>
          </a:p>
        </p:txBody>
      </p:sp>
      <p:sp>
        <p:nvSpPr>
          <p:cNvPr id="50" name="矩形: 圆角 49"/>
          <p:cNvSpPr/>
          <p:nvPr/>
        </p:nvSpPr>
        <p:spPr>
          <a:xfrm>
            <a:off x="3290535" y="4292627"/>
            <a:ext cx="1602176" cy="367818"/>
          </a:xfrm>
          <a:prstGeom prst="roundRect">
            <a:avLst>
              <a:gd name="adj" fmla="val 50000"/>
            </a:avLst>
          </a:prstGeom>
          <a:solidFill>
            <a:srgbClr val="178295"/>
          </a:solidFill>
          <a:ln w="28575" cap="flat" cmpd="sng" algn="ctr">
            <a:noFill/>
            <a:prstDash val="solid"/>
            <a:miter lim="800000"/>
          </a:ln>
          <a:effectLst/>
        </p:spPr>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514350" rtl="0" eaLnBrk="1" fontAlgn="auto" latinLnBrk="0" hangingPunct="1">
              <a:lnSpc>
                <a:spcPct val="100000"/>
              </a:lnSpc>
              <a:spcBef>
                <a:spcPts val="0"/>
              </a:spcBef>
              <a:spcAft>
                <a:spcPts val="0"/>
              </a:spcAft>
              <a:buClrTx/>
              <a:buSzTx/>
              <a:buFontTx/>
              <a:buNone/>
              <a:defRPr/>
            </a:pPr>
            <a:r>
              <a:rPr kumimoji="0" lang="zh-CN" altLang="en-US" sz="1400" b="0" i="0" u="none" strike="noStrike" kern="1200" cap="none" spc="0" normalizeH="0" baseline="0" noProof="0" dirty="0">
                <a:ln>
                  <a:noFill/>
                </a:ln>
                <a:solidFill>
                  <a:schemeClr val="bg1"/>
                </a:solidFill>
                <a:effectLst/>
                <a:uLnTx/>
                <a:uFillTx/>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rPr>
              <a:t>第四章</a:t>
            </a:r>
            <a:endParaRPr kumimoji="0" lang="zh-CN" altLang="en-US" sz="1400" b="0" i="0" u="none" strike="noStrike" kern="1200" cap="none" spc="0" normalizeH="0" baseline="0" noProof="0" dirty="0">
              <a:ln>
                <a:noFill/>
              </a:ln>
              <a:solidFill>
                <a:schemeClr val="bg1"/>
              </a:solidFill>
              <a:effectLst/>
              <a:uLnTx/>
              <a:uFillTx/>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endParaRPr>
          </a:p>
        </p:txBody>
      </p:sp>
    </p:spTree>
    <p:custDataLst>
      <p:tags r:id="rId3"/>
    </p:custData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文本框"/>
          <p:cNvSpPr/>
          <p:nvPr/>
        </p:nvSpPr>
        <p:spPr>
          <a:xfrm>
            <a:off x="916214" y="289917"/>
            <a:ext cx="5194300" cy="583565"/>
          </a:xfrm>
          <a:prstGeom prst="rect">
            <a:avLst/>
          </a:prstGeom>
        </p:spPr>
        <p:txBody>
          <a:bodyPr wrap="square">
            <a:spAutoFit/>
          </a:bodyPr>
          <a:lstStyle/>
          <a:p>
            <a:pPr lvl="0"/>
            <a:r>
              <a:rPr lang="zh-CN" altLang="en-US" sz="3200" b="1">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rPr>
              <a:t>事故隐患排查治理</a:t>
            </a:r>
            <a:endParaRPr lang="zh-CN" altLang="en-US" sz="3200" b="1" dirty="0">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endParaRPr>
          </a:p>
        </p:txBody>
      </p:sp>
      <p:grpSp>
        <p:nvGrpSpPr>
          <p:cNvPr id="3" name="Group 3"/>
          <p:cNvGrpSpPr/>
          <p:nvPr/>
        </p:nvGrpSpPr>
        <p:grpSpPr>
          <a:xfrm>
            <a:off x="7113018" y="2491639"/>
            <a:ext cx="1005053" cy="299597"/>
            <a:chOff x="7244862" y="2564012"/>
            <a:chExt cx="1005315" cy="299674"/>
          </a:xfrm>
        </p:grpSpPr>
        <p:cxnSp>
          <p:nvCxnSpPr>
            <p:cNvPr id="4" name="Straight Connector 4"/>
            <p:cNvCxnSpPr/>
            <p:nvPr/>
          </p:nvCxnSpPr>
          <p:spPr>
            <a:xfrm flipV="1">
              <a:off x="7244862" y="2564012"/>
              <a:ext cx="393895" cy="299674"/>
            </a:xfrm>
            <a:prstGeom prst="line">
              <a:avLst/>
            </a:prstGeom>
            <a:ln w="19050">
              <a:solidFill>
                <a:schemeClr val="bg2">
                  <a:lumMod val="50000"/>
                </a:schemeClr>
              </a:solidFill>
              <a:headEnd type="oval" w="sm" len="sm"/>
              <a:tailEnd type="none"/>
            </a:ln>
          </p:spPr>
          <p:style>
            <a:lnRef idx="1">
              <a:schemeClr val="accent1"/>
            </a:lnRef>
            <a:fillRef idx="0">
              <a:schemeClr val="accent1"/>
            </a:fillRef>
            <a:effectRef idx="0">
              <a:schemeClr val="accent1"/>
            </a:effectRef>
            <a:fontRef idx="minor">
              <a:schemeClr val="tx1"/>
            </a:fontRef>
          </p:style>
        </p:cxnSp>
        <p:cxnSp>
          <p:nvCxnSpPr>
            <p:cNvPr id="5" name="Straight Connector 5"/>
            <p:cNvCxnSpPr/>
            <p:nvPr/>
          </p:nvCxnSpPr>
          <p:spPr>
            <a:xfrm>
              <a:off x="7643056" y="2564012"/>
              <a:ext cx="607121" cy="0"/>
            </a:xfrm>
            <a:prstGeom prst="line">
              <a:avLst/>
            </a:prstGeom>
            <a:ln w="19050">
              <a:solidFill>
                <a:schemeClr val="bg2">
                  <a:lumMod val="50000"/>
                </a:schemeClr>
              </a:solidFill>
              <a:headEnd type="none"/>
              <a:tailEnd type="oval" w="sm" len="sm"/>
            </a:ln>
          </p:spPr>
          <p:style>
            <a:lnRef idx="1">
              <a:schemeClr val="accent1"/>
            </a:lnRef>
            <a:fillRef idx="0">
              <a:schemeClr val="accent1"/>
            </a:fillRef>
            <a:effectRef idx="0">
              <a:schemeClr val="accent1"/>
            </a:effectRef>
            <a:fontRef idx="minor">
              <a:schemeClr val="tx1"/>
            </a:fontRef>
          </p:style>
        </p:cxnSp>
      </p:grpSp>
      <p:grpSp>
        <p:nvGrpSpPr>
          <p:cNvPr id="6" name="Group 6"/>
          <p:cNvGrpSpPr/>
          <p:nvPr/>
        </p:nvGrpSpPr>
        <p:grpSpPr>
          <a:xfrm flipH="1">
            <a:off x="3803204" y="2491639"/>
            <a:ext cx="1005053" cy="299597"/>
            <a:chOff x="7244862" y="2564012"/>
            <a:chExt cx="1005315" cy="299674"/>
          </a:xfrm>
        </p:grpSpPr>
        <p:cxnSp>
          <p:nvCxnSpPr>
            <p:cNvPr id="7" name="Straight Connector 7"/>
            <p:cNvCxnSpPr/>
            <p:nvPr/>
          </p:nvCxnSpPr>
          <p:spPr>
            <a:xfrm flipV="1">
              <a:off x="7244862" y="2564012"/>
              <a:ext cx="393895" cy="299674"/>
            </a:xfrm>
            <a:prstGeom prst="line">
              <a:avLst/>
            </a:prstGeom>
            <a:ln w="19050">
              <a:solidFill>
                <a:schemeClr val="bg2">
                  <a:lumMod val="50000"/>
                </a:schemeClr>
              </a:solidFill>
              <a:headEnd type="oval" w="sm" len="sm"/>
              <a:tailEnd type="none"/>
            </a:ln>
          </p:spPr>
          <p:style>
            <a:lnRef idx="1">
              <a:schemeClr val="accent1"/>
            </a:lnRef>
            <a:fillRef idx="0">
              <a:schemeClr val="accent1"/>
            </a:fillRef>
            <a:effectRef idx="0">
              <a:schemeClr val="accent1"/>
            </a:effectRef>
            <a:fontRef idx="minor">
              <a:schemeClr val="tx1"/>
            </a:fontRef>
          </p:style>
        </p:cxnSp>
        <p:cxnSp>
          <p:nvCxnSpPr>
            <p:cNvPr id="8" name="Straight Connector 8"/>
            <p:cNvCxnSpPr/>
            <p:nvPr/>
          </p:nvCxnSpPr>
          <p:spPr>
            <a:xfrm>
              <a:off x="7643056" y="2564012"/>
              <a:ext cx="607121" cy="0"/>
            </a:xfrm>
            <a:prstGeom prst="line">
              <a:avLst/>
            </a:prstGeom>
            <a:ln w="19050">
              <a:solidFill>
                <a:schemeClr val="bg2">
                  <a:lumMod val="50000"/>
                </a:schemeClr>
              </a:solidFill>
              <a:headEnd type="none"/>
              <a:tailEnd type="oval" w="sm" len="sm"/>
            </a:ln>
          </p:spPr>
          <p:style>
            <a:lnRef idx="1">
              <a:schemeClr val="accent1"/>
            </a:lnRef>
            <a:fillRef idx="0">
              <a:schemeClr val="accent1"/>
            </a:fillRef>
            <a:effectRef idx="0">
              <a:schemeClr val="accent1"/>
            </a:effectRef>
            <a:fontRef idx="minor">
              <a:schemeClr val="tx1"/>
            </a:fontRef>
          </p:style>
        </p:cxnSp>
      </p:grpSp>
      <p:grpSp>
        <p:nvGrpSpPr>
          <p:cNvPr id="9" name="Group 9"/>
          <p:cNvGrpSpPr/>
          <p:nvPr/>
        </p:nvGrpSpPr>
        <p:grpSpPr>
          <a:xfrm rot="1354404" flipV="1">
            <a:off x="6319921" y="4427096"/>
            <a:ext cx="1005053" cy="299597"/>
            <a:chOff x="7244862" y="2564012"/>
            <a:chExt cx="1005315" cy="299674"/>
          </a:xfrm>
        </p:grpSpPr>
        <p:cxnSp>
          <p:nvCxnSpPr>
            <p:cNvPr id="10" name="Straight Connector 10"/>
            <p:cNvCxnSpPr/>
            <p:nvPr/>
          </p:nvCxnSpPr>
          <p:spPr>
            <a:xfrm flipV="1">
              <a:off x="7244862" y="2564012"/>
              <a:ext cx="393895" cy="299674"/>
            </a:xfrm>
            <a:prstGeom prst="line">
              <a:avLst/>
            </a:prstGeom>
            <a:ln w="19050">
              <a:solidFill>
                <a:schemeClr val="bg2">
                  <a:lumMod val="50000"/>
                </a:schemeClr>
              </a:solidFill>
              <a:headEnd type="oval" w="sm" len="sm"/>
              <a:tailEnd type="none"/>
            </a:ln>
          </p:spPr>
          <p:style>
            <a:lnRef idx="1">
              <a:schemeClr val="accent1"/>
            </a:lnRef>
            <a:fillRef idx="0">
              <a:schemeClr val="accent1"/>
            </a:fillRef>
            <a:effectRef idx="0">
              <a:schemeClr val="accent1"/>
            </a:effectRef>
            <a:fontRef idx="minor">
              <a:schemeClr val="tx1"/>
            </a:fontRef>
          </p:style>
        </p:cxnSp>
        <p:cxnSp>
          <p:nvCxnSpPr>
            <p:cNvPr id="11" name="Straight Connector 11"/>
            <p:cNvCxnSpPr/>
            <p:nvPr/>
          </p:nvCxnSpPr>
          <p:spPr>
            <a:xfrm>
              <a:off x="7643056" y="2564012"/>
              <a:ext cx="607121" cy="0"/>
            </a:xfrm>
            <a:prstGeom prst="line">
              <a:avLst/>
            </a:prstGeom>
            <a:ln w="19050">
              <a:solidFill>
                <a:schemeClr val="bg2">
                  <a:lumMod val="50000"/>
                </a:schemeClr>
              </a:solidFill>
              <a:headEnd type="none"/>
              <a:tailEnd type="oval" w="sm" len="sm"/>
            </a:ln>
          </p:spPr>
          <p:style>
            <a:lnRef idx="1">
              <a:schemeClr val="accent1"/>
            </a:lnRef>
            <a:fillRef idx="0">
              <a:schemeClr val="accent1"/>
            </a:fillRef>
            <a:effectRef idx="0">
              <a:schemeClr val="accent1"/>
            </a:effectRef>
            <a:fontRef idx="minor">
              <a:schemeClr val="tx1"/>
            </a:fontRef>
          </p:style>
        </p:cxnSp>
      </p:grpSp>
      <p:grpSp>
        <p:nvGrpSpPr>
          <p:cNvPr id="12" name="Group 12"/>
          <p:cNvGrpSpPr/>
          <p:nvPr/>
        </p:nvGrpSpPr>
        <p:grpSpPr>
          <a:xfrm rot="20245596" flipH="1" flipV="1">
            <a:off x="4614915" y="4427096"/>
            <a:ext cx="1005053" cy="299597"/>
            <a:chOff x="7244862" y="2564012"/>
            <a:chExt cx="1005315" cy="299674"/>
          </a:xfrm>
        </p:grpSpPr>
        <p:cxnSp>
          <p:nvCxnSpPr>
            <p:cNvPr id="13" name="Straight Connector 13"/>
            <p:cNvCxnSpPr/>
            <p:nvPr/>
          </p:nvCxnSpPr>
          <p:spPr>
            <a:xfrm flipV="1">
              <a:off x="7244862" y="2564012"/>
              <a:ext cx="393895" cy="299674"/>
            </a:xfrm>
            <a:prstGeom prst="line">
              <a:avLst/>
            </a:prstGeom>
            <a:ln w="19050">
              <a:solidFill>
                <a:schemeClr val="bg2">
                  <a:lumMod val="50000"/>
                </a:schemeClr>
              </a:solidFill>
              <a:headEnd type="oval" w="sm" len="sm"/>
              <a:tailEnd type="none"/>
            </a:ln>
          </p:spPr>
          <p:style>
            <a:lnRef idx="1">
              <a:schemeClr val="accent1"/>
            </a:lnRef>
            <a:fillRef idx="0">
              <a:schemeClr val="accent1"/>
            </a:fillRef>
            <a:effectRef idx="0">
              <a:schemeClr val="accent1"/>
            </a:effectRef>
            <a:fontRef idx="minor">
              <a:schemeClr val="tx1"/>
            </a:fontRef>
          </p:style>
        </p:cxnSp>
        <p:cxnSp>
          <p:nvCxnSpPr>
            <p:cNvPr id="14" name="Straight Connector 14"/>
            <p:cNvCxnSpPr/>
            <p:nvPr/>
          </p:nvCxnSpPr>
          <p:spPr>
            <a:xfrm>
              <a:off x="7643056" y="2564012"/>
              <a:ext cx="607121" cy="0"/>
            </a:xfrm>
            <a:prstGeom prst="line">
              <a:avLst/>
            </a:prstGeom>
            <a:ln w="19050">
              <a:solidFill>
                <a:schemeClr val="bg2">
                  <a:lumMod val="50000"/>
                </a:schemeClr>
              </a:solidFill>
              <a:headEnd type="none"/>
              <a:tailEnd type="oval" w="sm" len="sm"/>
            </a:ln>
          </p:spPr>
          <p:style>
            <a:lnRef idx="1">
              <a:schemeClr val="accent1"/>
            </a:lnRef>
            <a:fillRef idx="0">
              <a:schemeClr val="accent1"/>
            </a:fillRef>
            <a:effectRef idx="0">
              <a:schemeClr val="accent1"/>
            </a:effectRef>
            <a:fontRef idx="minor">
              <a:schemeClr val="tx1"/>
            </a:fontRef>
          </p:style>
        </p:cxnSp>
      </p:grpSp>
      <p:sp>
        <p:nvSpPr>
          <p:cNvPr id="16" name="Text Placeholder 2"/>
          <p:cNvSpPr txBox="1"/>
          <p:nvPr/>
        </p:nvSpPr>
        <p:spPr>
          <a:xfrm>
            <a:off x="8348288" y="2077048"/>
            <a:ext cx="2012936" cy="261712"/>
          </a:xfrm>
          <a:prstGeom prst="rect">
            <a:avLst/>
          </a:prstGeom>
          <a:noFill/>
        </p:spPr>
        <p:txBody>
          <a:bodyPr vert="horz" lIns="121888" tIns="60944" rIns="121888" bIns="60944" rtlCol="0" anchor="ctr">
            <a:noAutofit/>
          </a:bodyP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US" altLang="zh-CN" sz="1800" b="1" dirty="0">
                <a:solidFill>
                  <a:schemeClr val="tx1"/>
                </a:solidFill>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rPr>
              <a:t>02</a:t>
            </a:r>
            <a:endParaRPr lang="en-US" altLang="zh-CN" sz="1800" b="1" dirty="0">
              <a:solidFill>
                <a:schemeClr val="tx1"/>
              </a:solidFill>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endParaRPr>
          </a:p>
        </p:txBody>
      </p:sp>
      <p:sp>
        <p:nvSpPr>
          <p:cNvPr id="17" name="TextBox 17"/>
          <p:cNvSpPr txBox="1"/>
          <p:nvPr/>
        </p:nvSpPr>
        <p:spPr>
          <a:xfrm>
            <a:off x="8423735" y="2416233"/>
            <a:ext cx="2878958" cy="830580"/>
          </a:xfrm>
          <a:prstGeom prst="rect">
            <a:avLst/>
          </a:prstGeom>
          <a:noFill/>
        </p:spPr>
        <p:txBody>
          <a:bodyPr wrap="square" lIns="0" tIns="0" rIns="0" bIns="0" rtlCol="0">
            <a:spAutoFit/>
          </a:bodyPr>
          <a:lstStyle/>
          <a:p>
            <a:pPr>
              <a:lnSpc>
                <a:spcPct val="150000"/>
              </a:lnSpc>
            </a:pPr>
            <a:r>
              <a:rPr lang="zh-CN" altLang="en-US" sz="1200">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rPr>
              <a:t>安全环保部每月组织开展一次隐患排查工作，并负责制定隐患排查方案，确定检查内容、方式、范围，制定相应的检查表</a:t>
            </a:r>
            <a:endParaRPr lang="zh-CN" altLang="en-US" sz="1200" dirty="0">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endParaRPr>
          </a:p>
        </p:txBody>
      </p:sp>
      <p:sp>
        <p:nvSpPr>
          <p:cNvPr id="19" name="Text Placeholder 2"/>
          <p:cNvSpPr txBox="1"/>
          <p:nvPr/>
        </p:nvSpPr>
        <p:spPr>
          <a:xfrm>
            <a:off x="7491262" y="4526434"/>
            <a:ext cx="2012936" cy="261712"/>
          </a:xfrm>
          <a:prstGeom prst="rect">
            <a:avLst/>
          </a:prstGeom>
          <a:noFill/>
        </p:spPr>
        <p:txBody>
          <a:bodyPr vert="horz" lIns="121888" tIns="60944" rIns="121888" bIns="60944" rtlCol="0" anchor="ctr">
            <a:noAutofit/>
          </a:bodyP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US" altLang="zh-CN" sz="1800" b="1" dirty="0">
                <a:solidFill>
                  <a:schemeClr val="tx1"/>
                </a:solidFill>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rPr>
              <a:t>04</a:t>
            </a:r>
            <a:endParaRPr lang="en-US" altLang="zh-CN" sz="1800" b="1" dirty="0">
              <a:solidFill>
                <a:schemeClr val="tx1"/>
              </a:solidFill>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endParaRPr>
          </a:p>
        </p:txBody>
      </p:sp>
      <p:sp>
        <p:nvSpPr>
          <p:cNvPr id="20" name="TextBox 20"/>
          <p:cNvSpPr txBox="1"/>
          <p:nvPr/>
        </p:nvSpPr>
        <p:spPr>
          <a:xfrm>
            <a:off x="7566709" y="4916406"/>
            <a:ext cx="2878958" cy="830580"/>
          </a:xfrm>
          <a:prstGeom prst="rect">
            <a:avLst/>
          </a:prstGeom>
          <a:noFill/>
        </p:spPr>
        <p:txBody>
          <a:bodyPr wrap="square" lIns="0" tIns="0" rIns="0" bIns="0" rtlCol="0">
            <a:spAutoFit/>
          </a:bodyPr>
          <a:lstStyle/>
          <a:p>
            <a:pPr>
              <a:lnSpc>
                <a:spcPct val="150000"/>
              </a:lnSpc>
            </a:pPr>
            <a:r>
              <a:rPr lang="zh-CN" altLang="en-US" sz="1200">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rPr>
              <a:t>各部门对排查发现的一般事故隐患应当立即组织下属有关岗位、人员进行治理，及时消除事故隐患，同时保存相关记录</a:t>
            </a:r>
            <a:endParaRPr lang="zh-CN" altLang="en-US" sz="1200" dirty="0">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endParaRPr>
          </a:p>
        </p:txBody>
      </p:sp>
      <p:sp>
        <p:nvSpPr>
          <p:cNvPr id="23" name="Text Placeholder 2"/>
          <p:cNvSpPr txBox="1"/>
          <p:nvPr/>
        </p:nvSpPr>
        <p:spPr>
          <a:xfrm>
            <a:off x="1650425" y="2077048"/>
            <a:ext cx="2012936" cy="261712"/>
          </a:xfrm>
          <a:prstGeom prst="rect">
            <a:avLst/>
          </a:prstGeom>
          <a:noFill/>
        </p:spPr>
        <p:txBody>
          <a:bodyPr vert="horz" lIns="121888" tIns="60944" rIns="121888" bIns="60944" rtlCol="0" anchor="ctr">
            <a:noAutofit/>
          </a:bodyP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altLang="zh-CN" sz="1800" b="1" dirty="0">
                <a:solidFill>
                  <a:schemeClr val="tx1"/>
                </a:solidFill>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rPr>
              <a:t>01</a:t>
            </a:r>
            <a:endParaRPr lang="en-US" altLang="zh-CN" sz="1800" b="1" dirty="0">
              <a:solidFill>
                <a:schemeClr val="tx1"/>
              </a:solidFill>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endParaRPr>
          </a:p>
        </p:txBody>
      </p:sp>
      <p:sp>
        <p:nvSpPr>
          <p:cNvPr id="24" name="TextBox 23"/>
          <p:cNvSpPr txBox="1"/>
          <p:nvPr/>
        </p:nvSpPr>
        <p:spPr>
          <a:xfrm>
            <a:off x="704166" y="2416233"/>
            <a:ext cx="2878957" cy="553720"/>
          </a:xfrm>
          <a:prstGeom prst="rect">
            <a:avLst/>
          </a:prstGeom>
          <a:noFill/>
        </p:spPr>
        <p:txBody>
          <a:bodyPr wrap="square" lIns="0" tIns="0" rIns="0" bIns="0" rtlCol="0">
            <a:spAutoFit/>
          </a:bodyPr>
          <a:lstStyle/>
          <a:p>
            <a:pPr algn="r">
              <a:lnSpc>
                <a:spcPct val="150000"/>
              </a:lnSpc>
            </a:pPr>
            <a:r>
              <a:rPr lang="zh-CN" altLang="en-US" sz="1200">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rPr>
              <a:t>安全环保部每年组织各部门对公司危险源辨识分析调查的结果进行及时更新</a:t>
            </a:r>
            <a:endParaRPr lang="zh-CN" altLang="en-US" sz="1200" dirty="0">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endParaRPr>
          </a:p>
        </p:txBody>
      </p:sp>
      <p:sp>
        <p:nvSpPr>
          <p:cNvPr id="26" name="Text Placeholder 2"/>
          <p:cNvSpPr txBox="1"/>
          <p:nvPr/>
        </p:nvSpPr>
        <p:spPr>
          <a:xfrm>
            <a:off x="2450317" y="4521407"/>
            <a:ext cx="2012936" cy="261712"/>
          </a:xfrm>
          <a:prstGeom prst="rect">
            <a:avLst/>
          </a:prstGeom>
          <a:noFill/>
        </p:spPr>
        <p:txBody>
          <a:bodyPr vert="horz" lIns="121888" tIns="60944" rIns="121888" bIns="60944" rtlCol="0" anchor="ctr">
            <a:noAutofit/>
          </a:bodyP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altLang="zh-CN" sz="1800" b="1" dirty="0">
                <a:solidFill>
                  <a:schemeClr val="tx1"/>
                </a:solidFill>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rPr>
              <a:t>03</a:t>
            </a:r>
            <a:endParaRPr lang="en-US" altLang="zh-CN" sz="1800" b="1" dirty="0">
              <a:solidFill>
                <a:schemeClr val="tx1"/>
              </a:solidFill>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endParaRPr>
          </a:p>
        </p:txBody>
      </p:sp>
      <p:sp>
        <p:nvSpPr>
          <p:cNvPr id="27" name="TextBox 26"/>
          <p:cNvSpPr txBox="1"/>
          <p:nvPr/>
        </p:nvSpPr>
        <p:spPr>
          <a:xfrm>
            <a:off x="1504058" y="4911379"/>
            <a:ext cx="2878957" cy="830580"/>
          </a:xfrm>
          <a:prstGeom prst="rect">
            <a:avLst/>
          </a:prstGeom>
          <a:noFill/>
        </p:spPr>
        <p:txBody>
          <a:bodyPr wrap="square" lIns="0" tIns="0" rIns="0" bIns="0" rtlCol="0">
            <a:spAutoFit/>
          </a:bodyPr>
          <a:lstStyle/>
          <a:p>
            <a:pPr algn="r">
              <a:lnSpc>
                <a:spcPct val="150000"/>
              </a:lnSpc>
            </a:pPr>
            <a:r>
              <a:rPr lang="zh-CN" altLang="en-US" sz="1200">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rPr>
              <a:t>隐患排查应依照相应的检查表进行，并对查出的问题制定整改措施限期进行整改，并对整改效果进行验证</a:t>
            </a:r>
            <a:endParaRPr lang="zh-CN" altLang="en-US" sz="1200" dirty="0">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endParaRPr>
          </a:p>
        </p:txBody>
      </p:sp>
      <p:grpSp>
        <p:nvGrpSpPr>
          <p:cNvPr id="28" name="Group 52"/>
          <p:cNvGrpSpPr/>
          <p:nvPr/>
        </p:nvGrpSpPr>
        <p:grpSpPr>
          <a:xfrm>
            <a:off x="3990487" y="2186417"/>
            <a:ext cx="3938193" cy="3836414"/>
            <a:chOff x="3160707" y="1634350"/>
            <a:chExt cx="2825746" cy="2752719"/>
          </a:xfrm>
        </p:grpSpPr>
        <p:sp>
          <p:nvSpPr>
            <p:cNvPr id="29" name="Freeform 33"/>
            <p:cNvSpPr>
              <a:spLocks noEditPoints="1"/>
            </p:cNvSpPr>
            <p:nvPr/>
          </p:nvSpPr>
          <p:spPr bwMode="auto">
            <a:xfrm>
              <a:off x="3160707" y="1912160"/>
              <a:ext cx="1181098" cy="1243010"/>
            </a:xfrm>
            <a:custGeom>
              <a:avLst/>
              <a:gdLst/>
              <a:ahLst/>
              <a:cxnLst>
                <a:cxn ang="0">
                  <a:pos x="85" y="294"/>
                </a:cxn>
                <a:cxn ang="0">
                  <a:pos x="0" y="330"/>
                </a:cxn>
                <a:cxn ang="0">
                  <a:pos x="314" y="0"/>
                </a:cxn>
                <a:cxn ang="0">
                  <a:pos x="167" y="327"/>
                </a:cxn>
                <a:cxn ang="0">
                  <a:pos x="85" y="294"/>
                </a:cxn>
                <a:cxn ang="0">
                  <a:pos x="85" y="294"/>
                </a:cxn>
                <a:cxn ang="0">
                  <a:pos x="85" y="294"/>
                </a:cxn>
              </a:cxnLst>
              <a:rect l="0" t="0" r="r" b="b"/>
              <a:pathLst>
                <a:path w="314" h="330">
                  <a:moveTo>
                    <a:pt x="85" y="294"/>
                  </a:moveTo>
                  <a:cubicBezTo>
                    <a:pt x="52" y="294"/>
                    <a:pt x="21" y="307"/>
                    <a:pt x="0" y="330"/>
                  </a:cubicBezTo>
                  <a:cubicBezTo>
                    <a:pt x="19" y="162"/>
                    <a:pt x="149" y="27"/>
                    <a:pt x="314" y="0"/>
                  </a:cubicBezTo>
                  <a:cubicBezTo>
                    <a:pt x="176" y="99"/>
                    <a:pt x="167" y="274"/>
                    <a:pt x="167" y="327"/>
                  </a:cubicBezTo>
                  <a:cubicBezTo>
                    <a:pt x="146" y="306"/>
                    <a:pt x="116" y="294"/>
                    <a:pt x="85" y="294"/>
                  </a:cubicBezTo>
                  <a:close/>
                  <a:moveTo>
                    <a:pt x="85" y="294"/>
                  </a:moveTo>
                  <a:cubicBezTo>
                    <a:pt x="85" y="294"/>
                    <a:pt x="85" y="294"/>
                    <a:pt x="85" y="294"/>
                  </a:cubicBezTo>
                </a:path>
              </a:pathLst>
            </a:custGeom>
            <a:solidFill>
              <a:schemeClr val="accent1"/>
            </a:solidFill>
            <a:ln w="9525">
              <a:noFill/>
              <a:round/>
            </a:ln>
          </p:spPr>
          <p:txBody>
            <a:bodyPr vert="horz" wrap="square" lIns="121888" tIns="60944" rIns="121888" bIns="60944" numCol="1" anchor="t" anchorCtr="0" compatLnSpc="1"/>
            <a:lstStyle/>
            <a:p>
              <a:endParaRPr lang="en-US" sz="3200" dirty="0">
                <a:latin typeface="Arial" panose="020B0604020202020204" pitchFamily="34" charset="0"/>
                <a:ea typeface="汉仪旗黑-60S" panose="00020600040101010101" pitchFamily="18" charset="-122"/>
                <a:cs typeface="+mn-ea"/>
                <a:sym typeface="Arial" panose="020B0604020202020204" pitchFamily="34" charset="0"/>
              </a:endParaRPr>
            </a:p>
          </p:txBody>
        </p:sp>
        <p:sp>
          <p:nvSpPr>
            <p:cNvPr id="30" name="Freeform 34"/>
            <p:cNvSpPr>
              <a:spLocks noEditPoints="1"/>
            </p:cNvSpPr>
            <p:nvPr/>
          </p:nvSpPr>
          <p:spPr bwMode="auto">
            <a:xfrm>
              <a:off x="3886194" y="1916923"/>
              <a:ext cx="636587" cy="1238248"/>
            </a:xfrm>
            <a:custGeom>
              <a:avLst/>
              <a:gdLst/>
              <a:ahLst/>
              <a:cxnLst>
                <a:cxn ang="0">
                  <a:pos x="84" y="293"/>
                </a:cxn>
                <a:cxn ang="0">
                  <a:pos x="1" y="327"/>
                </a:cxn>
                <a:cxn ang="0">
                  <a:pos x="169" y="0"/>
                </a:cxn>
                <a:cxn ang="0">
                  <a:pos x="169" y="329"/>
                </a:cxn>
                <a:cxn ang="0">
                  <a:pos x="84" y="293"/>
                </a:cxn>
                <a:cxn ang="0">
                  <a:pos x="84" y="293"/>
                </a:cxn>
                <a:cxn ang="0">
                  <a:pos x="84" y="293"/>
                </a:cxn>
              </a:cxnLst>
              <a:rect l="0" t="0" r="r" b="b"/>
              <a:pathLst>
                <a:path w="169" h="329">
                  <a:moveTo>
                    <a:pt x="84" y="293"/>
                  </a:moveTo>
                  <a:cubicBezTo>
                    <a:pt x="52" y="293"/>
                    <a:pt x="22" y="306"/>
                    <a:pt x="1" y="327"/>
                  </a:cubicBezTo>
                  <a:cubicBezTo>
                    <a:pt x="0" y="276"/>
                    <a:pt x="8" y="87"/>
                    <a:pt x="169" y="0"/>
                  </a:cubicBezTo>
                  <a:cubicBezTo>
                    <a:pt x="169" y="329"/>
                    <a:pt x="169" y="329"/>
                    <a:pt x="169" y="329"/>
                  </a:cubicBezTo>
                  <a:cubicBezTo>
                    <a:pt x="147" y="306"/>
                    <a:pt x="117" y="293"/>
                    <a:pt x="84" y="293"/>
                  </a:cubicBezTo>
                  <a:close/>
                  <a:moveTo>
                    <a:pt x="84" y="293"/>
                  </a:moveTo>
                  <a:cubicBezTo>
                    <a:pt x="84" y="293"/>
                    <a:pt x="84" y="293"/>
                    <a:pt x="84" y="293"/>
                  </a:cubicBezTo>
                </a:path>
              </a:pathLst>
            </a:custGeom>
            <a:solidFill>
              <a:schemeClr val="accent4"/>
            </a:solidFill>
            <a:ln w="9525">
              <a:noFill/>
              <a:round/>
            </a:ln>
          </p:spPr>
          <p:txBody>
            <a:bodyPr vert="horz" wrap="square" lIns="121888" tIns="60944" rIns="121888" bIns="60944" numCol="1" anchor="t" anchorCtr="0" compatLnSpc="1"/>
            <a:lstStyle/>
            <a:p>
              <a:endParaRPr lang="en-US" sz="3200" dirty="0">
                <a:latin typeface="Arial" panose="020B0604020202020204" pitchFamily="34" charset="0"/>
                <a:ea typeface="汉仪旗黑-60S" panose="00020600040101010101" pitchFamily="18" charset="-122"/>
                <a:cs typeface="+mn-ea"/>
                <a:sym typeface="Arial" panose="020B0604020202020204" pitchFamily="34" charset="0"/>
              </a:endParaRPr>
            </a:p>
          </p:txBody>
        </p:sp>
        <p:sp>
          <p:nvSpPr>
            <p:cNvPr id="31" name="Freeform 35"/>
            <p:cNvSpPr>
              <a:spLocks noEditPoints="1"/>
            </p:cNvSpPr>
            <p:nvPr/>
          </p:nvSpPr>
          <p:spPr bwMode="auto">
            <a:xfrm>
              <a:off x="4621205" y="1916923"/>
              <a:ext cx="634999" cy="1238248"/>
            </a:xfrm>
            <a:custGeom>
              <a:avLst/>
              <a:gdLst/>
              <a:ahLst/>
              <a:cxnLst>
                <a:cxn ang="0">
                  <a:pos x="85" y="293"/>
                </a:cxn>
                <a:cxn ang="0">
                  <a:pos x="0" y="329"/>
                </a:cxn>
                <a:cxn ang="0">
                  <a:pos x="0" y="0"/>
                </a:cxn>
                <a:cxn ang="0">
                  <a:pos x="168" y="327"/>
                </a:cxn>
                <a:cxn ang="0">
                  <a:pos x="85" y="293"/>
                </a:cxn>
                <a:cxn ang="0">
                  <a:pos x="85" y="293"/>
                </a:cxn>
                <a:cxn ang="0">
                  <a:pos x="85" y="293"/>
                </a:cxn>
              </a:cxnLst>
              <a:rect l="0" t="0" r="r" b="b"/>
              <a:pathLst>
                <a:path w="169" h="329">
                  <a:moveTo>
                    <a:pt x="85" y="293"/>
                  </a:moveTo>
                  <a:cubicBezTo>
                    <a:pt x="52" y="293"/>
                    <a:pt x="22" y="306"/>
                    <a:pt x="0" y="329"/>
                  </a:cubicBezTo>
                  <a:cubicBezTo>
                    <a:pt x="0" y="0"/>
                    <a:pt x="0" y="0"/>
                    <a:pt x="0" y="0"/>
                  </a:cubicBezTo>
                  <a:cubicBezTo>
                    <a:pt x="161" y="87"/>
                    <a:pt x="169" y="276"/>
                    <a:pt x="168" y="327"/>
                  </a:cubicBezTo>
                  <a:cubicBezTo>
                    <a:pt x="146" y="306"/>
                    <a:pt x="116" y="293"/>
                    <a:pt x="85" y="293"/>
                  </a:cubicBezTo>
                  <a:close/>
                  <a:moveTo>
                    <a:pt x="85" y="293"/>
                  </a:moveTo>
                  <a:cubicBezTo>
                    <a:pt x="85" y="293"/>
                    <a:pt x="85" y="293"/>
                    <a:pt x="85" y="293"/>
                  </a:cubicBezTo>
                </a:path>
              </a:pathLst>
            </a:custGeom>
            <a:solidFill>
              <a:schemeClr val="accent2"/>
            </a:solidFill>
            <a:ln w="9525">
              <a:noFill/>
              <a:round/>
            </a:ln>
          </p:spPr>
          <p:txBody>
            <a:bodyPr vert="horz" wrap="square" lIns="121888" tIns="60944" rIns="121888" bIns="60944" numCol="1" anchor="t" anchorCtr="0" compatLnSpc="1"/>
            <a:lstStyle/>
            <a:p>
              <a:endParaRPr lang="en-US" sz="3200" dirty="0">
                <a:latin typeface="Arial" panose="020B0604020202020204" pitchFamily="34" charset="0"/>
                <a:ea typeface="汉仪旗黑-60S" panose="00020600040101010101" pitchFamily="18" charset="-122"/>
                <a:cs typeface="+mn-ea"/>
                <a:sym typeface="Arial" panose="020B0604020202020204" pitchFamily="34" charset="0"/>
              </a:endParaRPr>
            </a:p>
          </p:txBody>
        </p:sp>
        <p:sp>
          <p:nvSpPr>
            <p:cNvPr id="32" name="Freeform 36"/>
            <p:cNvSpPr>
              <a:spLocks noEditPoints="1"/>
            </p:cNvSpPr>
            <p:nvPr/>
          </p:nvSpPr>
          <p:spPr bwMode="auto">
            <a:xfrm>
              <a:off x="4797417" y="1912160"/>
              <a:ext cx="1189036" cy="1250949"/>
            </a:xfrm>
            <a:custGeom>
              <a:avLst/>
              <a:gdLst/>
              <a:ahLst/>
              <a:cxnLst>
                <a:cxn ang="0">
                  <a:pos x="229" y="294"/>
                </a:cxn>
                <a:cxn ang="0">
                  <a:pos x="147" y="327"/>
                </a:cxn>
                <a:cxn ang="0">
                  <a:pos x="0" y="0"/>
                </a:cxn>
                <a:cxn ang="0">
                  <a:pos x="316" y="332"/>
                </a:cxn>
                <a:cxn ang="0">
                  <a:pos x="229" y="294"/>
                </a:cxn>
                <a:cxn ang="0">
                  <a:pos x="229" y="294"/>
                </a:cxn>
                <a:cxn ang="0">
                  <a:pos x="229" y="294"/>
                </a:cxn>
              </a:cxnLst>
              <a:rect l="0" t="0" r="r" b="b"/>
              <a:pathLst>
                <a:path w="316" h="332">
                  <a:moveTo>
                    <a:pt x="229" y="294"/>
                  </a:moveTo>
                  <a:cubicBezTo>
                    <a:pt x="198" y="294"/>
                    <a:pt x="169" y="306"/>
                    <a:pt x="147" y="327"/>
                  </a:cubicBezTo>
                  <a:cubicBezTo>
                    <a:pt x="148" y="274"/>
                    <a:pt x="138" y="99"/>
                    <a:pt x="0" y="0"/>
                  </a:cubicBezTo>
                  <a:cubicBezTo>
                    <a:pt x="167" y="26"/>
                    <a:pt x="298" y="162"/>
                    <a:pt x="316" y="332"/>
                  </a:cubicBezTo>
                  <a:cubicBezTo>
                    <a:pt x="295" y="308"/>
                    <a:pt x="263" y="294"/>
                    <a:pt x="229" y="294"/>
                  </a:cubicBezTo>
                  <a:close/>
                  <a:moveTo>
                    <a:pt x="229" y="294"/>
                  </a:moveTo>
                  <a:cubicBezTo>
                    <a:pt x="229" y="294"/>
                    <a:pt x="229" y="294"/>
                    <a:pt x="229" y="294"/>
                  </a:cubicBezTo>
                </a:path>
              </a:pathLst>
            </a:custGeom>
            <a:solidFill>
              <a:schemeClr val="accent3"/>
            </a:solidFill>
            <a:ln w="9525">
              <a:noFill/>
              <a:round/>
            </a:ln>
          </p:spPr>
          <p:txBody>
            <a:bodyPr vert="horz" wrap="square" lIns="121888" tIns="60944" rIns="121888" bIns="60944" numCol="1" anchor="t" anchorCtr="0" compatLnSpc="1"/>
            <a:lstStyle/>
            <a:p>
              <a:endParaRPr lang="en-US" sz="3200" dirty="0">
                <a:latin typeface="Arial" panose="020B0604020202020204" pitchFamily="34" charset="0"/>
                <a:ea typeface="汉仪旗黑-60S" panose="00020600040101010101" pitchFamily="18" charset="-122"/>
                <a:cs typeface="+mn-ea"/>
                <a:sym typeface="Arial" panose="020B0604020202020204" pitchFamily="34" charset="0"/>
              </a:endParaRPr>
            </a:p>
          </p:txBody>
        </p:sp>
        <p:sp>
          <p:nvSpPr>
            <p:cNvPr id="33" name="Freeform 37"/>
            <p:cNvSpPr>
              <a:spLocks noEditPoints="1"/>
            </p:cNvSpPr>
            <p:nvPr/>
          </p:nvSpPr>
          <p:spPr bwMode="auto">
            <a:xfrm>
              <a:off x="4522777" y="3336146"/>
              <a:ext cx="493712" cy="1050923"/>
            </a:xfrm>
            <a:custGeom>
              <a:avLst/>
              <a:gdLst/>
              <a:ahLst/>
              <a:cxnLst>
                <a:cxn ang="0">
                  <a:pos x="13" y="7"/>
                </a:cxn>
                <a:cxn ang="0">
                  <a:pos x="0" y="0"/>
                </a:cxn>
                <a:cxn ang="0">
                  <a:pos x="0" y="214"/>
                </a:cxn>
                <a:cxn ang="0">
                  <a:pos x="2" y="219"/>
                </a:cxn>
                <a:cxn ang="0">
                  <a:pos x="66" y="279"/>
                </a:cxn>
                <a:cxn ang="0">
                  <a:pos x="131" y="214"/>
                </a:cxn>
                <a:cxn ang="0">
                  <a:pos x="118" y="201"/>
                </a:cxn>
                <a:cxn ang="0">
                  <a:pos x="105" y="214"/>
                </a:cxn>
                <a:cxn ang="0">
                  <a:pos x="66" y="253"/>
                </a:cxn>
                <a:cxn ang="0">
                  <a:pos x="27" y="214"/>
                </a:cxn>
                <a:cxn ang="0">
                  <a:pos x="26" y="211"/>
                </a:cxn>
                <a:cxn ang="0">
                  <a:pos x="26" y="0"/>
                </a:cxn>
                <a:cxn ang="0">
                  <a:pos x="13" y="7"/>
                </a:cxn>
                <a:cxn ang="0">
                  <a:pos x="13" y="7"/>
                </a:cxn>
                <a:cxn ang="0">
                  <a:pos x="13" y="7"/>
                </a:cxn>
              </a:cxnLst>
              <a:rect l="0" t="0" r="r" b="b"/>
              <a:pathLst>
                <a:path w="131" h="279">
                  <a:moveTo>
                    <a:pt x="13" y="7"/>
                  </a:moveTo>
                  <a:cubicBezTo>
                    <a:pt x="8" y="7"/>
                    <a:pt x="3" y="4"/>
                    <a:pt x="0" y="0"/>
                  </a:cubicBezTo>
                  <a:cubicBezTo>
                    <a:pt x="0" y="214"/>
                    <a:pt x="0" y="214"/>
                    <a:pt x="0" y="214"/>
                  </a:cubicBezTo>
                  <a:cubicBezTo>
                    <a:pt x="0" y="216"/>
                    <a:pt x="1" y="218"/>
                    <a:pt x="2" y="219"/>
                  </a:cubicBezTo>
                  <a:cubicBezTo>
                    <a:pt x="4" y="253"/>
                    <a:pt x="32" y="279"/>
                    <a:pt x="66" y="279"/>
                  </a:cubicBezTo>
                  <a:cubicBezTo>
                    <a:pt x="102" y="279"/>
                    <a:pt x="131" y="250"/>
                    <a:pt x="131" y="214"/>
                  </a:cubicBezTo>
                  <a:cubicBezTo>
                    <a:pt x="131" y="207"/>
                    <a:pt x="126" y="201"/>
                    <a:pt x="118" y="201"/>
                  </a:cubicBezTo>
                  <a:cubicBezTo>
                    <a:pt x="111" y="201"/>
                    <a:pt x="105" y="207"/>
                    <a:pt x="105" y="214"/>
                  </a:cubicBezTo>
                  <a:cubicBezTo>
                    <a:pt x="105" y="236"/>
                    <a:pt x="88" y="253"/>
                    <a:pt x="66" y="253"/>
                  </a:cubicBezTo>
                  <a:cubicBezTo>
                    <a:pt x="45" y="253"/>
                    <a:pt x="27" y="236"/>
                    <a:pt x="27" y="214"/>
                  </a:cubicBezTo>
                  <a:cubicBezTo>
                    <a:pt x="27" y="213"/>
                    <a:pt x="27" y="212"/>
                    <a:pt x="26" y="211"/>
                  </a:cubicBezTo>
                  <a:cubicBezTo>
                    <a:pt x="26" y="0"/>
                    <a:pt x="26" y="0"/>
                    <a:pt x="26" y="0"/>
                  </a:cubicBezTo>
                  <a:cubicBezTo>
                    <a:pt x="24" y="4"/>
                    <a:pt x="19" y="7"/>
                    <a:pt x="13" y="7"/>
                  </a:cubicBezTo>
                  <a:close/>
                  <a:moveTo>
                    <a:pt x="13" y="7"/>
                  </a:moveTo>
                  <a:cubicBezTo>
                    <a:pt x="13" y="7"/>
                    <a:pt x="13" y="7"/>
                    <a:pt x="13" y="7"/>
                  </a:cubicBezTo>
                </a:path>
              </a:pathLst>
            </a:custGeom>
            <a:solidFill>
              <a:schemeClr val="tx1">
                <a:lumMod val="50000"/>
                <a:lumOff val="50000"/>
              </a:schemeClr>
            </a:solidFill>
            <a:ln w="9525">
              <a:noFill/>
              <a:round/>
            </a:ln>
          </p:spPr>
          <p:txBody>
            <a:bodyPr vert="horz" wrap="square" lIns="121888" tIns="60944" rIns="121888" bIns="60944" numCol="1" anchor="t" anchorCtr="0" compatLnSpc="1"/>
            <a:lstStyle/>
            <a:p>
              <a:endParaRPr lang="en-US" sz="3200" dirty="0">
                <a:latin typeface="Arial" panose="020B0604020202020204" pitchFamily="34" charset="0"/>
                <a:ea typeface="汉仪旗黑-60S" panose="00020600040101010101" pitchFamily="18" charset="-122"/>
                <a:cs typeface="+mn-ea"/>
                <a:sym typeface="Arial" panose="020B0604020202020204" pitchFamily="34" charset="0"/>
              </a:endParaRPr>
            </a:p>
          </p:txBody>
        </p:sp>
        <p:sp>
          <p:nvSpPr>
            <p:cNvPr id="34" name="Freeform 38"/>
            <p:cNvSpPr>
              <a:spLocks noEditPoints="1"/>
            </p:cNvSpPr>
            <p:nvPr/>
          </p:nvSpPr>
          <p:spPr bwMode="auto">
            <a:xfrm>
              <a:off x="4522788" y="1634350"/>
              <a:ext cx="98425" cy="198437"/>
            </a:xfrm>
            <a:custGeom>
              <a:avLst/>
              <a:gdLst/>
              <a:ahLst/>
              <a:cxnLst>
                <a:cxn ang="0">
                  <a:pos x="26" y="52"/>
                </a:cxn>
                <a:cxn ang="0">
                  <a:pos x="26" y="13"/>
                </a:cxn>
                <a:cxn ang="0">
                  <a:pos x="13" y="0"/>
                </a:cxn>
                <a:cxn ang="0">
                  <a:pos x="0" y="13"/>
                </a:cxn>
                <a:cxn ang="0">
                  <a:pos x="0" y="52"/>
                </a:cxn>
                <a:cxn ang="0">
                  <a:pos x="0" y="53"/>
                </a:cxn>
                <a:cxn ang="0">
                  <a:pos x="26" y="53"/>
                </a:cxn>
                <a:cxn ang="0">
                  <a:pos x="26" y="52"/>
                </a:cxn>
                <a:cxn ang="0">
                  <a:pos x="26" y="52"/>
                </a:cxn>
                <a:cxn ang="0">
                  <a:pos x="26" y="52"/>
                </a:cxn>
              </a:cxnLst>
              <a:rect l="0" t="0" r="r" b="b"/>
              <a:pathLst>
                <a:path w="26" h="53">
                  <a:moveTo>
                    <a:pt x="26" y="52"/>
                  </a:moveTo>
                  <a:cubicBezTo>
                    <a:pt x="26" y="13"/>
                    <a:pt x="26" y="13"/>
                    <a:pt x="26" y="13"/>
                  </a:cubicBezTo>
                  <a:cubicBezTo>
                    <a:pt x="26" y="6"/>
                    <a:pt x="20" y="0"/>
                    <a:pt x="13" y="0"/>
                  </a:cubicBezTo>
                  <a:cubicBezTo>
                    <a:pt x="6" y="0"/>
                    <a:pt x="0" y="6"/>
                    <a:pt x="0" y="13"/>
                  </a:cubicBezTo>
                  <a:cubicBezTo>
                    <a:pt x="0" y="52"/>
                    <a:pt x="0" y="52"/>
                    <a:pt x="0" y="52"/>
                  </a:cubicBezTo>
                  <a:cubicBezTo>
                    <a:pt x="0" y="52"/>
                    <a:pt x="0" y="52"/>
                    <a:pt x="0" y="53"/>
                  </a:cubicBezTo>
                  <a:cubicBezTo>
                    <a:pt x="26" y="53"/>
                    <a:pt x="26" y="53"/>
                    <a:pt x="26" y="53"/>
                  </a:cubicBezTo>
                  <a:cubicBezTo>
                    <a:pt x="26" y="52"/>
                    <a:pt x="26" y="52"/>
                    <a:pt x="26" y="52"/>
                  </a:cubicBezTo>
                  <a:close/>
                  <a:moveTo>
                    <a:pt x="26" y="52"/>
                  </a:moveTo>
                  <a:cubicBezTo>
                    <a:pt x="26" y="52"/>
                    <a:pt x="26" y="52"/>
                    <a:pt x="26" y="52"/>
                  </a:cubicBezTo>
                </a:path>
              </a:pathLst>
            </a:custGeom>
            <a:solidFill>
              <a:schemeClr val="tx1">
                <a:lumMod val="50000"/>
                <a:lumOff val="50000"/>
              </a:schemeClr>
            </a:solidFill>
            <a:ln w="9525">
              <a:noFill/>
              <a:round/>
            </a:ln>
          </p:spPr>
          <p:txBody>
            <a:bodyPr vert="horz" wrap="square" lIns="121888" tIns="60944" rIns="121888" bIns="60944" numCol="1" anchor="t" anchorCtr="0" compatLnSpc="1"/>
            <a:lstStyle/>
            <a:p>
              <a:endParaRPr lang="en-US" sz="3200" dirty="0">
                <a:latin typeface="Arial" panose="020B0604020202020204" pitchFamily="34" charset="0"/>
                <a:ea typeface="汉仪旗黑-60S" panose="00020600040101010101" pitchFamily="18" charset="-122"/>
                <a:cs typeface="+mn-ea"/>
                <a:sym typeface="Arial" panose="020B0604020202020204" pitchFamily="34" charset="0"/>
              </a:endParaRPr>
            </a:p>
          </p:txBody>
        </p:sp>
      </p:grpSp>
      <p:sp>
        <p:nvSpPr>
          <p:cNvPr id="35" name="Freeform 30"/>
          <p:cNvSpPr>
            <a:spLocks noEditPoints="1"/>
          </p:cNvSpPr>
          <p:nvPr/>
        </p:nvSpPr>
        <p:spPr bwMode="auto">
          <a:xfrm>
            <a:off x="5346601" y="3336669"/>
            <a:ext cx="320173" cy="360459"/>
          </a:xfrm>
          <a:custGeom>
            <a:avLst/>
            <a:gdLst>
              <a:gd name="T0" fmla="*/ 300 w 320"/>
              <a:gd name="T1" fmla="*/ 0 h 360"/>
              <a:gd name="T2" fmla="*/ 256 w 320"/>
              <a:gd name="T3" fmla="*/ 0 h 360"/>
              <a:gd name="T4" fmla="*/ 240 w 320"/>
              <a:gd name="T5" fmla="*/ 20 h 360"/>
              <a:gd name="T6" fmla="*/ 240 w 320"/>
              <a:gd name="T7" fmla="*/ 360 h 360"/>
              <a:gd name="T8" fmla="*/ 320 w 320"/>
              <a:gd name="T9" fmla="*/ 360 h 360"/>
              <a:gd name="T10" fmla="*/ 320 w 320"/>
              <a:gd name="T11" fmla="*/ 20 h 360"/>
              <a:gd name="T12" fmla="*/ 300 w 320"/>
              <a:gd name="T13" fmla="*/ 0 h 360"/>
              <a:gd name="T14" fmla="*/ 180 w 320"/>
              <a:gd name="T15" fmla="*/ 120 h 360"/>
              <a:gd name="T16" fmla="*/ 136 w 320"/>
              <a:gd name="T17" fmla="*/ 120 h 360"/>
              <a:gd name="T18" fmla="*/ 120 w 320"/>
              <a:gd name="T19" fmla="*/ 140 h 360"/>
              <a:gd name="T20" fmla="*/ 120 w 320"/>
              <a:gd name="T21" fmla="*/ 360 h 360"/>
              <a:gd name="T22" fmla="*/ 200 w 320"/>
              <a:gd name="T23" fmla="*/ 360 h 360"/>
              <a:gd name="T24" fmla="*/ 200 w 320"/>
              <a:gd name="T25" fmla="*/ 140 h 360"/>
              <a:gd name="T26" fmla="*/ 180 w 320"/>
              <a:gd name="T27" fmla="*/ 120 h 360"/>
              <a:gd name="T28" fmla="*/ 60 w 320"/>
              <a:gd name="T29" fmla="*/ 240 h 360"/>
              <a:gd name="T30" fmla="*/ 16 w 320"/>
              <a:gd name="T31" fmla="*/ 240 h 360"/>
              <a:gd name="T32" fmla="*/ 0 w 320"/>
              <a:gd name="T33" fmla="*/ 260 h 360"/>
              <a:gd name="T34" fmla="*/ 0 w 320"/>
              <a:gd name="T35" fmla="*/ 360 h 360"/>
              <a:gd name="T36" fmla="*/ 80 w 320"/>
              <a:gd name="T37" fmla="*/ 360 h 360"/>
              <a:gd name="T38" fmla="*/ 80 w 320"/>
              <a:gd name="T39" fmla="*/ 260 h 360"/>
              <a:gd name="T40" fmla="*/ 60 w 320"/>
              <a:gd name="T41" fmla="*/ 240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20" h="360">
                <a:moveTo>
                  <a:pt x="300" y="0"/>
                </a:moveTo>
                <a:cubicBezTo>
                  <a:pt x="256" y="0"/>
                  <a:pt x="256" y="0"/>
                  <a:pt x="256" y="0"/>
                </a:cubicBezTo>
                <a:cubicBezTo>
                  <a:pt x="245" y="0"/>
                  <a:pt x="240" y="9"/>
                  <a:pt x="240" y="20"/>
                </a:cubicBezTo>
                <a:cubicBezTo>
                  <a:pt x="240" y="360"/>
                  <a:pt x="240" y="360"/>
                  <a:pt x="240" y="360"/>
                </a:cubicBezTo>
                <a:cubicBezTo>
                  <a:pt x="320" y="360"/>
                  <a:pt x="320" y="360"/>
                  <a:pt x="320" y="360"/>
                </a:cubicBezTo>
                <a:cubicBezTo>
                  <a:pt x="320" y="20"/>
                  <a:pt x="320" y="20"/>
                  <a:pt x="320" y="20"/>
                </a:cubicBezTo>
                <a:cubicBezTo>
                  <a:pt x="320" y="9"/>
                  <a:pt x="311" y="0"/>
                  <a:pt x="300" y="0"/>
                </a:cubicBezTo>
                <a:close/>
                <a:moveTo>
                  <a:pt x="180" y="120"/>
                </a:moveTo>
                <a:cubicBezTo>
                  <a:pt x="136" y="120"/>
                  <a:pt x="136" y="120"/>
                  <a:pt x="136" y="120"/>
                </a:cubicBezTo>
                <a:cubicBezTo>
                  <a:pt x="125" y="120"/>
                  <a:pt x="120" y="129"/>
                  <a:pt x="120" y="140"/>
                </a:cubicBezTo>
                <a:cubicBezTo>
                  <a:pt x="120" y="360"/>
                  <a:pt x="120" y="360"/>
                  <a:pt x="120" y="360"/>
                </a:cubicBezTo>
                <a:cubicBezTo>
                  <a:pt x="200" y="360"/>
                  <a:pt x="200" y="360"/>
                  <a:pt x="200" y="360"/>
                </a:cubicBezTo>
                <a:cubicBezTo>
                  <a:pt x="200" y="140"/>
                  <a:pt x="200" y="140"/>
                  <a:pt x="200" y="140"/>
                </a:cubicBezTo>
                <a:cubicBezTo>
                  <a:pt x="200" y="129"/>
                  <a:pt x="191" y="120"/>
                  <a:pt x="180" y="120"/>
                </a:cubicBezTo>
                <a:close/>
                <a:moveTo>
                  <a:pt x="60" y="240"/>
                </a:moveTo>
                <a:cubicBezTo>
                  <a:pt x="16" y="240"/>
                  <a:pt x="16" y="240"/>
                  <a:pt x="16" y="240"/>
                </a:cubicBezTo>
                <a:cubicBezTo>
                  <a:pt x="5" y="240"/>
                  <a:pt x="0" y="249"/>
                  <a:pt x="0" y="260"/>
                </a:cubicBezTo>
                <a:cubicBezTo>
                  <a:pt x="0" y="360"/>
                  <a:pt x="0" y="360"/>
                  <a:pt x="0" y="360"/>
                </a:cubicBezTo>
                <a:cubicBezTo>
                  <a:pt x="80" y="360"/>
                  <a:pt x="80" y="360"/>
                  <a:pt x="80" y="360"/>
                </a:cubicBezTo>
                <a:cubicBezTo>
                  <a:pt x="80" y="260"/>
                  <a:pt x="80" y="260"/>
                  <a:pt x="80" y="260"/>
                </a:cubicBezTo>
                <a:cubicBezTo>
                  <a:pt x="80" y="249"/>
                  <a:pt x="71" y="240"/>
                  <a:pt x="60" y="240"/>
                </a:cubicBezTo>
                <a:close/>
              </a:path>
            </a:pathLst>
          </a:custGeom>
          <a:solidFill>
            <a:schemeClr val="bg1"/>
          </a:solidFill>
          <a:ln>
            <a:noFill/>
          </a:ln>
        </p:spPr>
        <p:txBody>
          <a:bodyPr vert="horz" wrap="square" lIns="91416" tIns="45708" rIns="91416" bIns="45708" numCol="1" anchor="t" anchorCtr="0" compatLnSpc="1"/>
          <a:lstStyle/>
          <a:p>
            <a:endParaRPr lang="en-US" sz="3200" dirty="0">
              <a:solidFill>
                <a:schemeClr val="bg1"/>
              </a:solidFill>
              <a:latin typeface="Arial" panose="020B0604020202020204" pitchFamily="34" charset="0"/>
              <a:ea typeface="汉仪旗黑-60S" panose="00020600040101010101" pitchFamily="18" charset="-122"/>
              <a:cs typeface="+mn-ea"/>
              <a:sym typeface="Arial" panose="020B0604020202020204" pitchFamily="34" charset="0"/>
            </a:endParaRPr>
          </a:p>
        </p:txBody>
      </p:sp>
      <p:sp>
        <p:nvSpPr>
          <p:cNvPr id="36" name="Shape 1687"/>
          <p:cNvSpPr/>
          <p:nvPr/>
        </p:nvSpPr>
        <p:spPr>
          <a:xfrm>
            <a:off x="7134280" y="3386987"/>
            <a:ext cx="361221" cy="361249"/>
          </a:xfrm>
          <a:custGeom>
            <a:avLst/>
            <a:gdLst/>
            <a:ahLst/>
            <a:cxnLst>
              <a:cxn ang="0">
                <a:pos x="wd2" y="hd2"/>
              </a:cxn>
              <a:cxn ang="5400000">
                <a:pos x="wd2" y="hd2"/>
              </a:cxn>
              <a:cxn ang="10800000">
                <a:pos x="wd2" y="hd2"/>
              </a:cxn>
              <a:cxn ang="16200000">
                <a:pos x="wd2" y="hd2"/>
              </a:cxn>
            </a:cxnLst>
            <a:rect l="0" t="0" r="r" b="b"/>
            <a:pathLst>
              <a:path w="21600" h="21600" extrusionOk="0">
                <a:moveTo>
                  <a:pt x="11679" y="19547"/>
                </a:moveTo>
                <a:lnTo>
                  <a:pt x="11679" y="14693"/>
                </a:lnTo>
                <a:lnTo>
                  <a:pt x="9921" y="14693"/>
                </a:lnTo>
                <a:lnTo>
                  <a:pt x="9921" y="19547"/>
                </a:lnTo>
                <a:cubicBezTo>
                  <a:pt x="5768" y="19134"/>
                  <a:pt x="2465" y="15832"/>
                  <a:pt x="2052" y="11679"/>
                </a:cubicBezTo>
                <a:lnTo>
                  <a:pt x="6907" y="11679"/>
                </a:lnTo>
                <a:lnTo>
                  <a:pt x="6907" y="9921"/>
                </a:lnTo>
                <a:lnTo>
                  <a:pt x="2052" y="9921"/>
                </a:lnTo>
                <a:cubicBezTo>
                  <a:pt x="2465" y="5768"/>
                  <a:pt x="5768" y="2466"/>
                  <a:pt x="9921" y="2054"/>
                </a:cubicBezTo>
                <a:lnTo>
                  <a:pt x="9921" y="6907"/>
                </a:lnTo>
                <a:lnTo>
                  <a:pt x="11679" y="6907"/>
                </a:lnTo>
                <a:lnTo>
                  <a:pt x="11679" y="2054"/>
                </a:lnTo>
                <a:cubicBezTo>
                  <a:pt x="15832" y="2466"/>
                  <a:pt x="19135" y="5768"/>
                  <a:pt x="19548" y="9921"/>
                </a:cubicBezTo>
                <a:lnTo>
                  <a:pt x="14693" y="9921"/>
                </a:lnTo>
                <a:lnTo>
                  <a:pt x="14693" y="11679"/>
                </a:lnTo>
                <a:lnTo>
                  <a:pt x="19548" y="11679"/>
                </a:lnTo>
                <a:cubicBezTo>
                  <a:pt x="19135" y="15832"/>
                  <a:pt x="15832" y="19134"/>
                  <a:pt x="11679" y="19547"/>
                </a:cubicBezTo>
                <a:close/>
                <a:moveTo>
                  <a:pt x="10799" y="0"/>
                </a:moveTo>
                <a:cubicBezTo>
                  <a:pt x="4835" y="0"/>
                  <a:pt x="0" y="4836"/>
                  <a:pt x="0" y="10800"/>
                </a:cubicBezTo>
                <a:cubicBezTo>
                  <a:pt x="0" y="16765"/>
                  <a:pt x="4835" y="21600"/>
                  <a:pt x="10799" y="21600"/>
                </a:cubicBezTo>
                <a:cubicBezTo>
                  <a:pt x="16765" y="21600"/>
                  <a:pt x="21600" y="16765"/>
                  <a:pt x="21600" y="10800"/>
                </a:cubicBezTo>
                <a:cubicBezTo>
                  <a:pt x="21600" y="4836"/>
                  <a:pt x="16765" y="0"/>
                  <a:pt x="10799" y="0"/>
                </a:cubicBezTo>
                <a:close/>
              </a:path>
            </a:pathLst>
          </a:custGeom>
          <a:solidFill>
            <a:srgbClr val="FFFFFF"/>
          </a:solidFill>
          <a:ln w="12700" cap="flat">
            <a:noFill/>
            <a:miter lim="400000"/>
          </a:ln>
          <a:effectLst/>
        </p:spPr>
        <p:txBody>
          <a:bodyPr wrap="square" lIns="38090" tIns="38090" rIns="38090" bIns="38090" numCol="1" anchor="ctr">
            <a:noAutofit/>
          </a:bodyPr>
          <a:lstStyle/>
          <a:p>
            <a:pPr lvl="0" algn="l">
              <a:defRPr sz="3100" b="1">
                <a:latin typeface="Kontrapunkt Bob Bold"/>
                <a:ea typeface="Kontrapunkt Bob Bold"/>
                <a:cs typeface="Kontrapunkt Bob Bold"/>
                <a:sym typeface="Kontrapunkt Bob Bold"/>
              </a:defRPr>
            </a:pPr>
            <a:endParaRPr sz="4130">
              <a:latin typeface="Arial" panose="020B0604020202020204" pitchFamily="34" charset="0"/>
              <a:ea typeface="汉仪旗黑-60S" panose="00020600040101010101" pitchFamily="18" charset="-122"/>
              <a:cs typeface="+mn-ea"/>
              <a:sym typeface="Arial" panose="020B0604020202020204" pitchFamily="34" charset="0"/>
            </a:endParaRPr>
          </a:p>
        </p:txBody>
      </p:sp>
      <p:sp>
        <p:nvSpPr>
          <p:cNvPr id="37" name="Shape 4390"/>
          <p:cNvSpPr/>
          <p:nvPr/>
        </p:nvSpPr>
        <p:spPr>
          <a:xfrm>
            <a:off x="4426388" y="3407951"/>
            <a:ext cx="393206" cy="314557"/>
          </a:xfrm>
          <a:custGeom>
            <a:avLst/>
            <a:gdLst/>
            <a:ahLst/>
            <a:cxnLst>
              <a:cxn ang="0">
                <a:pos x="wd2" y="hd2"/>
              </a:cxn>
              <a:cxn ang="5400000">
                <a:pos x="wd2" y="hd2"/>
              </a:cxn>
              <a:cxn ang="10800000">
                <a:pos x="wd2" y="hd2"/>
              </a:cxn>
              <a:cxn ang="16200000">
                <a:pos x="wd2" y="hd2"/>
              </a:cxn>
            </a:cxnLst>
            <a:rect l="0" t="0" r="r" b="b"/>
            <a:pathLst>
              <a:path w="21600" h="21514" extrusionOk="0">
                <a:moveTo>
                  <a:pt x="20186" y="18973"/>
                </a:moveTo>
                <a:lnTo>
                  <a:pt x="16553" y="16139"/>
                </a:lnTo>
                <a:lnTo>
                  <a:pt x="16553" y="2539"/>
                </a:lnTo>
                <a:lnTo>
                  <a:pt x="20186" y="5373"/>
                </a:lnTo>
                <a:cubicBezTo>
                  <a:pt x="20186" y="5373"/>
                  <a:pt x="20186" y="18973"/>
                  <a:pt x="20186" y="18973"/>
                </a:cubicBezTo>
                <a:close/>
                <a:moveTo>
                  <a:pt x="15140" y="16139"/>
                </a:moveTo>
                <a:lnTo>
                  <a:pt x="11506" y="18973"/>
                </a:lnTo>
                <a:lnTo>
                  <a:pt x="11506" y="5373"/>
                </a:lnTo>
                <a:lnTo>
                  <a:pt x="15140" y="2539"/>
                </a:lnTo>
                <a:cubicBezTo>
                  <a:pt x="15140" y="2539"/>
                  <a:pt x="15140" y="16139"/>
                  <a:pt x="15140" y="16139"/>
                </a:cubicBezTo>
                <a:close/>
                <a:moveTo>
                  <a:pt x="10094" y="18973"/>
                </a:moveTo>
                <a:lnTo>
                  <a:pt x="6460" y="16139"/>
                </a:lnTo>
                <a:lnTo>
                  <a:pt x="6460" y="2539"/>
                </a:lnTo>
                <a:lnTo>
                  <a:pt x="10094" y="5373"/>
                </a:lnTo>
                <a:cubicBezTo>
                  <a:pt x="10094" y="5373"/>
                  <a:pt x="10094" y="18973"/>
                  <a:pt x="10094" y="18973"/>
                </a:cubicBezTo>
                <a:close/>
                <a:moveTo>
                  <a:pt x="5047" y="16139"/>
                </a:moveTo>
                <a:lnTo>
                  <a:pt x="1414" y="18973"/>
                </a:lnTo>
                <a:lnTo>
                  <a:pt x="1414" y="5373"/>
                </a:lnTo>
                <a:lnTo>
                  <a:pt x="5047" y="2539"/>
                </a:lnTo>
                <a:cubicBezTo>
                  <a:pt x="5047" y="2539"/>
                  <a:pt x="5047" y="16139"/>
                  <a:pt x="5047" y="16139"/>
                </a:cubicBezTo>
                <a:close/>
                <a:moveTo>
                  <a:pt x="21257" y="4065"/>
                </a:moveTo>
                <a:lnTo>
                  <a:pt x="16210" y="130"/>
                </a:lnTo>
                <a:cubicBezTo>
                  <a:pt x="15986" y="-44"/>
                  <a:pt x="15706" y="-44"/>
                  <a:pt x="15483" y="130"/>
                </a:cubicBezTo>
                <a:lnTo>
                  <a:pt x="10800" y="3782"/>
                </a:lnTo>
                <a:lnTo>
                  <a:pt x="6117" y="130"/>
                </a:lnTo>
                <a:cubicBezTo>
                  <a:pt x="5894" y="-44"/>
                  <a:pt x="5614" y="-44"/>
                  <a:pt x="5390" y="130"/>
                </a:cubicBezTo>
                <a:lnTo>
                  <a:pt x="343" y="4065"/>
                </a:lnTo>
                <a:cubicBezTo>
                  <a:pt x="131" y="4231"/>
                  <a:pt x="0" y="4530"/>
                  <a:pt x="0" y="4853"/>
                </a:cubicBezTo>
                <a:lnTo>
                  <a:pt x="0" y="20594"/>
                </a:lnTo>
                <a:cubicBezTo>
                  <a:pt x="0" y="20925"/>
                  <a:pt x="138" y="21231"/>
                  <a:pt x="359" y="21393"/>
                </a:cubicBezTo>
                <a:cubicBezTo>
                  <a:pt x="580" y="21556"/>
                  <a:pt x="852" y="21552"/>
                  <a:pt x="1070" y="21382"/>
                </a:cubicBezTo>
                <a:lnTo>
                  <a:pt x="5753" y="17730"/>
                </a:lnTo>
                <a:lnTo>
                  <a:pt x="10436" y="21382"/>
                </a:lnTo>
                <a:cubicBezTo>
                  <a:pt x="10661" y="21556"/>
                  <a:pt x="10939" y="21556"/>
                  <a:pt x="11164" y="21382"/>
                </a:cubicBezTo>
                <a:lnTo>
                  <a:pt x="15847" y="17730"/>
                </a:lnTo>
                <a:lnTo>
                  <a:pt x="20530" y="21382"/>
                </a:lnTo>
                <a:cubicBezTo>
                  <a:pt x="20642" y="21469"/>
                  <a:pt x="20768" y="21513"/>
                  <a:pt x="20893" y="21513"/>
                </a:cubicBezTo>
                <a:cubicBezTo>
                  <a:pt x="21014" y="21513"/>
                  <a:pt x="21133" y="21473"/>
                  <a:pt x="21241" y="21393"/>
                </a:cubicBezTo>
                <a:cubicBezTo>
                  <a:pt x="21463" y="21231"/>
                  <a:pt x="21600" y="20925"/>
                  <a:pt x="21600" y="20594"/>
                </a:cubicBezTo>
                <a:lnTo>
                  <a:pt x="21600" y="4853"/>
                </a:lnTo>
                <a:cubicBezTo>
                  <a:pt x="21600" y="4530"/>
                  <a:pt x="21469" y="4231"/>
                  <a:pt x="21257" y="4065"/>
                </a:cubicBezTo>
                <a:close/>
              </a:path>
            </a:pathLst>
          </a:custGeom>
          <a:solidFill>
            <a:schemeClr val="bg1"/>
          </a:solidFill>
          <a:ln w="12700">
            <a:miter lim="400000"/>
          </a:ln>
        </p:spPr>
        <p:txBody>
          <a:bodyPr lIns="38090" tIns="38090" rIns="38090" bIns="38090" anchor="ctr"/>
          <a:lstStyle/>
          <a:p>
            <a:pPr algn="ctr" defTabSz="457200">
              <a:defRPr sz="3000">
                <a:solidFill>
                  <a:srgbClr val="FFFFFF"/>
                </a:solidFill>
                <a:effectLst>
                  <a:outerShdw blurRad="38100" dist="12700" dir="5400000" rotWithShape="0">
                    <a:srgbClr val="000000">
                      <a:alpha val="50000"/>
                    </a:srgbClr>
                  </a:outerShdw>
                </a:effectLst>
                <a:latin typeface="Sinkin Sans 400 Regular"/>
                <a:ea typeface="Sinkin Sans 400 Regular"/>
                <a:cs typeface="Sinkin Sans 400 Regular"/>
                <a:sym typeface="Sinkin Sans 400 Regular"/>
              </a:defRPr>
            </a:pPr>
            <a:endParaRPr sz="4000">
              <a:latin typeface="Arial" panose="020B0604020202020204" pitchFamily="34" charset="0"/>
              <a:ea typeface="汉仪旗黑-60S" panose="00020600040101010101" pitchFamily="18" charset="-122"/>
              <a:cs typeface="+mn-ea"/>
              <a:sym typeface="Arial" panose="020B0604020202020204" pitchFamily="34" charset="0"/>
            </a:endParaRPr>
          </a:p>
        </p:txBody>
      </p:sp>
      <p:sp>
        <p:nvSpPr>
          <p:cNvPr id="38" name="Shape 4388"/>
          <p:cNvSpPr/>
          <p:nvPr/>
        </p:nvSpPr>
        <p:spPr>
          <a:xfrm>
            <a:off x="6179518" y="3424530"/>
            <a:ext cx="413830" cy="281397"/>
          </a:xfrm>
          <a:custGeom>
            <a:avLst/>
            <a:gdLst/>
            <a:ahLst/>
            <a:cxnLst>
              <a:cxn ang="0">
                <a:pos x="wd2" y="hd2"/>
              </a:cxn>
              <a:cxn ang="5400000">
                <a:pos x="wd2" y="hd2"/>
              </a:cxn>
              <a:cxn ang="10800000">
                <a:pos x="wd2" y="hd2"/>
              </a:cxn>
              <a:cxn ang="16200000">
                <a:pos x="wd2" y="hd2"/>
              </a:cxn>
            </a:cxnLst>
            <a:rect l="0" t="0" r="r" b="b"/>
            <a:pathLst>
              <a:path w="21600" h="21600" extrusionOk="0">
                <a:moveTo>
                  <a:pt x="13203" y="6141"/>
                </a:moveTo>
                <a:lnTo>
                  <a:pt x="13203" y="0"/>
                </a:lnTo>
                <a:lnTo>
                  <a:pt x="5401" y="10253"/>
                </a:lnTo>
                <a:lnTo>
                  <a:pt x="13203" y="20879"/>
                </a:lnTo>
                <a:lnTo>
                  <a:pt x="13203" y="13958"/>
                </a:lnTo>
                <a:cubicBezTo>
                  <a:pt x="16759" y="13958"/>
                  <a:pt x="18917" y="14627"/>
                  <a:pt x="21600" y="21600"/>
                </a:cubicBezTo>
                <a:cubicBezTo>
                  <a:pt x="21600" y="21600"/>
                  <a:pt x="21202" y="6141"/>
                  <a:pt x="13203" y="6141"/>
                </a:cubicBezTo>
                <a:close/>
                <a:moveTo>
                  <a:pt x="7803" y="4257"/>
                </a:moveTo>
                <a:lnTo>
                  <a:pt x="7803" y="0"/>
                </a:lnTo>
                <a:lnTo>
                  <a:pt x="0" y="10253"/>
                </a:lnTo>
                <a:lnTo>
                  <a:pt x="7803" y="20879"/>
                </a:lnTo>
                <a:lnTo>
                  <a:pt x="7803" y="16466"/>
                </a:lnTo>
                <a:lnTo>
                  <a:pt x="3241" y="10253"/>
                </a:lnTo>
                <a:cubicBezTo>
                  <a:pt x="3241" y="10253"/>
                  <a:pt x="7803" y="4257"/>
                  <a:pt x="7803" y="4257"/>
                </a:cubicBezTo>
                <a:close/>
              </a:path>
            </a:pathLst>
          </a:custGeom>
          <a:solidFill>
            <a:schemeClr val="bg1"/>
          </a:solidFill>
          <a:ln w="12700">
            <a:miter lim="400000"/>
          </a:ln>
        </p:spPr>
        <p:txBody>
          <a:bodyPr lIns="38090" tIns="38090" rIns="38090" bIns="38090" anchor="ctr"/>
          <a:lstStyle/>
          <a:p>
            <a:pPr algn="ctr" defTabSz="457200">
              <a:defRPr sz="3000">
                <a:solidFill>
                  <a:srgbClr val="FFFFFF"/>
                </a:solidFill>
                <a:effectLst>
                  <a:outerShdw blurRad="38100" dist="12700" dir="5400000" rotWithShape="0">
                    <a:srgbClr val="000000">
                      <a:alpha val="50000"/>
                    </a:srgbClr>
                  </a:outerShdw>
                </a:effectLst>
                <a:latin typeface="Sinkin Sans 400 Regular"/>
                <a:ea typeface="Sinkin Sans 400 Regular"/>
                <a:cs typeface="Sinkin Sans 400 Regular"/>
                <a:sym typeface="Sinkin Sans 400 Regular"/>
              </a:defRPr>
            </a:pPr>
            <a:endParaRPr sz="4000">
              <a:latin typeface="Arial" panose="020B0604020202020204" pitchFamily="34" charset="0"/>
              <a:ea typeface="汉仪旗黑-60S" panose="00020600040101010101" pitchFamily="18" charset="-122"/>
              <a:cs typeface="+mn-ea"/>
              <a:sym typeface="Arial" panose="020B0604020202020204" pitchFamily="34" charset="0"/>
            </a:endParaRPr>
          </a:p>
        </p:txBody>
      </p:sp>
    </p:spTree>
    <p:custDataLst>
      <p:tags r:id="rId1"/>
    </p:custData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文本框"/>
          <p:cNvSpPr/>
          <p:nvPr/>
        </p:nvSpPr>
        <p:spPr>
          <a:xfrm>
            <a:off x="916214" y="289917"/>
            <a:ext cx="5194300" cy="583565"/>
          </a:xfrm>
          <a:prstGeom prst="rect">
            <a:avLst/>
          </a:prstGeom>
        </p:spPr>
        <p:txBody>
          <a:bodyPr wrap="square">
            <a:spAutoFit/>
          </a:bodyPr>
          <a:lstStyle/>
          <a:p>
            <a:pPr lvl="0"/>
            <a:r>
              <a:rPr lang="zh-CN" altLang="en-US" sz="3200" b="1" dirty="0">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rPr>
              <a:t>事故隐患排查治理</a:t>
            </a:r>
            <a:endParaRPr lang="zh-CN" altLang="en-US" sz="3200" b="1" dirty="0">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endParaRPr>
          </a:p>
        </p:txBody>
      </p:sp>
      <p:sp>
        <p:nvSpPr>
          <p:cNvPr id="3" name="Shape 1231"/>
          <p:cNvSpPr/>
          <p:nvPr/>
        </p:nvSpPr>
        <p:spPr>
          <a:xfrm>
            <a:off x="4589560" y="2166642"/>
            <a:ext cx="2941322" cy="2941322"/>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ln w="19050">
            <a:solidFill>
              <a:schemeClr val="tx1">
                <a:lumMod val="65000"/>
                <a:lumOff val="35000"/>
              </a:schemeClr>
            </a:solidFill>
            <a:prstDash val="sysDot"/>
            <a:miter lim="400000"/>
          </a:ln>
        </p:spPr>
        <p:txBody>
          <a:bodyPr lIns="50800" tIns="50800" rIns="50800" bIns="50800" anchor="ctr"/>
          <a:lstStyle/>
          <a:p>
            <a:pPr lvl="0"/>
            <a:endParaRPr>
              <a:latin typeface="Arial" panose="020B0604020202020204" pitchFamily="34" charset="0"/>
              <a:ea typeface="汉仪旗黑-60S" panose="00020600040101010101" pitchFamily="18" charset="-122"/>
              <a:cs typeface="+mn-ea"/>
              <a:sym typeface="Arial" panose="020B0604020202020204" pitchFamily="34" charset="0"/>
            </a:endParaRPr>
          </a:p>
        </p:txBody>
      </p:sp>
      <p:sp>
        <p:nvSpPr>
          <p:cNvPr id="4" name="Shape 1226"/>
          <p:cNvSpPr/>
          <p:nvPr/>
        </p:nvSpPr>
        <p:spPr>
          <a:xfrm>
            <a:off x="1324888" y="3867864"/>
            <a:ext cx="3069409" cy="1268160"/>
          </a:xfrm>
          <a:prstGeom prst="rect">
            <a:avLst/>
          </a:prstGeom>
          <a:ln w="19050">
            <a:solidFill>
              <a:schemeClr val="tx1">
                <a:lumMod val="65000"/>
                <a:lumOff val="35000"/>
              </a:schemeClr>
            </a:solidFill>
            <a:prstDash val="sysDot"/>
            <a:miter lim="400000"/>
          </a:ln>
        </p:spPr>
        <p:txBody>
          <a:bodyPr lIns="50800" tIns="50800" rIns="50800" bIns="50800" anchor="ctr"/>
          <a:lstStyle/>
          <a:p>
            <a:pPr lvl="0"/>
            <a:endParaRPr>
              <a:latin typeface="Arial" panose="020B0604020202020204" pitchFamily="34" charset="0"/>
              <a:ea typeface="汉仪旗黑-60S" panose="00020600040101010101" pitchFamily="18" charset="-122"/>
              <a:cs typeface="+mn-ea"/>
              <a:sym typeface="Arial" panose="020B0604020202020204" pitchFamily="34" charset="0"/>
            </a:endParaRPr>
          </a:p>
        </p:txBody>
      </p:sp>
      <p:sp>
        <p:nvSpPr>
          <p:cNvPr id="5" name="Shape 1227"/>
          <p:cNvSpPr/>
          <p:nvPr/>
        </p:nvSpPr>
        <p:spPr>
          <a:xfrm>
            <a:off x="1331276" y="2196877"/>
            <a:ext cx="3063022" cy="1260791"/>
          </a:xfrm>
          <a:prstGeom prst="rect">
            <a:avLst/>
          </a:prstGeom>
          <a:ln w="19050">
            <a:solidFill>
              <a:schemeClr val="tx1">
                <a:lumMod val="65000"/>
                <a:lumOff val="35000"/>
              </a:schemeClr>
            </a:solidFill>
            <a:prstDash val="sysDot"/>
            <a:miter lim="400000"/>
          </a:ln>
        </p:spPr>
        <p:txBody>
          <a:bodyPr lIns="50800" tIns="50800" rIns="50800" bIns="50800" anchor="ctr"/>
          <a:lstStyle/>
          <a:p>
            <a:pPr lvl="0"/>
            <a:endParaRPr>
              <a:latin typeface="Arial" panose="020B0604020202020204" pitchFamily="34" charset="0"/>
              <a:ea typeface="汉仪旗黑-60S" panose="00020600040101010101" pitchFamily="18" charset="-122"/>
              <a:cs typeface="+mn-ea"/>
              <a:sym typeface="Arial" panose="020B0604020202020204" pitchFamily="34" charset="0"/>
            </a:endParaRPr>
          </a:p>
        </p:txBody>
      </p:sp>
      <p:sp>
        <p:nvSpPr>
          <p:cNvPr id="6" name="Shape 1232"/>
          <p:cNvSpPr/>
          <p:nvPr/>
        </p:nvSpPr>
        <p:spPr>
          <a:xfrm>
            <a:off x="4822305" y="2412281"/>
            <a:ext cx="2450044" cy="245004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3"/>
          </a:solidFill>
          <a:ln w="12700">
            <a:miter lim="400000"/>
          </a:ln>
        </p:spPr>
        <p:txBody>
          <a:bodyPr lIns="50800" tIns="50800" rIns="50800" bIns="50800" anchor="ctr"/>
          <a:lstStyle/>
          <a:p>
            <a:pPr lvl="0"/>
            <a:endParaRPr>
              <a:latin typeface="Arial" panose="020B0604020202020204" pitchFamily="34" charset="0"/>
              <a:ea typeface="汉仪旗黑-60S" panose="00020600040101010101" pitchFamily="18" charset="-122"/>
              <a:cs typeface="+mn-ea"/>
              <a:sym typeface="Arial" panose="020B0604020202020204" pitchFamily="34" charset="0"/>
            </a:endParaRPr>
          </a:p>
        </p:txBody>
      </p:sp>
      <p:sp>
        <p:nvSpPr>
          <p:cNvPr id="7" name="Shape 1234"/>
          <p:cNvSpPr/>
          <p:nvPr/>
        </p:nvSpPr>
        <p:spPr>
          <a:xfrm>
            <a:off x="7791365" y="2194701"/>
            <a:ext cx="3074755" cy="1250073"/>
          </a:xfrm>
          <a:prstGeom prst="rect">
            <a:avLst/>
          </a:prstGeom>
          <a:ln w="19050">
            <a:solidFill>
              <a:schemeClr val="tx1">
                <a:lumMod val="65000"/>
                <a:lumOff val="35000"/>
              </a:schemeClr>
            </a:solidFill>
            <a:prstDash val="sysDot"/>
            <a:miter lim="400000"/>
          </a:ln>
        </p:spPr>
        <p:txBody>
          <a:bodyPr lIns="50800" tIns="50800" rIns="50800" bIns="50800" anchor="ctr"/>
          <a:lstStyle/>
          <a:p>
            <a:pPr lvl="0"/>
            <a:endParaRPr>
              <a:latin typeface="Arial" panose="020B0604020202020204" pitchFamily="34" charset="0"/>
              <a:ea typeface="汉仪旗黑-60S" panose="00020600040101010101" pitchFamily="18" charset="-122"/>
              <a:cs typeface="+mn-ea"/>
              <a:sym typeface="Arial" panose="020B0604020202020204" pitchFamily="34" charset="0"/>
            </a:endParaRPr>
          </a:p>
        </p:txBody>
      </p:sp>
      <p:sp>
        <p:nvSpPr>
          <p:cNvPr id="8" name="Shape 1235"/>
          <p:cNvSpPr/>
          <p:nvPr/>
        </p:nvSpPr>
        <p:spPr>
          <a:xfrm>
            <a:off x="7802267" y="3854698"/>
            <a:ext cx="3063853" cy="1281326"/>
          </a:xfrm>
          <a:prstGeom prst="rect">
            <a:avLst/>
          </a:prstGeom>
          <a:ln w="19050">
            <a:solidFill>
              <a:schemeClr val="tx1">
                <a:lumMod val="65000"/>
                <a:lumOff val="35000"/>
              </a:schemeClr>
            </a:solidFill>
            <a:prstDash val="sysDot"/>
            <a:miter lim="400000"/>
          </a:ln>
        </p:spPr>
        <p:txBody>
          <a:bodyPr lIns="50800" tIns="50800" rIns="50800" bIns="50800" anchor="ctr"/>
          <a:lstStyle/>
          <a:p>
            <a:pPr lvl="0"/>
            <a:endParaRPr>
              <a:latin typeface="Arial" panose="020B0604020202020204" pitchFamily="34" charset="0"/>
              <a:ea typeface="汉仪旗黑-60S" panose="00020600040101010101" pitchFamily="18" charset="-122"/>
              <a:cs typeface="+mn-ea"/>
              <a:sym typeface="Arial" panose="020B0604020202020204" pitchFamily="34" charset="0"/>
            </a:endParaRPr>
          </a:p>
        </p:txBody>
      </p:sp>
      <p:sp>
        <p:nvSpPr>
          <p:cNvPr id="9" name="Shape 1236"/>
          <p:cNvSpPr/>
          <p:nvPr/>
        </p:nvSpPr>
        <p:spPr>
          <a:xfrm>
            <a:off x="4085800" y="2834523"/>
            <a:ext cx="633744" cy="63374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12700">
            <a:miter lim="400000"/>
          </a:ln>
        </p:spPr>
        <p:txBody>
          <a:bodyPr lIns="50800" tIns="50800" rIns="50800" bIns="50800" anchor="ctr"/>
          <a:lstStyle/>
          <a:p>
            <a:pPr lvl="0"/>
            <a:endParaRPr>
              <a:latin typeface="Arial" panose="020B0604020202020204" pitchFamily="34" charset="0"/>
              <a:ea typeface="汉仪旗黑-60S" panose="00020600040101010101" pitchFamily="18" charset="-122"/>
              <a:cs typeface="+mn-ea"/>
              <a:sym typeface="Arial" panose="020B0604020202020204" pitchFamily="34" charset="0"/>
            </a:endParaRPr>
          </a:p>
        </p:txBody>
      </p:sp>
      <p:sp>
        <p:nvSpPr>
          <p:cNvPr id="10" name="Shape 1251"/>
          <p:cNvSpPr/>
          <p:nvPr/>
        </p:nvSpPr>
        <p:spPr>
          <a:xfrm rot="16200000">
            <a:off x="4262409" y="3065304"/>
            <a:ext cx="286864" cy="156481"/>
          </a:xfrm>
          <a:custGeom>
            <a:avLst/>
            <a:gdLst/>
            <a:ahLst/>
            <a:cxnLst>
              <a:cxn ang="0">
                <a:pos x="wd2" y="hd2"/>
              </a:cxn>
              <a:cxn ang="5400000">
                <a:pos x="wd2" y="hd2"/>
              </a:cxn>
              <a:cxn ang="10800000">
                <a:pos x="wd2" y="hd2"/>
              </a:cxn>
              <a:cxn ang="16200000">
                <a:pos x="wd2" y="hd2"/>
              </a:cxn>
            </a:cxnLst>
            <a:rect l="0" t="0" r="r" b="b"/>
            <a:pathLst>
              <a:path w="21600" h="21600" extrusionOk="0">
                <a:moveTo>
                  <a:pt x="19637" y="17998"/>
                </a:moveTo>
                <a:cubicBezTo>
                  <a:pt x="19637" y="18993"/>
                  <a:pt x="19196" y="19799"/>
                  <a:pt x="18654" y="19799"/>
                </a:cubicBezTo>
                <a:lnTo>
                  <a:pt x="1965" y="19799"/>
                </a:lnTo>
                <a:cubicBezTo>
                  <a:pt x="1422" y="19799"/>
                  <a:pt x="982" y="18993"/>
                  <a:pt x="982" y="17998"/>
                </a:cubicBezTo>
                <a:lnTo>
                  <a:pt x="982" y="3599"/>
                </a:lnTo>
                <a:cubicBezTo>
                  <a:pt x="982" y="2604"/>
                  <a:pt x="1422" y="1801"/>
                  <a:pt x="1965" y="1801"/>
                </a:cubicBezTo>
                <a:lnTo>
                  <a:pt x="18654" y="1801"/>
                </a:lnTo>
                <a:cubicBezTo>
                  <a:pt x="19196" y="1801"/>
                  <a:pt x="19637" y="2604"/>
                  <a:pt x="19637" y="3599"/>
                </a:cubicBezTo>
                <a:cubicBezTo>
                  <a:pt x="19637" y="3599"/>
                  <a:pt x="19637" y="17998"/>
                  <a:pt x="19637" y="17998"/>
                </a:cubicBezTo>
                <a:close/>
                <a:moveTo>
                  <a:pt x="20618" y="7201"/>
                </a:moveTo>
                <a:lnTo>
                  <a:pt x="20618" y="3599"/>
                </a:lnTo>
                <a:cubicBezTo>
                  <a:pt x="20618" y="1615"/>
                  <a:pt x="19739" y="0"/>
                  <a:pt x="18654" y="0"/>
                </a:cubicBezTo>
                <a:lnTo>
                  <a:pt x="1965" y="0"/>
                </a:lnTo>
                <a:cubicBezTo>
                  <a:pt x="880" y="0"/>
                  <a:pt x="0" y="1615"/>
                  <a:pt x="0" y="3599"/>
                </a:cubicBezTo>
                <a:lnTo>
                  <a:pt x="0" y="17998"/>
                </a:lnTo>
                <a:cubicBezTo>
                  <a:pt x="0" y="19991"/>
                  <a:pt x="880" y="21600"/>
                  <a:pt x="1965" y="21600"/>
                </a:cubicBezTo>
                <a:lnTo>
                  <a:pt x="18654" y="21600"/>
                </a:lnTo>
                <a:cubicBezTo>
                  <a:pt x="19739" y="21600"/>
                  <a:pt x="20618" y="19991"/>
                  <a:pt x="20618" y="17998"/>
                </a:cubicBezTo>
                <a:lnTo>
                  <a:pt x="20618" y="14396"/>
                </a:lnTo>
                <a:cubicBezTo>
                  <a:pt x="21160" y="14396"/>
                  <a:pt x="21600" y="13593"/>
                  <a:pt x="21600" y="12595"/>
                </a:cubicBezTo>
                <a:lnTo>
                  <a:pt x="21600" y="8996"/>
                </a:lnTo>
                <a:cubicBezTo>
                  <a:pt x="21600" y="8007"/>
                  <a:pt x="21160" y="7201"/>
                  <a:pt x="20618" y="7201"/>
                </a:cubicBezTo>
                <a:moveTo>
                  <a:pt x="10800" y="5400"/>
                </a:moveTo>
                <a:lnTo>
                  <a:pt x="3927" y="10797"/>
                </a:lnTo>
                <a:lnTo>
                  <a:pt x="8836" y="10797"/>
                </a:lnTo>
                <a:lnTo>
                  <a:pt x="9818" y="16197"/>
                </a:lnTo>
                <a:lnTo>
                  <a:pt x="16691" y="10797"/>
                </a:lnTo>
                <a:lnTo>
                  <a:pt x="11782" y="10797"/>
                </a:lnTo>
                <a:cubicBezTo>
                  <a:pt x="11782" y="10797"/>
                  <a:pt x="10800" y="5400"/>
                  <a:pt x="10800" y="5400"/>
                </a:cubicBezTo>
                <a:close/>
              </a:path>
            </a:pathLst>
          </a:custGeom>
          <a:solidFill>
            <a:srgbClr val="FFFFFF"/>
          </a:solidFill>
          <a:ln w="12700">
            <a:miter lim="400000"/>
          </a:ln>
        </p:spPr>
        <p:txBody>
          <a:bodyPr lIns="38100" tIns="38100" rIns="38100" bIns="38100" anchor="ctr"/>
          <a:lstStyle/>
          <a:p>
            <a:pPr lvl="0" defTabSz="4572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latin typeface="Arial" panose="020B0604020202020204" pitchFamily="34" charset="0"/>
              <a:ea typeface="汉仪旗黑-60S" panose="00020600040101010101" pitchFamily="18" charset="-122"/>
              <a:cs typeface="+mn-ea"/>
              <a:sym typeface="Arial" panose="020B0604020202020204" pitchFamily="34" charset="0"/>
            </a:endParaRPr>
          </a:p>
        </p:txBody>
      </p:sp>
      <p:sp>
        <p:nvSpPr>
          <p:cNvPr id="11" name="Shape 1237"/>
          <p:cNvSpPr/>
          <p:nvPr/>
        </p:nvSpPr>
        <p:spPr>
          <a:xfrm>
            <a:off x="4085800" y="3867864"/>
            <a:ext cx="633744" cy="63374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3"/>
          </a:solidFill>
          <a:ln w="12700">
            <a:miter lim="400000"/>
          </a:ln>
        </p:spPr>
        <p:txBody>
          <a:bodyPr lIns="50800" tIns="50800" rIns="50800" bIns="50800" anchor="ctr"/>
          <a:lstStyle/>
          <a:p>
            <a:pPr lvl="0"/>
            <a:endParaRPr>
              <a:latin typeface="Arial" panose="020B0604020202020204" pitchFamily="34" charset="0"/>
              <a:ea typeface="汉仪旗黑-60S" panose="00020600040101010101" pitchFamily="18" charset="-122"/>
              <a:cs typeface="+mn-ea"/>
              <a:sym typeface="Arial" panose="020B0604020202020204" pitchFamily="34" charset="0"/>
            </a:endParaRPr>
          </a:p>
        </p:txBody>
      </p:sp>
      <p:sp>
        <p:nvSpPr>
          <p:cNvPr id="12" name="Shape 1252"/>
          <p:cNvSpPr/>
          <p:nvPr/>
        </p:nvSpPr>
        <p:spPr>
          <a:xfrm rot="16200000">
            <a:off x="4262409" y="4106495"/>
            <a:ext cx="286864" cy="156481"/>
          </a:xfrm>
          <a:custGeom>
            <a:avLst/>
            <a:gdLst/>
            <a:ahLst/>
            <a:cxnLst>
              <a:cxn ang="0">
                <a:pos x="wd2" y="hd2"/>
              </a:cxn>
              <a:cxn ang="5400000">
                <a:pos x="wd2" y="hd2"/>
              </a:cxn>
              <a:cxn ang="10800000">
                <a:pos x="wd2" y="hd2"/>
              </a:cxn>
              <a:cxn ang="16200000">
                <a:pos x="wd2" y="hd2"/>
              </a:cxn>
            </a:cxnLst>
            <a:rect l="0" t="0" r="r" b="b"/>
            <a:pathLst>
              <a:path w="21600" h="21600" extrusionOk="0">
                <a:moveTo>
                  <a:pt x="19637" y="17998"/>
                </a:moveTo>
                <a:cubicBezTo>
                  <a:pt x="19637" y="18993"/>
                  <a:pt x="19196" y="19799"/>
                  <a:pt x="18654" y="19799"/>
                </a:cubicBezTo>
                <a:lnTo>
                  <a:pt x="1964" y="19799"/>
                </a:lnTo>
                <a:cubicBezTo>
                  <a:pt x="1423" y="19799"/>
                  <a:pt x="982" y="18993"/>
                  <a:pt x="982" y="17998"/>
                </a:cubicBezTo>
                <a:lnTo>
                  <a:pt x="982" y="3599"/>
                </a:lnTo>
                <a:cubicBezTo>
                  <a:pt x="982" y="2604"/>
                  <a:pt x="1423" y="1801"/>
                  <a:pt x="1964" y="1801"/>
                </a:cubicBezTo>
                <a:lnTo>
                  <a:pt x="18654" y="1801"/>
                </a:lnTo>
                <a:cubicBezTo>
                  <a:pt x="19196" y="1801"/>
                  <a:pt x="19637" y="2604"/>
                  <a:pt x="19637" y="3599"/>
                </a:cubicBezTo>
                <a:cubicBezTo>
                  <a:pt x="19637" y="3599"/>
                  <a:pt x="19637" y="17998"/>
                  <a:pt x="19637" y="17998"/>
                </a:cubicBezTo>
                <a:close/>
                <a:moveTo>
                  <a:pt x="20619" y="7201"/>
                </a:moveTo>
                <a:lnTo>
                  <a:pt x="20619" y="3599"/>
                </a:lnTo>
                <a:cubicBezTo>
                  <a:pt x="20619" y="1615"/>
                  <a:pt x="19739" y="0"/>
                  <a:pt x="18654" y="0"/>
                </a:cubicBezTo>
                <a:lnTo>
                  <a:pt x="1964" y="0"/>
                </a:lnTo>
                <a:cubicBezTo>
                  <a:pt x="880" y="0"/>
                  <a:pt x="0" y="1615"/>
                  <a:pt x="0" y="3599"/>
                </a:cubicBezTo>
                <a:lnTo>
                  <a:pt x="0" y="17998"/>
                </a:lnTo>
                <a:cubicBezTo>
                  <a:pt x="0" y="19991"/>
                  <a:pt x="880" y="21600"/>
                  <a:pt x="1964" y="21600"/>
                </a:cubicBezTo>
                <a:lnTo>
                  <a:pt x="18654" y="21600"/>
                </a:lnTo>
                <a:cubicBezTo>
                  <a:pt x="19739" y="21600"/>
                  <a:pt x="20619" y="19991"/>
                  <a:pt x="20619" y="17998"/>
                </a:cubicBezTo>
                <a:lnTo>
                  <a:pt x="20619" y="14396"/>
                </a:lnTo>
                <a:cubicBezTo>
                  <a:pt x="21160" y="14396"/>
                  <a:pt x="21600" y="13593"/>
                  <a:pt x="21600" y="12595"/>
                </a:cubicBezTo>
                <a:lnTo>
                  <a:pt x="21600" y="8996"/>
                </a:lnTo>
                <a:cubicBezTo>
                  <a:pt x="21600" y="8007"/>
                  <a:pt x="21160" y="7201"/>
                  <a:pt x="20619" y="7201"/>
                </a:cubicBezTo>
                <a:moveTo>
                  <a:pt x="1964" y="17998"/>
                </a:moveTo>
                <a:lnTo>
                  <a:pt x="6874" y="17998"/>
                </a:lnTo>
                <a:lnTo>
                  <a:pt x="6874" y="3599"/>
                </a:lnTo>
                <a:lnTo>
                  <a:pt x="1964" y="3599"/>
                </a:lnTo>
                <a:cubicBezTo>
                  <a:pt x="1964" y="3599"/>
                  <a:pt x="1964" y="17998"/>
                  <a:pt x="1964" y="17998"/>
                </a:cubicBezTo>
                <a:close/>
              </a:path>
            </a:pathLst>
          </a:custGeom>
          <a:solidFill>
            <a:srgbClr val="FFFFFF"/>
          </a:solidFill>
          <a:ln w="12700">
            <a:miter lim="400000"/>
          </a:ln>
        </p:spPr>
        <p:txBody>
          <a:bodyPr lIns="38100" tIns="38100" rIns="38100" bIns="38100" anchor="ctr"/>
          <a:lstStyle/>
          <a:p>
            <a:pPr lvl="0" defTabSz="4572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latin typeface="Arial" panose="020B0604020202020204" pitchFamily="34" charset="0"/>
              <a:ea typeface="汉仪旗黑-60S" panose="00020600040101010101" pitchFamily="18" charset="-122"/>
              <a:cs typeface="+mn-ea"/>
              <a:sym typeface="Arial" panose="020B0604020202020204" pitchFamily="34" charset="0"/>
            </a:endParaRPr>
          </a:p>
        </p:txBody>
      </p:sp>
      <p:sp>
        <p:nvSpPr>
          <p:cNvPr id="13" name="Shape 1239"/>
          <p:cNvSpPr/>
          <p:nvPr/>
        </p:nvSpPr>
        <p:spPr>
          <a:xfrm>
            <a:off x="7480880" y="2834523"/>
            <a:ext cx="633744" cy="63374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3"/>
          </a:solidFill>
          <a:ln w="12700">
            <a:miter lim="400000"/>
          </a:ln>
        </p:spPr>
        <p:txBody>
          <a:bodyPr lIns="50800" tIns="50800" rIns="50800" bIns="50800" anchor="ctr"/>
          <a:lstStyle/>
          <a:p>
            <a:pPr lvl="0"/>
            <a:endParaRPr>
              <a:latin typeface="Arial" panose="020B0604020202020204" pitchFamily="34" charset="0"/>
              <a:ea typeface="汉仪旗黑-60S" panose="00020600040101010101" pitchFamily="18" charset="-122"/>
              <a:cs typeface="+mn-ea"/>
              <a:sym typeface="Arial" panose="020B0604020202020204" pitchFamily="34" charset="0"/>
            </a:endParaRPr>
          </a:p>
        </p:txBody>
      </p:sp>
      <p:sp>
        <p:nvSpPr>
          <p:cNvPr id="14" name="Shape 1253"/>
          <p:cNvSpPr/>
          <p:nvPr/>
        </p:nvSpPr>
        <p:spPr>
          <a:xfrm>
            <a:off x="7672139" y="3028962"/>
            <a:ext cx="244879" cy="244862"/>
          </a:xfrm>
          <a:custGeom>
            <a:avLst/>
            <a:gdLst/>
            <a:ahLst/>
            <a:cxnLst>
              <a:cxn ang="0">
                <a:pos x="wd2" y="hd2"/>
              </a:cxn>
              <a:cxn ang="5400000">
                <a:pos x="wd2" y="hd2"/>
              </a:cxn>
              <a:cxn ang="10800000">
                <a:pos x="wd2" y="hd2"/>
              </a:cxn>
              <a:cxn ang="16200000">
                <a:pos x="wd2" y="hd2"/>
              </a:cxn>
            </a:cxnLst>
            <a:rect l="0" t="0" r="r" b="b"/>
            <a:pathLst>
              <a:path w="21410" h="21410" extrusionOk="0">
                <a:moveTo>
                  <a:pt x="20438" y="20437"/>
                </a:moveTo>
                <a:lnTo>
                  <a:pt x="17519" y="20437"/>
                </a:lnTo>
                <a:lnTo>
                  <a:pt x="17519" y="18979"/>
                </a:lnTo>
                <a:cubicBezTo>
                  <a:pt x="17519" y="18709"/>
                  <a:pt x="17301" y="18492"/>
                  <a:pt x="17033" y="18492"/>
                </a:cubicBezTo>
                <a:lnTo>
                  <a:pt x="15574" y="18492"/>
                </a:lnTo>
                <a:lnTo>
                  <a:pt x="15574" y="17032"/>
                </a:lnTo>
                <a:cubicBezTo>
                  <a:pt x="15574" y="16765"/>
                  <a:pt x="15356" y="16546"/>
                  <a:pt x="15088" y="16546"/>
                </a:cubicBezTo>
                <a:lnTo>
                  <a:pt x="13344" y="16546"/>
                </a:lnTo>
                <a:lnTo>
                  <a:pt x="10309" y="13497"/>
                </a:lnTo>
                <a:cubicBezTo>
                  <a:pt x="10221" y="13409"/>
                  <a:pt x="10100" y="13354"/>
                  <a:pt x="9965" y="13354"/>
                </a:cubicBezTo>
                <a:cubicBezTo>
                  <a:pt x="9820" y="13354"/>
                  <a:pt x="9693" y="13422"/>
                  <a:pt x="9604" y="13525"/>
                </a:cubicBezTo>
                <a:lnTo>
                  <a:pt x="8816" y="14312"/>
                </a:lnTo>
                <a:cubicBezTo>
                  <a:pt x="8436" y="14693"/>
                  <a:pt x="7820" y="14693"/>
                  <a:pt x="7441" y="14312"/>
                </a:cubicBezTo>
                <a:lnTo>
                  <a:pt x="1257" y="8127"/>
                </a:lnTo>
                <a:cubicBezTo>
                  <a:pt x="877" y="7747"/>
                  <a:pt x="877" y="7133"/>
                  <a:pt x="1257" y="6753"/>
                </a:cubicBezTo>
                <a:lnTo>
                  <a:pt x="6754" y="1254"/>
                </a:lnTo>
                <a:cubicBezTo>
                  <a:pt x="7135" y="876"/>
                  <a:pt x="7749" y="876"/>
                  <a:pt x="8128" y="1254"/>
                </a:cubicBezTo>
                <a:lnTo>
                  <a:pt x="14312" y="7440"/>
                </a:lnTo>
                <a:cubicBezTo>
                  <a:pt x="14692" y="7820"/>
                  <a:pt x="14692" y="8436"/>
                  <a:pt x="14312" y="8815"/>
                </a:cubicBezTo>
                <a:lnTo>
                  <a:pt x="13539" y="9589"/>
                </a:lnTo>
                <a:cubicBezTo>
                  <a:pt x="13438" y="9678"/>
                  <a:pt x="13369" y="9804"/>
                  <a:pt x="13369" y="9951"/>
                </a:cubicBezTo>
                <a:cubicBezTo>
                  <a:pt x="13369" y="10085"/>
                  <a:pt x="13425" y="10206"/>
                  <a:pt x="13513" y="10293"/>
                </a:cubicBezTo>
                <a:lnTo>
                  <a:pt x="20438" y="17233"/>
                </a:lnTo>
                <a:cubicBezTo>
                  <a:pt x="20438" y="17233"/>
                  <a:pt x="20438" y="20437"/>
                  <a:pt x="20438" y="20437"/>
                </a:cubicBezTo>
                <a:close/>
                <a:moveTo>
                  <a:pt x="21267" y="16689"/>
                </a:moveTo>
                <a:lnTo>
                  <a:pt x="14548" y="9953"/>
                </a:lnTo>
                <a:lnTo>
                  <a:pt x="14999" y="9502"/>
                </a:lnTo>
                <a:cubicBezTo>
                  <a:pt x="15759" y="8743"/>
                  <a:pt x="15759" y="7511"/>
                  <a:pt x="14999" y="6753"/>
                </a:cubicBezTo>
                <a:lnTo>
                  <a:pt x="8816" y="569"/>
                </a:lnTo>
                <a:cubicBezTo>
                  <a:pt x="8057" y="-190"/>
                  <a:pt x="6826" y="-190"/>
                  <a:pt x="6066" y="569"/>
                </a:cubicBezTo>
                <a:lnTo>
                  <a:pt x="570" y="6066"/>
                </a:lnTo>
                <a:cubicBezTo>
                  <a:pt x="-190" y="6826"/>
                  <a:pt x="-190" y="8055"/>
                  <a:pt x="570" y="8815"/>
                </a:cubicBezTo>
                <a:lnTo>
                  <a:pt x="6754" y="14999"/>
                </a:lnTo>
                <a:cubicBezTo>
                  <a:pt x="7513" y="15759"/>
                  <a:pt x="8743" y="15759"/>
                  <a:pt x="9503" y="14999"/>
                </a:cubicBezTo>
                <a:lnTo>
                  <a:pt x="9969" y="14533"/>
                </a:lnTo>
                <a:lnTo>
                  <a:pt x="12798" y="17376"/>
                </a:lnTo>
                <a:cubicBezTo>
                  <a:pt x="12886" y="17465"/>
                  <a:pt x="13007" y="17519"/>
                  <a:pt x="13143" y="17519"/>
                </a:cubicBezTo>
                <a:lnTo>
                  <a:pt x="14601" y="17519"/>
                </a:lnTo>
                <a:lnTo>
                  <a:pt x="14601" y="18979"/>
                </a:lnTo>
                <a:cubicBezTo>
                  <a:pt x="14601" y="19248"/>
                  <a:pt x="14820" y="19463"/>
                  <a:pt x="15088" y="19463"/>
                </a:cubicBezTo>
                <a:lnTo>
                  <a:pt x="16546" y="19463"/>
                </a:lnTo>
                <a:lnTo>
                  <a:pt x="16546" y="20925"/>
                </a:lnTo>
                <a:cubicBezTo>
                  <a:pt x="16546" y="21192"/>
                  <a:pt x="16765" y="21410"/>
                  <a:pt x="17033" y="21410"/>
                </a:cubicBezTo>
                <a:lnTo>
                  <a:pt x="20924" y="21410"/>
                </a:lnTo>
                <a:cubicBezTo>
                  <a:pt x="21192" y="21410"/>
                  <a:pt x="21410" y="21192"/>
                  <a:pt x="21410" y="20925"/>
                </a:cubicBezTo>
                <a:lnTo>
                  <a:pt x="21410" y="17032"/>
                </a:lnTo>
                <a:cubicBezTo>
                  <a:pt x="21410" y="16899"/>
                  <a:pt x="21356" y="16777"/>
                  <a:pt x="21267" y="16689"/>
                </a:cubicBezTo>
                <a:moveTo>
                  <a:pt x="6819" y="7792"/>
                </a:moveTo>
                <a:cubicBezTo>
                  <a:pt x="6282" y="7792"/>
                  <a:pt x="5846" y="7355"/>
                  <a:pt x="5846" y="6818"/>
                </a:cubicBezTo>
                <a:cubicBezTo>
                  <a:pt x="5846" y="6281"/>
                  <a:pt x="6282" y="5845"/>
                  <a:pt x="6819" y="5845"/>
                </a:cubicBezTo>
                <a:cubicBezTo>
                  <a:pt x="7357" y="5845"/>
                  <a:pt x="7793" y="6281"/>
                  <a:pt x="7793" y="6818"/>
                </a:cubicBezTo>
                <a:cubicBezTo>
                  <a:pt x="7793" y="7355"/>
                  <a:pt x="7357" y="7792"/>
                  <a:pt x="6819" y="7792"/>
                </a:cubicBezTo>
                <a:moveTo>
                  <a:pt x="6819" y="4872"/>
                </a:moveTo>
                <a:cubicBezTo>
                  <a:pt x="5746" y="4872"/>
                  <a:pt x="4874" y="5745"/>
                  <a:pt x="4874" y="6818"/>
                </a:cubicBezTo>
                <a:cubicBezTo>
                  <a:pt x="4874" y="7894"/>
                  <a:pt x="5746" y="8764"/>
                  <a:pt x="6819" y="8764"/>
                </a:cubicBezTo>
                <a:cubicBezTo>
                  <a:pt x="7893" y="8764"/>
                  <a:pt x="8764" y="7894"/>
                  <a:pt x="8764" y="6818"/>
                </a:cubicBezTo>
                <a:cubicBezTo>
                  <a:pt x="8764" y="5745"/>
                  <a:pt x="7893" y="4872"/>
                  <a:pt x="6819" y="4872"/>
                </a:cubicBezTo>
              </a:path>
            </a:pathLst>
          </a:custGeom>
          <a:solidFill>
            <a:srgbClr val="FFFFFF"/>
          </a:solidFill>
          <a:ln w="12700">
            <a:miter lim="400000"/>
          </a:ln>
        </p:spPr>
        <p:txBody>
          <a:bodyPr lIns="38100" tIns="38100" rIns="38100" bIns="38100" anchor="ctr"/>
          <a:lstStyle/>
          <a:p>
            <a:pPr lvl="0" defTabSz="4572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latin typeface="Arial" panose="020B0604020202020204" pitchFamily="34" charset="0"/>
              <a:ea typeface="汉仪旗黑-60S" panose="00020600040101010101" pitchFamily="18" charset="-122"/>
              <a:cs typeface="+mn-ea"/>
              <a:sym typeface="Arial" panose="020B0604020202020204" pitchFamily="34" charset="0"/>
            </a:endParaRPr>
          </a:p>
        </p:txBody>
      </p:sp>
      <p:sp>
        <p:nvSpPr>
          <p:cNvPr id="15" name="Shape 1238"/>
          <p:cNvSpPr/>
          <p:nvPr/>
        </p:nvSpPr>
        <p:spPr>
          <a:xfrm>
            <a:off x="7474493" y="3867864"/>
            <a:ext cx="633744" cy="63374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12700">
            <a:miter lim="400000"/>
          </a:ln>
        </p:spPr>
        <p:txBody>
          <a:bodyPr lIns="50800" tIns="50800" rIns="50800" bIns="50800" anchor="ctr"/>
          <a:lstStyle/>
          <a:p>
            <a:pPr lvl="0"/>
            <a:endParaRPr>
              <a:latin typeface="Arial" panose="020B0604020202020204" pitchFamily="34" charset="0"/>
              <a:ea typeface="汉仪旗黑-60S" panose="00020600040101010101" pitchFamily="18" charset="-122"/>
              <a:cs typeface="+mn-ea"/>
              <a:sym typeface="Arial" panose="020B0604020202020204" pitchFamily="34" charset="0"/>
            </a:endParaRPr>
          </a:p>
        </p:txBody>
      </p:sp>
      <p:sp>
        <p:nvSpPr>
          <p:cNvPr id="16" name="Shape 1254"/>
          <p:cNvSpPr/>
          <p:nvPr/>
        </p:nvSpPr>
        <p:spPr>
          <a:xfrm>
            <a:off x="7709949" y="4041305"/>
            <a:ext cx="156481" cy="286864"/>
          </a:xfrm>
          <a:custGeom>
            <a:avLst/>
            <a:gdLst/>
            <a:ahLst/>
            <a:cxnLst>
              <a:cxn ang="0">
                <a:pos x="wd2" y="hd2"/>
              </a:cxn>
              <a:cxn ang="5400000">
                <a:pos x="wd2" y="hd2"/>
              </a:cxn>
              <a:cxn ang="10800000">
                <a:pos x="wd2" y="hd2"/>
              </a:cxn>
              <a:cxn ang="16200000">
                <a:pos x="wd2" y="hd2"/>
              </a:cxn>
            </a:cxnLst>
            <a:rect l="0" t="0" r="r" b="b"/>
            <a:pathLst>
              <a:path w="21600" h="21600" extrusionOk="0">
                <a:moveTo>
                  <a:pt x="9506" y="18649"/>
                </a:moveTo>
                <a:lnTo>
                  <a:pt x="10795" y="12325"/>
                </a:lnTo>
                <a:lnTo>
                  <a:pt x="10780" y="12325"/>
                </a:lnTo>
                <a:cubicBezTo>
                  <a:pt x="10785" y="12309"/>
                  <a:pt x="10800" y="12292"/>
                  <a:pt x="10800" y="12270"/>
                </a:cubicBezTo>
                <a:cubicBezTo>
                  <a:pt x="10800" y="12001"/>
                  <a:pt x="10397" y="11782"/>
                  <a:pt x="9898" y="11782"/>
                </a:cubicBezTo>
                <a:lnTo>
                  <a:pt x="2149" y="11782"/>
                </a:lnTo>
                <a:lnTo>
                  <a:pt x="8747" y="982"/>
                </a:lnTo>
                <a:lnTo>
                  <a:pt x="15847" y="982"/>
                </a:lnTo>
                <a:lnTo>
                  <a:pt x="11435" y="8191"/>
                </a:lnTo>
                <a:lnTo>
                  <a:pt x="11449" y="8191"/>
                </a:lnTo>
                <a:cubicBezTo>
                  <a:pt x="11417" y="8242"/>
                  <a:pt x="11389" y="8290"/>
                  <a:pt x="11389" y="8344"/>
                </a:cubicBezTo>
                <a:cubicBezTo>
                  <a:pt x="11389" y="8616"/>
                  <a:pt x="11794" y="8835"/>
                  <a:pt x="12290" y="8835"/>
                </a:cubicBezTo>
                <a:lnTo>
                  <a:pt x="19195" y="8835"/>
                </a:lnTo>
                <a:cubicBezTo>
                  <a:pt x="19195" y="8835"/>
                  <a:pt x="9506" y="18649"/>
                  <a:pt x="9506" y="18649"/>
                </a:cubicBezTo>
                <a:close/>
                <a:moveTo>
                  <a:pt x="21600" y="8344"/>
                </a:moveTo>
                <a:cubicBezTo>
                  <a:pt x="21600" y="8073"/>
                  <a:pt x="21197" y="7855"/>
                  <a:pt x="20698" y="7855"/>
                </a:cubicBezTo>
                <a:lnTo>
                  <a:pt x="13541" y="7855"/>
                </a:lnTo>
                <a:lnTo>
                  <a:pt x="17952" y="646"/>
                </a:lnTo>
                <a:lnTo>
                  <a:pt x="17943" y="643"/>
                </a:lnTo>
                <a:cubicBezTo>
                  <a:pt x="17974" y="596"/>
                  <a:pt x="17999" y="545"/>
                  <a:pt x="17999" y="489"/>
                </a:cubicBezTo>
                <a:cubicBezTo>
                  <a:pt x="17999" y="219"/>
                  <a:pt x="17597" y="0"/>
                  <a:pt x="17101" y="0"/>
                </a:cubicBezTo>
                <a:lnTo>
                  <a:pt x="8102" y="0"/>
                </a:lnTo>
                <a:cubicBezTo>
                  <a:pt x="7703" y="0"/>
                  <a:pt x="7375" y="142"/>
                  <a:pt x="7254" y="337"/>
                </a:cubicBezTo>
                <a:lnTo>
                  <a:pt x="7245" y="336"/>
                </a:lnTo>
                <a:lnTo>
                  <a:pt x="46" y="12117"/>
                </a:lnTo>
                <a:lnTo>
                  <a:pt x="55" y="12119"/>
                </a:lnTo>
                <a:cubicBezTo>
                  <a:pt x="26" y="12169"/>
                  <a:pt x="0" y="12219"/>
                  <a:pt x="0" y="12270"/>
                </a:cubicBezTo>
                <a:cubicBezTo>
                  <a:pt x="0" y="12543"/>
                  <a:pt x="404" y="12765"/>
                  <a:pt x="899" y="12765"/>
                </a:cubicBezTo>
                <a:lnTo>
                  <a:pt x="8895" y="12765"/>
                </a:lnTo>
                <a:lnTo>
                  <a:pt x="7204" y="21054"/>
                </a:lnTo>
                <a:lnTo>
                  <a:pt x="7219" y="21054"/>
                </a:lnTo>
                <a:cubicBezTo>
                  <a:pt x="7215" y="21075"/>
                  <a:pt x="7199" y="21090"/>
                  <a:pt x="7199" y="21109"/>
                </a:cubicBezTo>
                <a:cubicBezTo>
                  <a:pt x="7199" y="21379"/>
                  <a:pt x="7602" y="21600"/>
                  <a:pt x="8102" y="21600"/>
                </a:cubicBezTo>
                <a:cubicBezTo>
                  <a:pt x="8463" y="21600"/>
                  <a:pt x="8761" y="21480"/>
                  <a:pt x="8900" y="21309"/>
                </a:cubicBezTo>
                <a:lnTo>
                  <a:pt x="8915" y="21315"/>
                </a:lnTo>
                <a:lnTo>
                  <a:pt x="21516" y="8550"/>
                </a:lnTo>
                <a:lnTo>
                  <a:pt x="21511" y="8550"/>
                </a:lnTo>
                <a:cubicBezTo>
                  <a:pt x="21568" y="8487"/>
                  <a:pt x="21600" y="8417"/>
                  <a:pt x="21600" y="8344"/>
                </a:cubicBezTo>
              </a:path>
            </a:pathLst>
          </a:custGeom>
          <a:solidFill>
            <a:srgbClr val="FFFFFF"/>
          </a:solidFill>
          <a:ln w="12700">
            <a:miter lim="400000"/>
          </a:ln>
        </p:spPr>
        <p:txBody>
          <a:bodyPr lIns="38100" tIns="38100" rIns="38100" bIns="38100" anchor="ctr"/>
          <a:lstStyle/>
          <a:p>
            <a:pPr lvl="0" defTabSz="4572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latin typeface="Arial" panose="020B0604020202020204" pitchFamily="34" charset="0"/>
              <a:ea typeface="汉仪旗黑-60S" panose="00020600040101010101" pitchFamily="18" charset="-122"/>
              <a:cs typeface="+mn-ea"/>
              <a:sym typeface="Arial" panose="020B0604020202020204" pitchFamily="34" charset="0"/>
            </a:endParaRPr>
          </a:p>
        </p:txBody>
      </p:sp>
      <p:sp>
        <p:nvSpPr>
          <p:cNvPr id="18" name="文本框 17"/>
          <p:cNvSpPr txBox="1"/>
          <p:nvPr/>
        </p:nvSpPr>
        <p:spPr>
          <a:xfrm>
            <a:off x="1529620" y="2563033"/>
            <a:ext cx="2468867" cy="645160"/>
          </a:xfrm>
          <a:prstGeom prst="rect">
            <a:avLst/>
          </a:prstGeom>
          <a:noFill/>
        </p:spPr>
        <p:txBody>
          <a:bodyPr wrap="square" rtlCol="0">
            <a:spAutoFit/>
          </a:bodyPr>
          <a:lstStyle/>
          <a:p>
            <a:pPr algn="r">
              <a:lnSpc>
                <a:spcPct val="150000"/>
              </a:lnSpc>
            </a:pPr>
            <a:r>
              <a:rPr lang="zh-CN" altLang="en-US" sz="1200" dirty="0">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rPr>
              <a:t>各部门每年组织进行一次隐患互查工作</a:t>
            </a:r>
            <a:endParaRPr lang="zh-CN" altLang="en-US" sz="1200" dirty="0">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endParaRPr>
          </a:p>
        </p:txBody>
      </p:sp>
      <p:sp>
        <p:nvSpPr>
          <p:cNvPr id="19" name="文本框 18"/>
          <p:cNvSpPr txBox="1"/>
          <p:nvPr/>
        </p:nvSpPr>
        <p:spPr>
          <a:xfrm>
            <a:off x="2921780" y="2300679"/>
            <a:ext cx="1099080" cy="337185"/>
          </a:xfrm>
          <a:prstGeom prst="rect">
            <a:avLst/>
          </a:prstGeom>
          <a:noFill/>
        </p:spPr>
        <p:txBody>
          <a:bodyPr wrap="square" rtlCol="0">
            <a:spAutoFit/>
          </a:bodyPr>
          <a:lstStyle/>
          <a:p>
            <a:pPr algn="r"/>
            <a:r>
              <a:rPr lang="en-US" altLang="zh-CN" sz="1600" b="1" dirty="0">
                <a:solidFill>
                  <a:schemeClr val="tx1">
                    <a:lumMod val="75000"/>
                    <a:lumOff val="25000"/>
                  </a:schemeClr>
                </a:solidFill>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rPr>
              <a:t>01</a:t>
            </a:r>
            <a:endParaRPr lang="en-US" altLang="zh-CN" sz="1600" b="1" dirty="0">
              <a:solidFill>
                <a:schemeClr val="tx1">
                  <a:lumMod val="75000"/>
                  <a:lumOff val="25000"/>
                </a:schemeClr>
              </a:solidFill>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endParaRPr>
          </a:p>
        </p:txBody>
      </p:sp>
      <p:sp>
        <p:nvSpPr>
          <p:cNvPr id="20" name="文本框 19"/>
          <p:cNvSpPr txBox="1"/>
          <p:nvPr/>
        </p:nvSpPr>
        <p:spPr>
          <a:xfrm>
            <a:off x="1718268" y="4278967"/>
            <a:ext cx="2302592" cy="645160"/>
          </a:xfrm>
          <a:prstGeom prst="rect">
            <a:avLst/>
          </a:prstGeom>
          <a:noFill/>
        </p:spPr>
        <p:txBody>
          <a:bodyPr wrap="square" rtlCol="0">
            <a:spAutoFit/>
          </a:bodyPr>
          <a:lstStyle/>
          <a:p>
            <a:pPr algn="r">
              <a:lnSpc>
                <a:spcPct val="150000"/>
              </a:lnSpc>
            </a:pPr>
            <a:r>
              <a:rPr lang="zh-CN" altLang="en-US" sz="1200" dirty="0">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rPr>
              <a:t>主管每周带队组织</a:t>
            </a:r>
            <a:r>
              <a:rPr lang="en-US" altLang="zh-CN" sz="1200" dirty="0">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rPr>
              <a:t>1</a:t>
            </a:r>
            <a:r>
              <a:rPr lang="zh-CN" altLang="en-US" sz="1200" dirty="0">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rPr>
              <a:t>次对所辖范围进行事故隐患排</a:t>
            </a:r>
            <a:r>
              <a:rPr lang="zh-CN" altLang="en-US" sz="1200" dirty="0">
                <a:latin typeface="Arial" panose="020B0604020202020204" pitchFamily="34" charset="0"/>
                <a:ea typeface="汉仪旗黑-60S" panose="00020600040101010101" pitchFamily="18" charset="-122"/>
                <a:cs typeface="+mn-ea"/>
                <a:sym typeface="Arial" panose="020B0604020202020204" pitchFamily="34" charset="0"/>
              </a:rPr>
              <a:t>查</a:t>
            </a:r>
            <a:endParaRPr lang="zh-CN" altLang="en-US" sz="1200" dirty="0">
              <a:latin typeface="Arial" panose="020B0604020202020204" pitchFamily="34" charset="0"/>
              <a:ea typeface="汉仪旗黑-60S" panose="00020600040101010101" pitchFamily="18" charset="-122"/>
              <a:cs typeface="+mn-ea"/>
              <a:sym typeface="Arial" panose="020B0604020202020204" pitchFamily="34" charset="0"/>
            </a:endParaRPr>
          </a:p>
        </p:txBody>
      </p:sp>
      <p:sp>
        <p:nvSpPr>
          <p:cNvPr id="22" name="文本框 21"/>
          <p:cNvSpPr txBox="1"/>
          <p:nvPr/>
        </p:nvSpPr>
        <p:spPr>
          <a:xfrm>
            <a:off x="2921780" y="4016613"/>
            <a:ext cx="1099080" cy="337185"/>
          </a:xfrm>
          <a:prstGeom prst="rect">
            <a:avLst/>
          </a:prstGeom>
          <a:noFill/>
        </p:spPr>
        <p:txBody>
          <a:bodyPr wrap="square" rtlCol="0">
            <a:spAutoFit/>
          </a:bodyPr>
          <a:lstStyle/>
          <a:p>
            <a:pPr algn="r"/>
            <a:r>
              <a:rPr lang="en-US" altLang="zh-CN" sz="1600" b="1" dirty="0">
                <a:solidFill>
                  <a:schemeClr val="tx1">
                    <a:lumMod val="75000"/>
                    <a:lumOff val="25000"/>
                  </a:schemeClr>
                </a:solidFill>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rPr>
              <a:t>03</a:t>
            </a:r>
            <a:endParaRPr lang="en-US" altLang="zh-CN" sz="1600" b="1" dirty="0">
              <a:solidFill>
                <a:schemeClr val="tx1">
                  <a:lumMod val="75000"/>
                  <a:lumOff val="25000"/>
                </a:schemeClr>
              </a:solidFill>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endParaRPr>
          </a:p>
        </p:txBody>
      </p:sp>
      <p:sp>
        <p:nvSpPr>
          <p:cNvPr id="23" name="文本框 22"/>
          <p:cNvSpPr txBox="1"/>
          <p:nvPr/>
        </p:nvSpPr>
        <p:spPr>
          <a:xfrm>
            <a:off x="8106818" y="2563033"/>
            <a:ext cx="2573501" cy="645160"/>
          </a:xfrm>
          <a:prstGeom prst="rect">
            <a:avLst/>
          </a:prstGeom>
          <a:noFill/>
        </p:spPr>
        <p:txBody>
          <a:bodyPr wrap="square" rtlCol="0">
            <a:spAutoFit/>
          </a:bodyPr>
          <a:lstStyle/>
          <a:p>
            <a:pPr>
              <a:lnSpc>
                <a:spcPct val="150000"/>
              </a:lnSpc>
            </a:pPr>
            <a:r>
              <a:rPr lang="zh-CN" altLang="en-US" sz="1200" dirty="0">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rPr>
              <a:t>部门总监或经理每月组织</a:t>
            </a:r>
            <a:r>
              <a:rPr lang="en-US" altLang="zh-CN" sz="1200" dirty="0">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rPr>
              <a:t>1</a:t>
            </a:r>
            <a:r>
              <a:rPr lang="zh-CN" altLang="en-US" sz="1200" dirty="0">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rPr>
              <a:t>次对所辖范围进行事故隐患排</a:t>
            </a:r>
            <a:r>
              <a:rPr lang="zh-CN" altLang="en-US" sz="1200" dirty="0">
                <a:latin typeface="Arial" panose="020B0604020202020204" pitchFamily="34" charset="0"/>
                <a:ea typeface="汉仪旗黑-60S" panose="00020600040101010101" pitchFamily="18" charset="-122"/>
                <a:cs typeface="+mn-ea"/>
                <a:sym typeface="Arial" panose="020B0604020202020204" pitchFamily="34" charset="0"/>
              </a:rPr>
              <a:t>查</a:t>
            </a:r>
            <a:endParaRPr lang="zh-CN" altLang="en-US" sz="1200" dirty="0">
              <a:latin typeface="Arial" panose="020B0604020202020204" pitchFamily="34" charset="0"/>
              <a:ea typeface="汉仪旗黑-60S" panose="00020600040101010101" pitchFamily="18" charset="-122"/>
              <a:cs typeface="+mn-ea"/>
              <a:sym typeface="Arial" panose="020B0604020202020204" pitchFamily="34" charset="0"/>
            </a:endParaRPr>
          </a:p>
        </p:txBody>
      </p:sp>
      <p:sp>
        <p:nvSpPr>
          <p:cNvPr id="24" name="文本框 23"/>
          <p:cNvSpPr txBox="1"/>
          <p:nvPr/>
        </p:nvSpPr>
        <p:spPr>
          <a:xfrm>
            <a:off x="8106818" y="2300679"/>
            <a:ext cx="1099080" cy="337185"/>
          </a:xfrm>
          <a:prstGeom prst="rect">
            <a:avLst/>
          </a:prstGeom>
          <a:noFill/>
        </p:spPr>
        <p:txBody>
          <a:bodyPr wrap="square" rtlCol="0">
            <a:spAutoFit/>
          </a:bodyPr>
          <a:lstStyle/>
          <a:p>
            <a:r>
              <a:rPr lang="en-US" altLang="zh-CN" sz="1600" b="1" dirty="0">
                <a:solidFill>
                  <a:schemeClr val="tx1">
                    <a:lumMod val="75000"/>
                    <a:lumOff val="25000"/>
                  </a:schemeClr>
                </a:solidFill>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rPr>
              <a:t>02</a:t>
            </a:r>
            <a:endParaRPr lang="en-US" altLang="zh-CN" sz="1600" b="1" dirty="0">
              <a:solidFill>
                <a:schemeClr val="tx1">
                  <a:lumMod val="75000"/>
                  <a:lumOff val="25000"/>
                </a:schemeClr>
              </a:solidFill>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endParaRPr>
          </a:p>
        </p:txBody>
      </p:sp>
      <p:sp>
        <p:nvSpPr>
          <p:cNvPr id="25" name="文本框 24"/>
          <p:cNvSpPr txBox="1"/>
          <p:nvPr/>
        </p:nvSpPr>
        <p:spPr>
          <a:xfrm>
            <a:off x="8106818" y="4278967"/>
            <a:ext cx="2573501" cy="645160"/>
          </a:xfrm>
          <a:prstGeom prst="rect">
            <a:avLst/>
          </a:prstGeom>
          <a:noFill/>
        </p:spPr>
        <p:txBody>
          <a:bodyPr wrap="square" rtlCol="0">
            <a:spAutoFit/>
          </a:bodyPr>
          <a:lstStyle/>
          <a:p>
            <a:pPr>
              <a:lnSpc>
                <a:spcPct val="150000"/>
              </a:lnSpc>
            </a:pPr>
            <a:r>
              <a:rPr lang="zh-CN" altLang="en-US" sz="1200" dirty="0">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rPr>
              <a:t>各班组每天对责任区内的事故隐患进行经常性排查</a:t>
            </a:r>
            <a:endParaRPr lang="zh-CN" altLang="en-US" sz="1200" dirty="0">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endParaRPr>
          </a:p>
        </p:txBody>
      </p:sp>
      <p:sp>
        <p:nvSpPr>
          <p:cNvPr id="26" name="文本框 25"/>
          <p:cNvSpPr txBox="1"/>
          <p:nvPr/>
        </p:nvSpPr>
        <p:spPr>
          <a:xfrm>
            <a:off x="8106818" y="4016613"/>
            <a:ext cx="1099080" cy="337185"/>
          </a:xfrm>
          <a:prstGeom prst="rect">
            <a:avLst/>
          </a:prstGeom>
          <a:noFill/>
        </p:spPr>
        <p:txBody>
          <a:bodyPr wrap="square" rtlCol="0">
            <a:spAutoFit/>
          </a:bodyPr>
          <a:lstStyle/>
          <a:p>
            <a:r>
              <a:rPr lang="en-US" altLang="zh-CN" sz="1600" b="1" dirty="0">
                <a:solidFill>
                  <a:schemeClr val="tx1">
                    <a:lumMod val="75000"/>
                    <a:lumOff val="25000"/>
                  </a:schemeClr>
                </a:solidFill>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rPr>
              <a:t>04</a:t>
            </a:r>
            <a:endParaRPr lang="en-US" altLang="zh-CN" sz="1600" b="1" dirty="0">
              <a:solidFill>
                <a:schemeClr val="tx1">
                  <a:lumMod val="75000"/>
                  <a:lumOff val="25000"/>
                </a:schemeClr>
              </a:solidFill>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endParaRPr>
          </a:p>
        </p:txBody>
      </p:sp>
      <p:sp>
        <p:nvSpPr>
          <p:cNvPr id="2" name="矩形 1"/>
          <p:cNvSpPr/>
          <p:nvPr/>
        </p:nvSpPr>
        <p:spPr>
          <a:xfrm>
            <a:off x="5498052" y="3037139"/>
            <a:ext cx="1098550" cy="1198880"/>
          </a:xfrm>
          <a:prstGeom prst="rect">
            <a:avLst/>
          </a:prstGeom>
        </p:spPr>
        <p:txBody>
          <a:bodyPr wrap="none">
            <a:spAutoFit/>
          </a:bodyPr>
          <a:lstStyle/>
          <a:p>
            <a:pPr algn="ctr"/>
            <a:r>
              <a:rPr lang="zh-CN" altLang="en-US" sz="3600" b="1" dirty="0">
                <a:solidFill>
                  <a:schemeClr val="bg1"/>
                </a:solidFill>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rPr>
              <a:t>隐患</a:t>
            </a:r>
            <a:endParaRPr lang="en-US" altLang="zh-CN" sz="3600" b="1" dirty="0">
              <a:solidFill>
                <a:schemeClr val="bg1"/>
              </a:solidFill>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endParaRPr>
          </a:p>
          <a:p>
            <a:pPr algn="ctr"/>
            <a:r>
              <a:rPr lang="zh-CN" altLang="en-US" sz="3600" b="1" dirty="0">
                <a:solidFill>
                  <a:schemeClr val="bg1"/>
                </a:solidFill>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rPr>
              <a:t>排查</a:t>
            </a:r>
            <a:endParaRPr lang="zh-CN" altLang="en-US" sz="3600" b="1" dirty="0">
              <a:solidFill>
                <a:schemeClr val="bg1"/>
              </a:solidFill>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endParaRPr>
          </a:p>
        </p:txBody>
      </p:sp>
    </p:spTree>
    <p:custDataLst>
      <p:tags r:id="rId1"/>
    </p:custData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文本框"/>
          <p:cNvSpPr/>
          <p:nvPr/>
        </p:nvSpPr>
        <p:spPr>
          <a:xfrm>
            <a:off x="916214" y="289917"/>
            <a:ext cx="5194300" cy="583565"/>
          </a:xfrm>
          <a:prstGeom prst="rect">
            <a:avLst/>
          </a:prstGeom>
        </p:spPr>
        <p:txBody>
          <a:bodyPr wrap="square">
            <a:spAutoFit/>
          </a:bodyPr>
          <a:lstStyle/>
          <a:p>
            <a:pPr lvl="0"/>
            <a:r>
              <a:rPr lang="zh-CN" altLang="en-US" sz="3200" b="1">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rPr>
              <a:t>事故隐患排查治理</a:t>
            </a:r>
            <a:endParaRPr lang="zh-CN" altLang="en-US" sz="3200" b="1" dirty="0">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endParaRPr>
          </a:p>
        </p:txBody>
      </p:sp>
      <p:sp>
        <p:nvSpPr>
          <p:cNvPr id="3" name="Freeform 5"/>
          <p:cNvSpPr/>
          <p:nvPr/>
        </p:nvSpPr>
        <p:spPr bwMode="auto">
          <a:xfrm>
            <a:off x="3872379" y="1218474"/>
            <a:ext cx="2161524" cy="2161524"/>
          </a:xfrm>
          <a:custGeom>
            <a:avLst/>
            <a:gdLst/>
            <a:ahLst/>
            <a:cxnLst>
              <a:cxn ang="0">
                <a:pos x="673" y="233"/>
              </a:cxn>
              <a:cxn ang="0">
                <a:pos x="233" y="233"/>
              </a:cxn>
              <a:cxn ang="0">
                <a:pos x="233" y="673"/>
              </a:cxn>
              <a:cxn ang="0">
                <a:pos x="0" y="905"/>
              </a:cxn>
              <a:cxn ang="0">
                <a:pos x="905" y="905"/>
              </a:cxn>
              <a:cxn ang="0">
                <a:pos x="905" y="0"/>
              </a:cxn>
              <a:cxn ang="0">
                <a:pos x="673" y="233"/>
              </a:cxn>
            </a:cxnLst>
            <a:rect l="0" t="0" r="r" b="b"/>
            <a:pathLst>
              <a:path w="905" h="905">
                <a:moveTo>
                  <a:pt x="673" y="233"/>
                </a:moveTo>
                <a:lnTo>
                  <a:pt x="233" y="233"/>
                </a:lnTo>
                <a:lnTo>
                  <a:pt x="233" y="673"/>
                </a:lnTo>
                <a:lnTo>
                  <a:pt x="0" y="905"/>
                </a:lnTo>
                <a:lnTo>
                  <a:pt x="905" y="905"/>
                </a:lnTo>
                <a:lnTo>
                  <a:pt x="905" y="0"/>
                </a:lnTo>
                <a:lnTo>
                  <a:pt x="673" y="233"/>
                </a:lnTo>
                <a:close/>
              </a:path>
            </a:pathLst>
          </a:custGeom>
          <a:solidFill>
            <a:schemeClr val="accent2"/>
          </a:solidFill>
          <a:ln w="9525">
            <a:noFill/>
            <a:round/>
          </a:ln>
        </p:spPr>
        <p:txBody>
          <a:bodyPr vert="horz" wrap="square" lIns="91440" tIns="45720" rIns="91440" bIns="45720" numCol="1" anchor="t" anchorCtr="0" compatLnSpc="1"/>
          <a:lstStyle/>
          <a:p>
            <a:endParaRPr lang="en-US">
              <a:latin typeface="Arial" panose="020B0604020202020204" pitchFamily="34" charset="0"/>
              <a:ea typeface="汉仪旗黑-60S" panose="00020600040101010101" pitchFamily="18" charset="-122"/>
              <a:cs typeface="+mn-ea"/>
              <a:sym typeface="Arial" panose="020B0604020202020204" pitchFamily="34" charset="0"/>
            </a:endParaRPr>
          </a:p>
        </p:txBody>
      </p:sp>
      <p:sp>
        <p:nvSpPr>
          <p:cNvPr id="4" name="Freeform 6"/>
          <p:cNvSpPr/>
          <p:nvPr/>
        </p:nvSpPr>
        <p:spPr bwMode="auto">
          <a:xfrm>
            <a:off x="6162877" y="1218474"/>
            <a:ext cx="2161524" cy="2161524"/>
          </a:xfrm>
          <a:custGeom>
            <a:avLst/>
            <a:gdLst/>
            <a:ahLst/>
            <a:cxnLst>
              <a:cxn ang="0">
                <a:pos x="672" y="673"/>
              </a:cxn>
              <a:cxn ang="0">
                <a:pos x="672" y="233"/>
              </a:cxn>
              <a:cxn ang="0">
                <a:pos x="232" y="233"/>
              </a:cxn>
              <a:cxn ang="0">
                <a:pos x="0" y="0"/>
              </a:cxn>
              <a:cxn ang="0">
                <a:pos x="0" y="905"/>
              </a:cxn>
              <a:cxn ang="0">
                <a:pos x="905" y="905"/>
              </a:cxn>
              <a:cxn ang="0">
                <a:pos x="672" y="673"/>
              </a:cxn>
            </a:cxnLst>
            <a:rect l="0" t="0" r="r" b="b"/>
            <a:pathLst>
              <a:path w="905" h="905">
                <a:moveTo>
                  <a:pt x="672" y="673"/>
                </a:moveTo>
                <a:lnTo>
                  <a:pt x="672" y="233"/>
                </a:lnTo>
                <a:lnTo>
                  <a:pt x="232" y="233"/>
                </a:lnTo>
                <a:lnTo>
                  <a:pt x="0" y="0"/>
                </a:lnTo>
                <a:lnTo>
                  <a:pt x="0" y="905"/>
                </a:lnTo>
                <a:lnTo>
                  <a:pt x="905" y="905"/>
                </a:lnTo>
                <a:lnTo>
                  <a:pt x="672" y="673"/>
                </a:lnTo>
                <a:close/>
              </a:path>
            </a:pathLst>
          </a:custGeom>
          <a:solidFill>
            <a:schemeClr val="accent1"/>
          </a:solidFill>
          <a:ln w="9525">
            <a:noFill/>
            <a:round/>
          </a:ln>
        </p:spPr>
        <p:txBody>
          <a:bodyPr vert="horz" wrap="square" lIns="91440" tIns="45720" rIns="91440" bIns="45720" numCol="1" anchor="t" anchorCtr="0" compatLnSpc="1"/>
          <a:lstStyle/>
          <a:p>
            <a:endParaRPr lang="en-US">
              <a:latin typeface="Arial" panose="020B0604020202020204" pitchFamily="34" charset="0"/>
              <a:ea typeface="汉仪旗黑-60S" panose="00020600040101010101" pitchFamily="18" charset="-122"/>
              <a:cs typeface="+mn-ea"/>
              <a:sym typeface="Arial" panose="020B0604020202020204" pitchFamily="34" charset="0"/>
            </a:endParaRPr>
          </a:p>
        </p:txBody>
      </p:sp>
      <p:sp>
        <p:nvSpPr>
          <p:cNvPr id="5" name="Freeform 7"/>
          <p:cNvSpPr/>
          <p:nvPr/>
        </p:nvSpPr>
        <p:spPr bwMode="auto">
          <a:xfrm>
            <a:off x="3872379" y="3544798"/>
            <a:ext cx="2161524" cy="2161524"/>
          </a:xfrm>
          <a:custGeom>
            <a:avLst/>
            <a:gdLst/>
            <a:ahLst/>
            <a:cxnLst>
              <a:cxn ang="0">
                <a:pos x="0" y="0"/>
              </a:cxn>
              <a:cxn ang="0">
                <a:pos x="233" y="232"/>
              </a:cxn>
              <a:cxn ang="0">
                <a:pos x="233" y="672"/>
              </a:cxn>
              <a:cxn ang="0">
                <a:pos x="673" y="672"/>
              </a:cxn>
              <a:cxn ang="0">
                <a:pos x="905" y="905"/>
              </a:cxn>
              <a:cxn ang="0">
                <a:pos x="905" y="0"/>
              </a:cxn>
              <a:cxn ang="0">
                <a:pos x="0" y="0"/>
              </a:cxn>
            </a:cxnLst>
            <a:rect l="0" t="0" r="r" b="b"/>
            <a:pathLst>
              <a:path w="905" h="905">
                <a:moveTo>
                  <a:pt x="0" y="0"/>
                </a:moveTo>
                <a:lnTo>
                  <a:pt x="233" y="232"/>
                </a:lnTo>
                <a:lnTo>
                  <a:pt x="233" y="672"/>
                </a:lnTo>
                <a:lnTo>
                  <a:pt x="673" y="672"/>
                </a:lnTo>
                <a:lnTo>
                  <a:pt x="905" y="905"/>
                </a:lnTo>
                <a:lnTo>
                  <a:pt x="905" y="0"/>
                </a:lnTo>
                <a:lnTo>
                  <a:pt x="0" y="0"/>
                </a:lnTo>
                <a:close/>
              </a:path>
            </a:pathLst>
          </a:custGeom>
          <a:solidFill>
            <a:schemeClr val="accent1"/>
          </a:solidFill>
          <a:ln w="9525">
            <a:noFill/>
            <a:round/>
          </a:ln>
        </p:spPr>
        <p:txBody>
          <a:bodyPr vert="horz" wrap="square" lIns="91440" tIns="45720" rIns="91440" bIns="45720" numCol="1" anchor="t" anchorCtr="0" compatLnSpc="1"/>
          <a:lstStyle/>
          <a:p>
            <a:endParaRPr lang="en-US">
              <a:latin typeface="Arial" panose="020B0604020202020204" pitchFamily="34" charset="0"/>
              <a:ea typeface="汉仪旗黑-60S" panose="00020600040101010101" pitchFamily="18" charset="-122"/>
              <a:cs typeface="+mn-ea"/>
              <a:sym typeface="Arial" panose="020B0604020202020204" pitchFamily="34" charset="0"/>
            </a:endParaRPr>
          </a:p>
        </p:txBody>
      </p:sp>
      <p:sp>
        <p:nvSpPr>
          <p:cNvPr id="6" name="Freeform 8"/>
          <p:cNvSpPr/>
          <p:nvPr/>
        </p:nvSpPr>
        <p:spPr bwMode="auto">
          <a:xfrm>
            <a:off x="6162877" y="3544798"/>
            <a:ext cx="2161524" cy="2161524"/>
          </a:xfrm>
          <a:custGeom>
            <a:avLst/>
            <a:gdLst/>
            <a:ahLst/>
            <a:cxnLst>
              <a:cxn ang="0">
                <a:pos x="0" y="0"/>
              </a:cxn>
              <a:cxn ang="0">
                <a:pos x="0" y="905"/>
              </a:cxn>
              <a:cxn ang="0">
                <a:pos x="232" y="672"/>
              </a:cxn>
              <a:cxn ang="0">
                <a:pos x="672" y="672"/>
              </a:cxn>
              <a:cxn ang="0">
                <a:pos x="672" y="232"/>
              </a:cxn>
              <a:cxn ang="0">
                <a:pos x="905" y="0"/>
              </a:cxn>
              <a:cxn ang="0">
                <a:pos x="0" y="0"/>
              </a:cxn>
            </a:cxnLst>
            <a:rect l="0" t="0" r="r" b="b"/>
            <a:pathLst>
              <a:path w="905" h="905">
                <a:moveTo>
                  <a:pt x="0" y="0"/>
                </a:moveTo>
                <a:lnTo>
                  <a:pt x="0" y="905"/>
                </a:lnTo>
                <a:lnTo>
                  <a:pt x="232" y="672"/>
                </a:lnTo>
                <a:lnTo>
                  <a:pt x="672" y="672"/>
                </a:lnTo>
                <a:lnTo>
                  <a:pt x="672" y="232"/>
                </a:lnTo>
                <a:lnTo>
                  <a:pt x="905" y="0"/>
                </a:lnTo>
                <a:lnTo>
                  <a:pt x="0" y="0"/>
                </a:lnTo>
                <a:close/>
              </a:path>
            </a:pathLst>
          </a:custGeom>
          <a:solidFill>
            <a:schemeClr val="accent2"/>
          </a:solidFill>
          <a:ln w="9525">
            <a:noFill/>
            <a:round/>
          </a:ln>
        </p:spPr>
        <p:txBody>
          <a:bodyPr vert="horz" wrap="square" lIns="91440" tIns="45720" rIns="91440" bIns="45720" numCol="1" anchor="t" anchorCtr="0" compatLnSpc="1"/>
          <a:lstStyle/>
          <a:p>
            <a:endParaRPr lang="en-US">
              <a:latin typeface="Arial" panose="020B0604020202020204" pitchFamily="34" charset="0"/>
              <a:ea typeface="汉仪旗黑-60S" panose="00020600040101010101" pitchFamily="18" charset="-122"/>
              <a:cs typeface="+mn-ea"/>
              <a:sym typeface="Arial" panose="020B0604020202020204" pitchFamily="34" charset="0"/>
            </a:endParaRPr>
          </a:p>
        </p:txBody>
      </p:sp>
      <p:grpSp>
        <p:nvGrpSpPr>
          <p:cNvPr id="7" name="Group 44"/>
          <p:cNvGrpSpPr/>
          <p:nvPr/>
        </p:nvGrpSpPr>
        <p:grpSpPr>
          <a:xfrm>
            <a:off x="4569798" y="4461953"/>
            <a:ext cx="527842" cy="535007"/>
            <a:chOff x="3557588" y="3654425"/>
            <a:chExt cx="350838" cy="355600"/>
          </a:xfrm>
        </p:grpSpPr>
        <p:sp>
          <p:nvSpPr>
            <p:cNvPr id="8" name="Freeform 9"/>
            <p:cNvSpPr>
              <a:spLocks noEditPoints="1"/>
            </p:cNvSpPr>
            <p:nvPr/>
          </p:nvSpPr>
          <p:spPr bwMode="auto">
            <a:xfrm>
              <a:off x="3619501" y="3654425"/>
              <a:ext cx="288925" cy="163513"/>
            </a:xfrm>
            <a:custGeom>
              <a:avLst/>
              <a:gdLst/>
              <a:ahLst/>
              <a:cxnLst>
                <a:cxn ang="0">
                  <a:pos x="40" y="55"/>
                </a:cxn>
                <a:cxn ang="0">
                  <a:pos x="41" y="55"/>
                </a:cxn>
                <a:cxn ang="0">
                  <a:pos x="95" y="55"/>
                </a:cxn>
                <a:cxn ang="0">
                  <a:pos x="97" y="55"/>
                </a:cxn>
                <a:cxn ang="0">
                  <a:pos x="97" y="53"/>
                </a:cxn>
                <a:cxn ang="0">
                  <a:pos x="78" y="15"/>
                </a:cxn>
                <a:cxn ang="0">
                  <a:pos x="38" y="0"/>
                </a:cxn>
                <a:cxn ang="0">
                  <a:pos x="1" y="13"/>
                </a:cxn>
                <a:cxn ang="0">
                  <a:pos x="0" y="15"/>
                </a:cxn>
                <a:cxn ang="0">
                  <a:pos x="1" y="16"/>
                </a:cxn>
                <a:cxn ang="0">
                  <a:pos x="40" y="55"/>
                </a:cxn>
                <a:cxn ang="0">
                  <a:pos x="32" y="34"/>
                </a:cxn>
                <a:cxn ang="0">
                  <a:pos x="48" y="11"/>
                </a:cxn>
                <a:cxn ang="0">
                  <a:pos x="53" y="12"/>
                </a:cxn>
                <a:cxn ang="0">
                  <a:pos x="36" y="38"/>
                </a:cxn>
                <a:cxn ang="0">
                  <a:pos x="32" y="34"/>
                </a:cxn>
                <a:cxn ang="0">
                  <a:pos x="38" y="10"/>
                </a:cxn>
                <a:cxn ang="0">
                  <a:pos x="40" y="10"/>
                </a:cxn>
                <a:cxn ang="0">
                  <a:pos x="27" y="29"/>
                </a:cxn>
                <a:cxn ang="0">
                  <a:pos x="23" y="25"/>
                </a:cxn>
                <a:cxn ang="0">
                  <a:pos x="33" y="10"/>
                </a:cxn>
                <a:cxn ang="0">
                  <a:pos x="38" y="10"/>
                </a:cxn>
                <a:cxn ang="0">
                  <a:pos x="23" y="12"/>
                </a:cxn>
                <a:cxn ang="0">
                  <a:pos x="18" y="19"/>
                </a:cxn>
                <a:cxn ang="0">
                  <a:pos x="14" y="16"/>
                </a:cxn>
                <a:cxn ang="0">
                  <a:pos x="21" y="13"/>
                </a:cxn>
                <a:cxn ang="0">
                  <a:pos x="23" y="12"/>
                </a:cxn>
                <a:cxn ang="0">
                  <a:pos x="69" y="46"/>
                </a:cxn>
                <a:cxn ang="0">
                  <a:pos x="79" y="31"/>
                </a:cxn>
                <a:cxn ang="0">
                  <a:pos x="81" y="34"/>
                </a:cxn>
                <a:cxn ang="0">
                  <a:pos x="73" y="46"/>
                </a:cxn>
                <a:cxn ang="0">
                  <a:pos x="69" y="46"/>
                </a:cxn>
                <a:cxn ang="0">
                  <a:pos x="82" y="46"/>
                </a:cxn>
                <a:cxn ang="0">
                  <a:pos x="85" y="41"/>
                </a:cxn>
                <a:cxn ang="0">
                  <a:pos x="86" y="46"/>
                </a:cxn>
                <a:cxn ang="0">
                  <a:pos x="82" y="46"/>
                </a:cxn>
                <a:cxn ang="0">
                  <a:pos x="54" y="46"/>
                </a:cxn>
                <a:cxn ang="0">
                  <a:pos x="70" y="22"/>
                </a:cxn>
                <a:cxn ang="0">
                  <a:pos x="72" y="23"/>
                </a:cxn>
                <a:cxn ang="0">
                  <a:pos x="74" y="25"/>
                </a:cxn>
                <a:cxn ang="0">
                  <a:pos x="60" y="46"/>
                </a:cxn>
                <a:cxn ang="0">
                  <a:pos x="54" y="46"/>
                </a:cxn>
                <a:cxn ang="0">
                  <a:pos x="46" y="46"/>
                </a:cxn>
                <a:cxn ang="0">
                  <a:pos x="44" y="46"/>
                </a:cxn>
                <a:cxn ang="0">
                  <a:pos x="41" y="43"/>
                </a:cxn>
                <a:cxn ang="0">
                  <a:pos x="60" y="15"/>
                </a:cxn>
                <a:cxn ang="0">
                  <a:pos x="65" y="17"/>
                </a:cxn>
                <a:cxn ang="0">
                  <a:pos x="46" y="46"/>
                </a:cxn>
                <a:cxn ang="0">
                  <a:pos x="46" y="46"/>
                </a:cxn>
                <a:cxn ang="0">
                  <a:pos x="46" y="46"/>
                </a:cxn>
              </a:cxnLst>
              <a:rect l="0" t="0" r="r" b="b"/>
              <a:pathLst>
                <a:path w="97" h="55">
                  <a:moveTo>
                    <a:pt x="40" y="55"/>
                  </a:moveTo>
                  <a:cubicBezTo>
                    <a:pt x="40" y="55"/>
                    <a:pt x="40" y="55"/>
                    <a:pt x="41" y="55"/>
                  </a:cubicBezTo>
                  <a:cubicBezTo>
                    <a:pt x="95" y="55"/>
                    <a:pt x="95" y="55"/>
                    <a:pt x="95" y="55"/>
                  </a:cubicBezTo>
                  <a:cubicBezTo>
                    <a:pt x="96" y="55"/>
                    <a:pt x="96" y="55"/>
                    <a:pt x="97" y="55"/>
                  </a:cubicBezTo>
                  <a:cubicBezTo>
                    <a:pt x="97" y="54"/>
                    <a:pt x="97" y="54"/>
                    <a:pt x="97" y="53"/>
                  </a:cubicBezTo>
                  <a:cubicBezTo>
                    <a:pt x="96" y="39"/>
                    <a:pt x="89" y="25"/>
                    <a:pt x="78" y="15"/>
                  </a:cubicBezTo>
                  <a:cubicBezTo>
                    <a:pt x="67" y="6"/>
                    <a:pt x="53" y="0"/>
                    <a:pt x="38" y="0"/>
                  </a:cubicBezTo>
                  <a:cubicBezTo>
                    <a:pt x="25" y="0"/>
                    <a:pt x="12" y="5"/>
                    <a:pt x="1" y="13"/>
                  </a:cubicBezTo>
                  <a:cubicBezTo>
                    <a:pt x="1" y="14"/>
                    <a:pt x="0" y="14"/>
                    <a:pt x="0" y="15"/>
                  </a:cubicBezTo>
                  <a:cubicBezTo>
                    <a:pt x="0" y="15"/>
                    <a:pt x="1" y="16"/>
                    <a:pt x="1" y="16"/>
                  </a:cubicBezTo>
                  <a:lnTo>
                    <a:pt x="40" y="55"/>
                  </a:lnTo>
                  <a:close/>
                  <a:moveTo>
                    <a:pt x="32" y="34"/>
                  </a:moveTo>
                  <a:cubicBezTo>
                    <a:pt x="48" y="11"/>
                    <a:pt x="48" y="11"/>
                    <a:pt x="48" y="11"/>
                  </a:cubicBezTo>
                  <a:cubicBezTo>
                    <a:pt x="50" y="11"/>
                    <a:pt x="51" y="12"/>
                    <a:pt x="53" y="12"/>
                  </a:cubicBezTo>
                  <a:cubicBezTo>
                    <a:pt x="36" y="38"/>
                    <a:pt x="36" y="38"/>
                    <a:pt x="36" y="38"/>
                  </a:cubicBezTo>
                  <a:lnTo>
                    <a:pt x="32" y="34"/>
                  </a:lnTo>
                  <a:close/>
                  <a:moveTo>
                    <a:pt x="38" y="10"/>
                  </a:moveTo>
                  <a:cubicBezTo>
                    <a:pt x="39" y="10"/>
                    <a:pt x="39" y="10"/>
                    <a:pt x="40" y="10"/>
                  </a:cubicBezTo>
                  <a:cubicBezTo>
                    <a:pt x="27" y="29"/>
                    <a:pt x="27" y="29"/>
                    <a:pt x="27" y="29"/>
                  </a:cubicBezTo>
                  <a:cubicBezTo>
                    <a:pt x="23" y="25"/>
                    <a:pt x="23" y="25"/>
                    <a:pt x="23" y="25"/>
                  </a:cubicBezTo>
                  <a:cubicBezTo>
                    <a:pt x="33" y="10"/>
                    <a:pt x="33" y="10"/>
                    <a:pt x="33" y="10"/>
                  </a:cubicBezTo>
                  <a:cubicBezTo>
                    <a:pt x="35" y="10"/>
                    <a:pt x="37" y="10"/>
                    <a:pt x="38" y="10"/>
                  </a:cubicBezTo>
                  <a:close/>
                  <a:moveTo>
                    <a:pt x="23" y="12"/>
                  </a:moveTo>
                  <a:cubicBezTo>
                    <a:pt x="18" y="19"/>
                    <a:pt x="18" y="19"/>
                    <a:pt x="18" y="19"/>
                  </a:cubicBezTo>
                  <a:cubicBezTo>
                    <a:pt x="14" y="16"/>
                    <a:pt x="14" y="16"/>
                    <a:pt x="14" y="16"/>
                  </a:cubicBezTo>
                  <a:cubicBezTo>
                    <a:pt x="16" y="15"/>
                    <a:pt x="19" y="14"/>
                    <a:pt x="21" y="13"/>
                  </a:cubicBezTo>
                  <a:cubicBezTo>
                    <a:pt x="22" y="13"/>
                    <a:pt x="22" y="12"/>
                    <a:pt x="23" y="12"/>
                  </a:cubicBezTo>
                  <a:close/>
                  <a:moveTo>
                    <a:pt x="69" y="46"/>
                  </a:moveTo>
                  <a:cubicBezTo>
                    <a:pt x="79" y="31"/>
                    <a:pt x="79" y="31"/>
                    <a:pt x="79" y="31"/>
                  </a:cubicBezTo>
                  <a:cubicBezTo>
                    <a:pt x="80" y="32"/>
                    <a:pt x="80" y="33"/>
                    <a:pt x="81" y="34"/>
                  </a:cubicBezTo>
                  <a:cubicBezTo>
                    <a:pt x="73" y="46"/>
                    <a:pt x="73" y="46"/>
                    <a:pt x="73" y="46"/>
                  </a:cubicBezTo>
                  <a:lnTo>
                    <a:pt x="69" y="46"/>
                  </a:lnTo>
                  <a:close/>
                  <a:moveTo>
                    <a:pt x="82" y="46"/>
                  </a:moveTo>
                  <a:cubicBezTo>
                    <a:pt x="85" y="41"/>
                    <a:pt x="85" y="41"/>
                    <a:pt x="85" y="41"/>
                  </a:cubicBezTo>
                  <a:cubicBezTo>
                    <a:pt x="85" y="43"/>
                    <a:pt x="86" y="44"/>
                    <a:pt x="86" y="46"/>
                  </a:cubicBezTo>
                  <a:lnTo>
                    <a:pt x="82" y="46"/>
                  </a:lnTo>
                  <a:close/>
                  <a:moveTo>
                    <a:pt x="54" y="46"/>
                  </a:moveTo>
                  <a:cubicBezTo>
                    <a:pt x="70" y="22"/>
                    <a:pt x="70" y="22"/>
                    <a:pt x="70" y="22"/>
                  </a:cubicBezTo>
                  <a:cubicBezTo>
                    <a:pt x="71" y="22"/>
                    <a:pt x="71" y="22"/>
                    <a:pt x="72" y="23"/>
                  </a:cubicBezTo>
                  <a:cubicBezTo>
                    <a:pt x="73" y="24"/>
                    <a:pt x="73" y="24"/>
                    <a:pt x="74" y="25"/>
                  </a:cubicBezTo>
                  <a:cubicBezTo>
                    <a:pt x="60" y="46"/>
                    <a:pt x="60" y="46"/>
                    <a:pt x="60" y="46"/>
                  </a:cubicBezTo>
                  <a:lnTo>
                    <a:pt x="54" y="46"/>
                  </a:lnTo>
                  <a:close/>
                  <a:moveTo>
                    <a:pt x="46" y="46"/>
                  </a:moveTo>
                  <a:cubicBezTo>
                    <a:pt x="44" y="46"/>
                    <a:pt x="44" y="46"/>
                    <a:pt x="44" y="46"/>
                  </a:cubicBezTo>
                  <a:cubicBezTo>
                    <a:pt x="41" y="43"/>
                    <a:pt x="41" y="43"/>
                    <a:pt x="41" y="43"/>
                  </a:cubicBezTo>
                  <a:cubicBezTo>
                    <a:pt x="60" y="15"/>
                    <a:pt x="60" y="15"/>
                    <a:pt x="60" y="15"/>
                  </a:cubicBezTo>
                  <a:cubicBezTo>
                    <a:pt x="62" y="16"/>
                    <a:pt x="63" y="16"/>
                    <a:pt x="65" y="17"/>
                  </a:cubicBezTo>
                  <a:lnTo>
                    <a:pt x="46" y="46"/>
                  </a:lnTo>
                  <a:close/>
                  <a:moveTo>
                    <a:pt x="46" y="46"/>
                  </a:moveTo>
                  <a:cubicBezTo>
                    <a:pt x="46" y="46"/>
                    <a:pt x="46" y="46"/>
                    <a:pt x="46" y="46"/>
                  </a:cubicBezTo>
                </a:path>
              </a:pathLst>
            </a:custGeom>
            <a:solidFill>
              <a:srgbClr val="FFFFFF"/>
            </a:solidFill>
            <a:ln w="9525">
              <a:noFill/>
              <a:round/>
            </a:ln>
          </p:spPr>
          <p:txBody>
            <a:bodyPr vert="horz" wrap="square" lIns="91440" tIns="45720" rIns="91440" bIns="45720" numCol="1" anchor="t" anchorCtr="0" compatLnSpc="1"/>
            <a:lstStyle/>
            <a:p>
              <a:endParaRPr lang="en-US">
                <a:latin typeface="Arial" panose="020B0604020202020204" pitchFamily="34" charset="0"/>
                <a:ea typeface="汉仪旗黑-60S" panose="00020600040101010101" pitchFamily="18" charset="-122"/>
                <a:cs typeface="+mn-ea"/>
                <a:sym typeface="Arial" panose="020B0604020202020204" pitchFamily="34" charset="0"/>
              </a:endParaRPr>
            </a:p>
          </p:txBody>
        </p:sp>
        <p:sp>
          <p:nvSpPr>
            <p:cNvPr id="9" name="Freeform 10"/>
            <p:cNvSpPr>
              <a:spLocks noEditPoints="1"/>
            </p:cNvSpPr>
            <p:nvPr/>
          </p:nvSpPr>
          <p:spPr bwMode="auto">
            <a:xfrm>
              <a:off x="3557588" y="3719513"/>
              <a:ext cx="157163" cy="254000"/>
            </a:xfrm>
            <a:custGeom>
              <a:avLst/>
              <a:gdLst/>
              <a:ahLst/>
              <a:cxnLst>
                <a:cxn ang="0">
                  <a:pos x="53" y="37"/>
                </a:cxn>
                <a:cxn ang="0">
                  <a:pos x="16" y="0"/>
                </a:cxn>
                <a:cxn ang="0">
                  <a:pos x="14" y="0"/>
                </a:cxn>
                <a:cxn ang="0">
                  <a:pos x="13" y="0"/>
                </a:cxn>
                <a:cxn ang="0">
                  <a:pos x="0" y="38"/>
                </a:cxn>
                <a:cxn ang="0">
                  <a:pos x="23" y="85"/>
                </a:cxn>
                <a:cxn ang="0">
                  <a:pos x="24" y="85"/>
                </a:cxn>
                <a:cxn ang="0">
                  <a:pos x="24" y="85"/>
                </a:cxn>
                <a:cxn ang="0">
                  <a:pos x="26" y="84"/>
                </a:cxn>
                <a:cxn ang="0">
                  <a:pos x="53" y="40"/>
                </a:cxn>
                <a:cxn ang="0">
                  <a:pos x="53" y="37"/>
                </a:cxn>
                <a:cxn ang="0">
                  <a:pos x="42" y="40"/>
                </a:cxn>
                <a:cxn ang="0">
                  <a:pos x="22" y="71"/>
                </a:cxn>
                <a:cxn ang="0">
                  <a:pos x="15" y="60"/>
                </a:cxn>
                <a:cxn ang="0">
                  <a:pos x="9" y="38"/>
                </a:cxn>
                <a:cxn ang="0">
                  <a:pos x="12" y="20"/>
                </a:cxn>
                <a:cxn ang="0">
                  <a:pos x="16" y="14"/>
                </a:cxn>
                <a:cxn ang="0">
                  <a:pos x="42" y="40"/>
                </a:cxn>
                <a:cxn ang="0">
                  <a:pos x="42" y="40"/>
                </a:cxn>
                <a:cxn ang="0">
                  <a:pos x="42" y="40"/>
                </a:cxn>
              </a:cxnLst>
              <a:rect l="0" t="0" r="r" b="b"/>
              <a:pathLst>
                <a:path w="53" h="85">
                  <a:moveTo>
                    <a:pt x="53" y="37"/>
                  </a:moveTo>
                  <a:cubicBezTo>
                    <a:pt x="16" y="0"/>
                    <a:pt x="16" y="0"/>
                    <a:pt x="16" y="0"/>
                  </a:cubicBezTo>
                  <a:cubicBezTo>
                    <a:pt x="15" y="0"/>
                    <a:pt x="15" y="0"/>
                    <a:pt x="14" y="0"/>
                  </a:cubicBezTo>
                  <a:cubicBezTo>
                    <a:pt x="14" y="0"/>
                    <a:pt x="13" y="0"/>
                    <a:pt x="13" y="0"/>
                  </a:cubicBezTo>
                  <a:cubicBezTo>
                    <a:pt x="5" y="11"/>
                    <a:pt x="0" y="24"/>
                    <a:pt x="0" y="38"/>
                  </a:cubicBezTo>
                  <a:cubicBezTo>
                    <a:pt x="0" y="56"/>
                    <a:pt x="8" y="73"/>
                    <a:pt x="23" y="85"/>
                  </a:cubicBezTo>
                  <a:cubicBezTo>
                    <a:pt x="23" y="85"/>
                    <a:pt x="24" y="85"/>
                    <a:pt x="24" y="85"/>
                  </a:cubicBezTo>
                  <a:cubicBezTo>
                    <a:pt x="24" y="85"/>
                    <a:pt x="24" y="85"/>
                    <a:pt x="24" y="85"/>
                  </a:cubicBezTo>
                  <a:cubicBezTo>
                    <a:pt x="25" y="85"/>
                    <a:pt x="25" y="85"/>
                    <a:pt x="26" y="84"/>
                  </a:cubicBezTo>
                  <a:cubicBezTo>
                    <a:pt x="53" y="40"/>
                    <a:pt x="53" y="40"/>
                    <a:pt x="53" y="40"/>
                  </a:cubicBezTo>
                  <a:cubicBezTo>
                    <a:pt x="53" y="39"/>
                    <a:pt x="53" y="38"/>
                    <a:pt x="53" y="37"/>
                  </a:cubicBezTo>
                  <a:close/>
                  <a:moveTo>
                    <a:pt x="42" y="40"/>
                  </a:moveTo>
                  <a:cubicBezTo>
                    <a:pt x="22" y="71"/>
                    <a:pt x="22" y="71"/>
                    <a:pt x="22" y="71"/>
                  </a:cubicBezTo>
                  <a:cubicBezTo>
                    <a:pt x="19" y="68"/>
                    <a:pt x="17" y="64"/>
                    <a:pt x="15" y="60"/>
                  </a:cubicBezTo>
                  <a:cubicBezTo>
                    <a:pt x="11" y="53"/>
                    <a:pt x="9" y="46"/>
                    <a:pt x="9" y="38"/>
                  </a:cubicBezTo>
                  <a:cubicBezTo>
                    <a:pt x="9" y="32"/>
                    <a:pt x="10" y="26"/>
                    <a:pt x="12" y="20"/>
                  </a:cubicBezTo>
                  <a:cubicBezTo>
                    <a:pt x="13" y="18"/>
                    <a:pt x="14" y="16"/>
                    <a:pt x="16" y="14"/>
                  </a:cubicBezTo>
                  <a:lnTo>
                    <a:pt x="42" y="40"/>
                  </a:lnTo>
                  <a:close/>
                  <a:moveTo>
                    <a:pt x="42" y="40"/>
                  </a:moveTo>
                  <a:cubicBezTo>
                    <a:pt x="42" y="40"/>
                    <a:pt x="42" y="40"/>
                    <a:pt x="42" y="40"/>
                  </a:cubicBezTo>
                </a:path>
              </a:pathLst>
            </a:custGeom>
            <a:solidFill>
              <a:srgbClr val="FFFFFF"/>
            </a:solidFill>
            <a:ln w="9525">
              <a:noFill/>
              <a:round/>
            </a:ln>
          </p:spPr>
          <p:txBody>
            <a:bodyPr vert="horz" wrap="square" lIns="91440" tIns="45720" rIns="91440" bIns="45720" numCol="1" anchor="t" anchorCtr="0" compatLnSpc="1"/>
            <a:lstStyle/>
            <a:p>
              <a:endParaRPr lang="en-US">
                <a:latin typeface="Arial" panose="020B0604020202020204" pitchFamily="34" charset="0"/>
                <a:ea typeface="汉仪旗黑-60S" panose="00020600040101010101" pitchFamily="18" charset="-122"/>
                <a:cs typeface="+mn-ea"/>
                <a:sym typeface="Arial" panose="020B0604020202020204" pitchFamily="34" charset="0"/>
              </a:endParaRPr>
            </a:p>
          </p:txBody>
        </p:sp>
        <p:sp>
          <p:nvSpPr>
            <p:cNvPr id="10" name="Freeform 11"/>
            <p:cNvSpPr>
              <a:spLocks noEditPoints="1"/>
            </p:cNvSpPr>
            <p:nvPr/>
          </p:nvSpPr>
          <p:spPr bwMode="auto">
            <a:xfrm>
              <a:off x="3656013" y="3844925"/>
              <a:ext cx="252413" cy="165100"/>
            </a:xfrm>
            <a:custGeom>
              <a:avLst/>
              <a:gdLst/>
              <a:ahLst/>
              <a:cxnLst>
                <a:cxn ang="0">
                  <a:pos x="83" y="0"/>
                </a:cxn>
                <a:cxn ang="0">
                  <a:pos x="30" y="0"/>
                </a:cxn>
                <a:cxn ang="0">
                  <a:pos x="28" y="1"/>
                </a:cxn>
                <a:cxn ang="0">
                  <a:pos x="0" y="47"/>
                </a:cxn>
                <a:cxn ang="0">
                  <a:pos x="0" y="48"/>
                </a:cxn>
                <a:cxn ang="0">
                  <a:pos x="1" y="49"/>
                </a:cxn>
                <a:cxn ang="0">
                  <a:pos x="26" y="55"/>
                </a:cxn>
                <a:cxn ang="0">
                  <a:pos x="66" y="40"/>
                </a:cxn>
                <a:cxn ang="0">
                  <a:pos x="85" y="2"/>
                </a:cxn>
                <a:cxn ang="0">
                  <a:pos x="85" y="1"/>
                </a:cxn>
                <a:cxn ang="0">
                  <a:pos x="83" y="0"/>
                </a:cxn>
                <a:cxn ang="0">
                  <a:pos x="83" y="0"/>
                </a:cxn>
                <a:cxn ang="0">
                  <a:pos x="83" y="0"/>
                </a:cxn>
              </a:cxnLst>
              <a:rect l="0" t="0" r="r" b="b"/>
              <a:pathLst>
                <a:path w="85" h="55">
                  <a:moveTo>
                    <a:pt x="83" y="0"/>
                  </a:moveTo>
                  <a:cubicBezTo>
                    <a:pt x="30" y="0"/>
                    <a:pt x="30" y="0"/>
                    <a:pt x="30" y="0"/>
                  </a:cubicBezTo>
                  <a:cubicBezTo>
                    <a:pt x="29" y="0"/>
                    <a:pt x="29" y="0"/>
                    <a:pt x="28" y="1"/>
                  </a:cubicBezTo>
                  <a:cubicBezTo>
                    <a:pt x="0" y="47"/>
                    <a:pt x="0" y="47"/>
                    <a:pt x="0" y="47"/>
                  </a:cubicBezTo>
                  <a:cubicBezTo>
                    <a:pt x="0" y="47"/>
                    <a:pt x="0" y="48"/>
                    <a:pt x="0" y="48"/>
                  </a:cubicBezTo>
                  <a:cubicBezTo>
                    <a:pt x="0" y="49"/>
                    <a:pt x="0" y="49"/>
                    <a:pt x="1" y="49"/>
                  </a:cubicBezTo>
                  <a:cubicBezTo>
                    <a:pt x="9" y="53"/>
                    <a:pt x="17" y="55"/>
                    <a:pt x="26" y="55"/>
                  </a:cubicBezTo>
                  <a:cubicBezTo>
                    <a:pt x="41" y="55"/>
                    <a:pt x="55" y="50"/>
                    <a:pt x="66" y="40"/>
                  </a:cubicBezTo>
                  <a:cubicBezTo>
                    <a:pt x="77" y="30"/>
                    <a:pt x="84" y="17"/>
                    <a:pt x="85" y="2"/>
                  </a:cubicBezTo>
                  <a:cubicBezTo>
                    <a:pt x="85" y="2"/>
                    <a:pt x="85" y="1"/>
                    <a:pt x="85" y="1"/>
                  </a:cubicBezTo>
                  <a:cubicBezTo>
                    <a:pt x="84" y="0"/>
                    <a:pt x="84" y="0"/>
                    <a:pt x="83" y="0"/>
                  </a:cubicBezTo>
                  <a:close/>
                  <a:moveTo>
                    <a:pt x="83" y="0"/>
                  </a:moveTo>
                  <a:cubicBezTo>
                    <a:pt x="83" y="0"/>
                    <a:pt x="83" y="0"/>
                    <a:pt x="83" y="0"/>
                  </a:cubicBezTo>
                </a:path>
              </a:pathLst>
            </a:custGeom>
            <a:solidFill>
              <a:srgbClr val="FFFFFF"/>
            </a:solidFill>
            <a:ln w="9525">
              <a:noFill/>
              <a:round/>
            </a:ln>
          </p:spPr>
          <p:txBody>
            <a:bodyPr vert="horz" wrap="square" lIns="91440" tIns="45720" rIns="91440" bIns="45720" numCol="1" anchor="t" anchorCtr="0" compatLnSpc="1"/>
            <a:lstStyle/>
            <a:p>
              <a:endParaRPr lang="en-US">
                <a:latin typeface="Arial" panose="020B0604020202020204" pitchFamily="34" charset="0"/>
                <a:ea typeface="汉仪旗黑-60S" panose="00020600040101010101" pitchFamily="18" charset="-122"/>
                <a:cs typeface="+mn-ea"/>
                <a:sym typeface="Arial" panose="020B0604020202020204" pitchFamily="34" charset="0"/>
              </a:endParaRPr>
            </a:p>
          </p:txBody>
        </p:sp>
      </p:grpSp>
      <p:grpSp>
        <p:nvGrpSpPr>
          <p:cNvPr id="11" name="Group 48"/>
          <p:cNvGrpSpPr/>
          <p:nvPr/>
        </p:nvGrpSpPr>
        <p:grpSpPr>
          <a:xfrm>
            <a:off x="7025097" y="1932613"/>
            <a:ext cx="606660" cy="539784"/>
            <a:chOff x="5189538" y="1973263"/>
            <a:chExt cx="403225" cy="358775"/>
          </a:xfrm>
        </p:grpSpPr>
        <p:sp>
          <p:nvSpPr>
            <p:cNvPr id="12" name="Freeform 12"/>
            <p:cNvSpPr>
              <a:spLocks noEditPoints="1"/>
            </p:cNvSpPr>
            <p:nvPr/>
          </p:nvSpPr>
          <p:spPr bwMode="auto">
            <a:xfrm>
              <a:off x="5310188" y="1973263"/>
              <a:ext cx="282575" cy="260350"/>
            </a:xfrm>
            <a:custGeom>
              <a:avLst/>
              <a:gdLst/>
              <a:ahLst/>
              <a:cxnLst>
                <a:cxn ang="0">
                  <a:pos x="3" y="23"/>
                </a:cxn>
                <a:cxn ang="0">
                  <a:pos x="13" y="25"/>
                </a:cxn>
                <a:cxn ang="0">
                  <a:pos x="54" y="33"/>
                </a:cxn>
                <a:cxn ang="0">
                  <a:pos x="65" y="55"/>
                </a:cxn>
                <a:cxn ang="0">
                  <a:pos x="61" y="52"/>
                </a:cxn>
                <a:cxn ang="0">
                  <a:pos x="56" y="52"/>
                </a:cxn>
                <a:cxn ang="0">
                  <a:pos x="55" y="57"/>
                </a:cxn>
                <a:cxn ang="0">
                  <a:pos x="65" y="85"/>
                </a:cxn>
                <a:cxn ang="0">
                  <a:pos x="68" y="87"/>
                </a:cxn>
                <a:cxn ang="0">
                  <a:pos x="72" y="86"/>
                </a:cxn>
                <a:cxn ang="0">
                  <a:pos x="93" y="65"/>
                </a:cxn>
                <a:cxn ang="0">
                  <a:pos x="94" y="60"/>
                </a:cxn>
                <a:cxn ang="0">
                  <a:pos x="90" y="58"/>
                </a:cxn>
                <a:cxn ang="0">
                  <a:pos x="83" y="60"/>
                </a:cxn>
                <a:cxn ang="0">
                  <a:pos x="67" y="21"/>
                </a:cxn>
                <a:cxn ang="0">
                  <a:pos x="6" y="9"/>
                </a:cxn>
                <a:cxn ang="0">
                  <a:pos x="1" y="15"/>
                </a:cxn>
                <a:cxn ang="0">
                  <a:pos x="3" y="23"/>
                </a:cxn>
                <a:cxn ang="0">
                  <a:pos x="3" y="23"/>
                </a:cxn>
                <a:cxn ang="0">
                  <a:pos x="3" y="23"/>
                </a:cxn>
              </a:cxnLst>
              <a:rect l="0" t="0" r="r" b="b"/>
              <a:pathLst>
                <a:path w="95" h="87">
                  <a:moveTo>
                    <a:pt x="3" y="23"/>
                  </a:moveTo>
                  <a:cubicBezTo>
                    <a:pt x="6" y="26"/>
                    <a:pt x="10" y="27"/>
                    <a:pt x="13" y="25"/>
                  </a:cubicBezTo>
                  <a:cubicBezTo>
                    <a:pt x="27" y="20"/>
                    <a:pt x="43" y="22"/>
                    <a:pt x="54" y="33"/>
                  </a:cubicBezTo>
                  <a:cubicBezTo>
                    <a:pt x="60" y="39"/>
                    <a:pt x="64" y="47"/>
                    <a:pt x="65" y="55"/>
                  </a:cubicBezTo>
                  <a:cubicBezTo>
                    <a:pt x="61" y="52"/>
                    <a:pt x="61" y="52"/>
                    <a:pt x="61" y="52"/>
                  </a:cubicBezTo>
                  <a:cubicBezTo>
                    <a:pt x="59" y="51"/>
                    <a:pt x="57" y="51"/>
                    <a:pt x="56" y="52"/>
                  </a:cubicBezTo>
                  <a:cubicBezTo>
                    <a:pt x="55" y="53"/>
                    <a:pt x="54" y="55"/>
                    <a:pt x="55" y="57"/>
                  </a:cubicBezTo>
                  <a:cubicBezTo>
                    <a:pt x="65" y="85"/>
                    <a:pt x="65" y="85"/>
                    <a:pt x="65" y="85"/>
                  </a:cubicBezTo>
                  <a:cubicBezTo>
                    <a:pt x="66" y="86"/>
                    <a:pt x="67" y="87"/>
                    <a:pt x="68" y="87"/>
                  </a:cubicBezTo>
                  <a:cubicBezTo>
                    <a:pt x="69" y="87"/>
                    <a:pt x="71" y="87"/>
                    <a:pt x="72" y="86"/>
                  </a:cubicBezTo>
                  <a:cubicBezTo>
                    <a:pt x="93" y="65"/>
                    <a:pt x="93" y="65"/>
                    <a:pt x="93" y="65"/>
                  </a:cubicBezTo>
                  <a:cubicBezTo>
                    <a:pt x="94" y="64"/>
                    <a:pt x="95" y="62"/>
                    <a:pt x="94" y="60"/>
                  </a:cubicBezTo>
                  <a:cubicBezTo>
                    <a:pt x="93" y="59"/>
                    <a:pt x="91" y="58"/>
                    <a:pt x="90" y="58"/>
                  </a:cubicBezTo>
                  <a:cubicBezTo>
                    <a:pt x="83" y="60"/>
                    <a:pt x="83" y="60"/>
                    <a:pt x="83" y="60"/>
                  </a:cubicBezTo>
                  <a:cubicBezTo>
                    <a:pt x="83" y="46"/>
                    <a:pt x="77" y="31"/>
                    <a:pt x="67" y="21"/>
                  </a:cubicBezTo>
                  <a:cubicBezTo>
                    <a:pt x="50" y="4"/>
                    <a:pt x="26" y="0"/>
                    <a:pt x="6" y="9"/>
                  </a:cubicBezTo>
                  <a:cubicBezTo>
                    <a:pt x="4" y="10"/>
                    <a:pt x="1" y="12"/>
                    <a:pt x="1" y="15"/>
                  </a:cubicBezTo>
                  <a:cubicBezTo>
                    <a:pt x="0" y="18"/>
                    <a:pt x="1" y="21"/>
                    <a:pt x="3" y="23"/>
                  </a:cubicBezTo>
                  <a:close/>
                  <a:moveTo>
                    <a:pt x="3" y="23"/>
                  </a:moveTo>
                  <a:cubicBezTo>
                    <a:pt x="3" y="23"/>
                    <a:pt x="3" y="23"/>
                    <a:pt x="3" y="23"/>
                  </a:cubicBezTo>
                </a:path>
              </a:pathLst>
            </a:custGeom>
            <a:solidFill>
              <a:srgbClr val="FFFFFF"/>
            </a:solidFill>
            <a:ln w="9525">
              <a:noFill/>
              <a:round/>
            </a:ln>
          </p:spPr>
          <p:txBody>
            <a:bodyPr vert="horz" wrap="square" lIns="91440" tIns="45720" rIns="91440" bIns="45720" numCol="1" anchor="t" anchorCtr="0" compatLnSpc="1"/>
            <a:lstStyle/>
            <a:p>
              <a:endParaRPr lang="en-US">
                <a:latin typeface="Arial" panose="020B0604020202020204" pitchFamily="34" charset="0"/>
                <a:ea typeface="汉仪旗黑-60S" panose="00020600040101010101" pitchFamily="18" charset="-122"/>
                <a:cs typeface="+mn-ea"/>
                <a:sym typeface="Arial" panose="020B0604020202020204" pitchFamily="34" charset="0"/>
              </a:endParaRPr>
            </a:p>
          </p:txBody>
        </p:sp>
        <p:sp>
          <p:nvSpPr>
            <p:cNvPr id="13" name="Freeform 13"/>
            <p:cNvSpPr>
              <a:spLocks noEditPoints="1"/>
            </p:cNvSpPr>
            <p:nvPr/>
          </p:nvSpPr>
          <p:spPr bwMode="auto">
            <a:xfrm>
              <a:off x="5189538" y="2071688"/>
              <a:ext cx="280988" cy="260350"/>
            </a:xfrm>
            <a:custGeom>
              <a:avLst/>
              <a:gdLst/>
              <a:ahLst/>
              <a:cxnLst>
                <a:cxn ang="0">
                  <a:pos x="94" y="72"/>
                </a:cxn>
                <a:cxn ang="0">
                  <a:pos x="91" y="64"/>
                </a:cxn>
                <a:cxn ang="0">
                  <a:pos x="82" y="62"/>
                </a:cxn>
                <a:cxn ang="0">
                  <a:pos x="41" y="54"/>
                </a:cxn>
                <a:cxn ang="0">
                  <a:pos x="30" y="32"/>
                </a:cxn>
                <a:cxn ang="0">
                  <a:pos x="34" y="35"/>
                </a:cxn>
                <a:cxn ang="0">
                  <a:pos x="39" y="35"/>
                </a:cxn>
                <a:cxn ang="0">
                  <a:pos x="40" y="31"/>
                </a:cxn>
                <a:cxn ang="0">
                  <a:pos x="29" y="2"/>
                </a:cxn>
                <a:cxn ang="0">
                  <a:pos x="26" y="0"/>
                </a:cxn>
                <a:cxn ang="0">
                  <a:pos x="23" y="1"/>
                </a:cxn>
                <a:cxn ang="0">
                  <a:pos x="1" y="22"/>
                </a:cxn>
                <a:cxn ang="0">
                  <a:pos x="1" y="27"/>
                </a:cxn>
                <a:cxn ang="0">
                  <a:pos x="5" y="29"/>
                </a:cxn>
                <a:cxn ang="0">
                  <a:pos x="12" y="28"/>
                </a:cxn>
                <a:cxn ang="0">
                  <a:pos x="28" y="66"/>
                </a:cxn>
                <a:cxn ang="0">
                  <a:pos x="88" y="79"/>
                </a:cxn>
                <a:cxn ang="0">
                  <a:pos x="94" y="72"/>
                </a:cxn>
                <a:cxn ang="0">
                  <a:pos x="94" y="72"/>
                </a:cxn>
                <a:cxn ang="0">
                  <a:pos x="94" y="72"/>
                </a:cxn>
              </a:cxnLst>
              <a:rect l="0" t="0" r="r" b="b"/>
              <a:pathLst>
                <a:path w="94" h="87">
                  <a:moveTo>
                    <a:pt x="94" y="72"/>
                  </a:moveTo>
                  <a:cubicBezTo>
                    <a:pt x="94" y="69"/>
                    <a:pt x="93" y="66"/>
                    <a:pt x="91" y="64"/>
                  </a:cubicBezTo>
                  <a:cubicBezTo>
                    <a:pt x="89" y="61"/>
                    <a:pt x="85" y="61"/>
                    <a:pt x="82" y="62"/>
                  </a:cubicBezTo>
                  <a:cubicBezTo>
                    <a:pt x="68" y="68"/>
                    <a:pt x="52" y="65"/>
                    <a:pt x="41" y="54"/>
                  </a:cubicBezTo>
                  <a:cubicBezTo>
                    <a:pt x="34" y="48"/>
                    <a:pt x="31" y="40"/>
                    <a:pt x="30" y="32"/>
                  </a:cubicBezTo>
                  <a:cubicBezTo>
                    <a:pt x="34" y="35"/>
                    <a:pt x="34" y="35"/>
                    <a:pt x="34" y="35"/>
                  </a:cubicBezTo>
                  <a:cubicBezTo>
                    <a:pt x="35" y="36"/>
                    <a:pt x="37" y="36"/>
                    <a:pt x="39" y="35"/>
                  </a:cubicBezTo>
                  <a:cubicBezTo>
                    <a:pt x="40" y="34"/>
                    <a:pt x="41" y="32"/>
                    <a:pt x="40" y="31"/>
                  </a:cubicBezTo>
                  <a:cubicBezTo>
                    <a:pt x="29" y="2"/>
                    <a:pt x="29" y="2"/>
                    <a:pt x="29" y="2"/>
                  </a:cubicBezTo>
                  <a:cubicBezTo>
                    <a:pt x="29" y="1"/>
                    <a:pt x="28" y="0"/>
                    <a:pt x="26" y="0"/>
                  </a:cubicBezTo>
                  <a:cubicBezTo>
                    <a:pt x="25" y="0"/>
                    <a:pt x="24" y="0"/>
                    <a:pt x="23" y="1"/>
                  </a:cubicBezTo>
                  <a:cubicBezTo>
                    <a:pt x="1" y="22"/>
                    <a:pt x="1" y="22"/>
                    <a:pt x="1" y="22"/>
                  </a:cubicBezTo>
                  <a:cubicBezTo>
                    <a:pt x="0" y="24"/>
                    <a:pt x="0" y="25"/>
                    <a:pt x="1" y="27"/>
                  </a:cubicBezTo>
                  <a:cubicBezTo>
                    <a:pt x="2" y="28"/>
                    <a:pt x="3" y="29"/>
                    <a:pt x="5" y="29"/>
                  </a:cubicBezTo>
                  <a:cubicBezTo>
                    <a:pt x="12" y="28"/>
                    <a:pt x="12" y="28"/>
                    <a:pt x="12" y="28"/>
                  </a:cubicBezTo>
                  <a:cubicBezTo>
                    <a:pt x="12" y="42"/>
                    <a:pt x="17" y="56"/>
                    <a:pt x="28" y="66"/>
                  </a:cubicBezTo>
                  <a:cubicBezTo>
                    <a:pt x="44" y="83"/>
                    <a:pt x="68" y="87"/>
                    <a:pt x="88" y="79"/>
                  </a:cubicBezTo>
                  <a:cubicBezTo>
                    <a:pt x="91" y="77"/>
                    <a:pt x="93" y="75"/>
                    <a:pt x="94" y="72"/>
                  </a:cubicBezTo>
                  <a:close/>
                  <a:moveTo>
                    <a:pt x="94" y="72"/>
                  </a:moveTo>
                  <a:cubicBezTo>
                    <a:pt x="94" y="72"/>
                    <a:pt x="94" y="72"/>
                    <a:pt x="94" y="72"/>
                  </a:cubicBezTo>
                </a:path>
              </a:pathLst>
            </a:custGeom>
            <a:solidFill>
              <a:srgbClr val="FFFFFF"/>
            </a:solidFill>
            <a:ln w="9525">
              <a:noFill/>
              <a:round/>
            </a:ln>
          </p:spPr>
          <p:txBody>
            <a:bodyPr vert="horz" wrap="square" lIns="91440" tIns="45720" rIns="91440" bIns="45720" numCol="1" anchor="t" anchorCtr="0" compatLnSpc="1"/>
            <a:lstStyle/>
            <a:p>
              <a:endParaRPr lang="en-US">
                <a:latin typeface="Arial" panose="020B0604020202020204" pitchFamily="34" charset="0"/>
                <a:ea typeface="汉仪旗黑-60S" panose="00020600040101010101" pitchFamily="18" charset="-122"/>
                <a:cs typeface="+mn-ea"/>
                <a:sym typeface="Arial" panose="020B0604020202020204" pitchFamily="34" charset="0"/>
              </a:endParaRPr>
            </a:p>
          </p:txBody>
        </p:sp>
      </p:grpSp>
      <p:grpSp>
        <p:nvGrpSpPr>
          <p:cNvPr id="14" name="Group 51"/>
          <p:cNvGrpSpPr/>
          <p:nvPr/>
        </p:nvGrpSpPr>
        <p:grpSpPr>
          <a:xfrm>
            <a:off x="6984495" y="4435681"/>
            <a:ext cx="599495" cy="587552"/>
            <a:chOff x="5162551" y="3636963"/>
            <a:chExt cx="398463" cy="390525"/>
          </a:xfrm>
        </p:grpSpPr>
        <p:sp>
          <p:nvSpPr>
            <p:cNvPr id="15" name="Freeform 14"/>
            <p:cNvSpPr>
              <a:spLocks noEditPoints="1"/>
            </p:cNvSpPr>
            <p:nvPr/>
          </p:nvSpPr>
          <p:spPr bwMode="auto">
            <a:xfrm>
              <a:off x="5162551" y="3636963"/>
              <a:ext cx="233363" cy="234950"/>
            </a:xfrm>
            <a:custGeom>
              <a:avLst/>
              <a:gdLst/>
              <a:ahLst/>
              <a:cxnLst>
                <a:cxn ang="0">
                  <a:pos x="9" y="48"/>
                </a:cxn>
                <a:cxn ang="0">
                  <a:pos x="12" y="55"/>
                </a:cxn>
                <a:cxn ang="0">
                  <a:pos x="8" y="59"/>
                </a:cxn>
                <a:cxn ang="0">
                  <a:pos x="8" y="64"/>
                </a:cxn>
                <a:cxn ang="0">
                  <a:pos x="14" y="70"/>
                </a:cxn>
                <a:cxn ang="0">
                  <a:pos x="19" y="70"/>
                </a:cxn>
                <a:cxn ang="0">
                  <a:pos x="23" y="67"/>
                </a:cxn>
                <a:cxn ang="0">
                  <a:pos x="31" y="70"/>
                </a:cxn>
                <a:cxn ang="0">
                  <a:pos x="31" y="75"/>
                </a:cxn>
                <a:cxn ang="0">
                  <a:pos x="35" y="79"/>
                </a:cxn>
                <a:cxn ang="0">
                  <a:pos x="43" y="79"/>
                </a:cxn>
                <a:cxn ang="0">
                  <a:pos x="47" y="75"/>
                </a:cxn>
                <a:cxn ang="0">
                  <a:pos x="47" y="70"/>
                </a:cxn>
                <a:cxn ang="0">
                  <a:pos x="55" y="67"/>
                </a:cxn>
                <a:cxn ang="0">
                  <a:pos x="59" y="70"/>
                </a:cxn>
                <a:cxn ang="0">
                  <a:pos x="64" y="70"/>
                </a:cxn>
                <a:cxn ang="0">
                  <a:pos x="70" y="64"/>
                </a:cxn>
                <a:cxn ang="0">
                  <a:pos x="70" y="59"/>
                </a:cxn>
                <a:cxn ang="0">
                  <a:pos x="67" y="55"/>
                </a:cxn>
                <a:cxn ang="0">
                  <a:pos x="70" y="48"/>
                </a:cxn>
                <a:cxn ang="0">
                  <a:pos x="75" y="47"/>
                </a:cxn>
                <a:cxn ang="0">
                  <a:pos x="78" y="43"/>
                </a:cxn>
                <a:cxn ang="0">
                  <a:pos x="78" y="35"/>
                </a:cxn>
                <a:cxn ang="0">
                  <a:pos x="75" y="31"/>
                </a:cxn>
                <a:cxn ang="0">
                  <a:pos x="70" y="31"/>
                </a:cxn>
                <a:cxn ang="0">
                  <a:pos x="67" y="23"/>
                </a:cxn>
                <a:cxn ang="0">
                  <a:pos x="70" y="20"/>
                </a:cxn>
                <a:cxn ang="0">
                  <a:pos x="70" y="15"/>
                </a:cxn>
                <a:cxn ang="0">
                  <a:pos x="64" y="9"/>
                </a:cxn>
                <a:cxn ang="0">
                  <a:pos x="59" y="8"/>
                </a:cxn>
                <a:cxn ang="0">
                  <a:pos x="56" y="11"/>
                </a:cxn>
                <a:cxn ang="0">
                  <a:pos x="48" y="8"/>
                </a:cxn>
                <a:cxn ang="0">
                  <a:pos x="47" y="3"/>
                </a:cxn>
                <a:cxn ang="0">
                  <a:pos x="44" y="0"/>
                </a:cxn>
                <a:cxn ang="0">
                  <a:pos x="35" y="0"/>
                </a:cxn>
                <a:cxn ang="0">
                  <a:pos x="32" y="3"/>
                </a:cxn>
                <a:cxn ang="0">
                  <a:pos x="31" y="8"/>
                </a:cxn>
                <a:cxn ang="0">
                  <a:pos x="23" y="12"/>
                </a:cxn>
                <a:cxn ang="0">
                  <a:pos x="19" y="8"/>
                </a:cxn>
                <a:cxn ang="0">
                  <a:pos x="14" y="9"/>
                </a:cxn>
                <a:cxn ang="0">
                  <a:pos x="8" y="15"/>
                </a:cxn>
                <a:cxn ang="0">
                  <a:pos x="8" y="20"/>
                </a:cxn>
                <a:cxn ang="0">
                  <a:pos x="11" y="24"/>
                </a:cxn>
                <a:cxn ang="0">
                  <a:pos x="8" y="31"/>
                </a:cxn>
                <a:cxn ang="0">
                  <a:pos x="3" y="32"/>
                </a:cxn>
                <a:cxn ang="0">
                  <a:pos x="0" y="35"/>
                </a:cxn>
                <a:cxn ang="0">
                  <a:pos x="0" y="44"/>
                </a:cxn>
                <a:cxn ang="0">
                  <a:pos x="3" y="47"/>
                </a:cxn>
                <a:cxn ang="0">
                  <a:pos x="9" y="48"/>
                </a:cxn>
                <a:cxn ang="0">
                  <a:pos x="39" y="25"/>
                </a:cxn>
                <a:cxn ang="0">
                  <a:pos x="53" y="39"/>
                </a:cxn>
                <a:cxn ang="0">
                  <a:pos x="39" y="53"/>
                </a:cxn>
                <a:cxn ang="0">
                  <a:pos x="25" y="39"/>
                </a:cxn>
                <a:cxn ang="0">
                  <a:pos x="39" y="25"/>
                </a:cxn>
                <a:cxn ang="0">
                  <a:pos x="39" y="25"/>
                </a:cxn>
                <a:cxn ang="0">
                  <a:pos x="39" y="25"/>
                </a:cxn>
              </a:cxnLst>
              <a:rect l="0" t="0" r="r" b="b"/>
              <a:pathLst>
                <a:path w="78" h="79">
                  <a:moveTo>
                    <a:pt x="9" y="48"/>
                  </a:moveTo>
                  <a:cubicBezTo>
                    <a:pt x="9" y="50"/>
                    <a:pt x="10" y="53"/>
                    <a:pt x="12" y="55"/>
                  </a:cubicBezTo>
                  <a:cubicBezTo>
                    <a:pt x="8" y="59"/>
                    <a:pt x="8" y="59"/>
                    <a:pt x="8" y="59"/>
                  </a:cubicBezTo>
                  <a:cubicBezTo>
                    <a:pt x="7" y="61"/>
                    <a:pt x="7" y="63"/>
                    <a:pt x="8" y="64"/>
                  </a:cubicBezTo>
                  <a:cubicBezTo>
                    <a:pt x="14" y="70"/>
                    <a:pt x="14" y="70"/>
                    <a:pt x="14" y="70"/>
                  </a:cubicBezTo>
                  <a:cubicBezTo>
                    <a:pt x="16" y="71"/>
                    <a:pt x="18" y="71"/>
                    <a:pt x="19" y="70"/>
                  </a:cubicBezTo>
                  <a:cubicBezTo>
                    <a:pt x="23" y="67"/>
                    <a:pt x="23" y="67"/>
                    <a:pt x="23" y="67"/>
                  </a:cubicBezTo>
                  <a:cubicBezTo>
                    <a:pt x="26" y="68"/>
                    <a:pt x="28" y="69"/>
                    <a:pt x="31" y="70"/>
                  </a:cubicBezTo>
                  <a:cubicBezTo>
                    <a:pt x="31" y="75"/>
                    <a:pt x="31" y="75"/>
                    <a:pt x="31" y="75"/>
                  </a:cubicBezTo>
                  <a:cubicBezTo>
                    <a:pt x="31" y="77"/>
                    <a:pt x="33" y="79"/>
                    <a:pt x="35" y="79"/>
                  </a:cubicBezTo>
                  <a:cubicBezTo>
                    <a:pt x="43" y="79"/>
                    <a:pt x="43" y="79"/>
                    <a:pt x="43" y="79"/>
                  </a:cubicBezTo>
                  <a:cubicBezTo>
                    <a:pt x="45" y="79"/>
                    <a:pt x="47" y="77"/>
                    <a:pt x="47" y="75"/>
                  </a:cubicBezTo>
                  <a:cubicBezTo>
                    <a:pt x="47" y="70"/>
                    <a:pt x="47" y="70"/>
                    <a:pt x="47" y="70"/>
                  </a:cubicBezTo>
                  <a:cubicBezTo>
                    <a:pt x="50" y="69"/>
                    <a:pt x="53" y="68"/>
                    <a:pt x="55" y="67"/>
                  </a:cubicBezTo>
                  <a:cubicBezTo>
                    <a:pt x="59" y="70"/>
                    <a:pt x="59" y="70"/>
                    <a:pt x="59" y="70"/>
                  </a:cubicBezTo>
                  <a:cubicBezTo>
                    <a:pt x="61" y="71"/>
                    <a:pt x="63" y="71"/>
                    <a:pt x="64" y="70"/>
                  </a:cubicBezTo>
                  <a:cubicBezTo>
                    <a:pt x="70" y="64"/>
                    <a:pt x="70" y="64"/>
                    <a:pt x="70" y="64"/>
                  </a:cubicBezTo>
                  <a:cubicBezTo>
                    <a:pt x="71" y="63"/>
                    <a:pt x="71" y="61"/>
                    <a:pt x="70" y="59"/>
                  </a:cubicBezTo>
                  <a:cubicBezTo>
                    <a:pt x="67" y="55"/>
                    <a:pt x="67" y="55"/>
                    <a:pt x="67" y="55"/>
                  </a:cubicBezTo>
                  <a:cubicBezTo>
                    <a:pt x="68" y="53"/>
                    <a:pt x="70" y="50"/>
                    <a:pt x="70" y="48"/>
                  </a:cubicBezTo>
                  <a:cubicBezTo>
                    <a:pt x="75" y="47"/>
                    <a:pt x="75" y="47"/>
                    <a:pt x="75" y="47"/>
                  </a:cubicBezTo>
                  <a:cubicBezTo>
                    <a:pt x="77" y="47"/>
                    <a:pt x="78" y="45"/>
                    <a:pt x="78" y="43"/>
                  </a:cubicBezTo>
                  <a:cubicBezTo>
                    <a:pt x="78" y="35"/>
                    <a:pt x="78" y="35"/>
                    <a:pt x="78" y="35"/>
                  </a:cubicBezTo>
                  <a:cubicBezTo>
                    <a:pt x="78" y="33"/>
                    <a:pt x="77" y="32"/>
                    <a:pt x="75" y="31"/>
                  </a:cubicBezTo>
                  <a:cubicBezTo>
                    <a:pt x="70" y="31"/>
                    <a:pt x="70" y="31"/>
                    <a:pt x="70" y="31"/>
                  </a:cubicBezTo>
                  <a:cubicBezTo>
                    <a:pt x="70" y="28"/>
                    <a:pt x="69" y="26"/>
                    <a:pt x="67" y="23"/>
                  </a:cubicBezTo>
                  <a:cubicBezTo>
                    <a:pt x="70" y="20"/>
                    <a:pt x="70" y="20"/>
                    <a:pt x="70" y="20"/>
                  </a:cubicBezTo>
                  <a:cubicBezTo>
                    <a:pt x="71" y="18"/>
                    <a:pt x="71" y="16"/>
                    <a:pt x="70" y="15"/>
                  </a:cubicBezTo>
                  <a:cubicBezTo>
                    <a:pt x="64" y="9"/>
                    <a:pt x="64" y="9"/>
                    <a:pt x="64" y="9"/>
                  </a:cubicBezTo>
                  <a:cubicBezTo>
                    <a:pt x="63" y="7"/>
                    <a:pt x="61" y="7"/>
                    <a:pt x="59" y="8"/>
                  </a:cubicBezTo>
                  <a:cubicBezTo>
                    <a:pt x="56" y="11"/>
                    <a:pt x="56" y="11"/>
                    <a:pt x="56" y="11"/>
                  </a:cubicBezTo>
                  <a:cubicBezTo>
                    <a:pt x="53" y="10"/>
                    <a:pt x="51" y="9"/>
                    <a:pt x="48" y="8"/>
                  </a:cubicBezTo>
                  <a:cubicBezTo>
                    <a:pt x="47" y="3"/>
                    <a:pt x="47" y="3"/>
                    <a:pt x="47" y="3"/>
                  </a:cubicBezTo>
                  <a:cubicBezTo>
                    <a:pt x="47" y="2"/>
                    <a:pt x="45" y="0"/>
                    <a:pt x="44" y="0"/>
                  </a:cubicBezTo>
                  <a:cubicBezTo>
                    <a:pt x="35" y="0"/>
                    <a:pt x="35" y="0"/>
                    <a:pt x="35" y="0"/>
                  </a:cubicBezTo>
                  <a:cubicBezTo>
                    <a:pt x="33" y="0"/>
                    <a:pt x="32" y="2"/>
                    <a:pt x="32" y="3"/>
                  </a:cubicBezTo>
                  <a:cubicBezTo>
                    <a:pt x="31" y="8"/>
                    <a:pt x="31" y="8"/>
                    <a:pt x="31" y="8"/>
                  </a:cubicBezTo>
                  <a:cubicBezTo>
                    <a:pt x="28" y="9"/>
                    <a:pt x="26" y="10"/>
                    <a:pt x="23" y="12"/>
                  </a:cubicBezTo>
                  <a:cubicBezTo>
                    <a:pt x="19" y="8"/>
                    <a:pt x="19" y="8"/>
                    <a:pt x="19" y="8"/>
                  </a:cubicBezTo>
                  <a:cubicBezTo>
                    <a:pt x="18" y="7"/>
                    <a:pt x="16" y="7"/>
                    <a:pt x="14" y="9"/>
                  </a:cubicBezTo>
                  <a:cubicBezTo>
                    <a:pt x="8" y="15"/>
                    <a:pt x="8" y="15"/>
                    <a:pt x="8" y="15"/>
                  </a:cubicBezTo>
                  <a:cubicBezTo>
                    <a:pt x="7" y="16"/>
                    <a:pt x="7" y="18"/>
                    <a:pt x="8" y="20"/>
                  </a:cubicBezTo>
                  <a:cubicBezTo>
                    <a:pt x="11" y="24"/>
                    <a:pt x="11" y="24"/>
                    <a:pt x="11" y="24"/>
                  </a:cubicBezTo>
                  <a:cubicBezTo>
                    <a:pt x="10" y="26"/>
                    <a:pt x="9" y="29"/>
                    <a:pt x="8" y="31"/>
                  </a:cubicBezTo>
                  <a:cubicBezTo>
                    <a:pt x="3" y="32"/>
                    <a:pt x="3" y="32"/>
                    <a:pt x="3" y="32"/>
                  </a:cubicBezTo>
                  <a:cubicBezTo>
                    <a:pt x="1" y="32"/>
                    <a:pt x="0" y="33"/>
                    <a:pt x="0" y="35"/>
                  </a:cubicBezTo>
                  <a:cubicBezTo>
                    <a:pt x="0" y="44"/>
                    <a:pt x="0" y="44"/>
                    <a:pt x="0" y="44"/>
                  </a:cubicBezTo>
                  <a:cubicBezTo>
                    <a:pt x="0" y="46"/>
                    <a:pt x="1" y="47"/>
                    <a:pt x="3" y="47"/>
                  </a:cubicBezTo>
                  <a:lnTo>
                    <a:pt x="9" y="48"/>
                  </a:lnTo>
                  <a:close/>
                  <a:moveTo>
                    <a:pt x="39" y="25"/>
                  </a:moveTo>
                  <a:cubicBezTo>
                    <a:pt x="47" y="25"/>
                    <a:pt x="53" y="31"/>
                    <a:pt x="53" y="39"/>
                  </a:cubicBezTo>
                  <a:cubicBezTo>
                    <a:pt x="53" y="47"/>
                    <a:pt x="47" y="53"/>
                    <a:pt x="39" y="53"/>
                  </a:cubicBezTo>
                  <a:cubicBezTo>
                    <a:pt x="32" y="53"/>
                    <a:pt x="25" y="47"/>
                    <a:pt x="25" y="39"/>
                  </a:cubicBezTo>
                  <a:cubicBezTo>
                    <a:pt x="25" y="31"/>
                    <a:pt x="32" y="25"/>
                    <a:pt x="39" y="25"/>
                  </a:cubicBezTo>
                  <a:close/>
                  <a:moveTo>
                    <a:pt x="39" y="25"/>
                  </a:moveTo>
                  <a:cubicBezTo>
                    <a:pt x="39" y="25"/>
                    <a:pt x="39" y="25"/>
                    <a:pt x="39" y="25"/>
                  </a:cubicBezTo>
                </a:path>
              </a:pathLst>
            </a:custGeom>
            <a:solidFill>
              <a:srgbClr val="FFFFFF"/>
            </a:solidFill>
            <a:ln w="9525">
              <a:noFill/>
              <a:round/>
            </a:ln>
          </p:spPr>
          <p:txBody>
            <a:bodyPr vert="horz" wrap="square" lIns="91440" tIns="45720" rIns="91440" bIns="45720" numCol="1" anchor="t" anchorCtr="0" compatLnSpc="1"/>
            <a:lstStyle/>
            <a:p>
              <a:endParaRPr lang="en-US">
                <a:latin typeface="Arial" panose="020B0604020202020204" pitchFamily="34" charset="0"/>
                <a:ea typeface="汉仪旗黑-60S" panose="00020600040101010101" pitchFamily="18" charset="-122"/>
                <a:cs typeface="+mn-ea"/>
                <a:sym typeface="Arial" panose="020B0604020202020204" pitchFamily="34" charset="0"/>
              </a:endParaRPr>
            </a:p>
          </p:txBody>
        </p:sp>
        <p:sp>
          <p:nvSpPr>
            <p:cNvPr id="16" name="Freeform 15"/>
            <p:cNvSpPr>
              <a:spLocks noEditPoints="1"/>
            </p:cNvSpPr>
            <p:nvPr/>
          </p:nvSpPr>
          <p:spPr bwMode="auto">
            <a:xfrm>
              <a:off x="5365751" y="3756025"/>
              <a:ext cx="195263" cy="193675"/>
            </a:xfrm>
            <a:custGeom>
              <a:avLst/>
              <a:gdLst/>
              <a:ahLst/>
              <a:cxnLst>
                <a:cxn ang="0">
                  <a:pos x="55" y="10"/>
                </a:cxn>
                <a:cxn ang="0">
                  <a:pos x="51" y="6"/>
                </a:cxn>
                <a:cxn ang="0">
                  <a:pos x="46" y="6"/>
                </a:cxn>
                <a:cxn ang="0">
                  <a:pos x="44" y="9"/>
                </a:cxn>
                <a:cxn ang="0">
                  <a:pos x="37" y="7"/>
                </a:cxn>
                <a:cxn ang="0">
                  <a:pos x="36" y="3"/>
                </a:cxn>
                <a:cxn ang="0">
                  <a:pos x="32" y="0"/>
                </a:cxn>
                <a:cxn ang="0">
                  <a:pos x="27" y="1"/>
                </a:cxn>
                <a:cxn ang="0">
                  <a:pos x="23" y="4"/>
                </a:cxn>
                <a:cxn ang="0">
                  <a:pos x="23" y="8"/>
                </a:cxn>
                <a:cxn ang="0">
                  <a:pos x="17" y="11"/>
                </a:cxn>
                <a:cxn ang="0">
                  <a:pos x="14" y="9"/>
                </a:cxn>
                <a:cxn ang="0">
                  <a:pos x="9" y="10"/>
                </a:cxn>
                <a:cxn ang="0">
                  <a:pos x="6" y="14"/>
                </a:cxn>
                <a:cxn ang="0">
                  <a:pos x="6" y="19"/>
                </a:cxn>
                <a:cxn ang="0">
                  <a:pos x="8" y="22"/>
                </a:cxn>
                <a:cxn ang="0">
                  <a:pos x="6" y="28"/>
                </a:cxn>
                <a:cxn ang="0">
                  <a:pos x="3" y="29"/>
                </a:cxn>
                <a:cxn ang="0">
                  <a:pos x="0" y="33"/>
                </a:cxn>
                <a:cxn ang="0">
                  <a:pos x="0" y="38"/>
                </a:cxn>
                <a:cxn ang="0">
                  <a:pos x="4" y="42"/>
                </a:cxn>
                <a:cxn ang="0">
                  <a:pos x="8" y="42"/>
                </a:cxn>
                <a:cxn ang="0">
                  <a:pos x="11" y="47"/>
                </a:cxn>
                <a:cxn ang="0">
                  <a:pos x="8" y="51"/>
                </a:cxn>
                <a:cxn ang="0">
                  <a:pos x="9" y="55"/>
                </a:cxn>
                <a:cxn ang="0">
                  <a:pos x="14" y="59"/>
                </a:cxn>
                <a:cxn ang="0">
                  <a:pos x="18" y="59"/>
                </a:cxn>
                <a:cxn ang="0">
                  <a:pos x="21" y="56"/>
                </a:cxn>
                <a:cxn ang="0">
                  <a:pos x="27" y="58"/>
                </a:cxn>
                <a:cxn ang="0">
                  <a:pos x="28" y="62"/>
                </a:cxn>
                <a:cxn ang="0">
                  <a:pos x="32" y="65"/>
                </a:cxn>
                <a:cxn ang="0">
                  <a:pos x="38" y="64"/>
                </a:cxn>
                <a:cxn ang="0">
                  <a:pos x="41" y="61"/>
                </a:cxn>
                <a:cxn ang="0">
                  <a:pos x="41" y="57"/>
                </a:cxn>
                <a:cxn ang="0">
                  <a:pos x="47" y="54"/>
                </a:cxn>
                <a:cxn ang="0">
                  <a:pos x="50" y="56"/>
                </a:cxn>
                <a:cxn ang="0">
                  <a:pos x="55" y="56"/>
                </a:cxn>
                <a:cxn ang="0">
                  <a:pos x="59" y="51"/>
                </a:cxn>
                <a:cxn ang="0">
                  <a:pos x="59" y="46"/>
                </a:cxn>
                <a:cxn ang="0">
                  <a:pos x="56" y="44"/>
                </a:cxn>
                <a:cxn ang="0">
                  <a:pos x="58" y="37"/>
                </a:cxn>
                <a:cxn ang="0">
                  <a:pos x="62" y="37"/>
                </a:cxn>
                <a:cxn ang="0">
                  <a:pos x="64" y="33"/>
                </a:cxn>
                <a:cxn ang="0">
                  <a:pos x="64" y="27"/>
                </a:cxn>
                <a:cxn ang="0">
                  <a:pos x="60" y="24"/>
                </a:cxn>
                <a:cxn ang="0">
                  <a:pos x="57" y="24"/>
                </a:cxn>
                <a:cxn ang="0">
                  <a:pos x="54" y="18"/>
                </a:cxn>
                <a:cxn ang="0">
                  <a:pos x="56" y="15"/>
                </a:cxn>
                <a:cxn ang="0">
                  <a:pos x="55" y="10"/>
                </a:cxn>
                <a:cxn ang="0">
                  <a:pos x="33" y="44"/>
                </a:cxn>
                <a:cxn ang="0">
                  <a:pos x="21" y="33"/>
                </a:cxn>
                <a:cxn ang="0">
                  <a:pos x="31" y="21"/>
                </a:cxn>
                <a:cxn ang="0">
                  <a:pos x="44" y="31"/>
                </a:cxn>
                <a:cxn ang="0">
                  <a:pos x="33" y="44"/>
                </a:cxn>
                <a:cxn ang="0">
                  <a:pos x="33" y="44"/>
                </a:cxn>
                <a:cxn ang="0">
                  <a:pos x="33" y="44"/>
                </a:cxn>
              </a:cxnLst>
              <a:rect l="0" t="0" r="r" b="b"/>
              <a:pathLst>
                <a:path w="65" h="65">
                  <a:moveTo>
                    <a:pt x="55" y="10"/>
                  </a:moveTo>
                  <a:cubicBezTo>
                    <a:pt x="51" y="6"/>
                    <a:pt x="51" y="6"/>
                    <a:pt x="51" y="6"/>
                  </a:cubicBezTo>
                  <a:cubicBezTo>
                    <a:pt x="49" y="5"/>
                    <a:pt x="47" y="5"/>
                    <a:pt x="46" y="6"/>
                  </a:cubicBezTo>
                  <a:cubicBezTo>
                    <a:pt x="44" y="9"/>
                    <a:pt x="44" y="9"/>
                    <a:pt x="44" y="9"/>
                  </a:cubicBezTo>
                  <a:cubicBezTo>
                    <a:pt x="41" y="8"/>
                    <a:pt x="39" y="7"/>
                    <a:pt x="37" y="7"/>
                  </a:cubicBezTo>
                  <a:cubicBezTo>
                    <a:pt x="36" y="3"/>
                    <a:pt x="36" y="3"/>
                    <a:pt x="36" y="3"/>
                  </a:cubicBezTo>
                  <a:cubicBezTo>
                    <a:pt x="36" y="1"/>
                    <a:pt x="34" y="0"/>
                    <a:pt x="32" y="0"/>
                  </a:cubicBezTo>
                  <a:cubicBezTo>
                    <a:pt x="27" y="1"/>
                    <a:pt x="27" y="1"/>
                    <a:pt x="27" y="1"/>
                  </a:cubicBezTo>
                  <a:cubicBezTo>
                    <a:pt x="25" y="1"/>
                    <a:pt x="23" y="2"/>
                    <a:pt x="23" y="4"/>
                  </a:cubicBezTo>
                  <a:cubicBezTo>
                    <a:pt x="23" y="8"/>
                    <a:pt x="23" y="8"/>
                    <a:pt x="23" y="8"/>
                  </a:cubicBezTo>
                  <a:cubicBezTo>
                    <a:pt x="21" y="9"/>
                    <a:pt x="19" y="10"/>
                    <a:pt x="17" y="11"/>
                  </a:cubicBezTo>
                  <a:cubicBezTo>
                    <a:pt x="14" y="9"/>
                    <a:pt x="14" y="9"/>
                    <a:pt x="14" y="9"/>
                  </a:cubicBezTo>
                  <a:cubicBezTo>
                    <a:pt x="13" y="8"/>
                    <a:pt x="11" y="8"/>
                    <a:pt x="9" y="10"/>
                  </a:cubicBezTo>
                  <a:cubicBezTo>
                    <a:pt x="6" y="14"/>
                    <a:pt x="6" y="14"/>
                    <a:pt x="6" y="14"/>
                  </a:cubicBezTo>
                  <a:cubicBezTo>
                    <a:pt x="4" y="16"/>
                    <a:pt x="4" y="18"/>
                    <a:pt x="6" y="19"/>
                  </a:cubicBezTo>
                  <a:cubicBezTo>
                    <a:pt x="8" y="22"/>
                    <a:pt x="8" y="22"/>
                    <a:pt x="8" y="22"/>
                  </a:cubicBezTo>
                  <a:cubicBezTo>
                    <a:pt x="7" y="24"/>
                    <a:pt x="7" y="26"/>
                    <a:pt x="6" y="28"/>
                  </a:cubicBezTo>
                  <a:cubicBezTo>
                    <a:pt x="3" y="29"/>
                    <a:pt x="3" y="29"/>
                    <a:pt x="3" y="29"/>
                  </a:cubicBezTo>
                  <a:cubicBezTo>
                    <a:pt x="1" y="29"/>
                    <a:pt x="0" y="31"/>
                    <a:pt x="0" y="33"/>
                  </a:cubicBezTo>
                  <a:cubicBezTo>
                    <a:pt x="0" y="38"/>
                    <a:pt x="0" y="38"/>
                    <a:pt x="0" y="38"/>
                  </a:cubicBezTo>
                  <a:cubicBezTo>
                    <a:pt x="1" y="40"/>
                    <a:pt x="2" y="42"/>
                    <a:pt x="4" y="42"/>
                  </a:cubicBezTo>
                  <a:cubicBezTo>
                    <a:pt x="8" y="42"/>
                    <a:pt x="8" y="42"/>
                    <a:pt x="8" y="42"/>
                  </a:cubicBezTo>
                  <a:cubicBezTo>
                    <a:pt x="9" y="44"/>
                    <a:pt x="9" y="45"/>
                    <a:pt x="11" y="47"/>
                  </a:cubicBezTo>
                  <a:cubicBezTo>
                    <a:pt x="8" y="51"/>
                    <a:pt x="8" y="51"/>
                    <a:pt x="8" y="51"/>
                  </a:cubicBezTo>
                  <a:cubicBezTo>
                    <a:pt x="7" y="52"/>
                    <a:pt x="8" y="54"/>
                    <a:pt x="9" y="55"/>
                  </a:cubicBezTo>
                  <a:cubicBezTo>
                    <a:pt x="14" y="59"/>
                    <a:pt x="14" y="59"/>
                    <a:pt x="14" y="59"/>
                  </a:cubicBezTo>
                  <a:cubicBezTo>
                    <a:pt x="15" y="60"/>
                    <a:pt x="17" y="60"/>
                    <a:pt x="18" y="59"/>
                  </a:cubicBezTo>
                  <a:cubicBezTo>
                    <a:pt x="21" y="56"/>
                    <a:pt x="21" y="56"/>
                    <a:pt x="21" y="56"/>
                  </a:cubicBezTo>
                  <a:cubicBezTo>
                    <a:pt x="23" y="57"/>
                    <a:pt x="25" y="58"/>
                    <a:pt x="27" y="58"/>
                  </a:cubicBezTo>
                  <a:cubicBezTo>
                    <a:pt x="28" y="62"/>
                    <a:pt x="28" y="62"/>
                    <a:pt x="28" y="62"/>
                  </a:cubicBezTo>
                  <a:cubicBezTo>
                    <a:pt x="28" y="64"/>
                    <a:pt x="30" y="65"/>
                    <a:pt x="32" y="65"/>
                  </a:cubicBezTo>
                  <a:cubicBezTo>
                    <a:pt x="38" y="64"/>
                    <a:pt x="38" y="64"/>
                    <a:pt x="38" y="64"/>
                  </a:cubicBezTo>
                  <a:cubicBezTo>
                    <a:pt x="39" y="64"/>
                    <a:pt x="41" y="63"/>
                    <a:pt x="41" y="61"/>
                  </a:cubicBezTo>
                  <a:cubicBezTo>
                    <a:pt x="41" y="57"/>
                    <a:pt x="41" y="57"/>
                    <a:pt x="41" y="57"/>
                  </a:cubicBezTo>
                  <a:cubicBezTo>
                    <a:pt x="43" y="56"/>
                    <a:pt x="45" y="55"/>
                    <a:pt x="47" y="54"/>
                  </a:cubicBezTo>
                  <a:cubicBezTo>
                    <a:pt x="50" y="56"/>
                    <a:pt x="50" y="56"/>
                    <a:pt x="50" y="56"/>
                  </a:cubicBezTo>
                  <a:cubicBezTo>
                    <a:pt x="52" y="57"/>
                    <a:pt x="54" y="57"/>
                    <a:pt x="55" y="56"/>
                  </a:cubicBezTo>
                  <a:cubicBezTo>
                    <a:pt x="59" y="51"/>
                    <a:pt x="59" y="51"/>
                    <a:pt x="59" y="51"/>
                  </a:cubicBezTo>
                  <a:cubicBezTo>
                    <a:pt x="60" y="50"/>
                    <a:pt x="60" y="48"/>
                    <a:pt x="59" y="46"/>
                  </a:cubicBezTo>
                  <a:cubicBezTo>
                    <a:pt x="56" y="44"/>
                    <a:pt x="56" y="44"/>
                    <a:pt x="56" y="44"/>
                  </a:cubicBezTo>
                  <a:cubicBezTo>
                    <a:pt x="57" y="42"/>
                    <a:pt x="58" y="39"/>
                    <a:pt x="58" y="37"/>
                  </a:cubicBezTo>
                  <a:cubicBezTo>
                    <a:pt x="62" y="37"/>
                    <a:pt x="62" y="37"/>
                    <a:pt x="62" y="37"/>
                  </a:cubicBezTo>
                  <a:cubicBezTo>
                    <a:pt x="63" y="36"/>
                    <a:pt x="65" y="35"/>
                    <a:pt x="64" y="33"/>
                  </a:cubicBezTo>
                  <a:cubicBezTo>
                    <a:pt x="64" y="27"/>
                    <a:pt x="64" y="27"/>
                    <a:pt x="64" y="27"/>
                  </a:cubicBezTo>
                  <a:cubicBezTo>
                    <a:pt x="64" y="25"/>
                    <a:pt x="62" y="24"/>
                    <a:pt x="60" y="24"/>
                  </a:cubicBezTo>
                  <a:cubicBezTo>
                    <a:pt x="57" y="24"/>
                    <a:pt x="57" y="24"/>
                    <a:pt x="57" y="24"/>
                  </a:cubicBezTo>
                  <a:cubicBezTo>
                    <a:pt x="56" y="21"/>
                    <a:pt x="55" y="20"/>
                    <a:pt x="54" y="18"/>
                  </a:cubicBezTo>
                  <a:cubicBezTo>
                    <a:pt x="56" y="15"/>
                    <a:pt x="56" y="15"/>
                    <a:pt x="56" y="15"/>
                  </a:cubicBezTo>
                  <a:cubicBezTo>
                    <a:pt x="57" y="13"/>
                    <a:pt x="57" y="11"/>
                    <a:pt x="55" y="10"/>
                  </a:cubicBezTo>
                  <a:close/>
                  <a:moveTo>
                    <a:pt x="33" y="44"/>
                  </a:moveTo>
                  <a:cubicBezTo>
                    <a:pt x="27" y="44"/>
                    <a:pt x="21" y="40"/>
                    <a:pt x="21" y="33"/>
                  </a:cubicBezTo>
                  <a:cubicBezTo>
                    <a:pt x="20" y="27"/>
                    <a:pt x="25" y="21"/>
                    <a:pt x="31" y="21"/>
                  </a:cubicBezTo>
                  <a:cubicBezTo>
                    <a:pt x="38" y="20"/>
                    <a:pt x="43" y="25"/>
                    <a:pt x="44" y="31"/>
                  </a:cubicBezTo>
                  <a:cubicBezTo>
                    <a:pt x="44" y="38"/>
                    <a:pt x="40" y="43"/>
                    <a:pt x="33" y="44"/>
                  </a:cubicBezTo>
                  <a:close/>
                  <a:moveTo>
                    <a:pt x="33" y="44"/>
                  </a:moveTo>
                  <a:cubicBezTo>
                    <a:pt x="33" y="44"/>
                    <a:pt x="33" y="44"/>
                    <a:pt x="33" y="44"/>
                  </a:cubicBezTo>
                </a:path>
              </a:pathLst>
            </a:custGeom>
            <a:solidFill>
              <a:srgbClr val="FFFFFF"/>
            </a:solidFill>
            <a:ln w="9525">
              <a:noFill/>
              <a:round/>
            </a:ln>
          </p:spPr>
          <p:txBody>
            <a:bodyPr vert="horz" wrap="square" lIns="91440" tIns="45720" rIns="91440" bIns="45720" numCol="1" anchor="t" anchorCtr="0" compatLnSpc="1"/>
            <a:lstStyle/>
            <a:p>
              <a:endParaRPr lang="en-US">
                <a:latin typeface="Arial" panose="020B0604020202020204" pitchFamily="34" charset="0"/>
                <a:ea typeface="汉仪旗黑-60S" panose="00020600040101010101" pitchFamily="18" charset="-122"/>
                <a:cs typeface="+mn-ea"/>
                <a:sym typeface="Arial" panose="020B0604020202020204" pitchFamily="34" charset="0"/>
              </a:endParaRPr>
            </a:p>
          </p:txBody>
        </p:sp>
        <p:sp>
          <p:nvSpPr>
            <p:cNvPr id="17" name="Freeform 16"/>
            <p:cNvSpPr>
              <a:spLocks noEditPoints="1"/>
            </p:cNvSpPr>
            <p:nvPr/>
          </p:nvSpPr>
          <p:spPr bwMode="auto">
            <a:xfrm>
              <a:off x="5240338" y="3871913"/>
              <a:ext cx="155575" cy="155575"/>
            </a:xfrm>
            <a:custGeom>
              <a:avLst/>
              <a:gdLst/>
              <a:ahLst/>
              <a:cxnLst>
                <a:cxn ang="0">
                  <a:pos x="3" y="21"/>
                </a:cxn>
                <a:cxn ang="0">
                  <a:pos x="0" y="24"/>
                </a:cxn>
                <a:cxn ang="0">
                  <a:pos x="0" y="28"/>
                </a:cxn>
                <a:cxn ang="0">
                  <a:pos x="3" y="31"/>
                </a:cxn>
                <a:cxn ang="0">
                  <a:pos x="6" y="32"/>
                </a:cxn>
                <a:cxn ang="0">
                  <a:pos x="7" y="36"/>
                </a:cxn>
                <a:cxn ang="0">
                  <a:pos x="6" y="38"/>
                </a:cxn>
                <a:cxn ang="0">
                  <a:pos x="6" y="43"/>
                </a:cxn>
                <a:cxn ang="0">
                  <a:pos x="9" y="45"/>
                </a:cxn>
                <a:cxn ang="0">
                  <a:pos x="13" y="46"/>
                </a:cxn>
                <a:cxn ang="0">
                  <a:pos x="15" y="44"/>
                </a:cxn>
                <a:cxn ang="0">
                  <a:pos x="20" y="46"/>
                </a:cxn>
                <a:cxn ang="0">
                  <a:pos x="20" y="49"/>
                </a:cxn>
                <a:cxn ang="0">
                  <a:pos x="24" y="52"/>
                </a:cxn>
                <a:cxn ang="0">
                  <a:pos x="27" y="52"/>
                </a:cxn>
                <a:cxn ang="0">
                  <a:pos x="31" y="49"/>
                </a:cxn>
                <a:cxn ang="0">
                  <a:pos x="31" y="47"/>
                </a:cxn>
                <a:cxn ang="0">
                  <a:pos x="36" y="45"/>
                </a:cxn>
                <a:cxn ang="0">
                  <a:pos x="38" y="46"/>
                </a:cxn>
                <a:cxn ang="0">
                  <a:pos x="43" y="46"/>
                </a:cxn>
                <a:cxn ang="0">
                  <a:pos x="46" y="43"/>
                </a:cxn>
                <a:cxn ang="0">
                  <a:pos x="46" y="39"/>
                </a:cxn>
                <a:cxn ang="0">
                  <a:pos x="45" y="37"/>
                </a:cxn>
                <a:cxn ang="0">
                  <a:pos x="47" y="32"/>
                </a:cxn>
                <a:cxn ang="0">
                  <a:pos x="49" y="32"/>
                </a:cxn>
                <a:cxn ang="0">
                  <a:pos x="52" y="28"/>
                </a:cxn>
                <a:cxn ang="0">
                  <a:pos x="52" y="24"/>
                </a:cxn>
                <a:cxn ang="0">
                  <a:pos x="49" y="21"/>
                </a:cxn>
                <a:cxn ang="0">
                  <a:pos x="47" y="21"/>
                </a:cxn>
                <a:cxn ang="0">
                  <a:pos x="45" y="16"/>
                </a:cxn>
                <a:cxn ang="0">
                  <a:pos x="46" y="14"/>
                </a:cxn>
                <a:cxn ang="0">
                  <a:pos x="46" y="9"/>
                </a:cxn>
                <a:cxn ang="0">
                  <a:pos x="44" y="7"/>
                </a:cxn>
                <a:cxn ang="0">
                  <a:pos x="39" y="6"/>
                </a:cxn>
                <a:cxn ang="0">
                  <a:pos x="37" y="8"/>
                </a:cxn>
                <a:cxn ang="0">
                  <a:pos x="32" y="5"/>
                </a:cxn>
                <a:cxn ang="0">
                  <a:pos x="32" y="3"/>
                </a:cxn>
                <a:cxn ang="0">
                  <a:pos x="28" y="0"/>
                </a:cxn>
                <a:cxn ang="0">
                  <a:pos x="25" y="0"/>
                </a:cxn>
                <a:cxn ang="0">
                  <a:pos x="21" y="3"/>
                </a:cxn>
                <a:cxn ang="0">
                  <a:pos x="21" y="5"/>
                </a:cxn>
                <a:cxn ang="0">
                  <a:pos x="16" y="7"/>
                </a:cxn>
                <a:cxn ang="0">
                  <a:pos x="14" y="6"/>
                </a:cxn>
                <a:cxn ang="0">
                  <a:pos x="9" y="6"/>
                </a:cxn>
                <a:cxn ang="0">
                  <a:pos x="6" y="9"/>
                </a:cxn>
                <a:cxn ang="0">
                  <a:pos x="6" y="13"/>
                </a:cxn>
                <a:cxn ang="0">
                  <a:pos x="8" y="15"/>
                </a:cxn>
                <a:cxn ang="0">
                  <a:pos x="6" y="20"/>
                </a:cxn>
                <a:cxn ang="0">
                  <a:pos x="3" y="21"/>
                </a:cxn>
                <a:cxn ang="0">
                  <a:pos x="26" y="16"/>
                </a:cxn>
                <a:cxn ang="0">
                  <a:pos x="36" y="26"/>
                </a:cxn>
                <a:cxn ang="0">
                  <a:pos x="26" y="35"/>
                </a:cxn>
                <a:cxn ang="0">
                  <a:pos x="17" y="26"/>
                </a:cxn>
                <a:cxn ang="0">
                  <a:pos x="26" y="16"/>
                </a:cxn>
                <a:cxn ang="0">
                  <a:pos x="26" y="16"/>
                </a:cxn>
                <a:cxn ang="0">
                  <a:pos x="26" y="16"/>
                </a:cxn>
              </a:cxnLst>
              <a:rect l="0" t="0" r="r" b="b"/>
              <a:pathLst>
                <a:path w="52" h="52">
                  <a:moveTo>
                    <a:pt x="3" y="21"/>
                  </a:moveTo>
                  <a:cubicBezTo>
                    <a:pt x="1" y="21"/>
                    <a:pt x="0" y="22"/>
                    <a:pt x="0" y="24"/>
                  </a:cubicBezTo>
                  <a:cubicBezTo>
                    <a:pt x="0" y="28"/>
                    <a:pt x="0" y="28"/>
                    <a:pt x="0" y="28"/>
                  </a:cubicBezTo>
                  <a:cubicBezTo>
                    <a:pt x="0" y="29"/>
                    <a:pt x="1" y="31"/>
                    <a:pt x="3" y="31"/>
                  </a:cubicBezTo>
                  <a:cubicBezTo>
                    <a:pt x="6" y="32"/>
                    <a:pt x="6" y="32"/>
                    <a:pt x="6" y="32"/>
                  </a:cubicBezTo>
                  <a:cubicBezTo>
                    <a:pt x="6" y="33"/>
                    <a:pt x="7" y="35"/>
                    <a:pt x="7" y="36"/>
                  </a:cubicBezTo>
                  <a:cubicBezTo>
                    <a:pt x="6" y="38"/>
                    <a:pt x="6" y="38"/>
                    <a:pt x="6" y="38"/>
                  </a:cubicBezTo>
                  <a:cubicBezTo>
                    <a:pt x="5" y="40"/>
                    <a:pt x="5" y="42"/>
                    <a:pt x="6" y="43"/>
                  </a:cubicBezTo>
                  <a:cubicBezTo>
                    <a:pt x="9" y="45"/>
                    <a:pt x="9" y="45"/>
                    <a:pt x="9" y="45"/>
                  </a:cubicBezTo>
                  <a:cubicBezTo>
                    <a:pt x="10" y="47"/>
                    <a:pt x="12" y="47"/>
                    <a:pt x="13" y="46"/>
                  </a:cubicBezTo>
                  <a:cubicBezTo>
                    <a:pt x="15" y="44"/>
                    <a:pt x="15" y="44"/>
                    <a:pt x="15" y="44"/>
                  </a:cubicBezTo>
                  <a:cubicBezTo>
                    <a:pt x="17" y="45"/>
                    <a:pt x="18" y="46"/>
                    <a:pt x="20" y="46"/>
                  </a:cubicBezTo>
                  <a:cubicBezTo>
                    <a:pt x="20" y="49"/>
                    <a:pt x="20" y="49"/>
                    <a:pt x="20" y="49"/>
                  </a:cubicBezTo>
                  <a:cubicBezTo>
                    <a:pt x="21" y="51"/>
                    <a:pt x="22" y="52"/>
                    <a:pt x="24" y="52"/>
                  </a:cubicBezTo>
                  <a:cubicBezTo>
                    <a:pt x="27" y="52"/>
                    <a:pt x="27" y="52"/>
                    <a:pt x="27" y="52"/>
                  </a:cubicBezTo>
                  <a:cubicBezTo>
                    <a:pt x="29" y="52"/>
                    <a:pt x="31" y="51"/>
                    <a:pt x="31" y="49"/>
                  </a:cubicBezTo>
                  <a:cubicBezTo>
                    <a:pt x="31" y="47"/>
                    <a:pt x="31" y="47"/>
                    <a:pt x="31" y="47"/>
                  </a:cubicBezTo>
                  <a:cubicBezTo>
                    <a:pt x="33" y="46"/>
                    <a:pt x="35" y="45"/>
                    <a:pt x="36" y="45"/>
                  </a:cubicBezTo>
                  <a:cubicBezTo>
                    <a:pt x="38" y="46"/>
                    <a:pt x="38" y="46"/>
                    <a:pt x="38" y="46"/>
                  </a:cubicBezTo>
                  <a:cubicBezTo>
                    <a:pt x="40" y="47"/>
                    <a:pt x="42" y="47"/>
                    <a:pt x="43" y="46"/>
                  </a:cubicBezTo>
                  <a:cubicBezTo>
                    <a:pt x="46" y="43"/>
                    <a:pt x="46" y="43"/>
                    <a:pt x="46" y="43"/>
                  </a:cubicBezTo>
                  <a:cubicBezTo>
                    <a:pt x="47" y="42"/>
                    <a:pt x="47" y="40"/>
                    <a:pt x="46" y="39"/>
                  </a:cubicBezTo>
                  <a:cubicBezTo>
                    <a:pt x="45" y="37"/>
                    <a:pt x="45" y="37"/>
                    <a:pt x="45" y="37"/>
                  </a:cubicBezTo>
                  <a:cubicBezTo>
                    <a:pt x="45" y="35"/>
                    <a:pt x="46" y="33"/>
                    <a:pt x="47" y="32"/>
                  </a:cubicBezTo>
                  <a:cubicBezTo>
                    <a:pt x="49" y="32"/>
                    <a:pt x="49" y="32"/>
                    <a:pt x="49" y="32"/>
                  </a:cubicBezTo>
                  <a:cubicBezTo>
                    <a:pt x="51" y="31"/>
                    <a:pt x="52" y="30"/>
                    <a:pt x="52" y="28"/>
                  </a:cubicBezTo>
                  <a:cubicBezTo>
                    <a:pt x="52" y="24"/>
                    <a:pt x="52" y="24"/>
                    <a:pt x="52" y="24"/>
                  </a:cubicBezTo>
                  <a:cubicBezTo>
                    <a:pt x="52" y="23"/>
                    <a:pt x="51" y="21"/>
                    <a:pt x="49" y="21"/>
                  </a:cubicBezTo>
                  <a:cubicBezTo>
                    <a:pt x="47" y="21"/>
                    <a:pt x="47" y="21"/>
                    <a:pt x="47" y="21"/>
                  </a:cubicBezTo>
                  <a:cubicBezTo>
                    <a:pt x="46" y="19"/>
                    <a:pt x="46" y="17"/>
                    <a:pt x="45" y="16"/>
                  </a:cubicBezTo>
                  <a:cubicBezTo>
                    <a:pt x="46" y="14"/>
                    <a:pt x="46" y="14"/>
                    <a:pt x="46" y="14"/>
                  </a:cubicBezTo>
                  <a:cubicBezTo>
                    <a:pt x="47" y="12"/>
                    <a:pt x="47" y="10"/>
                    <a:pt x="46" y="9"/>
                  </a:cubicBezTo>
                  <a:cubicBezTo>
                    <a:pt x="44" y="7"/>
                    <a:pt x="44" y="7"/>
                    <a:pt x="44" y="7"/>
                  </a:cubicBezTo>
                  <a:cubicBezTo>
                    <a:pt x="42" y="5"/>
                    <a:pt x="40" y="5"/>
                    <a:pt x="39" y="6"/>
                  </a:cubicBezTo>
                  <a:cubicBezTo>
                    <a:pt x="37" y="8"/>
                    <a:pt x="37" y="8"/>
                    <a:pt x="37" y="8"/>
                  </a:cubicBezTo>
                  <a:cubicBezTo>
                    <a:pt x="36" y="7"/>
                    <a:pt x="34" y="6"/>
                    <a:pt x="32" y="5"/>
                  </a:cubicBezTo>
                  <a:cubicBezTo>
                    <a:pt x="32" y="3"/>
                    <a:pt x="32" y="3"/>
                    <a:pt x="32" y="3"/>
                  </a:cubicBezTo>
                  <a:cubicBezTo>
                    <a:pt x="32" y="1"/>
                    <a:pt x="30" y="0"/>
                    <a:pt x="28" y="0"/>
                  </a:cubicBezTo>
                  <a:cubicBezTo>
                    <a:pt x="25" y="0"/>
                    <a:pt x="25" y="0"/>
                    <a:pt x="25" y="0"/>
                  </a:cubicBezTo>
                  <a:cubicBezTo>
                    <a:pt x="23" y="0"/>
                    <a:pt x="21" y="1"/>
                    <a:pt x="21" y="3"/>
                  </a:cubicBezTo>
                  <a:cubicBezTo>
                    <a:pt x="21" y="5"/>
                    <a:pt x="21" y="5"/>
                    <a:pt x="21" y="5"/>
                  </a:cubicBezTo>
                  <a:cubicBezTo>
                    <a:pt x="19" y="6"/>
                    <a:pt x="17" y="6"/>
                    <a:pt x="16" y="7"/>
                  </a:cubicBezTo>
                  <a:cubicBezTo>
                    <a:pt x="14" y="6"/>
                    <a:pt x="14" y="6"/>
                    <a:pt x="14" y="6"/>
                  </a:cubicBezTo>
                  <a:cubicBezTo>
                    <a:pt x="12" y="5"/>
                    <a:pt x="10" y="5"/>
                    <a:pt x="9" y="6"/>
                  </a:cubicBezTo>
                  <a:cubicBezTo>
                    <a:pt x="6" y="9"/>
                    <a:pt x="6" y="9"/>
                    <a:pt x="6" y="9"/>
                  </a:cubicBezTo>
                  <a:cubicBezTo>
                    <a:pt x="5" y="10"/>
                    <a:pt x="5" y="12"/>
                    <a:pt x="6" y="13"/>
                  </a:cubicBezTo>
                  <a:cubicBezTo>
                    <a:pt x="8" y="15"/>
                    <a:pt x="8" y="15"/>
                    <a:pt x="8" y="15"/>
                  </a:cubicBezTo>
                  <a:cubicBezTo>
                    <a:pt x="7" y="17"/>
                    <a:pt x="6" y="19"/>
                    <a:pt x="6" y="20"/>
                  </a:cubicBezTo>
                  <a:lnTo>
                    <a:pt x="3" y="21"/>
                  </a:lnTo>
                  <a:close/>
                  <a:moveTo>
                    <a:pt x="26" y="16"/>
                  </a:moveTo>
                  <a:cubicBezTo>
                    <a:pt x="31" y="17"/>
                    <a:pt x="36" y="21"/>
                    <a:pt x="36" y="26"/>
                  </a:cubicBezTo>
                  <a:cubicBezTo>
                    <a:pt x="35" y="31"/>
                    <a:pt x="31" y="35"/>
                    <a:pt x="26" y="35"/>
                  </a:cubicBezTo>
                  <a:cubicBezTo>
                    <a:pt x="21" y="35"/>
                    <a:pt x="17" y="31"/>
                    <a:pt x="17" y="26"/>
                  </a:cubicBezTo>
                  <a:cubicBezTo>
                    <a:pt x="17" y="21"/>
                    <a:pt x="21" y="16"/>
                    <a:pt x="26" y="16"/>
                  </a:cubicBezTo>
                  <a:close/>
                  <a:moveTo>
                    <a:pt x="26" y="16"/>
                  </a:moveTo>
                  <a:cubicBezTo>
                    <a:pt x="26" y="16"/>
                    <a:pt x="26" y="16"/>
                    <a:pt x="26" y="16"/>
                  </a:cubicBezTo>
                </a:path>
              </a:pathLst>
            </a:custGeom>
            <a:solidFill>
              <a:srgbClr val="FFFFFF"/>
            </a:solidFill>
            <a:ln w="9525">
              <a:noFill/>
              <a:round/>
            </a:ln>
          </p:spPr>
          <p:txBody>
            <a:bodyPr vert="horz" wrap="square" lIns="91440" tIns="45720" rIns="91440" bIns="45720" numCol="1" anchor="t" anchorCtr="0" compatLnSpc="1"/>
            <a:lstStyle/>
            <a:p>
              <a:endParaRPr lang="en-US">
                <a:latin typeface="Arial" panose="020B0604020202020204" pitchFamily="34" charset="0"/>
                <a:ea typeface="汉仪旗黑-60S" panose="00020600040101010101" pitchFamily="18" charset="-122"/>
                <a:cs typeface="+mn-ea"/>
                <a:sym typeface="Arial" panose="020B0604020202020204" pitchFamily="34" charset="0"/>
              </a:endParaRPr>
            </a:p>
          </p:txBody>
        </p:sp>
      </p:grpSp>
      <p:sp>
        <p:nvSpPr>
          <p:cNvPr id="18" name="Freeform 17"/>
          <p:cNvSpPr>
            <a:spLocks noEditPoints="1"/>
          </p:cNvSpPr>
          <p:nvPr/>
        </p:nvSpPr>
        <p:spPr bwMode="auto">
          <a:xfrm>
            <a:off x="4622344" y="1901563"/>
            <a:ext cx="422752" cy="628156"/>
          </a:xfrm>
          <a:custGeom>
            <a:avLst/>
            <a:gdLst/>
            <a:ahLst/>
            <a:cxnLst>
              <a:cxn ang="0">
                <a:pos x="47" y="0"/>
              </a:cxn>
              <a:cxn ang="0">
                <a:pos x="10" y="76"/>
              </a:cxn>
              <a:cxn ang="0">
                <a:pos x="24" y="124"/>
              </a:cxn>
              <a:cxn ang="0">
                <a:pos x="34" y="128"/>
              </a:cxn>
              <a:cxn ang="0">
                <a:pos x="44" y="140"/>
              </a:cxn>
              <a:cxn ang="0">
                <a:pos x="62" y="130"/>
              </a:cxn>
              <a:cxn ang="0">
                <a:pos x="67" y="128"/>
              </a:cxn>
              <a:cxn ang="0">
                <a:pos x="72" y="94"/>
              </a:cxn>
              <a:cxn ang="0">
                <a:pos x="94" y="46"/>
              </a:cxn>
              <a:cxn ang="0">
                <a:pos x="32" y="53"/>
              </a:cxn>
              <a:cxn ang="0">
                <a:pos x="43" y="56"/>
              </a:cxn>
              <a:cxn ang="0">
                <a:pos x="47" y="56"/>
              </a:cxn>
              <a:cxn ang="0">
                <a:pos x="55" y="55"/>
              </a:cxn>
              <a:cxn ang="0">
                <a:pos x="58" y="56"/>
              </a:cxn>
              <a:cxn ang="0">
                <a:pos x="54" y="89"/>
              </a:cxn>
              <a:cxn ang="0">
                <a:pos x="62" y="98"/>
              </a:cxn>
              <a:cxn ang="0">
                <a:pos x="33" y="106"/>
              </a:cxn>
              <a:cxn ang="0">
                <a:pos x="62" y="98"/>
              </a:cxn>
              <a:cxn ang="0">
                <a:pos x="33" y="111"/>
              </a:cxn>
              <a:cxn ang="0">
                <a:pos x="62" y="118"/>
              </a:cxn>
              <a:cxn ang="0">
                <a:pos x="64" y="88"/>
              </a:cxn>
              <a:cxn ang="0">
                <a:pos x="70" y="49"/>
              </a:cxn>
              <a:cxn ang="0">
                <a:pos x="63" y="48"/>
              </a:cxn>
              <a:cxn ang="0">
                <a:pos x="58" y="51"/>
              </a:cxn>
              <a:cxn ang="0">
                <a:pos x="52" y="42"/>
              </a:cxn>
              <a:cxn ang="0">
                <a:pos x="44" y="51"/>
              </a:cxn>
              <a:cxn ang="0">
                <a:pos x="36" y="45"/>
              </a:cxn>
              <a:cxn ang="0">
                <a:pos x="31" y="48"/>
              </a:cxn>
              <a:cxn ang="0">
                <a:pos x="24" y="50"/>
              </a:cxn>
              <a:cxn ang="0">
                <a:pos x="31" y="89"/>
              </a:cxn>
              <a:cxn ang="0">
                <a:pos x="9" y="47"/>
              </a:cxn>
              <a:cxn ang="0">
                <a:pos x="85" y="47"/>
              </a:cxn>
              <a:cxn ang="0">
                <a:pos x="64" y="88"/>
              </a:cxn>
              <a:cxn ang="0">
                <a:pos x="64" y="88"/>
              </a:cxn>
            </a:cxnLst>
            <a:rect l="0" t="0" r="r" b="b"/>
            <a:pathLst>
              <a:path w="94" h="140">
                <a:moveTo>
                  <a:pt x="94" y="46"/>
                </a:moveTo>
                <a:cubicBezTo>
                  <a:pt x="94" y="20"/>
                  <a:pt x="73" y="0"/>
                  <a:pt x="47" y="0"/>
                </a:cubicBezTo>
                <a:cubicBezTo>
                  <a:pt x="21" y="0"/>
                  <a:pt x="0" y="21"/>
                  <a:pt x="0" y="47"/>
                </a:cubicBezTo>
                <a:cubicBezTo>
                  <a:pt x="0" y="58"/>
                  <a:pt x="4" y="68"/>
                  <a:pt x="10" y="76"/>
                </a:cubicBezTo>
                <a:cubicBezTo>
                  <a:pt x="15" y="82"/>
                  <a:pt x="20" y="89"/>
                  <a:pt x="23" y="95"/>
                </a:cubicBezTo>
                <a:cubicBezTo>
                  <a:pt x="24" y="124"/>
                  <a:pt x="24" y="124"/>
                  <a:pt x="24" y="124"/>
                </a:cubicBezTo>
                <a:cubicBezTo>
                  <a:pt x="24" y="126"/>
                  <a:pt x="26" y="128"/>
                  <a:pt x="28" y="128"/>
                </a:cubicBezTo>
                <a:cubicBezTo>
                  <a:pt x="34" y="128"/>
                  <a:pt x="34" y="128"/>
                  <a:pt x="34" y="128"/>
                </a:cubicBezTo>
                <a:cubicBezTo>
                  <a:pt x="34" y="130"/>
                  <a:pt x="34" y="130"/>
                  <a:pt x="34" y="130"/>
                </a:cubicBezTo>
                <a:cubicBezTo>
                  <a:pt x="34" y="136"/>
                  <a:pt x="38" y="140"/>
                  <a:pt x="44" y="140"/>
                </a:cubicBezTo>
                <a:cubicBezTo>
                  <a:pt x="52" y="140"/>
                  <a:pt x="52" y="140"/>
                  <a:pt x="52" y="140"/>
                </a:cubicBezTo>
                <a:cubicBezTo>
                  <a:pt x="58" y="140"/>
                  <a:pt x="62" y="136"/>
                  <a:pt x="62" y="130"/>
                </a:cubicBezTo>
                <a:cubicBezTo>
                  <a:pt x="62" y="128"/>
                  <a:pt x="62" y="128"/>
                  <a:pt x="62" y="128"/>
                </a:cubicBezTo>
                <a:cubicBezTo>
                  <a:pt x="67" y="128"/>
                  <a:pt x="67" y="128"/>
                  <a:pt x="67" y="128"/>
                </a:cubicBezTo>
                <a:cubicBezTo>
                  <a:pt x="70" y="128"/>
                  <a:pt x="72" y="126"/>
                  <a:pt x="72" y="123"/>
                </a:cubicBezTo>
                <a:cubicBezTo>
                  <a:pt x="72" y="94"/>
                  <a:pt x="72" y="94"/>
                  <a:pt x="72" y="94"/>
                </a:cubicBezTo>
                <a:cubicBezTo>
                  <a:pt x="75" y="88"/>
                  <a:pt x="80" y="82"/>
                  <a:pt x="84" y="76"/>
                </a:cubicBezTo>
                <a:cubicBezTo>
                  <a:pt x="91" y="67"/>
                  <a:pt x="94" y="57"/>
                  <a:pt x="94" y="46"/>
                </a:cubicBezTo>
                <a:close/>
                <a:moveTo>
                  <a:pt x="41" y="89"/>
                </a:moveTo>
                <a:cubicBezTo>
                  <a:pt x="32" y="53"/>
                  <a:pt x="32" y="53"/>
                  <a:pt x="32" y="53"/>
                </a:cubicBezTo>
                <a:cubicBezTo>
                  <a:pt x="37" y="50"/>
                  <a:pt x="37" y="50"/>
                  <a:pt x="37" y="50"/>
                </a:cubicBezTo>
                <a:cubicBezTo>
                  <a:pt x="43" y="56"/>
                  <a:pt x="43" y="56"/>
                  <a:pt x="43" y="56"/>
                </a:cubicBezTo>
                <a:cubicBezTo>
                  <a:pt x="44" y="56"/>
                  <a:pt x="44" y="56"/>
                  <a:pt x="45" y="56"/>
                </a:cubicBezTo>
                <a:cubicBezTo>
                  <a:pt x="46" y="56"/>
                  <a:pt x="46" y="56"/>
                  <a:pt x="47" y="56"/>
                </a:cubicBezTo>
                <a:cubicBezTo>
                  <a:pt x="52" y="49"/>
                  <a:pt x="52" y="49"/>
                  <a:pt x="52" y="49"/>
                </a:cubicBezTo>
                <a:cubicBezTo>
                  <a:pt x="55" y="55"/>
                  <a:pt x="55" y="55"/>
                  <a:pt x="55" y="55"/>
                </a:cubicBezTo>
                <a:cubicBezTo>
                  <a:pt x="55" y="56"/>
                  <a:pt x="56" y="56"/>
                  <a:pt x="57" y="56"/>
                </a:cubicBezTo>
                <a:cubicBezTo>
                  <a:pt x="57" y="56"/>
                  <a:pt x="58" y="56"/>
                  <a:pt x="58" y="56"/>
                </a:cubicBezTo>
                <a:cubicBezTo>
                  <a:pt x="62" y="54"/>
                  <a:pt x="62" y="54"/>
                  <a:pt x="62" y="54"/>
                </a:cubicBezTo>
                <a:cubicBezTo>
                  <a:pt x="54" y="89"/>
                  <a:pt x="54" y="89"/>
                  <a:pt x="54" y="89"/>
                </a:cubicBezTo>
                <a:lnTo>
                  <a:pt x="41" y="89"/>
                </a:lnTo>
                <a:close/>
                <a:moveTo>
                  <a:pt x="62" y="98"/>
                </a:moveTo>
                <a:cubicBezTo>
                  <a:pt x="62" y="106"/>
                  <a:pt x="62" y="106"/>
                  <a:pt x="62" y="106"/>
                </a:cubicBezTo>
                <a:cubicBezTo>
                  <a:pt x="33" y="106"/>
                  <a:pt x="33" y="106"/>
                  <a:pt x="33" y="106"/>
                </a:cubicBezTo>
                <a:cubicBezTo>
                  <a:pt x="33" y="98"/>
                  <a:pt x="33" y="98"/>
                  <a:pt x="33" y="98"/>
                </a:cubicBezTo>
                <a:lnTo>
                  <a:pt x="62" y="98"/>
                </a:lnTo>
                <a:close/>
                <a:moveTo>
                  <a:pt x="33" y="119"/>
                </a:moveTo>
                <a:cubicBezTo>
                  <a:pt x="33" y="111"/>
                  <a:pt x="33" y="111"/>
                  <a:pt x="33" y="111"/>
                </a:cubicBezTo>
                <a:cubicBezTo>
                  <a:pt x="62" y="111"/>
                  <a:pt x="62" y="111"/>
                  <a:pt x="62" y="111"/>
                </a:cubicBezTo>
                <a:cubicBezTo>
                  <a:pt x="62" y="118"/>
                  <a:pt x="62" y="118"/>
                  <a:pt x="62" y="118"/>
                </a:cubicBezTo>
                <a:lnTo>
                  <a:pt x="33" y="119"/>
                </a:lnTo>
                <a:close/>
                <a:moveTo>
                  <a:pt x="64" y="88"/>
                </a:moveTo>
                <a:cubicBezTo>
                  <a:pt x="62" y="88"/>
                  <a:pt x="62" y="88"/>
                  <a:pt x="62" y="88"/>
                </a:cubicBezTo>
                <a:cubicBezTo>
                  <a:pt x="70" y="49"/>
                  <a:pt x="70" y="49"/>
                  <a:pt x="70" y="49"/>
                </a:cubicBezTo>
                <a:cubicBezTo>
                  <a:pt x="71" y="48"/>
                  <a:pt x="69" y="46"/>
                  <a:pt x="67" y="45"/>
                </a:cubicBezTo>
                <a:cubicBezTo>
                  <a:pt x="66" y="45"/>
                  <a:pt x="64" y="46"/>
                  <a:pt x="63" y="48"/>
                </a:cubicBezTo>
                <a:cubicBezTo>
                  <a:pt x="63" y="49"/>
                  <a:pt x="63" y="49"/>
                  <a:pt x="63" y="49"/>
                </a:cubicBezTo>
                <a:cubicBezTo>
                  <a:pt x="58" y="51"/>
                  <a:pt x="58" y="51"/>
                  <a:pt x="58" y="51"/>
                </a:cubicBezTo>
                <a:cubicBezTo>
                  <a:pt x="54" y="44"/>
                  <a:pt x="54" y="44"/>
                  <a:pt x="54" y="44"/>
                </a:cubicBezTo>
                <a:cubicBezTo>
                  <a:pt x="54" y="43"/>
                  <a:pt x="53" y="43"/>
                  <a:pt x="52" y="42"/>
                </a:cubicBezTo>
                <a:cubicBezTo>
                  <a:pt x="52" y="42"/>
                  <a:pt x="51" y="43"/>
                  <a:pt x="50" y="43"/>
                </a:cubicBezTo>
                <a:cubicBezTo>
                  <a:pt x="44" y="51"/>
                  <a:pt x="44" y="51"/>
                  <a:pt x="44" y="51"/>
                </a:cubicBezTo>
                <a:cubicBezTo>
                  <a:pt x="39" y="45"/>
                  <a:pt x="39" y="45"/>
                  <a:pt x="39" y="45"/>
                </a:cubicBezTo>
                <a:cubicBezTo>
                  <a:pt x="38" y="45"/>
                  <a:pt x="37" y="45"/>
                  <a:pt x="36" y="45"/>
                </a:cubicBezTo>
                <a:cubicBezTo>
                  <a:pt x="31" y="48"/>
                  <a:pt x="31" y="48"/>
                  <a:pt x="31" y="48"/>
                </a:cubicBezTo>
                <a:cubicBezTo>
                  <a:pt x="31" y="48"/>
                  <a:pt x="31" y="48"/>
                  <a:pt x="31" y="48"/>
                </a:cubicBezTo>
                <a:cubicBezTo>
                  <a:pt x="31" y="46"/>
                  <a:pt x="29" y="45"/>
                  <a:pt x="27" y="46"/>
                </a:cubicBezTo>
                <a:cubicBezTo>
                  <a:pt x="25" y="46"/>
                  <a:pt x="24" y="48"/>
                  <a:pt x="24" y="50"/>
                </a:cubicBezTo>
                <a:cubicBezTo>
                  <a:pt x="33" y="89"/>
                  <a:pt x="33" y="89"/>
                  <a:pt x="33" y="89"/>
                </a:cubicBezTo>
                <a:cubicBezTo>
                  <a:pt x="31" y="89"/>
                  <a:pt x="31" y="89"/>
                  <a:pt x="31" y="89"/>
                </a:cubicBezTo>
                <a:cubicBezTo>
                  <a:pt x="27" y="82"/>
                  <a:pt x="22" y="76"/>
                  <a:pt x="18" y="70"/>
                </a:cubicBezTo>
                <a:cubicBezTo>
                  <a:pt x="12" y="64"/>
                  <a:pt x="10" y="56"/>
                  <a:pt x="9" y="47"/>
                </a:cubicBezTo>
                <a:cubicBezTo>
                  <a:pt x="9" y="26"/>
                  <a:pt x="26" y="9"/>
                  <a:pt x="47" y="9"/>
                </a:cubicBezTo>
                <a:cubicBezTo>
                  <a:pt x="68" y="9"/>
                  <a:pt x="85" y="26"/>
                  <a:pt x="85" y="47"/>
                </a:cubicBezTo>
                <a:cubicBezTo>
                  <a:pt x="85" y="55"/>
                  <a:pt x="82" y="63"/>
                  <a:pt x="77" y="70"/>
                </a:cubicBezTo>
                <a:cubicBezTo>
                  <a:pt x="72" y="76"/>
                  <a:pt x="68" y="82"/>
                  <a:pt x="64" y="88"/>
                </a:cubicBezTo>
                <a:close/>
                <a:moveTo>
                  <a:pt x="64" y="88"/>
                </a:moveTo>
                <a:cubicBezTo>
                  <a:pt x="64" y="88"/>
                  <a:pt x="64" y="88"/>
                  <a:pt x="64" y="88"/>
                </a:cubicBezTo>
              </a:path>
            </a:pathLst>
          </a:custGeom>
          <a:solidFill>
            <a:srgbClr val="FFFFFF"/>
          </a:solidFill>
          <a:ln w="9525">
            <a:noFill/>
            <a:round/>
          </a:ln>
        </p:spPr>
        <p:txBody>
          <a:bodyPr vert="horz" wrap="square" lIns="91440" tIns="45720" rIns="91440" bIns="45720" numCol="1" anchor="t" anchorCtr="0" compatLnSpc="1"/>
          <a:lstStyle/>
          <a:p>
            <a:endParaRPr lang="en-US">
              <a:latin typeface="Arial" panose="020B0604020202020204" pitchFamily="34" charset="0"/>
              <a:ea typeface="汉仪旗黑-60S" panose="00020600040101010101" pitchFamily="18" charset="-122"/>
              <a:cs typeface="+mn-ea"/>
              <a:sym typeface="Arial" panose="020B0604020202020204" pitchFamily="34" charset="0"/>
            </a:endParaRPr>
          </a:p>
        </p:txBody>
      </p:sp>
      <p:sp>
        <p:nvSpPr>
          <p:cNvPr id="19" name="TextBox 56"/>
          <p:cNvSpPr txBox="1"/>
          <p:nvPr/>
        </p:nvSpPr>
        <p:spPr>
          <a:xfrm>
            <a:off x="5267376" y="2330563"/>
            <a:ext cx="579120" cy="706755"/>
          </a:xfrm>
          <a:prstGeom prst="rect">
            <a:avLst/>
          </a:prstGeom>
          <a:noFill/>
        </p:spPr>
        <p:txBody>
          <a:bodyPr wrap="none" rtlCol="0">
            <a:spAutoFit/>
          </a:bodyPr>
          <a:lstStyle/>
          <a:p>
            <a:pPr algn="ctr"/>
            <a:r>
              <a:rPr lang="en-US" sz="2800" b="1" dirty="0">
                <a:solidFill>
                  <a:schemeClr val="bg1"/>
                </a:solidFill>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rPr>
              <a:t>01</a:t>
            </a:r>
            <a:br>
              <a:rPr lang="en-US" sz="1200" dirty="0">
                <a:solidFill>
                  <a:schemeClr val="bg1"/>
                </a:solidFill>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rPr>
            </a:br>
            <a:endParaRPr lang="en-US" sz="1200" b="1" dirty="0">
              <a:solidFill>
                <a:schemeClr val="bg1"/>
              </a:solidFill>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endParaRPr>
          </a:p>
        </p:txBody>
      </p:sp>
      <p:sp>
        <p:nvSpPr>
          <p:cNvPr id="20" name="TextBox 57"/>
          <p:cNvSpPr txBox="1"/>
          <p:nvPr/>
        </p:nvSpPr>
        <p:spPr>
          <a:xfrm>
            <a:off x="6340640" y="2330563"/>
            <a:ext cx="579120" cy="706755"/>
          </a:xfrm>
          <a:prstGeom prst="rect">
            <a:avLst/>
          </a:prstGeom>
          <a:noFill/>
        </p:spPr>
        <p:txBody>
          <a:bodyPr wrap="none" rtlCol="0">
            <a:spAutoFit/>
          </a:bodyPr>
          <a:lstStyle/>
          <a:p>
            <a:pPr algn="ctr"/>
            <a:r>
              <a:rPr lang="en-US" sz="2800" b="1" dirty="0">
                <a:solidFill>
                  <a:schemeClr val="bg1"/>
                </a:solidFill>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rPr>
              <a:t>02</a:t>
            </a:r>
            <a:br>
              <a:rPr lang="en-US" sz="1200" dirty="0">
                <a:solidFill>
                  <a:schemeClr val="bg1"/>
                </a:solidFill>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rPr>
            </a:br>
            <a:endParaRPr lang="en-US" sz="1200" b="1" dirty="0">
              <a:solidFill>
                <a:schemeClr val="bg1"/>
              </a:solidFill>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endParaRPr>
          </a:p>
        </p:txBody>
      </p:sp>
      <p:sp>
        <p:nvSpPr>
          <p:cNvPr id="22" name="TextBox 58"/>
          <p:cNvSpPr txBox="1"/>
          <p:nvPr/>
        </p:nvSpPr>
        <p:spPr>
          <a:xfrm>
            <a:off x="5267376" y="3851993"/>
            <a:ext cx="579120" cy="706755"/>
          </a:xfrm>
          <a:prstGeom prst="rect">
            <a:avLst/>
          </a:prstGeom>
          <a:noFill/>
        </p:spPr>
        <p:txBody>
          <a:bodyPr wrap="none" rtlCol="0">
            <a:spAutoFit/>
          </a:bodyPr>
          <a:lstStyle/>
          <a:p>
            <a:pPr algn="ctr"/>
            <a:r>
              <a:rPr lang="en-US" sz="2800" b="1" dirty="0">
                <a:solidFill>
                  <a:schemeClr val="bg1"/>
                </a:solidFill>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rPr>
              <a:t>04</a:t>
            </a:r>
            <a:br>
              <a:rPr lang="en-US" sz="1200" dirty="0">
                <a:solidFill>
                  <a:schemeClr val="bg1"/>
                </a:solidFill>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rPr>
            </a:br>
            <a:endParaRPr lang="en-US" sz="1200" b="1" dirty="0">
              <a:solidFill>
                <a:schemeClr val="bg1"/>
              </a:solidFill>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endParaRPr>
          </a:p>
        </p:txBody>
      </p:sp>
      <p:sp>
        <p:nvSpPr>
          <p:cNvPr id="23" name="TextBox 59"/>
          <p:cNvSpPr txBox="1"/>
          <p:nvPr/>
        </p:nvSpPr>
        <p:spPr>
          <a:xfrm>
            <a:off x="6340640" y="3851993"/>
            <a:ext cx="579120" cy="706755"/>
          </a:xfrm>
          <a:prstGeom prst="rect">
            <a:avLst/>
          </a:prstGeom>
          <a:noFill/>
        </p:spPr>
        <p:txBody>
          <a:bodyPr wrap="none" rtlCol="0">
            <a:spAutoFit/>
          </a:bodyPr>
          <a:lstStyle/>
          <a:p>
            <a:pPr algn="ctr"/>
            <a:r>
              <a:rPr lang="en-US" sz="2800" b="1" dirty="0">
                <a:solidFill>
                  <a:schemeClr val="bg1"/>
                </a:solidFill>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rPr>
              <a:t>03</a:t>
            </a:r>
            <a:br>
              <a:rPr lang="en-US" sz="1200" dirty="0">
                <a:solidFill>
                  <a:schemeClr val="bg1"/>
                </a:solidFill>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rPr>
            </a:br>
            <a:endParaRPr lang="en-US" sz="1200" b="1" dirty="0">
              <a:solidFill>
                <a:schemeClr val="bg1"/>
              </a:solidFill>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endParaRPr>
          </a:p>
        </p:txBody>
      </p:sp>
      <p:sp>
        <p:nvSpPr>
          <p:cNvPr id="26" name="Rectangle 3"/>
          <p:cNvSpPr txBox="1">
            <a:spLocks noChangeArrowheads="1"/>
          </p:cNvSpPr>
          <p:nvPr/>
        </p:nvSpPr>
        <p:spPr bwMode="auto">
          <a:xfrm>
            <a:off x="8324401" y="4516889"/>
            <a:ext cx="3028183" cy="556179"/>
          </a:xfrm>
          <a:prstGeom prst="rect">
            <a:avLst/>
          </a:prstGeom>
          <a:noFill/>
        </p:spPr>
        <p:txBody>
          <a:bodyPr wrap="square" lIns="360000" tIns="0" rIns="0" bIns="0" anchor="ctr" anchorCtr="0">
            <a:no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anose="020B0604030504040204" pitchFamily="34" charset="0"/>
                <a:ea typeface="Tahoma" panose="020B0604030504040204" pitchFamily="34" charset="0"/>
                <a:cs typeface="Tahoma" panose="020B0604030504040204" pitchFamily="34" charset="0"/>
              </a:defRPr>
            </a:lvl1pPr>
          </a:lstStyle>
          <a:p>
            <a:pPr algn="l">
              <a:lnSpc>
                <a:spcPct val="150000"/>
              </a:lnSpc>
            </a:pPr>
            <a:r>
              <a:rPr lang="zh-CN" altLang="en-US" sz="1200" b="0">
                <a:solidFill>
                  <a:schemeClr val="tx1"/>
                </a:solidFill>
                <a:effectLst/>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rPr>
              <a:t>查中或日常检查发现的重大事故隐患，安全环保部负责组织相关部门编制事故隐患治理方案</a:t>
            </a:r>
            <a:endParaRPr lang="zh-CN" altLang="en-US" sz="1200" b="0" dirty="0">
              <a:solidFill>
                <a:schemeClr val="tx1"/>
              </a:solidFill>
              <a:effectLst/>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endParaRPr>
          </a:p>
        </p:txBody>
      </p:sp>
      <p:sp>
        <p:nvSpPr>
          <p:cNvPr id="29" name="Rectangle 3"/>
          <p:cNvSpPr txBox="1">
            <a:spLocks noChangeArrowheads="1"/>
          </p:cNvSpPr>
          <p:nvPr/>
        </p:nvSpPr>
        <p:spPr bwMode="auto">
          <a:xfrm>
            <a:off x="8324401" y="1981028"/>
            <a:ext cx="3155269" cy="556179"/>
          </a:xfrm>
          <a:prstGeom prst="rect">
            <a:avLst/>
          </a:prstGeom>
          <a:noFill/>
        </p:spPr>
        <p:txBody>
          <a:bodyPr wrap="square" lIns="360000" tIns="0" rIns="360000" bIns="0" anchor="ctr" anchorCtr="0">
            <a:no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anose="020B0604030504040204" pitchFamily="34" charset="0"/>
                <a:ea typeface="Tahoma" panose="020B0604030504040204" pitchFamily="34" charset="0"/>
                <a:cs typeface="Tahoma" panose="020B0604030504040204" pitchFamily="34" charset="0"/>
              </a:defRPr>
            </a:lvl1pPr>
          </a:lstStyle>
          <a:p>
            <a:pPr algn="l">
              <a:lnSpc>
                <a:spcPct val="150000"/>
              </a:lnSpc>
            </a:pPr>
            <a:r>
              <a:rPr lang="zh-CN" altLang="en-US" sz="1200" b="0">
                <a:solidFill>
                  <a:schemeClr val="tx1"/>
                </a:solidFill>
                <a:effectLst/>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rPr>
              <a:t>在对事故隐患进行治理时，各部门应采取有效的监控和安全防范措施，防止治理期间事故的发生</a:t>
            </a:r>
            <a:endParaRPr lang="zh-CN" altLang="en-US" sz="1200" b="0" dirty="0">
              <a:solidFill>
                <a:schemeClr val="tx1"/>
              </a:solidFill>
              <a:effectLst/>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endParaRPr>
          </a:p>
        </p:txBody>
      </p:sp>
      <p:sp>
        <p:nvSpPr>
          <p:cNvPr id="32" name="Rectangle 3"/>
          <p:cNvSpPr txBox="1">
            <a:spLocks noChangeArrowheads="1"/>
          </p:cNvSpPr>
          <p:nvPr/>
        </p:nvSpPr>
        <p:spPr bwMode="auto">
          <a:xfrm>
            <a:off x="719138" y="4516889"/>
            <a:ext cx="3153241" cy="556179"/>
          </a:xfrm>
          <a:prstGeom prst="rect">
            <a:avLst/>
          </a:prstGeom>
          <a:noFill/>
        </p:spPr>
        <p:txBody>
          <a:bodyPr wrap="square" lIns="0" tIns="0" rIns="360000" bIns="0" anchor="ctr" anchorCtr="0">
            <a:no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anose="020B0604030504040204" pitchFamily="34" charset="0"/>
                <a:ea typeface="Tahoma" panose="020B0604030504040204" pitchFamily="34" charset="0"/>
                <a:cs typeface="Tahoma" panose="020B0604030504040204" pitchFamily="34" charset="0"/>
              </a:defRPr>
            </a:lvl1pPr>
          </a:lstStyle>
          <a:p>
            <a:pPr algn="r">
              <a:lnSpc>
                <a:spcPct val="150000"/>
              </a:lnSpc>
            </a:pPr>
            <a:r>
              <a:rPr lang="zh-CN" altLang="en-US" sz="1200" b="0">
                <a:solidFill>
                  <a:schemeClr val="tx1"/>
                </a:solidFill>
                <a:effectLst/>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rPr>
              <a:t>一般事故隐患治理结束后，由各部门治理责任人验收，验收合格后报部门经理审核签字并报安全环保部备案</a:t>
            </a:r>
            <a:endParaRPr lang="zh-CN" altLang="en-US" sz="1200" b="0" dirty="0">
              <a:solidFill>
                <a:schemeClr val="tx1"/>
              </a:solidFill>
              <a:effectLst/>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endParaRPr>
          </a:p>
        </p:txBody>
      </p:sp>
      <p:sp>
        <p:nvSpPr>
          <p:cNvPr id="35" name="Rectangle 3"/>
          <p:cNvSpPr txBox="1">
            <a:spLocks noChangeArrowheads="1"/>
          </p:cNvSpPr>
          <p:nvPr/>
        </p:nvSpPr>
        <p:spPr bwMode="auto">
          <a:xfrm>
            <a:off x="723368" y="1981028"/>
            <a:ext cx="3149012" cy="556179"/>
          </a:xfrm>
          <a:prstGeom prst="rect">
            <a:avLst/>
          </a:prstGeom>
          <a:noFill/>
        </p:spPr>
        <p:txBody>
          <a:bodyPr wrap="square" lIns="0" tIns="0" rIns="360000" bIns="0" anchor="ctr" anchorCtr="0">
            <a:no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anose="020B0604030504040204" pitchFamily="34" charset="0"/>
                <a:ea typeface="Tahoma" panose="020B0604030504040204" pitchFamily="34" charset="0"/>
                <a:cs typeface="Tahoma" panose="020B0604030504040204" pitchFamily="34" charset="0"/>
              </a:defRPr>
            </a:lvl1pPr>
          </a:lstStyle>
          <a:p>
            <a:pPr algn="r">
              <a:lnSpc>
                <a:spcPct val="150000"/>
              </a:lnSpc>
            </a:pPr>
            <a:r>
              <a:rPr lang="zh-CN" altLang="en-US" sz="1200" b="0">
                <a:solidFill>
                  <a:schemeClr val="tx1"/>
                </a:solidFill>
                <a:effectLst/>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rPr>
              <a:t>事故一般事故隐患由各部门总监、经理或主管安全工作负责人指定隐患治理责任人，立即治理，及时消除隐患</a:t>
            </a:r>
            <a:endParaRPr lang="zh-CN" altLang="en-US" sz="1200" b="0" dirty="0">
              <a:solidFill>
                <a:schemeClr val="tx1"/>
              </a:solidFill>
              <a:effectLst/>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endParaRPr>
          </a:p>
        </p:txBody>
      </p:sp>
    </p:spTree>
    <p:custDataLst>
      <p:tags r:id="rId1"/>
    </p:custData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5" name="图片 14"/>
          <p:cNvPicPr>
            <a:picLocks noChangeAspect="1"/>
          </p:cNvPicPr>
          <p:nvPr/>
        </p:nvPicPr>
        <p:blipFill rotWithShape="1">
          <a:blip r:embed="rId1"/>
          <a:srcRect/>
          <a:stretch>
            <a:fillRect/>
          </a:stretch>
        </p:blipFill>
        <p:spPr>
          <a:xfrm rot="16200000">
            <a:off x="-1001637" y="1001634"/>
            <a:ext cx="6858000" cy="4854731"/>
          </a:xfrm>
          <a:prstGeom prst="rect">
            <a:avLst/>
          </a:prstGeom>
        </p:spPr>
      </p:pic>
      <p:sp>
        <p:nvSpPr>
          <p:cNvPr id="18" name="椭圆 17"/>
          <p:cNvSpPr/>
          <p:nvPr/>
        </p:nvSpPr>
        <p:spPr>
          <a:xfrm>
            <a:off x="2266934" y="1208280"/>
            <a:ext cx="2582670" cy="2582670"/>
          </a:xfrm>
          <a:prstGeom prst="ellipse">
            <a:avLst/>
          </a:prstGeom>
          <a:solidFill>
            <a:srgbClr val="098EA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汉仪旗黑-60S" panose="00020600040101010101" pitchFamily="18" charset="-122"/>
              <a:cs typeface="+mn-ea"/>
              <a:sym typeface="Arial" panose="020B0604020202020204" pitchFamily="34" charset="0"/>
            </a:endParaRPr>
          </a:p>
        </p:txBody>
      </p:sp>
      <p:sp>
        <p:nvSpPr>
          <p:cNvPr id="22" name="矩形 21"/>
          <p:cNvSpPr/>
          <p:nvPr/>
        </p:nvSpPr>
        <p:spPr>
          <a:xfrm>
            <a:off x="2266934" y="1809668"/>
            <a:ext cx="2106321" cy="1014730"/>
          </a:xfrm>
          <a:prstGeom prst="rect">
            <a:avLst/>
          </a:prstGeom>
        </p:spPr>
        <p:txBody>
          <a:bodyPr vert="horz" wrap="square">
            <a:spAutoFit/>
          </a:bodyPr>
          <a:lstStyle/>
          <a:p>
            <a:r>
              <a:rPr lang="zh-CN" altLang="en-US" sz="6000" b="1" dirty="0">
                <a:solidFill>
                  <a:schemeClr val="bg1"/>
                </a:solidFill>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rPr>
              <a:t>目</a:t>
            </a:r>
            <a:r>
              <a:rPr lang="zh-CN" altLang="en-US" sz="6000" b="1" dirty="0">
                <a:solidFill>
                  <a:schemeClr val="bg1"/>
                </a:solidFill>
                <a:latin typeface="思源黑体 Regular" panose="020B0500000000000000" charset="-122"/>
                <a:ea typeface="汉仪旗黑-60S" panose="00020600040101010101" pitchFamily="18" charset="-122"/>
                <a:cs typeface="+mn-ea"/>
                <a:sym typeface="Arial" panose="020B0604020202020204" pitchFamily="34" charset="0"/>
              </a:rPr>
              <a:t> 录</a:t>
            </a:r>
            <a:endParaRPr lang="zh-CN" altLang="en-US" sz="6000" b="1" dirty="0">
              <a:solidFill>
                <a:schemeClr val="bg1"/>
              </a:solidFill>
              <a:latin typeface="思源黑体 Regular" panose="020B0500000000000000" charset="-122"/>
              <a:ea typeface="汉仪旗黑-60S" panose="00020600040101010101" pitchFamily="18" charset="-122"/>
              <a:cs typeface="+mn-ea"/>
              <a:sym typeface="Arial" panose="020B0604020202020204" pitchFamily="34" charset="0"/>
            </a:endParaRPr>
          </a:p>
        </p:txBody>
      </p:sp>
      <p:sp>
        <p:nvSpPr>
          <p:cNvPr id="24" name="矩形 23"/>
          <p:cNvSpPr/>
          <p:nvPr/>
        </p:nvSpPr>
        <p:spPr>
          <a:xfrm>
            <a:off x="2343134" y="2627965"/>
            <a:ext cx="2347621" cy="521970"/>
          </a:xfrm>
          <a:prstGeom prst="rect">
            <a:avLst/>
          </a:prstGeom>
        </p:spPr>
        <p:txBody>
          <a:bodyPr vert="horz" wrap="square">
            <a:spAutoFit/>
          </a:bodyPr>
          <a:lstStyle/>
          <a:p>
            <a:pPr algn="dist"/>
            <a:r>
              <a:rPr lang="zh-CN" altLang="en-US" sz="2800" dirty="0">
                <a:solidFill>
                  <a:schemeClr val="bg1"/>
                </a:solidFill>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rPr>
              <a:t>Contents</a:t>
            </a:r>
            <a:endParaRPr lang="zh-CN" altLang="en-US" sz="2800" dirty="0">
              <a:solidFill>
                <a:schemeClr val="bg1"/>
              </a:solidFill>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endParaRPr>
          </a:p>
        </p:txBody>
      </p:sp>
      <p:grpSp>
        <p:nvGrpSpPr>
          <p:cNvPr id="25" name="组合 24"/>
          <p:cNvGrpSpPr/>
          <p:nvPr/>
        </p:nvGrpSpPr>
        <p:grpSpPr>
          <a:xfrm>
            <a:off x="4131955" y="2132665"/>
            <a:ext cx="558800" cy="558800"/>
            <a:chOff x="534163" y="1193618"/>
            <a:chExt cx="558800" cy="558800"/>
          </a:xfrm>
        </p:grpSpPr>
        <p:sp>
          <p:nvSpPr>
            <p:cNvPr id="26" name="椭圆 25"/>
            <p:cNvSpPr/>
            <p:nvPr/>
          </p:nvSpPr>
          <p:spPr>
            <a:xfrm>
              <a:off x="534163" y="1193618"/>
              <a:ext cx="558800" cy="558800"/>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latin typeface="Arial" panose="020B0604020202020204" pitchFamily="34" charset="0"/>
                <a:ea typeface="汉仪旗黑-60S" panose="00020600040101010101" pitchFamily="18" charset="-122"/>
                <a:cs typeface="+mn-ea"/>
                <a:sym typeface="Arial" panose="020B0604020202020204" pitchFamily="34" charset="0"/>
              </a:endParaRPr>
            </a:p>
          </p:txBody>
        </p:sp>
        <p:sp>
          <p:nvSpPr>
            <p:cNvPr id="27" name="Oval 9"/>
            <p:cNvSpPr/>
            <p:nvPr/>
          </p:nvSpPr>
          <p:spPr>
            <a:xfrm>
              <a:off x="628392" y="1300587"/>
              <a:ext cx="370341" cy="344862"/>
            </a:xfrm>
            <a:custGeom>
              <a:avLst/>
              <a:gdLst>
                <a:gd name="T0" fmla="*/ 8052 w 11204"/>
                <a:gd name="T1" fmla="*/ 701 h 10433"/>
                <a:gd name="T2" fmla="*/ 7702 w 11204"/>
                <a:gd name="T3" fmla="*/ 6 h 10433"/>
                <a:gd name="T4" fmla="*/ 7352 w 11204"/>
                <a:gd name="T5" fmla="*/ 701 h 10433"/>
                <a:gd name="T6" fmla="*/ 3854 w 11204"/>
                <a:gd name="T7" fmla="*/ 353 h 10433"/>
                <a:gd name="T8" fmla="*/ 3504 w 11204"/>
                <a:gd name="T9" fmla="*/ 6 h 10433"/>
                <a:gd name="T10" fmla="*/ 3154 w 11204"/>
                <a:gd name="T11" fmla="*/ 353 h 10433"/>
                <a:gd name="T12" fmla="*/ 1755 w 11204"/>
                <a:gd name="T13" fmla="*/ 701 h 10433"/>
                <a:gd name="T14" fmla="*/ 5 w 11204"/>
                <a:gd name="T15" fmla="*/ 2438 h 10433"/>
                <a:gd name="T16" fmla="*/ 513 w 11204"/>
                <a:gd name="T17" fmla="*/ 9925 h 10433"/>
                <a:gd name="T18" fmla="*/ 9450 w 11204"/>
                <a:gd name="T19" fmla="*/ 10428 h 10433"/>
                <a:gd name="T20" fmla="*/ 11200 w 11204"/>
                <a:gd name="T21" fmla="*/ 8691 h 10433"/>
                <a:gd name="T22" fmla="*/ 10693 w 11204"/>
                <a:gd name="T23" fmla="*/ 1205 h 10433"/>
                <a:gd name="T24" fmla="*/ 707 w 11204"/>
                <a:gd name="T25" fmla="*/ 2438 h 10433"/>
                <a:gd name="T26" fmla="*/ 3155 w 11204"/>
                <a:gd name="T27" fmla="*/ 1396 h 10433"/>
                <a:gd name="T28" fmla="*/ 3252 w 11204"/>
                <a:gd name="T29" fmla="*/ 1996 h 10433"/>
                <a:gd name="T30" fmla="*/ 3759 w 11204"/>
                <a:gd name="T31" fmla="*/ 1996 h 10433"/>
                <a:gd name="T32" fmla="*/ 3855 w 11204"/>
                <a:gd name="T33" fmla="*/ 1396 h 10433"/>
                <a:gd name="T34" fmla="*/ 7353 w 11204"/>
                <a:gd name="T35" fmla="*/ 1743 h 10433"/>
                <a:gd name="T36" fmla="*/ 7950 w 11204"/>
                <a:gd name="T37" fmla="*/ 1990 h 10433"/>
                <a:gd name="T38" fmla="*/ 8053 w 11204"/>
                <a:gd name="T39" fmla="*/ 1396 h 10433"/>
                <a:gd name="T40" fmla="*/ 10500 w 11204"/>
                <a:gd name="T41" fmla="*/ 2438 h 10433"/>
                <a:gd name="T42" fmla="*/ 707 w 11204"/>
                <a:gd name="T43" fmla="*/ 3480 h 10433"/>
                <a:gd name="T44" fmla="*/ 10499 w 11204"/>
                <a:gd name="T45" fmla="*/ 8691 h 10433"/>
                <a:gd name="T46" fmla="*/ 1757 w 11204"/>
                <a:gd name="T47" fmla="*/ 9733 h 10433"/>
                <a:gd name="T48" fmla="*/ 707 w 11204"/>
                <a:gd name="T49" fmla="*/ 4175 h 10433"/>
                <a:gd name="T50" fmla="*/ 10499 w 11204"/>
                <a:gd name="T51" fmla="*/ 8691 h 10433"/>
                <a:gd name="T52" fmla="*/ 2504 w 11204"/>
                <a:gd name="T53" fmla="*/ 8691 h 10433"/>
                <a:gd name="T54" fmla="*/ 3202 w 11204"/>
                <a:gd name="T55" fmla="*/ 7996 h 10433"/>
                <a:gd name="T56" fmla="*/ 2502 w 11204"/>
                <a:gd name="T57" fmla="*/ 7301 h 10433"/>
                <a:gd name="T58" fmla="*/ 1802 w 11204"/>
                <a:gd name="T59" fmla="*/ 7996 h 10433"/>
                <a:gd name="T60" fmla="*/ 2504 w 11204"/>
                <a:gd name="T61" fmla="*/ 8691 h 10433"/>
                <a:gd name="T62" fmla="*/ 2991 w 11204"/>
                <a:gd name="T63" fmla="*/ 6398 h 10433"/>
                <a:gd name="T64" fmla="*/ 2991 w 11204"/>
                <a:gd name="T65" fmla="*/ 5426 h 10433"/>
                <a:gd name="T66" fmla="*/ 2012 w 11204"/>
                <a:gd name="T67" fmla="*/ 5426 h 10433"/>
                <a:gd name="T68" fmla="*/ 2012 w 11204"/>
                <a:gd name="T69" fmla="*/ 6398 h 10433"/>
                <a:gd name="T70" fmla="*/ 5646 w 11204"/>
                <a:gd name="T71" fmla="*/ 8691 h 10433"/>
                <a:gd name="T72" fmla="*/ 6136 w 11204"/>
                <a:gd name="T73" fmla="*/ 7510 h 10433"/>
                <a:gd name="T74" fmla="*/ 5156 w 11204"/>
                <a:gd name="T75" fmla="*/ 7510 h 10433"/>
                <a:gd name="T76" fmla="*/ 5156 w 11204"/>
                <a:gd name="T77" fmla="*/ 8482 h 10433"/>
                <a:gd name="T78" fmla="*/ 5646 w 11204"/>
                <a:gd name="T79" fmla="*/ 6606 h 10433"/>
                <a:gd name="T80" fmla="*/ 6139 w 11204"/>
                <a:gd name="T81" fmla="*/ 5426 h 10433"/>
                <a:gd name="T82" fmla="*/ 5159 w 11204"/>
                <a:gd name="T83" fmla="*/ 5426 h 10433"/>
                <a:gd name="T84" fmla="*/ 5154 w 11204"/>
                <a:gd name="T85" fmla="*/ 6398 h 10433"/>
                <a:gd name="T86" fmla="*/ 8630 w 11204"/>
                <a:gd name="T87" fmla="*/ 8691 h 10433"/>
                <a:gd name="T88" fmla="*/ 9330 w 11204"/>
                <a:gd name="T89" fmla="*/ 7996 h 10433"/>
                <a:gd name="T90" fmla="*/ 8630 w 11204"/>
                <a:gd name="T91" fmla="*/ 7301 h 10433"/>
                <a:gd name="T92" fmla="*/ 7930 w 11204"/>
                <a:gd name="T93" fmla="*/ 7996 h 10433"/>
                <a:gd name="T94" fmla="*/ 8630 w 11204"/>
                <a:gd name="T95" fmla="*/ 8691 h 10433"/>
                <a:gd name="T96" fmla="*/ 9329 w 11204"/>
                <a:gd name="T97" fmla="*/ 5912 h 10433"/>
                <a:gd name="T98" fmla="*/ 8629 w 11204"/>
                <a:gd name="T99" fmla="*/ 5217 h 10433"/>
                <a:gd name="T100" fmla="*/ 7929 w 11204"/>
                <a:gd name="T101" fmla="*/ 5912 h 10433"/>
                <a:gd name="T102" fmla="*/ 8630 w 11204"/>
                <a:gd name="T103" fmla="*/ 6606 h 104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1204" h="10433">
                  <a:moveTo>
                    <a:pt x="9450" y="701"/>
                  </a:moveTo>
                  <a:lnTo>
                    <a:pt x="8052" y="701"/>
                  </a:lnTo>
                  <a:lnTo>
                    <a:pt x="8052" y="353"/>
                  </a:lnTo>
                  <a:cubicBezTo>
                    <a:pt x="8052" y="161"/>
                    <a:pt x="7895" y="6"/>
                    <a:pt x="7702" y="6"/>
                  </a:cubicBezTo>
                  <a:cubicBezTo>
                    <a:pt x="7509" y="6"/>
                    <a:pt x="7353" y="161"/>
                    <a:pt x="7352" y="353"/>
                  </a:cubicBezTo>
                  <a:lnTo>
                    <a:pt x="7352" y="701"/>
                  </a:lnTo>
                  <a:lnTo>
                    <a:pt x="3854" y="701"/>
                  </a:lnTo>
                  <a:lnTo>
                    <a:pt x="3854" y="353"/>
                  </a:lnTo>
                  <a:cubicBezTo>
                    <a:pt x="3860" y="260"/>
                    <a:pt x="3825" y="167"/>
                    <a:pt x="3758" y="101"/>
                  </a:cubicBezTo>
                  <a:cubicBezTo>
                    <a:pt x="3690" y="35"/>
                    <a:pt x="3598" y="0"/>
                    <a:pt x="3504" y="6"/>
                  </a:cubicBezTo>
                  <a:cubicBezTo>
                    <a:pt x="3410" y="0"/>
                    <a:pt x="3318" y="35"/>
                    <a:pt x="3250" y="101"/>
                  </a:cubicBezTo>
                  <a:cubicBezTo>
                    <a:pt x="3184" y="167"/>
                    <a:pt x="3149" y="260"/>
                    <a:pt x="3154" y="353"/>
                  </a:cubicBezTo>
                  <a:lnTo>
                    <a:pt x="3154" y="701"/>
                  </a:lnTo>
                  <a:lnTo>
                    <a:pt x="1755" y="701"/>
                  </a:lnTo>
                  <a:cubicBezTo>
                    <a:pt x="1290" y="696"/>
                    <a:pt x="843" y="877"/>
                    <a:pt x="513" y="1205"/>
                  </a:cubicBezTo>
                  <a:cubicBezTo>
                    <a:pt x="184" y="1531"/>
                    <a:pt x="2" y="1975"/>
                    <a:pt x="5" y="2438"/>
                  </a:cubicBezTo>
                  <a:lnTo>
                    <a:pt x="5" y="8691"/>
                  </a:lnTo>
                  <a:cubicBezTo>
                    <a:pt x="0" y="9153"/>
                    <a:pt x="184" y="9598"/>
                    <a:pt x="513" y="9925"/>
                  </a:cubicBezTo>
                  <a:cubicBezTo>
                    <a:pt x="843" y="10252"/>
                    <a:pt x="1290" y="10433"/>
                    <a:pt x="1755" y="10428"/>
                  </a:cubicBezTo>
                  <a:lnTo>
                    <a:pt x="9450" y="10428"/>
                  </a:lnTo>
                  <a:cubicBezTo>
                    <a:pt x="9915" y="10433"/>
                    <a:pt x="10363" y="10252"/>
                    <a:pt x="10693" y="9925"/>
                  </a:cubicBezTo>
                  <a:cubicBezTo>
                    <a:pt x="11022" y="9598"/>
                    <a:pt x="11204" y="9155"/>
                    <a:pt x="11200" y="8691"/>
                  </a:cubicBezTo>
                  <a:lnTo>
                    <a:pt x="11200" y="2438"/>
                  </a:lnTo>
                  <a:cubicBezTo>
                    <a:pt x="11204" y="1976"/>
                    <a:pt x="11022" y="1531"/>
                    <a:pt x="10693" y="1205"/>
                  </a:cubicBezTo>
                  <a:cubicBezTo>
                    <a:pt x="10362" y="878"/>
                    <a:pt x="9915" y="697"/>
                    <a:pt x="9450" y="701"/>
                  </a:cubicBezTo>
                  <a:close/>
                  <a:moveTo>
                    <a:pt x="707" y="2438"/>
                  </a:moveTo>
                  <a:cubicBezTo>
                    <a:pt x="720" y="1868"/>
                    <a:pt x="1183" y="1410"/>
                    <a:pt x="1757" y="1396"/>
                  </a:cubicBezTo>
                  <a:lnTo>
                    <a:pt x="3155" y="1396"/>
                  </a:lnTo>
                  <a:lnTo>
                    <a:pt x="3155" y="1743"/>
                  </a:lnTo>
                  <a:cubicBezTo>
                    <a:pt x="3149" y="1837"/>
                    <a:pt x="3184" y="1930"/>
                    <a:pt x="3252" y="1996"/>
                  </a:cubicBezTo>
                  <a:cubicBezTo>
                    <a:pt x="3319" y="2062"/>
                    <a:pt x="3410" y="2097"/>
                    <a:pt x="3505" y="2091"/>
                  </a:cubicBezTo>
                  <a:cubicBezTo>
                    <a:pt x="3599" y="2097"/>
                    <a:pt x="3692" y="2062"/>
                    <a:pt x="3759" y="1996"/>
                  </a:cubicBezTo>
                  <a:cubicBezTo>
                    <a:pt x="3827" y="1930"/>
                    <a:pt x="3862" y="1837"/>
                    <a:pt x="3855" y="1743"/>
                  </a:cubicBezTo>
                  <a:lnTo>
                    <a:pt x="3855" y="1396"/>
                  </a:lnTo>
                  <a:lnTo>
                    <a:pt x="7353" y="1396"/>
                  </a:lnTo>
                  <a:lnTo>
                    <a:pt x="7353" y="1743"/>
                  </a:lnTo>
                  <a:cubicBezTo>
                    <a:pt x="7353" y="1936"/>
                    <a:pt x="7509" y="2091"/>
                    <a:pt x="7703" y="2091"/>
                  </a:cubicBezTo>
                  <a:cubicBezTo>
                    <a:pt x="7795" y="2091"/>
                    <a:pt x="7884" y="2055"/>
                    <a:pt x="7950" y="1990"/>
                  </a:cubicBezTo>
                  <a:cubicBezTo>
                    <a:pt x="8015" y="1925"/>
                    <a:pt x="8053" y="1836"/>
                    <a:pt x="8053" y="1743"/>
                  </a:cubicBezTo>
                  <a:lnTo>
                    <a:pt x="8053" y="1396"/>
                  </a:lnTo>
                  <a:lnTo>
                    <a:pt x="9452" y="1396"/>
                  </a:lnTo>
                  <a:cubicBezTo>
                    <a:pt x="10025" y="1410"/>
                    <a:pt x="10486" y="1868"/>
                    <a:pt x="10500" y="2438"/>
                  </a:cubicBezTo>
                  <a:lnTo>
                    <a:pt x="10500" y="3480"/>
                  </a:lnTo>
                  <a:lnTo>
                    <a:pt x="707" y="3480"/>
                  </a:lnTo>
                  <a:lnTo>
                    <a:pt x="707" y="2438"/>
                  </a:lnTo>
                  <a:close/>
                  <a:moveTo>
                    <a:pt x="10499" y="8691"/>
                  </a:moveTo>
                  <a:cubicBezTo>
                    <a:pt x="10485" y="9261"/>
                    <a:pt x="10023" y="9718"/>
                    <a:pt x="9450" y="9733"/>
                  </a:cubicBezTo>
                  <a:lnTo>
                    <a:pt x="1757" y="9733"/>
                  </a:lnTo>
                  <a:cubicBezTo>
                    <a:pt x="1183" y="9720"/>
                    <a:pt x="720" y="9261"/>
                    <a:pt x="707" y="8691"/>
                  </a:cubicBezTo>
                  <a:lnTo>
                    <a:pt x="707" y="4175"/>
                  </a:lnTo>
                  <a:lnTo>
                    <a:pt x="10500" y="4175"/>
                  </a:lnTo>
                  <a:lnTo>
                    <a:pt x="10499" y="8691"/>
                  </a:lnTo>
                  <a:close/>
                  <a:moveTo>
                    <a:pt x="10499" y="8691"/>
                  </a:moveTo>
                  <a:close/>
                  <a:moveTo>
                    <a:pt x="2504" y="8691"/>
                  </a:moveTo>
                  <a:cubicBezTo>
                    <a:pt x="2689" y="8696"/>
                    <a:pt x="2868" y="8620"/>
                    <a:pt x="2991" y="8482"/>
                  </a:cubicBezTo>
                  <a:cubicBezTo>
                    <a:pt x="3125" y="8356"/>
                    <a:pt x="3202" y="8179"/>
                    <a:pt x="3202" y="7996"/>
                  </a:cubicBezTo>
                  <a:cubicBezTo>
                    <a:pt x="3202" y="7812"/>
                    <a:pt x="3125" y="7636"/>
                    <a:pt x="2991" y="7510"/>
                  </a:cubicBezTo>
                  <a:cubicBezTo>
                    <a:pt x="2864" y="7376"/>
                    <a:pt x="2687" y="7301"/>
                    <a:pt x="2502" y="7301"/>
                  </a:cubicBezTo>
                  <a:cubicBezTo>
                    <a:pt x="2316" y="7301"/>
                    <a:pt x="2140" y="7376"/>
                    <a:pt x="2012" y="7510"/>
                  </a:cubicBezTo>
                  <a:cubicBezTo>
                    <a:pt x="1878" y="7636"/>
                    <a:pt x="1802" y="7812"/>
                    <a:pt x="1802" y="7996"/>
                  </a:cubicBezTo>
                  <a:cubicBezTo>
                    <a:pt x="1802" y="8179"/>
                    <a:pt x="1878" y="8356"/>
                    <a:pt x="2012" y="8482"/>
                  </a:cubicBezTo>
                  <a:cubicBezTo>
                    <a:pt x="2137" y="8621"/>
                    <a:pt x="2317" y="8697"/>
                    <a:pt x="2504" y="8691"/>
                  </a:cubicBezTo>
                  <a:close/>
                  <a:moveTo>
                    <a:pt x="2504" y="6606"/>
                  </a:moveTo>
                  <a:cubicBezTo>
                    <a:pt x="2689" y="6611"/>
                    <a:pt x="2868" y="6535"/>
                    <a:pt x="2991" y="6398"/>
                  </a:cubicBezTo>
                  <a:cubicBezTo>
                    <a:pt x="3118" y="6267"/>
                    <a:pt x="3193" y="6095"/>
                    <a:pt x="3202" y="5912"/>
                  </a:cubicBezTo>
                  <a:cubicBezTo>
                    <a:pt x="3194" y="5730"/>
                    <a:pt x="3119" y="5557"/>
                    <a:pt x="2991" y="5426"/>
                  </a:cubicBezTo>
                  <a:cubicBezTo>
                    <a:pt x="2864" y="5292"/>
                    <a:pt x="2687" y="5217"/>
                    <a:pt x="2502" y="5217"/>
                  </a:cubicBezTo>
                  <a:cubicBezTo>
                    <a:pt x="2316" y="5217"/>
                    <a:pt x="2139" y="5292"/>
                    <a:pt x="2012" y="5426"/>
                  </a:cubicBezTo>
                  <a:cubicBezTo>
                    <a:pt x="1885" y="5557"/>
                    <a:pt x="1810" y="5730"/>
                    <a:pt x="1802" y="5912"/>
                  </a:cubicBezTo>
                  <a:cubicBezTo>
                    <a:pt x="1810" y="6095"/>
                    <a:pt x="1884" y="6267"/>
                    <a:pt x="2012" y="6398"/>
                  </a:cubicBezTo>
                  <a:cubicBezTo>
                    <a:pt x="2137" y="6536"/>
                    <a:pt x="2317" y="6612"/>
                    <a:pt x="2504" y="6606"/>
                  </a:cubicBezTo>
                  <a:close/>
                  <a:moveTo>
                    <a:pt x="5646" y="8691"/>
                  </a:moveTo>
                  <a:cubicBezTo>
                    <a:pt x="5929" y="8695"/>
                    <a:pt x="6185" y="8526"/>
                    <a:pt x="6294" y="8265"/>
                  </a:cubicBezTo>
                  <a:cubicBezTo>
                    <a:pt x="6401" y="8005"/>
                    <a:pt x="6339" y="7705"/>
                    <a:pt x="6136" y="7510"/>
                  </a:cubicBezTo>
                  <a:cubicBezTo>
                    <a:pt x="6009" y="7376"/>
                    <a:pt x="5831" y="7301"/>
                    <a:pt x="5646" y="7301"/>
                  </a:cubicBezTo>
                  <a:cubicBezTo>
                    <a:pt x="5461" y="7301"/>
                    <a:pt x="5284" y="7376"/>
                    <a:pt x="5156" y="7510"/>
                  </a:cubicBezTo>
                  <a:cubicBezTo>
                    <a:pt x="5023" y="7636"/>
                    <a:pt x="4946" y="7812"/>
                    <a:pt x="4946" y="7996"/>
                  </a:cubicBezTo>
                  <a:cubicBezTo>
                    <a:pt x="4946" y="8179"/>
                    <a:pt x="5023" y="8356"/>
                    <a:pt x="5156" y="8482"/>
                  </a:cubicBezTo>
                  <a:cubicBezTo>
                    <a:pt x="5281" y="8621"/>
                    <a:pt x="5461" y="8696"/>
                    <a:pt x="5646" y="8691"/>
                  </a:cubicBezTo>
                  <a:close/>
                  <a:moveTo>
                    <a:pt x="5646" y="6606"/>
                  </a:moveTo>
                  <a:cubicBezTo>
                    <a:pt x="6030" y="6598"/>
                    <a:pt x="6339" y="6292"/>
                    <a:pt x="6349" y="5912"/>
                  </a:cubicBezTo>
                  <a:cubicBezTo>
                    <a:pt x="6340" y="5730"/>
                    <a:pt x="6267" y="5557"/>
                    <a:pt x="6139" y="5426"/>
                  </a:cubicBezTo>
                  <a:cubicBezTo>
                    <a:pt x="6012" y="5292"/>
                    <a:pt x="5834" y="5217"/>
                    <a:pt x="5649" y="5217"/>
                  </a:cubicBezTo>
                  <a:cubicBezTo>
                    <a:pt x="5464" y="5217"/>
                    <a:pt x="5288" y="5292"/>
                    <a:pt x="5159" y="5426"/>
                  </a:cubicBezTo>
                  <a:cubicBezTo>
                    <a:pt x="5032" y="5557"/>
                    <a:pt x="4958" y="5730"/>
                    <a:pt x="4949" y="5912"/>
                  </a:cubicBezTo>
                  <a:cubicBezTo>
                    <a:pt x="4957" y="6093"/>
                    <a:pt x="5029" y="6266"/>
                    <a:pt x="5154" y="6398"/>
                  </a:cubicBezTo>
                  <a:cubicBezTo>
                    <a:pt x="5280" y="6536"/>
                    <a:pt x="5460" y="6612"/>
                    <a:pt x="5646" y="6606"/>
                  </a:cubicBezTo>
                  <a:close/>
                  <a:moveTo>
                    <a:pt x="8630" y="8691"/>
                  </a:moveTo>
                  <a:cubicBezTo>
                    <a:pt x="8817" y="8696"/>
                    <a:pt x="8995" y="8620"/>
                    <a:pt x="9120" y="8482"/>
                  </a:cubicBezTo>
                  <a:cubicBezTo>
                    <a:pt x="9254" y="8356"/>
                    <a:pt x="9330" y="8179"/>
                    <a:pt x="9330" y="7996"/>
                  </a:cubicBezTo>
                  <a:cubicBezTo>
                    <a:pt x="9330" y="7812"/>
                    <a:pt x="9254" y="7636"/>
                    <a:pt x="9120" y="7510"/>
                  </a:cubicBezTo>
                  <a:cubicBezTo>
                    <a:pt x="8993" y="7376"/>
                    <a:pt x="8815" y="7301"/>
                    <a:pt x="8630" y="7301"/>
                  </a:cubicBezTo>
                  <a:cubicBezTo>
                    <a:pt x="8445" y="7301"/>
                    <a:pt x="8268" y="7376"/>
                    <a:pt x="8140" y="7510"/>
                  </a:cubicBezTo>
                  <a:cubicBezTo>
                    <a:pt x="8003" y="7633"/>
                    <a:pt x="7925" y="7811"/>
                    <a:pt x="7930" y="7996"/>
                  </a:cubicBezTo>
                  <a:cubicBezTo>
                    <a:pt x="7939" y="8178"/>
                    <a:pt x="8013" y="8351"/>
                    <a:pt x="8140" y="8482"/>
                  </a:cubicBezTo>
                  <a:cubicBezTo>
                    <a:pt x="8265" y="8620"/>
                    <a:pt x="8444" y="8696"/>
                    <a:pt x="8630" y="8691"/>
                  </a:cubicBezTo>
                  <a:close/>
                  <a:moveTo>
                    <a:pt x="8630" y="6606"/>
                  </a:moveTo>
                  <a:cubicBezTo>
                    <a:pt x="9013" y="6597"/>
                    <a:pt x="9320" y="6291"/>
                    <a:pt x="9329" y="5912"/>
                  </a:cubicBezTo>
                  <a:cubicBezTo>
                    <a:pt x="9320" y="5730"/>
                    <a:pt x="9247" y="5557"/>
                    <a:pt x="9119" y="5426"/>
                  </a:cubicBezTo>
                  <a:cubicBezTo>
                    <a:pt x="8992" y="5292"/>
                    <a:pt x="8814" y="5217"/>
                    <a:pt x="8629" y="5217"/>
                  </a:cubicBezTo>
                  <a:cubicBezTo>
                    <a:pt x="8444" y="5217"/>
                    <a:pt x="8267" y="5292"/>
                    <a:pt x="8139" y="5426"/>
                  </a:cubicBezTo>
                  <a:cubicBezTo>
                    <a:pt x="8013" y="5557"/>
                    <a:pt x="7938" y="5730"/>
                    <a:pt x="7929" y="5912"/>
                  </a:cubicBezTo>
                  <a:cubicBezTo>
                    <a:pt x="7938" y="6095"/>
                    <a:pt x="8012" y="6267"/>
                    <a:pt x="8139" y="6398"/>
                  </a:cubicBezTo>
                  <a:cubicBezTo>
                    <a:pt x="8265" y="6536"/>
                    <a:pt x="8444" y="6612"/>
                    <a:pt x="8630" y="6606"/>
                  </a:cubicBezTo>
                  <a:close/>
                  <a:moveTo>
                    <a:pt x="8630" y="6606"/>
                  </a:move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lumMod val="75000"/>
                    <a:lumOff val="25000"/>
                  </a:schemeClr>
                </a:solidFill>
                <a:latin typeface="Arial" panose="020B0604020202020204" pitchFamily="34" charset="0"/>
                <a:ea typeface="汉仪旗黑-60S" panose="00020600040101010101" pitchFamily="18" charset="-122"/>
                <a:cs typeface="+mn-ea"/>
                <a:sym typeface="Arial" panose="020B0604020202020204" pitchFamily="34" charset="0"/>
              </a:endParaRPr>
            </a:p>
          </p:txBody>
        </p:sp>
      </p:grpSp>
      <p:grpSp>
        <p:nvGrpSpPr>
          <p:cNvPr id="2" name="组合 1"/>
          <p:cNvGrpSpPr/>
          <p:nvPr/>
        </p:nvGrpSpPr>
        <p:grpSpPr>
          <a:xfrm>
            <a:off x="6834050" y="1208280"/>
            <a:ext cx="4464819" cy="796788"/>
            <a:chOff x="6737402" y="1443746"/>
            <a:chExt cx="4464819" cy="796788"/>
          </a:xfrm>
        </p:grpSpPr>
        <p:sp>
          <p:nvSpPr>
            <p:cNvPr id="28" name="文本框"/>
            <p:cNvSpPr/>
            <p:nvPr/>
          </p:nvSpPr>
          <p:spPr>
            <a:xfrm>
              <a:off x="6737402" y="1443746"/>
              <a:ext cx="4464819" cy="583565"/>
            </a:xfrm>
            <a:prstGeom prst="rect">
              <a:avLst/>
            </a:prstGeom>
          </p:spPr>
          <p:txBody>
            <a:bodyPr wrap="square">
              <a:spAutoFit/>
            </a:bodyPr>
            <a:lstStyle/>
            <a:p>
              <a:pPr lvl="0"/>
              <a:r>
                <a:rPr lang="zh-CN" altLang="en-US" sz="3200" b="1" dirty="0">
                  <a:solidFill>
                    <a:srgbClr val="098EA8"/>
                  </a:solidFill>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rPr>
                <a:t>什么是事故隐患</a:t>
              </a:r>
              <a:endParaRPr lang="zh-CN" altLang="en-US" sz="3200" b="1" dirty="0">
                <a:solidFill>
                  <a:srgbClr val="098EA8"/>
                </a:solidFill>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endParaRPr>
            </a:p>
          </p:txBody>
        </p:sp>
        <p:sp>
          <p:nvSpPr>
            <p:cNvPr id="29" name="矩形 28"/>
            <p:cNvSpPr/>
            <p:nvPr/>
          </p:nvSpPr>
          <p:spPr>
            <a:xfrm flipH="1">
              <a:off x="6775502" y="1909699"/>
              <a:ext cx="4209736" cy="330835"/>
            </a:xfrm>
            <a:prstGeom prst="rect">
              <a:avLst/>
            </a:prstGeom>
          </p:spPr>
          <p:txBody>
            <a:bodyPr wrap="square">
              <a:spAutoFit/>
            </a:bodyPr>
            <a:lstStyle/>
            <a:p>
              <a:pPr lvl="0">
                <a:lnSpc>
                  <a:spcPct val="130000"/>
                </a:lnSpc>
                <a:defRPr/>
              </a:pPr>
              <a:r>
                <a:rPr lang="en-US" altLang="zh-CN" sz="1200" dirty="0">
                  <a:solidFill>
                    <a:srgbClr val="5E666A"/>
                  </a:solidFill>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rPr>
                <a:t>Lemon drops oat cake oat cake sugar plum sweet</a:t>
              </a:r>
              <a:endParaRPr kumimoji="0" lang="en-US" altLang="zh-CN" sz="1200" b="0" i="0" u="none" strike="noStrike" kern="1200" cap="none" spc="0" normalizeH="0" baseline="0" noProof="0" dirty="0">
                <a:ln>
                  <a:noFill/>
                </a:ln>
                <a:solidFill>
                  <a:srgbClr val="5E666A"/>
                </a:solidFill>
                <a:effectLst/>
                <a:uLnTx/>
                <a:uFillTx/>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endParaRPr>
            </a:p>
          </p:txBody>
        </p:sp>
      </p:grpSp>
      <p:grpSp>
        <p:nvGrpSpPr>
          <p:cNvPr id="30" name="组合 29"/>
          <p:cNvGrpSpPr/>
          <p:nvPr/>
        </p:nvGrpSpPr>
        <p:grpSpPr>
          <a:xfrm>
            <a:off x="6834050" y="2289240"/>
            <a:ext cx="4464819" cy="796788"/>
            <a:chOff x="6737402" y="1443746"/>
            <a:chExt cx="4464819" cy="796788"/>
          </a:xfrm>
        </p:grpSpPr>
        <p:sp>
          <p:nvSpPr>
            <p:cNvPr id="31" name="文本框"/>
            <p:cNvSpPr/>
            <p:nvPr/>
          </p:nvSpPr>
          <p:spPr>
            <a:xfrm>
              <a:off x="6737402" y="1443746"/>
              <a:ext cx="4464819" cy="583565"/>
            </a:xfrm>
            <a:prstGeom prst="rect">
              <a:avLst/>
            </a:prstGeom>
          </p:spPr>
          <p:txBody>
            <a:bodyPr wrap="square">
              <a:spAutoFit/>
            </a:bodyPr>
            <a:lstStyle/>
            <a:p>
              <a:pPr lvl="0"/>
              <a:r>
                <a:rPr lang="zh-CN" altLang="en-US" sz="3200" b="1" dirty="0">
                  <a:solidFill>
                    <a:srgbClr val="098EA8"/>
                  </a:solidFill>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rPr>
                <a:t>事故隐患表现</a:t>
              </a:r>
              <a:endParaRPr lang="zh-CN" altLang="en-US" sz="3200" b="1" dirty="0">
                <a:solidFill>
                  <a:srgbClr val="098EA8"/>
                </a:solidFill>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endParaRPr>
            </a:p>
          </p:txBody>
        </p:sp>
        <p:sp>
          <p:nvSpPr>
            <p:cNvPr id="32" name="矩形 31"/>
            <p:cNvSpPr/>
            <p:nvPr/>
          </p:nvSpPr>
          <p:spPr>
            <a:xfrm flipH="1">
              <a:off x="6775502" y="1909699"/>
              <a:ext cx="4209736" cy="330835"/>
            </a:xfrm>
            <a:prstGeom prst="rect">
              <a:avLst/>
            </a:prstGeom>
          </p:spPr>
          <p:txBody>
            <a:bodyPr wrap="square">
              <a:spAutoFit/>
            </a:bodyPr>
            <a:lstStyle/>
            <a:p>
              <a:pPr lvl="0">
                <a:lnSpc>
                  <a:spcPct val="130000"/>
                </a:lnSpc>
                <a:defRPr/>
              </a:pPr>
              <a:r>
                <a:rPr lang="en-US" altLang="zh-CN" sz="1200" dirty="0">
                  <a:solidFill>
                    <a:srgbClr val="5E666A"/>
                  </a:solidFill>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rPr>
                <a:t>Lemon drops oat cake oat cake sugar plum sweet</a:t>
              </a:r>
              <a:endParaRPr kumimoji="0" lang="en-US" altLang="zh-CN" sz="1200" b="0" i="0" u="none" strike="noStrike" kern="1200" cap="none" spc="0" normalizeH="0" baseline="0" noProof="0" dirty="0">
                <a:ln>
                  <a:noFill/>
                </a:ln>
                <a:solidFill>
                  <a:srgbClr val="5E666A"/>
                </a:solidFill>
                <a:effectLst/>
                <a:uLnTx/>
                <a:uFillTx/>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endParaRPr>
            </a:p>
          </p:txBody>
        </p:sp>
      </p:grpSp>
      <p:grpSp>
        <p:nvGrpSpPr>
          <p:cNvPr id="33" name="组合 32"/>
          <p:cNvGrpSpPr/>
          <p:nvPr/>
        </p:nvGrpSpPr>
        <p:grpSpPr>
          <a:xfrm>
            <a:off x="6834050" y="3370200"/>
            <a:ext cx="4464819" cy="796788"/>
            <a:chOff x="6737402" y="1443746"/>
            <a:chExt cx="4464819" cy="796788"/>
          </a:xfrm>
        </p:grpSpPr>
        <p:sp>
          <p:nvSpPr>
            <p:cNvPr id="34" name="文本框"/>
            <p:cNvSpPr/>
            <p:nvPr/>
          </p:nvSpPr>
          <p:spPr>
            <a:xfrm>
              <a:off x="6737402" y="1443746"/>
              <a:ext cx="4464819" cy="583565"/>
            </a:xfrm>
            <a:prstGeom prst="rect">
              <a:avLst/>
            </a:prstGeom>
          </p:spPr>
          <p:txBody>
            <a:bodyPr wrap="square">
              <a:spAutoFit/>
            </a:bodyPr>
            <a:lstStyle/>
            <a:p>
              <a:pPr lvl="0"/>
              <a:r>
                <a:rPr lang="zh-CN" altLang="en-US" sz="3200" b="1" dirty="0">
                  <a:solidFill>
                    <a:srgbClr val="098EA8"/>
                  </a:solidFill>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rPr>
                <a:t>事故隐患排查</a:t>
              </a:r>
              <a:endParaRPr lang="zh-CN" altLang="en-US" sz="3200" b="1" dirty="0">
                <a:solidFill>
                  <a:srgbClr val="098EA8"/>
                </a:solidFill>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endParaRPr>
            </a:p>
          </p:txBody>
        </p:sp>
        <p:sp>
          <p:nvSpPr>
            <p:cNvPr id="35" name="矩形 34"/>
            <p:cNvSpPr/>
            <p:nvPr/>
          </p:nvSpPr>
          <p:spPr>
            <a:xfrm flipH="1">
              <a:off x="6775502" y="1909699"/>
              <a:ext cx="4209736" cy="330835"/>
            </a:xfrm>
            <a:prstGeom prst="rect">
              <a:avLst/>
            </a:prstGeom>
          </p:spPr>
          <p:txBody>
            <a:bodyPr wrap="square">
              <a:spAutoFit/>
            </a:bodyPr>
            <a:lstStyle/>
            <a:p>
              <a:pPr lvl="0">
                <a:lnSpc>
                  <a:spcPct val="130000"/>
                </a:lnSpc>
                <a:defRPr/>
              </a:pPr>
              <a:r>
                <a:rPr lang="en-US" altLang="zh-CN" sz="1200" dirty="0">
                  <a:solidFill>
                    <a:srgbClr val="5E666A"/>
                  </a:solidFill>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rPr>
                <a:t>Lemon drops oat cake oat cake sugar plum sweet</a:t>
              </a:r>
              <a:endParaRPr kumimoji="0" lang="en-US" altLang="zh-CN" sz="1200" b="0" i="0" u="none" strike="noStrike" kern="1200" cap="none" spc="0" normalizeH="0" baseline="0" noProof="0" dirty="0">
                <a:ln>
                  <a:noFill/>
                </a:ln>
                <a:solidFill>
                  <a:srgbClr val="5E666A"/>
                </a:solidFill>
                <a:effectLst/>
                <a:uLnTx/>
                <a:uFillTx/>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endParaRPr>
            </a:p>
          </p:txBody>
        </p:sp>
      </p:grpSp>
      <p:grpSp>
        <p:nvGrpSpPr>
          <p:cNvPr id="36" name="组合 35"/>
          <p:cNvGrpSpPr/>
          <p:nvPr/>
        </p:nvGrpSpPr>
        <p:grpSpPr>
          <a:xfrm>
            <a:off x="6834050" y="4451159"/>
            <a:ext cx="4464819" cy="796788"/>
            <a:chOff x="6737402" y="1443746"/>
            <a:chExt cx="4464819" cy="796788"/>
          </a:xfrm>
        </p:grpSpPr>
        <p:sp>
          <p:nvSpPr>
            <p:cNvPr id="37" name="文本框"/>
            <p:cNvSpPr/>
            <p:nvPr/>
          </p:nvSpPr>
          <p:spPr>
            <a:xfrm>
              <a:off x="6737402" y="1443746"/>
              <a:ext cx="4464819" cy="583565"/>
            </a:xfrm>
            <a:prstGeom prst="rect">
              <a:avLst/>
            </a:prstGeom>
          </p:spPr>
          <p:txBody>
            <a:bodyPr wrap="square">
              <a:spAutoFit/>
            </a:bodyPr>
            <a:lstStyle/>
            <a:p>
              <a:pPr lvl="0"/>
              <a:r>
                <a:rPr lang="zh-CN" altLang="en-US" sz="3200" b="1" dirty="0">
                  <a:solidFill>
                    <a:srgbClr val="098EA8"/>
                  </a:solidFill>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rPr>
                <a:t>事故隐患排查治理</a:t>
              </a:r>
              <a:endParaRPr lang="zh-CN" altLang="en-US" sz="3200" b="1" dirty="0">
                <a:solidFill>
                  <a:srgbClr val="098EA8"/>
                </a:solidFill>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endParaRPr>
            </a:p>
          </p:txBody>
        </p:sp>
        <p:sp>
          <p:nvSpPr>
            <p:cNvPr id="38" name="矩形 37"/>
            <p:cNvSpPr/>
            <p:nvPr/>
          </p:nvSpPr>
          <p:spPr>
            <a:xfrm flipH="1">
              <a:off x="6775502" y="1909699"/>
              <a:ext cx="4209736" cy="330835"/>
            </a:xfrm>
            <a:prstGeom prst="rect">
              <a:avLst/>
            </a:prstGeom>
          </p:spPr>
          <p:txBody>
            <a:bodyPr wrap="square">
              <a:spAutoFit/>
            </a:bodyPr>
            <a:lstStyle/>
            <a:p>
              <a:pPr lvl="0">
                <a:lnSpc>
                  <a:spcPct val="130000"/>
                </a:lnSpc>
                <a:defRPr/>
              </a:pPr>
              <a:r>
                <a:rPr lang="en-US" altLang="zh-CN" sz="1200" dirty="0">
                  <a:solidFill>
                    <a:srgbClr val="5E666A"/>
                  </a:solidFill>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rPr>
                <a:t>Lemon drops oat cake oat cake sugar plum sweet</a:t>
              </a:r>
              <a:endParaRPr kumimoji="0" lang="en-US" altLang="zh-CN" sz="1200" b="0" i="0" u="none" strike="noStrike" kern="1200" cap="none" spc="0" normalizeH="0" baseline="0" noProof="0" dirty="0">
                <a:ln>
                  <a:noFill/>
                </a:ln>
                <a:solidFill>
                  <a:srgbClr val="5E666A"/>
                </a:solidFill>
                <a:effectLst/>
                <a:uLnTx/>
                <a:uFillTx/>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endParaRPr>
            </a:p>
          </p:txBody>
        </p:sp>
      </p:grpSp>
      <p:sp>
        <p:nvSpPr>
          <p:cNvPr id="42" name="椭圆 41"/>
          <p:cNvSpPr/>
          <p:nvPr/>
        </p:nvSpPr>
        <p:spPr>
          <a:xfrm>
            <a:off x="5978052" y="1248465"/>
            <a:ext cx="754037" cy="754037"/>
          </a:xfrm>
          <a:prstGeom prst="ellipse">
            <a:avLst/>
          </a:prstGeom>
          <a:solidFill>
            <a:srgbClr val="178295"/>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rPr>
              <a:t>01</a:t>
            </a:r>
            <a:endParaRPr lang="en-US" altLang="zh-CN" sz="2000" dirty="0">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endParaRPr>
          </a:p>
        </p:txBody>
      </p:sp>
      <p:sp>
        <p:nvSpPr>
          <p:cNvPr id="43" name="椭圆 42"/>
          <p:cNvSpPr/>
          <p:nvPr/>
        </p:nvSpPr>
        <p:spPr>
          <a:xfrm>
            <a:off x="5978052" y="2326014"/>
            <a:ext cx="754037" cy="754037"/>
          </a:xfrm>
          <a:prstGeom prst="ellipse">
            <a:avLst/>
          </a:prstGeom>
          <a:solidFill>
            <a:srgbClr val="178295"/>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rPr>
              <a:t>02</a:t>
            </a:r>
            <a:endParaRPr lang="en-US" altLang="zh-CN" sz="2000" dirty="0">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endParaRPr>
          </a:p>
        </p:txBody>
      </p:sp>
      <p:sp>
        <p:nvSpPr>
          <p:cNvPr id="44" name="椭圆 43"/>
          <p:cNvSpPr/>
          <p:nvPr/>
        </p:nvSpPr>
        <p:spPr>
          <a:xfrm>
            <a:off x="5978052" y="3403563"/>
            <a:ext cx="754037" cy="754037"/>
          </a:xfrm>
          <a:prstGeom prst="ellipse">
            <a:avLst/>
          </a:prstGeom>
          <a:solidFill>
            <a:srgbClr val="178295"/>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rPr>
              <a:t>03</a:t>
            </a:r>
            <a:endParaRPr lang="en-US" altLang="zh-CN" sz="2000" dirty="0">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endParaRPr>
          </a:p>
        </p:txBody>
      </p:sp>
      <p:sp>
        <p:nvSpPr>
          <p:cNvPr id="45" name="椭圆 44"/>
          <p:cNvSpPr/>
          <p:nvPr/>
        </p:nvSpPr>
        <p:spPr>
          <a:xfrm>
            <a:off x="5978052" y="4481113"/>
            <a:ext cx="754037" cy="754037"/>
          </a:xfrm>
          <a:prstGeom prst="ellipse">
            <a:avLst/>
          </a:prstGeom>
          <a:solidFill>
            <a:srgbClr val="178295"/>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rPr>
              <a:t>04</a:t>
            </a:r>
            <a:endParaRPr lang="en-US" altLang="zh-CN" sz="2000" dirty="0">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endParaRPr>
          </a:p>
        </p:txBody>
      </p:sp>
    </p:spTree>
    <p:custDataLst>
      <p:tags r:id="rId2"/>
    </p:custData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12" name="组合 11"/>
          <p:cNvGrpSpPr/>
          <p:nvPr/>
        </p:nvGrpSpPr>
        <p:grpSpPr>
          <a:xfrm flipH="1">
            <a:off x="3316810" y="0"/>
            <a:ext cx="8875190" cy="6858001"/>
            <a:chOff x="0" y="0"/>
            <a:chExt cx="8875190" cy="6858001"/>
          </a:xfrm>
        </p:grpSpPr>
        <p:pic>
          <p:nvPicPr>
            <p:cNvPr id="11" name="图片 10"/>
            <p:cNvPicPr>
              <a:picLocks noChangeAspect="1"/>
            </p:cNvPicPr>
            <p:nvPr/>
          </p:nvPicPr>
          <p:blipFill rotWithShape="1">
            <a:blip r:embed="rId1"/>
            <a:srcRect/>
            <a:stretch>
              <a:fillRect/>
            </a:stretch>
          </p:blipFill>
          <p:spPr>
            <a:xfrm>
              <a:off x="0" y="0"/>
              <a:ext cx="4737101" cy="6858000"/>
            </a:xfrm>
            <a:prstGeom prst="rect">
              <a:avLst/>
            </a:prstGeom>
          </p:spPr>
        </p:pic>
        <p:pic>
          <p:nvPicPr>
            <p:cNvPr id="8" name="图片 7"/>
            <p:cNvPicPr>
              <a:picLocks noChangeAspect="1"/>
            </p:cNvPicPr>
            <p:nvPr/>
          </p:nvPicPr>
          <p:blipFill rotWithShape="1">
            <a:blip r:embed="rId2"/>
            <a:srcRect/>
            <a:stretch>
              <a:fillRect/>
            </a:stretch>
          </p:blipFill>
          <p:spPr>
            <a:xfrm rot="16200000">
              <a:off x="2667001" y="649811"/>
              <a:ext cx="6858000" cy="5558379"/>
            </a:xfrm>
            <a:prstGeom prst="rect">
              <a:avLst/>
            </a:prstGeom>
          </p:spPr>
        </p:pic>
      </p:grpSp>
      <p:grpSp>
        <p:nvGrpSpPr>
          <p:cNvPr id="18" name="组合 17"/>
          <p:cNvGrpSpPr/>
          <p:nvPr/>
        </p:nvGrpSpPr>
        <p:grpSpPr>
          <a:xfrm>
            <a:off x="534163" y="1193618"/>
            <a:ext cx="558800" cy="558800"/>
            <a:chOff x="534163" y="1193618"/>
            <a:chExt cx="558800" cy="558800"/>
          </a:xfrm>
        </p:grpSpPr>
        <p:sp>
          <p:nvSpPr>
            <p:cNvPr id="14" name="椭圆 13"/>
            <p:cNvSpPr/>
            <p:nvPr/>
          </p:nvSpPr>
          <p:spPr>
            <a:xfrm>
              <a:off x="534163" y="1193618"/>
              <a:ext cx="558800" cy="558800"/>
            </a:xfrm>
            <a:prstGeom prst="ellipse">
              <a:avLst/>
            </a:prstGeom>
            <a:solidFill>
              <a:srgbClr val="098EA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latin typeface="Arial" panose="020B0604020202020204" pitchFamily="34" charset="0"/>
                <a:ea typeface="汉仪旗黑-60S" panose="00020600040101010101" pitchFamily="18" charset="-122"/>
                <a:cs typeface="+mn-ea"/>
                <a:sym typeface="Arial" panose="020B0604020202020204" pitchFamily="34" charset="0"/>
              </a:endParaRPr>
            </a:p>
          </p:txBody>
        </p:sp>
        <p:sp>
          <p:nvSpPr>
            <p:cNvPr id="17" name="Oval 9"/>
            <p:cNvSpPr/>
            <p:nvPr/>
          </p:nvSpPr>
          <p:spPr>
            <a:xfrm>
              <a:off x="628392" y="1300587"/>
              <a:ext cx="370341" cy="344862"/>
            </a:xfrm>
            <a:custGeom>
              <a:avLst/>
              <a:gdLst>
                <a:gd name="T0" fmla="*/ 8052 w 11204"/>
                <a:gd name="T1" fmla="*/ 701 h 10433"/>
                <a:gd name="T2" fmla="*/ 7702 w 11204"/>
                <a:gd name="T3" fmla="*/ 6 h 10433"/>
                <a:gd name="T4" fmla="*/ 7352 w 11204"/>
                <a:gd name="T5" fmla="*/ 701 h 10433"/>
                <a:gd name="T6" fmla="*/ 3854 w 11204"/>
                <a:gd name="T7" fmla="*/ 353 h 10433"/>
                <a:gd name="T8" fmla="*/ 3504 w 11204"/>
                <a:gd name="T9" fmla="*/ 6 h 10433"/>
                <a:gd name="T10" fmla="*/ 3154 w 11204"/>
                <a:gd name="T11" fmla="*/ 353 h 10433"/>
                <a:gd name="T12" fmla="*/ 1755 w 11204"/>
                <a:gd name="T13" fmla="*/ 701 h 10433"/>
                <a:gd name="T14" fmla="*/ 5 w 11204"/>
                <a:gd name="T15" fmla="*/ 2438 h 10433"/>
                <a:gd name="T16" fmla="*/ 513 w 11204"/>
                <a:gd name="T17" fmla="*/ 9925 h 10433"/>
                <a:gd name="T18" fmla="*/ 9450 w 11204"/>
                <a:gd name="T19" fmla="*/ 10428 h 10433"/>
                <a:gd name="T20" fmla="*/ 11200 w 11204"/>
                <a:gd name="T21" fmla="*/ 8691 h 10433"/>
                <a:gd name="T22" fmla="*/ 10693 w 11204"/>
                <a:gd name="T23" fmla="*/ 1205 h 10433"/>
                <a:gd name="T24" fmla="*/ 707 w 11204"/>
                <a:gd name="T25" fmla="*/ 2438 h 10433"/>
                <a:gd name="T26" fmla="*/ 3155 w 11204"/>
                <a:gd name="T27" fmla="*/ 1396 h 10433"/>
                <a:gd name="T28" fmla="*/ 3252 w 11204"/>
                <a:gd name="T29" fmla="*/ 1996 h 10433"/>
                <a:gd name="T30" fmla="*/ 3759 w 11204"/>
                <a:gd name="T31" fmla="*/ 1996 h 10433"/>
                <a:gd name="T32" fmla="*/ 3855 w 11204"/>
                <a:gd name="T33" fmla="*/ 1396 h 10433"/>
                <a:gd name="T34" fmla="*/ 7353 w 11204"/>
                <a:gd name="T35" fmla="*/ 1743 h 10433"/>
                <a:gd name="T36" fmla="*/ 7950 w 11204"/>
                <a:gd name="T37" fmla="*/ 1990 h 10433"/>
                <a:gd name="T38" fmla="*/ 8053 w 11204"/>
                <a:gd name="T39" fmla="*/ 1396 h 10433"/>
                <a:gd name="T40" fmla="*/ 10500 w 11204"/>
                <a:gd name="T41" fmla="*/ 2438 h 10433"/>
                <a:gd name="T42" fmla="*/ 707 w 11204"/>
                <a:gd name="T43" fmla="*/ 3480 h 10433"/>
                <a:gd name="T44" fmla="*/ 10499 w 11204"/>
                <a:gd name="T45" fmla="*/ 8691 h 10433"/>
                <a:gd name="T46" fmla="*/ 1757 w 11204"/>
                <a:gd name="T47" fmla="*/ 9733 h 10433"/>
                <a:gd name="T48" fmla="*/ 707 w 11204"/>
                <a:gd name="T49" fmla="*/ 4175 h 10433"/>
                <a:gd name="T50" fmla="*/ 10499 w 11204"/>
                <a:gd name="T51" fmla="*/ 8691 h 10433"/>
                <a:gd name="T52" fmla="*/ 2504 w 11204"/>
                <a:gd name="T53" fmla="*/ 8691 h 10433"/>
                <a:gd name="T54" fmla="*/ 3202 w 11204"/>
                <a:gd name="T55" fmla="*/ 7996 h 10433"/>
                <a:gd name="T56" fmla="*/ 2502 w 11204"/>
                <a:gd name="T57" fmla="*/ 7301 h 10433"/>
                <a:gd name="T58" fmla="*/ 1802 w 11204"/>
                <a:gd name="T59" fmla="*/ 7996 h 10433"/>
                <a:gd name="T60" fmla="*/ 2504 w 11204"/>
                <a:gd name="T61" fmla="*/ 8691 h 10433"/>
                <a:gd name="T62" fmla="*/ 2991 w 11204"/>
                <a:gd name="T63" fmla="*/ 6398 h 10433"/>
                <a:gd name="T64" fmla="*/ 2991 w 11204"/>
                <a:gd name="T65" fmla="*/ 5426 h 10433"/>
                <a:gd name="T66" fmla="*/ 2012 w 11204"/>
                <a:gd name="T67" fmla="*/ 5426 h 10433"/>
                <a:gd name="T68" fmla="*/ 2012 w 11204"/>
                <a:gd name="T69" fmla="*/ 6398 h 10433"/>
                <a:gd name="T70" fmla="*/ 5646 w 11204"/>
                <a:gd name="T71" fmla="*/ 8691 h 10433"/>
                <a:gd name="T72" fmla="*/ 6136 w 11204"/>
                <a:gd name="T73" fmla="*/ 7510 h 10433"/>
                <a:gd name="T74" fmla="*/ 5156 w 11204"/>
                <a:gd name="T75" fmla="*/ 7510 h 10433"/>
                <a:gd name="T76" fmla="*/ 5156 w 11204"/>
                <a:gd name="T77" fmla="*/ 8482 h 10433"/>
                <a:gd name="T78" fmla="*/ 5646 w 11204"/>
                <a:gd name="T79" fmla="*/ 6606 h 10433"/>
                <a:gd name="T80" fmla="*/ 6139 w 11204"/>
                <a:gd name="T81" fmla="*/ 5426 h 10433"/>
                <a:gd name="T82" fmla="*/ 5159 w 11204"/>
                <a:gd name="T83" fmla="*/ 5426 h 10433"/>
                <a:gd name="T84" fmla="*/ 5154 w 11204"/>
                <a:gd name="T85" fmla="*/ 6398 h 10433"/>
                <a:gd name="T86" fmla="*/ 8630 w 11204"/>
                <a:gd name="T87" fmla="*/ 8691 h 10433"/>
                <a:gd name="T88" fmla="*/ 9330 w 11204"/>
                <a:gd name="T89" fmla="*/ 7996 h 10433"/>
                <a:gd name="T90" fmla="*/ 8630 w 11204"/>
                <a:gd name="T91" fmla="*/ 7301 h 10433"/>
                <a:gd name="T92" fmla="*/ 7930 w 11204"/>
                <a:gd name="T93" fmla="*/ 7996 h 10433"/>
                <a:gd name="T94" fmla="*/ 8630 w 11204"/>
                <a:gd name="T95" fmla="*/ 8691 h 10433"/>
                <a:gd name="T96" fmla="*/ 9329 w 11204"/>
                <a:gd name="T97" fmla="*/ 5912 h 10433"/>
                <a:gd name="T98" fmla="*/ 8629 w 11204"/>
                <a:gd name="T99" fmla="*/ 5217 h 10433"/>
                <a:gd name="T100" fmla="*/ 7929 w 11204"/>
                <a:gd name="T101" fmla="*/ 5912 h 10433"/>
                <a:gd name="T102" fmla="*/ 8630 w 11204"/>
                <a:gd name="T103" fmla="*/ 6606 h 104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1204" h="10433">
                  <a:moveTo>
                    <a:pt x="9450" y="701"/>
                  </a:moveTo>
                  <a:lnTo>
                    <a:pt x="8052" y="701"/>
                  </a:lnTo>
                  <a:lnTo>
                    <a:pt x="8052" y="353"/>
                  </a:lnTo>
                  <a:cubicBezTo>
                    <a:pt x="8052" y="161"/>
                    <a:pt x="7895" y="6"/>
                    <a:pt x="7702" y="6"/>
                  </a:cubicBezTo>
                  <a:cubicBezTo>
                    <a:pt x="7509" y="6"/>
                    <a:pt x="7353" y="161"/>
                    <a:pt x="7352" y="353"/>
                  </a:cubicBezTo>
                  <a:lnTo>
                    <a:pt x="7352" y="701"/>
                  </a:lnTo>
                  <a:lnTo>
                    <a:pt x="3854" y="701"/>
                  </a:lnTo>
                  <a:lnTo>
                    <a:pt x="3854" y="353"/>
                  </a:lnTo>
                  <a:cubicBezTo>
                    <a:pt x="3860" y="260"/>
                    <a:pt x="3825" y="167"/>
                    <a:pt x="3758" y="101"/>
                  </a:cubicBezTo>
                  <a:cubicBezTo>
                    <a:pt x="3690" y="35"/>
                    <a:pt x="3598" y="0"/>
                    <a:pt x="3504" y="6"/>
                  </a:cubicBezTo>
                  <a:cubicBezTo>
                    <a:pt x="3410" y="0"/>
                    <a:pt x="3318" y="35"/>
                    <a:pt x="3250" y="101"/>
                  </a:cubicBezTo>
                  <a:cubicBezTo>
                    <a:pt x="3184" y="167"/>
                    <a:pt x="3149" y="260"/>
                    <a:pt x="3154" y="353"/>
                  </a:cubicBezTo>
                  <a:lnTo>
                    <a:pt x="3154" y="701"/>
                  </a:lnTo>
                  <a:lnTo>
                    <a:pt x="1755" y="701"/>
                  </a:lnTo>
                  <a:cubicBezTo>
                    <a:pt x="1290" y="696"/>
                    <a:pt x="843" y="877"/>
                    <a:pt x="513" y="1205"/>
                  </a:cubicBezTo>
                  <a:cubicBezTo>
                    <a:pt x="184" y="1531"/>
                    <a:pt x="2" y="1975"/>
                    <a:pt x="5" y="2438"/>
                  </a:cubicBezTo>
                  <a:lnTo>
                    <a:pt x="5" y="8691"/>
                  </a:lnTo>
                  <a:cubicBezTo>
                    <a:pt x="0" y="9153"/>
                    <a:pt x="184" y="9598"/>
                    <a:pt x="513" y="9925"/>
                  </a:cubicBezTo>
                  <a:cubicBezTo>
                    <a:pt x="843" y="10252"/>
                    <a:pt x="1290" y="10433"/>
                    <a:pt x="1755" y="10428"/>
                  </a:cubicBezTo>
                  <a:lnTo>
                    <a:pt x="9450" y="10428"/>
                  </a:lnTo>
                  <a:cubicBezTo>
                    <a:pt x="9915" y="10433"/>
                    <a:pt x="10363" y="10252"/>
                    <a:pt x="10693" y="9925"/>
                  </a:cubicBezTo>
                  <a:cubicBezTo>
                    <a:pt x="11022" y="9598"/>
                    <a:pt x="11204" y="9155"/>
                    <a:pt x="11200" y="8691"/>
                  </a:cubicBezTo>
                  <a:lnTo>
                    <a:pt x="11200" y="2438"/>
                  </a:lnTo>
                  <a:cubicBezTo>
                    <a:pt x="11204" y="1976"/>
                    <a:pt x="11022" y="1531"/>
                    <a:pt x="10693" y="1205"/>
                  </a:cubicBezTo>
                  <a:cubicBezTo>
                    <a:pt x="10362" y="878"/>
                    <a:pt x="9915" y="697"/>
                    <a:pt x="9450" y="701"/>
                  </a:cubicBezTo>
                  <a:close/>
                  <a:moveTo>
                    <a:pt x="707" y="2438"/>
                  </a:moveTo>
                  <a:cubicBezTo>
                    <a:pt x="720" y="1868"/>
                    <a:pt x="1183" y="1410"/>
                    <a:pt x="1757" y="1396"/>
                  </a:cubicBezTo>
                  <a:lnTo>
                    <a:pt x="3155" y="1396"/>
                  </a:lnTo>
                  <a:lnTo>
                    <a:pt x="3155" y="1743"/>
                  </a:lnTo>
                  <a:cubicBezTo>
                    <a:pt x="3149" y="1837"/>
                    <a:pt x="3184" y="1930"/>
                    <a:pt x="3252" y="1996"/>
                  </a:cubicBezTo>
                  <a:cubicBezTo>
                    <a:pt x="3319" y="2062"/>
                    <a:pt x="3410" y="2097"/>
                    <a:pt x="3505" y="2091"/>
                  </a:cubicBezTo>
                  <a:cubicBezTo>
                    <a:pt x="3599" y="2097"/>
                    <a:pt x="3692" y="2062"/>
                    <a:pt x="3759" y="1996"/>
                  </a:cubicBezTo>
                  <a:cubicBezTo>
                    <a:pt x="3827" y="1930"/>
                    <a:pt x="3862" y="1837"/>
                    <a:pt x="3855" y="1743"/>
                  </a:cubicBezTo>
                  <a:lnTo>
                    <a:pt x="3855" y="1396"/>
                  </a:lnTo>
                  <a:lnTo>
                    <a:pt x="7353" y="1396"/>
                  </a:lnTo>
                  <a:lnTo>
                    <a:pt x="7353" y="1743"/>
                  </a:lnTo>
                  <a:cubicBezTo>
                    <a:pt x="7353" y="1936"/>
                    <a:pt x="7509" y="2091"/>
                    <a:pt x="7703" y="2091"/>
                  </a:cubicBezTo>
                  <a:cubicBezTo>
                    <a:pt x="7795" y="2091"/>
                    <a:pt x="7884" y="2055"/>
                    <a:pt x="7950" y="1990"/>
                  </a:cubicBezTo>
                  <a:cubicBezTo>
                    <a:pt x="8015" y="1925"/>
                    <a:pt x="8053" y="1836"/>
                    <a:pt x="8053" y="1743"/>
                  </a:cubicBezTo>
                  <a:lnTo>
                    <a:pt x="8053" y="1396"/>
                  </a:lnTo>
                  <a:lnTo>
                    <a:pt x="9452" y="1396"/>
                  </a:lnTo>
                  <a:cubicBezTo>
                    <a:pt x="10025" y="1410"/>
                    <a:pt x="10486" y="1868"/>
                    <a:pt x="10500" y="2438"/>
                  </a:cubicBezTo>
                  <a:lnTo>
                    <a:pt x="10500" y="3480"/>
                  </a:lnTo>
                  <a:lnTo>
                    <a:pt x="707" y="3480"/>
                  </a:lnTo>
                  <a:lnTo>
                    <a:pt x="707" y="2438"/>
                  </a:lnTo>
                  <a:close/>
                  <a:moveTo>
                    <a:pt x="10499" y="8691"/>
                  </a:moveTo>
                  <a:cubicBezTo>
                    <a:pt x="10485" y="9261"/>
                    <a:pt x="10023" y="9718"/>
                    <a:pt x="9450" y="9733"/>
                  </a:cubicBezTo>
                  <a:lnTo>
                    <a:pt x="1757" y="9733"/>
                  </a:lnTo>
                  <a:cubicBezTo>
                    <a:pt x="1183" y="9720"/>
                    <a:pt x="720" y="9261"/>
                    <a:pt x="707" y="8691"/>
                  </a:cubicBezTo>
                  <a:lnTo>
                    <a:pt x="707" y="4175"/>
                  </a:lnTo>
                  <a:lnTo>
                    <a:pt x="10500" y="4175"/>
                  </a:lnTo>
                  <a:lnTo>
                    <a:pt x="10499" y="8691"/>
                  </a:lnTo>
                  <a:close/>
                  <a:moveTo>
                    <a:pt x="10499" y="8691"/>
                  </a:moveTo>
                  <a:close/>
                  <a:moveTo>
                    <a:pt x="2504" y="8691"/>
                  </a:moveTo>
                  <a:cubicBezTo>
                    <a:pt x="2689" y="8696"/>
                    <a:pt x="2868" y="8620"/>
                    <a:pt x="2991" y="8482"/>
                  </a:cubicBezTo>
                  <a:cubicBezTo>
                    <a:pt x="3125" y="8356"/>
                    <a:pt x="3202" y="8179"/>
                    <a:pt x="3202" y="7996"/>
                  </a:cubicBezTo>
                  <a:cubicBezTo>
                    <a:pt x="3202" y="7812"/>
                    <a:pt x="3125" y="7636"/>
                    <a:pt x="2991" y="7510"/>
                  </a:cubicBezTo>
                  <a:cubicBezTo>
                    <a:pt x="2864" y="7376"/>
                    <a:pt x="2687" y="7301"/>
                    <a:pt x="2502" y="7301"/>
                  </a:cubicBezTo>
                  <a:cubicBezTo>
                    <a:pt x="2316" y="7301"/>
                    <a:pt x="2140" y="7376"/>
                    <a:pt x="2012" y="7510"/>
                  </a:cubicBezTo>
                  <a:cubicBezTo>
                    <a:pt x="1878" y="7636"/>
                    <a:pt x="1802" y="7812"/>
                    <a:pt x="1802" y="7996"/>
                  </a:cubicBezTo>
                  <a:cubicBezTo>
                    <a:pt x="1802" y="8179"/>
                    <a:pt x="1878" y="8356"/>
                    <a:pt x="2012" y="8482"/>
                  </a:cubicBezTo>
                  <a:cubicBezTo>
                    <a:pt x="2137" y="8621"/>
                    <a:pt x="2317" y="8697"/>
                    <a:pt x="2504" y="8691"/>
                  </a:cubicBezTo>
                  <a:close/>
                  <a:moveTo>
                    <a:pt x="2504" y="6606"/>
                  </a:moveTo>
                  <a:cubicBezTo>
                    <a:pt x="2689" y="6611"/>
                    <a:pt x="2868" y="6535"/>
                    <a:pt x="2991" y="6398"/>
                  </a:cubicBezTo>
                  <a:cubicBezTo>
                    <a:pt x="3118" y="6267"/>
                    <a:pt x="3193" y="6095"/>
                    <a:pt x="3202" y="5912"/>
                  </a:cubicBezTo>
                  <a:cubicBezTo>
                    <a:pt x="3194" y="5730"/>
                    <a:pt x="3119" y="5557"/>
                    <a:pt x="2991" y="5426"/>
                  </a:cubicBezTo>
                  <a:cubicBezTo>
                    <a:pt x="2864" y="5292"/>
                    <a:pt x="2687" y="5217"/>
                    <a:pt x="2502" y="5217"/>
                  </a:cubicBezTo>
                  <a:cubicBezTo>
                    <a:pt x="2316" y="5217"/>
                    <a:pt x="2139" y="5292"/>
                    <a:pt x="2012" y="5426"/>
                  </a:cubicBezTo>
                  <a:cubicBezTo>
                    <a:pt x="1885" y="5557"/>
                    <a:pt x="1810" y="5730"/>
                    <a:pt x="1802" y="5912"/>
                  </a:cubicBezTo>
                  <a:cubicBezTo>
                    <a:pt x="1810" y="6095"/>
                    <a:pt x="1884" y="6267"/>
                    <a:pt x="2012" y="6398"/>
                  </a:cubicBezTo>
                  <a:cubicBezTo>
                    <a:pt x="2137" y="6536"/>
                    <a:pt x="2317" y="6612"/>
                    <a:pt x="2504" y="6606"/>
                  </a:cubicBezTo>
                  <a:close/>
                  <a:moveTo>
                    <a:pt x="5646" y="8691"/>
                  </a:moveTo>
                  <a:cubicBezTo>
                    <a:pt x="5929" y="8695"/>
                    <a:pt x="6185" y="8526"/>
                    <a:pt x="6294" y="8265"/>
                  </a:cubicBezTo>
                  <a:cubicBezTo>
                    <a:pt x="6401" y="8005"/>
                    <a:pt x="6339" y="7705"/>
                    <a:pt x="6136" y="7510"/>
                  </a:cubicBezTo>
                  <a:cubicBezTo>
                    <a:pt x="6009" y="7376"/>
                    <a:pt x="5831" y="7301"/>
                    <a:pt x="5646" y="7301"/>
                  </a:cubicBezTo>
                  <a:cubicBezTo>
                    <a:pt x="5461" y="7301"/>
                    <a:pt x="5284" y="7376"/>
                    <a:pt x="5156" y="7510"/>
                  </a:cubicBezTo>
                  <a:cubicBezTo>
                    <a:pt x="5023" y="7636"/>
                    <a:pt x="4946" y="7812"/>
                    <a:pt x="4946" y="7996"/>
                  </a:cubicBezTo>
                  <a:cubicBezTo>
                    <a:pt x="4946" y="8179"/>
                    <a:pt x="5023" y="8356"/>
                    <a:pt x="5156" y="8482"/>
                  </a:cubicBezTo>
                  <a:cubicBezTo>
                    <a:pt x="5281" y="8621"/>
                    <a:pt x="5461" y="8696"/>
                    <a:pt x="5646" y="8691"/>
                  </a:cubicBezTo>
                  <a:close/>
                  <a:moveTo>
                    <a:pt x="5646" y="6606"/>
                  </a:moveTo>
                  <a:cubicBezTo>
                    <a:pt x="6030" y="6598"/>
                    <a:pt x="6339" y="6292"/>
                    <a:pt x="6349" y="5912"/>
                  </a:cubicBezTo>
                  <a:cubicBezTo>
                    <a:pt x="6340" y="5730"/>
                    <a:pt x="6267" y="5557"/>
                    <a:pt x="6139" y="5426"/>
                  </a:cubicBezTo>
                  <a:cubicBezTo>
                    <a:pt x="6012" y="5292"/>
                    <a:pt x="5834" y="5217"/>
                    <a:pt x="5649" y="5217"/>
                  </a:cubicBezTo>
                  <a:cubicBezTo>
                    <a:pt x="5464" y="5217"/>
                    <a:pt x="5288" y="5292"/>
                    <a:pt x="5159" y="5426"/>
                  </a:cubicBezTo>
                  <a:cubicBezTo>
                    <a:pt x="5032" y="5557"/>
                    <a:pt x="4958" y="5730"/>
                    <a:pt x="4949" y="5912"/>
                  </a:cubicBezTo>
                  <a:cubicBezTo>
                    <a:pt x="4957" y="6093"/>
                    <a:pt x="5029" y="6266"/>
                    <a:pt x="5154" y="6398"/>
                  </a:cubicBezTo>
                  <a:cubicBezTo>
                    <a:pt x="5280" y="6536"/>
                    <a:pt x="5460" y="6612"/>
                    <a:pt x="5646" y="6606"/>
                  </a:cubicBezTo>
                  <a:close/>
                  <a:moveTo>
                    <a:pt x="8630" y="8691"/>
                  </a:moveTo>
                  <a:cubicBezTo>
                    <a:pt x="8817" y="8696"/>
                    <a:pt x="8995" y="8620"/>
                    <a:pt x="9120" y="8482"/>
                  </a:cubicBezTo>
                  <a:cubicBezTo>
                    <a:pt x="9254" y="8356"/>
                    <a:pt x="9330" y="8179"/>
                    <a:pt x="9330" y="7996"/>
                  </a:cubicBezTo>
                  <a:cubicBezTo>
                    <a:pt x="9330" y="7812"/>
                    <a:pt x="9254" y="7636"/>
                    <a:pt x="9120" y="7510"/>
                  </a:cubicBezTo>
                  <a:cubicBezTo>
                    <a:pt x="8993" y="7376"/>
                    <a:pt x="8815" y="7301"/>
                    <a:pt x="8630" y="7301"/>
                  </a:cubicBezTo>
                  <a:cubicBezTo>
                    <a:pt x="8445" y="7301"/>
                    <a:pt x="8268" y="7376"/>
                    <a:pt x="8140" y="7510"/>
                  </a:cubicBezTo>
                  <a:cubicBezTo>
                    <a:pt x="8003" y="7633"/>
                    <a:pt x="7925" y="7811"/>
                    <a:pt x="7930" y="7996"/>
                  </a:cubicBezTo>
                  <a:cubicBezTo>
                    <a:pt x="7939" y="8178"/>
                    <a:pt x="8013" y="8351"/>
                    <a:pt x="8140" y="8482"/>
                  </a:cubicBezTo>
                  <a:cubicBezTo>
                    <a:pt x="8265" y="8620"/>
                    <a:pt x="8444" y="8696"/>
                    <a:pt x="8630" y="8691"/>
                  </a:cubicBezTo>
                  <a:close/>
                  <a:moveTo>
                    <a:pt x="8630" y="6606"/>
                  </a:moveTo>
                  <a:cubicBezTo>
                    <a:pt x="9013" y="6597"/>
                    <a:pt x="9320" y="6291"/>
                    <a:pt x="9329" y="5912"/>
                  </a:cubicBezTo>
                  <a:cubicBezTo>
                    <a:pt x="9320" y="5730"/>
                    <a:pt x="9247" y="5557"/>
                    <a:pt x="9119" y="5426"/>
                  </a:cubicBezTo>
                  <a:cubicBezTo>
                    <a:pt x="8992" y="5292"/>
                    <a:pt x="8814" y="5217"/>
                    <a:pt x="8629" y="5217"/>
                  </a:cubicBezTo>
                  <a:cubicBezTo>
                    <a:pt x="8444" y="5217"/>
                    <a:pt x="8267" y="5292"/>
                    <a:pt x="8139" y="5426"/>
                  </a:cubicBezTo>
                  <a:cubicBezTo>
                    <a:pt x="8013" y="5557"/>
                    <a:pt x="7938" y="5730"/>
                    <a:pt x="7929" y="5912"/>
                  </a:cubicBezTo>
                  <a:cubicBezTo>
                    <a:pt x="7938" y="6095"/>
                    <a:pt x="8012" y="6267"/>
                    <a:pt x="8139" y="6398"/>
                  </a:cubicBezTo>
                  <a:cubicBezTo>
                    <a:pt x="8265" y="6536"/>
                    <a:pt x="8444" y="6612"/>
                    <a:pt x="8630" y="6606"/>
                  </a:cubicBezTo>
                  <a:close/>
                  <a:moveTo>
                    <a:pt x="8630" y="6606"/>
                  </a:move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lumMod val="75000"/>
                    <a:lumOff val="25000"/>
                  </a:schemeClr>
                </a:solidFill>
                <a:latin typeface="Arial" panose="020B0604020202020204" pitchFamily="34" charset="0"/>
                <a:ea typeface="汉仪旗黑-60S" panose="00020600040101010101" pitchFamily="18" charset="-122"/>
                <a:cs typeface="+mn-ea"/>
                <a:sym typeface="Arial" panose="020B0604020202020204" pitchFamily="34" charset="0"/>
              </a:endParaRPr>
            </a:p>
          </p:txBody>
        </p:sp>
      </p:grpSp>
      <p:sp>
        <p:nvSpPr>
          <p:cNvPr id="16" name="矩形 15"/>
          <p:cNvSpPr/>
          <p:nvPr/>
        </p:nvSpPr>
        <p:spPr>
          <a:xfrm>
            <a:off x="1092962" y="1242185"/>
            <a:ext cx="2663825" cy="460375"/>
          </a:xfrm>
          <a:prstGeom prst="rect">
            <a:avLst/>
          </a:prstGeom>
        </p:spPr>
        <p:txBody>
          <a:bodyPr wrap="none">
            <a:spAutoFit/>
          </a:bodyPr>
          <a:lstStyle/>
          <a:p>
            <a:r>
              <a:rPr lang="en-US" altLang="zh-CN" sz="2400">
                <a:solidFill>
                  <a:schemeClr val="tx1">
                    <a:lumMod val="75000"/>
                    <a:lumOff val="25000"/>
                  </a:schemeClr>
                </a:solidFill>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rPr>
              <a:t>Business Training</a:t>
            </a:r>
            <a:endParaRPr lang="en-US" altLang="zh-CN" sz="2400" dirty="0">
              <a:solidFill>
                <a:schemeClr val="tx1">
                  <a:lumMod val="75000"/>
                  <a:lumOff val="25000"/>
                </a:schemeClr>
              </a:solidFill>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endParaRPr>
          </a:p>
        </p:txBody>
      </p:sp>
      <p:sp>
        <p:nvSpPr>
          <p:cNvPr id="19" name="矩形 18"/>
          <p:cNvSpPr/>
          <p:nvPr/>
        </p:nvSpPr>
        <p:spPr>
          <a:xfrm>
            <a:off x="377652" y="1864618"/>
            <a:ext cx="9145681" cy="1198880"/>
          </a:xfrm>
          <a:prstGeom prst="rect">
            <a:avLst/>
          </a:prstGeom>
        </p:spPr>
        <p:txBody>
          <a:bodyPr wrap="square">
            <a:spAutoFit/>
          </a:bodyPr>
          <a:lstStyle/>
          <a:p>
            <a:r>
              <a:rPr lang="zh-CN" altLang="en-US" sz="7200" dirty="0">
                <a:solidFill>
                  <a:srgbClr val="178295"/>
                </a:solidFill>
                <a:latin typeface="江城圆体 600W" panose="020B0800000000000000" charset="-122"/>
                <a:ea typeface="江城圆体 600W" panose="020B0800000000000000" charset="-122"/>
                <a:cs typeface="江城圆体 600W" panose="020B0800000000000000" charset="-122"/>
                <a:sym typeface="Arial" panose="020B0604020202020204" pitchFamily="34" charset="0"/>
              </a:rPr>
              <a:t>感谢您的聆听</a:t>
            </a:r>
            <a:endParaRPr lang="zh-CN" altLang="en-US" sz="7200" dirty="0">
              <a:solidFill>
                <a:srgbClr val="178295"/>
              </a:solidFill>
              <a:latin typeface="江城圆体 600W" panose="020B0800000000000000" charset="-122"/>
              <a:ea typeface="江城圆体 600W" panose="020B0800000000000000" charset="-122"/>
              <a:cs typeface="江城圆体 600W" panose="020B0800000000000000" charset="-122"/>
              <a:sym typeface="Arial" panose="020B0604020202020204" pitchFamily="34" charset="0"/>
            </a:endParaRPr>
          </a:p>
        </p:txBody>
      </p:sp>
      <p:sp>
        <p:nvSpPr>
          <p:cNvPr id="20" name="矩形 19"/>
          <p:cNvSpPr/>
          <p:nvPr/>
        </p:nvSpPr>
        <p:spPr>
          <a:xfrm>
            <a:off x="435708" y="3024706"/>
            <a:ext cx="5558692" cy="368300"/>
          </a:xfrm>
          <a:prstGeom prst="rect">
            <a:avLst/>
          </a:prstGeom>
        </p:spPr>
        <p:txBody>
          <a:bodyPr wrap="square">
            <a:spAutoFit/>
          </a:bodyPr>
          <a:lstStyle/>
          <a:p>
            <a:pPr algn="dist"/>
            <a:r>
              <a:rPr lang="zh-CN" altLang="en-US" dirty="0">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rPr>
              <a:t>Safety Production Responsibility</a:t>
            </a:r>
            <a:endParaRPr lang="zh-CN" altLang="en-US" dirty="0">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endParaRPr>
          </a:p>
        </p:txBody>
      </p:sp>
      <p:sp>
        <p:nvSpPr>
          <p:cNvPr id="21" name="矩形 20"/>
          <p:cNvSpPr/>
          <p:nvPr/>
        </p:nvSpPr>
        <p:spPr>
          <a:xfrm flipH="1">
            <a:off x="435708" y="3414667"/>
            <a:ext cx="6310609" cy="737235"/>
          </a:xfrm>
          <a:prstGeom prst="rect">
            <a:avLst/>
          </a:prstGeom>
        </p:spPr>
        <p:txBody>
          <a:bodyPr wrap="square">
            <a:spAutoFit/>
          </a:bodyPr>
          <a:lstStyle/>
          <a:p>
            <a:pPr lvl="0">
              <a:lnSpc>
                <a:spcPct val="150000"/>
              </a:lnSpc>
              <a:defRPr/>
            </a:pPr>
            <a:r>
              <a:rPr kumimoji="0" lang="en-US" altLang="zh-CN" sz="1400" b="0" i="0" u="none" strike="noStrike" kern="1200" cap="none" spc="0" normalizeH="0" baseline="0" noProof="0" dirty="0">
                <a:ln>
                  <a:noFill/>
                </a:ln>
                <a:solidFill>
                  <a:schemeClr val="tx1">
                    <a:lumMod val="85000"/>
                    <a:lumOff val="15000"/>
                  </a:schemeClr>
                </a:solidFill>
                <a:effectLst/>
                <a:uLnTx/>
                <a:uFillTx/>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rPr>
              <a:t>Lemon Drops Oat Cake Oat Cake Sugar Plum Sweet Gingerbread Chocolate Cake Gingerbread Drops Oat Cake.</a:t>
            </a:r>
            <a:endParaRPr kumimoji="0" lang="en-US" altLang="zh-CN" sz="1400" b="0" i="0" u="none" strike="noStrike" kern="1200" cap="none" spc="0" normalizeH="0" baseline="0" noProof="0" dirty="0">
              <a:ln>
                <a:noFill/>
              </a:ln>
              <a:solidFill>
                <a:schemeClr val="tx1">
                  <a:lumMod val="85000"/>
                  <a:lumOff val="15000"/>
                </a:schemeClr>
              </a:solidFill>
              <a:effectLst/>
              <a:uLnTx/>
              <a:uFillTx/>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endParaRPr>
          </a:p>
        </p:txBody>
      </p:sp>
      <p:sp>
        <p:nvSpPr>
          <p:cNvPr id="23" name="矩形: 圆角 22"/>
          <p:cNvSpPr/>
          <p:nvPr/>
        </p:nvSpPr>
        <p:spPr>
          <a:xfrm>
            <a:off x="475704" y="4398528"/>
            <a:ext cx="1602176" cy="367818"/>
          </a:xfrm>
          <a:prstGeom prst="roundRect">
            <a:avLst>
              <a:gd name="adj" fmla="val 50000"/>
            </a:avLst>
          </a:prstGeom>
          <a:solidFill>
            <a:srgbClr val="178295"/>
          </a:solidFill>
          <a:ln w="28575" cap="flat" cmpd="sng" algn="ctr">
            <a:noFill/>
            <a:prstDash val="solid"/>
            <a:miter lim="800000"/>
          </a:ln>
          <a:effectLst/>
        </p:spPr>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514350" rtl="0" eaLnBrk="1" fontAlgn="auto" latinLnBrk="0" hangingPunct="1">
              <a:lnSpc>
                <a:spcPct val="100000"/>
              </a:lnSpc>
              <a:spcBef>
                <a:spcPts val="0"/>
              </a:spcBef>
              <a:spcAft>
                <a:spcPts val="0"/>
              </a:spcAft>
              <a:buClrTx/>
              <a:buSzTx/>
              <a:buFontTx/>
              <a:buNone/>
              <a:defRPr/>
            </a:pPr>
            <a:r>
              <a:rPr kumimoji="0" lang="zh-CN" altLang="en-US" sz="1400" b="0" i="0" u="none" strike="noStrike" kern="1200" cap="none" spc="0" normalizeH="0" baseline="0" noProof="0" dirty="0">
                <a:ln>
                  <a:noFill/>
                </a:ln>
                <a:solidFill>
                  <a:schemeClr val="bg1"/>
                </a:solidFill>
                <a:effectLst/>
                <a:uLnTx/>
                <a:uFillTx/>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rPr>
              <a:t>汇报人：某某某</a:t>
            </a:r>
            <a:endParaRPr kumimoji="0" lang="zh-CN" altLang="en-US" sz="1400" b="0" i="0" u="none" strike="noStrike" kern="1200" cap="none" spc="0" normalizeH="0" baseline="0" noProof="0" dirty="0">
              <a:ln>
                <a:noFill/>
              </a:ln>
              <a:solidFill>
                <a:schemeClr val="bg1"/>
              </a:solidFill>
              <a:effectLst/>
              <a:uLnTx/>
              <a:uFillTx/>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endParaRPr>
          </a:p>
        </p:txBody>
      </p:sp>
    </p:spTree>
    <p:custDataLst>
      <p:tags r:id="rId3"/>
    </p:custData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3" name="组合 2"/>
          <p:cNvGrpSpPr/>
          <p:nvPr/>
        </p:nvGrpSpPr>
        <p:grpSpPr>
          <a:xfrm flipV="1">
            <a:off x="2" y="0"/>
            <a:ext cx="12191995" cy="6858000"/>
            <a:chOff x="2" y="0"/>
            <a:chExt cx="12191995" cy="6858000"/>
          </a:xfrm>
        </p:grpSpPr>
        <p:pic>
          <p:nvPicPr>
            <p:cNvPr id="15" name="图片 14"/>
            <p:cNvPicPr>
              <a:picLocks noChangeAspect="1"/>
            </p:cNvPicPr>
            <p:nvPr/>
          </p:nvPicPr>
          <p:blipFill rotWithShape="1">
            <a:blip r:embed="rId1"/>
            <a:srcRect/>
            <a:stretch>
              <a:fillRect/>
            </a:stretch>
          </p:blipFill>
          <p:spPr>
            <a:xfrm rot="16200000">
              <a:off x="-1325483" y="1325485"/>
              <a:ext cx="6858000" cy="4207029"/>
            </a:xfrm>
            <a:prstGeom prst="rect">
              <a:avLst/>
            </a:prstGeom>
          </p:spPr>
        </p:pic>
        <p:pic>
          <p:nvPicPr>
            <p:cNvPr id="39" name="图片 38"/>
            <p:cNvPicPr>
              <a:picLocks noChangeAspect="1"/>
            </p:cNvPicPr>
            <p:nvPr/>
          </p:nvPicPr>
          <p:blipFill rotWithShape="1">
            <a:blip r:embed="rId2"/>
            <a:srcRect/>
            <a:stretch>
              <a:fillRect/>
            </a:stretch>
          </p:blipFill>
          <p:spPr>
            <a:xfrm rot="16200000" flipH="1" flipV="1">
              <a:off x="9136740" y="7260"/>
              <a:ext cx="3062516" cy="3047998"/>
            </a:xfrm>
            <a:prstGeom prst="rect">
              <a:avLst/>
            </a:prstGeom>
          </p:spPr>
        </p:pic>
      </p:grpSp>
      <p:grpSp>
        <p:nvGrpSpPr>
          <p:cNvPr id="4" name="组合 3"/>
          <p:cNvGrpSpPr/>
          <p:nvPr/>
        </p:nvGrpSpPr>
        <p:grpSpPr>
          <a:xfrm>
            <a:off x="3181333" y="1685708"/>
            <a:ext cx="1643514" cy="1355289"/>
            <a:chOff x="3881725" y="1212813"/>
            <a:chExt cx="3131918" cy="2582670"/>
          </a:xfrm>
        </p:grpSpPr>
        <p:sp>
          <p:nvSpPr>
            <p:cNvPr id="47" name="椭圆 46"/>
            <p:cNvSpPr/>
            <p:nvPr/>
          </p:nvSpPr>
          <p:spPr>
            <a:xfrm>
              <a:off x="3881725" y="1212813"/>
              <a:ext cx="2582670" cy="2582670"/>
            </a:xfrm>
            <a:prstGeom prst="ellipse">
              <a:avLst/>
            </a:prstGeom>
            <a:solidFill>
              <a:srgbClr val="098EA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汉仪旗黑-60S" panose="00020600040101010101" pitchFamily="18" charset="-122"/>
                <a:cs typeface="+mn-ea"/>
                <a:sym typeface="Arial" panose="020B0604020202020204" pitchFamily="34" charset="0"/>
              </a:endParaRPr>
            </a:p>
          </p:txBody>
        </p:sp>
        <p:grpSp>
          <p:nvGrpSpPr>
            <p:cNvPr id="40" name="组合 39"/>
            <p:cNvGrpSpPr/>
            <p:nvPr/>
          </p:nvGrpSpPr>
          <p:grpSpPr>
            <a:xfrm>
              <a:off x="5454917" y="1619122"/>
              <a:ext cx="1558726" cy="1558726"/>
              <a:chOff x="534163" y="1193618"/>
              <a:chExt cx="558800" cy="558800"/>
            </a:xfrm>
          </p:grpSpPr>
          <p:sp>
            <p:nvSpPr>
              <p:cNvPr id="41" name="椭圆 40"/>
              <p:cNvSpPr/>
              <p:nvPr/>
            </p:nvSpPr>
            <p:spPr>
              <a:xfrm>
                <a:off x="534163" y="1193618"/>
                <a:ext cx="558800" cy="558800"/>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latin typeface="Arial" panose="020B0604020202020204" pitchFamily="34" charset="0"/>
                  <a:ea typeface="汉仪旗黑-60S" panose="00020600040101010101" pitchFamily="18" charset="-122"/>
                  <a:cs typeface="+mn-ea"/>
                  <a:sym typeface="Arial" panose="020B0604020202020204" pitchFamily="34" charset="0"/>
                </a:endParaRPr>
              </a:p>
            </p:txBody>
          </p:sp>
          <p:sp>
            <p:nvSpPr>
              <p:cNvPr id="46" name="Oval 9"/>
              <p:cNvSpPr/>
              <p:nvPr/>
            </p:nvSpPr>
            <p:spPr>
              <a:xfrm>
                <a:off x="628392" y="1300587"/>
                <a:ext cx="370341" cy="344862"/>
              </a:xfrm>
              <a:custGeom>
                <a:avLst/>
                <a:gdLst>
                  <a:gd name="T0" fmla="*/ 8052 w 11204"/>
                  <a:gd name="T1" fmla="*/ 701 h 10433"/>
                  <a:gd name="T2" fmla="*/ 7702 w 11204"/>
                  <a:gd name="T3" fmla="*/ 6 h 10433"/>
                  <a:gd name="T4" fmla="*/ 7352 w 11204"/>
                  <a:gd name="T5" fmla="*/ 701 h 10433"/>
                  <a:gd name="T6" fmla="*/ 3854 w 11204"/>
                  <a:gd name="T7" fmla="*/ 353 h 10433"/>
                  <a:gd name="T8" fmla="*/ 3504 w 11204"/>
                  <a:gd name="T9" fmla="*/ 6 h 10433"/>
                  <a:gd name="T10" fmla="*/ 3154 w 11204"/>
                  <a:gd name="T11" fmla="*/ 353 h 10433"/>
                  <a:gd name="T12" fmla="*/ 1755 w 11204"/>
                  <a:gd name="T13" fmla="*/ 701 h 10433"/>
                  <a:gd name="T14" fmla="*/ 5 w 11204"/>
                  <a:gd name="T15" fmla="*/ 2438 h 10433"/>
                  <a:gd name="T16" fmla="*/ 513 w 11204"/>
                  <a:gd name="T17" fmla="*/ 9925 h 10433"/>
                  <a:gd name="T18" fmla="*/ 9450 w 11204"/>
                  <a:gd name="T19" fmla="*/ 10428 h 10433"/>
                  <a:gd name="T20" fmla="*/ 11200 w 11204"/>
                  <a:gd name="T21" fmla="*/ 8691 h 10433"/>
                  <a:gd name="T22" fmla="*/ 10693 w 11204"/>
                  <a:gd name="T23" fmla="*/ 1205 h 10433"/>
                  <a:gd name="T24" fmla="*/ 707 w 11204"/>
                  <a:gd name="T25" fmla="*/ 2438 h 10433"/>
                  <a:gd name="T26" fmla="*/ 3155 w 11204"/>
                  <a:gd name="T27" fmla="*/ 1396 h 10433"/>
                  <a:gd name="T28" fmla="*/ 3252 w 11204"/>
                  <a:gd name="T29" fmla="*/ 1996 h 10433"/>
                  <a:gd name="T30" fmla="*/ 3759 w 11204"/>
                  <a:gd name="T31" fmla="*/ 1996 h 10433"/>
                  <a:gd name="T32" fmla="*/ 3855 w 11204"/>
                  <a:gd name="T33" fmla="*/ 1396 h 10433"/>
                  <a:gd name="T34" fmla="*/ 7353 w 11204"/>
                  <a:gd name="T35" fmla="*/ 1743 h 10433"/>
                  <a:gd name="T36" fmla="*/ 7950 w 11204"/>
                  <a:gd name="T37" fmla="*/ 1990 h 10433"/>
                  <a:gd name="T38" fmla="*/ 8053 w 11204"/>
                  <a:gd name="T39" fmla="*/ 1396 h 10433"/>
                  <a:gd name="T40" fmla="*/ 10500 w 11204"/>
                  <a:gd name="T41" fmla="*/ 2438 h 10433"/>
                  <a:gd name="T42" fmla="*/ 707 w 11204"/>
                  <a:gd name="T43" fmla="*/ 3480 h 10433"/>
                  <a:gd name="T44" fmla="*/ 10499 w 11204"/>
                  <a:gd name="T45" fmla="*/ 8691 h 10433"/>
                  <a:gd name="T46" fmla="*/ 1757 w 11204"/>
                  <a:gd name="T47" fmla="*/ 9733 h 10433"/>
                  <a:gd name="T48" fmla="*/ 707 w 11204"/>
                  <a:gd name="T49" fmla="*/ 4175 h 10433"/>
                  <a:gd name="T50" fmla="*/ 10499 w 11204"/>
                  <a:gd name="T51" fmla="*/ 8691 h 10433"/>
                  <a:gd name="T52" fmla="*/ 2504 w 11204"/>
                  <a:gd name="T53" fmla="*/ 8691 h 10433"/>
                  <a:gd name="T54" fmla="*/ 3202 w 11204"/>
                  <a:gd name="T55" fmla="*/ 7996 h 10433"/>
                  <a:gd name="T56" fmla="*/ 2502 w 11204"/>
                  <a:gd name="T57" fmla="*/ 7301 h 10433"/>
                  <a:gd name="T58" fmla="*/ 1802 w 11204"/>
                  <a:gd name="T59" fmla="*/ 7996 h 10433"/>
                  <a:gd name="T60" fmla="*/ 2504 w 11204"/>
                  <a:gd name="T61" fmla="*/ 8691 h 10433"/>
                  <a:gd name="T62" fmla="*/ 2991 w 11204"/>
                  <a:gd name="T63" fmla="*/ 6398 h 10433"/>
                  <a:gd name="T64" fmla="*/ 2991 w 11204"/>
                  <a:gd name="T65" fmla="*/ 5426 h 10433"/>
                  <a:gd name="T66" fmla="*/ 2012 w 11204"/>
                  <a:gd name="T67" fmla="*/ 5426 h 10433"/>
                  <a:gd name="T68" fmla="*/ 2012 w 11204"/>
                  <a:gd name="T69" fmla="*/ 6398 h 10433"/>
                  <a:gd name="T70" fmla="*/ 5646 w 11204"/>
                  <a:gd name="T71" fmla="*/ 8691 h 10433"/>
                  <a:gd name="T72" fmla="*/ 6136 w 11204"/>
                  <a:gd name="T73" fmla="*/ 7510 h 10433"/>
                  <a:gd name="T74" fmla="*/ 5156 w 11204"/>
                  <a:gd name="T75" fmla="*/ 7510 h 10433"/>
                  <a:gd name="T76" fmla="*/ 5156 w 11204"/>
                  <a:gd name="T77" fmla="*/ 8482 h 10433"/>
                  <a:gd name="T78" fmla="*/ 5646 w 11204"/>
                  <a:gd name="T79" fmla="*/ 6606 h 10433"/>
                  <a:gd name="T80" fmla="*/ 6139 w 11204"/>
                  <a:gd name="T81" fmla="*/ 5426 h 10433"/>
                  <a:gd name="T82" fmla="*/ 5159 w 11204"/>
                  <a:gd name="T83" fmla="*/ 5426 h 10433"/>
                  <a:gd name="T84" fmla="*/ 5154 w 11204"/>
                  <a:gd name="T85" fmla="*/ 6398 h 10433"/>
                  <a:gd name="T86" fmla="*/ 8630 w 11204"/>
                  <a:gd name="T87" fmla="*/ 8691 h 10433"/>
                  <a:gd name="T88" fmla="*/ 9330 w 11204"/>
                  <a:gd name="T89" fmla="*/ 7996 h 10433"/>
                  <a:gd name="T90" fmla="*/ 8630 w 11204"/>
                  <a:gd name="T91" fmla="*/ 7301 h 10433"/>
                  <a:gd name="T92" fmla="*/ 7930 w 11204"/>
                  <a:gd name="T93" fmla="*/ 7996 h 10433"/>
                  <a:gd name="T94" fmla="*/ 8630 w 11204"/>
                  <a:gd name="T95" fmla="*/ 8691 h 10433"/>
                  <a:gd name="T96" fmla="*/ 9329 w 11204"/>
                  <a:gd name="T97" fmla="*/ 5912 h 10433"/>
                  <a:gd name="T98" fmla="*/ 8629 w 11204"/>
                  <a:gd name="T99" fmla="*/ 5217 h 10433"/>
                  <a:gd name="T100" fmla="*/ 7929 w 11204"/>
                  <a:gd name="T101" fmla="*/ 5912 h 10433"/>
                  <a:gd name="T102" fmla="*/ 8630 w 11204"/>
                  <a:gd name="T103" fmla="*/ 6606 h 104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1204" h="10433">
                    <a:moveTo>
                      <a:pt x="9450" y="701"/>
                    </a:moveTo>
                    <a:lnTo>
                      <a:pt x="8052" y="701"/>
                    </a:lnTo>
                    <a:lnTo>
                      <a:pt x="8052" y="353"/>
                    </a:lnTo>
                    <a:cubicBezTo>
                      <a:pt x="8052" y="161"/>
                      <a:pt x="7895" y="6"/>
                      <a:pt x="7702" y="6"/>
                    </a:cubicBezTo>
                    <a:cubicBezTo>
                      <a:pt x="7509" y="6"/>
                      <a:pt x="7353" y="161"/>
                      <a:pt x="7352" y="353"/>
                    </a:cubicBezTo>
                    <a:lnTo>
                      <a:pt x="7352" y="701"/>
                    </a:lnTo>
                    <a:lnTo>
                      <a:pt x="3854" y="701"/>
                    </a:lnTo>
                    <a:lnTo>
                      <a:pt x="3854" y="353"/>
                    </a:lnTo>
                    <a:cubicBezTo>
                      <a:pt x="3860" y="260"/>
                      <a:pt x="3825" y="167"/>
                      <a:pt x="3758" y="101"/>
                    </a:cubicBezTo>
                    <a:cubicBezTo>
                      <a:pt x="3690" y="35"/>
                      <a:pt x="3598" y="0"/>
                      <a:pt x="3504" y="6"/>
                    </a:cubicBezTo>
                    <a:cubicBezTo>
                      <a:pt x="3410" y="0"/>
                      <a:pt x="3318" y="35"/>
                      <a:pt x="3250" y="101"/>
                    </a:cubicBezTo>
                    <a:cubicBezTo>
                      <a:pt x="3184" y="167"/>
                      <a:pt x="3149" y="260"/>
                      <a:pt x="3154" y="353"/>
                    </a:cubicBezTo>
                    <a:lnTo>
                      <a:pt x="3154" y="701"/>
                    </a:lnTo>
                    <a:lnTo>
                      <a:pt x="1755" y="701"/>
                    </a:lnTo>
                    <a:cubicBezTo>
                      <a:pt x="1290" y="696"/>
                      <a:pt x="843" y="877"/>
                      <a:pt x="513" y="1205"/>
                    </a:cubicBezTo>
                    <a:cubicBezTo>
                      <a:pt x="184" y="1531"/>
                      <a:pt x="2" y="1975"/>
                      <a:pt x="5" y="2438"/>
                    </a:cubicBezTo>
                    <a:lnTo>
                      <a:pt x="5" y="8691"/>
                    </a:lnTo>
                    <a:cubicBezTo>
                      <a:pt x="0" y="9153"/>
                      <a:pt x="184" y="9598"/>
                      <a:pt x="513" y="9925"/>
                    </a:cubicBezTo>
                    <a:cubicBezTo>
                      <a:pt x="843" y="10252"/>
                      <a:pt x="1290" y="10433"/>
                      <a:pt x="1755" y="10428"/>
                    </a:cubicBezTo>
                    <a:lnTo>
                      <a:pt x="9450" y="10428"/>
                    </a:lnTo>
                    <a:cubicBezTo>
                      <a:pt x="9915" y="10433"/>
                      <a:pt x="10363" y="10252"/>
                      <a:pt x="10693" y="9925"/>
                    </a:cubicBezTo>
                    <a:cubicBezTo>
                      <a:pt x="11022" y="9598"/>
                      <a:pt x="11204" y="9155"/>
                      <a:pt x="11200" y="8691"/>
                    </a:cubicBezTo>
                    <a:lnTo>
                      <a:pt x="11200" y="2438"/>
                    </a:lnTo>
                    <a:cubicBezTo>
                      <a:pt x="11204" y="1976"/>
                      <a:pt x="11022" y="1531"/>
                      <a:pt x="10693" y="1205"/>
                    </a:cubicBezTo>
                    <a:cubicBezTo>
                      <a:pt x="10362" y="878"/>
                      <a:pt x="9915" y="697"/>
                      <a:pt x="9450" y="701"/>
                    </a:cubicBezTo>
                    <a:close/>
                    <a:moveTo>
                      <a:pt x="707" y="2438"/>
                    </a:moveTo>
                    <a:cubicBezTo>
                      <a:pt x="720" y="1868"/>
                      <a:pt x="1183" y="1410"/>
                      <a:pt x="1757" y="1396"/>
                    </a:cubicBezTo>
                    <a:lnTo>
                      <a:pt x="3155" y="1396"/>
                    </a:lnTo>
                    <a:lnTo>
                      <a:pt x="3155" y="1743"/>
                    </a:lnTo>
                    <a:cubicBezTo>
                      <a:pt x="3149" y="1837"/>
                      <a:pt x="3184" y="1930"/>
                      <a:pt x="3252" y="1996"/>
                    </a:cubicBezTo>
                    <a:cubicBezTo>
                      <a:pt x="3319" y="2062"/>
                      <a:pt x="3410" y="2097"/>
                      <a:pt x="3505" y="2091"/>
                    </a:cubicBezTo>
                    <a:cubicBezTo>
                      <a:pt x="3599" y="2097"/>
                      <a:pt x="3692" y="2062"/>
                      <a:pt x="3759" y="1996"/>
                    </a:cubicBezTo>
                    <a:cubicBezTo>
                      <a:pt x="3827" y="1930"/>
                      <a:pt x="3862" y="1837"/>
                      <a:pt x="3855" y="1743"/>
                    </a:cubicBezTo>
                    <a:lnTo>
                      <a:pt x="3855" y="1396"/>
                    </a:lnTo>
                    <a:lnTo>
                      <a:pt x="7353" y="1396"/>
                    </a:lnTo>
                    <a:lnTo>
                      <a:pt x="7353" y="1743"/>
                    </a:lnTo>
                    <a:cubicBezTo>
                      <a:pt x="7353" y="1936"/>
                      <a:pt x="7509" y="2091"/>
                      <a:pt x="7703" y="2091"/>
                    </a:cubicBezTo>
                    <a:cubicBezTo>
                      <a:pt x="7795" y="2091"/>
                      <a:pt x="7884" y="2055"/>
                      <a:pt x="7950" y="1990"/>
                    </a:cubicBezTo>
                    <a:cubicBezTo>
                      <a:pt x="8015" y="1925"/>
                      <a:pt x="8053" y="1836"/>
                      <a:pt x="8053" y="1743"/>
                    </a:cubicBezTo>
                    <a:lnTo>
                      <a:pt x="8053" y="1396"/>
                    </a:lnTo>
                    <a:lnTo>
                      <a:pt x="9452" y="1396"/>
                    </a:lnTo>
                    <a:cubicBezTo>
                      <a:pt x="10025" y="1410"/>
                      <a:pt x="10486" y="1868"/>
                      <a:pt x="10500" y="2438"/>
                    </a:cubicBezTo>
                    <a:lnTo>
                      <a:pt x="10500" y="3480"/>
                    </a:lnTo>
                    <a:lnTo>
                      <a:pt x="707" y="3480"/>
                    </a:lnTo>
                    <a:lnTo>
                      <a:pt x="707" y="2438"/>
                    </a:lnTo>
                    <a:close/>
                    <a:moveTo>
                      <a:pt x="10499" y="8691"/>
                    </a:moveTo>
                    <a:cubicBezTo>
                      <a:pt x="10485" y="9261"/>
                      <a:pt x="10023" y="9718"/>
                      <a:pt x="9450" y="9733"/>
                    </a:cubicBezTo>
                    <a:lnTo>
                      <a:pt x="1757" y="9733"/>
                    </a:lnTo>
                    <a:cubicBezTo>
                      <a:pt x="1183" y="9720"/>
                      <a:pt x="720" y="9261"/>
                      <a:pt x="707" y="8691"/>
                    </a:cubicBezTo>
                    <a:lnTo>
                      <a:pt x="707" y="4175"/>
                    </a:lnTo>
                    <a:lnTo>
                      <a:pt x="10500" y="4175"/>
                    </a:lnTo>
                    <a:lnTo>
                      <a:pt x="10499" y="8691"/>
                    </a:lnTo>
                    <a:close/>
                    <a:moveTo>
                      <a:pt x="10499" y="8691"/>
                    </a:moveTo>
                    <a:close/>
                    <a:moveTo>
                      <a:pt x="2504" y="8691"/>
                    </a:moveTo>
                    <a:cubicBezTo>
                      <a:pt x="2689" y="8696"/>
                      <a:pt x="2868" y="8620"/>
                      <a:pt x="2991" y="8482"/>
                    </a:cubicBezTo>
                    <a:cubicBezTo>
                      <a:pt x="3125" y="8356"/>
                      <a:pt x="3202" y="8179"/>
                      <a:pt x="3202" y="7996"/>
                    </a:cubicBezTo>
                    <a:cubicBezTo>
                      <a:pt x="3202" y="7812"/>
                      <a:pt x="3125" y="7636"/>
                      <a:pt x="2991" y="7510"/>
                    </a:cubicBezTo>
                    <a:cubicBezTo>
                      <a:pt x="2864" y="7376"/>
                      <a:pt x="2687" y="7301"/>
                      <a:pt x="2502" y="7301"/>
                    </a:cubicBezTo>
                    <a:cubicBezTo>
                      <a:pt x="2316" y="7301"/>
                      <a:pt x="2140" y="7376"/>
                      <a:pt x="2012" y="7510"/>
                    </a:cubicBezTo>
                    <a:cubicBezTo>
                      <a:pt x="1878" y="7636"/>
                      <a:pt x="1802" y="7812"/>
                      <a:pt x="1802" y="7996"/>
                    </a:cubicBezTo>
                    <a:cubicBezTo>
                      <a:pt x="1802" y="8179"/>
                      <a:pt x="1878" y="8356"/>
                      <a:pt x="2012" y="8482"/>
                    </a:cubicBezTo>
                    <a:cubicBezTo>
                      <a:pt x="2137" y="8621"/>
                      <a:pt x="2317" y="8697"/>
                      <a:pt x="2504" y="8691"/>
                    </a:cubicBezTo>
                    <a:close/>
                    <a:moveTo>
                      <a:pt x="2504" y="6606"/>
                    </a:moveTo>
                    <a:cubicBezTo>
                      <a:pt x="2689" y="6611"/>
                      <a:pt x="2868" y="6535"/>
                      <a:pt x="2991" y="6398"/>
                    </a:cubicBezTo>
                    <a:cubicBezTo>
                      <a:pt x="3118" y="6267"/>
                      <a:pt x="3193" y="6095"/>
                      <a:pt x="3202" y="5912"/>
                    </a:cubicBezTo>
                    <a:cubicBezTo>
                      <a:pt x="3194" y="5730"/>
                      <a:pt x="3119" y="5557"/>
                      <a:pt x="2991" y="5426"/>
                    </a:cubicBezTo>
                    <a:cubicBezTo>
                      <a:pt x="2864" y="5292"/>
                      <a:pt x="2687" y="5217"/>
                      <a:pt x="2502" y="5217"/>
                    </a:cubicBezTo>
                    <a:cubicBezTo>
                      <a:pt x="2316" y="5217"/>
                      <a:pt x="2139" y="5292"/>
                      <a:pt x="2012" y="5426"/>
                    </a:cubicBezTo>
                    <a:cubicBezTo>
                      <a:pt x="1885" y="5557"/>
                      <a:pt x="1810" y="5730"/>
                      <a:pt x="1802" y="5912"/>
                    </a:cubicBezTo>
                    <a:cubicBezTo>
                      <a:pt x="1810" y="6095"/>
                      <a:pt x="1884" y="6267"/>
                      <a:pt x="2012" y="6398"/>
                    </a:cubicBezTo>
                    <a:cubicBezTo>
                      <a:pt x="2137" y="6536"/>
                      <a:pt x="2317" y="6612"/>
                      <a:pt x="2504" y="6606"/>
                    </a:cubicBezTo>
                    <a:close/>
                    <a:moveTo>
                      <a:pt x="5646" y="8691"/>
                    </a:moveTo>
                    <a:cubicBezTo>
                      <a:pt x="5929" y="8695"/>
                      <a:pt x="6185" y="8526"/>
                      <a:pt x="6294" y="8265"/>
                    </a:cubicBezTo>
                    <a:cubicBezTo>
                      <a:pt x="6401" y="8005"/>
                      <a:pt x="6339" y="7705"/>
                      <a:pt x="6136" y="7510"/>
                    </a:cubicBezTo>
                    <a:cubicBezTo>
                      <a:pt x="6009" y="7376"/>
                      <a:pt x="5831" y="7301"/>
                      <a:pt x="5646" y="7301"/>
                    </a:cubicBezTo>
                    <a:cubicBezTo>
                      <a:pt x="5461" y="7301"/>
                      <a:pt x="5284" y="7376"/>
                      <a:pt x="5156" y="7510"/>
                    </a:cubicBezTo>
                    <a:cubicBezTo>
                      <a:pt x="5023" y="7636"/>
                      <a:pt x="4946" y="7812"/>
                      <a:pt x="4946" y="7996"/>
                    </a:cubicBezTo>
                    <a:cubicBezTo>
                      <a:pt x="4946" y="8179"/>
                      <a:pt x="5023" y="8356"/>
                      <a:pt x="5156" y="8482"/>
                    </a:cubicBezTo>
                    <a:cubicBezTo>
                      <a:pt x="5281" y="8621"/>
                      <a:pt x="5461" y="8696"/>
                      <a:pt x="5646" y="8691"/>
                    </a:cubicBezTo>
                    <a:close/>
                    <a:moveTo>
                      <a:pt x="5646" y="6606"/>
                    </a:moveTo>
                    <a:cubicBezTo>
                      <a:pt x="6030" y="6598"/>
                      <a:pt x="6339" y="6292"/>
                      <a:pt x="6349" y="5912"/>
                    </a:cubicBezTo>
                    <a:cubicBezTo>
                      <a:pt x="6340" y="5730"/>
                      <a:pt x="6267" y="5557"/>
                      <a:pt x="6139" y="5426"/>
                    </a:cubicBezTo>
                    <a:cubicBezTo>
                      <a:pt x="6012" y="5292"/>
                      <a:pt x="5834" y="5217"/>
                      <a:pt x="5649" y="5217"/>
                    </a:cubicBezTo>
                    <a:cubicBezTo>
                      <a:pt x="5464" y="5217"/>
                      <a:pt x="5288" y="5292"/>
                      <a:pt x="5159" y="5426"/>
                    </a:cubicBezTo>
                    <a:cubicBezTo>
                      <a:pt x="5032" y="5557"/>
                      <a:pt x="4958" y="5730"/>
                      <a:pt x="4949" y="5912"/>
                    </a:cubicBezTo>
                    <a:cubicBezTo>
                      <a:pt x="4957" y="6093"/>
                      <a:pt x="5029" y="6266"/>
                      <a:pt x="5154" y="6398"/>
                    </a:cubicBezTo>
                    <a:cubicBezTo>
                      <a:pt x="5280" y="6536"/>
                      <a:pt x="5460" y="6612"/>
                      <a:pt x="5646" y="6606"/>
                    </a:cubicBezTo>
                    <a:close/>
                    <a:moveTo>
                      <a:pt x="8630" y="8691"/>
                    </a:moveTo>
                    <a:cubicBezTo>
                      <a:pt x="8817" y="8696"/>
                      <a:pt x="8995" y="8620"/>
                      <a:pt x="9120" y="8482"/>
                    </a:cubicBezTo>
                    <a:cubicBezTo>
                      <a:pt x="9254" y="8356"/>
                      <a:pt x="9330" y="8179"/>
                      <a:pt x="9330" y="7996"/>
                    </a:cubicBezTo>
                    <a:cubicBezTo>
                      <a:pt x="9330" y="7812"/>
                      <a:pt x="9254" y="7636"/>
                      <a:pt x="9120" y="7510"/>
                    </a:cubicBezTo>
                    <a:cubicBezTo>
                      <a:pt x="8993" y="7376"/>
                      <a:pt x="8815" y="7301"/>
                      <a:pt x="8630" y="7301"/>
                    </a:cubicBezTo>
                    <a:cubicBezTo>
                      <a:pt x="8445" y="7301"/>
                      <a:pt x="8268" y="7376"/>
                      <a:pt x="8140" y="7510"/>
                    </a:cubicBezTo>
                    <a:cubicBezTo>
                      <a:pt x="8003" y="7633"/>
                      <a:pt x="7925" y="7811"/>
                      <a:pt x="7930" y="7996"/>
                    </a:cubicBezTo>
                    <a:cubicBezTo>
                      <a:pt x="7939" y="8178"/>
                      <a:pt x="8013" y="8351"/>
                      <a:pt x="8140" y="8482"/>
                    </a:cubicBezTo>
                    <a:cubicBezTo>
                      <a:pt x="8265" y="8620"/>
                      <a:pt x="8444" y="8696"/>
                      <a:pt x="8630" y="8691"/>
                    </a:cubicBezTo>
                    <a:close/>
                    <a:moveTo>
                      <a:pt x="8630" y="6606"/>
                    </a:moveTo>
                    <a:cubicBezTo>
                      <a:pt x="9013" y="6597"/>
                      <a:pt x="9320" y="6291"/>
                      <a:pt x="9329" y="5912"/>
                    </a:cubicBezTo>
                    <a:cubicBezTo>
                      <a:pt x="9320" y="5730"/>
                      <a:pt x="9247" y="5557"/>
                      <a:pt x="9119" y="5426"/>
                    </a:cubicBezTo>
                    <a:cubicBezTo>
                      <a:pt x="8992" y="5292"/>
                      <a:pt x="8814" y="5217"/>
                      <a:pt x="8629" y="5217"/>
                    </a:cubicBezTo>
                    <a:cubicBezTo>
                      <a:pt x="8444" y="5217"/>
                      <a:pt x="8267" y="5292"/>
                      <a:pt x="8139" y="5426"/>
                    </a:cubicBezTo>
                    <a:cubicBezTo>
                      <a:pt x="8013" y="5557"/>
                      <a:pt x="7938" y="5730"/>
                      <a:pt x="7929" y="5912"/>
                    </a:cubicBezTo>
                    <a:cubicBezTo>
                      <a:pt x="7938" y="6095"/>
                      <a:pt x="8012" y="6267"/>
                      <a:pt x="8139" y="6398"/>
                    </a:cubicBezTo>
                    <a:cubicBezTo>
                      <a:pt x="8265" y="6536"/>
                      <a:pt x="8444" y="6612"/>
                      <a:pt x="8630" y="6606"/>
                    </a:cubicBezTo>
                    <a:close/>
                    <a:moveTo>
                      <a:pt x="8630" y="6606"/>
                    </a:move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lumMod val="75000"/>
                      <a:lumOff val="25000"/>
                    </a:schemeClr>
                  </a:solidFill>
                  <a:latin typeface="Arial" panose="020B0604020202020204" pitchFamily="34" charset="0"/>
                  <a:ea typeface="汉仪旗黑-60S" panose="00020600040101010101" pitchFamily="18" charset="-122"/>
                  <a:cs typeface="+mn-ea"/>
                  <a:sym typeface="Arial" panose="020B0604020202020204" pitchFamily="34" charset="0"/>
                </a:endParaRPr>
              </a:p>
            </p:txBody>
          </p:sp>
        </p:grpSp>
      </p:grpSp>
      <p:sp>
        <p:nvSpPr>
          <p:cNvPr id="5" name="矩形 4"/>
          <p:cNvSpPr/>
          <p:nvPr/>
        </p:nvSpPr>
        <p:spPr>
          <a:xfrm>
            <a:off x="3269112" y="1924777"/>
            <a:ext cx="802640" cy="768350"/>
          </a:xfrm>
          <a:prstGeom prst="rect">
            <a:avLst/>
          </a:prstGeom>
        </p:spPr>
        <p:txBody>
          <a:bodyPr wrap="none">
            <a:spAutoFit/>
          </a:bodyPr>
          <a:lstStyle/>
          <a:p>
            <a:pPr algn="ctr"/>
            <a:r>
              <a:rPr lang="en-US" altLang="zh-CN" sz="4400" dirty="0">
                <a:solidFill>
                  <a:schemeClr val="bg1"/>
                </a:solidFill>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rPr>
              <a:t>01</a:t>
            </a:r>
            <a:endParaRPr lang="en-US" altLang="zh-CN" sz="4400" dirty="0">
              <a:solidFill>
                <a:schemeClr val="bg1"/>
              </a:solidFill>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endParaRPr>
          </a:p>
        </p:txBody>
      </p:sp>
      <p:sp>
        <p:nvSpPr>
          <p:cNvPr id="48" name="文本框"/>
          <p:cNvSpPr/>
          <p:nvPr/>
        </p:nvSpPr>
        <p:spPr>
          <a:xfrm>
            <a:off x="4892711" y="1966371"/>
            <a:ext cx="6679292" cy="922020"/>
          </a:xfrm>
          <a:prstGeom prst="rect">
            <a:avLst/>
          </a:prstGeom>
        </p:spPr>
        <p:txBody>
          <a:bodyPr wrap="square">
            <a:spAutoFit/>
          </a:bodyPr>
          <a:lstStyle/>
          <a:p>
            <a:pPr lvl="0"/>
            <a:r>
              <a:rPr lang="zh-CN" altLang="en-US" sz="5400" b="1" dirty="0">
                <a:solidFill>
                  <a:srgbClr val="178295"/>
                </a:solidFill>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rPr>
              <a:t>什么是事故隐患</a:t>
            </a:r>
            <a:endParaRPr lang="zh-CN" altLang="en-US" sz="5400" b="1" dirty="0">
              <a:solidFill>
                <a:srgbClr val="178295"/>
              </a:solidFill>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endParaRPr>
          </a:p>
        </p:txBody>
      </p:sp>
      <p:sp>
        <p:nvSpPr>
          <p:cNvPr id="49" name="矩形 48"/>
          <p:cNvSpPr/>
          <p:nvPr/>
        </p:nvSpPr>
        <p:spPr>
          <a:xfrm flipH="1">
            <a:off x="3048002" y="3062517"/>
            <a:ext cx="7886699" cy="829945"/>
          </a:xfrm>
          <a:prstGeom prst="rect">
            <a:avLst/>
          </a:prstGeom>
        </p:spPr>
        <p:txBody>
          <a:bodyPr wrap="square">
            <a:spAutoFit/>
          </a:bodyPr>
          <a:lstStyle/>
          <a:p>
            <a:pPr lvl="0">
              <a:lnSpc>
                <a:spcPct val="150000"/>
              </a:lnSpc>
              <a:defRPr/>
            </a:pPr>
            <a:r>
              <a:rPr lang="en-US" altLang="zh-CN" sz="1600" dirty="0">
                <a:solidFill>
                  <a:srgbClr val="303030"/>
                </a:solidFill>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rPr>
              <a:t>Lemon drops oat cake oat cake sugar plum sweet gingerbread chocolate cake gingerbread. Lemon drops oat cake</a:t>
            </a:r>
            <a:endParaRPr lang="en-US" altLang="zh-CN" sz="1600" dirty="0">
              <a:solidFill>
                <a:srgbClr val="303030"/>
              </a:solidFill>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endParaRPr>
          </a:p>
        </p:txBody>
      </p:sp>
      <p:sp>
        <p:nvSpPr>
          <p:cNvPr id="50" name="矩形: 圆角 49"/>
          <p:cNvSpPr/>
          <p:nvPr/>
        </p:nvSpPr>
        <p:spPr>
          <a:xfrm>
            <a:off x="3290535" y="4292627"/>
            <a:ext cx="1602176" cy="367818"/>
          </a:xfrm>
          <a:prstGeom prst="roundRect">
            <a:avLst>
              <a:gd name="adj" fmla="val 50000"/>
            </a:avLst>
          </a:prstGeom>
          <a:solidFill>
            <a:srgbClr val="178295"/>
          </a:solidFill>
          <a:ln w="28575" cap="flat" cmpd="sng" algn="ctr">
            <a:noFill/>
            <a:prstDash val="solid"/>
            <a:miter lim="800000"/>
          </a:ln>
          <a:effectLst/>
        </p:spPr>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514350" rtl="0" eaLnBrk="1" fontAlgn="auto" latinLnBrk="0" hangingPunct="1">
              <a:lnSpc>
                <a:spcPct val="100000"/>
              </a:lnSpc>
              <a:spcBef>
                <a:spcPts val="0"/>
              </a:spcBef>
              <a:spcAft>
                <a:spcPts val="0"/>
              </a:spcAft>
              <a:buClrTx/>
              <a:buSzTx/>
              <a:buFontTx/>
              <a:buNone/>
              <a:defRPr/>
            </a:pPr>
            <a:r>
              <a:rPr kumimoji="0" lang="zh-CN" altLang="en-US" sz="1400" b="0" i="0" u="none" strike="noStrike" kern="1200" cap="none" spc="0" normalizeH="0" baseline="0" noProof="0" dirty="0">
                <a:ln>
                  <a:noFill/>
                </a:ln>
                <a:solidFill>
                  <a:schemeClr val="bg1"/>
                </a:solidFill>
                <a:effectLst/>
                <a:uLnTx/>
                <a:uFillTx/>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rPr>
              <a:t>第一章</a:t>
            </a:r>
            <a:endParaRPr kumimoji="0" lang="zh-CN" altLang="en-US" sz="1400" b="0" i="0" u="none" strike="noStrike" kern="1200" cap="none" spc="0" normalizeH="0" baseline="0" noProof="0" dirty="0">
              <a:ln>
                <a:noFill/>
              </a:ln>
              <a:solidFill>
                <a:schemeClr val="bg1"/>
              </a:solidFill>
              <a:effectLst/>
              <a:uLnTx/>
              <a:uFillTx/>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endParaRPr>
          </a:p>
        </p:txBody>
      </p:sp>
    </p:spTree>
    <p:custDataLst>
      <p:tags r:id="rId3"/>
    </p:custData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文本框"/>
          <p:cNvSpPr/>
          <p:nvPr/>
        </p:nvSpPr>
        <p:spPr>
          <a:xfrm>
            <a:off x="916214" y="289917"/>
            <a:ext cx="5194300" cy="583565"/>
          </a:xfrm>
          <a:prstGeom prst="rect">
            <a:avLst/>
          </a:prstGeom>
        </p:spPr>
        <p:txBody>
          <a:bodyPr wrap="square">
            <a:spAutoFit/>
          </a:bodyPr>
          <a:lstStyle/>
          <a:p>
            <a:pPr lvl="0"/>
            <a:r>
              <a:rPr lang="zh-CN" altLang="en-US" sz="3200" b="1">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rPr>
              <a:t>什么是事故隐患</a:t>
            </a:r>
            <a:endParaRPr lang="zh-CN" altLang="en-US" sz="3200" b="1" dirty="0">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endParaRPr>
          </a:p>
        </p:txBody>
      </p:sp>
      <p:sp>
        <p:nvSpPr>
          <p:cNvPr id="3" name="矩形 2"/>
          <p:cNvSpPr/>
          <p:nvPr/>
        </p:nvSpPr>
        <p:spPr>
          <a:xfrm>
            <a:off x="4688788" y="2033005"/>
            <a:ext cx="6987841" cy="346891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汉仪旗黑-60S" panose="00020600040101010101" pitchFamily="18" charset="-122"/>
              <a:cs typeface="+mn-ea"/>
              <a:sym typeface="Arial" panose="020B0604020202020204" pitchFamily="34" charset="0"/>
            </a:endParaRPr>
          </a:p>
        </p:txBody>
      </p:sp>
      <p:sp>
        <p:nvSpPr>
          <p:cNvPr id="5" name="Text Box 11"/>
          <p:cNvSpPr txBox="1">
            <a:spLocks noChangeArrowheads="1"/>
          </p:cNvSpPr>
          <p:nvPr/>
        </p:nvSpPr>
        <p:spPr bwMode="auto">
          <a:xfrm>
            <a:off x="6694456" y="3429000"/>
            <a:ext cx="4812915" cy="1476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50000"/>
              </a:lnSpc>
            </a:pPr>
            <a:r>
              <a:rPr lang="zh-CN" altLang="en-US" sz="1200" dirty="0">
                <a:solidFill>
                  <a:schemeClr val="bg1"/>
                </a:solidFill>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rPr>
              <a:t>是指作业场所、设备及设施的不安全状态，人的不安全行为和管理上的缺陷，是引发安全事故的直接原因。</a:t>
            </a:r>
            <a:endParaRPr lang="zh-CN" altLang="en-US" sz="1200" dirty="0">
              <a:solidFill>
                <a:schemeClr val="bg1"/>
              </a:solidFill>
              <a:latin typeface="Arial" panose="020B0604020202020204" pitchFamily="34" charset="0"/>
              <a:ea typeface="汉仪旗黑-60S" panose="00020600040101010101" pitchFamily="18" charset="-122"/>
              <a:cs typeface="+mn-ea"/>
              <a:sym typeface="Arial" panose="020B0604020202020204" pitchFamily="34" charset="0"/>
            </a:endParaRPr>
          </a:p>
          <a:p>
            <a:pPr>
              <a:lnSpc>
                <a:spcPct val="150000"/>
              </a:lnSpc>
            </a:pPr>
            <a:r>
              <a:rPr lang="zh-CN" altLang="en-US" sz="1200" dirty="0">
                <a:solidFill>
                  <a:schemeClr val="bg1"/>
                </a:solidFill>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rPr>
              <a:t>注意：事故隐患实质是有危险的、不安全的、有缺陷的“状态”</a:t>
            </a:r>
            <a:endParaRPr lang="en-US" altLang="zh-CN" sz="1200" dirty="0">
              <a:solidFill>
                <a:schemeClr val="bg1"/>
              </a:solidFill>
              <a:latin typeface="Arial" panose="020B0604020202020204" pitchFamily="34" charset="0"/>
              <a:ea typeface="汉仪旗黑-60S" panose="00020600040101010101" pitchFamily="18" charset="-122"/>
              <a:cs typeface="+mn-ea"/>
              <a:sym typeface="Arial" panose="020B0604020202020204" pitchFamily="34" charset="0"/>
            </a:endParaRPr>
          </a:p>
          <a:p>
            <a:pPr>
              <a:lnSpc>
                <a:spcPct val="150000"/>
              </a:lnSpc>
            </a:pPr>
            <a:r>
              <a:rPr lang="zh-CN" altLang="en-US" sz="1200" dirty="0">
                <a:solidFill>
                  <a:schemeClr val="bg1"/>
                </a:solidFill>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rPr>
              <a:t>这种状态可在人或物上表现出来，如人走路不稳、路面太滑等都是导致摔倒致伤的隐</a:t>
            </a:r>
            <a:r>
              <a:rPr lang="zh-CN" altLang="en-US" sz="1200" dirty="0">
                <a:solidFill>
                  <a:schemeClr val="bg1"/>
                </a:solidFill>
                <a:latin typeface="Arial" panose="020B0604020202020204" pitchFamily="34" charset="0"/>
                <a:ea typeface="汉仪旗黑-60S" panose="00020600040101010101" pitchFamily="18" charset="-122"/>
                <a:cs typeface="+mn-ea"/>
                <a:sym typeface="Arial" panose="020B0604020202020204" pitchFamily="34" charset="0"/>
              </a:rPr>
              <a:t>患</a:t>
            </a:r>
            <a:endParaRPr lang="en-GB" altLang="zh-CN" sz="1200" dirty="0">
              <a:solidFill>
                <a:schemeClr val="bg1"/>
              </a:solidFill>
              <a:latin typeface="Arial" panose="020B0604020202020204" pitchFamily="34" charset="0"/>
              <a:ea typeface="汉仪旗黑-60S" panose="00020600040101010101" pitchFamily="18" charset="-122"/>
              <a:cs typeface="+mn-ea"/>
              <a:sym typeface="Arial" panose="020B0604020202020204" pitchFamily="34" charset="0"/>
            </a:endParaRPr>
          </a:p>
        </p:txBody>
      </p:sp>
      <p:grpSp>
        <p:nvGrpSpPr>
          <p:cNvPr id="8" name="组合 102"/>
          <p:cNvGrpSpPr/>
          <p:nvPr/>
        </p:nvGrpSpPr>
        <p:grpSpPr>
          <a:xfrm>
            <a:off x="6814676" y="2614503"/>
            <a:ext cx="674795" cy="675003"/>
            <a:chOff x="1339850" y="2163763"/>
            <a:chExt cx="506413" cy="506412"/>
          </a:xfrm>
        </p:grpSpPr>
        <p:sp>
          <p:nvSpPr>
            <p:cNvPr id="9" name="Freeform 13"/>
            <p:cNvSpPr/>
            <p:nvPr/>
          </p:nvSpPr>
          <p:spPr bwMode="auto">
            <a:xfrm>
              <a:off x="1339850" y="2163763"/>
              <a:ext cx="506413" cy="506412"/>
            </a:xfrm>
            <a:custGeom>
              <a:avLst/>
              <a:gdLst>
                <a:gd name="T0" fmla="*/ 135 w 135"/>
                <a:gd name="T1" fmla="*/ 36 h 135"/>
                <a:gd name="T2" fmla="*/ 135 w 135"/>
                <a:gd name="T3" fmla="*/ 98 h 135"/>
                <a:gd name="T4" fmla="*/ 98 w 135"/>
                <a:gd name="T5" fmla="*/ 135 h 135"/>
                <a:gd name="T6" fmla="*/ 37 w 135"/>
                <a:gd name="T7" fmla="*/ 135 h 135"/>
                <a:gd name="T8" fmla="*/ 0 w 135"/>
                <a:gd name="T9" fmla="*/ 98 h 135"/>
                <a:gd name="T10" fmla="*/ 0 w 135"/>
                <a:gd name="T11" fmla="*/ 36 h 135"/>
                <a:gd name="T12" fmla="*/ 37 w 135"/>
                <a:gd name="T13" fmla="*/ 0 h 135"/>
                <a:gd name="T14" fmla="*/ 135 w 135"/>
                <a:gd name="T15" fmla="*/ 0 h 135"/>
                <a:gd name="T16" fmla="*/ 135 w 135"/>
                <a:gd name="T17" fmla="*/ 36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5" h="135">
                  <a:moveTo>
                    <a:pt x="135" y="36"/>
                  </a:moveTo>
                  <a:cubicBezTo>
                    <a:pt x="135" y="98"/>
                    <a:pt x="135" y="98"/>
                    <a:pt x="135" y="98"/>
                  </a:cubicBezTo>
                  <a:cubicBezTo>
                    <a:pt x="135" y="118"/>
                    <a:pt x="118" y="135"/>
                    <a:pt x="98" y="135"/>
                  </a:cubicBezTo>
                  <a:cubicBezTo>
                    <a:pt x="37" y="135"/>
                    <a:pt x="37" y="135"/>
                    <a:pt x="37" y="135"/>
                  </a:cubicBezTo>
                  <a:cubicBezTo>
                    <a:pt x="16" y="135"/>
                    <a:pt x="0" y="118"/>
                    <a:pt x="0" y="98"/>
                  </a:cubicBezTo>
                  <a:cubicBezTo>
                    <a:pt x="0" y="36"/>
                    <a:pt x="0" y="36"/>
                    <a:pt x="0" y="36"/>
                  </a:cubicBezTo>
                  <a:cubicBezTo>
                    <a:pt x="0" y="16"/>
                    <a:pt x="16" y="0"/>
                    <a:pt x="37" y="0"/>
                  </a:cubicBezTo>
                  <a:cubicBezTo>
                    <a:pt x="135" y="0"/>
                    <a:pt x="135" y="0"/>
                    <a:pt x="135" y="0"/>
                  </a:cubicBezTo>
                  <a:lnTo>
                    <a:pt x="135" y="36"/>
                  </a:lnTo>
                  <a:close/>
                </a:path>
              </a:pathLst>
            </a:cu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844" tIns="60921" rIns="121844" bIns="60921" numCol="1" anchor="t" anchorCtr="0" compatLnSpc="1"/>
            <a:lstStyle/>
            <a:p>
              <a:pPr>
                <a:defRPr/>
              </a:pPr>
              <a:endParaRPr lang="zh-CN" altLang="en-US" sz="1705" kern="0">
                <a:solidFill>
                  <a:sysClr val="windowText" lastClr="000000"/>
                </a:solidFill>
                <a:latin typeface="Arial" panose="020B0604020202020204" pitchFamily="34" charset="0"/>
                <a:ea typeface="汉仪旗黑-60S" panose="00020600040101010101" pitchFamily="18" charset="-122"/>
                <a:cs typeface="+mn-ea"/>
                <a:sym typeface="Arial" panose="020B0604020202020204" pitchFamily="34" charset="0"/>
              </a:endParaRPr>
            </a:p>
          </p:txBody>
        </p:sp>
        <p:sp>
          <p:nvSpPr>
            <p:cNvPr id="10" name="Freeform 14"/>
            <p:cNvSpPr/>
            <p:nvPr/>
          </p:nvSpPr>
          <p:spPr bwMode="auto">
            <a:xfrm>
              <a:off x="1500188" y="2276475"/>
              <a:ext cx="176213" cy="104775"/>
            </a:xfrm>
            <a:custGeom>
              <a:avLst/>
              <a:gdLst>
                <a:gd name="T0" fmla="*/ 111 w 111"/>
                <a:gd name="T1" fmla="*/ 0 h 66"/>
                <a:gd name="T2" fmla="*/ 55 w 111"/>
                <a:gd name="T3" fmla="*/ 0 h 66"/>
                <a:gd name="T4" fmla="*/ 55 w 111"/>
                <a:gd name="T5" fmla="*/ 54 h 66"/>
                <a:gd name="T6" fmla="*/ 14 w 111"/>
                <a:gd name="T7" fmla="*/ 54 h 66"/>
                <a:gd name="T8" fmla="*/ 14 w 111"/>
                <a:gd name="T9" fmla="*/ 0 h 66"/>
                <a:gd name="T10" fmla="*/ 0 w 111"/>
                <a:gd name="T11" fmla="*/ 0 h 66"/>
                <a:gd name="T12" fmla="*/ 0 w 111"/>
                <a:gd name="T13" fmla="*/ 66 h 66"/>
                <a:gd name="T14" fmla="*/ 111 w 111"/>
                <a:gd name="T15" fmla="*/ 66 h 66"/>
                <a:gd name="T16" fmla="*/ 111 w 111"/>
                <a:gd name="T17" fmla="*/ 0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1" h="66">
                  <a:moveTo>
                    <a:pt x="111" y="0"/>
                  </a:moveTo>
                  <a:lnTo>
                    <a:pt x="55" y="0"/>
                  </a:lnTo>
                  <a:lnTo>
                    <a:pt x="55" y="54"/>
                  </a:lnTo>
                  <a:lnTo>
                    <a:pt x="14" y="54"/>
                  </a:lnTo>
                  <a:lnTo>
                    <a:pt x="14" y="0"/>
                  </a:lnTo>
                  <a:lnTo>
                    <a:pt x="0" y="0"/>
                  </a:lnTo>
                  <a:lnTo>
                    <a:pt x="0" y="66"/>
                  </a:lnTo>
                  <a:lnTo>
                    <a:pt x="111" y="66"/>
                  </a:lnTo>
                  <a:lnTo>
                    <a:pt x="111" y="0"/>
                  </a:lnTo>
                  <a:close/>
                </a:path>
              </a:pathLst>
            </a:custGeom>
            <a:solidFill>
              <a:srgbClr val="ECECEB"/>
            </a:solidFill>
            <a:ln>
              <a:noFill/>
            </a:ln>
            <a:extLst>
              <a:ext uri="{91240B29-F687-4F45-9708-019B960494DF}">
                <a14:hiddenLine xmlns:a14="http://schemas.microsoft.com/office/drawing/2010/main" w="9525">
                  <a:solidFill>
                    <a:srgbClr val="000000"/>
                  </a:solidFill>
                  <a:round/>
                </a14:hiddenLine>
              </a:ext>
            </a:extLst>
          </p:spPr>
          <p:txBody>
            <a:bodyPr vert="horz" wrap="square" lIns="121844" tIns="60921" rIns="121844" bIns="60921" numCol="1" anchor="t" anchorCtr="0" compatLnSpc="1"/>
            <a:lstStyle/>
            <a:p>
              <a:pPr>
                <a:defRPr/>
              </a:pPr>
              <a:endParaRPr lang="zh-CN" altLang="en-US" sz="1705" kern="0">
                <a:solidFill>
                  <a:sysClr val="windowText" lastClr="000000"/>
                </a:solidFill>
                <a:latin typeface="Arial" panose="020B0604020202020204" pitchFamily="34" charset="0"/>
                <a:ea typeface="汉仪旗黑-60S" panose="00020600040101010101" pitchFamily="18" charset="-122"/>
                <a:cs typeface="+mn-ea"/>
                <a:sym typeface="Arial" panose="020B0604020202020204" pitchFamily="34" charset="0"/>
              </a:endParaRPr>
            </a:p>
          </p:txBody>
        </p:sp>
        <p:sp>
          <p:nvSpPr>
            <p:cNvPr id="11" name="Freeform 15"/>
            <p:cNvSpPr>
              <a:spLocks noEditPoints="1"/>
            </p:cNvSpPr>
            <p:nvPr/>
          </p:nvSpPr>
          <p:spPr bwMode="auto">
            <a:xfrm>
              <a:off x="1447800" y="2276475"/>
              <a:ext cx="288925" cy="277812"/>
            </a:xfrm>
            <a:custGeom>
              <a:avLst/>
              <a:gdLst>
                <a:gd name="T0" fmla="*/ 72 w 77"/>
                <a:gd name="T1" fmla="*/ 0 h 74"/>
                <a:gd name="T2" fmla="*/ 64 w 77"/>
                <a:gd name="T3" fmla="*/ 0 h 74"/>
                <a:gd name="T4" fmla="*/ 64 w 77"/>
                <a:gd name="T5" fmla="*/ 31 h 74"/>
                <a:gd name="T6" fmla="*/ 10 w 77"/>
                <a:gd name="T7" fmla="*/ 31 h 74"/>
                <a:gd name="T8" fmla="*/ 10 w 77"/>
                <a:gd name="T9" fmla="*/ 0 h 74"/>
                <a:gd name="T10" fmla="*/ 5 w 77"/>
                <a:gd name="T11" fmla="*/ 0 h 74"/>
                <a:gd name="T12" fmla="*/ 0 w 77"/>
                <a:gd name="T13" fmla="*/ 6 h 74"/>
                <a:gd name="T14" fmla="*/ 0 w 77"/>
                <a:gd name="T15" fmla="*/ 68 h 74"/>
                <a:gd name="T16" fmla="*/ 5 w 77"/>
                <a:gd name="T17" fmla="*/ 74 h 74"/>
                <a:gd name="T18" fmla="*/ 72 w 77"/>
                <a:gd name="T19" fmla="*/ 74 h 74"/>
                <a:gd name="T20" fmla="*/ 77 w 77"/>
                <a:gd name="T21" fmla="*/ 68 h 74"/>
                <a:gd name="T22" fmla="*/ 77 w 77"/>
                <a:gd name="T23" fmla="*/ 6 h 74"/>
                <a:gd name="T24" fmla="*/ 72 w 77"/>
                <a:gd name="T25" fmla="*/ 0 h 74"/>
                <a:gd name="T26" fmla="*/ 38 w 77"/>
                <a:gd name="T27" fmla="*/ 65 h 74"/>
                <a:gd name="T28" fmla="*/ 22 w 77"/>
                <a:gd name="T29" fmla="*/ 49 h 74"/>
                <a:gd name="T30" fmla="*/ 38 w 77"/>
                <a:gd name="T31" fmla="*/ 33 h 74"/>
                <a:gd name="T32" fmla="*/ 54 w 77"/>
                <a:gd name="T33" fmla="*/ 49 h 74"/>
                <a:gd name="T34" fmla="*/ 38 w 77"/>
                <a:gd name="T35" fmla="*/ 65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7" h="74">
                  <a:moveTo>
                    <a:pt x="72" y="0"/>
                  </a:moveTo>
                  <a:cubicBezTo>
                    <a:pt x="64" y="0"/>
                    <a:pt x="64" y="0"/>
                    <a:pt x="64" y="0"/>
                  </a:cubicBezTo>
                  <a:cubicBezTo>
                    <a:pt x="64" y="31"/>
                    <a:pt x="64" y="31"/>
                    <a:pt x="64" y="31"/>
                  </a:cubicBezTo>
                  <a:cubicBezTo>
                    <a:pt x="10" y="31"/>
                    <a:pt x="10" y="31"/>
                    <a:pt x="10" y="31"/>
                  </a:cubicBezTo>
                  <a:cubicBezTo>
                    <a:pt x="10" y="0"/>
                    <a:pt x="10" y="0"/>
                    <a:pt x="10" y="0"/>
                  </a:cubicBezTo>
                  <a:cubicBezTo>
                    <a:pt x="5" y="0"/>
                    <a:pt x="5" y="0"/>
                    <a:pt x="5" y="0"/>
                  </a:cubicBezTo>
                  <a:cubicBezTo>
                    <a:pt x="2" y="0"/>
                    <a:pt x="0" y="3"/>
                    <a:pt x="0" y="6"/>
                  </a:cubicBezTo>
                  <a:cubicBezTo>
                    <a:pt x="0" y="68"/>
                    <a:pt x="0" y="68"/>
                    <a:pt x="0" y="68"/>
                  </a:cubicBezTo>
                  <a:cubicBezTo>
                    <a:pt x="0" y="72"/>
                    <a:pt x="2" y="74"/>
                    <a:pt x="5" y="74"/>
                  </a:cubicBezTo>
                  <a:cubicBezTo>
                    <a:pt x="72" y="74"/>
                    <a:pt x="72" y="74"/>
                    <a:pt x="72" y="74"/>
                  </a:cubicBezTo>
                  <a:cubicBezTo>
                    <a:pt x="75" y="74"/>
                    <a:pt x="77" y="72"/>
                    <a:pt x="77" y="68"/>
                  </a:cubicBezTo>
                  <a:cubicBezTo>
                    <a:pt x="77" y="6"/>
                    <a:pt x="77" y="6"/>
                    <a:pt x="77" y="6"/>
                  </a:cubicBezTo>
                  <a:cubicBezTo>
                    <a:pt x="77" y="3"/>
                    <a:pt x="75" y="0"/>
                    <a:pt x="72" y="0"/>
                  </a:cubicBezTo>
                  <a:close/>
                  <a:moveTo>
                    <a:pt x="38" y="65"/>
                  </a:moveTo>
                  <a:cubicBezTo>
                    <a:pt x="29" y="65"/>
                    <a:pt x="22" y="58"/>
                    <a:pt x="22" y="49"/>
                  </a:cubicBezTo>
                  <a:cubicBezTo>
                    <a:pt x="22" y="40"/>
                    <a:pt x="29" y="33"/>
                    <a:pt x="38" y="33"/>
                  </a:cubicBezTo>
                  <a:cubicBezTo>
                    <a:pt x="46" y="33"/>
                    <a:pt x="54" y="40"/>
                    <a:pt x="54" y="49"/>
                  </a:cubicBezTo>
                  <a:cubicBezTo>
                    <a:pt x="54" y="58"/>
                    <a:pt x="46" y="65"/>
                    <a:pt x="38" y="65"/>
                  </a:cubicBezTo>
                  <a:close/>
                </a:path>
              </a:pathLst>
            </a:custGeom>
            <a:solidFill>
              <a:srgbClr val="ECECEB"/>
            </a:solidFill>
            <a:ln>
              <a:noFill/>
            </a:ln>
            <a:extLst>
              <a:ext uri="{91240B29-F687-4F45-9708-019B960494DF}">
                <a14:hiddenLine xmlns:a14="http://schemas.microsoft.com/office/drawing/2010/main" w="9525">
                  <a:solidFill>
                    <a:srgbClr val="000000"/>
                  </a:solidFill>
                  <a:round/>
                </a14:hiddenLine>
              </a:ext>
            </a:extLst>
          </p:spPr>
          <p:txBody>
            <a:bodyPr vert="horz" wrap="square" lIns="121844" tIns="60921" rIns="121844" bIns="60921" numCol="1" anchor="t" anchorCtr="0" compatLnSpc="1"/>
            <a:lstStyle/>
            <a:p>
              <a:pPr>
                <a:defRPr/>
              </a:pPr>
              <a:endParaRPr lang="zh-CN" altLang="en-US" sz="1705" kern="0">
                <a:solidFill>
                  <a:sysClr val="windowText" lastClr="000000"/>
                </a:solidFill>
                <a:latin typeface="Arial" panose="020B0604020202020204" pitchFamily="34" charset="0"/>
                <a:ea typeface="汉仪旗黑-60S" panose="00020600040101010101" pitchFamily="18" charset="-122"/>
                <a:cs typeface="+mn-ea"/>
                <a:sym typeface="Arial" panose="020B0604020202020204" pitchFamily="34" charset="0"/>
              </a:endParaRPr>
            </a:p>
          </p:txBody>
        </p:sp>
        <p:sp>
          <p:nvSpPr>
            <p:cNvPr id="12" name="Oval 16"/>
            <p:cNvSpPr>
              <a:spLocks noChangeArrowheads="1"/>
            </p:cNvSpPr>
            <p:nvPr/>
          </p:nvSpPr>
          <p:spPr bwMode="auto">
            <a:xfrm>
              <a:off x="1549400" y="2419350"/>
              <a:ext cx="82550" cy="82550"/>
            </a:xfrm>
            <a:prstGeom prst="ellipse">
              <a:avLst/>
            </a:prstGeom>
            <a:solidFill>
              <a:srgbClr val="ECECEB"/>
            </a:solidFill>
            <a:ln>
              <a:noFill/>
            </a:ln>
            <a:extLst>
              <a:ext uri="{91240B29-F687-4F45-9708-019B960494DF}">
                <a14:hiddenLine xmlns:a14="http://schemas.microsoft.com/office/drawing/2010/main" w="9525">
                  <a:solidFill>
                    <a:srgbClr val="000000"/>
                  </a:solidFill>
                  <a:round/>
                </a14:hiddenLine>
              </a:ext>
            </a:extLst>
          </p:spPr>
          <p:txBody>
            <a:bodyPr vert="horz" wrap="square" lIns="121844" tIns="60921" rIns="121844" bIns="60921" numCol="1" anchor="t" anchorCtr="0" compatLnSpc="1"/>
            <a:lstStyle/>
            <a:p>
              <a:pPr>
                <a:defRPr/>
              </a:pPr>
              <a:endParaRPr lang="zh-CN" altLang="en-US" sz="1705" kern="0">
                <a:solidFill>
                  <a:sysClr val="windowText" lastClr="000000"/>
                </a:solidFill>
                <a:latin typeface="Arial" panose="020B0604020202020204" pitchFamily="34" charset="0"/>
                <a:ea typeface="汉仪旗黑-60S" panose="00020600040101010101" pitchFamily="18" charset="-122"/>
                <a:cs typeface="+mn-ea"/>
                <a:sym typeface="Arial" panose="020B0604020202020204" pitchFamily="34" charset="0"/>
              </a:endParaRPr>
            </a:p>
          </p:txBody>
        </p:sp>
      </p:grpSp>
      <p:sp>
        <p:nvSpPr>
          <p:cNvPr id="13" name="文本框 44"/>
          <p:cNvSpPr txBox="1">
            <a:spLocks noChangeArrowheads="1"/>
          </p:cNvSpPr>
          <p:nvPr/>
        </p:nvSpPr>
        <p:spPr bwMode="auto">
          <a:xfrm>
            <a:off x="7633795" y="2776920"/>
            <a:ext cx="2672757"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defRPr/>
            </a:pPr>
            <a:r>
              <a:rPr lang="zh-CN" altLang="en-US" sz="2400" b="1" kern="0" dirty="0">
                <a:solidFill>
                  <a:schemeClr val="bg1"/>
                </a:solidFill>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rPr>
              <a:t>事故隐患</a:t>
            </a:r>
            <a:endParaRPr lang="zh-CN" altLang="en-US" sz="2400" b="1" kern="0" dirty="0">
              <a:solidFill>
                <a:schemeClr val="bg1"/>
              </a:solidFill>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endParaRPr>
          </a:p>
        </p:txBody>
      </p:sp>
      <p:sp>
        <p:nvSpPr>
          <p:cNvPr id="2" name="矩形: 单圆角 1"/>
          <p:cNvSpPr/>
          <p:nvPr/>
        </p:nvSpPr>
        <p:spPr>
          <a:xfrm>
            <a:off x="515371" y="1493965"/>
            <a:ext cx="5805712" cy="4263963"/>
          </a:xfrm>
          <a:prstGeom prst="round1Rect">
            <a:avLst/>
          </a:prstGeom>
          <a:blipFill>
            <a:blip r:embed="rId1"/>
            <a:stretch>
              <a:fillRect l="-5311" r="-5287"/>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汉仪旗黑-60S" panose="00020600040101010101" pitchFamily="18" charset="-122"/>
              <a:cs typeface="+mn-ea"/>
              <a:sym typeface="Arial" panose="020B0604020202020204" pitchFamily="34" charset="0"/>
            </a:endParaRPr>
          </a:p>
        </p:txBody>
      </p:sp>
    </p:spTree>
    <p:custDataLst>
      <p:tags r:id="rId2"/>
    </p:custData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文本框"/>
          <p:cNvSpPr/>
          <p:nvPr/>
        </p:nvSpPr>
        <p:spPr>
          <a:xfrm>
            <a:off x="916214" y="289917"/>
            <a:ext cx="5194300" cy="583565"/>
          </a:xfrm>
          <a:prstGeom prst="rect">
            <a:avLst/>
          </a:prstGeom>
        </p:spPr>
        <p:txBody>
          <a:bodyPr wrap="square">
            <a:spAutoFit/>
          </a:bodyPr>
          <a:lstStyle/>
          <a:p>
            <a:pPr lvl="0"/>
            <a:r>
              <a:rPr lang="zh-CN" altLang="en-US" sz="3200" b="1">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rPr>
              <a:t>什么是事故隐患</a:t>
            </a:r>
            <a:endParaRPr lang="zh-CN" altLang="en-US" sz="3200" b="1" dirty="0">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endParaRPr>
          </a:p>
        </p:txBody>
      </p:sp>
      <p:sp>
        <p:nvSpPr>
          <p:cNvPr id="64" name="Oval 5"/>
          <p:cNvSpPr/>
          <p:nvPr/>
        </p:nvSpPr>
        <p:spPr>
          <a:xfrm>
            <a:off x="5066014" y="2575128"/>
            <a:ext cx="2141200" cy="2004602"/>
          </a:xfrm>
          <a:prstGeom prst="ellipse">
            <a:avLst/>
          </a:prstGeom>
          <a:noFill/>
          <a:ln w="28575">
            <a:solidFill>
              <a:schemeClr val="bg1">
                <a:lumMod val="75000"/>
              </a:schemeClr>
            </a:solidFill>
            <a:prstDash val="dash"/>
          </a:ln>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anchor="b" anchorCtr="1">
            <a:normAutofit/>
          </a:bodyPr>
          <a:lstStyle/>
          <a:p>
            <a:pPr algn="ctr">
              <a:lnSpc>
                <a:spcPct val="120000"/>
              </a:lnSpc>
              <a:defRPr/>
            </a:pPr>
            <a:endParaRPr lang="zh-CN" altLang="en-US" sz="1100" dirty="0">
              <a:solidFill>
                <a:schemeClr val="tx1">
                  <a:lumMod val="75000"/>
                  <a:lumOff val="25000"/>
                </a:schemeClr>
              </a:solidFill>
              <a:latin typeface="Arial" panose="020B0604020202020204" pitchFamily="34" charset="0"/>
              <a:ea typeface="汉仪旗黑-60S" panose="00020600040101010101" pitchFamily="18" charset="-122"/>
              <a:cs typeface="+mn-ea"/>
              <a:sym typeface="Arial" panose="020B0604020202020204" pitchFamily="34" charset="0"/>
            </a:endParaRPr>
          </a:p>
        </p:txBody>
      </p:sp>
      <p:sp>
        <p:nvSpPr>
          <p:cNvPr id="65" name="Isosceles Triangle 7"/>
          <p:cNvSpPr/>
          <p:nvPr/>
        </p:nvSpPr>
        <p:spPr>
          <a:xfrm rot="14400000" flipH="1" flipV="1">
            <a:off x="5318305" y="1937227"/>
            <a:ext cx="652621" cy="562604"/>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3200">
              <a:latin typeface="Arial" panose="020B0604020202020204" pitchFamily="34" charset="0"/>
              <a:ea typeface="汉仪旗黑-60S" panose="00020600040101010101" pitchFamily="18" charset="-122"/>
              <a:cs typeface="+mn-ea"/>
              <a:sym typeface="Arial" panose="020B0604020202020204" pitchFamily="34" charset="0"/>
            </a:endParaRPr>
          </a:p>
        </p:txBody>
      </p:sp>
      <p:grpSp>
        <p:nvGrpSpPr>
          <p:cNvPr id="66" name="Group 2"/>
          <p:cNvGrpSpPr/>
          <p:nvPr/>
        </p:nvGrpSpPr>
        <p:grpSpPr>
          <a:xfrm>
            <a:off x="4506200" y="1989215"/>
            <a:ext cx="3176429" cy="3176429"/>
            <a:chOff x="4711001" y="1988840"/>
            <a:chExt cx="3177256" cy="3177256"/>
          </a:xfrm>
        </p:grpSpPr>
        <p:sp>
          <p:nvSpPr>
            <p:cNvPr id="83" name="Block Arc 6"/>
            <p:cNvSpPr/>
            <p:nvPr/>
          </p:nvSpPr>
          <p:spPr>
            <a:xfrm rot="17100000" flipH="1" flipV="1">
              <a:off x="4711001" y="1988840"/>
              <a:ext cx="3177256" cy="3177256"/>
            </a:xfrm>
            <a:prstGeom prst="blockArc">
              <a:avLst>
                <a:gd name="adj1" fmla="val 21599999"/>
                <a:gd name="adj2" fmla="val 8180671"/>
                <a:gd name="adj3" fmla="val 11913"/>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3200">
                <a:latin typeface="Arial" panose="020B0604020202020204" pitchFamily="34" charset="0"/>
                <a:ea typeface="汉仪旗黑-60S" panose="00020600040101010101" pitchFamily="18" charset="-122"/>
                <a:cs typeface="+mn-ea"/>
                <a:sym typeface="Arial" panose="020B0604020202020204" pitchFamily="34" charset="0"/>
              </a:endParaRPr>
            </a:p>
          </p:txBody>
        </p:sp>
        <p:sp>
          <p:nvSpPr>
            <p:cNvPr id="84" name="Block Arc 8"/>
            <p:cNvSpPr/>
            <p:nvPr/>
          </p:nvSpPr>
          <p:spPr>
            <a:xfrm rot="17100000">
              <a:off x="4711001" y="1988840"/>
              <a:ext cx="3177256" cy="3177256"/>
            </a:xfrm>
            <a:prstGeom prst="blockArc">
              <a:avLst>
                <a:gd name="adj1" fmla="val 21599999"/>
                <a:gd name="adj2" fmla="val 8180671"/>
                <a:gd name="adj3" fmla="val 11913"/>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3200">
                <a:latin typeface="Arial" panose="020B0604020202020204" pitchFamily="34" charset="0"/>
                <a:ea typeface="汉仪旗黑-60S" panose="00020600040101010101" pitchFamily="18" charset="-122"/>
                <a:cs typeface="+mn-ea"/>
                <a:sym typeface="Arial" panose="020B0604020202020204" pitchFamily="34" charset="0"/>
              </a:endParaRPr>
            </a:p>
          </p:txBody>
        </p:sp>
      </p:grpSp>
      <p:sp>
        <p:nvSpPr>
          <p:cNvPr id="67" name="Isosceles Triangle 9"/>
          <p:cNvSpPr/>
          <p:nvPr/>
        </p:nvSpPr>
        <p:spPr>
          <a:xfrm rot="3600000" flipV="1">
            <a:off x="6235762" y="4651521"/>
            <a:ext cx="652621" cy="562604"/>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3200">
              <a:latin typeface="Arial" panose="020B0604020202020204" pitchFamily="34" charset="0"/>
              <a:ea typeface="汉仪旗黑-60S" panose="00020600040101010101" pitchFamily="18" charset="-122"/>
              <a:cs typeface="+mn-ea"/>
              <a:sym typeface="Arial" panose="020B0604020202020204" pitchFamily="34" charset="0"/>
            </a:endParaRPr>
          </a:p>
        </p:txBody>
      </p:sp>
      <p:sp>
        <p:nvSpPr>
          <p:cNvPr id="68" name="Oval 13"/>
          <p:cNvSpPr/>
          <p:nvPr/>
        </p:nvSpPr>
        <p:spPr>
          <a:xfrm>
            <a:off x="1998202" y="3872232"/>
            <a:ext cx="1081090" cy="108109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3200">
              <a:latin typeface="Arial" panose="020B0604020202020204" pitchFamily="34" charset="0"/>
              <a:ea typeface="汉仪旗黑-60S" panose="00020600040101010101" pitchFamily="18" charset="-122"/>
              <a:cs typeface="+mn-ea"/>
              <a:sym typeface="Arial" panose="020B0604020202020204" pitchFamily="34" charset="0"/>
            </a:endParaRPr>
          </a:p>
        </p:txBody>
      </p:sp>
      <p:sp>
        <p:nvSpPr>
          <p:cNvPr id="69" name="Oval 14"/>
          <p:cNvSpPr/>
          <p:nvPr/>
        </p:nvSpPr>
        <p:spPr>
          <a:xfrm>
            <a:off x="3191129" y="3872232"/>
            <a:ext cx="1081090" cy="108109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3200">
              <a:latin typeface="Arial" panose="020B0604020202020204" pitchFamily="34" charset="0"/>
              <a:ea typeface="汉仪旗黑-60S" panose="00020600040101010101" pitchFamily="18" charset="-122"/>
              <a:cs typeface="+mn-ea"/>
              <a:sym typeface="Arial" panose="020B0604020202020204" pitchFamily="34" charset="0"/>
            </a:endParaRPr>
          </a:p>
        </p:txBody>
      </p:sp>
      <p:sp>
        <p:nvSpPr>
          <p:cNvPr id="70" name="Oval 15"/>
          <p:cNvSpPr/>
          <p:nvPr/>
        </p:nvSpPr>
        <p:spPr>
          <a:xfrm>
            <a:off x="8039574" y="3872232"/>
            <a:ext cx="1081090" cy="108109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3200">
              <a:latin typeface="Arial" panose="020B0604020202020204" pitchFamily="34" charset="0"/>
              <a:ea typeface="汉仪旗黑-60S" panose="00020600040101010101" pitchFamily="18" charset="-122"/>
              <a:cs typeface="+mn-ea"/>
              <a:sym typeface="Arial" panose="020B0604020202020204" pitchFamily="34" charset="0"/>
            </a:endParaRPr>
          </a:p>
        </p:txBody>
      </p:sp>
      <p:sp>
        <p:nvSpPr>
          <p:cNvPr id="71" name="Oval 16"/>
          <p:cNvSpPr/>
          <p:nvPr/>
        </p:nvSpPr>
        <p:spPr>
          <a:xfrm>
            <a:off x="9232501" y="3872232"/>
            <a:ext cx="1081090" cy="108109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3200">
              <a:latin typeface="Arial" panose="020B0604020202020204" pitchFamily="34" charset="0"/>
              <a:ea typeface="汉仪旗黑-60S" panose="00020600040101010101" pitchFamily="18" charset="-122"/>
              <a:cs typeface="+mn-ea"/>
              <a:sym typeface="Arial" panose="020B0604020202020204" pitchFamily="34" charset="0"/>
            </a:endParaRPr>
          </a:p>
        </p:txBody>
      </p:sp>
      <p:sp>
        <p:nvSpPr>
          <p:cNvPr id="72" name="Freeform: Shape 20"/>
          <p:cNvSpPr/>
          <p:nvPr/>
        </p:nvSpPr>
        <p:spPr bwMode="auto">
          <a:xfrm>
            <a:off x="2264317" y="4138843"/>
            <a:ext cx="548856" cy="547864"/>
          </a:xfrm>
          <a:custGeom>
            <a:avLst/>
            <a:gdLst>
              <a:gd name="T0" fmla="*/ 616 w 1108"/>
              <a:gd name="T1" fmla="*/ 812 h 1105"/>
              <a:gd name="T2" fmla="*/ 660 w 1108"/>
              <a:gd name="T3" fmla="*/ 767 h 1105"/>
              <a:gd name="T4" fmla="*/ 766 w 1108"/>
              <a:gd name="T5" fmla="*/ 654 h 1105"/>
              <a:gd name="T6" fmla="*/ 879 w 1108"/>
              <a:gd name="T7" fmla="*/ 449 h 1105"/>
              <a:gd name="T8" fmla="*/ 856 w 1108"/>
              <a:gd name="T9" fmla="*/ 277 h 1105"/>
              <a:gd name="T10" fmla="*/ 749 w 1108"/>
              <a:gd name="T11" fmla="*/ 142 h 1105"/>
              <a:gd name="T12" fmla="*/ 588 w 1108"/>
              <a:gd name="T13" fmla="*/ 80 h 1105"/>
              <a:gd name="T14" fmla="*/ 427 w 1108"/>
              <a:gd name="T15" fmla="*/ 104 h 1105"/>
              <a:gd name="T16" fmla="*/ 292 w 1108"/>
              <a:gd name="T17" fmla="*/ 209 h 1105"/>
              <a:gd name="T18" fmla="*/ 229 w 1108"/>
              <a:gd name="T19" fmla="*/ 371 h 1105"/>
              <a:gd name="T20" fmla="*/ 273 w 1108"/>
              <a:gd name="T21" fmla="*/ 571 h 1105"/>
              <a:gd name="T22" fmla="*/ 420 w 1108"/>
              <a:gd name="T23" fmla="*/ 708 h 1105"/>
              <a:gd name="T24" fmla="*/ 623 w 1108"/>
              <a:gd name="T25" fmla="*/ 1079 h 1105"/>
              <a:gd name="T26" fmla="*/ 506 w 1108"/>
              <a:gd name="T27" fmla="*/ 1098 h 1105"/>
              <a:gd name="T28" fmla="*/ 424 w 1108"/>
              <a:gd name="T29" fmla="*/ 1055 h 1105"/>
              <a:gd name="T30" fmla="*/ 373 w 1108"/>
              <a:gd name="T31" fmla="*/ 989 h 1105"/>
              <a:gd name="T32" fmla="*/ 292 w 1108"/>
              <a:gd name="T33" fmla="*/ 714 h 1105"/>
              <a:gd name="T34" fmla="*/ 153 w 1108"/>
              <a:gd name="T35" fmla="*/ 459 h 1105"/>
              <a:gd name="T36" fmla="*/ 181 w 1108"/>
              <a:gd name="T37" fmla="*/ 247 h 1105"/>
              <a:gd name="T38" fmla="*/ 312 w 1108"/>
              <a:gd name="T39" fmla="*/ 81 h 1105"/>
              <a:gd name="T40" fmla="*/ 513 w 1108"/>
              <a:gd name="T41" fmla="*/ 2 h 1105"/>
              <a:gd name="T42" fmla="*/ 712 w 1108"/>
              <a:gd name="T43" fmla="*/ 32 h 1105"/>
              <a:gd name="T44" fmla="*/ 879 w 1108"/>
              <a:gd name="T45" fmla="*/ 163 h 1105"/>
              <a:gd name="T46" fmla="*/ 956 w 1108"/>
              <a:gd name="T47" fmla="*/ 363 h 1105"/>
              <a:gd name="T48" fmla="*/ 903 w 1108"/>
              <a:gd name="T49" fmla="*/ 611 h 1105"/>
              <a:gd name="T50" fmla="*/ 739 w 1108"/>
              <a:gd name="T51" fmla="*/ 770 h 1105"/>
              <a:gd name="T52" fmla="*/ 716 w 1108"/>
              <a:gd name="T53" fmla="*/ 1032 h 1105"/>
              <a:gd name="T54" fmla="*/ 631 w 1108"/>
              <a:gd name="T55" fmla="*/ 1062 h 1105"/>
              <a:gd name="T56" fmla="*/ 939 w 1108"/>
              <a:gd name="T57" fmla="*/ 623 h 1105"/>
              <a:gd name="T58" fmla="*/ 1029 w 1108"/>
              <a:gd name="T59" fmla="*/ 646 h 1105"/>
              <a:gd name="T60" fmla="*/ 1023 w 1108"/>
              <a:gd name="T61" fmla="*/ 688 h 1105"/>
              <a:gd name="T62" fmla="*/ 965 w 1108"/>
              <a:gd name="T63" fmla="*/ 191 h 1105"/>
              <a:gd name="T64" fmla="*/ 937 w 1108"/>
              <a:gd name="T65" fmla="*/ 159 h 1105"/>
              <a:gd name="T66" fmla="*/ 1023 w 1108"/>
              <a:gd name="T67" fmla="*/ 113 h 1105"/>
              <a:gd name="T68" fmla="*/ 1029 w 1108"/>
              <a:gd name="T69" fmla="*/ 156 h 1105"/>
              <a:gd name="T70" fmla="*/ 1002 w 1108"/>
              <a:gd name="T71" fmla="*/ 411 h 1105"/>
              <a:gd name="T72" fmla="*/ 1025 w 1108"/>
              <a:gd name="T73" fmla="*/ 375 h 1105"/>
              <a:gd name="T74" fmla="*/ 1108 w 1108"/>
              <a:gd name="T75" fmla="*/ 401 h 1105"/>
              <a:gd name="T76" fmla="*/ 160 w 1108"/>
              <a:gd name="T77" fmla="*/ 143 h 1105"/>
              <a:gd name="T78" fmla="*/ 166 w 1108"/>
              <a:gd name="T79" fmla="*/ 182 h 1105"/>
              <a:gd name="T80" fmla="*/ 76 w 1108"/>
              <a:gd name="T81" fmla="*/ 152 h 1105"/>
              <a:gd name="T82" fmla="*/ 90 w 1108"/>
              <a:gd name="T83" fmla="*/ 112 h 1105"/>
              <a:gd name="T84" fmla="*/ 148 w 1108"/>
              <a:gd name="T85" fmla="*/ 610 h 1105"/>
              <a:gd name="T86" fmla="*/ 169 w 1108"/>
              <a:gd name="T87" fmla="*/ 648 h 1105"/>
              <a:gd name="T88" fmla="*/ 81 w 1108"/>
              <a:gd name="T89" fmla="*/ 686 h 1105"/>
              <a:gd name="T90" fmla="*/ 84 w 1108"/>
              <a:gd name="T91" fmla="*/ 643 h 1105"/>
              <a:gd name="T92" fmla="*/ 109 w 1108"/>
              <a:gd name="T93" fmla="*/ 396 h 1105"/>
              <a:gd name="T94" fmla="*/ 26 w 1108"/>
              <a:gd name="T95" fmla="*/ 427 h 1105"/>
              <a:gd name="T96" fmla="*/ 0 w 1108"/>
              <a:gd name="T97" fmla="*/ 396 h 1105"/>
              <a:gd name="T98" fmla="*/ 359 w 1108"/>
              <a:gd name="T99" fmla="*/ 286 h 1105"/>
              <a:gd name="T100" fmla="*/ 387 w 1108"/>
              <a:gd name="T101" fmla="*/ 253 h 1105"/>
              <a:gd name="T102" fmla="*/ 479 w 1108"/>
              <a:gd name="T103" fmla="*/ 306 h 1105"/>
              <a:gd name="T104" fmla="*/ 540 w 1108"/>
              <a:gd name="T105" fmla="*/ 238 h 1105"/>
              <a:gd name="T106" fmla="*/ 579 w 1108"/>
              <a:gd name="T107" fmla="*/ 254 h 1105"/>
              <a:gd name="T108" fmla="*/ 700 w 1108"/>
              <a:gd name="T109" fmla="*/ 272 h 1105"/>
              <a:gd name="T110" fmla="*/ 737 w 1108"/>
              <a:gd name="T111" fmla="*/ 256 h 1105"/>
              <a:gd name="T112" fmla="*/ 649 w 1108"/>
              <a:gd name="T113" fmla="*/ 620 h 1105"/>
              <a:gd name="T114" fmla="*/ 607 w 1108"/>
              <a:gd name="T115" fmla="*/ 616 h 1105"/>
              <a:gd name="T116" fmla="*/ 600 w 1108"/>
              <a:gd name="T117" fmla="*/ 353 h 1105"/>
              <a:gd name="T118" fmla="*/ 554 w 1108"/>
              <a:gd name="T119" fmla="*/ 440 h 1105"/>
              <a:gd name="T120" fmla="*/ 528 w 1108"/>
              <a:gd name="T121" fmla="*/ 350 h 1105"/>
              <a:gd name="T122" fmla="*/ 505 w 1108"/>
              <a:gd name="T123" fmla="*/ 607 h 1105"/>
              <a:gd name="T124" fmla="*/ 467 w 1108"/>
              <a:gd name="T125" fmla="*/ 626 h 1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108" h="1105">
                <a:moveTo>
                  <a:pt x="451" y="781"/>
                </a:moveTo>
                <a:lnTo>
                  <a:pt x="451" y="781"/>
                </a:lnTo>
                <a:lnTo>
                  <a:pt x="453" y="787"/>
                </a:lnTo>
                <a:lnTo>
                  <a:pt x="455" y="794"/>
                </a:lnTo>
                <a:lnTo>
                  <a:pt x="459" y="799"/>
                </a:lnTo>
                <a:lnTo>
                  <a:pt x="465" y="803"/>
                </a:lnTo>
                <a:lnTo>
                  <a:pt x="471" y="808"/>
                </a:lnTo>
                <a:lnTo>
                  <a:pt x="478" y="810"/>
                </a:lnTo>
                <a:lnTo>
                  <a:pt x="485" y="812"/>
                </a:lnTo>
                <a:lnTo>
                  <a:pt x="493" y="812"/>
                </a:lnTo>
                <a:lnTo>
                  <a:pt x="616" y="812"/>
                </a:lnTo>
                <a:lnTo>
                  <a:pt x="616" y="812"/>
                </a:lnTo>
                <a:lnTo>
                  <a:pt x="623" y="812"/>
                </a:lnTo>
                <a:lnTo>
                  <a:pt x="631" y="810"/>
                </a:lnTo>
                <a:lnTo>
                  <a:pt x="637" y="806"/>
                </a:lnTo>
                <a:lnTo>
                  <a:pt x="644" y="803"/>
                </a:lnTo>
                <a:lnTo>
                  <a:pt x="649" y="799"/>
                </a:lnTo>
                <a:lnTo>
                  <a:pt x="654" y="794"/>
                </a:lnTo>
                <a:lnTo>
                  <a:pt x="656" y="787"/>
                </a:lnTo>
                <a:lnTo>
                  <a:pt x="658" y="781"/>
                </a:lnTo>
                <a:lnTo>
                  <a:pt x="658" y="781"/>
                </a:lnTo>
                <a:lnTo>
                  <a:pt x="660" y="767"/>
                </a:lnTo>
                <a:lnTo>
                  <a:pt x="663" y="754"/>
                </a:lnTo>
                <a:lnTo>
                  <a:pt x="668" y="741"/>
                </a:lnTo>
                <a:lnTo>
                  <a:pt x="674" y="729"/>
                </a:lnTo>
                <a:lnTo>
                  <a:pt x="680" y="718"/>
                </a:lnTo>
                <a:lnTo>
                  <a:pt x="689" y="708"/>
                </a:lnTo>
                <a:lnTo>
                  <a:pt x="700" y="700"/>
                </a:lnTo>
                <a:lnTo>
                  <a:pt x="712" y="692"/>
                </a:lnTo>
                <a:lnTo>
                  <a:pt x="712" y="692"/>
                </a:lnTo>
                <a:lnTo>
                  <a:pt x="731" y="680"/>
                </a:lnTo>
                <a:lnTo>
                  <a:pt x="748" y="668"/>
                </a:lnTo>
                <a:lnTo>
                  <a:pt x="766" y="654"/>
                </a:lnTo>
                <a:lnTo>
                  <a:pt x="782" y="639"/>
                </a:lnTo>
                <a:lnTo>
                  <a:pt x="797" y="624"/>
                </a:lnTo>
                <a:lnTo>
                  <a:pt x="811" y="607"/>
                </a:lnTo>
                <a:lnTo>
                  <a:pt x="824" y="590"/>
                </a:lnTo>
                <a:lnTo>
                  <a:pt x="836" y="571"/>
                </a:lnTo>
                <a:lnTo>
                  <a:pt x="846" y="553"/>
                </a:lnTo>
                <a:lnTo>
                  <a:pt x="855" y="533"/>
                </a:lnTo>
                <a:lnTo>
                  <a:pt x="863" y="513"/>
                </a:lnTo>
                <a:lnTo>
                  <a:pt x="869" y="492"/>
                </a:lnTo>
                <a:lnTo>
                  <a:pt x="875" y="471"/>
                </a:lnTo>
                <a:lnTo>
                  <a:pt x="879" y="449"/>
                </a:lnTo>
                <a:lnTo>
                  <a:pt x="881" y="427"/>
                </a:lnTo>
                <a:lnTo>
                  <a:pt x="881" y="404"/>
                </a:lnTo>
                <a:lnTo>
                  <a:pt x="881" y="404"/>
                </a:lnTo>
                <a:lnTo>
                  <a:pt x="881" y="388"/>
                </a:lnTo>
                <a:lnTo>
                  <a:pt x="880" y="371"/>
                </a:lnTo>
                <a:lnTo>
                  <a:pt x="878" y="355"/>
                </a:lnTo>
                <a:lnTo>
                  <a:pt x="875" y="339"/>
                </a:lnTo>
                <a:lnTo>
                  <a:pt x="871" y="323"/>
                </a:lnTo>
                <a:lnTo>
                  <a:pt x="867" y="307"/>
                </a:lnTo>
                <a:lnTo>
                  <a:pt x="862" y="292"/>
                </a:lnTo>
                <a:lnTo>
                  <a:pt x="856" y="277"/>
                </a:lnTo>
                <a:lnTo>
                  <a:pt x="849" y="263"/>
                </a:lnTo>
                <a:lnTo>
                  <a:pt x="842" y="249"/>
                </a:lnTo>
                <a:lnTo>
                  <a:pt x="834" y="235"/>
                </a:lnTo>
                <a:lnTo>
                  <a:pt x="826" y="222"/>
                </a:lnTo>
                <a:lnTo>
                  <a:pt x="816" y="209"/>
                </a:lnTo>
                <a:lnTo>
                  <a:pt x="807" y="196"/>
                </a:lnTo>
                <a:lnTo>
                  <a:pt x="797" y="184"/>
                </a:lnTo>
                <a:lnTo>
                  <a:pt x="785" y="174"/>
                </a:lnTo>
                <a:lnTo>
                  <a:pt x="774" y="163"/>
                </a:lnTo>
                <a:lnTo>
                  <a:pt x="762" y="152"/>
                </a:lnTo>
                <a:lnTo>
                  <a:pt x="749" y="142"/>
                </a:lnTo>
                <a:lnTo>
                  <a:pt x="738" y="134"/>
                </a:lnTo>
                <a:lnTo>
                  <a:pt x="724" y="125"/>
                </a:lnTo>
                <a:lnTo>
                  <a:pt x="711" y="118"/>
                </a:lnTo>
                <a:lnTo>
                  <a:pt x="697" y="110"/>
                </a:lnTo>
                <a:lnTo>
                  <a:pt x="682" y="104"/>
                </a:lnTo>
                <a:lnTo>
                  <a:pt x="666" y="97"/>
                </a:lnTo>
                <a:lnTo>
                  <a:pt x="651" y="93"/>
                </a:lnTo>
                <a:lnTo>
                  <a:pt x="636" y="88"/>
                </a:lnTo>
                <a:lnTo>
                  <a:pt x="620" y="84"/>
                </a:lnTo>
                <a:lnTo>
                  <a:pt x="604" y="82"/>
                </a:lnTo>
                <a:lnTo>
                  <a:pt x="588" y="80"/>
                </a:lnTo>
                <a:lnTo>
                  <a:pt x="572" y="78"/>
                </a:lnTo>
                <a:lnTo>
                  <a:pt x="554" y="78"/>
                </a:lnTo>
                <a:lnTo>
                  <a:pt x="554" y="78"/>
                </a:lnTo>
                <a:lnTo>
                  <a:pt x="537" y="78"/>
                </a:lnTo>
                <a:lnTo>
                  <a:pt x="521" y="80"/>
                </a:lnTo>
                <a:lnTo>
                  <a:pt x="505" y="82"/>
                </a:lnTo>
                <a:lnTo>
                  <a:pt x="489" y="84"/>
                </a:lnTo>
                <a:lnTo>
                  <a:pt x="472" y="88"/>
                </a:lnTo>
                <a:lnTo>
                  <a:pt x="457" y="93"/>
                </a:lnTo>
                <a:lnTo>
                  <a:pt x="442" y="97"/>
                </a:lnTo>
                <a:lnTo>
                  <a:pt x="427" y="104"/>
                </a:lnTo>
                <a:lnTo>
                  <a:pt x="412" y="110"/>
                </a:lnTo>
                <a:lnTo>
                  <a:pt x="398" y="118"/>
                </a:lnTo>
                <a:lnTo>
                  <a:pt x="385" y="125"/>
                </a:lnTo>
                <a:lnTo>
                  <a:pt x="371" y="134"/>
                </a:lnTo>
                <a:lnTo>
                  <a:pt x="359" y="142"/>
                </a:lnTo>
                <a:lnTo>
                  <a:pt x="346" y="152"/>
                </a:lnTo>
                <a:lnTo>
                  <a:pt x="334" y="163"/>
                </a:lnTo>
                <a:lnTo>
                  <a:pt x="324" y="174"/>
                </a:lnTo>
                <a:lnTo>
                  <a:pt x="312" y="184"/>
                </a:lnTo>
                <a:lnTo>
                  <a:pt x="302" y="196"/>
                </a:lnTo>
                <a:lnTo>
                  <a:pt x="292" y="209"/>
                </a:lnTo>
                <a:lnTo>
                  <a:pt x="283" y="222"/>
                </a:lnTo>
                <a:lnTo>
                  <a:pt x="275" y="235"/>
                </a:lnTo>
                <a:lnTo>
                  <a:pt x="266" y="249"/>
                </a:lnTo>
                <a:lnTo>
                  <a:pt x="260" y="263"/>
                </a:lnTo>
                <a:lnTo>
                  <a:pt x="252" y="277"/>
                </a:lnTo>
                <a:lnTo>
                  <a:pt x="247" y="292"/>
                </a:lnTo>
                <a:lnTo>
                  <a:pt x="242" y="307"/>
                </a:lnTo>
                <a:lnTo>
                  <a:pt x="237" y="323"/>
                </a:lnTo>
                <a:lnTo>
                  <a:pt x="234" y="339"/>
                </a:lnTo>
                <a:lnTo>
                  <a:pt x="231" y="355"/>
                </a:lnTo>
                <a:lnTo>
                  <a:pt x="229" y="371"/>
                </a:lnTo>
                <a:lnTo>
                  <a:pt x="228" y="388"/>
                </a:lnTo>
                <a:lnTo>
                  <a:pt x="228" y="404"/>
                </a:lnTo>
                <a:lnTo>
                  <a:pt x="228" y="404"/>
                </a:lnTo>
                <a:lnTo>
                  <a:pt x="228" y="427"/>
                </a:lnTo>
                <a:lnTo>
                  <a:pt x="230" y="449"/>
                </a:lnTo>
                <a:lnTo>
                  <a:pt x="234" y="471"/>
                </a:lnTo>
                <a:lnTo>
                  <a:pt x="240" y="492"/>
                </a:lnTo>
                <a:lnTo>
                  <a:pt x="246" y="513"/>
                </a:lnTo>
                <a:lnTo>
                  <a:pt x="254" y="533"/>
                </a:lnTo>
                <a:lnTo>
                  <a:pt x="262" y="553"/>
                </a:lnTo>
                <a:lnTo>
                  <a:pt x="273" y="571"/>
                </a:lnTo>
                <a:lnTo>
                  <a:pt x="285" y="590"/>
                </a:lnTo>
                <a:lnTo>
                  <a:pt x="298" y="607"/>
                </a:lnTo>
                <a:lnTo>
                  <a:pt x="312" y="624"/>
                </a:lnTo>
                <a:lnTo>
                  <a:pt x="327" y="639"/>
                </a:lnTo>
                <a:lnTo>
                  <a:pt x="343" y="654"/>
                </a:lnTo>
                <a:lnTo>
                  <a:pt x="360" y="668"/>
                </a:lnTo>
                <a:lnTo>
                  <a:pt x="379" y="680"/>
                </a:lnTo>
                <a:lnTo>
                  <a:pt x="397" y="692"/>
                </a:lnTo>
                <a:lnTo>
                  <a:pt x="397" y="692"/>
                </a:lnTo>
                <a:lnTo>
                  <a:pt x="409" y="700"/>
                </a:lnTo>
                <a:lnTo>
                  <a:pt x="420" y="708"/>
                </a:lnTo>
                <a:lnTo>
                  <a:pt x="428" y="718"/>
                </a:lnTo>
                <a:lnTo>
                  <a:pt x="435" y="729"/>
                </a:lnTo>
                <a:lnTo>
                  <a:pt x="441" y="741"/>
                </a:lnTo>
                <a:lnTo>
                  <a:pt x="445" y="754"/>
                </a:lnTo>
                <a:lnTo>
                  <a:pt x="449" y="767"/>
                </a:lnTo>
                <a:lnTo>
                  <a:pt x="451" y="781"/>
                </a:lnTo>
                <a:lnTo>
                  <a:pt x="451" y="781"/>
                </a:lnTo>
                <a:close/>
                <a:moveTo>
                  <a:pt x="631" y="1062"/>
                </a:moveTo>
                <a:lnTo>
                  <a:pt x="631" y="1062"/>
                </a:lnTo>
                <a:lnTo>
                  <a:pt x="628" y="1071"/>
                </a:lnTo>
                <a:lnTo>
                  <a:pt x="623" y="1079"/>
                </a:lnTo>
                <a:lnTo>
                  <a:pt x="618" y="1087"/>
                </a:lnTo>
                <a:lnTo>
                  <a:pt x="610" y="1093"/>
                </a:lnTo>
                <a:lnTo>
                  <a:pt x="603" y="1098"/>
                </a:lnTo>
                <a:lnTo>
                  <a:pt x="594" y="1102"/>
                </a:lnTo>
                <a:lnTo>
                  <a:pt x="586" y="1104"/>
                </a:lnTo>
                <a:lnTo>
                  <a:pt x="576" y="1105"/>
                </a:lnTo>
                <a:lnTo>
                  <a:pt x="533" y="1105"/>
                </a:lnTo>
                <a:lnTo>
                  <a:pt x="533" y="1105"/>
                </a:lnTo>
                <a:lnTo>
                  <a:pt x="523" y="1104"/>
                </a:lnTo>
                <a:lnTo>
                  <a:pt x="513" y="1102"/>
                </a:lnTo>
                <a:lnTo>
                  <a:pt x="506" y="1098"/>
                </a:lnTo>
                <a:lnTo>
                  <a:pt x="497" y="1093"/>
                </a:lnTo>
                <a:lnTo>
                  <a:pt x="491" y="1087"/>
                </a:lnTo>
                <a:lnTo>
                  <a:pt x="485" y="1079"/>
                </a:lnTo>
                <a:lnTo>
                  <a:pt x="481" y="1071"/>
                </a:lnTo>
                <a:lnTo>
                  <a:pt x="478" y="1062"/>
                </a:lnTo>
                <a:lnTo>
                  <a:pt x="456" y="1062"/>
                </a:lnTo>
                <a:lnTo>
                  <a:pt x="456" y="1062"/>
                </a:lnTo>
                <a:lnTo>
                  <a:pt x="448" y="1062"/>
                </a:lnTo>
                <a:lnTo>
                  <a:pt x="439" y="1060"/>
                </a:lnTo>
                <a:lnTo>
                  <a:pt x="431" y="1059"/>
                </a:lnTo>
                <a:lnTo>
                  <a:pt x="424" y="1055"/>
                </a:lnTo>
                <a:lnTo>
                  <a:pt x="416" y="1052"/>
                </a:lnTo>
                <a:lnTo>
                  <a:pt x="410" y="1048"/>
                </a:lnTo>
                <a:lnTo>
                  <a:pt x="403" y="1044"/>
                </a:lnTo>
                <a:lnTo>
                  <a:pt x="398" y="1038"/>
                </a:lnTo>
                <a:lnTo>
                  <a:pt x="393" y="1032"/>
                </a:lnTo>
                <a:lnTo>
                  <a:pt x="387" y="1025"/>
                </a:lnTo>
                <a:lnTo>
                  <a:pt x="383" y="1019"/>
                </a:lnTo>
                <a:lnTo>
                  <a:pt x="380" y="1012"/>
                </a:lnTo>
                <a:lnTo>
                  <a:pt x="378" y="1005"/>
                </a:lnTo>
                <a:lnTo>
                  <a:pt x="375" y="996"/>
                </a:lnTo>
                <a:lnTo>
                  <a:pt x="373" y="989"/>
                </a:lnTo>
                <a:lnTo>
                  <a:pt x="373" y="980"/>
                </a:lnTo>
                <a:lnTo>
                  <a:pt x="374" y="783"/>
                </a:lnTo>
                <a:lnTo>
                  <a:pt x="374" y="783"/>
                </a:lnTo>
                <a:lnTo>
                  <a:pt x="373" y="775"/>
                </a:lnTo>
                <a:lnTo>
                  <a:pt x="370" y="770"/>
                </a:lnTo>
                <a:lnTo>
                  <a:pt x="366" y="764"/>
                </a:lnTo>
                <a:lnTo>
                  <a:pt x="360" y="760"/>
                </a:lnTo>
                <a:lnTo>
                  <a:pt x="360" y="760"/>
                </a:lnTo>
                <a:lnTo>
                  <a:pt x="337" y="746"/>
                </a:lnTo>
                <a:lnTo>
                  <a:pt x="314" y="730"/>
                </a:lnTo>
                <a:lnTo>
                  <a:pt x="292" y="714"/>
                </a:lnTo>
                <a:lnTo>
                  <a:pt x="273" y="695"/>
                </a:lnTo>
                <a:lnTo>
                  <a:pt x="254" y="676"/>
                </a:lnTo>
                <a:lnTo>
                  <a:pt x="236" y="656"/>
                </a:lnTo>
                <a:lnTo>
                  <a:pt x="221" y="634"/>
                </a:lnTo>
                <a:lnTo>
                  <a:pt x="206" y="611"/>
                </a:lnTo>
                <a:lnTo>
                  <a:pt x="193" y="588"/>
                </a:lnTo>
                <a:lnTo>
                  <a:pt x="182" y="564"/>
                </a:lnTo>
                <a:lnTo>
                  <a:pt x="173" y="538"/>
                </a:lnTo>
                <a:lnTo>
                  <a:pt x="164" y="512"/>
                </a:lnTo>
                <a:lnTo>
                  <a:pt x="158" y="486"/>
                </a:lnTo>
                <a:lnTo>
                  <a:pt x="153" y="459"/>
                </a:lnTo>
                <a:lnTo>
                  <a:pt x="151" y="432"/>
                </a:lnTo>
                <a:lnTo>
                  <a:pt x="150" y="404"/>
                </a:lnTo>
                <a:lnTo>
                  <a:pt x="150" y="404"/>
                </a:lnTo>
                <a:lnTo>
                  <a:pt x="150" y="384"/>
                </a:lnTo>
                <a:lnTo>
                  <a:pt x="152" y="363"/>
                </a:lnTo>
                <a:lnTo>
                  <a:pt x="154" y="343"/>
                </a:lnTo>
                <a:lnTo>
                  <a:pt x="158" y="323"/>
                </a:lnTo>
                <a:lnTo>
                  <a:pt x="162" y="304"/>
                </a:lnTo>
                <a:lnTo>
                  <a:pt x="168" y="285"/>
                </a:lnTo>
                <a:lnTo>
                  <a:pt x="174" y="265"/>
                </a:lnTo>
                <a:lnTo>
                  <a:pt x="181" y="247"/>
                </a:lnTo>
                <a:lnTo>
                  <a:pt x="190" y="230"/>
                </a:lnTo>
                <a:lnTo>
                  <a:pt x="199" y="211"/>
                </a:lnTo>
                <a:lnTo>
                  <a:pt x="208" y="195"/>
                </a:lnTo>
                <a:lnTo>
                  <a:pt x="219" y="179"/>
                </a:lnTo>
                <a:lnTo>
                  <a:pt x="230" y="163"/>
                </a:lnTo>
                <a:lnTo>
                  <a:pt x="242" y="148"/>
                </a:lnTo>
                <a:lnTo>
                  <a:pt x="255" y="133"/>
                </a:lnTo>
                <a:lnTo>
                  <a:pt x="269" y="119"/>
                </a:lnTo>
                <a:lnTo>
                  <a:pt x="283" y="106"/>
                </a:lnTo>
                <a:lnTo>
                  <a:pt x="297" y="93"/>
                </a:lnTo>
                <a:lnTo>
                  <a:pt x="312" y="81"/>
                </a:lnTo>
                <a:lnTo>
                  <a:pt x="328" y="69"/>
                </a:lnTo>
                <a:lnTo>
                  <a:pt x="344" y="58"/>
                </a:lnTo>
                <a:lnTo>
                  <a:pt x="361" y="49"/>
                </a:lnTo>
                <a:lnTo>
                  <a:pt x="379" y="40"/>
                </a:lnTo>
                <a:lnTo>
                  <a:pt x="397" y="32"/>
                </a:lnTo>
                <a:lnTo>
                  <a:pt x="415" y="25"/>
                </a:lnTo>
                <a:lnTo>
                  <a:pt x="434" y="18"/>
                </a:lnTo>
                <a:lnTo>
                  <a:pt x="453" y="13"/>
                </a:lnTo>
                <a:lnTo>
                  <a:pt x="472" y="9"/>
                </a:lnTo>
                <a:lnTo>
                  <a:pt x="493" y="4"/>
                </a:lnTo>
                <a:lnTo>
                  <a:pt x="513" y="2"/>
                </a:lnTo>
                <a:lnTo>
                  <a:pt x="534" y="1"/>
                </a:lnTo>
                <a:lnTo>
                  <a:pt x="554" y="0"/>
                </a:lnTo>
                <a:lnTo>
                  <a:pt x="554" y="0"/>
                </a:lnTo>
                <a:lnTo>
                  <a:pt x="575" y="1"/>
                </a:lnTo>
                <a:lnTo>
                  <a:pt x="595" y="2"/>
                </a:lnTo>
                <a:lnTo>
                  <a:pt x="616" y="4"/>
                </a:lnTo>
                <a:lnTo>
                  <a:pt x="636" y="9"/>
                </a:lnTo>
                <a:lnTo>
                  <a:pt x="656" y="13"/>
                </a:lnTo>
                <a:lnTo>
                  <a:pt x="675" y="18"/>
                </a:lnTo>
                <a:lnTo>
                  <a:pt x="693" y="25"/>
                </a:lnTo>
                <a:lnTo>
                  <a:pt x="712" y="32"/>
                </a:lnTo>
                <a:lnTo>
                  <a:pt x="730" y="40"/>
                </a:lnTo>
                <a:lnTo>
                  <a:pt x="747" y="49"/>
                </a:lnTo>
                <a:lnTo>
                  <a:pt x="765" y="58"/>
                </a:lnTo>
                <a:lnTo>
                  <a:pt x="781" y="69"/>
                </a:lnTo>
                <a:lnTo>
                  <a:pt x="797" y="81"/>
                </a:lnTo>
                <a:lnTo>
                  <a:pt x="812" y="93"/>
                </a:lnTo>
                <a:lnTo>
                  <a:pt x="826" y="106"/>
                </a:lnTo>
                <a:lnTo>
                  <a:pt x="840" y="119"/>
                </a:lnTo>
                <a:lnTo>
                  <a:pt x="854" y="133"/>
                </a:lnTo>
                <a:lnTo>
                  <a:pt x="867" y="148"/>
                </a:lnTo>
                <a:lnTo>
                  <a:pt x="879" y="163"/>
                </a:lnTo>
                <a:lnTo>
                  <a:pt x="890" y="179"/>
                </a:lnTo>
                <a:lnTo>
                  <a:pt x="900" y="195"/>
                </a:lnTo>
                <a:lnTo>
                  <a:pt x="910" y="211"/>
                </a:lnTo>
                <a:lnTo>
                  <a:pt x="919" y="230"/>
                </a:lnTo>
                <a:lnTo>
                  <a:pt x="927" y="247"/>
                </a:lnTo>
                <a:lnTo>
                  <a:pt x="935" y="265"/>
                </a:lnTo>
                <a:lnTo>
                  <a:pt x="940" y="285"/>
                </a:lnTo>
                <a:lnTo>
                  <a:pt x="947" y="304"/>
                </a:lnTo>
                <a:lnTo>
                  <a:pt x="951" y="323"/>
                </a:lnTo>
                <a:lnTo>
                  <a:pt x="954" y="343"/>
                </a:lnTo>
                <a:lnTo>
                  <a:pt x="956" y="363"/>
                </a:lnTo>
                <a:lnTo>
                  <a:pt x="959" y="384"/>
                </a:lnTo>
                <a:lnTo>
                  <a:pt x="959" y="404"/>
                </a:lnTo>
                <a:lnTo>
                  <a:pt x="959" y="404"/>
                </a:lnTo>
                <a:lnTo>
                  <a:pt x="958" y="432"/>
                </a:lnTo>
                <a:lnTo>
                  <a:pt x="955" y="459"/>
                </a:lnTo>
                <a:lnTo>
                  <a:pt x="951" y="486"/>
                </a:lnTo>
                <a:lnTo>
                  <a:pt x="945" y="512"/>
                </a:lnTo>
                <a:lnTo>
                  <a:pt x="936" y="538"/>
                </a:lnTo>
                <a:lnTo>
                  <a:pt x="926" y="564"/>
                </a:lnTo>
                <a:lnTo>
                  <a:pt x="915" y="588"/>
                </a:lnTo>
                <a:lnTo>
                  <a:pt x="903" y="611"/>
                </a:lnTo>
                <a:lnTo>
                  <a:pt x="887" y="634"/>
                </a:lnTo>
                <a:lnTo>
                  <a:pt x="872" y="656"/>
                </a:lnTo>
                <a:lnTo>
                  <a:pt x="855" y="676"/>
                </a:lnTo>
                <a:lnTo>
                  <a:pt x="836" y="695"/>
                </a:lnTo>
                <a:lnTo>
                  <a:pt x="816" y="714"/>
                </a:lnTo>
                <a:lnTo>
                  <a:pt x="795" y="730"/>
                </a:lnTo>
                <a:lnTo>
                  <a:pt x="772" y="746"/>
                </a:lnTo>
                <a:lnTo>
                  <a:pt x="748" y="760"/>
                </a:lnTo>
                <a:lnTo>
                  <a:pt x="748" y="760"/>
                </a:lnTo>
                <a:lnTo>
                  <a:pt x="743" y="764"/>
                </a:lnTo>
                <a:lnTo>
                  <a:pt x="739" y="770"/>
                </a:lnTo>
                <a:lnTo>
                  <a:pt x="735" y="775"/>
                </a:lnTo>
                <a:lnTo>
                  <a:pt x="735" y="783"/>
                </a:lnTo>
                <a:lnTo>
                  <a:pt x="735" y="980"/>
                </a:lnTo>
                <a:lnTo>
                  <a:pt x="735" y="980"/>
                </a:lnTo>
                <a:lnTo>
                  <a:pt x="735" y="989"/>
                </a:lnTo>
                <a:lnTo>
                  <a:pt x="733" y="996"/>
                </a:lnTo>
                <a:lnTo>
                  <a:pt x="732" y="1005"/>
                </a:lnTo>
                <a:lnTo>
                  <a:pt x="729" y="1012"/>
                </a:lnTo>
                <a:lnTo>
                  <a:pt x="726" y="1019"/>
                </a:lnTo>
                <a:lnTo>
                  <a:pt x="721" y="1025"/>
                </a:lnTo>
                <a:lnTo>
                  <a:pt x="716" y="1032"/>
                </a:lnTo>
                <a:lnTo>
                  <a:pt x="711" y="1038"/>
                </a:lnTo>
                <a:lnTo>
                  <a:pt x="705" y="1044"/>
                </a:lnTo>
                <a:lnTo>
                  <a:pt x="699" y="1048"/>
                </a:lnTo>
                <a:lnTo>
                  <a:pt x="692" y="1052"/>
                </a:lnTo>
                <a:lnTo>
                  <a:pt x="685" y="1055"/>
                </a:lnTo>
                <a:lnTo>
                  <a:pt x="677" y="1059"/>
                </a:lnTo>
                <a:lnTo>
                  <a:pt x="670" y="1060"/>
                </a:lnTo>
                <a:lnTo>
                  <a:pt x="661" y="1062"/>
                </a:lnTo>
                <a:lnTo>
                  <a:pt x="652" y="1062"/>
                </a:lnTo>
                <a:lnTo>
                  <a:pt x="631" y="1062"/>
                </a:lnTo>
                <a:lnTo>
                  <a:pt x="631" y="1062"/>
                </a:lnTo>
                <a:close/>
                <a:moveTo>
                  <a:pt x="949" y="659"/>
                </a:moveTo>
                <a:lnTo>
                  <a:pt x="949" y="659"/>
                </a:lnTo>
                <a:lnTo>
                  <a:pt x="945" y="656"/>
                </a:lnTo>
                <a:lnTo>
                  <a:pt x="941" y="651"/>
                </a:lnTo>
                <a:lnTo>
                  <a:pt x="939" y="648"/>
                </a:lnTo>
                <a:lnTo>
                  <a:pt x="937" y="643"/>
                </a:lnTo>
                <a:lnTo>
                  <a:pt x="936" y="638"/>
                </a:lnTo>
                <a:lnTo>
                  <a:pt x="936" y="633"/>
                </a:lnTo>
                <a:lnTo>
                  <a:pt x="937" y="627"/>
                </a:lnTo>
                <a:lnTo>
                  <a:pt x="939" y="623"/>
                </a:lnTo>
                <a:lnTo>
                  <a:pt x="939" y="623"/>
                </a:lnTo>
                <a:lnTo>
                  <a:pt x="942" y="619"/>
                </a:lnTo>
                <a:lnTo>
                  <a:pt x="947" y="616"/>
                </a:lnTo>
                <a:lnTo>
                  <a:pt x="951" y="613"/>
                </a:lnTo>
                <a:lnTo>
                  <a:pt x="955" y="611"/>
                </a:lnTo>
                <a:lnTo>
                  <a:pt x="961" y="610"/>
                </a:lnTo>
                <a:lnTo>
                  <a:pt x="965" y="610"/>
                </a:lnTo>
                <a:lnTo>
                  <a:pt x="970" y="611"/>
                </a:lnTo>
                <a:lnTo>
                  <a:pt x="975" y="613"/>
                </a:lnTo>
                <a:lnTo>
                  <a:pt x="1024" y="643"/>
                </a:lnTo>
                <a:lnTo>
                  <a:pt x="1024" y="643"/>
                </a:lnTo>
                <a:lnTo>
                  <a:pt x="1029" y="646"/>
                </a:lnTo>
                <a:lnTo>
                  <a:pt x="1033" y="649"/>
                </a:lnTo>
                <a:lnTo>
                  <a:pt x="1035" y="653"/>
                </a:lnTo>
                <a:lnTo>
                  <a:pt x="1037" y="659"/>
                </a:lnTo>
                <a:lnTo>
                  <a:pt x="1037" y="663"/>
                </a:lnTo>
                <a:lnTo>
                  <a:pt x="1037" y="668"/>
                </a:lnTo>
                <a:lnTo>
                  <a:pt x="1036" y="673"/>
                </a:lnTo>
                <a:lnTo>
                  <a:pt x="1034" y="678"/>
                </a:lnTo>
                <a:lnTo>
                  <a:pt x="1034" y="678"/>
                </a:lnTo>
                <a:lnTo>
                  <a:pt x="1031" y="682"/>
                </a:lnTo>
                <a:lnTo>
                  <a:pt x="1028" y="686"/>
                </a:lnTo>
                <a:lnTo>
                  <a:pt x="1023" y="688"/>
                </a:lnTo>
                <a:lnTo>
                  <a:pt x="1019" y="690"/>
                </a:lnTo>
                <a:lnTo>
                  <a:pt x="1014" y="691"/>
                </a:lnTo>
                <a:lnTo>
                  <a:pt x="1008" y="691"/>
                </a:lnTo>
                <a:lnTo>
                  <a:pt x="1004" y="690"/>
                </a:lnTo>
                <a:lnTo>
                  <a:pt x="999" y="688"/>
                </a:lnTo>
                <a:lnTo>
                  <a:pt x="949" y="659"/>
                </a:lnTo>
                <a:lnTo>
                  <a:pt x="949" y="659"/>
                </a:lnTo>
                <a:close/>
                <a:moveTo>
                  <a:pt x="975" y="188"/>
                </a:moveTo>
                <a:lnTo>
                  <a:pt x="975" y="188"/>
                </a:lnTo>
                <a:lnTo>
                  <a:pt x="970" y="190"/>
                </a:lnTo>
                <a:lnTo>
                  <a:pt x="965" y="191"/>
                </a:lnTo>
                <a:lnTo>
                  <a:pt x="961" y="191"/>
                </a:lnTo>
                <a:lnTo>
                  <a:pt x="955" y="191"/>
                </a:lnTo>
                <a:lnTo>
                  <a:pt x="951" y="189"/>
                </a:lnTo>
                <a:lnTo>
                  <a:pt x="947" y="187"/>
                </a:lnTo>
                <a:lnTo>
                  <a:pt x="942" y="182"/>
                </a:lnTo>
                <a:lnTo>
                  <a:pt x="939" y="178"/>
                </a:lnTo>
                <a:lnTo>
                  <a:pt x="939" y="178"/>
                </a:lnTo>
                <a:lnTo>
                  <a:pt x="937" y="174"/>
                </a:lnTo>
                <a:lnTo>
                  <a:pt x="936" y="168"/>
                </a:lnTo>
                <a:lnTo>
                  <a:pt x="936" y="164"/>
                </a:lnTo>
                <a:lnTo>
                  <a:pt x="937" y="159"/>
                </a:lnTo>
                <a:lnTo>
                  <a:pt x="939" y="154"/>
                </a:lnTo>
                <a:lnTo>
                  <a:pt x="941" y="150"/>
                </a:lnTo>
                <a:lnTo>
                  <a:pt x="945" y="147"/>
                </a:lnTo>
                <a:lnTo>
                  <a:pt x="949" y="143"/>
                </a:lnTo>
                <a:lnTo>
                  <a:pt x="999" y="114"/>
                </a:lnTo>
                <a:lnTo>
                  <a:pt x="999" y="114"/>
                </a:lnTo>
                <a:lnTo>
                  <a:pt x="1004" y="112"/>
                </a:lnTo>
                <a:lnTo>
                  <a:pt x="1008" y="111"/>
                </a:lnTo>
                <a:lnTo>
                  <a:pt x="1014" y="111"/>
                </a:lnTo>
                <a:lnTo>
                  <a:pt x="1019" y="112"/>
                </a:lnTo>
                <a:lnTo>
                  <a:pt x="1023" y="113"/>
                </a:lnTo>
                <a:lnTo>
                  <a:pt x="1028" y="116"/>
                </a:lnTo>
                <a:lnTo>
                  <a:pt x="1031" y="120"/>
                </a:lnTo>
                <a:lnTo>
                  <a:pt x="1034" y="124"/>
                </a:lnTo>
                <a:lnTo>
                  <a:pt x="1034" y="124"/>
                </a:lnTo>
                <a:lnTo>
                  <a:pt x="1036" y="128"/>
                </a:lnTo>
                <a:lnTo>
                  <a:pt x="1037" y="134"/>
                </a:lnTo>
                <a:lnTo>
                  <a:pt x="1037" y="138"/>
                </a:lnTo>
                <a:lnTo>
                  <a:pt x="1037" y="143"/>
                </a:lnTo>
                <a:lnTo>
                  <a:pt x="1035" y="148"/>
                </a:lnTo>
                <a:lnTo>
                  <a:pt x="1033" y="152"/>
                </a:lnTo>
                <a:lnTo>
                  <a:pt x="1029" y="156"/>
                </a:lnTo>
                <a:lnTo>
                  <a:pt x="1024" y="159"/>
                </a:lnTo>
                <a:lnTo>
                  <a:pt x="975" y="188"/>
                </a:lnTo>
                <a:lnTo>
                  <a:pt x="975" y="188"/>
                </a:lnTo>
                <a:close/>
                <a:moveTo>
                  <a:pt x="1025" y="427"/>
                </a:moveTo>
                <a:lnTo>
                  <a:pt x="1025" y="427"/>
                </a:lnTo>
                <a:lnTo>
                  <a:pt x="1020" y="426"/>
                </a:lnTo>
                <a:lnTo>
                  <a:pt x="1015" y="425"/>
                </a:lnTo>
                <a:lnTo>
                  <a:pt x="1010" y="423"/>
                </a:lnTo>
                <a:lnTo>
                  <a:pt x="1007" y="419"/>
                </a:lnTo>
                <a:lnTo>
                  <a:pt x="1004" y="415"/>
                </a:lnTo>
                <a:lnTo>
                  <a:pt x="1002" y="411"/>
                </a:lnTo>
                <a:lnTo>
                  <a:pt x="1000" y="406"/>
                </a:lnTo>
                <a:lnTo>
                  <a:pt x="1000" y="401"/>
                </a:lnTo>
                <a:lnTo>
                  <a:pt x="1000" y="401"/>
                </a:lnTo>
                <a:lnTo>
                  <a:pt x="1000" y="396"/>
                </a:lnTo>
                <a:lnTo>
                  <a:pt x="1002" y="390"/>
                </a:lnTo>
                <a:lnTo>
                  <a:pt x="1004" y="386"/>
                </a:lnTo>
                <a:lnTo>
                  <a:pt x="1007" y="383"/>
                </a:lnTo>
                <a:lnTo>
                  <a:pt x="1010" y="380"/>
                </a:lnTo>
                <a:lnTo>
                  <a:pt x="1015" y="377"/>
                </a:lnTo>
                <a:lnTo>
                  <a:pt x="1020" y="375"/>
                </a:lnTo>
                <a:lnTo>
                  <a:pt x="1025" y="375"/>
                </a:lnTo>
                <a:lnTo>
                  <a:pt x="1083" y="375"/>
                </a:lnTo>
                <a:lnTo>
                  <a:pt x="1083" y="375"/>
                </a:lnTo>
                <a:lnTo>
                  <a:pt x="1088" y="375"/>
                </a:lnTo>
                <a:lnTo>
                  <a:pt x="1092" y="377"/>
                </a:lnTo>
                <a:lnTo>
                  <a:pt x="1097" y="380"/>
                </a:lnTo>
                <a:lnTo>
                  <a:pt x="1101" y="383"/>
                </a:lnTo>
                <a:lnTo>
                  <a:pt x="1104" y="386"/>
                </a:lnTo>
                <a:lnTo>
                  <a:pt x="1106" y="390"/>
                </a:lnTo>
                <a:lnTo>
                  <a:pt x="1108" y="396"/>
                </a:lnTo>
                <a:lnTo>
                  <a:pt x="1108" y="401"/>
                </a:lnTo>
                <a:lnTo>
                  <a:pt x="1108" y="401"/>
                </a:lnTo>
                <a:lnTo>
                  <a:pt x="1108" y="406"/>
                </a:lnTo>
                <a:lnTo>
                  <a:pt x="1106" y="411"/>
                </a:lnTo>
                <a:lnTo>
                  <a:pt x="1104" y="415"/>
                </a:lnTo>
                <a:lnTo>
                  <a:pt x="1101" y="419"/>
                </a:lnTo>
                <a:lnTo>
                  <a:pt x="1097" y="423"/>
                </a:lnTo>
                <a:lnTo>
                  <a:pt x="1092" y="425"/>
                </a:lnTo>
                <a:lnTo>
                  <a:pt x="1088" y="426"/>
                </a:lnTo>
                <a:lnTo>
                  <a:pt x="1083" y="427"/>
                </a:lnTo>
                <a:lnTo>
                  <a:pt x="1025" y="427"/>
                </a:lnTo>
                <a:lnTo>
                  <a:pt x="1025" y="427"/>
                </a:lnTo>
                <a:close/>
                <a:moveTo>
                  <a:pt x="160" y="143"/>
                </a:moveTo>
                <a:lnTo>
                  <a:pt x="160" y="143"/>
                </a:lnTo>
                <a:lnTo>
                  <a:pt x="164" y="147"/>
                </a:lnTo>
                <a:lnTo>
                  <a:pt x="167" y="150"/>
                </a:lnTo>
                <a:lnTo>
                  <a:pt x="169" y="154"/>
                </a:lnTo>
                <a:lnTo>
                  <a:pt x="172" y="159"/>
                </a:lnTo>
                <a:lnTo>
                  <a:pt x="173" y="164"/>
                </a:lnTo>
                <a:lnTo>
                  <a:pt x="173" y="168"/>
                </a:lnTo>
                <a:lnTo>
                  <a:pt x="172" y="174"/>
                </a:lnTo>
                <a:lnTo>
                  <a:pt x="169" y="178"/>
                </a:lnTo>
                <a:lnTo>
                  <a:pt x="169" y="178"/>
                </a:lnTo>
                <a:lnTo>
                  <a:pt x="166" y="182"/>
                </a:lnTo>
                <a:lnTo>
                  <a:pt x="162" y="187"/>
                </a:lnTo>
                <a:lnTo>
                  <a:pt x="158" y="189"/>
                </a:lnTo>
                <a:lnTo>
                  <a:pt x="153" y="191"/>
                </a:lnTo>
                <a:lnTo>
                  <a:pt x="148" y="191"/>
                </a:lnTo>
                <a:lnTo>
                  <a:pt x="144" y="191"/>
                </a:lnTo>
                <a:lnTo>
                  <a:pt x="138" y="190"/>
                </a:lnTo>
                <a:lnTo>
                  <a:pt x="134" y="188"/>
                </a:lnTo>
                <a:lnTo>
                  <a:pt x="84" y="159"/>
                </a:lnTo>
                <a:lnTo>
                  <a:pt x="84" y="159"/>
                </a:lnTo>
                <a:lnTo>
                  <a:pt x="80" y="156"/>
                </a:lnTo>
                <a:lnTo>
                  <a:pt x="76" y="152"/>
                </a:lnTo>
                <a:lnTo>
                  <a:pt x="74" y="148"/>
                </a:lnTo>
                <a:lnTo>
                  <a:pt x="71" y="143"/>
                </a:lnTo>
                <a:lnTo>
                  <a:pt x="71" y="138"/>
                </a:lnTo>
                <a:lnTo>
                  <a:pt x="71" y="134"/>
                </a:lnTo>
                <a:lnTo>
                  <a:pt x="72" y="128"/>
                </a:lnTo>
                <a:lnTo>
                  <a:pt x="75" y="124"/>
                </a:lnTo>
                <a:lnTo>
                  <a:pt x="75" y="124"/>
                </a:lnTo>
                <a:lnTo>
                  <a:pt x="78" y="120"/>
                </a:lnTo>
                <a:lnTo>
                  <a:pt x="81" y="116"/>
                </a:lnTo>
                <a:lnTo>
                  <a:pt x="85" y="113"/>
                </a:lnTo>
                <a:lnTo>
                  <a:pt x="90" y="112"/>
                </a:lnTo>
                <a:lnTo>
                  <a:pt x="95" y="111"/>
                </a:lnTo>
                <a:lnTo>
                  <a:pt x="100" y="111"/>
                </a:lnTo>
                <a:lnTo>
                  <a:pt x="105" y="112"/>
                </a:lnTo>
                <a:lnTo>
                  <a:pt x="110" y="114"/>
                </a:lnTo>
                <a:lnTo>
                  <a:pt x="160" y="143"/>
                </a:lnTo>
                <a:lnTo>
                  <a:pt x="160" y="143"/>
                </a:lnTo>
                <a:close/>
                <a:moveTo>
                  <a:pt x="134" y="613"/>
                </a:moveTo>
                <a:lnTo>
                  <a:pt x="134" y="613"/>
                </a:lnTo>
                <a:lnTo>
                  <a:pt x="138" y="611"/>
                </a:lnTo>
                <a:lnTo>
                  <a:pt x="144" y="610"/>
                </a:lnTo>
                <a:lnTo>
                  <a:pt x="148" y="610"/>
                </a:lnTo>
                <a:lnTo>
                  <a:pt x="153" y="611"/>
                </a:lnTo>
                <a:lnTo>
                  <a:pt x="158" y="613"/>
                </a:lnTo>
                <a:lnTo>
                  <a:pt x="162" y="616"/>
                </a:lnTo>
                <a:lnTo>
                  <a:pt x="166" y="619"/>
                </a:lnTo>
                <a:lnTo>
                  <a:pt x="169" y="623"/>
                </a:lnTo>
                <a:lnTo>
                  <a:pt x="169" y="623"/>
                </a:lnTo>
                <a:lnTo>
                  <a:pt x="172" y="627"/>
                </a:lnTo>
                <a:lnTo>
                  <a:pt x="173" y="633"/>
                </a:lnTo>
                <a:lnTo>
                  <a:pt x="173" y="638"/>
                </a:lnTo>
                <a:lnTo>
                  <a:pt x="172" y="643"/>
                </a:lnTo>
                <a:lnTo>
                  <a:pt x="169" y="648"/>
                </a:lnTo>
                <a:lnTo>
                  <a:pt x="167" y="651"/>
                </a:lnTo>
                <a:lnTo>
                  <a:pt x="164" y="656"/>
                </a:lnTo>
                <a:lnTo>
                  <a:pt x="160" y="659"/>
                </a:lnTo>
                <a:lnTo>
                  <a:pt x="110" y="688"/>
                </a:lnTo>
                <a:lnTo>
                  <a:pt x="110" y="688"/>
                </a:lnTo>
                <a:lnTo>
                  <a:pt x="105" y="690"/>
                </a:lnTo>
                <a:lnTo>
                  <a:pt x="100" y="691"/>
                </a:lnTo>
                <a:lnTo>
                  <a:pt x="95" y="691"/>
                </a:lnTo>
                <a:lnTo>
                  <a:pt x="90" y="690"/>
                </a:lnTo>
                <a:lnTo>
                  <a:pt x="85" y="688"/>
                </a:lnTo>
                <a:lnTo>
                  <a:pt x="81" y="686"/>
                </a:lnTo>
                <a:lnTo>
                  <a:pt x="78" y="682"/>
                </a:lnTo>
                <a:lnTo>
                  <a:pt x="75" y="678"/>
                </a:lnTo>
                <a:lnTo>
                  <a:pt x="75" y="678"/>
                </a:lnTo>
                <a:lnTo>
                  <a:pt x="72" y="673"/>
                </a:lnTo>
                <a:lnTo>
                  <a:pt x="71" y="668"/>
                </a:lnTo>
                <a:lnTo>
                  <a:pt x="71" y="663"/>
                </a:lnTo>
                <a:lnTo>
                  <a:pt x="71" y="659"/>
                </a:lnTo>
                <a:lnTo>
                  <a:pt x="74" y="653"/>
                </a:lnTo>
                <a:lnTo>
                  <a:pt x="76" y="649"/>
                </a:lnTo>
                <a:lnTo>
                  <a:pt x="80" y="646"/>
                </a:lnTo>
                <a:lnTo>
                  <a:pt x="84" y="643"/>
                </a:lnTo>
                <a:lnTo>
                  <a:pt x="134" y="613"/>
                </a:lnTo>
                <a:lnTo>
                  <a:pt x="134" y="613"/>
                </a:lnTo>
                <a:close/>
                <a:moveTo>
                  <a:pt x="83" y="375"/>
                </a:moveTo>
                <a:lnTo>
                  <a:pt x="83" y="375"/>
                </a:lnTo>
                <a:lnTo>
                  <a:pt x="89" y="375"/>
                </a:lnTo>
                <a:lnTo>
                  <a:pt x="94" y="377"/>
                </a:lnTo>
                <a:lnTo>
                  <a:pt x="98" y="380"/>
                </a:lnTo>
                <a:lnTo>
                  <a:pt x="102" y="383"/>
                </a:lnTo>
                <a:lnTo>
                  <a:pt x="105" y="386"/>
                </a:lnTo>
                <a:lnTo>
                  <a:pt x="107" y="390"/>
                </a:lnTo>
                <a:lnTo>
                  <a:pt x="109" y="396"/>
                </a:lnTo>
                <a:lnTo>
                  <a:pt x="109" y="401"/>
                </a:lnTo>
                <a:lnTo>
                  <a:pt x="109" y="401"/>
                </a:lnTo>
                <a:lnTo>
                  <a:pt x="109" y="406"/>
                </a:lnTo>
                <a:lnTo>
                  <a:pt x="107" y="411"/>
                </a:lnTo>
                <a:lnTo>
                  <a:pt x="105" y="415"/>
                </a:lnTo>
                <a:lnTo>
                  <a:pt x="102" y="419"/>
                </a:lnTo>
                <a:lnTo>
                  <a:pt x="98" y="423"/>
                </a:lnTo>
                <a:lnTo>
                  <a:pt x="94" y="425"/>
                </a:lnTo>
                <a:lnTo>
                  <a:pt x="89" y="426"/>
                </a:lnTo>
                <a:lnTo>
                  <a:pt x="83" y="427"/>
                </a:lnTo>
                <a:lnTo>
                  <a:pt x="26" y="427"/>
                </a:lnTo>
                <a:lnTo>
                  <a:pt x="26" y="427"/>
                </a:lnTo>
                <a:lnTo>
                  <a:pt x="21" y="426"/>
                </a:lnTo>
                <a:lnTo>
                  <a:pt x="16" y="425"/>
                </a:lnTo>
                <a:lnTo>
                  <a:pt x="12" y="423"/>
                </a:lnTo>
                <a:lnTo>
                  <a:pt x="8" y="419"/>
                </a:lnTo>
                <a:lnTo>
                  <a:pt x="5" y="415"/>
                </a:lnTo>
                <a:lnTo>
                  <a:pt x="2" y="411"/>
                </a:lnTo>
                <a:lnTo>
                  <a:pt x="0" y="406"/>
                </a:lnTo>
                <a:lnTo>
                  <a:pt x="0" y="401"/>
                </a:lnTo>
                <a:lnTo>
                  <a:pt x="0" y="401"/>
                </a:lnTo>
                <a:lnTo>
                  <a:pt x="0" y="396"/>
                </a:lnTo>
                <a:lnTo>
                  <a:pt x="2" y="390"/>
                </a:lnTo>
                <a:lnTo>
                  <a:pt x="5" y="386"/>
                </a:lnTo>
                <a:lnTo>
                  <a:pt x="8" y="383"/>
                </a:lnTo>
                <a:lnTo>
                  <a:pt x="12" y="380"/>
                </a:lnTo>
                <a:lnTo>
                  <a:pt x="16" y="377"/>
                </a:lnTo>
                <a:lnTo>
                  <a:pt x="21" y="375"/>
                </a:lnTo>
                <a:lnTo>
                  <a:pt x="26" y="375"/>
                </a:lnTo>
                <a:lnTo>
                  <a:pt x="83" y="375"/>
                </a:lnTo>
                <a:lnTo>
                  <a:pt x="83" y="375"/>
                </a:lnTo>
                <a:close/>
                <a:moveTo>
                  <a:pt x="359" y="286"/>
                </a:moveTo>
                <a:lnTo>
                  <a:pt x="359" y="286"/>
                </a:lnTo>
                <a:lnTo>
                  <a:pt x="359" y="280"/>
                </a:lnTo>
                <a:lnTo>
                  <a:pt x="359" y="276"/>
                </a:lnTo>
                <a:lnTo>
                  <a:pt x="360" y="271"/>
                </a:lnTo>
                <a:lnTo>
                  <a:pt x="361" y="266"/>
                </a:lnTo>
                <a:lnTo>
                  <a:pt x="365" y="262"/>
                </a:lnTo>
                <a:lnTo>
                  <a:pt x="368" y="259"/>
                </a:lnTo>
                <a:lnTo>
                  <a:pt x="372" y="256"/>
                </a:lnTo>
                <a:lnTo>
                  <a:pt x="378" y="253"/>
                </a:lnTo>
                <a:lnTo>
                  <a:pt x="378" y="253"/>
                </a:lnTo>
                <a:lnTo>
                  <a:pt x="383" y="253"/>
                </a:lnTo>
                <a:lnTo>
                  <a:pt x="387" y="253"/>
                </a:lnTo>
                <a:lnTo>
                  <a:pt x="393" y="254"/>
                </a:lnTo>
                <a:lnTo>
                  <a:pt x="397" y="256"/>
                </a:lnTo>
                <a:lnTo>
                  <a:pt x="401" y="259"/>
                </a:lnTo>
                <a:lnTo>
                  <a:pt x="404" y="262"/>
                </a:lnTo>
                <a:lnTo>
                  <a:pt x="408" y="266"/>
                </a:lnTo>
                <a:lnTo>
                  <a:pt x="409" y="272"/>
                </a:lnTo>
                <a:lnTo>
                  <a:pt x="424" y="322"/>
                </a:lnTo>
                <a:lnTo>
                  <a:pt x="424" y="322"/>
                </a:lnTo>
                <a:lnTo>
                  <a:pt x="451" y="313"/>
                </a:lnTo>
                <a:lnTo>
                  <a:pt x="479" y="306"/>
                </a:lnTo>
                <a:lnTo>
                  <a:pt x="479" y="306"/>
                </a:lnTo>
                <a:lnTo>
                  <a:pt x="480" y="305"/>
                </a:lnTo>
                <a:lnTo>
                  <a:pt x="480" y="305"/>
                </a:lnTo>
                <a:lnTo>
                  <a:pt x="504" y="301"/>
                </a:lnTo>
                <a:lnTo>
                  <a:pt x="528" y="299"/>
                </a:lnTo>
                <a:lnTo>
                  <a:pt x="528" y="260"/>
                </a:lnTo>
                <a:lnTo>
                  <a:pt x="528" y="260"/>
                </a:lnTo>
                <a:lnTo>
                  <a:pt x="528" y="254"/>
                </a:lnTo>
                <a:lnTo>
                  <a:pt x="531" y="249"/>
                </a:lnTo>
                <a:lnTo>
                  <a:pt x="533" y="245"/>
                </a:lnTo>
                <a:lnTo>
                  <a:pt x="536" y="242"/>
                </a:lnTo>
                <a:lnTo>
                  <a:pt x="540" y="238"/>
                </a:lnTo>
                <a:lnTo>
                  <a:pt x="545" y="236"/>
                </a:lnTo>
                <a:lnTo>
                  <a:pt x="549" y="234"/>
                </a:lnTo>
                <a:lnTo>
                  <a:pt x="554" y="234"/>
                </a:lnTo>
                <a:lnTo>
                  <a:pt x="554" y="234"/>
                </a:lnTo>
                <a:lnTo>
                  <a:pt x="560" y="234"/>
                </a:lnTo>
                <a:lnTo>
                  <a:pt x="564" y="236"/>
                </a:lnTo>
                <a:lnTo>
                  <a:pt x="568" y="238"/>
                </a:lnTo>
                <a:lnTo>
                  <a:pt x="573" y="242"/>
                </a:lnTo>
                <a:lnTo>
                  <a:pt x="576" y="245"/>
                </a:lnTo>
                <a:lnTo>
                  <a:pt x="578" y="249"/>
                </a:lnTo>
                <a:lnTo>
                  <a:pt x="579" y="254"/>
                </a:lnTo>
                <a:lnTo>
                  <a:pt x="580" y="260"/>
                </a:lnTo>
                <a:lnTo>
                  <a:pt x="580" y="299"/>
                </a:lnTo>
                <a:lnTo>
                  <a:pt x="580" y="299"/>
                </a:lnTo>
                <a:lnTo>
                  <a:pt x="605" y="301"/>
                </a:lnTo>
                <a:lnTo>
                  <a:pt x="630" y="306"/>
                </a:lnTo>
                <a:lnTo>
                  <a:pt x="630" y="306"/>
                </a:lnTo>
                <a:lnTo>
                  <a:pt x="630" y="306"/>
                </a:lnTo>
                <a:lnTo>
                  <a:pt x="630" y="306"/>
                </a:lnTo>
                <a:lnTo>
                  <a:pt x="658" y="313"/>
                </a:lnTo>
                <a:lnTo>
                  <a:pt x="685" y="322"/>
                </a:lnTo>
                <a:lnTo>
                  <a:pt x="700" y="272"/>
                </a:lnTo>
                <a:lnTo>
                  <a:pt x="700" y="272"/>
                </a:lnTo>
                <a:lnTo>
                  <a:pt x="701" y="266"/>
                </a:lnTo>
                <a:lnTo>
                  <a:pt x="704" y="262"/>
                </a:lnTo>
                <a:lnTo>
                  <a:pt x="707" y="259"/>
                </a:lnTo>
                <a:lnTo>
                  <a:pt x="712" y="256"/>
                </a:lnTo>
                <a:lnTo>
                  <a:pt x="716" y="254"/>
                </a:lnTo>
                <a:lnTo>
                  <a:pt x="721" y="253"/>
                </a:lnTo>
                <a:lnTo>
                  <a:pt x="726" y="253"/>
                </a:lnTo>
                <a:lnTo>
                  <a:pt x="731" y="253"/>
                </a:lnTo>
                <a:lnTo>
                  <a:pt x="731" y="253"/>
                </a:lnTo>
                <a:lnTo>
                  <a:pt x="737" y="256"/>
                </a:lnTo>
                <a:lnTo>
                  <a:pt x="741" y="259"/>
                </a:lnTo>
                <a:lnTo>
                  <a:pt x="744" y="262"/>
                </a:lnTo>
                <a:lnTo>
                  <a:pt x="746" y="266"/>
                </a:lnTo>
                <a:lnTo>
                  <a:pt x="748" y="271"/>
                </a:lnTo>
                <a:lnTo>
                  <a:pt x="749" y="276"/>
                </a:lnTo>
                <a:lnTo>
                  <a:pt x="749" y="280"/>
                </a:lnTo>
                <a:lnTo>
                  <a:pt x="748" y="286"/>
                </a:lnTo>
                <a:lnTo>
                  <a:pt x="655" y="610"/>
                </a:lnTo>
                <a:lnTo>
                  <a:pt x="655" y="610"/>
                </a:lnTo>
                <a:lnTo>
                  <a:pt x="652" y="616"/>
                </a:lnTo>
                <a:lnTo>
                  <a:pt x="649" y="620"/>
                </a:lnTo>
                <a:lnTo>
                  <a:pt x="646" y="623"/>
                </a:lnTo>
                <a:lnTo>
                  <a:pt x="642" y="626"/>
                </a:lnTo>
                <a:lnTo>
                  <a:pt x="637" y="627"/>
                </a:lnTo>
                <a:lnTo>
                  <a:pt x="632" y="629"/>
                </a:lnTo>
                <a:lnTo>
                  <a:pt x="628" y="630"/>
                </a:lnTo>
                <a:lnTo>
                  <a:pt x="622" y="629"/>
                </a:lnTo>
                <a:lnTo>
                  <a:pt x="622" y="629"/>
                </a:lnTo>
                <a:lnTo>
                  <a:pt x="617" y="626"/>
                </a:lnTo>
                <a:lnTo>
                  <a:pt x="613" y="623"/>
                </a:lnTo>
                <a:lnTo>
                  <a:pt x="609" y="620"/>
                </a:lnTo>
                <a:lnTo>
                  <a:pt x="607" y="616"/>
                </a:lnTo>
                <a:lnTo>
                  <a:pt x="605" y="611"/>
                </a:lnTo>
                <a:lnTo>
                  <a:pt x="604" y="607"/>
                </a:lnTo>
                <a:lnTo>
                  <a:pt x="604" y="602"/>
                </a:lnTo>
                <a:lnTo>
                  <a:pt x="605" y="596"/>
                </a:lnTo>
                <a:lnTo>
                  <a:pt x="670" y="372"/>
                </a:lnTo>
                <a:lnTo>
                  <a:pt x="670" y="372"/>
                </a:lnTo>
                <a:lnTo>
                  <a:pt x="645" y="363"/>
                </a:lnTo>
                <a:lnTo>
                  <a:pt x="619" y="356"/>
                </a:lnTo>
                <a:lnTo>
                  <a:pt x="619" y="356"/>
                </a:lnTo>
                <a:lnTo>
                  <a:pt x="619" y="356"/>
                </a:lnTo>
                <a:lnTo>
                  <a:pt x="600" y="353"/>
                </a:lnTo>
                <a:lnTo>
                  <a:pt x="580" y="350"/>
                </a:lnTo>
                <a:lnTo>
                  <a:pt x="580" y="414"/>
                </a:lnTo>
                <a:lnTo>
                  <a:pt x="580" y="414"/>
                </a:lnTo>
                <a:lnTo>
                  <a:pt x="579" y="418"/>
                </a:lnTo>
                <a:lnTo>
                  <a:pt x="578" y="424"/>
                </a:lnTo>
                <a:lnTo>
                  <a:pt x="576" y="428"/>
                </a:lnTo>
                <a:lnTo>
                  <a:pt x="573" y="431"/>
                </a:lnTo>
                <a:lnTo>
                  <a:pt x="568" y="434"/>
                </a:lnTo>
                <a:lnTo>
                  <a:pt x="564" y="438"/>
                </a:lnTo>
                <a:lnTo>
                  <a:pt x="560" y="439"/>
                </a:lnTo>
                <a:lnTo>
                  <a:pt x="554" y="440"/>
                </a:lnTo>
                <a:lnTo>
                  <a:pt x="554" y="440"/>
                </a:lnTo>
                <a:lnTo>
                  <a:pt x="549" y="439"/>
                </a:lnTo>
                <a:lnTo>
                  <a:pt x="545" y="438"/>
                </a:lnTo>
                <a:lnTo>
                  <a:pt x="540" y="434"/>
                </a:lnTo>
                <a:lnTo>
                  <a:pt x="536" y="431"/>
                </a:lnTo>
                <a:lnTo>
                  <a:pt x="533" y="428"/>
                </a:lnTo>
                <a:lnTo>
                  <a:pt x="531" y="424"/>
                </a:lnTo>
                <a:lnTo>
                  <a:pt x="528" y="418"/>
                </a:lnTo>
                <a:lnTo>
                  <a:pt x="528" y="414"/>
                </a:lnTo>
                <a:lnTo>
                  <a:pt x="528" y="350"/>
                </a:lnTo>
                <a:lnTo>
                  <a:pt x="528" y="350"/>
                </a:lnTo>
                <a:lnTo>
                  <a:pt x="509" y="353"/>
                </a:lnTo>
                <a:lnTo>
                  <a:pt x="491" y="356"/>
                </a:lnTo>
                <a:lnTo>
                  <a:pt x="491" y="356"/>
                </a:lnTo>
                <a:lnTo>
                  <a:pt x="490" y="356"/>
                </a:lnTo>
                <a:lnTo>
                  <a:pt x="490" y="356"/>
                </a:lnTo>
                <a:lnTo>
                  <a:pt x="464" y="363"/>
                </a:lnTo>
                <a:lnTo>
                  <a:pt x="439" y="372"/>
                </a:lnTo>
                <a:lnTo>
                  <a:pt x="504" y="596"/>
                </a:lnTo>
                <a:lnTo>
                  <a:pt x="504" y="596"/>
                </a:lnTo>
                <a:lnTo>
                  <a:pt x="505" y="602"/>
                </a:lnTo>
                <a:lnTo>
                  <a:pt x="505" y="607"/>
                </a:lnTo>
                <a:lnTo>
                  <a:pt x="504" y="611"/>
                </a:lnTo>
                <a:lnTo>
                  <a:pt x="502" y="616"/>
                </a:lnTo>
                <a:lnTo>
                  <a:pt x="499" y="620"/>
                </a:lnTo>
                <a:lnTo>
                  <a:pt x="495" y="623"/>
                </a:lnTo>
                <a:lnTo>
                  <a:pt x="492" y="626"/>
                </a:lnTo>
                <a:lnTo>
                  <a:pt x="486" y="629"/>
                </a:lnTo>
                <a:lnTo>
                  <a:pt x="486" y="629"/>
                </a:lnTo>
                <a:lnTo>
                  <a:pt x="481" y="630"/>
                </a:lnTo>
                <a:lnTo>
                  <a:pt x="477" y="629"/>
                </a:lnTo>
                <a:lnTo>
                  <a:pt x="471" y="627"/>
                </a:lnTo>
                <a:lnTo>
                  <a:pt x="467" y="626"/>
                </a:lnTo>
                <a:lnTo>
                  <a:pt x="463" y="623"/>
                </a:lnTo>
                <a:lnTo>
                  <a:pt x="459" y="620"/>
                </a:lnTo>
                <a:lnTo>
                  <a:pt x="456" y="616"/>
                </a:lnTo>
                <a:lnTo>
                  <a:pt x="454" y="610"/>
                </a:lnTo>
                <a:lnTo>
                  <a:pt x="359" y="286"/>
                </a:lnTo>
                <a:lnTo>
                  <a:pt x="359" y="286"/>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3200">
              <a:latin typeface="Arial" panose="020B0604020202020204" pitchFamily="34" charset="0"/>
              <a:ea typeface="汉仪旗黑-60S" panose="00020600040101010101" pitchFamily="18" charset="-122"/>
              <a:cs typeface="+mn-ea"/>
              <a:sym typeface="Arial" panose="020B0604020202020204" pitchFamily="34" charset="0"/>
            </a:endParaRPr>
          </a:p>
        </p:txBody>
      </p:sp>
      <p:sp>
        <p:nvSpPr>
          <p:cNvPr id="73" name="Freeform: Shape 21"/>
          <p:cNvSpPr/>
          <p:nvPr/>
        </p:nvSpPr>
        <p:spPr bwMode="auto">
          <a:xfrm>
            <a:off x="3458235" y="4139339"/>
            <a:ext cx="546873" cy="546873"/>
          </a:xfrm>
          <a:custGeom>
            <a:avLst/>
            <a:gdLst>
              <a:gd name="T0" fmla="*/ 1040 w 1104"/>
              <a:gd name="T1" fmla="*/ 3 h 1104"/>
              <a:gd name="T2" fmla="*/ 800 w 1104"/>
              <a:gd name="T3" fmla="*/ 51 h 1104"/>
              <a:gd name="T4" fmla="*/ 817 w 1104"/>
              <a:gd name="T5" fmla="*/ 333 h 1104"/>
              <a:gd name="T6" fmla="*/ 1001 w 1104"/>
              <a:gd name="T7" fmla="*/ 207 h 1104"/>
              <a:gd name="T8" fmla="*/ 1048 w 1104"/>
              <a:gd name="T9" fmla="*/ 372 h 1104"/>
              <a:gd name="T10" fmla="*/ 695 w 1104"/>
              <a:gd name="T11" fmla="*/ 383 h 1104"/>
              <a:gd name="T12" fmla="*/ 673 w 1104"/>
              <a:gd name="T13" fmla="*/ 372 h 1104"/>
              <a:gd name="T14" fmla="*/ 670 w 1104"/>
              <a:gd name="T15" fmla="*/ 20 h 1104"/>
              <a:gd name="T16" fmla="*/ 689 w 1104"/>
              <a:gd name="T17" fmla="*/ 1 h 1104"/>
              <a:gd name="T18" fmla="*/ 332 w 1104"/>
              <a:gd name="T19" fmla="*/ 1063 h 1104"/>
              <a:gd name="T20" fmla="*/ 288 w 1104"/>
              <a:gd name="T21" fmla="*/ 1102 h 1104"/>
              <a:gd name="T22" fmla="*/ 239 w 1104"/>
              <a:gd name="T23" fmla="*/ 1093 h 1104"/>
              <a:gd name="T24" fmla="*/ 219 w 1104"/>
              <a:gd name="T25" fmla="*/ 1081 h 1104"/>
              <a:gd name="T26" fmla="*/ 201 w 1104"/>
              <a:gd name="T27" fmla="*/ 1093 h 1104"/>
              <a:gd name="T28" fmla="*/ 151 w 1104"/>
              <a:gd name="T29" fmla="*/ 1102 h 1104"/>
              <a:gd name="T30" fmla="*/ 107 w 1104"/>
              <a:gd name="T31" fmla="*/ 1063 h 1104"/>
              <a:gd name="T32" fmla="*/ 61 w 1104"/>
              <a:gd name="T33" fmla="*/ 690 h 1104"/>
              <a:gd name="T34" fmla="*/ 20 w 1104"/>
              <a:gd name="T35" fmla="*/ 650 h 1104"/>
              <a:gd name="T36" fmla="*/ 2 w 1104"/>
              <a:gd name="T37" fmla="*/ 471 h 1104"/>
              <a:gd name="T38" fmla="*/ 25 w 1104"/>
              <a:gd name="T39" fmla="*/ 331 h 1104"/>
              <a:gd name="T40" fmla="*/ 156 w 1104"/>
              <a:gd name="T41" fmla="*/ 300 h 1104"/>
              <a:gd name="T42" fmla="*/ 219 w 1104"/>
              <a:gd name="T43" fmla="*/ 380 h 1104"/>
              <a:gd name="T44" fmla="*/ 284 w 1104"/>
              <a:gd name="T45" fmla="*/ 300 h 1104"/>
              <a:gd name="T46" fmla="*/ 377 w 1104"/>
              <a:gd name="T47" fmla="*/ 318 h 1104"/>
              <a:gd name="T48" fmla="*/ 440 w 1104"/>
              <a:gd name="T49" fmla="*/ 392 h 1104"/>
              <a:gd name="T50" fmla="*/ 474 w 1104"/>
              <a:gd name="T51" fmla="*/ 405 h 1104"/>
              <a:gd name="T52" fmla="*/ 542 w 1104"/>
              <a:gd name="T53" fmla="*/ 354 h 1104"/>
              <a:gd name="T54" fmla="*/ 597 w 1104"/>
              <a:gd name="T55" fmla="*/ 353 h 1104"/>
              <a:gd name="T56" fmla="*/ 624 w 1104"/>
              <a:gd name="T57" fmla="*/ 402 h 1104"/>
              <a:gd name="T58" fmla="*/ 573 w 1104"/>
              <a:gd name="T59" fmla="*/ 461 h 1104"/>
              <a:gd name="T60" fmla="*/ 476 w 1104"/>
              <a:gd name="T61" fmla="*/ 521 h 1104"/>
              <a:gd name="T62" fmla="*/ 446 w 1104"/>
              <a:gd name="T63" fmla="*/ 525 h 1104"/>
              <a:gd name="T64" fmla="*/ 396 w 1104"/>
              <a:gd name="T65" fmla="*/ 493 h 1104"/>
              <a:gd name="T66" fmla="*/ 334 w 1104"/>
              <a:gd name="T67" fmla="*/ 1052 h 1104"/>
              <a:gd name="T68" fmla="*/ 257 w 1104"/>
              <a:gd name="T69" fmla="*/ 61 h 1104"/>
              <a:gd name="T70" fmla="*/ 297 w 1104"/>
              <a:gd name="T71" fmla="*/ 97 h 1104"/>
              <a:gd name="T72" fmla="*/ 312 w 1104"/>
              <a:gd name="T73" fmla="*/ 152 h 1104"/>
              <a:gd name="T74" fmla="*/ 300 w 1104"/>
              <a:gd name="T75" fmla="*/ 202 h 1104"/>
              <a:gd name="T76" fmla="*/ 261 w 1104"/>
              <a:gd name="T77" fmla="*/ 252 h 1104"/>
              <a:gd name="T78" fmla="*/ 217 w 1104"/>
              <a:gd name="T79" fmla="*/ 268 h 1104"/>
              <a:gd name="T80" fmla="*/ 166 w 1104"/>
              <a:gd name="T81" fmla="*/ 243 h 1104"/>
              <a:gd name="T82" fmla="*/ 134 w 1104"/>
              <a:gd name="T83" fmla="*/ 188 h 1104"/>
              <a:gd name="T84" fmla="*/ 129 w 1104"/>
              <a:gd name="T85" fmla="*/ 138 h 1104"/>
              <a:gd name="T86" fmla="*/ 150 w 1104"/>
              <a:gd name="T87" fmla="*/ 87 h 1104"/>
              <a:gd name="T88" fmla="*/ 195 w 1104"/>
              <a:gd name="T89" fmla="*/ 57 h 1104"/>
              <a:gd name="T90" fmla="*/ 817 w 1104"/>
              <a:gd name="T91" fmla="*/ 106 h 1104"/>
              <a:gd name="T92" fmla="*/ 791 w 1104"/>
              <a:gd name="T93" fmla="*/ 94 h 1104"/>
              <a:gd name="T94" fmla="*/ 769 w 1104"/>
              <a:gd name="T95" fmla="*/ 113 h 1104"/>
              <a:gd name="T96" fmla="*/ 784 w 1104"/>
              <a:gd name="T97" fmla="*/ 255 h 1104"/>
              <a:gd name="T98" fmla="*/ 821 w 1104"/>
              <a:gd name="T99" fmla="*/ 291 h 1104"/>
              <a:gd name="T100" fmla="*/ 875 w 1104"/>
              <a:gd name="T101" fmla="*/ 258 h 1104"/>
              <a:gd name="T102" fmla="*/ 1099 w 1104"/>
              <a:gd name="T103" fmla="*/ 50 h 1104"/>
              <a:gd name="T104" fmla="*/ 1097 w 1104"/>
              <a:gd name="T105" fmla="*/ 30 h 1104"/>
              <a:gd name="T106" fmla="*/ 1016 w 1104"/>
              <a:gd name="T107" fmla="*/ 75 h 1104"/>
              <a:gd name="T108" fmla="*/ 825 w 1104"/>
              <a:gd name="T109" fmla="*/ 142 h 1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104" h="1104">
                <a:moveTo>
                  <a:pt x="695" y="0"/>
                </a:moveTo>
                <a:lnTo>
                  <a:pt x="1027" y="0"/>
                </a:lnTo>
                <a:lnTo>
                  <a:pt x="1027" y="0"/>
                </a:lnTo>
                <a:lnTo>
                  <a:pt x="1031" y="0"/>
                </a:lnTo>
                <a:lnTo>
                  <a:pt x="1035" y="2"/>
                </a:lnTo>
                <a:lnTo>
                  <a:pt x="1040" y="3"/>
                </a:lnTo>
                <a:lnTo>
                  <a:pt x="1043" y="6"/>
                </a:lnTo>
                <a:lnTo>
                  <a:pt x="1043" y="6"/>
                </a:lnTo>
                <a:lnTo>
                  <a:pt x="1008" y="29"/>
                </a:lnTo>
                <a:lnTo>
                  <a:pt x="973" y="51"/>
                </a:lnTo>
                <a:lnTo>
                  <a:pt x="800" y="51"/>
                </a:lnTo>
                <a:lnTo>
                  <a:pt x="800" y="51"/>
                </a:lnTo>
                <a:lnTo>
                  <a:pt x="791" y="51"/>
                </a:lnTo>
                <a:lnTo>
                  <a:pt x="721" y="51"/>
                </a:lnTo>
                <a:lnTo>
                  <a:pt x="721" y="332"/>
                </a:lnTo>
                <a:lnTo>
                  <a:pt x="808" y="332"/>
                </a:lnTo>
                <a:lnTo>
                  <a:pt x="808" y="332"/>
                </a:lnTo>
                <a:lnTo>
                  <a:pt x="817" y="333"/>
                </a:lnTo>
                <a:lnTo>
                  <a:pt x="825" y="334"/>
                </a:lnTo>
                <a:lnTo>
                  <a:pt x="833" y="334"/>
                </a:lnTo>
                <a:lnTo>
                  <a:pt x="841" y="332"/>
                </a:lnTo>
                <a:lnTo>
                  <a:pt x="1001" y="332"/>
                </a:lnTo>
                <a:lnTo>
                  <a:pt x="1001" y="207"/>
                </a:lnTo>
                <a:lnTo>
                  <a:pt x="1001" y="207"/>
                </a:lnTo>
                <a:lnTo>
                  <a:pt x="1053" y="156"/>
                </a:lnTo>
                <a:lnTo>
                  <a:pt x="1053" y="357"/>
                </a:lnTo>
                <a:lnTo>
                  <a:pt x="1053" y="357"/>
                </a:lnTo>
                <a:lnTo>
                  <a:pt x="1053" y="363"/>
                </a:lnTo>
                <a:lnTo>
                  <a:pt x="1050" y="367"/>
                </a:lnTo>
                <a:lnTo>
                  <a:pt x="1048" y="372"/>
                </a:lnTo>
                <a:lnTo>
                  <a:pt x="1045" y="376"/>
                </a:lnTo>
                <a:lnTo>
                  <a:pt x="1041" y="379"/>
                </a:lnTo>
                <a:lnTo>
                  <a:pt x="1036" y="381"/>
                </a:lnTo>
                <a:lnTo>
                  <a:pt x="1032" y="382"/>
                </a:lnTo>
                <a:lnTo>
                  <a:pt x="1027" y="383"/>
                </a:lnTo>
                <a:lnTo>
                  <a:pt x="695" y="383"/>
                </a:lnTo>
                <a:lnTo>
                  <a:pt x="695" y="383"/>
                </a:lnTo>
                <a:lnTo>
                  <a:pt x="689" y="382"/>
                </a:lnTo>
                <a:lnTo>
                  <a:pt x="685" y="381"/>
                </a:lnTo>
                <a:lnTo>
                  <a:pt x="681" y="379"/>
                </a:lnTo>
                <a:lnTo>
                  <a:pt x="676" y="376"/>
                </a:lnTo>
                <a:lnTo>
                  <a:pt x="673" y="372"/>
                </a:lnTo>
                <a:lnTo>
                  <a:pt x="671" y="367"/>
                </a:lnTo>
                <a:lnTo>
                  <a:pt x="670" y="363"/>
                </a:lnTo>
                <a:lnTo>
                  <a:pt x="669" y="357"/>
                </a:lnTo>
                <a:lnTo>
                  <a:pt x="669" y="25"/>
                </a:lnTo>
                <a:lnTo>
                  <a:pt x="669" y="25"/>
                </a:lnTo>
                <a:lnTo>
                  <a:pt x="670" y="20"/>
                </a:lnTo>
                <a:lnTo>
                  <a:pt x="671" y="16"/>
                </a:lnTo>
                <a:lnTo>
                  <a:pt x="673" y="11"/>
                </a:lnTo>
                <a:lnTo>
                  <a:pt x="676" y="7"/>
                </a:lnTo>
                <a:lnTo>
                  <a:pt x="681" y="4"/>
                </a:lnTo>
                <a:lnTo>
                  <a:pt x="685" y="2"/>
                </a:lnTo>
                <a:lnTo>
                  <a:pt x="689" y="1"/>
                </a:lnTo>
                <a:lnTo>
                  <a:pt x="695" y="0"/>
                </a:lnTo>
                <a:lnTo>
                  <a:pt x="695" y="0"/>
                </a:lnTo>
                <a:close/>
                <a:moveTo>
                  <a:pt x="334" y="1052"/>
                </a:moveTo>
                <a:lnTo>
                  <a:pt x="334" y="1052"/>
                </a:lnTo>
                <a:lnTo>
                  <a:pt x="334" y="1057"/>
                </a:lnTo>
                <a:lnTo>
                  <a:pt x="332" y="1063"/>
                </a:lnTo>
                <a:lnTo>
                  <a:pt x="328" y="1072"/>
                </a:lnTo>
                <a:lnTo>
                  <a:pt x="323" y="1081"/>
                </a:lnTo>
                <a:lnTo>
                  <a:pt x="315" y="1088"/>
                </a:lnTo>
                <a:lnTo>
                  <a:pt x="307" y="1095"/>
                </a:lnTo>
                <a:lnTo>
                  <a:pt x="298" y="1099"/>
                </a:lnTo>
                <a:lnTo>
                  <a:pt x="288" y="1102"/>
                </a:lnTo>
                <a:lnTo>
                  <a:pt x="278" y="1104"/>
                </a:lnTo>
                <a:lnTo>
                  <a:pt x="278" y="1104"/>
                </a:lnTo>
                <a:lnTo>
                  <a:pt x="265" y="1102"/>
                </a:lnTo>
                <a:lnTo>
                  <a:pt x="251" y="1098"/>
                </a:lnTo>
                <a:lnTo>
                  <a:pt x="244" y="1096"/>
                </a:lnTo>
                <a:lnTo>
                  <a:pt x="239" y="1093"/>
                </a:lnTo>
                <a:lnTo>
                  <a:pt x="233" y="1090"/>
                </a:lnTo>
                <a:lnTo>
                  <a:pt x="229" y="1085"/>
                </a:lnTo>
                <a:lnTo>
                  <a:pt x="229" y="1085"/>
                </a:lnTo>
                <a:lnTo>
                  <a:pt x="228" y="1083"/>
                </a:lnTo>
                <a:lnTo>
                  <a:pt x="225" y="1082"/>
                </a:lnTo>
                <a:lnTo>
                  <a:pt x="219" y="1081"/>
                </a:lnTo>
                <a:lnTo>
                  <a:pt x="215" y="1082"/>
                </a:lnTo>
                <a:lnTo>
                  <a:pt x="212" y="1083"/>
                </a:lnTo>
                <a:lnTo>
                  <a:pt x="210" y="1085"/>
                </a:lnTo>
                <a:lnTo>
                  <a:pt x="210" y="1085"/>
                </a:lnTo>
                <a:lnTo>
                  <a:pt x="206" y="1090"/>
                </a:lnTo>
                <a:lnTo>
                  <a:pt x="201" y="1093"/>
                </a:lnTo>
                <a:lnTo>
                  <a:pt x="196" y="1096"/>
                </a:lnTo>
                <a:lnTo>
                  <a:pt x="189" y="1098"/>
                </a:lnTo>
                <a:lnTo>
                  <a:pt x="175" y="1102"/>
                </a:lnTo>
                <a:lnTo>
                  <a:pt x="161" y="1104"/>
                </a:lnTo>
                <a:lnTo>
                  <a:pt x="161" y="1104"/>
                </a:lnTo>
                <a:lnTo>
                  <a:pt x="151" y="1102"/>
                </a:lnTo>
                <a:lnTo>
                  <a:pt x="142" y="1099"/>
                </a:lnTo>
                <a:lnTo>
                  <a:pt x="133" y="1095"/>
                </a:lnTo>
                <a:lnTo>
                  <a:pt x="124" y="1088"/>
                </a:lnTo>
                <a:lnTo>
                  <a:pt x="117" y="1081"/>
                </a:lnTo>
                <a:lnTo>
                  <a:pt x="111" y="1072"/>
                </a:lnTo>
                <a:lnTo>
                  <a:pt x="107" y="1063"/>
                </a:lnTo>
                <a:lnTo>
                  <a:pt x="105" y="1052"/>
                </a:lnTo>
                <a:lnTo>
                  <a:pt x="94" y="696"/>
                </a:lnTo>
                <a:lnTo>
                  <a:pt x="80" y="695"/>
                </a:lnTo>
                <a:lnTo>
                  <a:pt x="80" y="695"/>
                </a:lnTo>
                <a:lnTo>
                  <a:pt x="71" y="693"/>
                </a:lnTo>
                <a:lnTo>
                  <a:pt x="61" y="690"/>
                </a:lnTo>
                <a:lnTo>
                  <a:pt x="51" y="685"/>
                </a:lnTo>
                <a:lnTo>
                  <a:pt x="42" y="680"/>
                </a:lnTo>
                <a:lnTo>
                  <a:pt x="34" y="674"/>
                </a:lnTo>
                <a:lnTo>
                  <a:pt x="27" y="667"/>
                </a:lnTo>
                <a:lnTo>
                  <a:pt x="23" y="658"/>
                </a:lnTo>
                <a:lnTo>
                  <a:pt x="20" y="650"/>
                </a:lnTo>
                <a:lnTo>
                  <a:pt x="20" y="650"/>
                </a:lnTo>
                <a:lnTo>
                  <a:pt x="10" y="600"/>
                </a:lnTo>
                <a:lnTo>
                  <a:pt x="5" y="561"/>
                </a:lnTo>
                <a:lnTo>
                  <a:pt x="2" y="529"/>
                </a:lnTo>
                <a:lnTo>
                  <a:pt x="0" y="500"/>
                </a:lnTo>
                <a:lnTo>
                  <a:pt x="2" y="471"/>
                </a:lnTo>
                <a:lnTo>
                  <a:pt x="6" y="438"/>
                </a:lnTo>
                <a:lnTo>
                  <a:pt x="18" y="346"/>
                </a:lnTo>
                <a:lnTo>
                  <a:pt x="18" y="346"/>
                </a:lnTo>
                <a:lnTo>
                  <a:pt x="19" y="341"/>
                </a:lnTo>
                <a:lnTo>
                  <a:pt x="22" y="336"/>
                </a:lnTo>
                <a:lnTo>
                  <a:pt x="25" y="331"/>
                </a:lnTo>
                <a:lnTo>
                  <a:pt x="30" y="325"/>
                </a:lnTo>
                <a:lnTo>
                  <a:pt x="35" y="321"/>
                </a:lnTo>
                <a:lnTo>
                  <a:pt x="41" y="317"/>
                </a:lnTo>
                <a:lnTo>
                  <a:pt x="48" y="313"/>
                </a:lnTo>
                <a:lnTo>
                  <a:pt x="57" y="312"/>
                </a:lnTo>
                <a:lnTo>
                  <a:pt x="156" y="300"/>
                </a:lnTo>
                <a:lnTo>
                  <a:pt x="156" y="300"/>
                </a:lnTo>
                <a:lnTo>
                  <a:pt x="160" y="300"/>
                </a:lnTo>
                <a:lnTo>
                  <a:pt x="164" y="301"/>
                </a:lnTo>
                <a:lnTo>
                  <a:pt x="168" y="304"/>
                </a:lnTo>
                <a:lnTo>
                  <a:pt x="171" y="307"/>
                </a:lnTo>
                <a:lnTo>
                  <a:pt x="219" y="380"/>
                </a:lnTo>
                <a:lnTo>
                  <a:pt x="269" y="307"/>
                </a:lnTo>
                <a:lnTo>
                  <a:pt x="269" y="307"/>
                </a:lnTo>
                <a:lnTo>
                  <a:pt x="271" y="304"/>
                </a:lnTo>
                <a:lnTo>
                  <a:pt x="275" y="301"/>
                </a:lnTo>
                <a:lnTo>
                  <a:pt x="280" y="300"/>
                </a:lnTo>
                <a:lnTo>
                  <a:pt x="284" y="300"/>
                </a:lnTo>
                <a:lnTo>
                  <a:pt x="340" y="307"/>
                </a:lnTo>
                <a:lnTo>
                  <a:pt x="340" y="307"/>
                </a:lnTo>
                <a:lnTo>
                  <a:pt x="358" y="310"/>
                </a:lnTo>
                <a:lnTo>
                  <a:pt x="366" y="312"/>
                </a:lnTo>
                <a:lnTo>
                  <a:pt x="371" y="314"/>
                </a:lnTo>
                <a:lnTo>
                  <a:pt x="377" y="318"/>
                </a:lnTo>
                <a:lnTo>
                  <a:pt x="381" y="321"/>
                </a:lnTo>
                <a:lnTo>
                  <a:pt x="389" y="329"/>
                </a:lnTo>
                <a:lnTo>
                  <a:pt x="389" y="329"/>
                </a:lnTo>
                <a:lnTo>
                  <a:pt x="417" y="364"/>
                </a:lnTo>
                <a:lnTo>
                  <a:pt x="440" y="392"/>
                </a:lnTo>
                <a:lnTo>
                  <a:pt x="440" y="392"/>
                </a:lnTo>
                <a:lnTo>
                  <a:pt x="451" y="403"/>
                </a:lnTo>
                <a:lnTo>
                  <a:pt x="451" y="403"/>
                </a:lnTo>
                <a:lnTo>
                  <a:pt x="456" y="406"/>
                </a:lnTo>
                <a:lnTo>
                  <a:pt x="462" y="408"/>
                </a:lnTo>
                <a:lnTo>
                  <a:pt x="467" y="407"/>
                </a:lnTo>
                <a:lnTo>
                  <a:pt x="474" y="405"/>
                </a:lnTo>
                <a:lnTo>
                  <a:pt x="474" y="405"/>
                </a:lnTo>
                <a:lnTo>
                  <a:pt x="482" y="398"/>
                </a:lnTo>
                <a:lnTo>
                  <a:pt x="482" y="398"/>
                </a:lnTo>
                <a:lnTo>
                  <a:pt x="511" y="378"/>
                </a:lnTo>
                <a:lnTo>
                  <a:pt x="542" y="354"/>
                </a:lnTo>
                <a:lnTo>
                  <a:pt x="542" y="354"/>
                </a:lnTo>
                <a:lnTo>
                  <a:pt x="551" y="349"/>
                </a:lnTo>
                <a:lnTo>
                  <a:pt x="561" y="346"/>
                </a:lnTo>
                <a:lnTo>
                  <a:pt x="571" y="345"/>
                </a:lnTo>
                <a:lnTo>
                  <a:pt x="579" y="346"/>
                </a:lnTo>
                <a:lnTo>
                  <a:pt x="589" y="349"/>
                </a:lnTo>
                <a:lnTo>
                  <a:pt x="597" y="353"/>
                </a:lnTo>
                <a:lnTo>
                  <a:pt x="604" y="360"/>
                </a:lnTo>
                <a:lnTo>
                  <a:pt x="612" y="366"/>
                </a:lnTo>
                <a:lnTo>
                  <a:pt x="616" y="375"/>
                </a:lnTo>
                <a:lnTo>
                  <a:pt x="620" y="383"/>
                </a:lnTo>
                <a:lnTo>
                  <a:pt x="623" y="392"/>
                </a:lnTo>
                <a:lnTo>
                  <a:pt x="624" y="402"/>
                </a:lnTo>
                <a:lnTo>
                  <a:pt x="623" y="410"/>
                </a:lnTo>
                <a:lnTo>
                  <a:pt x="619" y="420"/>
                </a:lnTo>
                <a:lnTo>
                  <a:pt x="613" y="429"/>
                </a:lnTo>
                <a:lnTo>
                  <a:pt x="605" y="436"/>
                </a:lnTo>
                <a:lnTo>
                  <a:pt x="605" y="436"/>
                </a:lnTo>
                <a:lnTo>
                  <a:pt x="573" y="461"/>
                </a:lnTo>
                <a:lnTo>
                  <a:pt x="542" y="484"/>
                </a:lnTo>
                <a:lnTo>
                  <a:pt x="542" y="484"/>
                </a:lnTo>
                <a:lnTo>
                  <a:pt x="522" y="495"/>
                </a:lnTo>
                <a:lnTo>
                  <a:pt x="505" y="506"/>
                </a:lnTo>
                <a:lnTo>
                  <a:pt x="490" y="515"/>
                </a:lnTo>
                <a:lnTo>
                  <a:pt x="476" y="521"/>
                </a:lnTo>
                <a:lnTo>
                  <a:pt x="476" y="521"/>
                </a:lnTo>
                <a:lnTo>
                  <a:pt x="470" y="524"/>
                </a:lnTo>
                <a:lnTo>
                  <a:pt x="464" y="525"/>
                </a:lnTo>
                <a:lnTo>
                  <a:pt x="458" y="526"/>
                </a:lnTo>
                <a:lnTo>
                  <a:pt x="452" y="526"/>
                </a:lnTo>
                <a:lnTo>
                  <a:pt x="446" y="525"/>
                </a:lnTo>
                <a:lnTo>
                  <a:pt x="439" y="524"/>
                </a:lnTo>
                <a:lnTo>
                  <a:pt x="433" y="520"/>
                </a:lnTo>
                <a:lnTo>
                  <a:pt x="427" y="517"/>
                </a:lnTo>
                <a:lnTo>
                  <a:pt x="427" y="517"/>
                </a:lnTo>
                <a:lnTo>
                  <a:pt x="411" y="506"/>
                </a:lnTo>
                <a:lnTo>
                  <a:pt x="396" y="493"/>
                </a:lnTo>
                <a:lnTo>
                  <a:pt x="380" y="478"/>
                </a:lnTo>
                <a:lnTo>
                  <a:pt x="365" y="461"/>
                </a:lnTo>
                <a:lnTo>
                  <a:pt x="365" y="461"/>
                </a:lnTo>
                <a:lnTo>
                  <a:pt x="352" y="447"/>
                </a:lnTo>
                <a:lnTo>
                  <a:pt x="334" y="1052"/>
                </a:lnTo>
                <a:lnTo>
                  <a:pt x="334" y="1052"/>
                </a:lnTo>
                <a:close/>
                <a:moveTo>
                  <a:pt x="221" y="52"/>
                </a:moveTo>
                <a:lnTo>
                  <a:pt x="221" y="52"/>
                </a:lnTo>
                <a:lnTo>
                  <a:pt x="231" y="53"/>
                </a:lnTo>
                <a:lnTo>
                  <a:pt x="240" y="55"/>
                </a:lnTo>
                <a:lnTo>
                  <a:pt x="248" y="58"/>
                </a:lnTo>
                <a:lnTo>
                  <a:pt x="257" y="61"/>
                </a:lnTo>
                <a:lnTo>
                  <a:pt x="266" y="65"/>
                </a:lnTo>
                <a:lnTo>
                  <a:pt x="273" y="70"/>
                </a:lnTo>
                <a:lnTo>
                  <a:pt x="280" y="76"/>
                </a:lnTo>
                <a:lnTo>
                  <a:pt x="286" y="83"/>
                </a:lnTo>
                <a:lnTo>
                  <a:pt x="292" y="89"/>
                </a:lnTo>
                <a:lnTo>
                  <a:pt x="297" y="97"/>
                </a:lnTo>
                <a:lnTo>
                  <a:pt x="301" y="105"/>
                </a:lnTo>
                <a:lnTo>
                  <a:pt x="306" y="114"/>
                </a:lnTo>
                <a:lnTo>
                  <a:pt x="309" y="122"/>
                </a:lnTo>
                <a:lnTo>
                  <a:pt x="310" y="132"/>
                </a:lnTo>
                <a:lnTo>
                  <a:pt x="312" y="141"/>
                </a:lnTo>
                <a:lnTo>
                  <a:pt x="312" y="152"/>
                </a:lnTo>
                <a:lnTo>
                  <a:pt x="312" y="152"/>
                </a:lnTo>
                <a:lnTo>
                  <a:pt x="311" y="161"/>
                </a:lnTo>
                <a:lnTo>
                  <a:pt x="310" y="172"/>
                </a:lnTo>
                <a:lnTo>
                  <a:pt x="308" y="182"/>
                </a:lnTo>
                <a:lnTo>
                  <a:pt x="303" y="193"/>
                </a:lnTo>
                <a:lnTo>
                  <a:pt x="300" y="202"/>
                </a:lnTo>
                <a:lnTo>
                  <a:pt x="295" y="212"/>
                </a:lnTo>
                <a:lnTo>
                  <a:pt x="289" y="221"/>
                </a:lnTo>
                <a:lnTo>
                  <a:pt x="284" y="230"/>
                </a:lnTo>
                <a:lnTo>
                  <a:pt x="276" y="238"/>
                </a:lnTo>
                <a:lnTo>
                  <a:pt x="270" y="245"/>
                </a:lnTo>
                <a:lnTo>
                  <a:pt x="261" y="252"/>
                </a:lnTo>
                <a:lnTo>
                  <a:pt x="254" y="257"/>
                </a:lnTo>
                <a:lnTo>
                  <a:pt x="245" y="262"/>
                </a:lnTo>
                <a:lnTo>
                  <a:pt x="237" y="265"/>
                </a:lnTo>
                <a:lnTo>
                  <a:pt x="227" y="267"/>
                </a:lnTo>
                <a:lnTo>
                  <a:pt x="217" y="268"/>
                </a:lnTo>
                <a:lnTo>
                  <a:pt x="217" y="268"/>
                </a:lnTo>
                <a:lnTo>
                  <a:pt x="209" y="267"/>
                </a:lnTo>
                <a:lnTo>
                  <a:pt x="199" y="265"/>
                </a:lnTo>
                <a:lnTo>
                  <a:pt x="190" y="260"/>
                </a:lnTo>
                <a:lnTo>
                  <a:pt x="182" y="256"/>
                </a:lnTo>
                <a:lnTo>
                  <a:pt x="174" y="250"/>
                </a:lnTo>
                <a:lnTo>
                  <a:pt x="166" y="243"/>
                </a:lnTo>
                <a:lnTo>
                  <a:pt x="160" y="236"/>
                </a:lnTo>
                <a:lnTo>
                  <a:pt x="154" y="227"/>
                </a:lnTo>
                <a:lnTo>
                  <a:pt x="147" y="218"/>
                </a:lnTo>
                <a:lnTo>
                  <a:pt x="143" y="209"/>
                </a:lnTo>
                <a:lnTo>
                  <a:pt x="137" y="199"/>
                </a:lnTo>
                <a:lnTo>
                  <a:pt x="134" y="188"/>
                </a:lnTo>
                <a:lnTo>
                  <a:pt x="131" y="179"/>
                </a:lnTo>
                <a:lnTo>
                  <a:pt x="129" y="168"/>
                </a:lnTo>
                <a:lnTo>
                  <a:pt x="128" y="158"/>
                </a:lnTo>
                <a:lnTo>
                  <a:pt x="128" y="147"/>
                </a:lnTo>
                <a:lnTo>
                  <a:pt x="128" y="147"/>
                </a:lnTo>
                <a:lnTo>
                  <a:pt x="129" y="138"/>
                </a:lnTo>
                <a:lnTo>
                  <a:pt x="130" y="128"/>
                </a:lnTo>
                <a:lnTo>
                  <a:pt x="132" y="119"/>
                </a:lnTo>
                <a:lnTo>
                  <a:pt x="135" y="110"/>
                </a:lnTo>
                <a:lnTo>
                  <a:pt x="140" y="102"/>
                </a:lnTo>
                <a:lnTo>
                  <a:pt x="144" y="93"/>
                </a:lnTo>
                <a:lnTo>
                  <a:pt x="150" y="87"/>
                </a:lnTo>
                <a:lnTo>
                  <a:pt x="156" y="79"/>
                </a:lnTo>
                <a:lnTo>
                  <a:pt x="162" y="74"/>
                </a:lnTo>
                <a:lnTo>
                  <a:pt x="170" y="69"/>
                </a:lnTo>
                <a:lnTo>
                  <a:pt x="177" y="63"/>
                </a:lnTo>
                <a:lnTo>
                  <a:pt x="186" y="60"/>
                </a:lnTo>
                <a:lnTo>
                  <a:pt x="195" y="57"/>
                </a:lnTo>
                <a:lnTo>
                  <a:pt x="203" y="55"/>
                </a:lnTo>
                <a:lnTo>
                  <a:pt x="212" y="52"/>
                </a:lnTo>
                <a:lnTo>
                  <a:pt x="221" y="52"/>
                </a:lnTo>
                <a:lnTo>
                  <a:pt x="221" y="52"/>
                </a:lnTo>
                <a:close/>
                <a:moveTo>
                  <a:pt x="817" y="106"/>
                </a:moveTo>
                <a:lnTo>
                  <a:pt x="817" y="106"/>
                </a:lnTo>
                <a:lnTo>
                  <a:pt x="814" y="103"/>
                </a:lnTo>
                <a:lnTo>
                  <a:pt x="812" y="101"/>
                </a:lnTo>
                <a:lnTo>
                  <a:pt x="810" y="98"/>
                </a:lnTo>
                <a:lnTo>
                  <a:pt x="807" y="97"/>
                </a:lnTo>
                <a:lnTo>
                  <a:pt x="799" y="94"/>
                </a:lnTo>
                <a:lnTo>
                  <a:pt x="791" y="94"/>
                </a:lnTo>
                <a:lnTo>
                  <a:pt x="783" y="97"/>
                </a:lnTo>
                <a:lnTo>
                  <a:pt x="776" y="100"/>
                </a:lnTo>
                <a:lnTo>
                  <a:pt x="773" y="102"/>
                </a:lnTo>
                <a:lnTo>
                  <a:pt x="771" y="105"/>
                </a:lnTo>
                <a:lnTo>
                  <a:pt x="770" y="108"/>
                </a:lnTo>
                <a:lnTo>
                  <a:pt x="769" y="113"/>
                </a:lnTo>
                <a:lnTo>
                  <a:pt x="769" y="113"/>
                </a:lnTo>
                <a:lnTo>
                  <a:pt x="770" y="154"/>
                </a:lnTo>
                <a:lnTo>
                  <a:pt x="773" y="186"/>
                </a:lnTo>
                <a:lnTo>
                  <a:pt x="778" y="218"/>
                </a:lnTo>
                <a:lnTo>
                  <a:pt x="784" y="255"/>
                </a:lnTo>
                <a:lnTo>
                  <a:pt x="784" y="255"/>
                </a:lnTo>
                <a:lnTo>
                  <a:pt x="787" y="263"/>
                </a:lnTo>
                <a:lnTo>
                  <a:pt x="792" y="270"/>
                </a:lnTo>
                <a:lnTo>
                  <a:pt x="797" y="278"/>
                </a:lnTo>
                <a:lnTo>
                  <a:pt x="805" y="283"/>
                </a:lnTo>
                <a:lnTo>
                  <a:pt x="812" y="287"/>
                </a:lnTo>
                <a:lnTo>
                  <a:pt x="821" y="291"/>
                </a:lnTo>
                <a:lnTo>
                  <a:pt x="824" y="291"/>
                </a:lnTo>
                <a:lnTo>
                  <a:pt x="828" y="291"/>
                </a:lnTo>
                <a:lnTo>
                  <a:pt x="832" y="290"/>
                </a:lnTo>
                <a:lnTo>
                  <a:pt x="835" y="287"/>
                </a:lnTo>
                <a:lnTo>
                  <a:pt x="835" y="287"/>
                </a:lnTo>
                <a:lnTo>
                  <a:pt x="875" y="258"/>
                </a:lnTo>
                <a:lnTo>
                  <a:pt x="910" y="230"/>
                </a:lnTo>
                <a:lnTo>
                  <a:pt x="942" y="202"/>
                </a:lnTo>
                <a:lnTo>
                  <a:pt x="972" y="175"/>
                </a:lnTo>
                <a:lnTo>
                  <a:pt x="1001" y="146"/>
                </a:lnTo>
                <a:lnTo>
                  <a:pt x="1031" y="117"/>
                </a:lnTo>
                <a:lnTo>
                  <a:pt x="1099" y="50"/>
                </a:lnTo>
                <a:lnTo>
                  <a:pt x="1099" y="50"/>
                </a:lnTo>
                <a:lnTo>
                  <a:pt x="1103" y="45"/>
                </a:lnTo>
                <a:lnTo>
                  <a:pt x="1104" y="39"/>
                </a:lnTo>
                <a:lnTo>
                  <a:pt x="1103" y="35"/>
                </a:lnTo>
                <a:lnTo>
                  <a:pt x="1101" y="32"/>
                </a:lnTo>
                <a:lnTo>
                  <a:pt x="1097" y="30"/>
                </a:lnTo>
                <a:lnTo>
                  <a:pt x="1093" y="29"/>
                </a:lnTo>
                <a:lnTo>
                  <a:pt x="1087" y="29"/>
                </a:lnTo>
                <a:lnTo>
                  <a:pt x="1082" y="32"/>
                </a:lnTo>
                <a:lnTo>
                  <a:pt x="1082" y="32"/>
                </a:lnTo>
                <a:lnTo>
                  <a:pt x="1047" y="55"/>
                </a:lnTo>
                <a:lnTo>
                  <a:pt x="1016" y="75"/>
                </a:lnTo>
                <a:lnTo>
                  <a:pt x="960" y="110"/>
                </a:lnTo>
                <a:lnTo>
                  <a:pt x="905" y="142"/>
                </a:lnTo>
                <a:lnTo>
                  <a:pt x="841" y="181"/>
                </a:lnTo>
                <a:lnTo>
                  <a:pt x="841" y="181"/>
                </a:lnTo>
                <a:lnTo>
                  <a:pt x="832" y="160"/>
                </a:lnTo>
                <a:lnTo>
                  <a:pt x="825" y="142"/>
                </a:lnTo>
                <a:lnTo>
                  <a:pt x="817" y="106"/>
                </a:lnTo>
                <a:lnTo>
                  <a:pt x="817" y="106"/>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3200">
              <a:latin typeface="Arial" panose="020B0604020202020204" pitchFamily="34" charset="0"/>
              <a:ea typeface="汉仪旗黑-60S" panose="00020600040101010101" pitchFamily="18" charset="-122"/>
              <a:cs typeface="+mn-ea"/>
              <a:sym typeface="Arial" panose="020B0604020202020204" pitchFamily="34" charset="0"/>
            </a:endParaRPr>
          </a:p>
        </p:txBody>
      </p:sp>
      <p:sp>
        <p:nvSpPr>
          <p:cNvPr id="74" name="Freeform: Shape 22"/>
          <p:cNvSpPr/>
          <p:nvPr/>
        </p:nvSpPr>
        <p:spPr bwMode="auto">
          <a:xfrm>
            <a:off x="8306680" y="4139339"/>
            <a:ext cx="546873" cy="546873"/>
          </a:xfrm>
          <a:custGeom>
            <a:avLst/>
            <a:gdLst>
              <a:gd name="T0" fmla="*/ 497 w 1104"/>
              <a:gd name="T1" fmla="*/ 19 h 1104"/>
              <a:gd name="T2" fmla="*/ 458 w 1104"/>
              <a:gd name="T3" fmla="*/ 82 h 1104"/>
              <a:gd name="T4" fmla="*/ 469 w 1104"/>
              <a:gd name="T5" fmla="*/ 155 h 1104"/>
              <a:gd name="T6" fmla="*/ 526 w 1104"/>
              <a:gd name="T7" fmla="*/ 217 h 1104"/>
              <a:gd name="T8" fmla="*/ 591 w 1104"/>
              <a:gd name="T9" fmla="*/ 212 h 1104"/>
              <a:gd name="T10" fmla="*/ 640 w 1104"/>
              <a:gd name="T11" fmla="*/ 141 h 1104"/>
              <a:gd name="T12" fmla="*/ 642 w 1104"/>
              <a:gd name="T13" fmla="*/ 69 h 1104"/>
              <a:gd name="T14" fmla="*/ 596 w 1104"/>
              <a:gd name="T15" fmla="*/ 11 h 1104"/>
              <a:gd name="T16" fmla="*/ 615 w 1104"/>
              <a:gd name="T17" fmla="*/ 264 h 1104"/>
              <a:gd name="T18" fmla="*/ 708 w 1104"/>
              <a:gd name="T19" fmla="*/ 272 h 1104"/>
              <a:gd name="T20" fmla="*/ 741 w 1104"/>
              <a:gd name="T21" fmla="*/ 304 h 1104"/>
              <a:gd name="T22" fmla="*/ 749 w 1104"/>
              <a:gd name="T23" fmla="*/ 469 h 1104"/>
              <a:gd name="T24" fmla="*/ 371 w 1104"/>
              <a:gd name="T25" fmla="*/ 478 h 1104"/>
              <a:gd name="T26" fmla="*/ 347 w 1104"/>
              <a:gd name="T27" fmla="*/ 447 h 1104"/>
              <a:gd name="T28" fmla="*/ 372 w 1104"/>
              <a:gd name="T29" fmla="*/ 289 h 1104"/>
              <a:gd name="T30" fmla="*/ 476 w 1104"/>
              <a:gd name="T31" fmla="*/ 257 h 1104"/>
              <a:gd name="T32" fmla="*/ 194 w 1104"/>
              <a:gd name="T33" fmla="*/ 557 h 1104"/>
              <a:gd name="T34" fmla="*/ 131 w 1104"/>
              <a:gd name="T35" fmla="*/ 594 h 1104"/>
              <a:gd name="T36" fmla="*/ 110 w 1104"/>
              <a:gd name="T37" fmla="*/ 658 h 1104"/>
              <a:gd name="T38" fmla="*/ 140 w 1104"/>
              <a:gd name="T39" fmla="*/ 740 h 1104"/>
              <a:gd name="T40" fmla="*/ 208 w 1104"/>
              <a:gd name="T41" fmla="*/ 779 h 1104"/>
              <a:gd name="T42" fmla="*/ 268 w 1104"/>
              <a:gd name="T43" fmla="*/ 746 h 1104"/>
              <a:gd name="T44" fmla="*/ 301 w 1104"/>
              <a:gd name="T45" fmla="*/ 665 h 1104"/>
              <a:gd name="T46" fmla="*/ 285 w 1104"/>
              <a:gd name="T47" fmla="*/ 599 h 1104"/>
              <a:gd name="T48" fmla="*/ 223 w 1104"/>
              <a:gd name="T49" fmla="*/ 558 h 1104"/>
              <a:gd name="T50" fmla="*/ 277 w 1104"/>
              <a:gd name="T51" fmla="*/ 814 h 1104"/>
              <a:gd name="T52" fmla="*/ 382 w 1104"/>
              <a:gd name="T53" fmla="*/ 840 h 1104"/>
              <a:gd name="T54" fmla="*/ 412 w 1104"/>
              <a:gd name="T55" fmla="*/ 1009 h 1104"/>
              <a:gd name="T56" fmla="*/ 400 w 1104"/>
              <a:gd name="T57" fmla="*/ 1097 h 1104"/>
              <a:gd name="T58" fmla="*/ 21 w 1104"/>
              <a:gd name="T59" fmla="*/ 1102 h 1104"/>
              <a:gd name="T60" fmla="*/ 1 w 1104"/>
              <a:gd name="T61" fmla="*/ 1054 h 1104"/>
              <a:gd name="T62" fmla="*/ 21 w 1104"/>
              <a:gd name="T63" fmla="*/ 851 h 1104"/>
              <a:gd name="T64" fmla="*/ 126 w 1104"/>
              <a:gd name="T65" fmla="*/ 813 h 1104"/>
              <a:gd name="T66" fmla="*/ 526 w 1104"/>
              <a:gd name="T67" fmla="*/ 557 h 1104"/>
              <a:gd name="T68" fmla="*/ 552 w 1104"/>
              <a:gd name="T69" fmla="*/ 531 h 1104"/>
              <a:gd name="T70" fmla="*/ 578 w 1104"/>
              <a:gd name="T71" fmla="*/ 551 h 1104"/>
              <a:gd name="T72" fmla="*/ 689 w 1104"/>
              <a:gd name="T73" fmla="*/ 738 h 1104"/>
              <a:gd name="T74" fmla="*/ 676 w 1104"/>
              <a:gd name="T75" fmla="*/ 768 h 1104"/>
              <a:gd name="T76" fmla="*/ 453 w 1104"/>
              <a:gd name="T77" fmla="*/ 767 h 1104"/>
              <a:gd name="T78" fmla="*/ 417 w 1104"/>
              <a:gd name="T79" fmla="*/ 757 h 1104"/>
              <a:gd name="T80" fmla="*/ 423 w 1104"/>
              <a:gd name="T81" fmla="*/ 725 h 1104"/>
              <a:gd name="T82" fmla="*/ 876 w 1104"/>
              <a:gd name="T83" fmla="*/ 559 h 1104"/>
              <a:gd name="T84" fmla="*/ 817 w 1104"/>
              <a:gd name="T85" fmla="*/ 602 h 1104"/>
              <a:gd name="T86" fmla="*/ 803 w 1104"/>
              <a:gd name="T87" fmla="*/ 669 h 1104"/>
              <a:gd name="T88" fmla="*/ 839 w 1104"/>
              <a:gd name="T89" fmla="*/ 748 h 1104"/>
              <a:gd name="T90" fmla="*/ 900 w 1104"/>
              <a:gd name="T91" fmla="*/ 779 h 1104"/>
              <a:gd name="T92" fmla="*/ 967 w 1104"/>
              <a:gd name="T93" fmla="*/ 738 h 1104"/>
              <a:gd name="T94" fmla="*/ 994 w 1104"/>
              <a:gd name="T95" fmla="*/ 655 h 1104"/>
              <a:gd name="T96" fmla="*/ 970 w 1104"/>
              <a:gd name="T97" fmla="*/ 591 h 1104"/>
              <a:gd name="T98" fmla="*/ 905 w 1104"/>
              <a:gd name="T99" fmla="*/ 557 h 1104"/>
              <a:gd name="T100" fmla="*/ 973 w 1104"/>
              <a:gd name="T101" fmla="*/ 813 h 1104"/>
              <a:gd name="T102" fmla="*/ 1078 w 1104"/>
              <a:gd name="T103" fmla="*/ 845 h 1104"/>
              <a:gd name="T104" fmla="*/ 1104 w 1104"/>
              <a:gd name="T105" fmla="*/ 1032 h 1104"/>
              <a:gd name="T106" fmla="*/ 1087 w 1104"/>
              <a:gd name="T107" fmla="*/ 1100 h 1104"/>
              <a:gd name="T108" fmla="*/ 708 w 1104"/>
              <a:gd name="T109" fmla="*/ 1100 h 1104"/>
              <a:gd name="T110" fmla="*/ 692 w 1104"/>
              <a:gd name="T111" fmla="*/ 1032 h 1104"/>
              <a:gd name="T112" fmla="*/ 717 w 1104"/>
              <a:gd name="T113" fmla="*/ 845 h 1104"/>
              <a:gd name="T114" fmla="*/ 822 w 1104"/>
              <a:gd name="T115" fmla="*/ 813 h 1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104" h="1104">
                <a:moveTo>
                  <a:pt x="550" y="0"/>
                </a:moveTo>
                <a:lnTo>
                  <a:pt x="550" y="0"/>
                </a:lnTo>
                <a:lnTo>
                  <a:pt x="540" y="1"/>
                </a:lnTo>
                <a:lnTo>
                  <a:pt x="530" y="2"/>
                </a:lnTo>
                <a:lnTo>
                  <a:pt x="522" y="6"/>
                </a:lnTo>
                <a:lnTo>
                  <a:pt x="513" y="9"/>
                </a:lnTo>
                <a:lnTo>
                  <a:pt x="504" y="13"/>
                </a:lnTo>
                <a:lnTo>
                  <a:pt x="497" y="19"/>
                </a:lnTo>
                <a:lnTo>
                  <a:pt x="489" y="24"/>
                </a:lnTo>
                <a:lnTo>
                  <a:pt x="483" y="31"/>
                </a:lnTo>
                <a:lnTo>
                  <a:pt x="478" y="38"/>
                </a:lnTo>
                <a:lnTo>
                  <a:pt x="472" y="47"/>
                </a:lnTo>
                <a:lnTo>
                  <a:pt x="467" y="54"/>
                </a:lnTo>
                <a:lnTo>
                  <a:pt x="463" y="64"/>
                </a:lnTo>
                <a:lnTo>
                  <a:pt x="460" y="72"/>
                </a:lnTo>
                <a:lnTo>
                  <a:pt x="458" y="82"/>
                </a:lnTo>
                <a:lnTo>
                  <a:pt x="457" y="92"/>
                </a:lnTo>
                <a:lnTo>
                  <a:pt x="456" y="103"/>
                </a:lnTo>
                <a:lnTo>
                  <a:pt x="456" y="103"/>
                </a:lnTo>
                <a:lnTo>
                  <a:pt x="457" y="113"/>
                </a:lnTo>
                <a:lnTo>
                  <a:pt x="458" y="124"/>
                </a:lnTo>
                <a:lnTo>
                  <a:pt x="461" y="134"/>
                </a:lnTo>
                <a:lnTo>
                  <a:pt x="465" y="145"/>
                </a:lnTo>
                <a:lnTo>
                  <a:pt x="469" y="155"/>
                </a:lnTo>
                <a:lnTo>
                  <a:pt x="474" y="165"/>
                </a:lnTo>
                <a:lnTo>
                  <a:pt x="480" y="175"/>
                </a:lnTo>
                <a:lnTo>
                  <a:pt x="486" y="185"/>
                </a:lnTo>
                <a:lnTo>
                  <a:pt x="493" y="192"/>
                </a:lnTo>
                <a:lnTo>
                  <a:pt x="500" y="200"/>
                </a:lnTo>
                <a:lnTo>
                  <a:pt x="508" y="207"/>
                </a:lnTo>
                <a:lnTo>
                  <a:pt x="516" y="213"/>
                </a:lnTo>
                <a:lnTo>
                  <a:pt x="526" y="217"/>
                </a:lnTo>
                <a:lnTo>
                  <a:pt x="535" y="220"/>
                </a:lnTo>
                <a:lnTo>
                  <a:pt x="544" y="222"/>
                </a:lnTo>
                <a:lnTo>
                  <a:pt x="554" y="223"/>
                </a:lnTo>
                <a:lnTo>
                  <a:pt x="554" y="223"/>
                </a:lnTo>
                <a:lnTo>
                  <a:pt x="564" y="222"/>
                </a:lnTo>
                <a:lnTo>
                  <a:pt x="573" y="220"/>
                </a:lnTo>
                <a:lnTo>
                  <a:pt x="582" y="216"/>
                </a:lnTo>
                <a:lnTo>
                  <a:pt x="591" y="212"/>
                </a:lnTo>
                <a:lnTo>
                  <a:pt x="599" y="205"/>
                </a:lnTo>
                <a:lnTo>
                  <a:pt x="607" y="198"/>
                </a:lnTo>
                <a:lnTo>
                  <a:pt x="614" y="190"/>
                </a:lnTo>
                <a:lnTo>
                  <a:pt x="621" y="181"/>
                </a:lnTo>
                <a:lnTo>
                  <a:pt x="627" y="172"/>
                </a:lnTo>
                <a:lnTo>
                  <a:pt x="633" y="162"/>
                </a:lnTo>
                <a:lnTo>
                  <a:pt x="637" y="152"/>
                </a:lnTo>
                <a:lnTo>
                  <a:pt x="640" y="141"/>
                </a:lnTo>
                <a:lnTo>
                  <a:pt x="644" y="131"/>
                </a:lnTo>
                <a:lnTo>
                  <a:pt x="646" y="120"/>
                </a:lnTo>
                <a:lnTo>
                  <a:pt x="647" y="109"/>
                </a:lnTo>
                <a:lnTo>
                  <a:pt x="648" y="98"/>
                </a:lnTo>
                <a:lnTo>
                  <a:pt x="648" y="98"/>
                </a:lnTo>
                <a:lnTo>
                  <a:pt x="647" y="89"/>
                </a:lnTo>
                <a:lnTo>
                  <a:pt x="646" y="79"/>
                </a:lnTo>
                <a:lnTo>
                  <a:pt x="642" y="69"/>
                </a:lnTo>
                <a:lnTo>
                  <a:pt x="639" y="60"/>
                </a:lnTo>
                <a:lnTo>
                  <a:pt x="635" y="51"/>
                </a:lnTo>
                <a:lnTo>
                  <a:pt x="631" y="43"/>
                </a:lnTo>
                <a:lnTo>
                  <a:pt x="624" y="36"/>
                </a:lnTo>
                <a:lnTo>
                  <a:pt x="619" y="28"/>
                </a:lnTo>
                <a:lnTo>
                  <a:pt x="611" y="22"/>
                </a:lnTo>
                <a:lnTo>
                  <a:pt x="604" y="16"/>
                </a:lnTo>
                <a:lnTo>
                  <a:pt x="596" y="11"/>
                </a:lnTo>
                <a:lnTo>
                  <a:pt x="587" y="8"/>
                </a:lnTo>
                <a:lnTo>
                  <a:pt x="579" y="5"/>
                </a:lnTo>
                <a:lnTo>
                  <a:pt x="569" y="2"/>
                </a:lnTo>
                <a:lnTo>
                  <a:pt x="559" y="0"/>
                </a:lnTo>
                <a:lnTo>
                  <a:pt x="550" y="0"/>
                </a:lnTo>
                <a:lnTo>
                  <a:pt x="550" y="0"/>
                </a:lnTo>
                <a:close/>
                <a:moveTo>
                  <a:pt x="552" y="354"/>
                </a:moveTo>
                <a:lnTo>
                  <a:pt x="615" y="264"/>
                </a:lnTo>
                <a:lnTo>
                  <a:pt x="615" y="264"/>
                </a:lnTo>
                <a:lnTo>
                  <a:pt x="619" y="261"/>
                </a:lnTo>
                <a:lnTo>
                  <a:pt x="623" y="258"/>
                </a:lnTo>
                <a:lnTo>
                  <a:pt x="627" y="257"/>
                </a:lnTo>
                <a:lnTo>
                  <a:pt x="632" y="257"/>
                </a:lnTo>
                <a:lnTo>
                  <a:pt x="700" y="270"/>
                </a:lnTo>
                <a:lnTo>
                  <a:pt x="700" y="270"/>
                </a:lnTo>
                <a:lnTo>
                  <a:pt x="708" y="272"/>
                </a:lnTo>
                <a:lnTo>
                  <a:pt x="716" y="275"/>
                </a:lnTo>
                <a:lnTo>
                  <a:pt x="722" y="279"/>
                </a:lnTo>
                <a:lnTo>
                  <a:pt x="728" y="284"/>
                </a:lnTo>
                <a:lnTo>
                  <a:pt x="732" y="289"/>
                </a:lnTo>
                <a:lnTo>
                  <a:pt x="736" y="295"/>
                </a:lnTo>
                <a:lnTo>
                  <a:pt x="738" y="300"/>
                </a:lnTo>
                <a:lnTo>
                  <a:pt x="741" y="304"/>
                </a:lnTo>
                <a:lnTo>
                  <a:pt x="741" y="304"/>
                </a:lnTo>
                <a:lnTo>
                  <a:pt x="751" y="387"/>
                </a:lnTo>
                <a:lnTo>
                  <a:pt x="755" y="419"/>
                </a:lnTo>
                <a:lnTo>
                  <a:pt x="757" y="447"/>
                </a:lnTo>
                <a:lnTo>
                  <a:pt x="757" y="447"/>
                </a:lnTo>
                <a:lnTo>
                  <a:pt x="757" y="453"/>
                </a:lnTo>
                <a:lnTo>
                  <a:pt x="756" y="458"/>
                </a:lnTo>
                <a:lnTo>
                  <a:pt x="752" y="465"/>
                </a:lnTo>
                <a:lnTo>
                  <a:pt x="749" y="469"/>
                </a:lnTo>
                <a:lnTo>
                  <a:pt x="749" y="469"/>
                </a:lnTo>
                <a:lnTo>
                  <a:pt x="744" y="474"/>
                </a:lnTo>
                <a:lnTo>
                  <a:pt x="738" y="477"/>
                </a:lnTo>
                <a:lnTo>
                  <a:pt x="733" y="478"/>
                </a:lnTo>
                <a:lnTo>
                  <a:pt x="727" y="479"/>
                </a:lnTo>
                <a:lnTo>
                  <a:pt x="377" y="479"/>
                </a:lnTo>
                <a:lnTo>
                  <a:pt x="377" y="479"/>
                </a:lnTo>
                <a:lnTo>
                  <a:pt x="371" y="478"/>
                </a:lnTo>
                <a:lnTo>
                  <a:pt x="365" y="477"/>
                </a:lnTo>
                <a:lnTo>
                  <a:pt x="360" y="474"/>
                </a:lnTo>
                <a:lnTo>
                  <a:pt x="355" y="469"/>
                </a:lnTo>
                <a:lnTo>
                  <a:pt x="355" y="469"/>
                </a:lnTo>
                <a:lnTo>
                  <a:pt x="351" y="465"/>
                </a:lnTo>
                <a:lnTo>
                  <a:pt x="348" y="458"/>
                </a:lnTo>
                <a:lnTo>
                  <a:pt x="347" y="453"/>
                </a:lnTo>
                <a:lnTo>
                  <a:pt x="347" y="447"/>
                </a:lnTo>
                <a:lnTo>
                  <a:pt x="347" y="447"/>
                </a:lnTo>
                <a:lnTo>
                  <a:pt x="349" y="419"/>
                </a:lnTo>
                <a:lnTo>
                  <a:pt x="352" y="387"/>
                </a:lnTo>
                <a:lnTo>
                  <a:pt x="363" y="304"/>
                </a:lnTo>
                <a:lnTo>
                  <a:pt x="363" y="304"/>
                </a:lnTo>
                <a:lnTo>
                  <a:pt x="365" y="300"/>
                </a:lnTo>
                <a:lnTo>
                  <a:pt x="368" y="295"/>
                </a:lnTo>
                <a:lnTo>
                  <a:pt x="372" y="289"/>
                </a:lnTo>
                <a:lnTo>
                  <a:pt x="376" y="284"/>
                </a:lnTo>
                <a:lnTo>
                  <a:pt x="382" y="279"/>
                </a:lnTo>
                <a:lnTo>
                  <a:pt x="388" y="275"/>
                </a:lnTo>
                <a:lnTo>
                  <a:pt x="396" y="272"/>
                </a:lnTo>
                <a:lnTo>
                  <a:pt x="404" y="270"/>
                </a:lnTo>
                <a:lnTo>
                  <a:pt x="472" y="257"/>
                </a:lnTo>
                <a:lnTo>
                  <a:pt x="472" y="257"/>
                </a:lnTo>
                <a:lnTo>
                  <a:pt x="476" y="257"/>
                </a:lnTo>
                <a:lnTo>
                  <a:pt x="481" y="258"/>
                </a:lnTo>
                <a:lnTo>
                  <a:pt x="485" y="261"/>
                </a:lnTo>
                <a:lnTo>
                  <a:pt x="488" y="264"/>
                </a:lnTo>
                <a:lnTo>
                  <a:pt x="552" y="354"/>
                </a:lnTo>
                <a:lnTo>
                  <a:pt x="552" y="354"/>
                </a:lnTo>
                <a:close/>
                <a:moveTo>
                  <a:pt x="204" y="557"/>
                </a:moveTo>
                <a:lnTo>
                  <a:pt x="204" y="557"/>
                </a:lnTo>
                <a:lnTo>
                  <a:pt x="194" y="557"/>
                </a:lnTo>
                <a:lnTo>
                  <a:pt x="185" y="559"/>
                </a:lnTo>
                <a:lnTo>
                  <a:pt x="176" y="561"/>
                </a:lnTo>
                <a:lnTo>
                  <a:pt x="167" y="565"/>
                </a:lnTo>
                <a:lnTo>
                  <a:pt x="158" y="569"/>
                </a:lnTo>
                <a:lnTo>
                  <a:pt x="151" y="574"/>
                </a:lnTo>
                <a:lnTo>
                  <a:pt x="143" y="580"/>
                </a:lnTo>
                <a:lnTo>
                  <a:pt x="137" y="587"/>
                </a:lnTo>
                <a:lnTo>
                  <a:pt x="131" y="594"/>
                </a:lnTo>
                <a:lnTo>
                  <a:pt x="126" y="602"/>
                </a:lnTo>
                <a:lnTo>
                  <a:pt x="121" y="610"/>
                </a:lnTo>
                <a:lnTo>
                  <a:pt x="117" y="619"/>
                </a:lnTo>
                <a:lnTo>
                  <a:pt x="114" y="629"/>
                </a:lnTo>
                <a:lnTo>
                  <a:pt x="112" y="638"/>
                </a:lnTo>
                <a:lnTo>
                  <a:pt x="111" y="648"/>
                </a:lnTo>
                <a:lnTo>
                  <a:pt x="110" y="658"/>
                </a:lnTo>
                <a:lnTo>
                  <a:pt x="110" y="658"/>
                </a:lnTo>
                <a:lnTo>
                  <a:pt x="111" y="669"/>
                </a:lnTo>
                <a:lnTo>
                  <a:pt x="113" y="679"/>
                </a:lnTo>
                <a:lnTo>
                  <a:pt x="115" y="690"/>
                </a:lnTo>
                <a:lnTo>
                  <a:pt x="119" y="701"/>
                </a:lnTo>
                <a:lnTo>
                  <a:pt x="123" y="711"/>
                </a:lnTo>
                <a:lnTo>
                  <a:pt x="128" y="721"/>
                </a:lnTo>
                <a:lnTo>
                  <a:pt x="134" y="731"/>
                </a:lnTo>
                <a:lnTo>
                  <a:pt x="140" y="740"/>
                </a:lnTo>
                <a:lnTo>
                  <a:pt x="147" y="748"/>
                </a:lnTo>
                <a:lnTo>
                  <a:pt x="154" y="756"/>
                </a:lnTo>
                <a:lnTo>
                  <a:pt x="163" y="762"/>
                </a:lnTo>
                <a:lnTo>
                  <a:pt x="170" y="769"/>
                </a:lnTo>
                <a:lnTo>
                  <a:pt x="180" y="773"/>
                </a:lnTo>
                <a:lnTo>
                  <a:pt x="189" y="776"/>
                </a:lnTo>
                <a:lnTo>
                  <a:pt x="198" y="779"/>
                </a:lnTo>
                <a:lnTo>
                  <a:pt x="208" y="779"/>
                </a:lnTo>
                <a:lnTo>
                  <a:pt x="208" y="779"/>
                </a:lnTo>
                <a:lnTo>
                  <a:pt x="218" y="779"/>
                </a:lnTo>
                <a:lnTo>
                  <a:pt x="227" y="775"/>
                </a:lnTo>
                <a:lnTo>
                  <a:pt x="236" y="772"/>
                </a:lnTo>
                <a:lnTo>
                  <a:pt x="245" y="767"/>
                </a:lnTo>
                <a:lnTo>
                  <a:pt x="253" y="761"/>
                </a:lnTo>
                <a:lnTo>
                  <a:pt x="261" y="754"/>
                </a:lnTo>
                <a:lnTo>
                  <a:pt x="268" y="746"/>
                </a:lnTo>
                <a:lnTo>
                  <a:pt x="275" y="738"/>
                </a:lnTo>
                <a:lnTo>
                  <a:pt x="281" y="728"/>
                </a:lnTo>
                <a:lnTo>
                  <a:pt x="287" y="718"/>
                </a:lnTo>
                <a:lnTo>
                  <a:pt x="291" y="707"/>
                </a:lnTo>
                <a:lnTo>
                  <a:pt x="294" y="698"/>
                </a:lnTo>
                <a:lnTo>
                  <a:pt x="297" y="687"/>
                </a:lnTo>
                <a:lnTo>
                  <a:pt x="300" y="676"/>
                </a:lnTo>
                <a:lnTo>
                  <a:pt x="301" y="665"/>
                </a:lnTo>
                <a:lnTo>
                  <a:pt x="302" y="655"/>
                </a:lnTo>
                <a:lnTo>
                  <a:pt x="302" y="655"/>
                </a:lnTo>
                <a:lnTo>
                  <a:pt x="301" y="644"/>
                </a:lnTo>
                <a:lnTo>
                  <a:pt x="300" y="634"/>
                </a:lnTo>
                <a:lnTo>
                  <a:pt x="296" y="624"/>
                </a:lnTo>
                <a:lnTo>
                  <a:pt x="293" y="616"/>
                </a:lnTo>
                <a:lnTo>
                  <a:pt x="289" y="607"/>
                </a:lnTo>
                <a:lnTo>
                  <a:pt x="285" y="599"/>
                </a:lnTo>
                <a:lnTo>
                  <a:pt x="278" y="591"/>
                </a:lnTo>
                <a:lnTo>
                  <a:pt x="273" y="585"/>
                </a:lnTo>
                <a:lnTo>
                  <a:pt x="265" y="578"/>
                </a:lnTo>
                <a:lnTo>
                  <a:pt x="258" y="572"/>
                </a:lnTo>
                <a:lnTo>
                  <a:pt x="250" y="567"/>
                </a:lnTo>
                <a:lnTo>
                  <a:pt x="241" y="563"/>
                </a:lnTo>
                <a:lnTo>
                  <a:pt x="233" y="560"/>
                </a:lnTo>
                <a:lnTo>
                  <a:pt x="223" y="558"/>
                </a:lnTo>
                <a:lnTo>
                  <a:pt x="213" y="557"/>
                </a:lnTo>
                <a:lnTo>
                  <a:pt x="204" y="557"/>
                </a:lnTo>
                <a:lnTo>
                  <a:pt x="204" y="557"/>
                </a:lnTo>
                <a:close/>
                <a:moveTo>
                  <a:pt x="206" y="909"/>
                </a:moveTo>
                <a:lnTo>
                  <a:pt x="269" y="821"/>
                </a:lnTo>
                <a:lnTo>
                  <a:pt x="269" y="821"/>
                </a:lnTo>
                <a:lnTo>
                  <a:pt x="273" y="816"/>
                </a:lnTo>
                <a:lnTo>
                  <a:pt x="277" y="814"/>
                </a:lnTo>
                <a:lnTo>
                  <a:pt x="281" y="813"/>
                </a:lnTo>
                <a:lnTo>
                  <a:pt x="286" y="813"/>
                </a:lnTo>
                <a:lnTo>
                  <a:pt x="354" y="825"/>
                </a:lnTo>
                <a:lnTo>
                  <a:pt x="354" y="825"/>
                </a:lnTo>
                <a:lnTo>
                  <a:pt x="362" y="827"/>
                </a:lnTo>
                <a:lnTo>
                  <a:pt x="370" y="830"/>
                </a:lnTo>
                <a:lnTo>
                  <a:pt x="376" y="835"/>
                </a:lnTo>
                <a:lnTo>
                  <a:pt x="382" y="840"/>
                </a:lnTo>
                <a:lnTo>
                  <a:pt x="387" y="845"/>
                </a:lnTo>
                <a:lnTo>
                  <a:pt x="390" y="851"/>
                </a:lnTo>
                <a:lnTo>
                  <a:pt x="392" y="855"/>
                </a:lnTo>
                <a:lnTo>
                  <a:pt x="394" y="861"/>
                </a:lnTo>
                <a:lnTo>
                  <a:pt x="394" y="861"/>
                </a:lnTo>
                <a:lnTo>
                  <a:pt x="404" y="933"/>
                </a:lnTo>
                <a:lnTo>
                  <a:pt x="410" y="987"/>
                </a:lnTo>
                <a:lnTo>
                  <a:pt x="412" y="1009"/>
                </a:lnTo>
                <a:lnTo>
                  <a:pt x="412" y="1032"/>
                </a:lnTo>
                <a:lnTo>
                  <a:pt x="411" y="1054"/>
                </a:lnTo>
                <a:lnTo>
                  <a:pt x="410" y="1077"/>
                </a:lnTo>
                <a:lnTo>
                  <a:pt x="410" y="1077"/>
                </a:lnTo>
                <a:lnTo>
                  <a:pt x="409" y="1083"/>
                </a:lnTo>
                <a:lnTo>
                  <a:pt x="406" y="1088"/>
                </a:lnTo>
                <a:lnTo>
                  <a:pt x="403" y="1092"/>
                </a:lnTo>
                <a:lnTo>
                  <a:pt x="400" y="1097"/>
                </a:lnTo>
                <a:lnTo>
                  <a:pt x="396" y="1100"/>
                </a:lnTo>
                <a:lnTo>
                  <a:pt x="390" y="1102"/>
                </a:lnTo>
                <a:lnTo>
                  <a:pt x="385" y="1104"/>
                </a:lnTo>
                <a:lnTo>
                  <a:pt x="379" y="1104"/>
                </a:lnTo>
                <a:lnTo>
                  <a:pt x="32" y="1104"/>
                </a:lnTo>
                <a:lnTo>
                  <a:pt x="32" y="1104"/>
                </a:lnTo>
                <a:lnTo>
                  <a:pt x="27" y="1104"/>
                </a:lnTo>
                <a:lnTo>
                  <a:pt x="21" y="1102"/>
                </a:lnTo>
                <a:lnTo>
                  <a:pt x="17" y="1100"/>
                </a:lnTo>
                <a:lnTo>
                  <a:pt x="13" y="1097"/>
                </a:lnTo>
                <a:lnTo>
                  <a:pt x="9" y="1092"/>
                </a:lnTo>
                <a:lnTo>
                  <a:pt x="5" y="1088"/>
                </a:lnTo>
                <a:lnTo>
                  <a:pt x="4" y="1083"/>
                </a:lnTo>
                <a:lnTo>
                  <a:pt x="2" y="1077"/>
                </a:lnTo>
                <a:lnTo>
                  <a:pt x="2" y="1077"/>
                </a:lnTo>
                <a:lnTo>
                  <a:pt x="1" y="1054"/>
                </a:lnTo>
                <a:lnTo>
                  <a:pt x="0" y="1032"/>
                </a:lnTo>
                <a:lnTo>
                  <a:pt x="0" y="1009"/>
                </a:lnTo>
                <a:lnTo>
                  <a:pt x="2" y="987"/>
                </a:lnTo>
                <a:lnTo>
                  <a:pt x="9" y="933"/>
                </a:lnTo>
                <a:lnTo>
                  <a:pt x="17" y="861"/>
                </a:lnTo>
                <a:lnTo>
                  <a:pt x="17" y="861"/>
                </a:lnTo>
                <a:lnTo>
                  <a:pt x="19" y="855"/>
                </a:lnTo>
                <a:lnTo>
                  <a:pt x="21" y="851"/>
                </a:lnTo>
                <a:lnTo>
                  <a:pt x="26" y="845"/>
                </a:lnTo>
                <a:lnTo>
                  <a:pt x="30" y="840"/>
                </a:lnTo>
                <a:lnTo>
                  <a:pt x="35" y="835"/>
                </a:lnTo>
                <a:lnTo>
                  <a:pt x="42" y="830"/>
                </a:lnTo>
                <a:lnTo>
                  <a:pt x="50" y="827"/>
                </a:lnTo>
                <a:lnTo>
                  <a:pt x="58" y="825"/>
                </a:lnTo>
                <a:lnTo>
                  <a:pt x="126" y="813"/>
                </a:lnTo>
                <a:lnTo>
                  <a:pt x="126" y="813"/>
                </a:lnTo>
                <a:lnTo>
                  <a:pt x="130" y="813"/>
                </a:lnTo>
                <a:lnTo>
                  <a:pt x="136" y="814"/>
                </a:lnTo>
                <a:lnTo>
                  <a:pt x="139" y="816"/>
                </a:lnTo>
                <a:lnTo>
                  <a:pt x="142" y="821"/>
                </a:lnTo>
                <a:lnTo>
                  <a:pt x="206" y="909"/>
                </a:lnTo>
                <a:lnTo>
                  <a:pt x="206" y="909"/>
                </a:lnTo>
                <a:close/>
                <a:moveTo>
                  <a:pt x="526" y="557"/>
                </a:moveTo>
                <a:lnTo>
                  <a:pt x="526" y="557"/>
                </a:lnTo>
                <a:lnTo>
                  <a:pt x="526" y="551"/>
                </a:lnTo>
                <a:lnTo>
                  <a:pt x="528" y="546"/>
                </a:lnTo>
                <a:lnTo>
                  <a:pt x="530" y="541"/>
                </a:lnTo>
                <a:lnTo>
                  <a:pt x="534" y="538"/>
                </a:lnTo>
                <a:lnTo>
                  <a:pt x="538" y="535"/>
                </a:lnTo>
                <a:lnTo>
                  <a:pt x="542" y="532"/>
                </a:lnTo>
                <a:lnTo>
                  <a:pt x="546" y="531"/>
                </a:lnTo>
                <a:lnTo>
                  <a:pt x="552" y="531"/>
                </a:lnTo>
                <a:lnTo>
                  <a:pt x="552" y="531"/>
                </a:lnTo>
                <a:lnTo>
                  <a:pt x="557" y="531"/>
                </a:lnTo>
                <a:lnTo>
                  <a:pt x="562" y="532"/>
                </a:lnTo>
                <a:lnTo>
                  <a:pt x="566" y="535"/>
                </a:lnTo>
                <a:lnTo>
                  <a:pt x="570" y="538"/>
                </a:lnTo>
                <a:lnTo>
                  <a:pt x="573" y="541"/>
                </a:lnTo>
                <a:lnTo>
                  <a:pt x="576" y="546"/>
                </a:lnTo>
                <a:lnTo>
                  <a:pt x="578" y="551"/>
                </a:lnTo>
                <a:lnTo>
                  <a:pt x="578" y="557"/>
                </a:lnTo>
                <a:lnTo>
                  <a:pt x="578" y="664"/>
                </a:lnTo>
                <a:lnTo>
                  <a:pt x="677" y="721"/>
                </a:lnTo>
                <a:lnTo>
                  <a:pt x="677" y="721"/>
                </a:lnTo>
                <a:lnTo>
                  <a:pt x="681" y="725"/>
                </a:lnTo>
                <a:lnTo>
                  <a:pt x="684" y="729"/>
                </a:lnTo>
                <a:lnTo>
                  <a:pt x="688" y="733"/>
                </a:lnTo>
                <a:lnTo>
                  <a:pt x="689" y="738"/>
                </a:lnTo>
                <a:lnTo>
                  <a:pt x="690" y="742"/>
                </a:lnTo>
                <a:lnTo>
                  <a:pt x="690" y="747"/>
                </a:lnTo>
                <a:lnTo>
                  <a:pt x="689" y="753"/>
                </a:lnTo>
                <a:lnTo>
                  <a:pt x="687" y="757"/>
                </a:lnTo>
                <a:lnTo>
                  <a:pt x="687" y="757"/>
                </a:lnTo>
                <a:lnTo>
                  <a:pt x="683" y="761"/>
                </a:lnTo>
                <a:lnTo>
                  <a:pt x="680" y="765"/>
                </a:lnTo>
                <a:lnTo>
                  <a:pt x="676" y="768"/>
                </a:lnTo>
                <a:lnTo>
                  <a:pt x="670" y="769"/>
                </a:lnTo>
                <a:lnTo>
                  <a:pt x="666" y="770"/>
                </a:lnTo>
                <a:lnTo>
                  <a:pt x="661" y="770"/>
                </a:lnTo>
                <a:lnTo>
                  <a:pt x="656" y="769"/>
                </a:lnTo>
                <a:lnTo>
                  <a:pt x="651" y="767"/>
                </a:lnTo>
                <a:lnTo>
                  <a:pt x="552" y="710"/>
                </a:lnTo>
                <a:lnTo>
                  <a:pt x="453" y="767"/>
                </a:lnTo>
                <a:lnTo>
                  <a:pt x="453" y="767"/>
                </a:lnTo>
                <a:lnTo>
                  <a:pt x="447" y="769"/>
                </a:lnTo>
                <a:lnTo>
                  <a:pt x="443" y="770"/>
                </a:lnTo>
                <a:lnTo>
                  <a:pt x="438" y="770"/>
                </a:lnTo>
                <a:lnTo>
                  <a:pt x="433" y="769"/>
                </a:lnTo>
                <a:lnTo>
                  <a:pt x="428" y="768"/>
                </a:lnTo>
                <a:lnTo>
                  <a:pt x="424" y="765"/>
                </a:lnTo>
                <a:lnTo>
                  <a:pt x="420" y="761"/>
                </a:lnTo>
                <a:lnTo>
                  <a:pt x="417" y="757"/>
                </a:lnTo>
                <a:lnTo>
                  <a:pt x="417" y="757"/>
                </a:lnTo>
                <a:lnTo>
                  <a:pt x="415" y="753"/>
                </a:lnTo>
                <a:lnTo>
                  <a:pt x="414" y="747"/>
                </a:lnTo>
                <a:lnTo>
                  <a:pt x="414" y="742"/>
                </a:lnTo>
                <a:lnTo>
                  <a:pt x="415" y="738"/>
                </a:lnTo>
                <a:lnTo>
                  <a:pt x="416" y="733"/>
                </a:lnTo>
                <a:lnTo>
                  <a:pt x="419" y="729"/>
                </a:lnTo>
                <a:lnTo>
                  <a:pt x="423" y="725"/>
                </a:lnTo>
                <a:lnTo>
                  <a:pt x="427" y="721"/>
                </a:lnTo>
                <a:lnTo>
                  <a:pt x="526" y="664"/>
                </a:lnTo>
                <a:lnTo>
                  <a:pt x="526" y="557"/>
                </a:lnTo>
                <a:lnTo>
                  <a:pt x="526" y="557"/>
                </a:lnTo>
                <a:close/>
                <a:moveTo>
                  <a:pt x="896" y="557"/>
                </a:moveTo>
                <a:lnTo>
                  <a:pt x="896" y="557"/>
                </a:lnTo>
                <a:lnTo>
                  <a:pt x="886" y="557"/>
                </a:lnTo>
                <a:lnTo>
                  <a:pt x="876" y="559"/>
                </a:lnTo>
                <a:lnTo>
                  <a:pt x="868" y="561"/>
                </a:lnTo>
                <a:lnTo>
                  <a:pt x="859" y="565"/>
                </a:lnTo>
                <a:lnTo>
                  <a:pt x="851" y="569"/>
                </a:lnTo>
                <a:lnTo>
                  <a:pt x="843" y="574"/>
                </a:lnTo>
                <a:lnTo>
                  <a:pt x="835" y="580"/>
                </a:lnTo>
                <a:lnTo>
                  <a:pt x="829" y="587"/>
                </a:lnTo>
                <a:lnTo>
                  <a:pt x="822" y="594"/>
                </a:lnTo>
                <a:lnTo>
                  <a:pt x="817" y="602"/>
                </a:lnTo>
                <a:lnTo>
                  <a:pt x="813" y="610"/>
                </a:lnTo>
                <a:lnTo>
                  <a:pt x="810" y="619"/>
                </a:lnTo>
                <a:lnTo>
                  <a:pt x="806" y="629"/>
                </a:lnTo>
                <a:lnTo>
                  <a:pt x="804" y="638"/>
                </a:lnTo>
                <a:lnTo>
                  <a:pt x="803" y="648"/>
                </a:lnTo>
                <a:lnTo>
                  <a:pt x="802" y="658"/>
                </a:lnTo>
                <a:lnTo>
                  <a:pt x="802" y="658"/>
                </a:lnTo>
                <a:lnTo>
                  <a:pt x="803" y="669"/>
                </a:lnTo>
                <a:lnTo>
                  <a:pt x="804" y="679"/>
                </a:lnTo>
                <a:lnTo>
                  <a:pt x="807" y="690"/>
                </a:lnTo>
                <a:lnTo>
                  <a:pt x="811" y="701"/>
                </a:lnTo>
                <a:lnTo>
                  <a:pt x="815" y="711"/>
                </a:lnTo>
                <a:lnTo>
                  <a:pt x="819" y="721"/>
                </a:lnTo>
                <a:lnTo>
                  <a:pt x="826" y="731"/>
                </a:lnTo>
                <a:lnTo>
                  <a:pt x="832" y="740"/>
                </a:lnTo>
                <a:lnTo>
                  <a:pt x="839" y="748"/>
                </a:lnTo>
                <a:lnTo>
                  <a:pt x="846" y="756"/>
                </a:lnTo>
                <a:lnTo>
                  <a:pt x="854" y="762"/>
                </a:lnTo>
                <a:lnTo>
                  <a:pt x="862" y="769"/>
                </a:lnTo>
                <a:lnTo>
                  <a:pt x="872" y="773"/>
                </a:lnTo>
                <a:lnTo>
                  <a:pt x="881" y="776"/>
                </a:lnTo>
                <a:lnTo>
                  <a:pt x="890" y="779"/>
                </a:lnTo>
                <a:lnTo>
                  <a:pt x="900" y="779"/>
                </a:lnTo>
                <a:lnTo>
                  <a:pt x="900" y="779"/>
                </a:lnTo>
                <a:lnTo>
                  <a:pt x="910" y="779"/>
                </a:lnTo>
                <a:lnTo>
                  <a:pt x="920" y="775"/>
                </a:lnTo>
                <a:lnTo>
                  <a:pt x="928" y="772"/>
                </a:lnTo>
                <a:lnTo>
                  <a:pt x="937" y="767"/>
                </a:lnTo>
                <a:lnTo>
                  <a:pt x="945" y="761"/>
                </a:lnTo>
                <a:lnTo>
                  <a:pt x="953" y="754"/>
                </a:lnTo>
                <a:lnTo>
                  <a:pt x="960" y="746"/>
                </a:lnTo>
                <a:lnTo>
                  <a:pt x="967" y="738"/>
                </a:lnTo>
                <a:lnTo>
                  <a:pt x="973" y="728"/>
                </a:lnTo>
                <a:lnTo>
                  <a:pt x="979" y="718"/>
                </a:lnTo>
                <a:lnTo>
                  <a:pt x="983" y="707"/>
                </a:lnTo>
                <a:lnTo>
                  <a:pt x="986" y="698"/>
                </a:lnTo>
                <a:lnTo>
                  <a:pt x="990" y="687"/>
                </a:lnTo>
                <a:lnTo>
                  <a:pt x="992" y="676"/>
                </a:lnTo>
                <a:lnTo>
                  <a:pt x="993" y="665"/>
                </a:lnTo>
                <a:lnTo>
                  <a:pt x="994" y="655"/>
                </a:lnTo>
                <a:lnTo>
                  <a:pt x="994" y="655"/>
                </a:lnTo>
                <a:lnTo>
                  <a:pt x="993" y="644"/>
                </a:lnTo>
                <a:lnTo>
                  <a:pt x="991" y="634"/>
                </a:lnTo>
                <a:lnTo>
                  <a:pt x="989" y="624"/>
                </a:lnTo>
                <a:lnTo>
                  <a:pt x="985" y="616"/>
                </a:lnTo>
                <a:lnTo>
                  <a:pt x="981" y="607"/>
                </a:lnTo>
                <a:lnTo>
                  <a:pt x="977" y="599"/>
                </a:lnTo>
                <a:lnTo>
                  <a:pt x="970" y="591"/>
                </a:lnTo>
                <a:lnTo>
                  <a:pt x="964" y="585"/>
                </a:lnTo>
                <a:lnTo>
                  <a:pt x="957" y="578"/>
                </a:lnTo>
                <a:lnTo>
                  <a:pt x="950" y="572"/>
                </a:lnTo>
                <a:lnTo>
                  <a:pt x="942" y="567"/>
                </a:lnTo>
                <a:lnTo>
                  <a:pt x="934" y="563"/>
                </a:lnTo>
                <a:lnTo>
                  <a:pt x="925" y="560"/>
                </a:lnTo>
                <a:lnTo>
                  <a:pt x="915" y="558"/>
                </a:lnTo>
                <a:lnTo>
                  <a:pt x="905" y="557"/>
                </a:lnTo>
                <a:lnTo>
                  <a:pt x="896" y="557"/>
                </a:lnTo>
                <a:lnTo>
                  <a:pt x="896" y="557"/>
                </a:lnTo>
                <a:close/>
                <a:moveTo>
                  <a:pt x="898" y="909"/>
                </a:moveTo>
                <a:lnTo>
                  <a:pt x="962" y="821"/>
                </a:lnTo>
                <a:lnTo>
                  <a:pt x="962" y="821"/>
                </a:lnTo>
                <a:lnTo>
                  <a:pt x="965" y="816"/>
                </a:lnTo>
                <a:lnTo>
                  <a:pt x="968" y="814"/>
                </a:lnTo>
                <a:lnTo>
                  <a:pt x="973" y="813"/>
                </a:lnTo>
                <a:lnTo>
                  <a:pt x="978" y="813"/>
                </a:lnTo>
                <a:lnTo>
                  <a:pt x="1046" y="825"/>
                </a:lnTo>
                <a:lnTo>
                  <a:pt x="1046" y="825"/>
                </a:lnTo>
                <a:lnTo>
                  <a:pt x="1054" y="827"/>
                </a:lnTo>
                <a:lnTo>
                  <a:pt x="1062" y="830"/>
                </a:lnTo>
                <a:lnTo>
                  <a:pt x="1068" y="835"/>
                </a:lnTo>
                <a:lnTo>
                  <a:pt x="1074" y="840"/>
                </a:lnTo>
                <a:lnTo>
                  <a:pt x="1078" y="845"/>
                </a:lnTo>
                <a:lnTo>
                  <a:pt x="1082" y="851"/>
                </a:lnTo>
                <a:lnTo>
                  <a:pt x="1084" y="855"/>
                </a:lnTo>
                <a:lnTo>
                  <a:pt x="1087" y="861"/>
                </a:lnTo>
                <a:lnTo>
                  <a:pt x="1087" y="861"/>
                </a:lnTo>
                <a:lnTo>
                  <a:pt x="1095" y="933"/>
                </a:lnTo>
                <a:lnTo>
                  <a:pt x="1102" y="987"/>
                </a:lnTo>
                <a:lnTo>
                  <a:pt x="1104" y="1009"/>
                </a:lnTo>
                <a:lnTo>
                  <a:pt x="1104" y="1032"/>
                </a:lnTo>
                <a:lnTo>
                  <a:pt x="1103" y="1054"/>
                </a:lnTo>
                <a:lnTo>
                  <a:pt x="1102" y="1077"/>
                </a:lnTo>
                <a:lnTo>
                  <a:pt x="1102" y="1077"/>
                </a:lnTo>
                <a:lnTo>
                  <a:pt x="1100" y="1083"/>
                </a:lnTo>
                <a:lnTo>
                  <a:pt x="1098" y="1088"/>
                </a:lnTo>
                <a:lnTo>
                  <a:pt x="1095" y="1092"/>
                </a:lnTo>
                <a:lnTo>
                  <a:pt x="1091" y="1097"/>
                </a:lnTo>
                <a:lnTo>
                  <a:pt x="1087" y="1100"/>
                </a:lnTo>
                <a:lnTo>
                  <a:pt x="1082" y="1102"/>
                </a:lnTo>
                <a:lnTo>
                  <a:pt x="1077" y="1104"/>
                </a:lnTo>
                <a:lnTo>
                  <a:pt x="1072" y="1104"/>
                </a:lnTo>
                <a:lnTo>
                  <a:pt x="724" y="1104"/>
                </a:lnTo>
                <a:lnTo>
                  <a:pt x="724" y="1104"/>
                </a:lnTo>
                <a:lnTo>
                  <a:pt x="719" y="1104"/>
                </a:lnTo>
                <a:lnTo>
                  <a:pt x="714" y="1102"/>
                </a:lnTo>
                <a:lnTo>
                  <a:pt x="708" y="1100"/>
                </a:lnTo>
                <a:lnTo>
                  <a:pt x="704" y="1097"/>
                </a:lnTo>
                <a:lnTo>
                  <a:pt x="701" y="1092"/>
                </a:lnTo>
                <a:lnTo>
                  <a:pt x="697" y="1088"/>
                </a:lnTo>
                <a:lnTo>
                  <a:pt x="695" y="1083"/>
                </a:lnTo>
                <a:lnTo>
                  <a:pt x="694" y="1077"/>
                </a:lnTo>
                <a:lnTo>
                  <a:pt x="694" y="1077"/>
                </a:lnTo>
                <a:lnTo>
                  <a:pt x="693" y="1054"/>
                </a:lnTo>
                <a:lnTo>
                  <a:pt x="692" y="1032"/>
                </a:lnTo>
                <a:lnTo>
                  <a:pt x="692" y="1009"/>
                </a:lnTo>
                <a:lnTo>
                  <a:pt x="694" y="987"/>
                </a:lnTo>
                <a:lnTo>
                  <a:pt x="700" y="933"/>
                </a:lnTo>
                <a:lnTo>
                  <a:pt x="709" y="861"/>
                </a:lnTo>
                <a:lnTo>
                  <a:pt x="709" y="861"/>
                </a:lnTo>
                <a:lnTo>
                  <a:pt x="711" y="855"/>
                </a:lnTo>
                <a:lnTo>
                  <a:pt x="714" y="851"/>
                </a:lnTo>
                <a:lnTo>
                  <a:pt x="717" y="845"/>
                </a:lnTo>
                <a:lnTo>
                  <a:pt x="722" y="840"/>
                </a:lnTo>
                <a:lnTo>
                  <a:pt x="728" y="835"/>
                </a:lnTo>
                <a:lnTo>
                  <a:pt x="734" y="830"/>
                </a:lnTo>
                <a:lnTo>
                  <a:pt x="742" y="827"/>
                </a:lnTo>
                <a:lnTo>
                  <a:pt x="750" y="825"/>
                </a:lnTo>
                <a:lnTo>
                  <a:pt x="818" y="813"/>
                </a:lnTo>
                <a:lnTo>
                  <a:pt x="818" y="813"/>
                </a:lnTo>
                <a:lnTo>
                  <a:pt x="822" y="813"/>
                </a:lnTo>
                <a:lnTo>
                  <a:pt x="827" y="814"/>
                </a:lnTo>
                <a:lnTo>
                  <a:pt x="831" y="816"/>
                </a:lnTo>
                <a:lnTo>
                  <a:pt x="834" y="821"/>
                </a:lnTo>
                <a:lnTo>
                  <a:pt x="898" y="909"/>
                </a:lnTo>
                <a:lnTo>
                  <a:pt x="898" y="909"/>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3200">
              <a:latin typeface="Arial" panose="020B0604020202020204" pitchFamily="34" charset="0"/>
              <a:ea typeface="汉仪旗黑-60S" panose="00020600040101010101" pitchFamily="18" charset="-122"/>
              <a:cs typeface="+mn-ea"/>
              <a:sym typeface="Arial" panose="020B0604020202020204" pitchFamily="34" charset="0"/>
            </a:endParaRPr>
          </a:p>
        </p:txBody>
      </p:sp>
      <p:sp>
        <p:nvSpPr>
          <p:cNvPr id="75" name="Freeform: Shape 23"/>
          <p:cNvSpPr/>
          <p:nvPr/>
        </p:nvSpPr>
        <p:spPr bwMode="auto">
          <a:xfrm>
            <a:off x="9500103" y="4139339"/>
            <a:ext cx="545882" cy="546873"/>
          </a:xfrm>
          <a:custGeom>
            <a:avLst/>
            <a:gdLst>
              <a:gd name="T0" fmla="*/ 600 w 1102"/>
              <a:gd name="T1" fmla="*/ 929 h 1104"/>
              <a:gd name="T2" fmla="*/ 809 w 1102"/>
              <a:gd name="T3" fmla="*/ 836 h 1104"/>
              <a:gd name="T4" fmla="*/ 830 w 1102"/>
              <a:gd name="T5" fmla="*/ 805 h 1104"/>
              <a:gd name="T6" fmla="*/ 1099 w 1102"/>
              <a:gd name="T7" fmla="*/ 858 h 1104"/>
              <a:gd name="T8" fmla="*/ 886 w 1102"/>
              <a:gd name="T9" fmla="*/ 879 h 1104"/>
              <a:gd name="T10" fmla="*/ 871 w 1102"/>
              <a:gd name="T11" fmla="*/ 986 h 1104"/>
              <a:gd name="T12" fmla="*/ 670 w 1102"/>
              <a:gd name="T13" fmla="*/ 1076 h 1104"/>
              <a:gd name="T14" fmla="*/ 636 w 1102"/>
              <a:gd name="T15" fmla="*/ 1104 h 1104"/>
              <a:gd name="T16" fmla="*/ 388 w 1102"/>
              <a:gd name="T17" fmla="*/ 1036 h 1104"/>
              <a:gd name="T18" fmla="*/ 199 w 1102"/>
              <a:gd name="T19" fmla="*/ 690 h 1104"/>
              <a:gd name="T20" fmla="*/ 236 w 1102"/>
              <a:gd name="T21" fmla="*/ 669 h 1104"/>
              <a:gd name="T22" fmla="*/ 244 w 1102"/>
              <a:gd name="T23" fmla="*/ 543 h 1104"/>
              <a:gd name="T24" fmla="*/ 50 w 1102"/>
              <a:gd name="T25" fmla="*/ 510 h 1104"/>
              <a:gd name="T26" fmla="*/ 10 w 1102"/>
              <a:gd name="T27" fmla="*/ 536 h 1104"/>
              <a:gd name="T28" fmla="*/ 10 w 1102"/>
              <a:gd name="T29" fmla="*/ 662 h 1104"/>
              <a:gd name="T30" fmla="*/ 211 w 1102"/>
              <a:gd name="T31" fmla="*/ 900 h 1104"/>
              <a:gd name="T32" fmla="*/ 315 w 1102"/>
              <a:gd name="T33" fmla="*/ 753 h 1104"/>
              <a:gd name="T34" fmla="*/ 463 w 1102"/>
              <a:gd name="T35" fmla="*/ 691 h 1104"/>
              <a:gd name="T36" fmla="*/ 398 w 1102"/>
              <a:gd name="T37" fmla="*/ 848 h 1104"/>
              <a:gd name="T38" fmla="*/ 282 w 1102"/>
              <a:gd name="T39" fmla="*/ 979 h 1104"/>
              <a:gd name="T40" fmla="*/ 216 w 1102"/>
              <a:gd name="T41" fmla="*/ 974 h 1104"/>
              <a:gd name="T42" fmla="*/ 204 w 1102"/>
              <a:gd name="T43" fmla="*/ 910 h 1104"/>
              <a:gd name="T44" fmla="*/ 536 w 1102"/>
              <a:gd name="T45" fmla="*/ 10 h 1104"/>
              <a:gd name="T46" fmla="*/ 573 w 1102"/>
              <a:gd name="T47" fmla="*/ 55 h 1104"/>
              <a:gd name="T48" fmla="*/ 577 w 1102"/>
              <a:gd name="T49" fmla="*/ 106 h 1104"/>
              <a:gd name="T50" fmla="*/ 545 w 1102"/>
              <a:gd name="T51" fmla="*/ 166 h 1104"/>
              <a:gd name="T52" fmla="*/ 489 w 1102"/>
              <a:gd name="T53" fmla="*/ 196 h 1104"/>
              <a:gd name="T54" fmla="*/ 441 w 1102"/>
              <a:gd name="T55" fmla="*/ 179 h 1104"/>
              <a:gd name="T56" fmla="*/ 412 w 1102"/>
              <a:gd name="T57" fmla="*/ 119 h 1104"/>
              <a:gd name="T58" fmla="*/ 413 w 1102"/>
              <a:gd name="T59" fmla="*/ 62 h 1104"/>
              <a:gd name="T60" fmla="*/ 449 w 1102"/>
              <a:gd name="T61" fmla="*/ 15 h 1104"/>
              <a:gd name="T62" fmla="*/ 504 w 1102"/>
              <a:gd name="T63" fmla="*/ 1 h 1104"/>
              <a:gd name="T64" fmla="*/ 534 w 1102"/>
              <a:gd name="T65" fmla="*/ 253 h 1104"/>
              <a:gd name="T66" fmla="*/ 647 w 1102"/>
              <a:gd name="T67" fmla="*/ 356 h 1104"/>
              <a:gd name="T68" fmla="*/ 778 w 1102"/>
              <a:gd name="T69" fmla="*/ 369 h 1104"/>
              <a:gd name="T70" fmla="*/ 813 w 1102"/>
              <a:gd name="T71" fmla="*/ 394 h 1104"/>
              <a:gd name="T72" fmla="*/ 805 w 1102"/>
              <a:gd name="T73" fmla="*/ 445 h 1104"/>
              <a:gd name="T74" fmla="*/ 686 w 1102"/>
              <a:gd name="T75" fmla="*/ 462 h 1104"/>
              <a:gd name="T76" fmla="*/ 599 w 1102"/>
              <a:gd name="T77" fmla="*/ 441 h 1104"/>
              <a:gd name="T78" fmla="*/ 518 w 1102"/>
              <a:gd name="T79" fmla="*/ 528 h 1104"/>
              <a:gd name="T80" fmla="*/ 646 w 1102"/>
              <a:gd name="T81" fmla="*/ 595 h 1104"/>
              <a:gd name="T82" fmla="*/ 727 w 1102"/>
              <a:gd name="T83" fmla="*/ 705 h 1104"/>
              <a:gd name="T84" fmla="*/ 761 w 1102"/>
              <a:gd name="T85" fmla="*/ 829 h 1104"/>
              <a:gd name="T86" fmla="*/ 712 w 1102"/>
              <a:gd name="T87" fmla="*/ 869 h 1104"/>
              <a:gd name="T88" fmla="*/ 662 w 1102"/>
              <a:gd name="T89" fmla="*/ 841 h 1104"/>
              <a:gd name="T90" fmla="*/ 556 w 1102"/>
              <a:gd name="T91" fmla="*/ 687 h 1104"/>
              <a:gd name="T92" fmla="*/ 314 w 1102"/>
              <a:gd name="T93" fmla="*/ 598 h 1104"/>
              <a:gd name="T94" fmla="*/ 276 w 1102"/>
              <a:gd name="T95" fmla="*/ 547 h 1104"/>
              <a:gd name="T96" fmla="*/ 253 w 1102"/>
              <a:gd name="T97" fmla="*/ 338 h 1104"/>
              <a:gd name="T98" fmla="*/ 222 w 1102"/>
              <a:gd name="T99" fmla="*/ 391 h 1104"/>
              <a:gd name="T100" fmla="*/ 193 w 1102"/>
              <a:gd name="T101" fmla="*/ 482 h 1104"/>
              <a:gd name="T102" fmla="*/ 143 w 1102"/>
              <a:gd name="T103" fmla="*/ 479 h 1104"/>
              <a:gd name="T104" fmla="*/ 130 w 1102"/>
              <a:gd name="T105" fmla="*/ 413 h 1104"/>
              <a:gd name="T106" fmla="*/ 175 w 1102"/>
              <a:gd name="T107" fmla="*/ 281 h 1104"/>
              <a:gd name="T108" fmla="*/ 333 w 1102"/>
              <a:gd name="T109" fmla="*/ 201 h 1104"/>
              <a:gd name="T110" fmla="*/ 423 w 1102"/>
              <a:gd name="T111" fmla="*/ 213 h 1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102" h="1104">
                <a:moveTo>
                  <a:pt x="412" y="1026"/>
                </a:moveTo>
                <a:lnTo>
                  <a:pt x="593" y="1026"/>
                </a:lnTo>
                <a:lnTo>
                  <a:pt x="593" y="948"/>
                </a:lnTo>
                <a:lnTo>
                  <a:pt x="593" y="948"/>
                </a:lnTo>
                <a:lnTo>
                  <a:pt x="594" y="942"/>
                </a:lnTo>
                <a:lnTo>
                  <a:pt x="596" y="935"/>
                </a:lnTo>
                <a:lnTo>
                  <a:pt x="600" y="929"/>
                </a:lnTo>
                <a:lnTo>
                  <a:pt x="603" y="924"/>
                </a:lnTo>
                <a:lnTo>
                  <a:pt x="608" y="919"/>
                </a:lnTo>
                <a:lnTo>
                  <a:pt x="615" y="917"/>
                </a:lnTo>
                <a:lnTo>
                  <a:pt x="621" y="915"/>
                </a:lnTo>
                <a:lnTo>
                  <a:pt x="628" y="914"/>
                </a:lnTo>
                <a:lnTo>
                  <a:pt x="809" y="914"/>
                </a:lnTo>
                <a:lnTo>
                  <a:pt x="809" y="836"/>
                </a:lnTo>
                <a:lnTo>
                  <a:pt x="809" y="836"/>
                </a:lnTo>
                <a:lnTo>
                  <a:pt x="810" y="830"/>
                </a:lnTo>
                <a:lnTo>
                  <a:pt x="812" y="823"/>
                </a:lnTo>
                <a:lnTo>
                  <a:pt x="815" y="817"/>
                </a:lnTo>
                <a:lnTo>
                  <a:pt x="819" y="811"/>
                </a:lnTo>
                <a:lnTo>
                  <a:pt x="824" y="807"/>
                </a:lnTo>
                <a:lnTo>
                  <a:pt x="830" y="805"/>
                </a:lnTo>
                <a:lnTo>
                  <a:pt x="837" y="803"/>
                </a:lnTo>
                <a:lnTo>
                  <a:pt x="843" y="802"/>
                </a:lnTo>
                <a:lnTo>
                  <a:pt x="1102" y="802"/>
                </a:lnTo>
                <a:lnTo>
                  <a:pt x="1102" y="845"/>
                </a:lnTo>
                <a:lnTo>
                  <a:pt x="1102" y="845"/>
                </a:lnTo>
                <a:lnTo>
                  <a:pt x="1101" y="851"/>
                </a:lnTo>
                <a:lnTo>
                  <a:pt x="1099" y="858"/>
                </a:lnTo>
                <a:lnTo>
                  <a:pt x="1096" y="864"/>
                </a:lnTo>
                <a:lnTo>
                  <a:pt x="1092" y="870"/>
                </a:lnTo>
                <a:lnTo>
                  <a:pt x="1087" y="874"/>
                </a:lnTo>
                <a:lnTo>
                  <a:pt x="1081" y="876"/>
                </a:lnTo>
                <a:lnTo>
                  <a:pt x="1074" y="878"/>
                </a:lnTo>
                <a:lnTo>
                  <a:pt x="1068" y="879"/>
                </a:lnTo>
                <a:lnTo>
                  <a:pt x="886" y="879"/>
                </a:lnTo>
                <a:lnTo>
                  <a:pt x="886" y="957"/>
                </a:lnTo>
                <a:lnTo>
                  <a:pt x="886" y="957"/>
                </a:lnTo>
                <a:lnTo>
                  <a:pt x="885" y="963"/>
                </a:lnTo>
                <a:lnTo>
                  <a:pt x="883" y="970"/>
                </a:lnTo>
                <a:lnTo>
                  <a:pt x="881" y="976"/>
                </a:lnTo>
                <a:lnTo>
                  <a:pt x="877" y="982"/>
                </a:lnTo>
                <a:lnTo>
                  <a:pt x="871" y="986"/>
                </a:lnTo>
                <a:lnTo>
                  <a:pt x="865" y="988"/>
                </a:lnTo>
                <a:lnTo>
                  <a:pt x="858" y="990"/>
                </a:lnTo>
                <a:lnTo>
                  <a:pt x="852" y="991"/>
                </a:lnTo>
                <a:lnTo>
                  <a:pt x="671" y="991"/>
                </a:lnTo>
                <a:lnTo>
                  <a:pt x="671" y="1069"/>
                </a:lnTo>
                <a:lnTo>
                  <a:pt x="671" y="1069"/>
                </a:lnTo>
                <a:lnTo>
                  <a:pt x="670" y="1076"/>
                </a:lnTo>
                <a:lnTo>
                  <a:pt x="668" y="1082"/>
                </a:lnTo>
                <a:lnTo>
                  <a:pt x="664" y="1088"/>
                </a:lnTo>
                <a:lnTo>
                  <a:pt x="661" y="1094"/>
                </a:lnTo>
                <a:lnTo>
                  <a:pt x="656" y="1098"/>
                </a:lnTo>
                <a:lnTo>
                  <a:pt x="649" y="1100"/>
                </a:lnTo>
                <a:lnTo>
                  <a:pt x="643" y="1103"/>
                </a:lnTo>
                <a:lnTo>
                  <a:pt x="636" y="1104"/>
                </a:lnTo>
                <a:lnTo>
                  <a:pt x="378" y="1104"/>
                </a:lnTo>
                <a:lnTo>
                  <a:pt x="378" y="1060"/>
                </a:lnTo>
                <a:lnTo>
                  <a:pt x="378" y="1060"/>
                </a:lnTo>
                <a:lnTo>
                  <a:pt x="379" y="1054"/>
                </a:lnTo>
                <a:lnTo>
                  <a:pt x="381" y="1048"/>
                </a:lnTo>
                <a:lnTo>
                  <a:pt x="384" y="1041"/>
                </a:lnTo>
                <a:lnTo>
                  <a:pt x="388" y="1036"/>
                </a:lnTo>
                <a:lnTo>
                  <a:pt x="393" y="1031"/>
                </a:lnTo>
                <a:lnTo>
                  <a:pt x="399" y="1029"/>
                </a:lnTo>
                <a:lnTo>
                  <a:pt x="406" y="1027"/>
                </a:lnTo>
                <a:lnTo>
                  <a:pt x="412" y="1026"/>
                </a:lnTo>
                <a:lnTo>
                  <a:pt x="412" y="1026"/>
                </a:lnTo>
                <a:close/>
                <a:moveTo>
                  <a:pt x="36" y="676"/>
                </a:moveTo>
                <a:lnTo>
                  <a:pt x="199" y="690"/>
                </a:lnTo>
                <a:lnTo>
                  <a:pt x="199" y="690"/>
                </a:lnTo>
                <a:lnTo>
                  <a:pt x="206" y="690"/>
                </a:lnTo>
                <a:lnTo>
                  <a:pt x="214" y="687"/>
                </a:lnTo>
                <a:lnTo>
                  <a:pt x="221" y="684"/>
                </a:lnTo>
                <a:lnTo>
                  <a:pt x="227" y="681"/>
                </a:lnTo>
                <a:lnTo>
                  <a:pt x="232" y="676"/>
                </a:lnTo>
                <a:lnTo>
                  <a:pt x="236" y="669"/>
                </a:lnTo>
                <a:lnTo>
                  <a:pt x="240" y="662"/>
                </a:lnTo>
                <a:lnTo>
                  <a:pt x="241" y="654"/>
                </a:lnTo>
                <a:lnTo>
                  <a:pt x="248" y="566"/>
                </a:lnTo>
                <a:lnTo>
                  <a:pt x="248" y="566"/>
                </a:lnTo>
                <a:lnTo>
                  <a:pt x="248" y="557"/>
                </a:lnTo>
                <a:lnTo>
                  <a:pt x="247" y="549"/>
                </a:lnTo>
                <a:lnTo>
                  <a:pt x="244" y="543"/>
                </a:lnTo>
                <a:lnTo>
                  <a:pt x="240" y="536"/>
                </a:lnTo>
                <a:lnTo>
                  <a:pt x="234" y="531"/>
                </a:lnTo>
                <a:lnTo>
                  <a:pt x="228" y="528"/>
                </a:lnTo>
                <a:lnTo>
                  <a:pt x="221" y="525"/>
                </a:lnTo>
                <a:lnTo>
                  <a:pt x="213" y="524"/>
                </a:lnTo>
                <a:lnTo>
                  <a:pt x="50" y="510"/>
                </a:lnTo>
                <a:lnTo>
                  <a:pt x="50" y="510"/>
                </a:lnTo>
                <a:lnTo>
                  <a:pt x="42" y="510"/>
                </a:lnTo>
                <a:lnTo>
                  <a:pt x="35" y="511"/>
                </a:lnTo>
                <a:lnTo>
                  <a:pt x="28" y="514"/>
                </a:lnTo>
                <a:lnTo>
                  <a:pt x="22" y="518"/>
                </a:lnTo>
                <a:lnTo>
                  <a:pt x="16" y="524"/>
                </a:lnTo>
                <a:lnTo>
                  <a:pt x="12" y="530"/>
                </a:lnTo>
                <a:lnTo>
                  <a:pt x="10" y="536"/>
                </a:lnTo>
                <a:lnTo>
                  <a:pt x="8" y="544"/>
                </a:lnTo>
                <a:lnTo>
                  <a:pt x="0" y="634"/>
                </a:lnTo>
                <a:lnTo>
                  <a:pt x="0" y="634"/>
                </a:lnTo>
                <a:lnTo>
                  <a:pt x="0" y="641"/>
                </a:lnTo>
                <a:lnTo>
                  <a:pt x="2" y="649"/>
                </a:lnTo>
                <a:lnTo>
                  <a:pt x="6" y="655"/>
                </a:lnTo>
                <a:lnTo>
                  <a:pt x="10" y="662"/>
                </a:lnTo>
                <a:lnTo>
                  <a:pt x="15" y="667"/>
                </a:lnTo>
                <a:lnTo>
                  <a:pt x="21" y="671"/>
                </a:lnTo>
                <a:lnTo>
                  <a:pt x="28" y="674"/>
                </a:lnTo>
                <a:lnTo>
                  <a:pt x="36" y="676"/>
                </a:lnTo>
                <a:lnTo>
                  <a:pt x="36" y="676"/>
                </a:lnTo>
                <a:close/>
                <a:moveTo>
                  <a:pt x="211" y="900"/>
                </a:moveTo>
                <a:lnTo>
                  <a:pt x="211" y="900"/>
                </a:lnTo>
                <a:lnTo>
                  <a:pt x="263" y="839"/>
                </a:lnTo>
                <a:lnTo>
                  <a:pt x="282" y="815"/>
                </a:lnTo>
                <a:lnTo>
                  <a:pt x="289" y="804"/>
                </a:lnTo>
                <a:lnTo>
                  <a:pt x="297" y="792"/>
                </a:lnTo>
                <a:lnTo>
                  <a:pt x="303" y="780"/>
                </a:lnTo>
                <a:lnTo>
                  <a:pt x="310" y="767"/>
                </a:lnTo>
                <a:lnTo>
                  <a:pt x="315" y="753"/>
                </a:lnTo>
                <a:lnTo>
                  <a:pt x="320" y="737"/>
                </a:lnTo>
                <a:lnTo>
                  <a:pt x="331" y="700"/>
                </a:lnTo>
                <a:lnTo>
                  <a:pt x="342" y="653"/>
                </a:lnTo>
                <a:lnTo>
                  <a:pt x="342" y="653"/>
                </a:lnTo>
                <a:lnTo>
                  <a:pt x="451" y="687"/>
                </a:lnTo>
                <a:lnTo>
                  <a:pt x="451" y="687"/>
                </a:lnTo>
                <a:lnTo>
                  <a:pt x="463" y="691"/>
                </a:lnTo>
                <a:lnTo>
                  <a:pt x="463" y="691"/>
                </a:lnTo>
                <a:lnTo>
                  <a:pt x="444" y="745"/>
                </a:lnTo>
                <a:lnTo>
                  <a:pt x="428" y="786"/>
                </a:lnTo>
                <a:lnTo>
                  <a:pt x="421" y="804"/>
                </a:lnTo>
                <a:lnTo>
                  <a:pt x="413" y="820"/>
                </a:lnTo>
                <a:lnTo>
                  <a:pt x="406" y="834"/>
                </a:lnTo>
                <a:lnTo>
                  <a:pt x="398" y="848"/>
                </a:lnTo>
                <a:lnTo>
                  <a:pt x="388" y="861"/>
                </a:lnTo>
                <a:lnTo>
                  <a:pt x="379" y="874"/>
                </a:lnTo>
                <a:lnTo>
                  <a:pt x="356" y="901"/>
                </a:lnTo>
                <a:lnTo>
                  <a:pt x="328" y="932"/>
                </a:lnTo>
                <a:lnTo>
                  <a:pt x="291" y="971"/>
                </a:lnTo>
                <a:lnTo>
                  <a:pt x="291" y="971"/>
                </a:lnTo>
                <a:lnTo>
                  <a:pt x="282" y="979"/>
                </a:lnTo>
                <a:lnTo>
                  <a:pt x="272" y="985"/>
                </a:lnTo>
                <a:lnTo>
                  <a:pt x="262" y="988"/>
                </a:lnTo>
                <a:lnTo>
                  <a:pt x="251" y="988"/>
                </a:lnTo>
                <a:lnTo>
                  <a:pt x="242" y="988"/>
                </a:lnTo>
                <a:lnTo>
                  <a:pt x="232" y="985"/>
                </a:lnTo>
                <a:lnTo>
                  <a:pt x="223" y="981"/>
                </a:lnTo>
                <a:lnTo>
                  <a:pt x="216" y="974"/>
                </a:lnTo>
                <a:lnTo>
                  <a:pt x="208" y="968"/>
                </a:lnTo>
                <a:lnTo>
                  <a:pt x="203" y="959"/>
                </a:lnTo>
                <a:lnTo>
                  <a:pt x="199" y="950"/>
                </a:lnTo>
                <a:lnTo>
                  <a:pt x="198" y="941"/>
                </a:lnTo>
                <a:lnTo>
                  <a:pt x="197" y="931"/>
                </a:lnTo>
                <a:lnTo>
                  <a:pt x="199" y="920"/>
                </a:lnTo>
                <a:lnTo>
                  <a:pt x="204" y="910"/>
                </a:lnTo>
                <a:lnTo>
                  <a:pt x="211" y="900"/>
                </a:lnTo>
                <a:lnTo>
                  <a:pt x="211" y="900"/>
                </a:lnTo>
                <a:close/>
                <a:moveTo>
                  <a:pt x="512" y="2"/>
                </a:moveTo>
                <a:lnTo>
                  <a:pt x="512" y="2"/>
                </a:lnTo>
                <a:lnTo>
                  <a:pt x="521" y="4"/>
                </a:lnTo>
                <a:lnTo>
                  <a:pt x="529" y="7"/>
                </a:lnTo>
                <a:lnTo>
                  <a:pt x="536" y="10"/>
                </a:lnTo>
                <a:lnTo>
                  <a:pt x="544" y="16"/>
                </a:lnTo>
                <a:lnTo>
                  <a:pt x="550" y="20"/>
                </a:lnTo>
                <a:lnTo>
                  <a:pt x="556" y="27"/>
                </a:lnTo>
                <a:lnTo>
                  <a:pt x="561" y="33"/>
                </a:lnTo>
                <a:lnTo>
                  <a:pt x="565" y="39"/>
                </a:lnTo>
                <a:lnTo>
                  <a:pt x="570" y="47"/>
                </a:lnTo>
                <a:lnTo>
                  <a:pt x="573" y="55"/>
                </a:lnTo>
                <a:lnTo>
                  <a:pt x="576" y="62"/>
                </a:lnTo>
                <a:lnTo>
                  <a:pt x="577" y="71"/>
                </a:lnTo>
                <a:lnTo>
                  <a:pt x="578" y="79"/>
                </a:lnTo>
                <a:lnTo>
                  <a:pt x="579" y="88"/>
                </a:lnTo>
                <a:lnTo>
                  <a:pt x="578" y="98"/>
                </a:lnTo>
                <a:lnTo>
                  <a:pt x="577" y="106"/>
                </a:lnTo>
                <a:lnTo>
                  <a:pt x="577" y="106"/>
                </a:lnTo>
                <a:lnTo>
                  <a:pt x="575" y="115"/>
                </a:lnTo>
                <a:lnTo>
                  <a:pt x="572" y="125"/>
                </a:lnTo>
                <a:lnTo>
                  <a:pt x="567" y="133"/>
                </a:lnTo>
                <a:lnTo>
                  <a:pt x="563" y="142"/>
                </a:lnTo>
                <a:lnTo>
                  <a:pt x="558" y="149"/>
                </a:lnTo>
                <a:lnTo>
                  <a:pt x="551" y="158"/>
                </a:lnTo>
                <a:lnTo>
                  <a:pt x="545" y="166"/>
                </a:lnTo>
                <a:lnTo>
                  <a:pt x="538" y="172"/>
                </a:lnTo>
                <a:lnTo>
                  <a:pt x="531" y="179"/>
                </a:lnTo>
                <a:lnTo>
                  <a:pt x="522" y="184"/>
                </a:lnTo>
                <a:lnTo>
                  <a:pt x="515" y="188"/>
                </a:lnTo>
                <a:lnTo>
                  <a:pt x="506" y="192"/>
                </a:lnTo>
                <a:lnTo>
                  <a:pt x="497" y="195"/>
                </a:lnTo>
                <a:lnTo>
                  <a:pt x="489" y="196"/>
                </a:lnTo>
                <a:lnTo>
                  <a:pt x="480" y="196"/>
                </a:lnTo>
                <a:lnTo>
                  <a:pt x="471" y="195"/>
                </a:lnTo>
                <a:lnTo>
                  <a:pt x="471" y="195"/>
                </a:lnTo>
                <a:lnTo>
                  <a:pt x="464" y="193"/>
                </a:lnTo>
                <a:lnTo>
                  <a:pt x="455" y="188"/>
                </a:lnTo>
                <a:lnTo>
                  <a:pt x="449" y="184"/>
                </a:lnTo>
                <a:lnTo>
                  <a:pt x="441" y="179"/>
                </a:lnTo>
                <a:lnTo>
                  <a:pt x="436" y="171"/>
                </a:lnTo>
                <a:lnTo>
                  <a:pt x="430" y="165"/>
                </a:lnTo>
                <a:lnTo>
                  <a:pt x="425" y="156"/>
                </a:lnTo>
                <a:lnTo>
                  <a:pt x="421" y="147"/>
                </a:lnTo>
                <a:lnTo>
                  <a:pt x="418" y="139"/>
                </a:lnTo>
                <a:lnTo>
                  <a:pt x="414" y="129"/>
                </a:lnTo>
                <a:lnTo>
                  <a:pt x="412" y="119"/>
                </a:lnTo>
                <a:lnTo>
                  <a:pt x="410" y="110"/>
                </a:lnTo>
                <a:lnTo>
                  <a:pt x="409" y="100"/>
                </a:lnTo>
                <a:lnTo>
                  <a:pt x="409" y="90"/>
                </a:lnTo>
                <a:lnTo>
                  <a:pt x="410" y="80"/>
                </a:lnTo>
                <a:lnTo>
                  <a:pt x="411" y="71"/>
                </a:lnTo>
                <a:lnTo>
                  <a:pt x="411" y="71"/>
                </a:lnTo>
                <a:lnTo>
                  <a:pt x="413" y="62"/>
                </a:lnTo>
                <a:lnTo>
                  <a:pt x="416" y="54"/>
                </a:lnTo>
                <a:lnTo>
                  <a:pt x="421" y="46"/>
                </a:lnTo>
                <a:lnTo>
                  <a:pt x="425" y="38"/>
                </a:lnTo>
                <a:lnTo>
                  <a:pt x="430" y="32"/>
                </a:lnTo>
                <a:lnTo>
                  <a:pt x="436" y="25"/>
                </a:lnTo>
                <a:lnTo>
                  <a:pt x="442" y="20"/>
                </a:lnTo>
                <a:lnTo>
                  <a:pt x="449" y="15"/>
                </a:lnTo>
                <a:lnTo>
                  <a:pt x="455" y="10"/>
                </a:lnTo>
                <a:lnTo>
                  <a:pt x="463" y="7"/>
                </a:lnTo>
                <a:lnTo>
                  <a:pt x="470" y="4"/>
                </a:lnTo>
                <a:lnTo>
                  <a:pt x="479" y="2"/>
                </a:lnTo>
                <a:lnTo>
                  <a:pt x="487" y="1"/>
                </a:lnTo>
                <a:lnTo>
                  <a:pt x="495" y="0"/>
                </a:lnTo>
                <a:lnTo>
                  <a:pt x="504" y="1"/>
                </a:lnTo>
                <a:lnTo>
                  <a:pt x="512" y="2"/>
                </a:lnTo>
                <a:lnTo>
                  <a:pt x="512" y="2"/>
                </a:lnTo>
                <a:close/>
                <a:moveTo>
                  <a:pt x="503" y="239"/>
                </a:moveTo>
                <a:lnTo>
                  <a:pt x="503" y="239"/>
                </a:lnTo>
                <a:lnTo>
                  <a:pt x="510" y="242"/>
                </a:lnTo>
                <a:lnTo>
                  <a:pt x="522" y="246"/>
                </a:lnTo>
                <a:lnTo>
                  <a:pt x="534" y="253"/>
                </a:lnTo>
                <a:lnTo>
                  <a:pt x="539" y="257"/>
                </a:lnTo>
                <a:lnTo>
                  <a:pt x="545" y="262"/>
                </a:lnTo>
                <a:lnTo>
                  <a:pt x="545" y="262"/>
                </a:lnTo>
                <a:lnTo>
                  <a:pt x="614" y="330"/>
                </a:lnTo>
                <a:lnTo>
                  <a:pt x="627" y="340"/>
                </a:lnTo>
                <a:lnTo>
                  <a:pt x="637" y="349"/>
                </a:lnTo>
                <a:lnTo>
                  <a:pt x="647" y="356"/>
                </a:lnTo>
                <a:lnTo>
                  <a:pt x="657" y="362"/>
                </a:lnTo>
                <a:lnTo>
                  <a:pt x="667" y="366"/>
                </a:lnTo>
                <a:lnTo>
                  <a:pt x="677" y="368"/>
                </a:lnTo>
                <a:lnTo>
                  <a:pt x="688" y="370"/>
                </a:lnTo>
                <a:lnTo>
                  <a:pt x="701" y="372"/>
                </a:lnTo>
                <a:lnTo>
                  <a:pt x="733" y="372"/>
                </a:lnTo>
                <a:lnTo>
                  <a:pt x="778" y="369"/>
                </a:lnTo>
                <a:lnTo>
                  <a:pt x="778" y="369"/>
                </a:lnTo>
                <a:lnTo>
                  <a:pt x="786" y="370"/>
                </a:lnTo>
                <a:lnTo>
                  <a:pt x="794" y="373"/>
                </a:lnTo>
                <a:lnTo>
                  <a:pt x="800" y="376"/>
                </a:lnTo>
                <a:lnTo>
                  <a:pt x="807" y="381"/>
                </a:lnTo>
                <a:lnTo>
                  <a:pt x="810" y="388"/>
                </a:lnTo>
                <a:lnTo>
                  <a:pt x="813" y="394"/>
                </a:lnTo>
                <a:lnTo>
                  <a:pt x="815" y="402"/>
                </a:lnTo>
                <a:lnTo>
                  <a:pt x="816" y="409"/>
                </a:lnTo>
                <a:lnTo>
                  <a:pt x="816" y="418"/>
                </a:lnTo>
                <a:lnTo>
                  <a:pt x="814" y="425"/>
                </a:lnTo>
                <a:lnTo>
                  <a:pt x="812" y="432"/>
                </a:lnTo>
                <a:lnTo>
                  <a:pt x="809" y="438"/>
                </a:lnTo>
                <a:lnTo>
                  <a:pt x="805" y="445"/>
                </a:lnTo>
                <a:lnTo>
                  <a:pt x="798" y="449"/>
                </a:lnTo>
                <a:lnTo>
                  <a:pt x="792" y="452"/>
                </a:lnTo>
                <a:lnTo>
                  <a:pt x="784" y="453"/>
                </a:lnTo>
                <a:lnTo>
                  <a:pt x="784" y="453"/>
                </a:lnTo>
                <a:lnTo>
                  <a:pt x="738" y="459"/>
                </a:lnTo>
                <a:lnTo>
                  <a:pt x="701" y="462"/>
                </a:lnTo>
                <a:lnTo>
                  <a:pt x="686" y="462"/>
                </a:lnTo>
                <a:lnTo>
                  <a:pt x="671" y="462"/>
                </a:lnTo>
                <a:lnTo>
                  <a:pt x="658" y="462"/>
                </a:lnTo>
                <a:lnTo>
                  <a:pt x="646" y="460"/>
                </a:lnTo>
                <a:lnTo>
                  <a:pt x="634" y="457"/>
                </a:lnTo>
                <a:lnTo>
                  <a:pt x="622" y="452"/>
                </a:lnTo>
                <a:lnTo>
                  <a:pt x="610" y="447"/>
                </a:lnTo>
                <a:lnTo>
                  <a:pt x="599" y="441"/>
                </a:lnTo>
                <a:lnTo>
                  <a:pt x="586" y="431"/>
                </a:lnTo>
                <a:lnTo>
                  <a:pt x="571" y="421"/>
                </a:lnTo>
                <a:lnTo>
                  <a:pt x="538" y="393"/>
                </a:lnTo>
                <a:lnTo>
                  <a:pt x="516" y="514"/>
                </a:lnTo>
                <a:lnTo>
                  <a:pt x="516" y="514"/>
                </a:lnTo>
                <a:lnTo>
                  <a:pt x="516" y="521"/>
                </a:lnTo>
                <a:lnTo>
                  <a:pt x="518" y="528"/>
                </a:lnTo>
                <a:lnTo>
                  <a:pt x="521" y="533"/>
                </a:lnTo>
                <a:lnTo>
                  <a:pt x="526" y="538"/>
                </a:lnTo>
                <a:lnTo>
                  <a:pt x="526" y="538"/>
                </a:lnTo>
                <a:lnTo>
                  <a:pt x="575" y="558"/>
                </a:lnTo>
                <a:lnTo>
                  <a:pt x="614" y="576"/>
                </a:lnTo>
                <a:lnTo>
                  <a:pt x="631" y="585"/>
                </a:lnTo>
                <a:lnTo>
                  <a:pt x="646" y="595"/>
                </a:lnTo>
                <a:lnTo>
                  <a:pt x="660" y="604"/>
                </a:lnTo>
                <a:lnTo>
                  <a:pt x="673" y="616"/>
                </a:lnTo>
                <a:lnTo>
                  <a:pt x="685" y="629"/>
                </a:lnTo>
                <a:lnTo>
                  <a:pt x="696" y="644"/>
                </a:lnTo>
                <a:lnTo>
                  <a:pt x="706" y="662"/>
                </a:lnTo>
                <a:lnTo>
                  <a:pt x="716" y="682"/>
                </a:lnTo>
                <a:lnTo>
                  <a:pt x="727" y="705"/>
                </a:lnTo>
                <a:lnTo>
                  <a:pt x="738" y="732"/>
                </a:lnTo>
                <a:lnTo>
                  <a:pt x="748" y="762"/>
                </a:lnTo>
                <a:lnTo>
                  <a:pt x="759" y="796"/>
                </a:lnTo>
                <a:lnTo>
                  <a:pt x="759" y="796"/>
                </a:lnTo>
                <a:lnTo>
                  <a:pt x="762" y="808"/>
                </a:lnTo>
                <a:lnTo>
                  <a:pt x="764" y="819"/>
                </a:lnTo>
                <a:lnTo>
                  <a:pt x="761" y="829"/>
                </a:lnTo>
                <a:lnTo>
                  <a:pt x="758" y="837"/>
                </a:lnTo>
                <a:lnTo>
                  <a:pt x="753" y="846"/>
                </a:lnTo>
                <a:lnTo>
                  <a:pt x="746" y="852"/>
                </a:lnTo>
                <a:lnTo>
                  <a:pt x="739" y="859"/>
                </a:lnTo>
                <a:lnTo>
                  <a:pt x="730" y="863"/>
                </a:lnTo>
                <a:lnTo>
                  <a:pt x="722" y="866"/>
                </a:lnTo>
                <a:lnTo>
                  <a:pt x="712" y="869"/>
                </a:lnTo>
                <a:lnTo>
                  <a:pt x="702" y="869"/>
                </a:lnTo>
                <a:lnTo>
                  <a:pt x="692" y="866"/>
                </a:lnTo>
                <a:lnTo>
                  <a:pt x="684" y="863"/>
                </a:lnTo>
                <a:lnTo>
                  <a:pt x="675" y="858"/>
                </a:lnTo>
                <a:lnTo>
                  <a:pt x="669" y="850"/>
                </a:lnTo>
                <a:lnTo>
                  <a:pt x="662" y="841"/>
                </a:lnTo>
                <a:lnTo>
                  <a:pt x="662" y="841"/>
                </a:lnTo>
                <a:lnTo>
                  <a:pt x="645" y="807"/>
                </a:lnTo>
                <a:lnTo>
                  <a:pt x="629" y="778"/>
                </a:lnTo>
                <a:lnTo>
                  <a:pt x="614" y="754"/>
                </a:lnTo>
                <a:lnTo>
                  <a:pt x="600" y="733"/>
                </a:lnTo>
                <a:lnTo>
                  <a:pt x="586" y="715"/>
                </a:lnTo>
                <a:lnTo>
                  <a:pt x="571" y="700"/>
                </a:lnTo>
                <a:lnTo>
                  <a:pt x="556" y="687"/>
                </a:lnTo>
                <a:lnTo>
                  <a:pt x="539" y="677"/>
                </a:lnTo>
                <a:lnTo>
                  <a:pt x="521" y="668"/>
                </a:lnTo>
                <a:lnTo>
                  <a:pt x="502" y="659"/>
                </a:lnTo>
                <a:lnTo>
                  <a:pt x="479" y="651"/>
                </a:lnTo>
                <a:lnTo>
                  <a:pt x="453" y="642"/>
                </a:lnTo>
                <a:lnTo>
                  <a:pt x="393" y="624"/>
                </a:lnTo>
                <a:lnTo>
                  <a:pt x="314" y="598"/>
                </a:lnTo>
                <a:lnTo>
                  <a:pt x="314" y="598"/>
                </a:lnTo>
                <a:lnTo>
                  <a:pt x="303" y="591"/>
                </a:lnTo>
                <a:lnTo>
                  <a:pt x="296" y="584"/>
                </a:lnTo>
                <a:lnTo>
                  <a:pt x="288" y="576"/>
                </a:lnTo>
                <a:lnTo>
                  <a:pt x="283" y="567"/>
                </a:lnTo>
                <a:lnTo>
                  <a:pt x="278" y="557"/>
                </a:lnTo>
                <a:lnTo>
                  <a:pt x="276" y="547"/>
                </a:lnTo>
                <a:lnTo>
                  <a:pt x="274" y="535"/>
                </a:lnTo>
                <a:lnTo>
                  <a:pt x="274" y="525"/>
                </a:lnTo>
                <a:lnTo>
                  <a:pt x="312" y="317"/>
                </a:lnTo>
                <a:lnTo>
                  <a:pt x="312" y="317"/>
                </a:lnTo>
                <a:lnTo>
                  <a:pt x="283" y="326"/>
                </a:lnTo>
                <a:lnTo>
                  <a:pt x="261" y="334"/>
                </a:lnTo>
                <a:lnTo>
                  <a:pt x="253" y="338"/>
                </a:lnTo>
                <a:lnTo>
                  <a:pt x="245" y="344"/>
                </a:lnTo>
                <a:lnTo>
                  <a:pt x="240" y="349"/>
                </a:lnTo>
                <a:lnTo>
                  <a:pt x="235" y="354"/>
                </a:lnTo>
                <a:lnTo>
                  <a:pt x="231" y="362"/>
                </a:lnTo>
                <a:lnTo>
                  <a:pt x="228" y="370"/>
                </a:lnTo>
                <a:lnTo>
                  <a:pt x="225" y="380"/>
                </a:lnTo>
                <a:lnTo>
                  <a:pt x="222" y="391"/>
                </a:lnTo>
                <a:lnTo>
                  <a:pt x="217" y="420"/>
                </a:lnTo>
                <a:lnTo>
                  <a:pt x="211" y="458"/>
                </a:lnTo>
                <a:lnTo>
                  <a:pt x="211" y="458"/>
                </a:lnTo>
                <a:lnTo>
                  <a:pt x="208" y="465"/>
                </a:lnTo>
                <a:lnTo>
                  <a:pt x="205" y="472"/>
                </a:lnTo>
                <a:lnTo>
                  <a:pt x="200" y="477"/>
                </a:lnTo>
                <a:lnTo>
                  <a:pt x="193" y="482"/>
                </a:lnTo>
                <a:lnTo>
                  <a:pt x="187" y="485"/>
                </a:lnTo>
                <a:lnTo>
                  <a:pt x="179" y="487"/>
                </a:lnTo>
                <a:lnTo>
                  <a:pt x="172" y="488"/>
                </a:lnTo>
                <a:lnTo>
                  <a:pt x="164" y="487"/>
                </a:lnTo>
                <a:lnTo>
                  <a:pt x="157" y="486"/>
                </a:lnTo>
                <a:lnTo>
                  <a:pt x="149" y="483"/>
                </a:lnTo>
                <a:lnTo>
                  <a:pt x="143" y="479"/>
                </a:lnTo>
                <a:lnTo>
                  <a:pt x="136" y="474"/>
                </a:lnTo>
                <a:lnTo>
                  <a:pt x="132" y="467"/>
                </a:lnTo>
                <a:lnTo>
                  <a:pt x="129" y="461"/>
                </a:lnTo>
                <a:lnTo>
                  <a:pt x="126" y="452"/>
                </a:lnTo>
                <a:lnTo>
                  <a:pt x="126" y="443"/>
                </a:lnTo>
                <a:lnTo>
                  <a:pt x="126" y="443"/>
                </a:lnTo>
                <a:lnTo>
                  <a:pt x="130" y="413"/>
                </a:lnTo>
                <a:lnTo>
                  <a:pt x="134" y="386"/>
                </a:lnTo>
                <a:lnTo>
                  <a:pt x="138" y="362"/>
                </a:lnTo>
                <a:lnTo>
                  <a:pt x="143" y="341"/>
                </a:lnTo>
                <a:lnTo>
                  <a:pt x="149" y="323"/>
                </a:lnTo>
                <a:lnTo>
                  <a:pt x="157" y="307"/>
                </a:lnTo>
                <a:lnTo>
                  <a:pt x="165" y="293"/>
                </a:lnTo>
                <a:lnTo>
                  <a:pt x="175" y="281"/>
                </a:lnTo>
                <a:lnTo>
                  <a:pt x="187" y="269"/>
                </a:lnTo>
                <a:lnTo>
                  <a:pt x="201" y="259"/>
                </a:lnTo>
                <a:lnTo>
                  <a:pt x="216" y="250"/>
                </a:lnTo>
                <a:lnTo>
                  <a:pt x="234" y="241"/>
                </a:lnTo>
                <a:lnTo>
                  <a:pt x="255" y="231"/>
                </a:lnTo>
                <a:lnTo>
                  <a:pt x="278" y="223"/>
                </a:lnTo>
                <a:lnTo>
                  <a:pt x="333" y="201"/>
                </a:lnTo>
                <a:lnTo>
                  <a:pt x="333" y="201"/>
                </a:lnTo>
                <a:lnTo>
                  <a:pt x="343" y="199"/>
                </a:lnTo>
                <a:lnTo>
                  <a:pt x="355" y="199"/>
                </a:lnTo>
                <a:lnTo>
                  <a:pt x="369" y="200"/>
                </a:lnTo>
                <a:lnTo>
                  <a:pt x="382" y="202"/>
                </a:lnTo>
                <a:lnTo>
                  <a:pt x="407" y="208"/>
                </a:lnTo>
                <a:lnTo>
                  <a:pt x="423" y="213"/>
                </a:lnTo>
                <a:lnTo>
                  <a:pt x="472" y="300"/>
                </a:lnTo>
                <a:lnTo>
                  <a:pt x="503" y="239"/>
                </a:lnTo>
                <a:lnTo>
                  <a:pt x="503" y="239"/>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3200">
              <a:latin typeface="Arial" panose="020B0604020202020204" pitchFamily="34" charset="0"/>
              <a:ea typeface="汉仪旗黑-60S" panose="00020600040101010101" pitchFamily="18" charset="-122"/>
              <a:cs typeface="+mn-ea"/>
              <a:sym typeface="Arial" panose="020B0604020202020204" pitchFamily="34" charset="0"/>
            </a:endParaRPr>
          </a:p>
        </p:txBody>
      </p:sp>
      <p:sp>
        <p:nvSpPr>
          <p:cNvPr id="76" name="TextBox 26"/>
          <p:cNvSpPr txBox="1"/>
          <p:nvPr/>
        </p:nvSpPr>
        <p:spPr bwMode="auto">
          <a:xfrm>
            <a:off x="5521222" y="2891463"/>
            <a:ext cx="1230785" cy="499828"/>
          </a:xfrm>
          <a:prstGeom prst="rect">
            <a:avLst/>
          </a:prstGeom>
          <a:noFill/>
          <a:scene3d>
            <a:camera prst="orthographicFront">
              <a:rot lat="0" lon="0" rev="0"/>
            </a:camera>
            <a:lightRig rig="threePt" dir="t"/>
          </a:scene3d>
          <a:sp3d prstMaterial="matte">
            <a:bevelT w="1270" h="1270"/>
          </a:sp3d>
        </p:spPr>
        <p:txBody>
          <a:bodyPr wrap="none" lIns="0" tIns="0" rIns="0" bIns="0" anchor="t" anchorCtr="0">
            <a:normAutofit/>
          </a:bodyPr>
          <a:lstStyle/>
          <a:p>
            <a:pPr algn="ctr">
              <a:buClr>
                <a:prstClr val="white"/>
              </a:buClr>
              <a:defRPr/>
            </a:pPr>
            <a:r>
              <a:rPr lang="en-US" altLang="zh-CN" sz="2400" b="1" dirty="0">
                <a:solidFill>
                  <a:schemeClr val="tx1">
                    <a:lumMod val="75000"/>
                    <a:lumOff val="25000"/>
                  </a:schemeClr>
                </a:solidFill>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rPr>
              <a:t>03</a:t>
            </a:r>
            <a:endParaRPr lang="en-US" altLang="zh-CN" sz="2400" b="1" dirty="0">
              <a:solidFill>
                <a:schemeClr val="tx1">
                  <a:lumMod val="75000"/>
                  <a:lumOff val="25000"/>
                </a:schemeClr>
              </a:solidFill>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endParaRPr>
          </a:p>
        </p:txBody>
      </p:sp>
      <p:sp>
        <p:nvSpPr>
          <p:cNvPr id="81" name="TextBox 32"/>
          <p:cNvSpPr txBox="1"/>
          <p:nvPr/>
        </p:nvSpPr>
        <p:spPr>
          <a:xfrm>
            <a:off x="1330043" y="1980626"/>
            <a:ext cx="2935128" cy="388125"/>
          </a:xfrm>
          <a:prstGeom prst="rect">
            <a:avLst/>
          </a:prstGeom>
          <a:noFill/>
        </p:spPr>
        <p:txBody>
          <a:bodyPr wrap="none" lIns="0" tIns="0" rIns="479875" bIns="0" anchor="b" anchorCtr="0">
            <a:normAutofit fontScale="90000"/>
          </a:bodyPr>
          <a:lstStyle/>
          <a:p>
            <a:pPr algn="r"/>
            <a:r>
              <a:rPr lang="en-US" altLang="zh-CN" sz="2400" b="1" dirty="0">
                <a:solidFill>
                  <a:schemeClr val="accent1">
                    <a:lumMod val="100000"/>
                  </a:schemeClr>
                </a:solidFill>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rPr>
              <a:t>01</a:t>
            </a:r>
            <a:endParaRPr lang="en-US" altLang="zh-CN" sz="2400" b="1" dirty="0">
              <a:solidFill>
                <a:schemeClr val="accent1">
                  <a:lumMod val="100000"/>
                </a:schemeClr>
              </a:solidFill>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endParaRPr>
          </a:p>
        </p:txBody>
      </p:sp>
      <p:sp>
        <p:nvSpPr>
          <p:cNvPr id="82" name="TextBox 33"/>
          <p:cNvSpPr txBox="1"/>
          <p:nvPr/>
        </p:nvSpPr>
        <p:spPr>
          <a:xfrm>
            <a:off x="914403" y="2368750"/>
            <a:ext cx="3389969" cy="934216"/>
          </a:xfrm>
          <a:prstGeom prst="rect">
            <a:avLst/>
          </a:prstGeom>
        </p:spPr>
        <p:txBody>
          <a:bodyPr vert="horz" wrap="square" lIns="0" tIns="0" rIns="479875" bIns="0" anchor="ctr">
            <a:normAutofit/>
          </a:bodyPr>
          <a:lstStyle/>
          <a:p>
            <a:pPr algn="r">
              <a:lnSpc>
                <a:spcPct val="120000"/>
              </a:lnSpc>
            </a:pPr>
            <a:r>
              <a:rPr lang="zh-CN" altLang="en-US" sz="1200">
                <a:solidFill>
                  <a:schemeClr val="dk1">
                    <a:lumMod val="100000"/>
                  </a:schemeClr>
                </a:solidFill>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rPr>
              <a:t>安全生产事故隐患是指生产经营单位违反</a:t>
            </a:r>
            <a:r>
              <a:rPr lang="en-US" altLang="zh-CN" sz="1200">
                <a:solidFill>
                  <a:schemeClr val="dk1">
                    <a:lumMod val="100000"/>
                  </a:schemeClr>
                </a:solidFill>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rPr>
              <a:t>(</a:t>
            </a:r>
            <a:r>
              <a:rPr lang="zh-CN" altLang="en-US" sz="1200">
                <a:solidFill>
                  <a:schemeClr val="dk1">
                    <a:lumMod val="100000"/>
                  </a:schemeClr>
                </a:solidFill>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rPr>
              <a:t>不符合</a:t>
            </a:r>
            <a:r>
              <a:rPr lang="en-US" altLang="zh-CN" sz="1200">
                <a:solidFill>
                  <a:schemeClr val="dk1">
                    <a:lumMod val="100000"/>
                  </a:schemeClr>
                </a:solidFill>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rPr>
              <a:t>)</a:t>
            </a:r>
            <a:r>
              <a:rPr lang="zh-CN" altLang="en-US" sz="1200">
                <a:solidFill>
                  <a:schemeClr val="dk1">
                    <a:lumMod val="100000"/>
                  </a:schemeClr>
                </a:solidFill>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rPr>
              <a:t>安全生产法律、法规、规章、标准、规程和安全生产管理制度的规</a:t>
            </a:r>
            <a:r>
              <a:rPr lang="zh-CN" altLang="en-US" sz="1200">
                <a:solidFill>
                  <a:schemeClr val="dk1">
                    <a:lumMod val="100000"/>
                  </a:schemeClr>
                </a:solidFill>
                <a:latin typeface="Arial" panose="020B0604020202020204" pitchFamily="34" charset="0"/>
                <a:ea typeface="汉仪旗黑-60S" panose="00020600040101010101" pitchFamily="18" charset="-122"/>
                <a:cs typeface="+mn-ea"/>
                <a:sym typeface="Arial" panose="020B0604020202020204" pitchFamily="34" charset="0"/>
              </a:rPr>
              <a:t>定</a:t>
            </a:r>
            <a:endParaRPr lang="zh-CN" altLang="en-US" sz="1200" dirty="0">
              <a:solidFill>
                <a:schemeClr val="dk1">
                  <a:lumMod val="100000"/>
                </a:schemeClr>
              </a:solidFill>
              <a:latin typeface="Arial" panose="020B0604020202020204" pitchFamily="34" charset="0"/>
              <a:ea typeface="汉仪旗黑-60S" panose="00020600040101010101" pitchFamily="18" charset="-122"/>
              <a:cs typeface="+mn-ea"/>
              <a:sym typeface="Arial" panose="020B0604020202020204" pitchFamily="34" charset="0"/>
            </a:endParaRPr>
          </a:p>
        </p:txBody>
      </p:sp>
      <p:sp>
        <p:nvSpPr>
          <p:cNvPr id="79" name="TextBox 35"/>
          <p:cNvSpPr txBox="1"/>
          <p:nvPr/>
        </p:nvSpPr>
        <p:spPr>
          <a:xfrm>
            <a:off x="7996735" y="1980626"/>
            <a:ext cx="2822852" cy="388125"/>
          </a:xfrm>
          <a:prstGeom prst="rect">
            <a:avLst/>
          </a:prstGeom>
          <a:noFill/>
        </p:spPr>
        <p:txBody>
          <a:bodyPr wrap="none" lIns="479875" tIns="0" rIns="0" bIns="0" anchor="b" anchorCtr="0">
            <a:normAutofit fontScale="90000"/>
          </a:bodyPr>
          <a:lstStyle/>
          <a:p>
            <a:r>
              <a:rPr lang="en-US" altLang="zh-CN" sz="2400" b="1" dirty="0">
                <a:solidFill>
                  <a:schemeClr val="accent2">
                    <a:lumMod val="100000"/>
                  </a:schemeClr>
                </a:solidFill>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rPr>
              <a:t>02</a:t>
            </a:r>
            <a:endParaRPr lang="en-US" altLang="zh-CN" sz="2400" b="1" dirty="0">
              <a:solidFill>
                <a:schemeClr val="accent2">
                  <a:lumMod val="100000"/>
                </a:schemeClr>
              </a:solidFill>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endParaRPr>
          </a:p>
        </p:txBody>
      </p:sp>
      <p:sp>
        <p:nvSpPr>
          <p:cNvPr id="80" name="TextBox 36"/>
          <p:cNvSpPr txBox="1"/>
          <p:nvPr/>
        </p:nvSpPr>
        <p:spPr>
          <a:xfrm>
            <a:off x="7996735" y="2368750"/>
            <a:ext cx="3139837" cy="934216"/>
          </a:xfrm>
          <a:prstGeom prst="rect">
            <a:avLst/>
          </a:prstGeom>
        </p:spPr>
        <p:txBody>
          <a:bodyPr vert="horz" wrap="square" lIns="479875" tIns="0" rIns="0" bIns="0" anchor="ctr" anchorCtr="0">
            <a:noAutofit/>
          </a:bodyPr>
          <a:lstStyle/>
          <a:p>
            <a:pPr>
              <a:lnSpc>
                <a:spcPct val="120000"/>
              </a:lnSpc>
            </a:pPr>
            <a:r>
              <a:rPr lang="zh-CN" altLang="en-US" sz="1200" dirty="0">
                <a:solidFill>
                  <a:schemeClr val="dk1">
                    <a:lumMod val="100000"/>
                  </a:schemeClr>
                </a:solidFill>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rPr>
              <a:t>或者因其他因素在生产经营活动中存在可能导致事故发生的物的危险状态、人的不安全行为和管理上的缺陷</a:t>
            </a:r>
            <a:endParaRPr lang="zh-CN" altLang="en-US" sz="1200" dirty="0">
              <a:solidFill>
                <a:schemeClr val="dk1">
                  <a:lumMod val="100000"/>
                </a:schemeClr>
              </a:solidFill>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endParaRPr>
          </a:p>
        </p:txBody>
      </p:sp>
      <p:sp>
        <p:nvSpPr>
          <p:cNvPr id="2" name="矩形 1"/>
          <p:cNvSpPr/>
          <p:nvPr/>
        </p:nvSpPr>
        <p:spPr>
          <a:xfrm>
            <a:off x="5066014" y="3335018"/>
            <a:ext cx="2141200" cy="755015"/>
          </a:xfrm>
          <a:prstGeom prst="rect">
            <a:avLst/>
          </a:prstGeom>
        </p:spPr>
        <p:txBody>
          <a:bodyPr wrap="square">
            <a:spAutoFit/>
          </a:bodyPr>
          <a:lstStyle/>
          <a:p>
            <a:pPr algn="ctr">
              <a:lnSpc>
                <a:spcPct val="120000"/>
              </a:lnSpc>
              <a:defRPr/>
            </a:pPr>
            <a:r>
              <a:rPr lang="zh-CN" altLang="en-US" sz="1200">
                <a:solidFill>
                  <a:schemeClr val="tx1">
                    <a:lumMod val="75000"/>
                    <a:lumOff val="25000"/>
                  </a:schemeClr>
                </a:solidFill>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rPr>
              <a:t>一类是“违反”型隐患</a:t>
            </a:r>
            <a:r>
              <a:rPr lang="en-US" altLang="zh-CN" sz="1200">
                <a:solidFill>
                  <a:schemeClr val="tx1">
                    <a:lumMod val="75000"/>
                    <a:lumOff val="25000"/>
                  </a:schemeClr>
                </a:solidFill>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rPr>
              <a:t>;</a:t>
            </a:r>
            <a:r>
              <a:rPr lang="zh-CN" altLang="en-US" sz="1200">
                <a:solidFill>
                  <a:schemeClr val="tx1">
                    <a:lumMod val="75000"/>
                    <a:lumOff val="25000"/>
                  </a:schemeClr>
                </a:solidFill>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rPr>
              <a:t>另一类是由于某些因素而引起的三种现实表</a:t>
            </a:r>
            <a:r>
              <a:rPr lang="zh-CN" altLang="en-US" sz="1200">
                <a:solidFill>
                  <a:schemeClr val="tx1">
                    <a:lumMod val="75000"/>
                    <a:lumOff val="25000"/>
                  </a:schemeClr>
                </a:solidFill>
                <a:latin typeface="思源黑体 Regular" panose="020B0500000000000000" charset="-122"/>
                <a:ea typeface="汉仪旗黑-60S" panose="00020600040101010101" pitchFamily="18" charset="-122"/>
                <a:cs typeface="+mn-ea"/>
                <a:sym typeface="Arial" panose="020B0604020202020204" pitchFamily="34" charset="0"/>
              </a:rPr>
              <a:t>现</a:t>
            </a:r>
            <a:endParaRPr lang="zh-CN" altLang="en-US" sz="1200" dirty="0">
              <a:solidFill>
                <a:schemeClr val="tx1">
                  <a:lumMod val="75000"/>
                  <a:lumOff val="25000"/>
                </a:schemeClr>
              </a:solidFill>
              <a:latin typeface="思源黑体 Regular" panose="020B0500000000000000" charset="-122"/>
              <a:ea typeface="汉仪旗黑-60S" panose="00020600040101010101" pitchFamily="18" charset="-122"/>
              <a:cs typeface="+mn-ea"/>
              <a:sym typeface="Arial" panose="020B0604020202020204" pitchFamily="34" charset="0"/>
            </a:endParaRPr>
          </a:p>
        </p:txBody>
      </p:sp>
    </p:spTree>
    <p:custDataLst>
      <p:tags r:id="rId1"/>
    </p:custData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文本框"/>
          <p:cNvSpPr/>
          <p:nvPr/>
        </p:nvSpPr>
        <p:spPr>
          <a:xfrm>
            <a:off x="916214" y="289917"/>
            <a:ext cx="5194300" cy="583565"/>
          </a:xfrm>
          <a:prstGeom prst="rect">
            <a:avLst/>
          </a:prstGeom>
        </p:spPr>
        <p:txBody>
          <a:bodyPr wrap="square">
            <a:spAutoFit/>
          </a:bodyPr>
          <a:lstStyle/>
          <a:p>
            <a:pPr lvl="0"/>
            <a:r>
              <a:rPr lang="zh-CN" altLang="en-US" sz="3200" b="1">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rPr>
              <a:t>什么是事故隐患</a:t>
            </a:r>
            <a:endParaRPr lang="zh-CN" altLang="en-US" sz="3200" b="1" dirty="0">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endParaRPr>
          </a:p>
        </p:txBody>
      </p:sp>
      <p:sp>
        <p:nvSpPr>
          <p:cNvPr id="4" name="矩形 3"/>
          <p:cNvSpPr/>
          <p:nvPr/>
        </p:nvSpPr>
        <p:spPr bwMode="auto">
          <a:xfrm>
            <a:off x="8144695" y="2514223"/>
            <a:ext cx="2292697" cy="922020"/>
          </a:xfrm>
          <a:prstGeom prst="rect">
            <a:avLst/>
          </a:prstGeom>
        </p:spPr>
        <p:txBody>
          <a:bodyPr wrap="square">
            <a:spAutoFit/>
            <a:scene3d>
              <a:camera prst="orthographicFront"/>
              <a:lightRig rig="threePt" dir="t"/>
            </a:scene3d>
            <a:sp3d contourW="12700"/>
          </a:bodyPr>
          <a:lstStyle/>
          <a:p>
            <a:pPr lvl="0">
              <a:lnSpc>
                <a:spcPct val="150000"/>
              </a:lnSpc>
              <a:defRPr/>
            </a:pPr>
            <a:r>
              <a:rPr lang="zh-CN" altLang="en-US" sz="1200">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rPr>
              <a:t>人的不安全行为是指人在工作过程中的操作、指示或其他具体行为不符合安全规定</a:t>
            </a:r>
            <a:endParaRPr lang="zh-CN" altLang="en-US" sz="1200" dirty="0">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endParaRPr>
          </a:p>
        </p:txBody>
      </p:sp>
      <p:sp>
        <p:nvSpPr>
          <p:cNvPr id="5" name="文本框 4"/>
          <p:cNvSpPr txBox="1"/>
          <p:nvPr/>
        </p:nvSpPr>
        <p:spPr>
          <a:xfrm>
            <a:off x="8137033" y="2141595"/>
            <a:ext cx="2522538" cy="398780"/>
          </a:xfrm>
          <a:prstGeom prst="rect">
            <a:avLst/>
          </a:prstGeom>
          <a:noFill/>
        </p:spPr>
        <p:txBody>
          <a:bodyPr wrap="square" rtlCol="0">
            <a:spAutoFit/>
            <a:scene3d>
              <a:camera prst="orthographicFront"/>
              <a:lightRig rig="threePt" dir="t"/>
            </a:scene3d>
            <a:sp3d contourW="12700"/>
          </a:bodyPr>
          <a:lstStyle/>
          <a:p>
            <a:pPr lvl="0"/>
            <a:r>
              <a:rPr lang="en-US" altLang="zh-CN" sz="2000" b="1" dirty="0">
                <a:solidFill>
                  <a:schemeClr val="tx1">
                    <a:lumMod val="75000"/>
                    <a:lumOff val="25000"/>
                  </a:schemeClr>
                </a:solidFill>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rPr>
              <a:t>02</a:t>
            </a:r>
            <a:endParaRPr lang="en-US" altLang="zh-CN" sz="2000" b="1" dirty="0">
              <a:solidFill>
                <a:schemeClr val="tx1">
                  <a:lumMod val="75000"/>
                  <a:lumOff val="25000"/>
                </a:schemeClr>
              </a:solidFill>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endParaRPr>
          </a:p>
        </p:txBody>
      </p:sp>
      <p:sp>
        <p:nvSpPr>
          <p:cNvPr id="7" name="矩形 6"/>
          <p:cNvSpPr/>
          <p:nvPr/>
        </p:nvSpPr>
        <p:spPr bwMode="auto">
          <a:xfrm>
            <a:off x="8144695" y="4177351"/>
            <a:ext cx="2292697" cy="1198880"/>
          </a:xfrm>
          <a:prstGeom prst="rect">
            <a:avLst/>
          </a:prstGeom>
        </p:spPr>
        <p:txBody>
          <a:bodyPr wrap="square">
            <a:spAutoFit/>
            <a:scene3d>
              <a:camera prst="orthographicFront"/>
              <a:lightRig rig="threePt" dir="t"/>
            </a:scene3d>
            <a:sp3d contourW="12700"/>
          </a:bodyPr>
          <a:lstStyle/>
          <a:p>
            <a:pPr lvl="0">
              <a:lnSpc>
                <a:spcPct val="150000"/>
              </a:lnSpc>
              <a:defRPr/>
            </a:pPr>
            <a:r>
              <a:rPr lang="zh-CN" altLang="en-US" sz="1200" dirty="0">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rPr>
              <a:t>危险源≠事故隐患，但两者之间可以相互转化；如果危险源和事故隐患没有有效的控制措</a:t>
            </a:r>
            <a:r>
              <a:rPr lang="zh-CN" altLang="en-US" sz="1200" dirty="0">
                <a:latin typeface="思源黑体 Regular" panose="020B0500000000000000" charset="-122"/>
                <a:ea typeface="汉仪旗黑-60S" panose="00020600040101010101" pitchFamily="18" charset="-122"/>
                <a:cs typeface="+mn-ea"/>
                <a:sym typeface="Arial" panose="020B0604020202020204" pitchFamily="34" charset="0"/>
              </a:rPr>
              <a:t>施</a:t>
            </a:r>
            <a:endParaRPr lang="zh-CN" altLang="en-US" sz="1200" dirty="0">
              <a:latin typeface="思源黑体 Regular" panose="020B0500000000000000" charset="-122"/>
              <a:ea typeface="汉仪旗黑-60S" panose="00020600040101010101" pitchFamily="18" charset="-122"/>
              <a:cs typeface="+mn-ea"/>
              <a:sym typeface="Arial" panose="020B0604020202020204" pitchFamily="34" charset="0"/>
            </a:endParaRPr>
          </a:p>
        </p:txBody>
      </p:sp>
      <p:sp>
        <p:nvSpPr>
          <p:cNvPr id="8" name="文本框 7"/>
          <p:cNvSpPr txBox="1"/>
          <p:nvPr/>
        </p:nvSpPr>
        <p:spPr>
          <a:xfrm>
            <a:off x="8137033" y="3804723"/>
            <a:ext cx="2522538" cy="398780"/>
          </a:xfrm>
          <a:prstGeom prst="rect">
            <a:avLst/>
          </a:prstGeom>
          <a:noFill/>
        </p:spPr>
        <p:txBody>
          <a:bodyPr wrap="square" rtlCol="0">
            <a:spAutoFit/>
            <a:scene3d>
              <a:camera prst="orthographicFront"/>
              <a:lightRig rig="threePt" dir="t"/>
            </a:scene3d>
            <a:sp3d contourW="12700"/>
          </a:bodyPr>
          <a:lstStyle/>
          <a:p>
            <a:pPr lvl="0"/>
            <a:r>
              <a:rPr lang="en-US" altLang="zh-CN" sz="2000" b="1" dirty="0">
                <a:solidFill>
                  <a:schemeClr val="tx1">
                    <a:lumMod val="75000"/>
                    <a:lumOff val="25000"/>
                  </a:schemeClr>
                </a:solidFill>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rPr>
              <a:t>04</a:t>
            </a:r>
            <a:endParaRPr lang="en-US" altLang="zh-CN" sz="2000" b="1" dirty="0">
              <a:solidFill>
                <a:schemeClr val="tx1">
                  <a:lumMod val="75000"/>
                  <a:lumOff val="25000"/>
                </a:schemeClr>
              </a:solidFill>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endParaRPr>
          </a:p>
        </p:txBody>
      </p:sp>
      <p:sp>
        <p:nvSpPr>
          <p:cNvPr id="10" name="矩形 9"/>
          <p:cNvSpPr/>
          <p:nvPr/>
        </p:nvSpPr>
        <p:spPr bwMode="auto">
          <a:xfrm>
            <a:off x="1483474" y="2514223"/>
            <a:ext cx="2292697" cy="645160"/>
          </a:xfrm>
          <a:prstGeom prst="rect">
            <a:avLst/>
          </a:prstGeom>
        </p:spPr>
        <p:txBody>
          <a:bodyPr wrap="square">
            <a:spAutoFit/>
            <a:scene3d>
              <a:camera prst="orthographicFront"/>
              <a:lightRig rig="threePt" dir="t"/>
            </a:scene3d>
            <a:sp3d contourW="12700"/>
          </a:bodyPr>
          <a:lstStyle/>
          <a:p>
            <a:pPr lvl="0" algn="r">
              <a:lnSpc>
                <a:spcPct val="150000"/>
              </a:lnSpc>
              <a:defRPr/>
            </a:pPr>
            <a:r>
              <a:rPr lang="zh-CN" altLang="en-US" sz="1200" dirty="0">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rPr>
              <a:t>物的危险状态是指生产过程或生产区域内的物质条件</a:t>
            </a:r>
            <a:endParaRPr lang="zh-CN" altLang="en-US" sz="1200" dirty="0">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endParaRPr>
          </a:p>
        </p:txBody>
      </p:sp>
      <p:sp>
        <p:nvSpPr>
          <p:cNvPr id="11" name="文本框 10"/>
          <p:cNvSpPr txBox="1"/>
          <p:nvPr/>
        </p:nvSpPr>
        <p:spPr>
          <a:xfrm>
            <a:off x="1253633" y="2141595"/>
            <a:ext cx="2522538" cy="398780"/>
          </a:xfrm>
          <a:prstGeom prst="rect">
            <a:avLst/>
          </a:prstGeom>
          <a:noFill/>
        </p:spPr>
        <p:txBody>
          <a:bodyPr wrap="square" rtlCol="0">
            <a:spAutoFit/>
            <a:scene3d>
              <a:camera prst="orthographicFront"/>
              <a:lightRig rig="threePt" dir="t"/>
            </a:scene3d>
            <a:sp3d contourW="12700"/>
          </a:bodyPr>
          <a:lstStyle/>
          <a:p>
            <a:pPr lvl="0" algn="r"/>
            <a:r>
              <a:rPr lang="en-US" altLang="zh-CN" sz="2000" b="1" dirty="0">
                <a:solidFill>
                  <a:schemeClr val="tx1">
                    <a:lumMod val="75000"/>
                    <a:lumOff val="25000"/>
                  </a:schemeClr>
                </a:solidFill>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rPr>
              <a:t>01</a:t>
            </a:r>
            <a:endParaRPr lang="en-US" altLang="zh-CN" sz="2000" b="1" dirty="0">
              <a:solidFill>
                <a:schemeClr val="tx1">
                  <a:lumMod val="75000"/>
                  <a:lumOff val="25000"/>
                </a:schemeClr>
              </a:solidFill>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endParaRPr>
          </a:p>
        </p:txBody>
      </p:sp>
      <p:sp>
        <p:nvSpPr>
          <p:cNvPr id="13" name="矩形 12"/>
          <p:cNvSpPr/>
          <p:nvPr/>
        </p:nvSpPr>
        <p:spPr bwMode="auto">
          <a:xfrm>
            <a:off x="1483474" y="4177351"/>
            <a:ext cx="2292697" cy="922020"/>
          </a:xfrm>
          <a:prstGeom prst="rect">
            <a:avLst/>
          </a:prstGeom>
        </p:spPr>
        <p:txBody>
          <a:bodyPr wrap="square">
            <a:spAutoFit/>
            <a:scene3d>
              <a:camera prst="orthographicFront"/>
              <a:lightRig rig="threePt" dir="t"/>
            </a:scene3d>
            <a:sp3d contourW="12700"/>
          </a:bodyPr>
          <a:lstStyle/>
          <a:p>
            <a:pPr lvl="0" algn="r">
              <a:lnSpc>
                <a:spcPct val="150000"/>
              </a:lnSpc>
              <a:defRPr/>
            </a:pPr>
            <a:r>
              <a:rPr lang="zh-CN" altLang="en-US" sz="1200">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rPr>
              <a:t>管理上的缺陷是指在开展各种生产活动中所必须的各种组织、协调等行动存在缺陷</a:t>
            </a:r>
            <a:endParaRPr lang="zh-CN" altLang="en-US" sz="1200" dirty="0">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endParaRPr>
          </a:p>
        </p:txBody>
      </p:sp>
      <p:sp>
        <p:nvSpPr>
          <p:cNvPr id="14" name="文本框 13"/>
          <p:cNvSpPr txBox="1"/>
          <p:nvPr/>
        </p:nvSpPr>
        <p:spPr>
          <a:xfrm>
            <a:off x="1253633" y="3804723"/>
            <a:ext cx="2522538" cy="398780"/>
          </a:xfrm>
          <a:prstGeom prst="rect">
            <a:avLst/>
          </a:prstGeom>
          <a:noFill/>
        </p:spPr>
        <p:txBody>
          <a:bodyPr wrap="square" rtlCol="0">
            <a:spAutoFit/>
            <a:scene3d>
              <a:camera prst="orthographicFront"/>
              <a:lightRig rig="threePt" dir="t"/>
            </a:scene3d>
            <a:sp3d contourW="12700"/>
          </a:bodyPr>
          <a:lstStyle/>
          <a:p>
            <a:pPr lvl="0" algn="r"/>
            <a:r>
              <a:rPr lang="en-US" altLang="zh-CN" sz="2000" b="1" dirty="0">
                <a:solidFill>
                  <a:schemeClr val="tx1">
                    <a:lumMod val="75000"/>
                    <a:lumOff val="25000"/>
                  </a:schemeClr>
                </a:solidFill>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rPr>
              <a:t>03</a:t>
            </a:r>
            <a:endParaRPr lang="en-US" altLang="zh-CN" sz="2000" b="1" dirty="0">
              <a:solidFill>
                <a:schemeClr val="tx1">
                  <a:lumMod val="75000"/>
                  <a:lumOff val="25000"/>
                </a:schemeClr>
              </a:solidFill>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endParaRPr>
          </a:p>
        </p:txBody>
      </p:sp>
      <p:sp>
        <p:nvSpPr>
          <p:cNvPr id="15" name="任意多边形: 形状 358"/>
          <p:cNvSpPr/>
          <p:nvPr/>
        </p:nvSpPr>
        <p:spPr>
          <a:xfrm>
            <a:off x="4223251" y="1806758"/>
            <a:ext cx="1610027" cy="1664294"/>
          </a:xfrm>
          <a:custGeom>
            <a:avLst/>
            <a:gdLst>
              <a:gd name="connsiteX0" fmla="*/ 6 w 3390912"/>
              <a:gd name="connsiteY0" fmla="*/ 1733550 h 3505206"/>
              <a:gd name="connsiteX1" fmla="*/ 1733556 w 3390912"/>
              <a:gd name="connsiteY1" fmla="*/ 0 h 3505206"/>
              <a:gd name="connsiteX2" fmla="*/ 3390906 w 3390912"/>
              <a:gd name="connsiteY2" fmla="*/ 1733550 h 3505206"/>
              <a:gd name="connsiteX3" fmla="*/ 1752606 w 3390912"/>
              <a:gd name="connsiteY3" fmla="*/ 3505200 h 3505206"/>
              <a:gd name="connsiteX4" fmla="*/ 6 w 3390912"/>
              <a:gd name="connsiteY4" fmla="*/ 1733550 h 35052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90912" h="3505206">
                <a:moveTo>
                  <a:pt x="6" y="1733550"/>
                </a:moveTo>
                <a:cubicBezTo>
                  <a:pt x="-3169" y="1149350"/>
                  <a:pt x="1168406" y="0"/>
                  <a:pt x="1733556" y="0"/>
                </a:cubicBezTo>
                <a:cubicBezTo>
                  <a:pt x="2298706" y="0"/>
                  <a:pt x="3387731" y="1149350"/>
                  <a:pt x="3390906" y="1733550"/>
                </a:cubicBezTo>
                <a:cubicBezTo>
                  <a:pt x="3394081" y="2317750"/>
                  <a:pt x="2311406" y="3502025"/>
                  <a:pt x="1752606" y="3505200"/>
                </a:cubicBezTo>
                <a:cubicBezTo>
                  <a:pt x="1193806" y="3508375"/>
                  <a:pt x="3181" y="2317750"/>
                  <a:pt x="6" y="1733550"/>
                </a:cubicBezTo>
                <a:close/>
              </a:path>
            </a:pathLst>
          </a:cu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汉仪旗黑-60S" panose="00020600040101010101" pitchFamily="18" charset="-122"/>
              <a:cs typeface="+mn-ea"/>
              <a:sym typeface="Arial" panose="020B0604020202020204" pitchFamily="34" charset="0"/>
            </a:endParaRPr>
          </a:p>
        </p:txBody>
      </p:sp>
      <p:sp>
        <p:nvSpPr>
          <p:cNvPr id="16" name="椭圆 21"/>
          <p:cNvSpPr/>
          <p:nvPr/>
        </p:nvSpPr>
        <p:spPr>
          <a:xfrm>
            <a:off x="4818466" y="2386842"/>
            <a:ext cx="419597" cy="504126"/>
          </a:xfrm>
          <a:custGeom>
            <a:avLst/>
            <a:gdLst>
              <a:gd name="connsiteX0" fmla="*/ 166861 w 505460"/>
              <a:gd name="connsiteY0" fmla="*/ 355015 h 607286"/>
              <a:gd name="connsiteX1" fmla="*/ 421301 w 505460"/>
              <a:gd name="connsiteY1" fmla="*/ 355015 h 607286"/>
              <a:gd name="connsiteX2" fmla="*/ 438634 w 505460"/>
              <a:gd name="connsiteY2" fmla="*/ 372303 h 607286"/>
              <a:gd name="connsiteX3" fmla="*/ 421301 w 505460"/>
              <a:gd name="connsiteY3" fmla="*/ 389592 h 607286"/>
              <a:gd name="connsiteX4" fmla="*/ 166861 w 505460"/>
              <a:gd name="connsiteY4" fmla="*/ 389592 h 607286"/>
              <a:gd name="connsiteX5" fmla="*/ 149528 w 505460"/>
              <a:gd name="connsiteY5" fmla="*/ 372303 h 607286"/>
              <a:gd name="connsiteX6" fmla="*/ 166861 w 505460"/>
              <a:gd name="connsiteY6" fmla="*/ 355015 h 607286"/>
              <a:gd name="connsiteX7" fmla="*/ 166861 w 505460"/>
              <a:gd name="connsiteY7" fmla="*/ 272524 h 607286"/>
              <a:gd name="connsiteX8" fmla="*/ 421301 w 505460"/>
              <a:gd name="connsiteY8" fmla="*/ 272524 h 607286"/>
              <a:gd name="connsiteX9" fmla="*/ 438634 w 505460"/>
              <a:gd name="connsiteY9" fmla="*/ 289813 h 607286"/>
              <a:gd name="connsiteX10" fmla="*/ 421301 w 505460"/>
              <a:gd name="connsiteY10" fmla="*/ 307101 h 607286"/>
              <a:gd name="connsiteX11" fmla="*/ 166861 w 505460"/>
              <a:gd name="connsiteY11" fmla="*/ 307101 h 607286"/>
              <a:gd name="connsiteX12" fmla="*/ 149528 w 505460"/>
              <a:gd name="connsiteY12" fmla="*/ 289813 h 607286"/>
              <a:gd name="connsiteX13" fmla="*/ 166861 w 505460"/>
              <a:gd name="connsiteY13" fmla="*/ 272524 h 607286"/>
              <a:gd name="connsiteX14" fmla="*/ 166861 w 505460"/>
              <a:gd name="connsiteY14" fmla="*/ 190033 h 607286"/>
              <a:gd name="connsiteX15" fmla="*/ 421301 w 505460"/>
              <a:gd name="connsiteY15" fmla="*/ 190033 h 607286"/>
              <a:gd name="connsiteX16" fmla="*/ 438634 w 505460"/>
              <a:gd name="connsiteY16" fmla="*/ 207439 h 607286"/>
              <a:gd name="connsiteX17" fmla="*/ 421301 w 505460"/>
              <a:gd name="connsiteY17" fmla="*/ 224751 h 607286"/>
              <a:gd name="connsiteX18" fmla="*/ 166861 w 505460"/>
              <a:gd name="connsiteY18" fmla="*/ 224751 h 607286"/>
              <a:gd name="connsiteX19" fmla="*/ 149528 w 505460"/>
              <a:gd name="connsiteY19" fmla="*/ 207439 h 607286"/>
              <a:gd name="connsiteX20" fmla="*/ 166861 w 505460"/>
              <a:gd name="connsiteY20" fmla="*/ 190033 h 607286"/>
              <a:gd name="connsiteX21" fmla="*/ 166861 w 505460"/>
              <a:gd name="connsiteY21" fmla="*/ 107612 h 607286"/>
              <a:gd name="connsiteX22" fmla="*/ 421301 w 505460"/>
              <a:gd name="connsiteY22" fmla="*/ 107612 h 607286"/>
              <a:gd name="connsiteX23" fmla="*/ 438634 w 505460"/>
              <a:gd name="connsiteY23" fmla="*/ 124901 h 607286"/>
              <a:gd name="connsiteX24" fmla="*/ 421301 w 505460"/>
              <a:gd name="connsiteY24" fmla="*/ 142189 h 607286"/>
              <a:gd name="connsiteX25" fmla="*/ 166861 w 505460"/>
              <a:gd name="connsiteY25" fmla="*/ 142189 h 607286"/>
              <a:gd name="connsiteX26" fmla="*/ 149528 w 505460"/>
              <a:gd name="connsiteY26" fmla="*/ 124901 h 607286"/>
              <a:gd name="connsiteX27" fmla="*/ 166861 w 505460"/>
              <a:gd name="connsiteY27" fmla="*/ 107612 h 607286"/>
              <a:gd name="connsiteX28" fmla="*/ 43330 w 505460"/>
              <a:gd name="connsiteY28" fmla="*/ 105635 h 607286"/>
              <a:gd name="connsiteX29" fmla="*/ 34664 w 505460"/>
              <a:gd name="connsiteY29" fmla="*/ 114289 h 607286"/>
              <a:gd name="connsiteX30" fmla="*/ 34664 w 505460"/>
              <a:gd name="connsiteY30" fmla="*/ 563922 h 607286"/>
              <a:gd name="connsiteX31" fmla="*/ 43330 w 505460"/>
              <a:gd name="connsiteY31" fmla="*/ 572576 h 607286"/>
              <a:gd name="connsiteX32" fmla="*/ 379237 w 505460"/>
              <a:gd name="connsiteY32" fmla="*/ 572576 h 607286"/>
              <a:gd name="connsiteX33" fmla="*/ 387903 w 505460"/>
              <a:gd name="connsiteY33" fmla="*/ 563922 h 607286"/>
              <a:gd name="connsiteX34" fmla="*/ 387903 w 505460"/>
              <a:gd name="connsiteY34" fmla="*/ 536267 h 607286"/>
              <a:gd name="connsiteX35" fmla="*/ 126223 w 505460"/>
              <a:gd name="connsiteY35" fmla="*/ 536267 h 607286"/>
              <a:gd name="connsiteX36" fmla="*/ 82799 w 505460"/>
              <a:gd name="connsiteY36" fmla="*/ 492997 h 607286"/>
              <a:gd name="connsiteX37" fmla="*/ 82799 w 505460"/>
              <a:gd name="connsiteY37" fmla="*/ 105635 h 607286"/>
              <a:gd name="connsiteX38" fmla="*/ 126223 w 505460"/>
              <a:gd name="connsiteY38" fmla="*/ 34616 h 607286"/>
              <a:gd name="connsiteX39" fmla="*/ 117557 w 505460"/>
              <a:gd name="connsiteY39" fmla="*/ 43270 h 607286"/>
              <a:gd name="connsiteX40" fmla="*/ 117557 w 505460"/>
              <a:gd name="connsiteY40" fmla="*/ 492997 h 607286"/>
              <a:gd name="connsiteX41" fmla="*/ 126223 w 505460"/>
              <a:gd name="connsiteY41" fmla="*/ 501651 h 607286"/>
              <a:gd name="connsiteX42" fmla="*/ 462130 w 505460"/>
              <a:gd name="connsiteY42" fmla="*/ 501651 h 607286"/>
              <a:gd name="connsiteX43" fmla="*/ 470796 w 505460"/>
              <a:gd name="connsiteY43" fmla="*/ 492997 h 607286"/>
              <a:gd name="connsiteX44" fmla="*/ 470796 w 505460"/>
              <a:gd name="connsiteY44" fmla="*/ 43270 h 607286"/>
              <a:gd name="connsiteX45" fmla="*/ 462130 w 505460"/>
              <a:gd name="connsiteY45" fmla="*/ 34616 h 607286"/>
              <a:gd name="connsiteX46" fmla="*/ 126223 w 505460"/>
              <a:gd name="connsiteY46" fmla="*/ 0 h 607286"/>
              <a:gd name="connsiteX47" fmla="*/ 462130 w 505460"/>
              <a:gd name="connsiteY47" fmla="*/ 0 h 607286"/>
              <a:gd name="connsiteX48" fmla="*/ 505460 w 505460"/>
              <a:gd name="connsiteY48" fmla="*/ 43270 h 607286"/>
              <a:gd name="connsiteX49" fmla="*/ 505460 w 505460"/>
              <a:gd name="connsiteY49" fmla="*/ 492997 h 607286"/>
              <a:gd name="connsiteX50" fmla="*/ 462130 w 505460"/>
              <a:gd name="connsiteY50" fmla="*/ 536267 h 607286"/>
              <a:gd name="connsiteX51" fmla="*/ 422661 w 505460"/>
              <a:gd name="connsiteY51" fmla="*/ 536267 h 607286"/>
              <a:gd name="connsiteX52" fmla="*/ 422661 w 505460"/>
              <a:gd name="connsiteY52" fmla="*/ 563922 h 607286"/>
              <a:gd name="connsiteX53" fmla="*/ 379237 w 505460"/>
              <a:gd name="connsiteY53" fmla="*/ 607286 h 607286"/>
              <a:gd name="connsiteX54" fmla="*/ 43330 w 505460"/>
              <a:gd name="connsiteY54" fmla="*/ 607286 h 607286"/>
              <a:gd name="connsiteX55" fmla="*/ 0 w 505460"/>
              <a:gd name="connsiteY55" fmla="*/ 563922 h 607286"/>
              <a:gd name="connsiteX56" fmla="*/ 0 w 505460"/>
              <a:gd name="connsiteY56" fmla="*/ 114289 h 607286"/>
              <a:gd name="connsiteX57" fmla="*/ 43330 w 505460"/>
              <a:gd name="connsiteY57" fmla="*/ 70925 h 607286"/>
              <a:gd name="connsiteX58" fmla="*/ 82799 w 505460"/>
              <a:gd name="connsiteY58" fmla="*/ 70925 h 607286"/>
              <a:gd name="connsiteX59" fmla="*/ 82799 w 505460"/>
              <a:gd name="connsiteY59" fmla="*/ 43270 h 607286"/>
              <a:gd name="connsiteX60" fmla="*/ 126223 w 505460"/>
              <a:gd name="connsiteY60" fmla="*/ 0 h 6072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505460" h="607286">
                <a:moveTo>
                  <a:pt x="166861" y="355015"/>
                </a:moveTo>
                <a:lnTo>
                  <a:pt x="421301" y="355015"/>
                </a:lnTo>
                <a:cubicBezTo>
                  <a:pt x="430910" y="355015"/>
                  <a:pt x="438634" y="362720"/>
                  <a:pt x="438634" y="372303"/>
                </a:cubicBezTo>
                <a:cubicBezTo>
                  <a:pt x="438634" y="381793"/>
                  <a:pt x="430910" y="389592"/>
                  <a:pt x="421301" y="389592"/>
                </a:cubicBezTo>
                <a:lnTo>
                  <a:pt x="166861" y="389592"/>
                </a:lnTo>
                <a:cubicBezTo>
                  <a:pt x="157253" y="389592"/>
                  <a:pt x="149528" y="381887"/>
                  <a:pt x="149528" y="372303"/>
                </a:cubicBezTo>
                <a:cubicBezTo>
                  <a:pt x="149528" y="362720"/>
                  <a:pt x="157253" y="355015"/>
                  <a:pt x="166861" y="355015"/>
                </a:cubicBezTo>
                <a:close/>
                <a:moveTo>
                  <a:pt x="166861" y="272524"/>
                </a:moveTo>
                <a:lnTo>
                  <a:pt x="421301" y="272524"/>
                </a:lnTo>
                <a:cubicBezTo>
                  <a:pt x="430910" y="272524"/>
                  <a:pt x="438634" y="280229"/>
                  <a:pt x="438634" y="289813"/>
                </a:cubicBezTo>
                <a:cubicBezTo>
                  <a:pt x="438634" y="299396"/>
                  <a:pt x="430910" y="307101"/>
                  <a:pt x="421301" y="307101"/>
                </a:cubicBezTo>
                <a:lnTo>
                  <a:pt x="166861" y="307101"/>
                </a:lnTo>
                <a:cubicBezTo>
                  <a:pt x="157253" y="307101"/>
                  <a:pt x="149528" y="299396"/>
                  <a:pt x="149528" y="289813"/>
                </a:cubicBezTo>
                <a:cubicBezTo>
                  <a:pt x="149528" y="280229"/>
                  <a:pt x="157253" y="272524"/>
                  <a:pt x="166861" y="272524"/>
                </a:cubicBezTo>
                <a:close/>
                <a:moveTo>
                  <a:pt x="166861" y="190033"/>
                </a:moveTo>
                <a:lnTo>
                  <a:pt x="421301" y="190033"/>
                </a:lnTo>
                <a:cubicBezTo>
                  <a:pt x="430910" y="190033"/>
                  <a:pt x="438634" y="197842"/>
                  <a:pt x="438634" y="207439"/>
                </a:cubicBezTo>
                <a:cubicBezTo>
                  <a:pt x="438634" y="216942"/>
                  <a:pt x="430910" y="224751"/>
                  <a:pt x="421301" y="224751"/>
                </a:cubicBezTo>
                <a:lnTo>
                  <a:pt x="166861" y="224751"/>
                </a:lnTo>
                <a:cubicBezTo>
                  <a:pt x="157253" y="224751"/>
                  <a:pt x="149528" y="216942"/>
                  <a:pt x="149528" y="207439"/>
                </a:cubicBezTo>
                <a:cubicBezTo>
                  <a:pt x="149528" y="197842"/>
                  <a:pt x="157253" y="190033"/>
                  <a:pt x="166861" y="190033"/>
                </a:cubicBezTo>
                <a:close/>
                <a:moveTo>
                  <a:pt x="166861" y="107612"/>
                </a:moveTo>
                <a:lnTo>
                  <a:pt x="421301" y="107612"/>
                </a:lnTo>
                <a:cubicBezTo>
                  <a:pt x="430910" y="107612"/>
                  <a:pt x="438634" y="115317"/>
                  <a:pt x="438634" y="124901"/>
                </a:cubicBezTo>
                <a:cubicBezTo>
                  <a:pt x="438634" y="134484"/>
                  <a:pt x="430910" y="142189"/>
                  <a:pt x="421301" y="142189"/>
                </a:cubicBezTo>
                <a:lnTo>
                  <a:pt x="166861" y="142189"/>
                </a:lnTo>
                <a:cubicBezTo>
                  <a:pt x="157253" y="142189"/>
                  <a:pt x="149528" y="134484"/>
                  <a:pt x="149528" y="124901"/>
                </a:cubicBezTo>
                <a:cubicBezTo>
                  <a:pt x="149528" y="115317"/>
                  <a:pt x="157253" y="107612"/>
                  <a:pt x="166861" y="107612"/>
                </a:cubicBezTo>
                <a:close/>
                <a:moveTo>
                  <a:pt x="43330" y="105635"/>
                </a:moveTo>
                <a:cubicBezTo>
                  <a:pt x="38526" y="105635"/>
                  <a:pt x="34664" y="109492"/>
                  <a:pt x="34664" y="114289"/>
                </a:cubicBezTo>
                <a:lnTo>
                  <a:pt x="34664" y="563922"/>
                </a:lnTo>
                <a:cubicBezTo>
                  <a:pt x="34664" y="568719"/>
                  <a:pt x="38526" y="572576"/>
                  <a:pt x="43330" y="572576"/>
                </a:cubicBezTo>
                <a:lnTo>
                  <a:pt x="379237" y="572576"/>
                </a:lnTo>
                <a:cubicBezTo>
                  <a:pt x="384041" y="572576"/>
                  <a:pt x="387903" y="568719"/>
                  <a:pt x="387903" y="563922"/>
                </a:cubicBezTo>
                <a:lnTo>
                  <a:pt x="387903" y="536267"/>
                </a:lnTo>
                <a:lnTo>
                  <a:pt x="126223" y="536267"/>
                </a:lnTo>
                <a:cubicBezTo>
                  <a:pt x="102297" y="536267"/>
                  <a:pt x="82799" y="516889"/>
                  <a:pt x="82799" y="492997"/>
                </a:cubicBezTo>
                <a:lnTo>
                  <a:pt x="82799" y="105635"/>
                </a:lnTo>
                <a:close/>
                <a:moveTo>
                  <a:pt x="126223" y="34616"/>
                </a:moveTo>
                <a:cubicBezTo>
                  <a:pt x="121419" y="34616"/>
                  <a:pt x="117557" y="38567"/>
                  <a:pt x="117557" y="43270"/>
                </a:cubicBezTo>
                <a:lnTo>
                  <a:pt x="117557" y="492997"/>
                </a:lnTo>
                <a:cubicBezTo>
                  <a:pt x="117557" y="497794"/>
                  <a:pt x="121419" y="501651"/>
                  <a:pt x="126223" y="501651"/>
                </a:cubicBezTo>
                <a:lnTo>
                  <a:pt x="462130" y="501651"/>
                </a:lnTo>
                <a:cubicBezTo>
                  <a:pt x="466840" y="501651"/>
                  <a:pt x="470796" y="497794"/>
                  <a:pt x="470796" y="492997"/>
                </a:cubicBezTo>
                <a:lnTo>
                  <a:pt x="470796" y="43270"/>
                </a:lnTo>
                <a:cubicBezTo>
                  <a:pt x="470796" y="38567"/>
                  <a:pt x="466840" y="34616"/>
                  <a:pt x="462130" y="34616"/>
                </a:cubicBezTo>
                <a:close/>
                <a:moveTo>
                  <a:pt x="126223" y="0"/>
                </a:moveTo>
                <a:lnTo>
                  <a:pt x="462130" y="0"/>
                </a:lnTo>
                <a:cubicBezTo>
                  <a:pt x="485961" y="0"/>
                  <a:pt x="505460" y="19472"/>
                  <a:pt x="505460" y="43270"/>
                </a:cubicBezTo>
                <a:lnTo>
                  <a:pt x="505460" y="492997"/>
                </a:lnTo>
                <a:cubicBezTo>
                  <a:pt x="505460" y="516889"/>
                  <a:pt x="485961" y="536267"/>
                  <a:pt x="462130" y="536267"/>
                </a:cubicBezTo>
                <a:lnTo>
                  <a:pt x="422661" y="536267"/>
                </a:lnTo>
                <a:lnTo>
                  <a:pt x="422661" y="563922"/>
                </a:lnTo>
                <a:cubicBezTo>
                  <a:pt x="422661" y="587815"/>
                  <a:pt x="403163" y="607286"/>
                  <a:pt x="379237" y="607286"/>
                </a:cubicBezTo>
                <a:lnTo>
                  <a:pt x="43330" y="607286"/>
                </a:lnTo>
                <a:cubicBezTo>
                  <a:pt x="19404" y="607286"/>
                  <a:pt x="0" y="587815"/>
                  <a:pt x="0" y="563922"/>
                </a:cubicBezTo>
                <a:lnTo>
                  <a:pt x="0" y="114289"/>
                </a:lnTo>
                <a:cubicBezTo>
                  <a:pt x="0" y="90397"/>
                  <a:pt x="19404" y="70925"/>
                  <a:pt x="43330" y="70925"/>
                </a:cubicBezTo>
                <a:lnTo>
                  <a:pt x="82799" y="70925"/>
                </a:lnTo>
                <a:lnTo>
                  <a:pt x="82799" y="43270"/>
                </a:lnTo>
                <a:cubicBezTo>
                  <a:pt x="82799" y="19472"/>
                  <a:pt x="102297" y="0"/>
                  <a:pt x="126223"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a:latin typeface="Arial" panose="020B0604020202020204" pitchFamily="34" charset="0"/>
              <a:ea typeface="汉仪旗黑-60S" panose="00020600040101010101" pitchFamily="18" charset="-122"/>
              <a:cs typeface="+mn-ea"/>
              <a:sym typeface="Arial" panose="020B0604020202020204" pitchFamily="34" charset="0"/>
            </a:endParaRPr>
          </a:p>
        </p:txBody>
      </p:sp>
      <p:sp>
        <p:nvSpPr>
          <p:cNvPr id="17" name="任意多边形: 形状 361"/>
          <p:cNvSpPr/>
          <p:nvPr/>
        </p:nvSpPr>
        <p:spPr>
          <a:xfrm>
            <a:off x="4223251" y="3596886"/>
            <a:ext cx="1610027" cy="1664294"/>
          </a:xfrm>
          <a:custGeom>
            <a:avLst/>
            <a:gdLst>
              <a:gd name="connsiteX0" fmla="*/ 6 w 3390912"/>
              <a:gd name="connsiteY0" fmla="*/ 1733550 h 3505206"/>
              <a:gd name="connsiteX1" fmla="*/ 1733556 w 3390912"/>
              <a:gd name="connsiteY1" fmla="*/ 0 h 3505206"/>
              <a:gd name="connsiteX2" fmla="*/ 3390906 w 3390912"/>
              <a:gd name="connsiteY2" fmla="*/ 1733550 h 3505206"/>
              <a:gd name="connsiteX3" fmla="*/ 1752606 w 3390912"/>
              <a:gd name="connsiteY3" fmla="*/ 3505200 h 3505206"/>
              <a:gd name="connsiteX4" fmla="*/ 6 w 3390912"/>
              <a:gd name="connsiteY4" fmla="*/ 1733550 h 35052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90912" h="3505206">
                <a:moveTo>
                  <a:pt x="6" y="1733550"/>
                </a:moveTo>
                <a:cubicBezTo>
                  <a:pt x="-3169" y="1149350"/>
                  <a:pt x="1168406" y="0"/>
                  <a:pt x="1733556" y="0"/>
                </a:cubicBezTo>
                <a:cubicBezTo>
                  <a:pt x="2298706" y="0"/>
                  <a:pt x="3387731" y="1149350"/>
                  <a:pt x="3390906" y="1733550"/>
                </a:cubicBezTo>
                <a:cubicBezTo>
                  <a:pt x="3394081" y="2317750"/>
                  <a:pt x="2311406" y="3502025"/>
                  <a:pt x="1752606" y="3505200"/>
                </a:cubicBezTo>
                <a:cubicBezTo>
                  <a:pt x="1193806" y="3508375"/>
                  <a:pt x="3181" y="2317750"/>
                  <a:pt x="6" y="1733550"/>
                </a:cubicBezTo>
                <a:close/>
              </a:path>
            </a:pathLst>
          </a:cu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汉仪旗黑-60S" panose="00020600040101010101" pitchFamily="18" charset="-122"/>
              <a:cs typeface="+mn-ea"/>
              <a:sym typeface="Arial" panose="020B0604020202020204" pitchFamily="34" charset="0"/>
            </a:endParaRPr>
          </a:p>
        </p:txBody>
      </p:sp>
      <p:sp>
        <p:nvSpPr>
          <p:cNvPr id="18" name="椭圆 22"/>
          <p:cNvSpPr/>
          <p:nvPr/>
        </p:nvSpPr>
        <p:spPr>
          <a:xfrm>
            <a:off x="4776202" y="4177370"/>
            <a:ext cx="504125" cy="503325"/>
          </a:xfrm>
          <a:custGeom>
            <a:avLst/>
            <a:gdLst>
              <a:gd name="connsiteX0" fmla="*/ 138699 w 603657"/>
              <a:gd name="connsiteY0" fmla="*/ 230325 h 602699"/>
              <a:gd name="connsiteX1" fmla="*/ 369371 w 603657"/>
              <a:gd name="connsiteY1" fmla="*/ 230325 h 602699"/>
              <a:gd name="connsiteX2" fmla="*/ 392837 w 603657"/>
              <a:gd name="connsiteY2" fmla="*/ 253753 h 602699"/>
              <a:gd name="connsiteX3" fmla="*/ 369371 w 603657"/>
              <a:gd name="connsiteY3" fmla="*/ 277180 h 602699"/>
              <a:gd name="connsiteX4" fmla="*/ 138699 w 603657"/>
              <a:gd name="connsiteY4" fmla="*/ 277180 h 602699"/>
              <a:gd name="connsiteX5" fmla="*/ 115233 w 603657"/>
              <a:gd name="connsiteY5" fmla="*/ 253753 h 602699"/>
              <a:gd name="connsiteX6" fmla="*/ 138699 w 603657"/>
              <a:gd name="connsiteY6" fmla="*/ 230325 h 602699"/>
              <a:gd name="connsiteX7" fmla="*/ 254159 w 603657"/>
              <a:gd name="connsiteY7" fmla="*/ 46866 h 602699"/>
              <a:gd name="connsiteX8" fmla="*/ 46936 w 603657"/>
              <a:gd name="connsiteY8" fmla="*/ 253780 h 602699"/>
              <a:gd name="connsiteX9" fmla="*/ 254159 w 603657"/>
              <a:gd name="connsiteY9" fmla="*/ 460460 h 602699"/>
              <a:gd name="connsiteX10" fmla="*/ 461147 w 603657"/>
              <a:gd name="connsiteY10" fmla="*/ 253780 h 602699"/>
              <a:gd name="connsiteX11" fmla="*/ 254159 w 603657"/>
              <a:gd name="connsiteY11" fmla="*/ 46866 h 602699"/>
              <a:gd name="connsiteX12" fmla="*/ 254159 w 603657"/>
              <a:gd name="connsiteY12" fmla="*/ 0 h 602699"/>
              <a:gd name="connsiteX13" fmla="*/ 508083 w 603657"/>
              <a:gd name="connsiteY13" fmla="*/ 253780 h 602699"/>
              <a:gd name="connsiteX14" fmla="*/ 449413 w 603657"/>
              <a:gd name="connsiteY14" fmla="*/ 415703 h 602699"/>
              <a:gd name="connsiteX15" fmla="*/ 596793 w 603657"/>
              <a:gd name="connsiteY15" fmla="*/ 562629 h 602699"/>
              <a:gd name="connsiteX16" fmla="*/ 596793 w 603657"/>
              <a:gd name="connsiteY16" fmla="*/ 595904 h 602699"/>
              <a:gd name="connsiteX17" fmla="*/ 580130 w 603657"/>
              <a:gd name="connsiteY17" fmla="*/ 602699 h 602699"/>
              <a:gd name="connsiteX18" fmla="*/ 563468 w 603657"/>
              <a:gd name="connsiteY18" fmla="*/ 595904 h 602699"/>
              <a:gd name="connsiteX19" fmla="*/ 416323 w 603657"/>
              <a:gd name="connsiteY19" fmla="*/ 448744 h 602699"/>
              <a:gd name="connsiteX20" fmla="*/ 254159 w 603657"/>
              <a:gd name="connsiteY20" fmla="*/ 507326 h 602699"/>
              <a:gd name="connsiteX21" fmla="*/ 0 w 603657"/>
              <a:gd name="connsiteY21" fmla="*/ 253780 h 602699"/>
              <a:gd name="connsiteX22" fmla="*/ 254159 w 603657"/>
              <a:gd name="connsiteY22" fmla="*/ 0 h 602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603657" h="602699">
                <a:moveTo>
                  <a:pt x="138699" y="230325"/>
                </a:moveTo>
                <a:lnTo>
                  <a:pt x="369371" y="230325"/>
                </a:lnTo>
                <a:cubicBezTo>
                  <a:pt x="382277" y="230325"/>
                  <a:pt x="392837" y="240633"/>
                  <a:pt x="392837" y="253753"/>
                </a:cubicBezTo>
                <a:cubicBezTo>
                  <a:pt x="392837" y="266638"/>
                  <a:pt x="382277" y="277180"/>
                  <a:pt x="369371" y="277180"/>
                </a:cubicBezTo>
                <a:lnTo>
                  <a:pt x="138699" y="277180"/>
                </a:lnTo>
                <a:cubicBezTo>
                  <a:pt x="125793" y="277180"/>
                  <a:pt x="115233" y="266638"/>
                  <a:pt x="115233" y="253753"/>
                </a:cubicBezTo>
                <a:cubicBezTo>
                  <a:pt x="115233" y="240633"/>
                  <a:pt x="125793" y="230325"/>
                  <a:pt x="138699" y="230325"/>
                </a:cubicBezTo>
                <a:close/>
                <a:moveTo>
                  <a:pt x="254159" y="46866"/>
                </a:moveTo>
                <a:cubicBezTo>
                  <a:pt x="139870" y="46866"/>
                  <a:pt x="46936" y="139661"/>
                  <a:pt x="46936" y="253780"/>
                </a:cubicBezTo>
                <a:cubicBezTo>
                  <a:pt x="46936" y="367665"/>
                  <a:pt x="139870" y="460460"/>
                  <a:pt x="254159" y="460460"/>
                </a:cubicBezTo>
                <a:cubicBezTo>
                  <a:pt x="368214" y="460460"/>
                  <a:pt x="461147" y="367665"/>
                  <a:pt x="461147" y="253780"/>
                </a:cubicBezTo>
                <a:cubicBezTo>
                  <a:pt x="461147" y="139661"/>
                  <a:pt x="368214" y="46866"/>
                  <a:pt x="254159" y="46866"/>
                </a:cubicBezTo>
                <a:close/>
                <a:moveTo>
                  <a:pt x="254159" y="0"/>
                </a:moveTo>
                <a:cubicBezTo>
                  <a:pt x="394029" y="0"/>
                  <a:pt x="508083" y="113885"/>
                  <a:pt x="508083" y="253780"/>
                </a:cubicBezTo>
                <a:cubicBezTo>
                  <a:pt x="508083" y="315175"/>
                  <a:pt x="486023" y="371649"/>
                  <a:pt x="449413" y="415703"/>
                </a:cubicBezTo>
                <a:lnTo>
                  <a:pt x="596793" y="562629"/>
                </a:lnTo>
                <a:cubicBezTo>
                  <a:pt x="605945" y="571767"/>
                  <a:pt x="605945" y="586765"/>
                  <a:pt x="596793" y="595904"/>
                </a:cubicBezTo>
                <a:cubicBezTo>
                  <a:pt x="592099" y="600356"/>
                  <a:pt x="586232" y="602699"/>
                  <a:pt x="580130" y="602699"/>
                </a:cubicBezTo>
                <a:cubicBezTo>
                  <a:pt x="574029" y="602699"/>
                  <a:pt x="568162" y="600356"/>
                  <a:pt x="563468" y="595904"/>
                </a:cubicBezTo>
                <a:lnTo>
                  <a:pt x="416323" y="448744"/>
                </a:lnTo>
                <a:cubicBezTo>
                  <a:pt x="372203" y="485299"/>
                  <a:pt x="315645" y="507326"/>
                  <a:pt x="254159" y="507326"/>
                </a:cubicBezTo>
                <a:cubicBezTo>
                  <a:pt x="114055" y="507326"/>
                  <a:pt x="0" y="393442"/>
                  <a:pt x="0" y="253780"/>
                </a:cubicBezTo>
                <a:cubicBezTo>
                  <a:pt x="0" y="113885"/>
                  <a:pt x="114055" y="0"/>
                  <a:pt x="254159"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a:latin typeface="Arial" panose="020B0604020202020204" pitchFamily="34" charset="0"/>
              <a:ea typeface="汉仪旗黑-60S" panose="00020600040101010101" pitchFamily="18" charset="-122"/>
              <a:cs typeface="+mn-ea"/>
              <a:sym typeface="Arial" panose="020B0604020202020204" pitchFamily="34" charset="0"/>
            </a:endParaRPr>
          </a:p>
        </p:txBody>
      </p:sp>
      <p:sp>
        <p:nvSpPr>
          <p:cNvPr id="19" name="任意多边形: 形状 364"/>
          <p:cNvSpPr/>
          <p:nvPr/>
        </p:nvSpPr>
        <p:spPr>
          <a:xfrm>
            <a:off x="6096000" y="1806758"/>
            <a:ext cx="1610027" cy="1664294"/>
          </a:xfrm>
          <a:custGeom>
            <a:avLst/>
            <a:gdLst>
              <a:gd name="connsiteX0" fmla="*/ 6 w 3390912"/>
              <a:gd name="connsiteY0" fmla="*/ 1733550 h 3505206"/>
              <a:gd name="connsiteX1" fmla="*/ 1733556 w 3390912"/>
              <a:gd name="connsiteY1" fmla="*/ 0 h 3505206"/>
              <a:gd name="connsiteX2" fmla="*/ 3390906 w 3390912"/>
              <a:gd name="connsiteY2" fmla="*/ 1733550 h 3505206"/>
              <a:gd name="connsiteX3" fmla="*/ 1752606 w 3390912"/>
              <a:gd name="connsiteY3" fmla="*/ 3505200 h 3505206"/>
              <a:gd name="connsiteX4" fmla="*/ 6 w 3390912"/>
              <a:gd name="connsiteY4" fmla="*/ 1733550 h 35052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90912" h="3505206">
                <a:moveTo>
                  <a:pt x="6" y="1733550"/>
                </a:moveTo>
                <a:cubicBezTo>
                  <a:pt x="-3169" y="1149350"/>
                  <a:pt x="1168406" y="0"/>
                  <a:pt x="1733556" y="0"/>
                </a:cubicBezTo>
                <a:cubicBezTo>
                  <a:pt x="2298706" y="0"/>
                  <a:pt x="3387731" y="1149350"/>
                  <a:pt x="3390906" y="1733550"/>
                </a:cubicBezTo>
                <a:cubicBezTo>
                  <a:pt x="3394081" y="2317750"/>
                  <a:pt x="2311406" y="3502025"/>
                  <a:pt x="1752606" y="3505200"/>
                </a:cubicBezTo>
                <a:cubicBezTo>
                  <a:pt x="1193806" y="3508375"/>
                  <a:pt x="3181" y="2317750"/>
                  <a:pt x="6" y="1733550"/>
                </a:cubicBezTo>
                <a:close/>
              </a:path>
            </a:pathLst>
          </a:cu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汉仪旗黑-60S" panose="00020600040101010101" pitchFamily="18" charset="-122"/>
              <a:cs typeface="+mn-ea"/>
              <a:sym typeface="Arial" panose="020B0604020202020204" pitchFamily="34" charset="0"/>
            </a:endParaRPr>
          </a:p>
        </p:txBody>
      </p:sp>
      <p:sp>
        <p:nvSpPr>
          <p:cNvPr id="20" name="椭圆 23"/>
          <p:cNvSpPr/>
          <p:nvPr/>
        </p:nvSpPr>
        <p:spPr>
          <a:xfrm>
            <a:off x="6671676" y="2394431"/>
            <a:ext cx="504126" cy="488949"/>
          </a:xfrm>
          <a:custGeom>
            <a:avLst/>
            <a:gdLst>
              <a:gd name="connsiteX0" fmla="*/ 35700 w 578738"/>
              <a:gd name="connsiteY0" fmla="*/ 243554 h 561315"/>
              <a:gd name="connsiteX1" fmla="*/ 30383 w 578738"/>
              <a:gd name="connsiteY1" fmla="*/ 254930 h 561315"/>
              <a:gd name="connsiteX2" fmla="*/ 30383 w 578738"/>
              <a:gd name="connsiteY2" fmla="*/ 519604 h 561315"/>
              <a:gd name="connsiteX3" fmla="*/ 35700 w 578738"/>
              <a:gd name="connsiteY3" fmla="*/ 530980 h 561315"/>
              <a:gd name="connsiteX4" fmla="*/ 132926 w 578738"/>
              <a:gd name="connsiteY4" fmla="*/ 530980 h 561315"/>
              <a:gd name="connsiteX5" fmla="*/ 138243 w 578738"/>
              <a:gd name="connsiteY5" fmla="*/ 519604 h 561315"/>
              <a:gd name="connsiteX6" fmla="*/ 138243 w 578738"/>
              <a:gd name="connsiteY6" fmla="*/ 254930 h 561315"/>
              <a:gd name="connsiteX7" fmla="*/ 132926 w 578738"/>
              <a:gd name="connsiteY7" fmla="*/ 243554 h 561315"/>
              <a:gd name="connsiteX8" fmla="*/ 35700 w 578738"/>
              <a:gd name="connsiteY8" fmla="*/ 213219 h 561315"/>
              <a:gd name="connsiteX9" fmla="*/ 132926 w 578738"/>
              <a:gd name="connsiteY9" fmla="*/ 213219 h 561315"/>
              <a:gd name="connsiteX10" fmla="*/ 168626 w 578738"/>
              <a:gd name="connsiteY10" fmla="*/ 254930 h 561315"/>
              <a:gd name="connsiteX11" fmla="*/ 168626 w 578738"/>
              <a:gd name="connsiteY11" fmla="*/ 519604 h 561315"/>
              <a:gd name="connsiteX12" fmla="*/ 132926 w 578738"/>
              <a:gd name="connsiteY12" fmla="*/ 561315 h 561315"/>
              <a:gd name="connsiteX13" fmla="*/ 35700 w 578738"/>
              <a:gd name="connsiteY13" fmla="*/ 561315 h 561315"/>
              <a:gd name="connsiteX14" fmla="*/ 0 w 578738"/>
              <a:gd name="connsiteY14" fmla="*/ 519604 h 561315"/>
              <a:gd name="connsiteX15" fmla="*/ 0 w 578738"/>
              <a:gd name="connsiteY15" fmla="*/ 254930 h 561315"/>
              <a:gd name="connsiteX16" fmla="*/ 35700 w 578738"/>
              <a:gd name="connsiteY16" fmla="*/ 213219 h 561315"/>
              <a:gd name="connsiteX17" fmla="*/ 321281 w 578738"/>
              <a:gd name="connsiteY17" fmla="*/ 30341 h 561315"/>
              <a:gd name="connsiteX18" fmla="*/ 296219 w 578738"/>
              <a:gd name="connsiteY18" fmla="*/ 55373 h 561315"/>
              <a:gd name="connsiteX19" fmla="*/ 296979 w 578738"/>
              <a:gd name="connsiteY19" fmla="*/ 60683 h 561315"/>
              <a:gd name="connsiteX20" fmla="*/ 296979 w 578738"/>
              <a:gd name="connsiteY20" fmla="*/ 65992 h 561315"/>
              <a:gd name="connsiteX21" fmla="*/ 268119 w 578738"/>
              <a:gd name="connsiteY21" fmla="*/ 212389 h 561315"/>
              <a:gd name="connsiteX22" fmla="*/ 263563 w 578738"/>
              <a:gd name="connsiteY22" fmla="*/ 221492 h 561315"/>
              <a:gd name="connsiteX23" fmla="*/ 262044 w 578738"/>
              <a:gd name="connsiteY23" fmla="*/ 223009 h 561315"/>
              <a:gd name="connsiteX24" fmla="*/ 232425 w 578738"/>
              <a:gd name="connsiteY24" fmla="*/ 240455 h 561315"/>
              <a:gd name="connsiteX25" fmla="*/ 230146 w 578738"/>
              <a:gd name="connsiteY25" fmla="*/ 240455 h 561315"/>
              <a:gd name="connsiteX26" fmla="*/ 225590 w 578738"/>
              <a:gd name="connsiteY26" fmla="*/ 240455 h 561315"/>
              <a:gd name="connsiteX27" fmla="*/ 224071 w 578738"/>
              <a:gd name="connsiteY27" fmla="*/ 241214 h 561315"/>
              <a:gd name="connsiteX28" fmla="*/ 211919 w 578738"/>
              <a:gd name="connsiteY28" fmla="*/ 253350 h 561315"/>
              <a:gd name="connsiteX29" fmla="*/ 211919 w 578738"/>
              <a:gd name="connsiteY29" fmla="*/ 518079 h 561315"/>
              <a:gd name="connsiteX30" fmla="*/ 224830 w 578738"/>
              <a:gd name="connsiteY30" fmla="*/ 530974 h 561315"/>
              <a:gd name="connsiteX31" fmla="*/ 521019 w 578738"/>
              <a:gd name="connsiteY31" fmla="*/ 530974 h 561315"/>
              <a:gd name="connsiteX32" fmla="*/ 522538 w 578738"/>
              <a:gd name="connsiteY32" fmla="*/ 530215 h 561315"/>
              <a:gd name="connsiteX33" fmla="*/ 546081 w 578738"/>
              <a:gd name="connsiteY33" fmla="*/ 505942 h 561315"/>
              <a:gd name="connsiteX34" fmla="*/ 522538 w 578738"/>
              <a:gd name="connsiteY34" fmla="*/ 480910 h 561315"/>
              <a:gd name="connsiteX35" fmla="*/ 508108 w 578738"/>
              <a:gd name="connsiteY35" fmla="*/ 465740 h 561315"/>
              <a:gd name="connsiteX36" fmla="*/ 523298 w 578738"/>
              <a:gd name="connsiteY36" fmla="*/ 450569 h 561315"/>
              <a:gd name="connsiteX37" fmla="*/ 548360 w 578738"/>
              <a:gd name="connsiteY37" fmla="*/ 425537 h 561315"/>
              <a:gd name="connsiteX38" fmla="*/ 523298 w 578738"/>
              <a:gd name="connsiteY38" fmla="*/ 401264 h 561315"/>
              <a:gd name="connsiteX39" fmla="*/ 508108 w 578738"/>
              <a:gd name="connsiteY39" fmla="*/ 386094 h 561315"/>
              <a:gd name="connsiteX40" fmla="*/ 523298 w 578738"/>
              <a:gd name="connsiteY40" fmla="*/ 370923 h 561315"/>
              <a:gd name="connsiteX41" fmla="*/ 548360 w 578738"/>
              <a:gd name="connsiteY41" fmla="*/ 345891 h 561315"/>
              <a:gd name="connsiteX42" fmla="*/ 523298 w 578738"/>
              <a:gd name="connsiteY42" fmla="*/ 320860 h 561315"/>
              <a:gd name="connsiteX43" fmla="*/ 508108 w 578738"/>
              <a:gd name="connsiteY43" fmla="*/ 305689 h 561315"/>
              <a:gd name="connsiteX44" fmla="*/ 523298 w 578738"/>
              <a:gd name="connsiteY44" fmla="*/ 290518 h 561315"/>
              <a:gd name="connsiteX45" fmla="*/ 548360 w 578738"/>
              <a:gd name="connsiteY45" fmla="*/ 265487 h 561315"/>
              <a:gd name="connsiteX46" fmla="*/ 523298 w 578738"/>
              <a:gd name="connsiteY46" fmla="*/ 240455 h 561315"/>
              <a:gd name="connsiteX47" fmla="*/ 373684 w 578738"/>
              <a:gd name="connsiteY47" fmla="*/ 240455 h 561315"/>
              <a:gd name="connsiteX48" fmla="*/ 361533 w 578738"/>
              <a:gd name="connsiteY48" fmla="*/ 234387 h 561315"/>
              <a:gd name="connsiteX49" fmla="*/ 360014 w 578738"/>
              <a:gd name="connsiteY49" fmla="*/ 219975 h 561315"/>
              <a:gd name="connsiteX50" fmla="*/ 343306 w 578738"/>
              <a:gd name="connsiteY50" fmla="*/ 42478 h 561315"/>
              <a:gd name="connsiteX51" fmla="*/ 341787 w 578738"/>
              <a:gd name="connsiteY51" fmla="*/ 40961 h 561315"/>
              <a:gd name="connsiteX52" fmla="*/ 321281 w 578738"/>
              <a:gd name="connsiteY52" fmla="*/ 30341 h 561315"/>
              <a:gd name="connsiteX53" fmla="*/ 321281 w 578738"/>
              <a:gd name="connsiteY53" fmla="*/ 0 h 561315"/>
              <a:gd name="connsiteX54" fmla="*/ 365330 w 578738"/>
              <a:gd name="connsiteY54" fmla="*/ 21997 h 561315"/>
              <a:gd name="connsiteX55" fmla="*/ 395708 w 578738"/>
              <a:gd name="connsiteY55" fmla="*/ 210114 h 561315"/>
              <a:gd name="connsiteX56" fmla="*/ 523298 w 578738"/>
              <a:gd name="connsiteY56" fmla="*/ 210114 h 561315"/>
              <a:gd name="connsiteX57" fmla="*/ 562789 w 578738"/>
              <a:gd name="connsiteY57" fmla="*/ 226802 h 561315"/>
              <a:gd name="connsiteX58" fmla="*/ 578738 w 578738"/>
              <a:gd name="connsiteY58" fmla="*/ 265487 h 561315"/>
              <a:gd name="connsiteX59" fmla="*/ 561270 w 578738"/>
              <a:gd name="connsiteY59" fmla="*/ 305689 h 561315"/>
              <a:gd name="connsiteX60" fmla="*/ 578738 w 578738"/>
              <a:gd name="connsiteY60" fmla="*/ 345891 h 561315"/>
              <a:gd name="connsiteX61" fmla="*/ 561270 w 578738"/>
              <a:gd name="connsiteY61" fmla="*/ 386094 h 561315"/>
              <a:gd name="connsiteX62" fmla="*/ 578738 w 578738"/>
              <a:gd name="connsiteY62" fmla="*/ 425537 h 561315"/>
              <a:gd name="connsiteX63" fmla="*/ 560511 w 578738"/>
              <a:gd name="connsiteY63" fmla="*/ 466498 h 561315"/>
              <a:gd name="connsiteX64" fmla="*/ 576460 w 578738"/>
              <a:gd name="connsiteY64" fmla="*/ 505942 h 561315"/>
              <a:gd name="connsiteX65" fmla="*/ 527095 w 578738"/>
              <a:gd name="connsiteY65" fmla="*/ 560556 h 561315"/>
              <a:gd name="connsiteX66" fmla="*/ 523298 w 578738"/>
              <a:gd name="connsiteY66" fmla="*/ 561315 h 561315"/>
              <a:gd name="connsiteX67" fmla="*/ 224830 w 578738"/>
              <a:gd name="connsiteY67" fmla="*/ 561315 h 561315"/>
              <a:gd name="connsiteX68" fmla="*/ 181541 w 578738"/>
              <a:gd name="connsiteY68" fmla="*/ 518079 h 561315"/>
              <a:gd name="connsiteX69" fmla="*/ 181541 w 578738"/>
              <a:gd name="connsiteY69" fmla="*/ 253350 h 561315"/>
              <a:gd name="connsiteX70" fmla="*/ 222552 w 578738"/>
              <a:gd name="connsiteY70" fmla="*/ 210872 h 561315"/>
              <a:gd name="connsiteX71" fmla="*/ 224830 w 578738"/>
              <a:gd name="connsiteY71" fmla="*/ 210114 h 561315"/>
              <a:gd name="connsiteX72" fmla="*/ 229387 w 578738"/>
              <a:gd name="connsiteY72" fmla="*/ 210114 h 561315"/>
              <a:gd name="connsiteX73" fmla="*/ 237741 w 578738"/>
              <a:gd name="connsiteY73" fmla="*/ 205563 h 561315"/>
              <a:gd name="connsiteX74" fmla="*/ 240779 w 578738"/>
              <a:gd name="connsiteY74" fmla="*/ 198736 h 561315"/>
              <a:gd name="connsiteX75" fmla="*/ 266600 w 578738"/>
              <a:gd name="connsiteY75" fmla="*/ 66751 h 561315"/>
              <a:gd name="connsiteX76" fmla="*/ 266600 w 578738"/>
              <a:gd name="connsiteY76" fmla="*/ 60683 h 561315"/>
              <a:gd name="connsiteX77" fmla="*/ 265841 w 578738"/>
              <a:gd name="connsiteY77" fmla="*/ 55373 h 561315"/>
              <a:gd name="connsiteX78" fmla="*/ 321281 w 578738"/>
              <a:gd name="connsiteY78" fmla="*/ 0 h 5613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Lst>
            <a:rect l="l" t="t" r="r" b="b"/>
            <a:pathLst>
              <a:path w="578738" h="561315">
                <a:moveTo>
                  <a:pt x="35700" y="243554"/>
                </a:moveTo>
                <a:cubicBezTo>
                  <a:pt x="34181" y="243554"/>
                  <a:pt x="30383" y="248104"/>
                  <a:pt x="30383" y="254930"/>
                </a:cubicBezTo>
                <a:lnTo>
                  <a:pt x="30383" y="519604"/>
                </a:lnTo>
                <a:cubicBezTo>
                  <a:pt x="30383" y="526430"/>
                  <a:pt x="34181" y="530980"/>
                  <a:pt x="35700" y="530980"/>
                </a:cubicBezTo>
                <a:lnTo>
                  <a:pt x="132926" y="530980"/>
                </a:lnTo>
                <a:cubicBezTo>
                  <a:pt x="134445" y="530980"/>
                  <a:pt x="138243" y="526430"/>
                  <a:pt x="138243" y="519604"/>
                </a:cubicBezTo>
                <a:lnTo>
                  <a:pt x="138243" y="254930"/>
                </a:lnTo>
                <a:cubicBezTo>
                  <a:pt x="138243" y="248104"/>
                  <a:pt x="134445" y="243554"/>
                  <a:pt x="132926" y="243554"/>
                </a:cubicBezTo>
                <a:close/>
                <a:moveTo>
                  <a:pt x="35700" y="213219"/>
                </a:moveTo>
                <a:lnTo>
                  <a:pt x="132926" y="213219"/>
                </a:lnTo>
                <a:cubicBezTo>
                  <a:pt x="152675" y="213219"/>
                  <a:pt x="168626" y="231420"/>
                  <a:pt x="168626" y="254930"/>
                </a:cubicBezTo>
                <a:lnTo>
                  <a:pt x="168626" y="519604"/>
                </a:lnTo>
                <a:cubicBezTo>
                  <a:pt x="168626" y="542356"/>
                  <a:pt x="152675" y="561315"/>
                  <a:pt x="132926" y="561315"/>
                </a:cubicBezTo>
                <a:lnTo>
                  <a:pt x="35700" y="561315"/>
                </a:lnTo>
                <a:cubicBezTo>
                  <a:pt x="15951" y="561315"/>
                  <a:pt x="0" y="542356"/>
                  <a:pt x="0" y="519604"/>
                </a:cubicBezTo>
                <a:lnTo>
                  <a:pt x="0" y="254930"/>
                </a:lnTo>
                <a:cubicBezTo>
                  <a:pt x="0" y="231420"/>
                  <a:pt x="15951" y="213219"/>
                  <a:pt x="35700" y="213219"/>
                </a:cubicBezTo>
                <a:close/>
                <a:moveTo>
                  <a:pt x="321281" y="30341"/>
                </a:moveTo>
                <a:cubicBezTo>
                  <a:pt x="307611" y="30341"/>
                  <a:pt x="296219" y="41719"/>
                  <a:pt x="296219" y="55373"/>
                </a:cubicBezTo>
                <a:cubicBezTo>
                  <a:pt x="296219" y="56890"/>
                  <a:pt x="296979" y="59166"/>
                  <a:pt x="296979" y="60683"/>
                </a:cubicBezTo>
                <a:cubicBezTo>
                  <a:pt x="297738" y="62200"/>
                  <a:pt x="297738" y="64475"/>
                  <a:pt x="296979" y="65992"/>
                </a:cubicBezTo>
                <a:cubicBezTo>
                  <a:pt x="306852" y="119090"/>
                  <a:pt x="287106" y="174463"/>
                  <a:pt x="268119" y="212389"/>
                </a:cubicBezTo>
                <a:cubicBezTo>
                  <a:pt x="266600" y="215424"/>
                  <a:pt x="265081" y="218458"/>
                  <a:pt x="263563" y="221492"/>
                </a:cubicBezTo>
                <a:cubicBezTo>
                  <a:pt x="263563" y="221492"/>
                  <a:pt x="262803" y="222250"/>
                  <a:pt x="262044" y="223009"/>
                </a:cubicBezTo>
                <a:cubicBezTo>
                  <a:pt x="255209" y="232870"/>
                  <a:pt x="244576" y="238938"/>
                  <a:pt x="232425" y="240455"/>
                </a:cubicBezTo>
                <a:cubicBezTo>
                  <a:pt x="231665" y="240455"/>
                  <a:pt x="230906" y="240455"/>
                  <a:pt x="230146" y="240455"/>
                </a:cubicBezTo>
                <a:lnTo>
                  <a:pt x="225590" y="240455"/>
                </a:lnTo>
                <a:cubicBezTo>
                  <a:pt x="225590" y="241214"/>
                  <a:pt x="224830" y="241214"/>
                  <a:pt x="224071" y="241214"/>
                </a:cubicBezTo>
                <a:cubicBezTo>
                  <a:pt x="217236" y="241214"/>
                  <a:pt x="211919" y="246524"/>
                  <a:pt x="211919" y="253350"/>
                </a:cubicBezTo>
                <a:lnTo>
                  <a:pt x="211919" y="518079"/>
                </a:lnTo>
                <a:cubicBezTo>
                  <a:pt x="211919" y="524905"/>
                  <a:pt x="217995" y="530974"/>
                  <a:pt x="224830" y="530974"/>
                </a:cubicBezTo>
                <a:lnTo>
                  <a:pt x="521019" y="530974"/>
                </a:lnTo>
                <a:cubicBezTo>
                  <a:pt x="521779" y="530974"/>
                  <a:pt x="521779" y="530215"/>
                  <a:pt x="522538" y="530215"/>
                </a:cubicBezTo>
                <a:cubicBezTo>
                  <a:pt x="536208" y="530215"/>
                  <a:pt x="546081" y="518837"/>
                  <a:pt x="546081" y="505942"/>
                </a:cubicBezTo>
                <a:cubicBezTo>
                  <a:pt x="546081" y="493047"/>
                  <a:pt x="536208" y="481669"/>
                  <a:pt x="522538" y="480910"/>
                </a:cubicBezTo>
                <a:cubicBezTo>
                  <a:pt x="514943" y="480910"/>
                  <a:pt x="508108" y="474084"/>
                  <a:pt x="508108" y="465740"/>
                </a:cubicBezTo>
                <a:cubicBezTo>
                  <a:pt x="508108" y="457396"/>
                  <a:pt x="514943" y="450569"/>
                  <a:pt x="523298" y="450569"/>
                </a:cubicBezTo>
                <a:cubicBezTo>
                  <a:pt x="536968" y="450569"/>
                  <a:pt x="548360" y="439191"/>
                  <a:pt x="548360" y="425537"/>
                </a:cubicBezTo>
                <a:cubicBezTo>
                  <a:pt x="548360" y="411884"/>
                  <a:pt x="536968" y="401264"/>
                  <a:pt x="523298" y="401264"/>
                </a:cubicBezTo>
                <a:cubicBezTo>
                  <a:pt x="514943" y="401264"/>
                  <a:pt x="508108" y="394438"/>
                  <a:pt x="508108" y="386094"/>
                </a:cubicBezTo>
                <a:cubicBezTo>
                  <a:pt x="508108" y="377750"/>
                  <a:pt x="514943" y="370923"/>
                  <a:pt x="523298" y="370923"/>
                </a:cubicBezTo>
                <a:cubicBezTo>
                  <a:pt x="536968" y="370923"/>
                  <a:pt x="548360" y="359545"/>
                  <a:pt x="548360" y="345891"/>
                </a:cubicBezTo>
                <a:cubicBezTo>
                  <a:pt x="548360" y="332238"/>
                  <a:pt x="536968" y="320860"/>
                  <a:pt x="523298" y="320860"/>
                </a:cubicBezTo>
                <a:cubicBezTo>
                  <a:pt x="514943" y="320860"/>
                  <a:pt x="508108" y="314033"/>
                  <a:pt x="508108" y="305689"/>
                </a:cubicBezTo>
                <a:cubicBezTo>
                  <a:pt x="508108" y="297345"/>
                  <a:pt x="514943" y="290518"/>
                  <a:pt x="523298" y="290518"/>
                </a:cubicBezTo>
                <a:cubicBezTo>
                  <a:pt x="536968" y="290518"/>
                  <a:pt x="548360" y="279140"/>
                  <a:pt x="548360" y="265487"/>
                </a:cubicBezTo>
                <a:cubicBezTo>
                  <a:pt x="548360" y="251833"/>
                  <a:pt x="536968" y="240455"/>
                  <a:pt x="523298" y="240455"/>
                </a:cubicBezTo>
                <a:lnTo>
                  <a:pt x="373684" y="240455"/>
                </a:lnTo>
                <a:cubicBezTo>
                  <a:pt x="369127" y="240455"/>
                  <a:pt x="363811" y="238180"/>
                  <a:pt x="361533" y="234387"/>
                </a:cubicBezTo>
                <a:cubicBezTo>
                  <a:pt x="358495" y="229836"/>
                  <a:pt x="357735" y="224526"/>
                  <a:pt x="360014" y="219975"/>
                </a:cubicBezTo>
                <a:cubicBezTo>
                  <a:pt x="401784" y="120607"/>
                  <a:pt x="349381" y="50822"/>
                  <a:pt x="343306" y="42478"/>
                </a:cubicBezTo>
                <a:cubicBezTo>
                  <a:pt x="342546" y="42478"/>
                  <a:pt x="341787" y="41719"/>
                  <a:pt x="341787" y="40961"/>
                </a:cubicBezTo>
                <a:cubicBezTo>
                  <a:pt x="336471" y="34134"/>
                  <a:pt x="329635" y="30341"/>
                  <a:pt x="321281" y="30341"/>
                </a:cubicBezTo>
                <a:close/>
                <a:moveTo>
                  <a:pt x="321281" y="0"/>
                </a:moveTo>
                <a:cubicBezTo>
                  <a:pt x="338749" y="0"/>
                  <a:pt x="354698" y="8344"/>
                  <a:pt x="365330" y="21997"/>
                </a:cubicBezTo>
                <a:cubicBezTo>
                  <a:pt x="368368" y="25032"/>
                  <a:pt x="431403" y="99368"/>
                  <a:pt x="395708" y="210114"/>
                </a:cubicBezTo>
                <a:lnTo>
                  <a:pt x="523298" y="210114"/>
                </a:lnTo>
                <a:cubicBezTo>
                  <a:pt x="538487" y="210114"/>
                  <a:pt x="552157" y="216182"/>
                  <a:pt x="562789" y="226802"/>
                </a:cubicBezTo>
                <a:cubicBezTo>
                  <a:pt x="572662" y="237421"/>
                  <a:pt x="578738" y="251075"/>
                  <a:pt x="578738" y="265487"/>
                </a:cubicBezTo>
                <a:cubicBezTo>
                  <a:pt x="578738" y="281416"/>
                  <a:pt x="571903" y="295828"/>
                  <a:pt x="561270" y="305689"/>
                </a:cubicBezTo>
                <a:cubicBezTo>
                  <a:pt x="571903" y="315550"/>
                  <a:pt x="578738" y="329962"/>
                  <a:pt x="578738" y="345891"/>
                </a:cubicBezTo>
                <a:cubicBezTo>
                  <a:pt x="578738" y="361821"/>
                  <a:pt x="571903" y="375474"/>
                  <a:pt x="561270" y="386094"/>
                </a:cubicBezTo>
                <a:cubicBezTo>
                  <a:pt x="571903" y="395955"/>
                  <a:pt x="578738" y="410367"/>
                  <a:pt x="578738" y="425537"/>
                </a:cubicBezTo>
                <a:cubicBezTo>
                  <a:pt x="578738" y="442225"/>
                  <a:pt x="571903" y="456637"/>
                  <a:pt x="560511" y="466498"/>
                </a:cubicBezTo>
                <a:cubicBezTo>
                  <a:pt x="570384" y="477118"/>
                  <a:pt x="576460" y="490771"/>
                  <a:pt x="576460" y="505942"/>
                </a:cubicBezTo>
                <a:cubicBezTo>
                  <a:pt x="576460" y="534008"/>
                  <a:pt x="555195" y="557522"/>
                  <a:pt x="527095" y="560556"/>
                </a:cubicBezTo>
                <a:cubicBezTo>
                  <a:pt x="525576" y="560556"/>
                  <a:pt x="524816" y="561315"/>
                  <a:pt x="523298" y="561315"/>
                </a:cubicBezTo>
                <a:lnTo>
                  <a:pt x="224830" y="561315"/>
                </a:lnTo>
                <a:cubicBezTo>
                  <a:pt x="201287" y="561315"/>
                  <a:pt x="181541" y="541593"/>
                  <a:pt x="181541" y="518079"/>
                </a:cubicBezTo>
                <a:lnTo>
                  <a:pt x="181541" y="253350"/>
                </a:lnTo>
                <a:cubicBezTo>
                  <a:pt x="181541" y="230594"/>
                  <a:pt x="199768" y="211631"/>
                  <a:pt x="222552" y="210872"/>
                </a:cubicBezTo>
                <a:cubicBezTo>
                  <a:pt x="223311" y="210872"/>
                  <a:pt x="224071" y="210114"/>
                  <a:pt x="224830" y="210114"/>
                </a:cubicBezTo>
                <a:lnTo>
                  <a:pt x="229387" y="210114"/>
                </a:lnTo>
                <a:cubicBezTo>
                  <a:pt x="232425" y="210114"/>
                  <a:pt x="235463" y="208597"/>
                  <a:pt x="237741" y="205563"/>
                </a:cubicBezTo>
                <a:cubicBezTo>
                  <a:pt x="238500" y="203287"/>
                  <a:pt x="240019" y="201011"/>
                  <a:pt x="240779" y="198736"/>
                </a:cubicBezTo>
                <a:cubicBezTo>
                  <a:pt x="255209" y="170670"/>
                  <a:pt x="277233" y="115297"/>
                  <a:pt x="266600" y="66751"/>
                </a:cubicBezTo>
                <a:cubicBezTo>
                  <a:pt x="265841" y="65234"/>
                  <a:pt x="265841" y="62958"/>
                  <a:pt x="266600" y="60683"/>
                </a:cubicBezTo>
                <a:cubicBezTo>
                  <a:pt x="265841" y="59166"/>
                  <a:pt x="265841" y="56890"/>
                  <a:pt x="265841" y="55373"/>
                </a:cubicBezTo>
                <a:cubicBezTo>
                  <a:pt x="265841" y="25032"/>
                  <a:pt x="290903" y="0"/>
                  <a:pt x="321281"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a:latin typeface="Arial" panose="020B0604020202020204" pitchFamily="34" charset="0"/>
              <a:ea typeface="汉仪旗黑-60S" panose="00020600040101010101" pitchFamily="18" charset="-122"/>
              <a:cs typeface="+mn-ea"/>
              <a:sym typeface="Arial" panose="020B0604020202020204" pitchFamily="34" charset="0"/>
            </a:endParaRPr>
          </a:p>
        </p:txBody>
      </p:sp>
      <p:sp>
        <p:nvSpPr>
          <p:cNvPr id="22" name="任意多边形: 形状 367"/>
          <p:cNvSpPr/>
          <p:nvPr/>
        </p:nvSpPr>
        <p:spPr>
          <a:xfrm>
            <a:off x="6096000" y="3596886"/>
            <a:ext cx="1610027" cy="1664294"/>
          </a:xfrm>
          <a:custGeom>
            <a:avLst/>
            <a:gdLst>
              <a:gd name="connsiteX0" fmla="*/ 6 w 3390912"/>
              <a:gd name="connsiteY0" fmla="*/ 1733550 h 3505206"/>
              <a:gd name="connsiteX1" fmla="*/ 1733556 w 3390912"/>
              <a:gd name="connsiteY1" fmla="*/ 0 h 3505206"/>
              <a:gd name="connsiteX2" fmla="*/ 3390906 w 3390912"/>
              <a:gd name="connsiteY2" fmla="*/ 1733550 h 3505206"/>
              <a:gd name="connsiteX3" fmla="*/ 1752606 w 3390912"/>
              <a:gd name="connsiteY3" fmla="*/ 3505200 h 3505206"/>
              <a:gd name="connsiteX4" fmla="*/ 6 w 3390912"/>
              <a:gd name="connsiteY4" fmla="*/ 1733550 h 35052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90912" h="3505206">
                <a:moveTo>
                  <a:pt x="6" y="1733550"/>
                </a:moveTo>
                <a:cubicBezTo>
                  <a:pt x="-3169" y="1149350"/>
                  <a:pt x="1168406" y="0"/>
                  <a:pt x="1733556" y="0"/>
                </a:cubicBezTo>
                <a:cubicBezTo>
                  <a:pt x="2298706" y="0"/>
                  <a:pt x="3387731" y="1149350"/>
                  <a:pt x="3390906" y="1733550"/>
                </a:cubicBezTo>
                <a:cubicBezTo>
                  <a:pt x="3394081" y="2317750"/>
                  <a:pt x="2311406" y="3502025"/>
                  <a:pt x="1752606" y="3505200"/>
                </a:cubicBezTo>
                <a:cubicBezTo>
                  <a:pt x="1193806" y="3508375"/>
                  <a:pt x="3181" y="2317750"/>
                  <a:pt x="6" y="1733550"/>
                </a:cubicBezTo>
                <a:close/>
              </a:path>
            </a:pathLst>
          </a:cu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汉仪旗黑-60S" panose="00020600040101010101" pitchFamily="18" charset="-122"/>
              <a:cs typeface="+mn-ea"/>
              <a:sym typeface="Arial" panose="020B0604020202020204" pitchFamily="34" charset="0"/>
            </a:endParaRPr>
          </a:p>
        </p:txBody>
      </p:sp>
      <p:sp>
        <p:nvSpPr>
          <p:cNvPr id="23" name="椭圆 24"/>
          <p:cNvSpPr/>
          <p:nvPr/>
        </p:nvSpPr>
        <p:spPr>
          <a:xfrm>
            <a:off x="6671676" y="4177351"/>
            <a:ext cx="504126" cy="503363"/>
          </a:xfrm>
          <a:custGeom>
            <a:avLst/>
            <a:gdLst>
              <a:gd name="connsiteX0" fmla="*/ 288111 w 575551"/>
              <a:gd name="connsiteY0" fmla="*/ 195956 h 574680"/>
              <a:gd name="connsiteX1" fmla="*/ 250987 w 575551"/>
              <a:gd name="connsiteY1" fmla="*/ 204012 h 574680"/>
              <a:gd name="connsiteX2" fmla="*/ 204180 w 575551"/>
              <a:gd name="connsiteY2" fmla="*/ 324853 h 574680"/>
              <a:gd name="connsiteX3" fmla="*/ 288111 w 575551"/>
              <a:gd name="connsiteY3" fmla="*/ 378828 h 574680"/>
              <a:gd name="connsiteX4" fmla="*/ 325234 w 575551"/>
              <a:gd name="connsiteY4" fmla="*/ 370772 h 574680"/>
              <a:gd name="connsiteX5" fmla="*/ 371234 w 575551"/>
              <a:gd name="connsiteY5" fmla="*/ 250737 h 574680"/>
              <a:gd name="connsiteX6" fmla="*/ 288111 w 575551"/>
              <a:gd name="connsiteY6" fmla="*/ 195956 h 574680"/>
              <a:gd name="connsiteX7" fmla="*/ 288111 w 575551"/>
              <a:gd name="connsiteY7" fmla="*/ 163732 h 574680"/>
              <a:gd name="connsiteX8" fmla="*/ 401094 w 575551"/>
              <a:gd name="connsiteY8" fmla="*/ 237042 h 574680"/>
              <a:gd name="connsiteX9" fmla="*/ 338146 w 575551"/>
              <a:gd name="connsiteY9" fmla="*/ 400579 h 574680"/>
              <a:gd name="connsiteX10" fmla="*/ 288111 w 575551"/>
              <a:gd name="connsiteY10" fmla="*/ 411052 h 574680"/>
              <a:gd name="connsiteX11" fmla="*/ 175127 w 575551"/>
              <a:gd name="connsiteY11" fmla="*/ 337742 h 574680"/>
              <a:gd name="connsiteX12" fmla="*/ 237268 w 575551"/>
              <a:gd name="connsiteY12" fmla="*/ 175011 h 574680"/>
              <a:gd name="connsiteX13" fmla="*/ 288111 w 575551"/>
              <a:gd name="connsiteY13" fmla="*/ 163732 h 574680"/>
              <a:gd name="connsiteX14" fmla="*/ 307478 w 575551"/>
              <a:gd name="connsiteY14" fmla="*/ 33198 h 574680"/>
              <a:gd name="connsiteX15" fmla="*/ 260674 w 575551"/>
              <a:gd name="connsiteY15" fmla="*/ 34004 h 574680"/>
              <a:gd name="connsiteX16" fmla="*/ 255025 w 575551"/>
              <a:gd name="connsiteY16" fmla="*/ 64624 h 574680"/>
              <a:gd name="connsiteX17" fmla="*/ 179171 w 575551"/>
              <a:gd name="connsiteY17" fmla="*/ 116999 h 574680"/>
              <a:gd name="connsiteX18" fmla="*/ 150120 w 575551"/>
              <a:gd name="connsiteY18" fmla="*/ 111359 h 574680"/>
              <a:gd name="connsiteX19" fmla="*/ 121876 w 575551"/>
              <a:gd name="connsiteY19" fmla="*/ 93631 h 574680"/>
              <a:gd name="connsiteX20" fmla="*/ 88791 w 575551"/>
              <a:gd name="connsiteY20" fmla="*/ 127474 h 574680"/>
              <a:gd name="connsiteX21" fmla="*/ 107351 w 575551"/>
              <a:gd name="connsiteY21" fmla="*/ 153259 h 574680"/>
              <a:gd name="connsiteX22" fmla="*/ 108965 w 575551"/>
              <a:gd name="connsiteY22" fmla="*/ 215304 h 574680"/>
              <a:gd name="connsiteX23" fmla="*/ 66196 w 575551"/>
              <a:gd name="connsiteY23" fmla="*/ 260427 h 574680"/>
              <a:gd name="connsiteX24" fmla="*/ 33110 w 575551"/>
              <a:gd name="connsiteY24" fmla="*/ 267679 h 574680"/>
              <a:gd name="connsiteX25" fmla="*/ 33917 w 575551"/>
              <a:gd name="connsiteY25" fmla="*/ 314414 h 574680"/>
              <a:gd name="connsiteX26" fmla="*/ 65389 w 575551"/>
              <a:gd name="connsiteY26" fmla="*/ 320055 h 574680"/>
              <a:gd name="connsiteX27" fmla="*/ 110579 w 575551"/>
              <a:gd name="connsiteY27" fmla="*/ 362761 h 574680"/>
              <a:gd name="connsiteX28" fmla="*/ 112193 w 575551"/>
              <a:gd name="connsiteY28" fmla="*/ 424806 h 574680"/>
              <a:gd name="connsiteX29" fmla="*/ 93633 w 575551"/>
              <a:gd name="connsiteY29" fmla="*/ 453008 h 574680"/>
              <a:gd name="connsiteX30" fmla="*/ 127525 w 575551"/>
              <a:gd name="connsiteY30" fmla="*/ 486045 h 574680"/>
              <a:gd name="connsiteX31" fmla="*/ 154155 w 575551"/>
              <a:gd name="connsiteY31" fmla="*/ 467512 h 574680"/>
              <a:gd name="connsiteX32" fmla="*/ 187240 w 575551"/>
              <a:gd name="connsiteY32" fmla="*/ 460260 h 574680"/>
              <a:gd name="connsiteX33" fmla="*/ 261481 w 575551"/>
              <a:gd name="connsiteY33" fmla="*/ 508606 h 574680"/>
              <a:gd name="connsiteX34" fmla="*/ 268743 w 575551"/>
              <a:gd name="connsiteY34" fmla="*/ 541643 h 574680"/>
              <a:gd name="connsiteX35" fmla="*/ 315547 w 575551"/>
              <a:gd name="connsiteY35" fmla="*/ 541643 h 574680"/>
              <a:gd name="connsiteX36" fmla="*/ 321196 w 575551"/>
              <a:gd name="connsiteY36" fmla="*/ 508606 h 574680"/>
              <a:gd name="connsiteX37" fmla="*/ 397050 w 575551"/>
              <a:gd name="connsiteY37" fmla="*/ 457037 h 574680"/>
              <a:gd name="connsiteX38" fmla="*/ 426101 w 575551"/>
              <a:gd name="connsiteY38" fmla="*/ 461871 h 574680"/>
              <a:gd name="connsiteX39" fmla="*/ 454345 w 575551"/>
              <a:gd name="connsiteY39" fmla="*/ 481210 h 574680"/>
              <a:gd name="connsiteX40" fmla="*/ 487430 w 575551"/>
              <a:gd name="connsiteY40" fmla="*/ 446562 h 574680"/>
              <a:gd name="connsiteX41" fmla="*/ 468870 w 575551"/>
              <a:gd name="connsiteY41" fmla="*/ 420777 h 574680"/>
              <a:gd name="connsiteX42" fmla="*/ 510025 w 575551"/>
              <a:gd name="connsiteY42" fmla="*/ 313609 h 574680"/>
              <a:gd name="connsiteX43" fmla="*/ 543111 w 575551"/>
              <a:gd name="connsiteY43" fmla="*/ 306357 h 574680"/>
              <a:gd name="connsiteX44" fmla="*/ 541497 w 575551"/>
              <a:gd name="connsiteY44" fmla="*/ 258816 h 574680"/>
              <a:gd name="connsiteX45" fmla="*/ 510832 w 575551"/>
              <a:gd name="connsiteY45" fmla="*/ 253981 h 574680"/>
              <a:gd name="connsiteX46" fmla="*/ 464028 w 575551"/>
              <a:gd name="connsiteY46" fmla="*/ 149230 h 574680"/>
              <a:gd name="connsiteX47" fmla="*/ 481781 w 575551"/>
              <a:gd name="connsiteY47" fmla="*/ 121028 h 574680"/>
              <a:gd name="connsiteX48" fmla="*/ 447889 w 575551"/>
              <a:gd name="connsiteY48" fmla="*/ 88797 h 574680"/>
              <a:gd name="connsiteX49" fmla="*/ 422066 w 575551"/>
              <a:gd name="connsiteY49" fmla="*/ 106524 h 574680"/>
              <a:gd name="connsiteX50" fmla="*/ 388981 w 575551"/>
              <a:gd name="connsiteY50" fmla="*/ 113776 h 574680"/>
              <a:gd name="connsiteX51" fmla="*/ 314740 w 575551"/>
              <a:gd name="connsiteY51" fmla="*/ 65429 h 574680"/>
              <a:gd name="connsiteX52" fmla="*/ 307478 w 575551"/>
              <a:gd name="connsiteY52" fmla="*/ 33198 h 574680"/>
              <a:gd name="connsiteX53" fmla="*/ 327652 w 575551"/>
              <a:gd name="connsiteY53" fmla="*/ 2579 h 574680"/>
              <a:gd name="connsiteX54" fmla="*/ 338142 w 575551"/>
              <a:gd name="connsiteY54" fmla="*/ 9831 h 574680"/>
              <a:gd name="connsiteX55" fmla="*/ 340563 w 575551"/>
              <a:gd name="connsiteY55" fmla="*/ 21917 h 574680"/>
              <a:gd name="connsiteX56" fmla="*/ 343791 w 575551"/>
              <a:gd name="connsiteY56" fmla="*/ 52537 h 574680"/>
              <a:gd name="connsiteX57" fmla="*/ 388981 w 575551"/>
              <a:gd name="connsiteY57" fmla="*/ 81545 h 574680"/>
              <a:gd name="connsiteX58" fmla="*/ 409155 w 575551"/>
              <a:gd name="connsiteY58" fmla="*/ 76710 h 574680"/>
              <a:gd name="connsiteX59" fmla="*/ 430943 w 575551"/>
              <a:gd name="connsiteY59" fmla="*/ 57372 h 574680"/>
              <a:gd name="connsiteX60" fmla="*/ 441433 w 575551"/>
              <a:gd name="connsiteY60" fmla="*/ 50120 h 574680"/>
              <a:gd name="connsiteX61" fmla="*/ 454345 w 575551"/>
              <a:gd name="connsiteY61" fmla="*/ 52537 h 574680"/>
              <a:gd name="connsiteX62" fmla="*/ 517288 w 575551"/>
              <a:gd name="connsiteY62" fmla="*/ 113776 h 574680"/>
              <a:gd name="connsiteX63" fmla="*/ 519709 w 575551"/>
              <a:gd name="connsiteY63" fmla="*/ 125863 h 574680"/>
              <a:gd name="connsiteX64" fmla="*/ 513253 w 575551"/>
              <a:gd name="connsiteY64" fmla="*/ 137143 h 574680"/>
              <a:gd name="connsiteX65" fmla="*/ 493886 w 575551"/>
              <a:gd name="connsiteY65" fmla="*/ 160511 h 574680"/>
              <a:gd name="connsiteX66" fmla="*/ 522130 w 575551"/>
              <a:gd name="connsiteY66" fmla="*/ 224167 h 574680"/>
              <a:gd name="connsiteX67" fmla="*/ 551987 w 575551"/>
              <a:gd name="connsiteY67" fmla="*/ 225779 h 574680"/>
              <a:gd name="connsiteX68" fmla="*/ 564092 w 575551"/>
              <a:gd name="connsiteY68" fmla="*/ 227391 h 574680"/>
              <a:gd name="connsiteX69" fmla="*/ 571354 w 575551"/>
              <a:gd name="connsiteY69" fmla="*/ 238671 h 574680"/>
              <a:gd name="connsiteX70" fmla="*/ 572968 w 575551"/>
              <a:gd name="connsiteY70" fmla="*/ 326501 h 574680"/>
              <a:gd name="connsiteX71" fmla="*/ 566513 w 575551"/>
              <a:gd name="connsiteY71" fmla="*/ 336976 h 574680"/>
              <a:gd name="connsiteX72" fmla="*/ 553601 w 575551"/>
              <a:gd name="connsiteY72" fmla="*/ 339393 h 574680"/>
              <a:gd name="connsiteX73" fmla="*/ 522937 w 575551"/>
              <a:gd name="connsiteY73" fmla="*/ 342617 h 574680"/>
              <a:gd name="connsiteX74" fmla="*/ 497921 w 575551"/>
              <a:gd name="connsiteY74" fmla="*/ 407884 h 574680"/>
              <a:gd name="connsiteX75" fmla="*/ 518095 w 575551"/>
              <a:gd name="connsiteY75" fmla="*/ 429640 h 574680"/>
              <a:gd name="connsiteX76" fmla="*/ 526164 w 575551"/>
              <a:gd name="connsiteY76" fmla="*/ 440116 h 574680"/>
              <a:gd name="connsiteX77" fmla="*/ 522937 w 575551"/>
              <a:gd name="connsiteY77" fmla="*/ 453008 h 574680"/>
              <a:gd name="connsiteX78" fmla="*/ 461607 w 575551"/>
              <a:gd name="connsiteY78" fmla="*/ 516664 h 574680"/>
              <a:gd name="connsiteX79" fmla="*/ 449503 w 575551"/>
              <a:gd name="connsiteY79" fmla="*/ 519082 h 574680"/>
              <a:gd name="connsiteX80" fmla="*/ 438205 w 575551"/>
              <a:gd name="connsiteY80" fmla="*/ 511830 h 574680"/>
              <a:gd name="connsiteX81" fmla="*/ 414804 w 575551"/>
              <a:gd name="connsiteY81" fmla="*/ 492491 h 574680"/>
              <a:gd name="connsiteX82" fmla="*/ 397050 w 575551"/>
              <a:gd name="connsiteY82" fmla="*/ 489268 h 574680"/>
              <a:gd name="connsiteX83" fmla="*/ 351054 w 575551"/>
              <a:gd name="connsiteY83" fmla="*/ 520693 h 574680"/>
              <a:gd name="connsiteX84" fmla="*/ 349440 w 575551"/>
              <a:gd name="connsiteY84" fmla="*/ 550507 h 574680"/>
              <a:gd name="connsiteX85" fmla="*/ 347826 w 575551"/>
              <a:gd name="connsiteY85" fmla="*/ 563399 h 574680"/>
              <a:gd name="connsiteX86" fmla="*/ 336528 w 575551"/>
              <a:gd name="connsiteY86" fmla="*/ 570651 h 574680"/>
              <a:gd name="connsiteX87" fmla="*/ 288110 w 575551"/>
              <a:gd name="connsiteY87" fmla="*/ 574680 h 574680"/>
              <a:gd name="connsiteX88" fmla="*/ 248569 w 575551"/>
              <a:gd name="connsiteY88" fmla="*/ 572263 h 574680"/>
              <a:gd name="connsiteX89" fmla="*/ 237272 w 575551"/>
              <a:gd name="connsiteY89" fmla="*/ 565011 h 574680"/>
              <a:gd name="connsiteX90" fmla="*/ 234851 w 575551"/>
              <a:gd name="connsiteY90" fmla="*/ 552924 h 574680"/>
              <a:gd name="connsiteX91" fmla="*/ 232430 w 575551"/>
              <a:gd name="connsiteY91" fmla="*/ 521499 h 574680"/>
              <a:gd name="connsiteX92" fmla="*/ 187240 w 575551"/>
              <a:gd name="connsiteY92" fmla="*/ 492491 h 574680"/>
              <a:gd name="connsiteX93" fmla="*/ 167066 w 575551"/>
              <a:gd name="connsiteY93" fmla="*/ 496520 h 574680"/>
              <a:gd name="connsiteX94" fmla="*/ 144471 w 575551"/>
              <a:gd name="connsiteY94" fmla="*/ 516664 h 574680"/>
              <a:gd name="connsiteX95" fmla="*/ 133981 w 575551"/>
              <a:gd name="connsiteY95" fmla="*/ 524722 h 574680"/>
              <a:gd name="connsiteX96" fmla="*/ 121069 w 575551"/>
              <a:gd name="connsiteY96" fmla="*/ 522305 h 574680"/>
              <a:gd name="connsiteX97" fmla="*/ 58126 w 575551"/>
              <a:gd name="connsiteY97" fmla="*/ 460260 h 574680"/>
              <a:gd name="connsiteX98" fmla="*/ 54898 w 575551"/>
              <a:gd name="connsiteY98" fmla="*/ 448173 h 574680"/>
              <a:gd name="connsiteX99" fmla="*/ 62161 w 575551"/>
              <a:gd name="connsiteY99" fmla="*/ 436892 h 574680"/>
              <a:gd name="connsiteX100" fmla="*/ 82335 w 575551"/>
              <a:gd name="connsiteY100" fmla="*/ 413525 h 574680"/>
              <a:gd name="connsiteX101" fmla="*/ 81528 w 575551"/>
              <a:gd name="connsiteY101" fmla="*/ 375653 h 574680"/>
              <a:gd name="connsiteX102" fmla="*/ 54091 w 575551"/>
              <a:gd name="connsiteY102" fmla="*/ 349869 h 574680"/>
              <a:gd name="connsiteX103" fmla="*/ 24234 w 575551"/>
              <a:gd name="connsiteY103" fmla="*/ 348257 h 574680"/>
              <a:gd name="connsiteX104" fmla="*/ 11322 w 575551"/>
              <a:gd name="connsiteY104" fmla="*/ 346645 h 574680"/>
              <a:gd name="connsiteX105" fmla="*/ 4060 w 575551"/>
              <a:gd name="connsiteY105" fmla="*/ 335365 h 574680"/>
              <a:gd name="connsiteX106" fmla="*/ 3253 w 575551"/>
              <a:gd name="connsiteY106" fmla="*/ 247535 h 574680"/>
              <a:gd name="connsiteX107" fmla="*/ 9708 w 575551"/>
              <a:gd name="connsiteY107" fmla="*/ 236254 h 574680"/>
              <a:gd name="connsiteX108" fmla="*/ 22620 w 575551"/>
              <a:gd name="connsiteY108" fmla="*/ 233837 h 574680"/>
              <a:gd name="connsiteX109" fmla="*/ 53284 w 575551"/>
              <a:gd name="connsiteY109" fmla="*/ 230614 h 574680"/>
              <a:gd name="connsiteX110" fmla="*/ 79107 w 575551"/>
              <a:gd name="connsiteY110" fmla="*/ 204023 h 574680"/>
              <a:gd name="connsiteX111" fmla="*/ 78300 w 575551"/>
              <a:gd name="connsiteY111" fmla="*/ 166152 h 574680"/>
              <a:gd name="connsiteX112" fmla="*/ 58126 w 575551"/>
              <a:gd name="connsiteY112" fmla="*/ 144395 h 574680"/>
              <a:gd name="connsiteX113" fmla="*/ 50864 w 575551"/>
              <a:gd name="connsiteY113" fmla="*/ 133920 h 574680"/>
              <a:gd name="connsiteX114" fmla="*/ 53284 w 575551"/>
              <a:gd name="connsiteY114" fmla="*/ 121028 h 574680"/>
              <a:gd name="connsiteX115" fmla="*/ 114614 w 575551"/>
              <a:gd name="connsiteY115" fmla="*/ 58177 h 574680"/>
              <a:gd name="connsiteX116" fmla="*/ 127525 w 575551"/>
              <a:gd name="connsiteY116" fmla="*/ 54954 h 574680"/>
              <a:gd name="connsiteX117" fmla="*/ 138015 w 575551"/>
              <a:gd name="connsiteY117" fmla="*/ 62206 h 574680"/>
              <a:gd name="connsiteX118" fmla="*/ 161417 w 575551"/>
              <a:gd name="connsiteY118" fmla="*/ 81545 h 574680"/>
              <a:gd name="connsiteX119" fmla="*/ 179171 w 575551"/>
              <a:gd name="connsiteY119" fmla="*/ 84768 h 574680"/>
              <a:gd name="connsiteX120" fmla="*/ 225167 w 575551"/>
              <a:gd name="connsiteY120" fmla="*/ 53343 h 574680"/>
              <a:gd name="connsiteX121" fmla="*/ 226781 w 575551"/>
              <a:gd name="connsiteY121" fmla="*/ 24335 h 574680"/>
              <a:gd name="connsiteX122" fmla="*/ 229202 w 575551"/>
              <a:gd name="connsiteY122" fmla="*/ 11442 h 574680"/>
              <a:gd name="connsiteX123" fmla="*/ 239693 w 575551"/>
              <a:gd name="connsiteY123" fmla="*/ 4190 h 574680"/>
              <a:gd name="connsiteX124" fmla="*/ 327652 w 575551"/>
              <a:gd name="connsiteY124" fmla="*/ 2579 h 5746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Lst>
            <a:rect l="l" t="t" r="r" b="b"/>
            <a:pathLst>
              <a:path w="575551" h="574680">
                <a:moveTo>
                  <a:pt x="288111" y="195956"/>
                </a:moveTo>
                <a:cubicBezTo>
                  <a:pt x="275198" y="195956"/>
                  <a:pt x="262286" y="199179"/>
                  <a:pt x="250987" y="204012"/>
                </a:cubicBezTo>
                <a:cubicBezTo>
                  <a:pt x="204987" y="224958"/>
                  <a:pt x="184004" y="278933"/>
                  <a:pt x="204180" y="324853"/>
                </a:cubicBezTo>
                <a:cubicBezTo>
                  <a:pt x="218706" y="357882"/>
                  <a:pt x="251794" y="378828"/>
                  <a:pt x="288111" y="378828"/>
                </a:cubicBezTo>
                <a:cubicBezTo>
                  <a:pt x="301023" y="378828"/>
                  <a:pt x="313128" y="376411"/>
                  <a:pt x="325234" y="370772"/>
                </a:cubicBezTo>
                <a:cubicBezTo>
                  <a:pt x="371234" y="350632"/>
                  <a:pt x="392217" y="296657"/>
                  <a:pt x="371234" y="250737"/>
                </a:cubicBezTo>
                <a:cubicBezTo>
                  <a:pt x="356708" y="217708"/>
                  <a:pt x="323620" y="195956"/>
                  <a:pt x="288111" y="195956"/>
                </a:cubicBezTo>
                <a:close/>
                <a:moveTo>
                  <a:pt x="288111" y="163732"/>
                </a:moveTo>
                <a:cubicBezTo>
                  <a:pt x="336532" y="163732"/>
                  <a:pt x="380919" y="192734"/>
                  <a:pt x="401094" y="237042"/>
                </a:cubicBezTo>
                <a:cubicBezTo>
                  <a:pt x="428533" y="299879"/>
                  <a:pt x="400287" y="372383"/>
                  <a:pt x="338146" y="400579"/>
                </a:cubicBezTo>
                <a:cubicBezTo>
                  <a:pt x="322006" y="407830"/>
                  <a:pt x="305058" y="411052"/>
                  <a:pt x="288111" y="411052"/>
                </a:cubicBezTo>
                <a:cubicBezTo>
                  <a:pt x="238882" y="411052"/>
                  <a:pt x="194496" y="382050"/>
                  <a:pt x="175127" y="337742"/>
                </a:cubicBezTo>
                <a:cubicBezTo>
                  <a:pt x="146881" y="275711"/>
                  <a:pt x="175127" y="202401"/>
                  <a:pt x="237268" y="175011"/>
                </a:cubicBezTo>
                <a:cubicBezTo>
                  <a:pt x="253408" y="167760"/>
                  <a:pt x="270356" y="163732"/>
                  <a:pt x="288111" y="163732"/>
                </a:cubicBezTo>
                <a:close/>
                <a:moveTo>
                  <a:pt x="307478" y="33198"/>
                </a:moveTo>
                <a:cubicBezTo>
                  <a:pt x="292145" y="31587"/>
                  <a:pt x="276006" y="32392"/>
                  <a:pt x="260674" y="34004"/>
                </a:cubicBezTo>
                <a:cubicBezTo>
                  <a:pt x="260674" y="44479"/>
                  <a:pt x="259060" y="54954"/>
                  <a:pt x="255025" y="64624"/>
                </a:cubicBezTo>
                <a:cubicBezTo>
                  <a:pt x="242921" y="96049"/>
                  <a:pt x="212256" y="116999"/>
                  <a:pt x="179171" y="116999"/>
                </a:cubicBezTo>
                <a:cubicBezTo>
                  <a:pt x="168680" y="116999"/>
                  <a:pt x="158997" y="115387"/>
                  <a:pt x="150120" y="111359"/>
                </a:cubicBezTo>
                <a:cubicBezTo>
                  <a:pt x="139629" y="107330"/>
                  <a:pt x="129946" y="101689"/>
                  <a:pt x="121876" y="93631"/>
                </a:cubicBezTo>
                <a:cubicBezTo>
                  <a:pt x="109772" y="103301"/>
                  <a:pt x="99281" y="114582"/>
                  <a:pt x="88791" y="127474"/>
                </a:cubicBezTo>
                <a:cubicBezTo>
                  <a:pt x="96860" y="134726"/>
                  <a:pt x="103316" y="143590"/>
                  <a:pt x="107351" y="153259"/>
                </a:cubicBezTo>
                <a:cubicBezTo>
                  <a:pt x="116228" y="172598"/>
                  <a:pt x="117034" y="195160"/>
                  <a:pt x="108965" y="215304"/>
                </a:cubicBezTo>
                <a:cubicBezTo>
                  <a:pt x="100895" y="235448"/>
                  <a:pt x="86370" y="251564"/>
                  <a:pt x="66196" y="260427"/>
                </a:cubicBezTo>
                <a:cubicBezTo>
                  <a:pt x="55705" y="265262"/>
                  <a:pt x="44408" y="267679"/>
                  <a:pt x="33110" y="267679"/>
                </a:cubicBezTo>
                <a:cubicBezTo>
                  <a:pt x="31496" y="282989"/>
                  <a:pt x="32303" y="299105"/>
                  <a:pt x="33917" y="314414"/>
                </a:cubicBezTo>
                <a:cubicBezTo>
                  <a:pt x="44408" y="313609"/>
                  <a:pt x="55705" y="316026"/>
                  <a:pt x="65389" y="320055"/>
                </a:cubicBezTo>
                <a:cubicBezTo>
                  <a:pt x="85563" y="327307"/>
                  <a:pt x="101702" y="342617"/>
                  <a:pt x="110579" y="362761"/>
                </a:cubicBezTo>
                <a:cubicBezTo>
                  <a:pt x="119455" y="382100"/>
                  <a:pt x="120262" y="404661"/>
                  <a:pt x="112193" y="424806"/>
                </a:cubicBezTo>
                <a:cubicBezTo>
                  <a:pt x="108158" y="435281"/>
                  <a:pt x="101702" y="444950"/>
                  <a:pt x="93633" y="453008"/>
                </a:cubicBezTo>
                <a:cubicBezTo>
                  <a:pt x="104123" y="465095"/>
                  <a:pt x="115421" y="476375"/>
                  <a:pt x="127525" y="486045"/>
                </a:cubicBezTo>
                <a:cubicBezTo>
                  <a:pt x="134788" y="477987"/>
                  <a:pt x="143664" y="471541"/>
                  <a:pt x="154155" y="467512"/>
                </a:cubicBezTo>
                <a:cubicBezTo>
                  <a:pt x="164645" y="462677"/>
                  <a:pt x="175943" y="460260"/>
                  <a:pt x="187240" y="460260"/>
                </a:cubicBezTo>
                <a:cubicBezTo>
                  <a:pt x="219519" y="460260"/>
                  <a:pt x="248569" y="478793"/>
                  <a:pt x="261481" y="508606"/>
                </a:cubicBezTo>
                <a:cubicBezTo>
                  <a:pt x="266323" y="519082"/>
                  <a:pt x="268743" y="530362"/>
                  <a:pt x="268743" y="541643"/>
                </a:cubicBezTo>
                <a:cubicBezTo>
                  <a:pt x="284076" y="543255"/>
                  <a:pt x="300215" y="543255"/>
                  <a:pt x="315547" y="541643"/>
                </a:cubicBezTo>
                <a:cubicBezTo>
                  <a:pt x="315547" y="530362"/>
                  <a:pt x="317161" y="519082"/>
                  <a:pt x="321196" y="508606"/>
                </a:cubicBezTo>
                <a:cubicBezTo>
                  <a:pt x="333300" y="477987"/>
                  <a:pt x="363965" y="457037"/>
                  <a:pt x="397050" y="457037"/>
                </a:cubicBezTo>
                <a:cubicBezTo>
                  <a:pt x="406734" y="457037"/>
                  <a:pt x="417224" y="458648"/>
                  <a:pt x="426101" y="461871"/>
                </a:cubicBezTo>
                <a:cubicBezTo>
                  <a:pt x="437399" y="466706"/>
                  <a:pt x="446275" y="472347"/>
                  <a:pt x="454345" y="481210"/>
                </a:cubicBezTo>
                <a:cubicBezTo>
                  <a:pt x="466449" y="470735"/>
                  <a:pt x="477747" y="459454"/>
                  <a:pt x="487430" y="446562"/>
                </a:cubicBezTo>
                <a:cubicBezTo>
                  <a:pt x="479361" y="439310"/>
                  <a:pt x="472905" y="430446"/>
                  <a:pt x="468870" y="420777"/>
                </a:cubicBezTo>
                <a:cubicBezTo>
                  <a:pt x="450310" y="379682"/>
                  <a:pt x="468870" y="331336"/>
                  <a:pt x="510025" y="313609"/>
                </a:cubicBezTo>
                <a:cubicBezTo>
                  <a:pt x="520516" y="308774"/>
                  <a:pt x="531006" y="306357"/>
                  <a:pt x="543111" y="306357"/>
                </a:cubicBezTo>
                <a:cubicBezTo>
                  <a:pt x="543918" y="290241"/>
                  <a:pt x="543918" y="274931"/>
                  <a:pt x="541497" y="258816"/>
                </a:cubicBezTo>
                <a:cubicBezTo>
                  <a:pt x="531006" y="259622"/>
                  <a:pt x="520516" y="258010"/>
                  <a:pt x="510832" y="253981"/>
                </a:cubicBezTo>
                <a:cubicBezTo>
                  <a:pt x="468870" y="237866"/>
                  <a:pt x="447889" y="190325"/>
                  <a:pt x="464028" y="149230"/>
                </a:cubicBezTo>
                <a:cubicBezTo>
                  <a:pt x="468063" y="138755"/>
                  <a:pt x="473712" y="129086"/>
                  <a:pt x="481781" y="121028"/>
                </a:cubicBezTo>
                <a:cubicBezTo>
                  <a:pt x="471291" y="108941"/>
                  <a:pt x="459993" y="98466"/>
                  <a:pt x="447889" y="88797"/>
                </a:cubicBezTo>
                <a:cubicBezTo>
                  <a:pt x="440626" y="96049"/>
                  <a:pt x="431750" y="102495"/>
                  <a:pt x="422066" y="106524"/>
                </a:cubicBezTo>
                <a:cubicBezTo>
                  <a:pt x="411576" y="111359"/>
                  <a:pt x="400278" y="113776"/>
                  <a:pt x="388981" y="113776"/>
                </a:cubicBezTo>
                <a:cubicBezTo>
                  <a:pt x="356702" y="113776"/>
                  <a:pt x="327652" y="94437"/>
                  <a:pt x="314740" y="65429"/>
                </a:cubicBezTo>
                <a:cubicBezTo>
                  <a:pt x="309898" y="54954"/>
                  <a:pt x="307478" y="44479"/>
                  <a:pt x="307478" y="33198"/>
                </a:cubicBezTo>
                <a:close/>
                <a:moveTo>
                  <a:pt x="327652" y="2579"/>
                </a:moveTo>
                <a:cubicBezTo>
                  <a:pt x="331686" y="3385"/>
                  <a:pt x="335721" y="5802"/>
                  <a:pt x="338142" y="9831"/>
                </a:cubicBezTo>
                <a:cubicBezTo>
                  <a:pt x="340563" y="13054"/>
                  <a:pt x="341370" y="17889"/>
                  <a:pt x="340563" y="21917"/>
                </a:cubicBezTo>
                <a:cubicBezTo>
                  <a:pt x="338949" y="32392"/>
                  <a:pt x="339756" y="42868"/>
                  <a:pt x="343791" y="52537"/>
                </a:cubicBezTo>
                <a:cubicBezTo>
                  <a:pt x="351861" y="70264"/>
                  <a:pt x="369614" y="81545"/>
                  <a:pt x="388981" y="81545"/>
                </a:cubicBezTo>
                <a:cubicBezTo>
                  <a:pt x="395436" y="81545"/>
                  <a:pt x="402699" y="79933"/>
                  <a:pt x="409155" y="76710"/>
                </a:cubicBezTo>
                <a:cubicBezTo>
                  <a:pt x="418031" y="72681"/>
                  <a:pt x="425294" y="66235"/>
                  <a:pt x="430943" y="57372"/>
                </a:cubicBezTo>
                <a:cubicBezTo>
                  <a:pt x="433364" y="54148"/>
                  <a:pt x="437399" y="50925"/>
                  <a:pt x="441433" y="50120"/>
                </a:cubicBezTo>
                <a:cubicBezTo>
                  <a:pt x="445468" y="49314"/>
                  <a:pt x="450310" y="50120"/>
                  <a:pt x="454345" y="52537"/>
                </a:cubicBezTo>
                <a:cubicBezTo>
                  <a:pt x="477747" y="69458"/>
                  <a:pt x="499535" y="90408"/>
                  <a:pt x="517288" y="113776"/>
                </a:cubicBezTo>
                <a:cubicBezTo>
                  <a:pt x="519709" y="116999"/>
                  <a:pt x="520516" y="121834"/>
                  <a:pt x="519709" y="125863"/>
                </a:cubicBezTo>
                <a:cubicBezTo>
                  <a:pt x="519709" y="130697"/>
                  <a:pt x="516481" y="134726"/>
                  <a:pt x="513253" y="137143"/>
                </a:cubicBezTo>
                <a:cubicBezTo>
                  <a:pt x="504376" y="142784"/>
                  <a:pt x="497114" y="150842"/>
                  <a:pt x="493886" y="160511"/>
                </a:cubicBezTo>
                <a:cubicBezTo>
                  <a:pt x="484202" y="185490"/>
                  <a:pt x="497114" y="214498"/>
                  <a:pt x="522130" y="224167"/>
                </a:cubicBezTo>
                <a:cubicBezTo>
                  <a:pt x="531813" y="227391"/>
                  <a:pt x="541497" y="228196"/>
                  <a:pt x="551987" y="225779"/>
                </a:cubicBezTo>
                <a:cubicBezTo>
                  <a:pt x="556022" y="224167"/>
                  <a:pt x="560864" y="224973"/>
                  <a:pt x="564092" y="227391"/>
                </a:cubicBezTo>
                <a:cubicBezTo>
                  <a:pt x="568126" y="229808"/>
                  <a:pt x="570547" y="233837"/>
                  <a:pt x="571354" y="238671"/>
                </a:cubicBezTo>
                <a:cubicBezTo>
                  <a:pt x="576196" y="267679"/>
                  <a:pt x="577003" y="296687"/>
                  <a:pt x="572968" y="326501"/>
                </a:cubicBezTo>
                <a:cubicBezTo>
                  <a:pt x="572161" y="330530"/>
                  <a:pt x="569740" y="334559"/>
                  <a:pt x="566513" y="336976"/>
                </a:cubicBezTo>
                <a:cubicBezTo>
                  <a:pt x="562478" y="339393"/>
                  <a:pt x="558443" y="341005"/>
                  <a:pt x="553601" y="339393"/>
                </a:cubicBezTo>
                <a:cubicBezTo>
                  <a:pt x="543111" y="337782"/>
                  <a:pt x="532620" y="338588"/>
                  <a:pt x="522937" y="342617"/>
                </a:cubicBezTo>
                <a:cubicBezTo>
                  <a:pt x="498728" y="353897"/>
                  <a:pt x="487430" y="382905"/>
                  <a:pt x="497921" y="407884"/>
                </a:cubicBezTo>
                <a:cubicBezTo>
                  <a:pt x="501956" y="416748"/>
                  <a:pt x="509218" y="424806"/>
                  <a:pt x="518095" y="429640"/>
                </a:cubicBezTo>
                <a:cubicBezTo>
                  <a:pt x="522130" y="432058"/>
                  <a:pt x="524550" y="436087"/>
                  <a:pt x="526164" y="440116"/>
                </a:cubicBezTo>
                <a:cubicBezTo>
                  <a:pt x="526971" y="444950"/>
                  <a:pt x="526164" y="448979"/>
                  <a:pt x="522937" y="453008"/>
                </a:cubicBezTo>
                <a:cubicBezTo>
                  <a:pt x="505990" y="477181"/>
                  <a:pt x="485816" y="498937"/>
                  <a:pt x="461607" y="516664"/>
                </a:cubicBezTo>
                <a:cubicBezTo>
                  <a:pt x="458380" y="519082"/>
                  <a:pt x="453538" y="520693"/>
                  <a:pt x="449503" y="519082"/>
                </a:cubicBezTo>
                <a:cubicBezTo>
                  <a:pt x="444661" y="518276"/>
                  <a:pt x="440626" y="515858"/>
                  <a:pt x="438205" y="511830"/>
                </a:cubicBezTo>
                <a:cubicBezTo>
                  <a:pt x="432557" y="502966"/>
                  <a:pt x="424487" y="495714"/>
                  <a:pt x="414804" y="492491"/>
                </a:cubicBezTo>
                <a:cubicBezTo>
                  <a:pt x="409155" y="490074"/>
                  <a:pt x="403506" y="489268"/>
                  <a:pt x="397050" y="489268"/>
                </a:cubicBezTo>
                <a:cubicBezTo>
                  <a:pt x="376876" y="489268"/>
                  <a:pt x="358316" y="501355"/>
                  <a:pt x="351054" y="520693"/>
                </a:cubicBezTo>
                <a:cubicBezTo>
                  <a:pt x="347826" y="530362"/>
                  <a:pt x="347019" y="540838"/>
                  <a:pt x="349440" y="550507"/>
                </a:cubicBezTo>
                <a:cubicBezTo>
                  <a:pt x="351054" y="555342"/>
                  <a:pt x="350247" y="559370"/>
                  <a:pt x="347826" y="563399"/>
                </a:cubicBezTo>
                <a:cubicBezTo>
                  <a:pt x="345405" y="567428"/>
                  <a:pt x="341370" y="569845"/>
                  <a:pt x="336528" y="570651"/>
                </a:cubicBezTo>
                <a:cubicBezTo>
                  <a:pt x="321196" y="573874"/>
                  <a:pt x="304250" y="574680"/>
                  <a:pt x="288110" y="574680"/>
                </a:cubicBezTo>
                <a:cubicBezTo>
                  <a:pt x="275199" y="574680"/>
                  <a:pt x="261481" y="573874"/>
                  <a:pt x="248569" y="572263"/>
                </a:cubicBezTo>
                <a:cubicBezTo>
                  <a:pt x="243728" y="571457"/>
                  <a:pt x="239693" y="569040"/>
                  <a:pt x="237272" y="565011"/>
                </a:cubicBezTo>
                <a:cubicBezTo>
                  <a:pt x="234851" y="561788"/>
                  <a:pt x="234044" y="556953"/>
                  <a:pt x="234851" y="552924"/>
                </a:cubicBezTo>
                <a:cubicBezTo>
                  <a:pt x="237272" y="542449"/>
                  <a:pt x="236465" y="531168"/>
                  <a:pt x="232430" y="521499"/>
                </a:cubicBezTo>
                <a:cubicBezTo>
                  <a:pt x="224360" y="503772"/>
                  <a:pt x="206607" y="492491"/>
                  <a:pt x="187240" y="492491"/>
                </a:cubicBezTo>
                <a:cubicBezTo>
                  <a:pt x="179978" y="492491"/>
                  <a:pt x="173522" y="494103"/>
                  <a:pt x="167066" y="496520"/>
                </a:cubicBezTo>
                <a:cubicBezTo>
                  <a:pt x="157383" y="500549"/>
                  <a:pt x="150120" y="507801"/>
                  <a:pt x="144471" y="516664"/>
                </a:cubicBezTo>
                <a:cubicBezTo>
                  <a:pt x="142050" y="520693"/>
                  <a:pt x="138822" y="523916"/>
                  <a:pt x="133981" y="524722"/>
                </a:cubicBezTo>
                <a:cubicBezTo>
                  <a:pt x="129946" y="525528"/>
                  <a:pt x="125104" y="524722"/>
                  <a:pt x="121069" y="522305"/>
                </a:cubicBezTo>
                <a:cubicBezTo>
                  <a:pt x="96860" y="504578"/>
                  <a:pt x="75879" y="484433"/>
                  <a:pt x="58126" y="460260"/>
                </a:cubicBezTo>
                <a:cubicBezTo>
                  <a:pt x="54898" y="457037"/>
                  <a:pt x="54091" y="452202"/>
                  <a:pt x="54898" y="448173"/>
                </a:cubicBezTo>
                <a:cubicBezTo>
                  <a:pt x="55705" y="443339"/>
                  <a:pt x="58126" y="439310"/>
                  <a:pt x="62161" y="436892"/>
                </a:cubicBezTo>
                <a:cubicBezTo>
                  <a:pt x="71845" y="431252"/>
                  <a:pt x="78300" y="423194"/>
                  <a:pt x="82335" y="413525"/>
                </a:cubicBezTo>
                <a:cubicBezTo>
                  <a:pt x="87177" y="400632"/>
                  <a:pt x="86370" y="387740"/>
                  <a:pt x="81528" y="375653"/>
                </a:cubicBezTo>
                <a:cubicBezTo>
                  <a:pt x="75879" y="363567"/>
                  <a:pt x="66196" y="354703"/>
                  <a:pt x="54091" y="349869"/>
                </a:cubicBezTo>
                <a:cubicBezTo>
                  <a:pt x="44408" y="345840"/>
                  <a:pt x="33917" y="345840"/>
                  <a:pt x="24234" y="348257"/>
                </a:cubicBezTo>
                <a:cubicBezTo>
                  <a:pt x="19392" y="349063"/>
                  <a:pt x="15357" y="349063"/>
                  <a:pt x="11322" y="346645"/>
                </a:cubicBezTo>
                <a:cubicBezTo>
                  <a:pt x="7288" y="343422"/>
                  <a:pt x="4867" y="340199"/>
                  <a:pt x="4060" y="335365"/>
                </a:cubicBezTo>
                <a:cubicBezTo>
                  <a:pt x="-782" y="306357"/>
                  <a:pt x="-1589" y="276543"/>
                  <a:pt x="3253" y="247535"/>
                </a:cubicBezTo>
                <a:cubicBezTo>
                  <a:pt x="3253" y="242700"/>
                  <a:pt x="5674" y="238671"/>
                  <a:pt x="9708" y="236254"/>
                </a:cubicBezTo>
                <a:cubicBezTo>
                  <a:pt x="13743" y="233837"/>
                  <a:pt x="17778" y="233031"/>
                  <a:pt x="22620" y="233837"/>
                </a:cubicBezTo>
                <a:cubicBezTo>
                  <a:pt x="33110" y="236254"/>
                  <a:pt x="43601" y="235448"/>
                  <a:pt x="53284" y="230614"/>
                </a:cubicBezTo>
                <a:cubicBezTo>
                  <a:pt x="65389" y="225779"/>
                  <a:pt x="74265" y="216110"/>
                  <a:pt x="79107" y="204023"/>
                </a:cubicBezTo>
                <a:cubicBezTo>
                  <a:pt x="83949" y="191131"/>
                  <a:pt x="83142" y="178238"/>
                  <a:pt x="78300" y="166152"/>
                </a:cubicBezTo>
                <a:cubicBezTo>
                  <a:pt x="73459" y="157288"/>
                  <a:pt x="67003" y="149230"/>
                  <a:pt x="58126" y="144395"/>
                </a:cubicBezTo>
                <a:cubicBezTo>
                  <a:pt x="54091" y="141978"/>
                  <a:pt x="51671" y="137949"/>
                  <a:pt x="50864" y="133920"/>
                </a:cubicBezTo>
                <a:cubicBezTo>
                  <a:pt x="50057" y="129086"/>
                  <a:pt x="50864" y="124251"/>
                  <a:pt x="53284" y="121028"/>
                </a:cubicBezTo>
                <a:cubicBezTo>
                  <a:pt x="70231" y="96855"/>
                  <a:pt x="91212" y="75904"/>
                  <a:pt x="114614" y="58177"/>
                </a:cubicBezTo>
                <a:cubicBezTo>
                  <a:pt x="118648" y="55760"/>
                  <a:pt x="122683" y="54148"/>
                  <a:pt x="127525" y="54954"/>
                </a:cubicBezTo>
                <a:cubicBezTo>
                  <a:pt x="131560" y="55760"/>
                  <a:pt x="135595" y="58177"/>
                  <a:pt x="138015" y="62206"/>
                </a:cubicBezTo>
                <a:cubicBezTo>
                  <a:pt x="143664" y="71070"/>
                  <a:pt x="151734" y="77516"/>
                  <a:pt x="161417" y="81545"/>
                </a:cubicBezTo>
                <a:cubicBezTo>
                  <a:pt x="167066" y="83962"/>
                  <a:pt x="172715" y="84768"/>
                  <a:pt x="179171" y="84768"/>
                </a:cubicBezTo>
                <a:cubicBezTo>
                  <a:pt x="199345" y="84768"/>
                  <a:pt x="217905" y="71876"/>
                  <a:pt x="225167" y="53343"/>
                </a:cubicBezTo>
                <a:cubicBezTo>
                  <a:pt x="228395" y="43673"/>
                  <a:pt x="229202" y="34004"/>
                  <a:pt x="226781" y="24335"/>
                </a:cubicBezTo>
                <a:cubicBezTo>
                  <a:pt x="225974" y="19500"/>
                  <a:pt x="226781" y="14665"/>
                  <a:pt x="229202" y="11442"/>
                </a:cubicBezTo>
                <a:cubicBezTo>
                  <a:pt x="231623" y="7413"/>
                  <a:pt x="235658" y="4996"/>
                  <a:pt x="239693" y="4190"/>
                </a:cubicBezTo>
                <a:cubicBezTo>
                  <a:pt x="268743" y="-644"/>
                  <a:pt x="297794" y="-1450"/>
                  <a:pt x="327652" y="2579"/>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a:latin typeface="Arial" panose="020B0604020202020204" pitchFamily="34" charset="0"/>
              <a:ea typeface="汉仪旗黑-60S" panose="00020600040101010101" pitchFamily="18" charset="-122"/>
              <a:cs typeface="+mn-ea"/>
              <a:sym typeface="Arial" panose="020B0604020202020204" pitchFamily="34" charset="0"/>
            </a:endParaRPr>
          </a:p>
        </p:txBody>
      </p:sp>
      <p:grpSp>
        <p:nvGrpSpPr>
          <p:cNvPr id="24" name="组合 23"/>
          <p:cNvGrpSpPr/>
          <p:nvPr/>
        </p:nvGrpSpPr>
        <p:grpSpPr>
          <a:xfrm>
            <a:off x="1483474" y="2230272"/>
            <a:ext cx="8876011" cy="2606228"/>
            <a:chOff x="1622872" y="2242972"/>
            <a:chExt cx="8876011" cy="2606228"/>
          </a:xfrm>
        </p:grpSpPr>
        <p:cxnSp>
          <p:nvCxnSpPr>
            <p:cNvPr id="25" name="直接连接符 24"/>
            <p:cNvCxnSpPr/>
            <p:nvPr/>
          </p:nvCxnSpPr>
          <p:spPr>
            <a:xfrm rot="16200000">
              <a:off x="4792886" y="3546086"/>
              <a:ext cx="2606228"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1622872" y="3546085"/>
              <a:ext cx="8876011"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Tree>
    <p:custDataLst>
      <p:tags r:id="rId1"/>
    </p:custData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3" name="组合 2"/>
          <p:cNvGrpSpPr/>
          <p:nvPr/>
        </p:nvGrpSpPr>
        <p:grpSpPr>
          <a:xfrm flipV="1">
            <a:off x="2" y="0"/>
            <a:ext cx="12191995" cy="6858000"/>
            <a:chOff x="2" y="0"/>
            <a:chExt cx="12191995" cy="6858000"/>
          </a:xfrm>
        </p:grpSpPr>
        <p:pic>
          <p:nvPicPr>
            <p:cNvPr id="15" name="图片 14"/>
            <p:cNvPicPr>
              <a:picLocks noChangeAspect="1"/>
            </p:cNvPicPr>
            <p:nvPr/>
          </p:nvPicPr>
          <p:blipFill rotWithShape="1">
            <a:blip r:embed="rId1"/>
            <a:srcRect/>
            <a:stretch>
              <a:fillRect/>
            </a:stretch>
          </p:blipFill>
          <p:spPr>
            <a:xfrm rot="16200000">
              <a:off x="-1325483" y="1325485"/>
              <a:ext cx="6858000" cy="4207029"/>
            </a:xfrm>
            <a:prstGeom prst="rect">
              <a:avLst/>
            </a:prstGeom>
          </p:spPr>
        </p:pic>
        <p:pic>
          <p:nvPicPr>
            <p:cNvPr id="39" name="图片 38"/>
            <p:cNvPicPr>
              <a:picLocks noChangeAspect="1"/>
            </p:cNvPicPr>
            <p:nvPr/>
          </p:nvPicPr>
          <p:blipFill rotWithShape="1">
            <a:blip r:embed="rId2"/>
            <a:srcRect/>
            <a:stretch>
              <a:fillRect/>
            </a:stretch>
          </p:blipFill>
          <p:spPr>
            <a:xfrm rot="16200000" flipH="1" flipV="1">
              <a:off x="9136740" y="7260"/>
              <a:ext cx="3062516" cy="3047998"/>
            </a:xfrm>
            <a:prstGeom prst="rect">
              <a:avLst/>
            </a:prstGeom>
          </p:spPr>
        </p:pic>
      </p:grpSp>
      <p:grpSp>
        <p:nvGrpSpPr>
          <p:cNvPr id="4" name="组合 3"/>
          <p:cNvGrpSpPr/>
          <p:nvPr/>
        </p:nvGrpSpPr>
        <p:grpSpPr>
          <a:xfrm>
            <a:off x="3181333" y="1685708"/>
            <a:ext cx="1643514" cy="1355289"/>
            <a:chOff x="3881725" y="1212813"/>
            <a:chExt cx="3131918" cy="2582670"/>
          </a:xfrm>
        </p:grpSpPr>
        <p:sp>
          <p:nvSpPr>
            <p:cNvPr id="47" name="椭圆 46"/>
            <p:cNvSpPr/>
            <p:nvPr/>
          </p:nvSpPr>
          <p:spPr>
            <a:xfrm>
              <a:off x="3881725" y="1212813"/>
              <a:ext cx="2582670" cy="2582670"/>
            </a:xfrm>
            <a:prstGeom prst="ellipse">
              <a:avLst/>
            </a:prstGeom>
            <a:solidFill>
              <a:srgbClr val="098EA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汉仪旗黑-60S" panose="00020600040101010101" pitchFamily="18" charset="-122"/>
                <a:cs typeface="+mn-ea"/>
                <a:sym typeface="Arial" panose="020B0604020202020204" pitchFamily="34" charset="0"/>
              </a:endParaRPr>
            </a:p>
          </p:txBody>
        </p:sp>
        <p:grpSp>
          <p:nvGrpSpPr>
            <p:cNvPr id="40" name="组合 39"/>
            <p:cNvGrpSpPr/>
            <p:nvPr/>
          </p:nvGrpSpPr>
          <p:grpSpPr>
            <a:xfrm>
              <a:off x="5454917" y="1619122"/>
              <a:ext cx="1558726" cy="1558726"/>
              <a:chOff x="534163" y="1193618"/>
              <a:chExt cx="558800" cy="558800"/>
            </a:xfrm>
          </p:grpSpPr>
          <p:sp>
            <p:nvSpPr>
              <p:cNvPr id="41" name="椭圆 40"/>
              <p:cNvSpPr/>
              <p:nvPr/>
            </p:nvSpPr>
            <p:spPr>
              <a:xfrm>
                <a:off x="534163" y="1193618"/>
                <a:ext cx="558800" cy="558800"/>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latin typeface="Arial" panose="020B0604020202020204" pitchFamily="34" charset="0"/>
                  <a:ea typeface="汉仪旗黑-60S" panose="00020600040101010101" pitchFamily="18" charset="-122"/>
                  <a:cs typeface="+mn-ea"/>
                  <a:sym typeface="Arial" panose="020B0604020202020204" pitchFamily="34" charset="0"/>
                </a:endParaRPr>
              </a:p>
            </p:txBody>
          </p:sp>
          <p:sp>
            <p:nvSpPr>
              <p:cNvPr id="46" name="Oval 9"/>
              <p:cNvSpPr/>
              <p:nvPr/>
            </p:nvSpPr>
            <p:spPr>
              <a:xfrm>
                <a:off x="628392" y="1300587"/>
                <a:ext cx="370341" cy="344862"/>
              </a:xfrm>
              <a:custGeom>
                <a:avLst/>
                <a:gdLst>
                  <a:gd name="T0" fmla="*/ 8052 w 11204"/>
                  <a:gd name="T1" fmla="*/ 701 h 10433"/>
                  <a:gd name="T2" fmla="*/ 7702 w 11204"/>
                  <a:gd name="T3" fmla="*/ 6 h 10433"/>
                  <a:gd name="T4" fmla="*/ 7352 w 11204"/>
                  <a:gd name="T5" fmla="*/ 701 h 10433"/>
                  <a:gd name="T6" fmla="*/ 3854 w 11204"/>
                  <a:gd name="T7" fmla="*/ 353 h 10433"/>
                  <a:gd name="T8" fmla="*/ 3504 w 11204"/>
                  <a:gd name="T9" fmla="*/ 6 h 10433"/>
                  <a:gd name="T10" fmla="*/ 3154 w 11204"/>
                  <a:gd name="T11" fmla="*/ 353 h 10433"/>
                  <a:gd name="T12" fmla="*/ 1755 w 11204"/>
                  <a:gd name="T13" fmla="*/ 701 h 10433"/>
                  <a:gd name="T14" fmla="*/ 5 w 11204"/>
                  <a:gd name="T15" fmla="*/ 2438 h 10433"/>
                  <a:gd name="T16" fmla="*/ 513 w 11204"/>
                  <a:gd name="T17" fmla="*/ 9925 h 10433"/>
                  <a:gd name="T18" fmla="*/ 9450 w 11204"/>
                  <a:gd name="T19" fmla="*/ 10428 h 10433"/>
                  <a:gd name="T20" fmla="*/ 11200 w 11204"/>
                  <a:gd name="T21" fmla="*/ 8691 h 10433"/>
                  <a:gd name="T22" fmla="*/ 10693 w 11204"/>
                  <a:gd name="T23" fmla="*/ 1205 h 10433"/>
                  <a:gd name="T24" fmla="*/ 707 w 11204"/>
                  <a:gd name="T25" fmla="*/ 2438 h 10433"/>
                  <a:gd name="T26" fmla="*/ 3155 w 11204"/>
                  <a:gd name="T27" fmla="*/ 1396 h 10433"/>
                  <a:gd name="T28" fmla="*/ 3252 w 11204"/>
                  <a:gd name="T29" fmla="*/ 1996 h 10433"/>
                  <a:gd name="T30" fmla="*/ 3759 w 11204"/>
                  <a:gd name="T31" fmla="*/ 1996 h 10433"/>
                  <a:gd name="T32" fmla="*/ 3855 w 11204"/>
                  <a:gd name="T33" fmla="*/ 1396 h 10433"/>
                  <a:gd name="T34" fmla="*/ 7353 w 11204"/>
                  <a:gd name="T35" fmla="*/ 1743 h 10433"/>
                  <a:gd name="T36" fmla="*/ 7950 w 11204"/>
                  <a:gd name="T37" fmla="*/ 1990 h 10433"/>
                  <a:gd name="T38" fmla="*/ 8053 w 11204"/>
                  <a:gd name="T39" fmla="*/ 1396 h 10433"/>
                  <a:gd name="T40" fmla="*/ 10500 w 11204"/>
                  <a:gd name="T41" fmla="*/ 2438 h 10433"/>
                  <a:gd name="T42" fmla="*/ 707 w 11204"/>
                  <a:gd name="T43" fmla="*/ 3480 h 10433"/>
                  <a:gd name="T44" fmla="*/ 10499 w 11204"/>
                  <a:gd name="T45" fmla="*/ 8691 h 10433"/>
                  <a:gd name="T46" fmla="*/ 1757 w 11204"/>
                  <a:gd name="T47" fmla="*/ 9733 h 10433"/>
                  <a:gd name="T48" fmla="*/ 707 w 11204"/>
                  <a:gd name="T49" fmla="*/ 4175 h 10433"/>
                  <a:gd name="T50" fmla="*/ 10499 w 11204"/>
                  <a:gd name="T51" fmla="*/ 8691 h 10433"/>
                  <a:gd name="T52" fmla="*/ 2504 w 11204"/>
                  <a:gd name="T53" fmla="*/ 8691 h 10433"/>
                  <a:gd name="T54" fmla="*/ 3202 w 11204"/>
                  <a:gd name="T55" fmla="*/ 7996 h 10433"/>
                  <a:gd name="T56" fmla="*/ 2502 w 11204"/>
                  <a:gd name="T57" fmla="*/ 7301 h 10433"/>
                  <a:gd name="T58" fmla="*/ 1802 w 11204"/>
                  <a:gd name="T59" fmla="*/ 7996 h 10433"/>
                  <a:gd name="T60" fmla="*/ 2504 w 11204"/>
                  <a:gd name="T61" fmla="*/ 8691 h 10433"/>
                  <a:gd name="T62" fmla="*/ 2991 w 11204"/>
                  <a:gd name="T63" fmla="*/ 6398 h 10433"/>
                  <a:gd name="T64" fmla="*/ 2991 w 11204"/>
                  <a:gd name="T65" fmla="*/ 5426 h 10433"/>
                  <a:gd name="T66" fmla="*/ 2012 w 11204"/>
                  <a:gd name="T67" fmla="*/ 5426 h 10433"/>
                  <a:gd name="T68" fmla="*/ 2012 w 11204"/>
                  <a:gd name="T69" fmla="*/ 6398 h 10433"/>
                  <a:gd name="T70" fmla="*/ 5646 w 11204"/>
                  <a:gd name="T71" fmla="*/ 8691 h 10433"/>
                  <a:gd name="T72" fmla="*/ 6136 w 11204"/>
                  <a:gd name="T73" fmla="*/ 7510 h 10433"/>
                  <a:gd name="T74" fmla="*/ 5156 w 11204"/>
                  <a:gd name="T75" fmla="*/ 7510 h 10433"/>
                  <a:gd name="T76" fmla="*/ 5156 w 11204"/>
                  <a:gd name="T77" fmla="*/ 8482 h 10433"/>
                  <a:gd name="T78" fmla="*/ 5646 w 11204"/>
                  <a:gd name="T79" fmla="*/ 6606 h 10433"/>
                  <a:gd name="T80" fmla="*/ 6139 w 11204"/>
                  <a:gd name="T81" fmla="*/ 5426 h 10433"/>
                  <a:gd name="T82" fmla="*/ 5159 w 11204"/>
                  <a:gd name="T83" fmla="*/ 5426 h 10433"/>
                  <a:gd name="T84" fmla="*/ 5154 w 11204"/>
                  <a:gd name="T85" fmla="*/ 6398 h 10433"/>
                  <a:gd name="T86" fmla="*/ 8630 w 11204"/>
                  <a:gd name="T87" fmla="*/ 8691 h 10433"/>
                  <a:gd name="T88" fmla="*/ 9330 w 11204"/>
                  <a:gd name="T89" fmla="*/ 7996 h 10433"/>
                  <a:gd name="T90" fmla="*/ 8630 w 11204"/>
                  <a:gd name="T91" fmla="*/ 7301 h 10433"/>
                  <a:gd name="T92" fmla="*/ 7930 w 11204"/>
                  <a:gd name="T93" fmla="*/ 7996 h 10433"/>
                  <a:gd name="T94" fmla="*/ 8630 w 11204"/>
                  <a:gd name="T95" fmla="*/ 8691 h 10433"/>
                  <a:gd name="T96" fmla="*/ 9329 w 11204"/>
                  <a:gd name="T97" fmla="*/ 5912 h 10433"/>
                  <a:gd name="T98" fmla="*/ 8629 w 11204"/>
                  <a:gd name="T99" fmla="*/ 5217 h 10433"/>
                  <a:gd name="T100" fmla="*/ 7929 w 11204"/>
                  <a:gd name="T101" fmla="*/ 5912 h 10433"/>
                  <a:gd name="T102" fmla="*/ 8630 w 11204"/>
                  <a:gd name="T103" fmla="*/ 6606 h 104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1204" h="10433">
                    <a:moveTo>
                      <a:pt x="9450" y="701"/>
                    </a:moveTo>
                    <a:lnTo>
                      <a:pt x="8052" y="701"/>
                    </a:lnTo>
                    <a:lnTo>
                      <a:pt x="8052" y="353"/>
                    </a:lnTo>
                    <a:cubicBezTo>
                      <a:pt x="8052" y="161"/>
                      <a:pt x="7895" y="6"/>
                      <a:pt x="7702" y="6"/>
                    </a:cubicBezTo>
                    <a:cubicBezTo>
                      <a:pt x="7509" y="6"/>
                      <a:pt x="7353" y="161"/>
                      <a:pt x="7352" y="353"/>
                    </a:cubicBezTo>
                    <a:lnTo>
                      <a:pt x="7352" y="701"/>
                    </a:lnTo>
                    <a:lnTo>
                      <a:pt x="3854" y="701"/>
                    </a:lnTo>
                    <a:lnTo>
                      <a:pt x="3854" y="353"/>
                    </a:lnTo>
                    <a:cubicBezTo>
                      <a:pt x="3860" y="260"/>
                      <a:pt x="3825" y="167"/>
                      <a:pt x="3758" y="101"/>
                    </a:cubicBezTo>
                    <a:cubicBezTo>
                      <a:pt x="3690" y="35"/>
                      <a:pt x="3598" y="0"/>
                      <a:pt x="3504" y="6"/>
                    </a:cubicBezTo>
                    <a:cubicBezTo>
                      <a:pt x="3410" y="0"/>
                      <a:pt x="3318" y="35"/>
                      <a:pt x="3250" y="101"/>
                    </a:cubicBezTo>
                    <a:cubicBezTo>
                      <a:pt x="3184" y="167"/>
                      <a:pt x="3149" y="260"/>
                      <a:pt x="3154" y="353"/>
                    </a:cubicBezTo>
                    <a:lnTo>
                      <a:pt x="3154" y="701"/>
                    </a:lnTo>
                    <a:lnTo>
                      <a:pt x="1755" y="701"/>
                    </a:lnTo>
                    <a:cubicBezTo>
                      <a:pt x="1290" y="696"/>
                      <a:pt x="843" y="877"/>
                      <a:pt x="513" y="1205"/>
                    </a:cubicBezTo>
                    <a:cubicBezTo>
                      <a:pt x="184" y="1531"/>
                      <a:pt x="2" y="1975"/>
                      <a:pt x="5" y="2438"/>
                    </a:cubicBezTo>
                    <a:lnTo>
                      <a:pt x="5" y="8691"/>
                    </a:lnTo>
                    <a:cubicBezTo>
                      <a:pt x="0" y="9153"/>
                      <a:pt x="184" y="9598"/>
                      <a:pt x="513" y="9925"/>
                    </a:cubicBezTo>
                    <a:cubicBezTo>
                      <a:pt x="843" y="10252"/>
                      <a:pt x="1290" y="10433"/>
                      <a:pt x="1755" y="10428"/>
                    </a:cubicBezTo>
                    <a:lnTo>
                      <a:pt x="9450" y="10428"/>
                    </a:lnTo>
                    <a:cubicBezTo>
                      <a:pt x="9915" y="10433"/>
                      <a:pt x="10363" y="10252"/>
                      <a:pt x="10693" y="9925"/>
                    </a:cubicBezTo>
                    <a:cubicBezTo>
                      <a:pt x="11022" y="9598"/>
                      <a:pt x="11204" y="9155"/>
                      <a:pt x="11200" y="8691"/>
                    </a:cubicBezTo>
                    <a:lnTo>
                      <a:pt x="11200" y="2438"/>
                    </a:lnTo>
                    <a:cubicBezTo>
                      <a:pt x="11204" y="1976"/>
                      <a:pt x="11022" y="1531"/>
                      <a:pt x="10693" y="1205"/>
                    </a:cubicBezTo>
                    <a:cubicBezTo>
                      <a:pt x="10362" y="878"/>
                      <a:pt x="9915" y="697"/>
                      <a:pt x="9450" y="701"/>
                    </a:cubicBezTo>
                    <a:close/>
                    <a:moveTo>
                      <a:pt x="707" y="2438"/>
                    </a:moveTo>
                    <a:cubicBezTo>
                      <a:pt x="720" y="1868"/>
                      <a:pt x="1183" y="1410"/>
                      <a:pt x="1757" y="1396"/>
                    </a:cubicBezTo>
                    <a:lnTo>
                      <a:pt x="3155" y="1396"/>
                    </a:lnTo>
                    <a:lnTo>
                      <a:pt x="3155" y="1743"/>
                    </a:lnTo>
                    <a:cubicBezTo>
                      <a:pt x="3149" y="1837"/>
                      <a:pt x="3184" y="1930"/>
                      <a:pt x="3252" y="1996"/>
                    </a:cubicBezTo>
                    <a:cubicBezTo>
                      <a:pt x="3319" y="2062"/>
                      <a:pt x="3410" y="2097"/>
                      <a:pt x="3505" y="2091"/>
                    </a:cubicBezTo>
                    <a:cubicBezTo>
                      <a:pt x="3599" y="2097"/>
                      <a:pt x="3692" y="2062"/>
                      <a:pt x="3759" y="1996"/>
                    </a:cubicBezTo>
                    <a:cubicBezTo>
                      <a:pt x="3827" y="1930"/>
                      <a:pt x="3862" y="1837"/>
                      <a:pt x="3855" y="1743"/>
                    </a:cubicBezTo>
                    <a:lnTo>
                      <a:pt x="3855" y="1396"/>
                    </a:lnTo>
                    <a:lnTo>
                      <a:pt x="7353" y="1396"/>
                    </a:lnTo>
                    <a:lnTo>
                      <a:pt x="7353" y="1743"/>
                    </a:lnTo>
                    <a:cubicBezTo>
                      <a:pt x="7353" y="1936"/>
                      <a:pt x="7509" y="2091"/>
                      <a:pt x="7703" y="2091"/>
                    </a:cubicBezTo>
                    <a:cubicBezTo>
                      <a:pt x="7795" y="2091"/>
                      <a:pt x="7884" y="2055"/>
                      <a:pt x="7950" y="1990"/>
                    </a:cubicBezTo>
                    <a:cubicBezTo>
                      <a:pt x="8015" y="1925"/>
                      <a:pt x="8053" y="1836"/>
                      <a:pt x="8053" y="1743"/>
                    </a:cubicBezTo>
                    <a:lnTo>
                      <a:pt x="8053" y="1396"/>
                    </a:lnTo>
                    <a:lnTo>
                      <a:pt x="9452" y="1396"/>
                    </a:lnTo>
                    <a:cubicBezTo>
                      <a:pt x="10025" y="1410"/>
                      <a:pt x="10486" y="1868"/>
                      <a:pt x="10500" y="2438"/>
                    </a:cubicBezTo>
                    <a:lnTo>
                      <a:pt x="10500" y="3480"/>
                    </a:lnTo>
                    <a:lnTo>
                      <a:pt x="707" y="3480"/>
                    </a:lnTo>
                    <a:lnTo>
                      <a:pt x="707" y="2438"/>
                    </a:lnTo>
                    <a:close/>
                    <a:moveTo>
                      <a:pt x="10499" y="8691"/>
                    </a:moveTo>
                    <a:cubicBezTo>
                      <a:pt x="10485" y="9261"/>
                      <a:pt x="10023" y="9718"/>
                      <a:pt x="9450" y="9733"/>
                    </a:cubicBezTo>
                    <a:lnTo>
                      <a:pt x="1757" y="9733"/>
                    </a:lnTo>
                    <a:cubicBezTo>
                      <a:pt x="1183" y="9720"/>
                      <a:pt x="720" y="9261"/>
                      <a:pt x="707" y="8691"/>
                    </a:cubicBezTo>
                    <a:lnTo>
                      <a:pt x="707" y="4175"/>
                    </a:lnTo>
                    <a:lnTo>
                      <a:pt x="10500" y="4175"/>
                    </a:lnTo>
                    <a:lnTo>
                      <a:pt x="10499" y="8691"/>
                    </a:lnTo>
                    <a:close/>
                    <a:moveTo>
                      <a:pt x="10499" y="8691"/>
                    </a:moveTo>
                    <a:close/>
                    <a:moveTo>
                      <a:pt x="2504" y="8691"/>
                    </a:moveTo>
                    <a:cubicBezTo>
                      <a:pt x="2689" y="8696"/>
                      <a:pt x="2868" y="8620"/>
                      <a:pt x="2991" y="8482"/>
                    </a:cubicBezTo>
                    <a:cubicBezTo>
                      <a:pt x="3125" y="8356"/>
                      <a:pt x="3202" y="8179"/>
                      <a:pt x="3202" y="7996"/>
                    </a:cubicBezTo>
                    <a:cubicBezTo>
                      <a:pt x="3202" y="7812"/>
                      <a:pt x="3125" y="7636"/>
                      <a:pt x="2991" y="7510"/>
                    </a:cubicBezTo>
                    <a:cubicBezTo>
                      <a:pt x="2864" y="7376"/>
                      <a:pt x="2687" y="7301"/>
                      <a:pt x="2502" y="7301"/>
                    </a:cubicBezTo>
                    <a:cubicBezTo>
                      <a:pt x="2316" y="7301"/>
                      <a:pt x="2140" y="7376"/>
                      <a:pt x="2012" y="7510"/>
                    </a:cubicBezTo>
                    <a:cubicBezTo>
                      <a:pt x="1878" y="7636"/>
                      <a:pt x="1802" y="7812"/>
                      <a:pt x="1802" y="7996"/>
                    </a:cubicBezTo>
                    <a:cubicBezTo>
                      <a:pt x="1802" y="8179"/>
                      <a:pt x="1878" y="8356"/>
                      <a:pt x="2012" y="8482"/>
                    </a:cubicBezTo>
                    <a:cubicBezTo>
                      <a:pt x="2137" y="8621"/>
                      <a:pt x="2317" y="8697"/>
                      <a:pt x="2504" y="8691"/>
                    </a:cubicBezTo>
                    <a:close/>
                    <a:moveTo>
                      <a:pt x="2504" y="6606"/>
                    </a:moveTo>
                    <a:cubicBezTo>
                      <a:pt x="2689" y="6611"/>
                      <a:pt x="2868" y="6535"/>
                      <a:pt x="2991" y="6398"/>
                    </a:cubicBezTo>
                    <a:cubicBezTo>
                      <a:pt x="3118" y="6267"/>
                      <a:pt x="3193" y="6095"/>
                      <a:pt x="3202" y="5912"/>
                    </a:cubicBezTo>
                    <a:cubicBezTo>
                      <a:pt x="3194" y="5730"/>
                      <a:pt x="3119" y="5557"/>
                      <a:pt x="2991" y="5426"/>
                    </a:cubicBezTo>
                    <a:cubicBezTo>
                      <a:pt x="2864" y="5292"/>
                      <a:pt x="2687" y="5217"/>
                      <a:pt x="2502" y="5217"/>
                    </a:cubicBezTo>
                    <a:cubicBezTo>
                      <a:pt x="2316" y="5217"/>
                      <a:pt x="2139" y="5292"/>
                      <a:pt x="2012" y="5426"/>
                    </a:cubicBezTo>
                    <a:cubicBezTo>
                      <a:pt x="1885" y="5557"/>
                      <a:pt x="1810" y="5730"/>
                      <a:pt x="1802" y="5912"/>
                    </a:cubicBezTo>
                    <a:cubicBezTo>
                      <a:pt x="1810" y="6095"/>
                      <a:pt x="1884" y="6267"/>
                      <a:pt x="2012" y="6398"/>
                    </a:cubicBezTo>
                    <a:cubicBezTo>
                      <a:pt x="2137" y="6536"/>
                      <a:pt x="2317" y="6612"/>
                      <a:pt x="2504" y="6606"/>
                    </a:cubicBezTo>
                    <a:close/>
                    <a:moveTo>
                      <a:pt x="5646" y="8691"/>
                    </a:moveTo>
                    <a:cubicBezTo>
                      <a:pt x="5929" y="8695"/>
                      <a:pt x="6185" y="8526"/>
                      <a:pt x="6294" y="8265"/>
                    </a:cubicBezTo>
                    <a:cubicBezTo>
                      <a:pt x="6401" y="8005"/>
                      <a:pt x="6339" y="7705"/>
                      <a:pt x="6136" y="7510"/>
                    </a:cubicBezTo>
                    <a:cubicBezTo>
                      <a:pt x="6009" y="7376"/>
                      <a:pt x="5831" y="7301"/>
                      <a:pt x="5646" y="7301"/>
                    </a:cubicBezTo>
                    <a:cubicBezTo>
                      <a:pt x="5461" y="7301"/>
                      <a:pt x="5284" y="7376"/>
                      <a:pt x="5156" y="7510"/>
                    </a:cubicBezTo>
                    <a:cubicBezTo>
                      <a:pt x="5023" y="7636"/>
                      <a:pt x="4946" y="7812"/>
                      <a:pt x="4946" y="7996"/>
                    </a:cubicBezTo>
                    <a:cubicBezTo>
                      <a:pt x="4946" y="8179"/>
                      <a:pt x="5023" y="8356"/>
                      <a:pt x="5156" y="8482"/>
                    </a:cubicBezTo>
                    <a:cubicBezTo>
                      <a:pt x="5281" y="8621"/>
                      <a:pt x="5461" y="8696"/>
                      <a:pt x="5646" y="8691"/>
                    </a:cubicBezTo>
                    <a:close/>
                    <a:moveTo>
                      <a:pt x="5646" y="6606"/>
                    </a:moveTo>
                    <a:cubicBezTo>
                      <a:pt x="6030" y="6598"/>
                      <a:pt x="6339" y="6292"/>
                      <a:pt x="6349" y="5912"/>
                    </a:cubicBezTo>
                    <a:cubicBezTo>
                      <a:pt x="6340" y="5730"/>
                      <a:pt x="6267" y="5557"/>
                      <a:pt x="6139" y="5426"/>
                    </a:cubicBezTo>
                    <a:cubicBezTo>
                      <a:pt x="6012" y="5292"/>
                      <a:pt x="5834" y="5217"/>
                      <a:pt x="5649" y="5217"/>
                    </a:cubicBezTo>
                    <a:cubicBezTo>
                      <a:pt x="5464" y="5217"/>
                      <a:pt x="5288" y="5292"/>
                      <a:pt x="5159" y="5426"/>
                    </a:cubicBezTo>
                    <a:cubicBezTo>
                      <a:pt x="5032" y="5557"/>
                      <a:pt x="4958" y="5730"/>
                      <a:pt x="4949" y="5912"/>
                    </a:cubicBezTo>
                    <a:cubicBezTo>
                      <a:pt x="4957" y="6093"/>
                      <a:pt x="5029" y="6266"/>
                      <a:pt x="5154" y="6398"/>
                    </a:cubicBezTo>
                    <a:cubicBezTo>
                      <a:pt x="5280" y="6536"/>
                      <a:pt x="5460" y="6612"/>
                      <a:pt x="5646" y="6606"/>
                    </a:cubicBezTo>
                    <a:close/>
                    <a:moveTo>
                      <a:pt x="8630" y="8691"/>
                    </a:moveTo>
                    <a:cubicBezTo>
                      <a:pt x="8817" y="8696"/>
                      <a:pt x="8995" y="8620"/>
                      <a:pt x="9120" y="8482"/>
                    </a:cubicBezTo>
                    <a:cubicBezTo>
                      <a:pt x="9254" y="8356"/>
                      <a:pt x="9330" y="8179"/>
                      <a:pt x="9330" y="7996"/>
                    </a:cubicBezTo>
                    <a:cubicBezTo>
                      <a:pt x="9330" y="7812"/>
                      <a:pt x="9254" y="7636"/>
                      <a:pt x="9120" y="7510"/>
                    </a:cubicBezTo>
                    <a:cubicBezTo>
                      <a:pt x="8993" y="7376"/>
                      <a:pt x="8815" y="7301"/>
                      <a:pt x="8630" y="7301"/>
                    </a:cubicBezTo>
                    <a:cubicBezTo>
                      <a:pt x="8445" y="7301"/>
                      <a:pt x="8268" y="7376"/>
                      <a:pt x="8140" y="7510"/>
                    </a:cubicBezTo>
                    <a:cubicBezTo>
                      <a:pt x="8003" y="7633"/>
                      <a:pt x="7925" y="7811"/>
                      <a:pt x="7930" y="7996"/>
                    </a:cubicBezTo>
                    <a:cubicBezTo>
                      <a:pt x="7939" y="8178"/>
                      <a:pt x="8013" y="8351"/>
                      <a:pt x="8140" y="8482"/>
                    </a:cubicBezTo>
                    <a:cubicBezTo>
                      <a:pt x="8265" y="8620"/>
                      <a:pt x="8444" y="8696"/>
                      <a:pt x="8630" y="8691"/>
                    </a:cubicBezTo>
                    <a:close/>
                    <a:moveTo>
                      <a:pt x="8630" y="6606"/>
                    </a:moveTo>
                    <a:cubicBezTo>
                      <a:pt x="9013" y="6597"/>
                      <a:pt x="9320" y="6291"/>
                      <a:pt x="9329" y="5912"/>
                    </a:cubicBezTo>
                    <a:cubicBezTo>
                      <a:pt x="9320" y="5730"/>
                      <a:pt x="9247" y="5557"/>
                      <a:pt x="9119" y="5426"/>
                    </a:cubicBezTo>
                    <a:cubicBezTo>
                      <a:pt x="8992" y="5292"/>
                      <a:pt x="8814" y="5217"/>
                      <a:pt x="8629" y="5217"/>
                    </a:cubicBezTo>
                    <a:cubicBezTo>
                      <a:pt x="8444" y="5217"/>
                      <a:pt x="8267" y="5292"/>
                      <a:pt x="8139" y="5426"/>
                    </a:cubicBezTo>
                    <a:cubicBezTo>
                      <a:pt x="8013" y="5557"/>
                      <a:pt x="7938" y="5730"/>
                      <a:pt x="7929" y="5912"/>
                    </a:cubicBezTo>
                    <a:cubicBezTo>
                      <a:pt x="7938" y="6095"/>
                      <a:pt x="8012" y="6267"/>
                      <a:pt x="8139" y="6398"/>
                    </a:cubicBezTo>
                    <a:cubicBezTo>
                      <a:pt x="8265" y="6536"/>
                      <a:pt x="8444" y="6612"/>
                      <a:pt x="8630" y="6606"/>
                    </a:cubicBezTo>
                    <a:close/>
                    <a:moveTo>
                      <a:pt x="8630" y="6606"/>
                    </a:move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lumMod val="75000"/>
                      <a:lumOff val="25000"/>
                    </a:schemeClr>
                  </a:solidFill>
                  <a:latin typeface="Arial" panose="020B0604020202020204" pitchFamily="34" charset="0"/>
                  <a:ea typeface="汉仪旗黑-60S" panose="00020600040101010101" pitchFamily="18" charset="-122"/>
                  <a:cs typeface="+mn-ea"/>
                  <a:sym typeface="Arial" panose="020B0604020202020204" pitchFamily="34" charset="0"/>
                </a:endParaRPr>
              </a:p>
            </p:txBody>
          </p:sp>
        </p:grpSp>
      </p:grpSp>
      <p:sp>
        <p:nvSpPr>
          <p:cNvPr id="5" name="矩形 4"/>
          <p:cNvSpPr/>
          <p:nvPr/>
        </p:nvSpPr>
        <p:spPr>
          <a:xfrm>
            <a:off x="3269112" y="1924777"/>
            <a:ext cx="802640" cy="768350"/>
          </a:xfrm>
          <a:prstGeom prst="rect">
            <a:avLst/>
          </a:prstGeom>
        </p:spPr>
        <p:txBody>
          <a:bodyPr wrap="none">
            <a:spAutoFit/>
          </a:bodyPr>
          <a:lstStyle/>
          <a:p>
            <a:pPr algn="ctr"/>
            <a:r>
              <a:rPr lang="en-US" altLang="zh-CN" sz="4400" dirty="0">
                <a:solidFill>
                  <a:schemeClr val="bg1"/>
                </a:solidFill>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rPr>
              <a:t>02</a:t>
            </a:r>
            <a:endParaRPr lang="en-US" altLang="zh-CN" sz="4400" dirty="0">
              <a:solidFill>
                <a:schemeClr val="bg1"/>
              </a:solidFill>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endParaRPr>
          </a:p>
        </p:txBody>
      </p:sp>
      <p:sp>
        <p:nvSpPr>
          <p:cNvPr id="48" name="文本框"/>
          <p:cNvSpPr/>
          <p:nvPr/>
        </p:nvSpPr>
        <p:spPr>
          <a:xfrm>
            <a:off x="4892711" y="1901687"/>
            <a:ext cx="6679292" cy="922020"/>
          </a:xfrm>
          <a:prstGeom prst="rect">
            <a:avLst/>
          </a:prstGeom>
        </p:spPr>
        <p:txBody>
          <a:bodyPr wrap="square">
            <a:spAutoFit/>
          </a:bodyPr>
          <a:lstStyle/>
          <a:p>
            <a:pPr lvl="0"/>
            <a:r>
              <a:rPr lang="zh-CN" altLang="en-US" sz="5400" b="1" dirty="0">
                <a:solidFill>
                  <a:srgbClr val="178295"/>
                </a:solidFill>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rPr>
              <a:t>事故隐患表现</a:t>
            </a:r>
            <a:endParaRPr lang="zh-CN" altLang="en-US" sz="5400" b="1" dirty="0">
              <a:solidFill>
                <a:srgbClr val="178295"/>
              </a:solidFill>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endParaRPr>
          </a:p>
        </p:txBody>
      </p:sp>
      <p:sp>
        <p:nvSpPr>
          <p:cNvPr id="49" name="矩形 48"/>
          <p:cNvSpPr/>
          <p:nvPr/>
        </p:nvSpPr>
        <p:spPr>
          <a:xfrm flipH="1">
            <a:off x="3048002" y="3062517"/>
            <a:ext cx="7886699" cy="829945"/>
          </a:xfrm>
          <a:prstGeom prst="rect">
            <a:avLst/>
          </a:prstGeom>
        </p:spPr>
        <p:txBody>
          <a:bodyPr wrap="square">
            <a:spAutoFit/>
          </a:bodyPr>
          <a:lstStyle/>
          <a:p>
            <a:pPr lvl="0">
              <a:lnSpc>
                <a:spcPct val="150000"/>
              </a:lnSpc>
              <a:defRPr/>
            </a:pPr>
            <a:r>
              <a:rPr lang="en-US" altLang="zh-CN" sz="1600" dirty="0">
                <a:solidFill>
                  <a:srgbClr val="303030"/>
                </a:solidFill>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rPr>
              <a:t>Lemon drops oat cake oat cake sugar plum sweet gingerbread chocolate cake gingerbread. Lemon drops oat cake</a:t>
            </a:r>
            <a:endParaRPr lang="en-US" altLang="zh-CN" sz="1600" dirty="0">
              <a:solidFill>
                <a:srgbClr val="303030"/>
              </a:solidFill>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endParaRPr>
          </a:p>
        </p:txBody>
      </p:sp>
      <p:sp>
        <p:nvSpPr>
          <p:cNvPr id="50" name="矩形: 圆角 49"/>
          <p:cNvSpPr/>
          <p:nvPr/>
        </p:nvSpPr>
        <p:spPr>
          <a:xfrm>
            <a:off x="3290535" y="4292627"/>
            <a:ext cx="1602176" cy="367818"/>
          </a:xfrm>
          <a:prstGeom prst="roundRect">
            <a:avLst>
              <a:gd name="adj" fmla="val 50000"/>
            </a:avLst>
          </a:prstGeom>
          <a:solidFill>
            <a:srgbClr val="178295"/>
          </a:solidFill>
          <a:ln w="28575" cap="flat" cmpd="sng" algn="ctr">
            <a:noFill/>
            <a:prstDash val="solid"/>
            <a:miter lim="800000"/>
          </a:ln>
          <a:effectLst/>
        </p:spPr>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514350" rtl="0" eaLnBrk="1" fontAlgn="auto" latinLnBrk="0" hangingPunct="1">
              <a:lnSpc>
                <a:spcPct val="100000"/>
              </a:lnSpc>
              <a:spcBef>
                <a:spcPts val="0"/>
              </a:spcBef>
              <a:spcAft>
                <a:spcPts val="0"/>
              </a:spcAft>
              <a:buClrTx/>
              <a:buSzTx/>
              <a:buFontTx/>
              <a:buNone/>
              <a:defRPr/>
            </a:pPr>
            <a:r>
              <a:rPr kumimoji="0" lang="zh-CN" altLang="en-US" sz="1400" b="0" i="0" u="none" strike="noStrike" kern="1200" cap="none" spc="0" normalizeH="0" baseline="0" noProof="0" dirty="0">
                <a:ln>
                  <a:noFill/>
                </a:ln>
                <a:solidFill>
                  <a:schemeClr val="bg1"/>
                </a:solidFill>
                <a:effectLst/>
                <a:uLnTx/>
                <a:uFillTx/>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rPr>
              <a:t>第二章</a:t>
            </a:r>
            <a:endParaRPr kumimoji="0" lang="zh-CN" altLang="en-US" sz="1400" b="0" i="0" u="none" strike="noStrike" kern="1200" cap="none" spc="0" normalizeH="0" baseline="0" noProof="0" dirty="0">
              <a:ln>
                <a:noFill/>
              </a:ln>
              <a:solidFill>
                <a:schemeClr val="bg1"/>
              </a:solidFill>
              <a:effectLst/>
              <a:uLnTx/>
              <a:uFillTx/>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endParaRPr>
          </a:p>
        </p:txBody>
      </p:sp>
    </p:spTree>
    <p:custDataLst>
      <p:tags r:id="rId3"/>
    </p:custData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文本框"/>
          <p:cNvSpPr/>
          <p:nvPr/>
        </p:nvSpPr>
        <p:spPr>
          <a:xfrm>
            <a:off x="916214" y="289917"/>
            <a:ext cx="5194300" cy="583565"/>
          </a:xfrm>
          <a:prstGeom prst="rect">
            <a:avLst/>
          </a:prstGeom>
        </p:spPr>
        <p:txBody>
          <a:bodyPr wrap="square">
            <a:spAutoFit/>
          </a:bodyPr>
          <a:lstStyle/>
          <a:p>
            <a:pPr lvl="0"/>
            <a:r>
              <a:rPr lang="zh-CN" altLang="en-US" sz="3200" b="1">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rPr>
              <a:t>事故隐患表现</a:t>
            </a:r>
            <a:endParaRPr lang="zh-CN" altLang="en-US" sz="3200" b="1" dirty="0">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endParaRPr>
          </a:p>
        </p:txBody>
      </p:sp>
      <p:sp>
        <p:nvSpPr>
          <p:cNvPr id="3" name="任意多边形: 形状 3"/>
          <p:cNvSpPr/>
          <p:nvPr/>
        </p:nvSpPr>
        <p:spPr>
          <a:xfrm>
            <a:off x="1408384" y="1973532"/>
            <a:ext cx="1677716" cy="1748754"/>
          </a:xfrm>
          <a:custGeom>
            <a:avLst/>
            <a:gdLst>
              <a:gd name="connsiteX0" fmla="*/ 217446 w 3616003"/>
              <a:gd name="connsiteY0" fmla="*/ 1996443 h 3769115"/>
              <a:gd name="connsiteX1" fmla="*/ 1848126 w 3616003"/>
              <a:gd name="connsiteY1" fmla="*/ 3 h 3769115"/>
              <a:gd name="connsiteX2" fmla="*/ 3615966 w 3616003"/>
              <a:gd name="connsiteY2" fmla="*/ 1981203 h 3769115"/>
              <a:gd name="connsiteX3" fmla="*/ 1893846 w 3616003"/>
              <a:gd name="connsiteY3" fmla="*/ 3749043 h 3769115"/>
              <a:gd name="connsiteX4" fmla="*/ 202206 w 3616003"/>
              <a:gd name="connsiteY4" fmla="*/ 2880363 h 3769115"/>
              <a:gd name="connsiteX5" fmla="*/ 217446 w 3616003"/>
              <a:gd name="connsiteY5" fmla="*/ 1996443 h 37691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616003" h="3769115">
                <a:moveTo>
                  <a:pt x="217446" y="1996443"/>
                </a:moveTo>
                <a:cubicBezTo>
                  <a:pt x="491766" y="1516383"/>
                  <a:pt x="1281706" y="2543"/>
                  <a:pt x="1848126" y="3"/>
                </a:cubicBezTo>
                <a:cubicBezTo>
                  <a:pt x="2414546" y="-2537"/>
                  <a:pt x="3608346" y="1356363"/>
                  <a:pt x="3615966" y="1981203"/>
                </a:cubicBezTo>
                <a:cubicBezTo>
                  <a:pt x="3623586" y="2606043"/>
                  <a:pt x="2462806" y="3599183"/>
                  <a:pt x="1893846" y="3749043"/>
                </a:cubicBezTo>
                <a:cubicBezTo>
                  <a:pt x="1324886" y="3898903"/>
                  <a:pt x="486686" y="3169923"/>
                  <a:pt x="202206" y="2880363"/>
                </a:cubicBezTo>
                <a:cubicBezTo>
                  <a:pt x="-82274" y="2590803"/>
                  <a:pt x="-56874" y="2476503"/>
                  <a:pt x="217446" y="1996443"/>
                </a:cubicBezTo>
                <a:close/>
              </a:path>
            </a:pathLst>
          </a:cu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汉仪旗黑-60S" panose="00020600040101010101" pitchFamily="18" charset="-122"/>
              <a:cs typeface="+mn-ea"/>
              <a:sym typeface="Arial" panose="020B0604020202020204" pitchFamily="34" charset="0"/>
            </a:endParaRPr>
          </a:p>
        </p:txBody>
      </p:sp>
      <p:sp>
        <p:nvSpPr>
          <p:cNvPr id="4" name="任意多边形: 形状 4"/>
          <p:cNvSpPr/>
          <p:nvPr/>
        </p:nvSpPr>
        <p:spPr>
          <a:xfrm rot="648845">
            <a:off x="3980770" y="2186441"/>
            <a:ext cx="1785744" cy="1322936"/>
          </a:xfrm>
          <a:custGeom>
            <a:avLst/>
            <a:gdLst>
              <a:gd name="connsiteX0" fmla="*/ 1722207 w 5105488"/>
              <a:gd name="connsiteY0" fmla="*/ 21520 h 3782309"/>
              <a:gd name="connsiteX1" fmla="*/ 5105487 w 5105488"/>
              <a:gd name="connsiteY1" fmla="*/ 2017960 h 3782309"/>
              <a:gd name="connsiteX2" fmla="*/ 1737447 w 5105488"/>
              <a:gd name="connsiteY2" fmla="*/ 3770560 h 3782309"/>
              <a:gd name="connsiteX3" fmla="*/ 87 w 5105488"/>
              <a:gd name="connsiteY3" fmla="*/ 1134040 h 3782309"/>
              <a:gd name="connsiteX4" fmla="*/ 1722207 w 5105488"/>
              <a:gd name="connsiteY4" fmla="*/ 21520 h 37823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05488" h="3782309">
                <a:moveTo>
                  <a:pt x="1722207" y="21520"/>
                </a:moveTo>
                <a:cubicBezTo>
                  <a:pt x="2573107" y="168840"/>
                  <a:pt x="5102947" y="1393120"/>
                  <a:pt x="5105487" y="2017960"/>
                </a:cubicBezTo>
                <a:cubicBezTo>
                  <a:pt x="5108027" y="2642800"/>
                  <a:pt x="2588347" y="3917880"/>
                  <a:pt x="1737447" y="3770560"/>
                </a:cubicBezTo>
                <a:cubicBezTo>
                  <a:pt x="886547" y="3623240"/>
                  <a:pt x="10247" y="1758880"/>
                  <a:pt x="87" y="1134040"/>
                </a:cubicBezTo>
                <a:cubicBezTo>
                  <a:pt x="-10073" y="509200"/>
                  <a:pt x="871307" y="-125800"/>
                  <a:pt x="1722207" y="21520"/>
                </a:cubicBezTo>
                <a:close/>
              </a:path>
            </a:pathLst>
          </a:cu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汉仪旗黑-60S" panose="00020600040101010101" pitchFamily="18" charset="-122"/>
              <a:cs typeface="+mn-ea"/>
              <a:sym typeface="Arial" panose="020B0604020202020204" pitchFamily="34" charset="0"/>
            </a:endParaRPr>
          </a:p>
        </p:txBody>
      </p:sp>
      <p:sp>
        <p:nvSpPr>
          <p:cNvPr id="5" name="任意多边形: 形状 5"/>
          <p:cNvSpPr/>
          <p:nvPr/>
        </p:nvSpPr>
        <p:spPr>
          <a:xfrm rot="19607397">
            <a:off x="6482120" y="2119051"/>
            <a:ext cx="1812817" cy="1457716"/>
          </a:xfrm>
          <a:custGeom>
            <a:avLst/>
            <a:gdLst>
              <a:gd name="connsiteX0" fmla="*/ 0 w 3352800"/>
              <a:gd name="connsiteY0" fmla="*/ 899160 h 1767848"/>
              <a:gd name="connsiteX1" fmla="*/ 1676400 w 3352800"/>
              <a:gd name="connsiteY1" fmla="*/ 0 h 1767848"/>
              <a:gd name="connsiteX2" fmla="*/ 3352800 w 3352800"/>
              <a:gd name="connsiteY2" fmla="*/ 899160 h 1767848"/>
              <a:gd name="connsiteX3" fmla="*/ 1676400 w 3352800"/>
              <a:gd name="connsiteY3" fmla="*/ 1767840 h 1767848"/>
              <a:gd name="connsiteX4" fmla="*/ 0 w 3352800"/>
              <a:gd name="connsiteY4" fmla="*/ 899160 h 1767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52800" h="1767848">
                <a:moveTo>
                  <a:pt x="0" y="899160"/>
                </a:moveTo>
                <a:cubicBezTo>
                  <a:pt x="0" y="604520"/>
                  <a:pt x="1117600" y="0"/>
                  <a:pt x="1676400" y="0"/>
                </a:cubicBezTo>
                <a:cubicBezTo>
                  <a:pt x="2235200" y="0"/>
                  <a:pt x="3352800" y="604520"/>
                  <a:pt x="3352800" y="899160"/>
                </a:cubicBezTo>
                <a:cubicBezTo>
                  <a:pt x="3352800" y="1193800"/>
                  <a:pt x="2230120" y="1765300"/>
                  <a:pt x="1676400" y="1767840"/>
                </a:cubicBezTo>
                <a:cubicBezTo>
                  <a:pt x="1122680" y="1770380"/>
                  <a:pt x="0" y="1193800"/>
                  <a:pt x="0" y="899160"/>
                </a:cubicBezTo>
                <a:close/>
              </a:path>
            </a:pathLst>
          </a:cu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汉仪旗黑-60S" panose="00020600040101010101" pitchFamily="18" charset="-122"/>
              <a:cs typeface="+mn-ea"/>
              <a:sym typeface="Arial" panose="020B0604020202020204" pitchFamily="34" charset="0"/>
            </a:endParaRPr>
          </a:p>
        </p:txBody>
      </p:sp>
      <p:sp>
        <p:nvSpPr>
          <p:cNvPr id="6" name="任意多边形: 形状 6"/>
          <p:cNvSpPr/>
          <p:nvPr/>
        </p:nvSpPr>
        <p:spPr>
          <a:xfrm>
            <a:off x="9141697" y="2080220"/>
            <a:ext cx="1688022" cy="1535378"/>
          </a:xfrm>
          <a:custGeom>
            <a:avLst/>
            <a:gdLst>
              <a:gd name="connsiteX0" fmla="*/ 1743408 w 5141928"/>
              <a:gd name="connsiteY0" fmla="*/ 1737379 h 4415739"/>
              <a:gd name="connsiteX1" fmla="*/ 3419808 w 5141928"/>
              <a:gd name="connsiteY1" fmla="*/ 19 h 4415739"/>
              <a:gd name="connsiteX2" fmla="*/ 5141928 w 5141928"/>
              <a:gd name="connsiteY2" fmla="*/ 1706899 h 4415739"/>
              <a:gd name="connsiteX3" fmla="*/ 3419808 w 5141928"/>
              <a:gd name="connsiteY3" fmla="*/ 4343419 h 4415739"/>
              <a:gd name="connsiteX4" fmla="*/ 36528 w 5141928"/>
              <a:gd name="connsiteY4" fmla="*/ 3505219 h 4415739"/>
              <a:gd name="connsiteX5" fmla="*/ 1743408 w 5141928"/>
              <a:gd name="connsiteY5" fmla="*/ 1737379 h 44157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141928" h="4415739">
                <a:moveTo>
                  <a:pt x="1743408" y="1737379"/>
                </a:moveTo>
                <a:cubicBezTo>
                  <a:pt x="2307288" y="1153179"/>
                  <a:pt x="2853388" y="5099"/>
                  <a:pt x="3419808" y="19"/>
                </a:cubicBezTo>
                <a:cubicBezTo>
                  <a:pt x="3986228" y="-5061"/>
                  <a:pt x="5141928" y="982999"/>
                  <a:pt x="5141928" y="1706899"/>
                </a:cubicBezTo>
                <a:cubicBezTo>
                  <a:pt x="5141928" y="2430799"/>
                  <a:pt x="4270708" y="4043699"/>
                  <a:pt x="3419808" y="4343419"/>
                </a:cubicBezTo>
                <a:cubicBezTo>
                  <a:pt x="2568908" y="4643139"/>
                  <a:pt x="318468" y="3942099"/>
                  <a:pt x="36528" y="3505219"/>
                </a:cubicBezTo>
                <a:cubicBezTo>
                  <a:pt x="-245412" y="3068339"/>
                  <a:pt x="1179528" y="2321579"/>
                  <a:pt x="1743408" y="1737379"/>
                </a:cubicBezTo>
                <a:close/>
              </a:path>
            </a:pathLst>
          </a:cu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汉仪旗黑-60S" panose="00020600040101010101" pitchFamily="18" charset="-122"/>
              <a:cs typeface="+mn-ea"/>
              <a:sym typeface="Arial" panose="020B0604020202020204" pitchFamily="34" charset="0"/>
            </a:endParaRPr>
          </a:p>
        </p:txBody>
      </p:sp>
      <p:sp>
        <p:nvSpPr>
          <p:cNvPr id="19" name="椭圆 25"/>
          <p:cNvSpPr/>
          <p:nvPr/>
        </p:nvSpPr>
        <p:spPr>
          <a:xfrm>
            <a:off x="2041482" y="2702527"/>
            <a:ext cx="459760" cy="504126"/>
          </a:xfrm>
          <a:custGeom>
            <a:avLst/>
            <a:gdLst>
              <a:gd name="connsiteX0" fmla="*/ 130776 w 510187"/>
              <a:gd name="connsiteY0" fmla="*/ 398252 h 559418"/>
              <a:gd name="connsiteX1" fmla="*/ 180826 w 510187"/>
              <a:gd name="connsiteY1" fmla="*/ 398252 h 559418"/>
              <a:gd name="connsiteX2" fmla="*/ 195356 w 510187"/>
              <a:gd name="connsiteY2" fmla="*/ 420815 h 559418"/>
              <a:gd name="connsiteX3" fmla="*/ 140463 w 510187"/>
              <a:gd name="connsiteY3" fmla="*/ 420815 h 559418"/>
              <a:gd name="connsiteX4" fmla="*/ 48435 w 510187"/>
              <a:gd name="connsiteY4" fmla="*/ 535243 h 559418"/>
              <a:gd name="connsiteX5" fmla="*/ 461752 w 510187"/>
              <a:gd name="connsiteY5" fmla="*/ 535243 h 559418"/>
              <a:gd name="connsiteX6" fmla="*/ 369724 w 510187"/>
              <a:gd name="connsiteY6" fmla="*/ 420815 h 559418"/>
              <a:gd name="connsiteX7" fmla="*/ 316445 w 510187"/>
              <a:gd name="connsiteY7" fmla="*/ 420815 h 559418"/>
              <a:gd name="connsiteX8" fmla="*/ 329361 w 510187"/>
              <a:gd name="connsiteY8" fmla="*/ 398252 h 559418"/>
              <a:gd name="connsiteX9" fmla="*/ 381026 w 510187"/>
              <a:gd name="connsiteY9" fmla="*/ 398252 h 559418"/>
              <a:gd name="connsiteX10" fmla="*/ 510187 w 510187"/>
              <a:gd name="connsiteY10" fmla="*/ 559418 h 559418"/>
              <a:gd name="connsiteX11" fmla="*/ 0 w 510187"/>
              <a:gd name="connsiteY11" fmla="*/ 559418 h 559418"/>
              <a:gd name="connsiteX12" fmla="*/ 254964 w 510187"/>
              <a:gd name="connsiteY12" fmla="*/ 79000 h 559418"/>
              <a:gd name="connsiteX13" fmla="*/ 175836 w 510187"/>
              <a:gd name="connsiteY13" fmla="*/ 159612 h 559418"/>
              <a:gd name="connsiteX14" fmla="*/ 254964 w 510187"/>
              <a:gd name="connsiteY14" fmla="*/ 238611 h 559418"/>
              <a:gd name="connsiteX15" fmla="*/ 335706 w 510187"/>
              <a:gd name="connsiteY15" fmla="*/ 159612 h 559418"/>
              <a:gd name="connsiteX16" fmla="*/ 254964 w 510187"/>
              <a:gd name="connsiteY16" fmla="*/ 79000 h 559418"/>
              <a:gd name="connsiteX17" fmla="*/ 254964 w 510187"/>
              <a:gd name="connsiteY17" fmla="*/ 0 h 559418"/>
              <a:gd name="connsiteX18" fmla="*/ 414834 w 510187"/>
              <a:gd name="connsiteY18" fmla="*/ 159612 h 559418"/>
              <a:gd name="connsiteX19" fmla="*/ 254964 w 510187"/>
              <a:gd name="connsiteY19" fmla="*/ 478835 h 559418"/>
              <a:gd name="connsiteX20" fmla="*/ 95093 w 510187"/>
              <a:gd name="connsiteY20" fmla="*/ 159612 h 559418"/>
              <a:gd name="connsiteX21" fmla="*/ 254964 w 510187"/>
              <a:gd name="connsiteY21" fmla="*/ 0 h 5594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510187" h="559418">
                <a:moveTo>
                  <a:pt x="130776" y="398252"/>
                </a:moveTo>
                <a:lnTo>
                  <a:pt x="180826" y="398252"/>
                </a:lnTo>
                <a:cubicBezTo>
                  <a:pt x="185669" y="404699"/>
                  <a:pt x="190513" y="412757"/>
                  <a:pt x="195356" y="420815"/>
                </a:cubicBezTo>
                <a:lnTo>
                  <a:pt x="140463" y="420815"/>
                </a:lnTo>
                <a:lnTo>
                  <a:pt x="48435" y="535243"/>
                </a:lnTo>
                <a:lnTo>
                  <a:pt x="461752" y="535243"/>
                </a:lnTo>
                <a:lnTo>
                  <a:pt x="369724" y="420815"/>
                </a:lnTo>
                <a:lnTo>
                  <a:pt x="316445" y="420815"/>
                </a:lnTo>
                <a:cubicBezTo>
                  <a:pt x="319674" y="412757"/>
                  <a:pt x="324518" y="404699"/>
                  <a:pt x="329361" y="398252"/>
                </a:cubicBezTo>
                <a:lnTo>
                  <a:pt x="381026" y="398252"/>
                </a:lnTo>
                <a:lnTo>
                  <a:pt x="510187" y="559418"/>
                </a:lnTo>
                <a:lnTo>
                  <a:pt x="0" y="559418"/>
                </a:lnTo>
                <a:close/>
                <a:moveTo>
                  <a:pt x="254964" y="79000"/>
                </a:moveTo>
                <a:cubicBezTo>
                  <a:pt x="211363" y="79000"/>
                  <a:pt x="175836" y="116081"/>
                  <a:pt x="175836" y="159612"/>
                </a:cubicBezTo>
                <a:cubicBezTo>
                  <a:pt x="175836" y="203142"/>
                  <a:pt x="211363" y="238611"/>
                  <a:pt x="254964" y="238611"/>
                </a:cubicBezTo>
                <a:cubicBezTo>
                  <a:pt x="300179" y="238611"/>
                  <a:pt x="335706" y="203142"/>
                  <a:pt x="335706" y="159612"/>
                </a:cubicBezTo>
                <a:cubicBezTo>
                  <a:pt x="335706" y="116081"/>
                  <a:pt x="300179" y="79000"/>
                  <a:pt x="254964" y="79000"/>
                </a:cubicBezTo>
                <a:close/>
                <a:moveTo>
                  <a:pt x="254964" y="0"/>
                </a:moveTo>
                <a:cubicBezTo>
                  <a:pt x="343781" y="0"/>
                  <a:pt x="414834" y="70939"/>
                  <a:pt x="414834" y="159612"/>
                </a:cubicBezTo>
                <a:cubicBezTo>
                  <a:pt x="414834" y="246673"/>
                  <a:pt x="254964" y="478835"/>
                  <a:pt x="254964" y="478835"/>
                </a:cubicBezTo>
                <a:cubicBezTo>
                  <a:pt x="254964" y="478835"/>
                  <a:pt x="95093" y="246673"/>
                  <a:pt x="95093" y="159612"/>
                </a:cubicBezTo>
                <a:cubicBezTo>
                  <a:pt x="95093" y="70939"/>
                  <a:pt x="167761" y="0"/>
                  <a:pt x="254964"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a:latin typeface="Arial" panose="020B0604020202020204" pitchFamily="34" charset="0"/>
              <a:ea typeface="汉仪旗黑-60S" panose="00020600040101010101" pitchFamily="18" charset="-122"/>
              <a:cs typeface="+mn-ea"/>
              <a:sym typeface="Arial" panose="020B0604020202020204" pitchFamily="34" charset="0"/>
            </a:endParaRPr>
          </a:p>
        </p:txBody>
      </p:sp>
      <p:sp>
        <p:nvSpPr>
          <p:cNvPr id="20" name="椭圆 26"/>
          <p:cNvSpPr/>
          <p:nvPr/>
        </p:nvSpPr>
        <p:spPr>
          <a:xfrm>
            <a:off x="4556566" y="2576796"/>
            <a:ext cx="420691" cy="504126"/>
          </a:xfrm>
          <a:custGeom>
            <a:avLst/>
            <a:gdLst>
              <a:gd name="connsiteX0" fmla="*/ 234347 w 506307"/>
              <a:gd name="connsiteY0" fmla="*/ 379219 h 606722"/>
              <a:gd name="connsiteX1" fmla="*/ 271960 w 506307"/>
              <a:gd name="connsiteY1" fmla="*/ 379219 h 606722"/>
              <a:gd name="connsiteX2" fmla="*/ 278451 w 506307"/>
              <a:gd name="connsiteY2" fmla="*/ 385705 h 606722"/>
              <a:gd name="connsiteX3" fmla="*/ 278451 w 506307"/>
              <a:gd name="connsiteY3" fmla="*/ 448520 h 606722"/>
              <a:gd name="connsiteX4" fmla="*/ 271960 w 506307"/>
              <a:gd name="connsiteY4" fmla="*/ 455006 h 606722"/>
              <a:gd name="connsiteX5" fmla="*/ 234347 w 506307"/>
              <a:gd name="connsiteY5" fmla="*/ 455006 h 606722"/>
              <a:gd name="connsiteX6" fmla="*/ 227856 w 506307"/>
              <a:gd name="connsiteY6" fmla="*/ 448520 h 606722"/>
              <a:gd name="connsiteX7" fmla="*/ 227856 w 506307"/>
              <a:gd name="connsiteY7" fmla="*/ 385705 h 606722"/>
              <a:gd name="connsiteX8" fmla="*/ 234347 w 506307"/>
              <a:gd name="connsiteY8" fmla="*/ 379219 h 606722"/>
              <a:gd name="connsiteX9" fmla="*/ 234331 w 506307"/>
              <a:gd name="connsiteY9" fmla="*/ 328645 h 606722"/>
              <a:gd name="connsiteX10" fmla="*/ 177194 w 506307"/>
              <a:gd name="connsiteY10" fmla="*/ 385700 h 606722"/>
              <a:gd name="connsiteX11" fmla="*/ 177194 w 506307"/>
              <a:gd name="connsiteY11" fmla="*/ 448532 h 606722"/>
              <a:gd name="connsiteX12" fmla="*/ 234331 w 506307"/>
              <a:gd name="connsiteY12" fmla="*/ 505587 h 606722"/>
              <a:gd name="connsiteX13" fmla="*/ 271977 w 506307"/>
              <a:gd name="connsiteY13" fmla="*/ 505587 h 606722"/>
              <a:gd name="connsiteX14" fmla="*/ 329113 w 506307"/>
              <a:gd name="connsiteY14" fmla="*/ 448532 h 606722"/>
              <a:gd name="connsiteX15" fmla="*/ 329113 w 506307"/>
              <a:gd name="connsiteY15" fmla="*/ 385700 h 606722"/>
              <a:gd name="connsiteX16" fmla="*/ 271977 w 506307"/>
              <a:gd name="connsiteY16" fmla="*/ 328645 h 606722"/>
              <a:gd name="connsiteX17" fmla="*/ 253109 w 506307"/>
              <a:gd name="connsiteY17" fmla="*/ 0 h 606722"/>
              <a:gd name="connsiteX18" fmla="*/ 430303 w 506307"/>
              <a:gd name="connsiteY18" fmla="*/ 176942 h 606722"/>
              <a:gd name="connsiteX19" fmla="*/ 430303 w 506307"/>
              <a:gd name="connsiteY19" fmla="*/ 252749 h 606722"/>
              <a:gd name="connsiteX20" fmla="*/ 480943 w 506307"/>
              <a:gd name="connsiteY20" fmla="*/ 252749 h 606722"/>
              <a:gd name="connsiteX21" fmla="*/ 506307 w 506307"/>
              <a:gd name="connsiteY21" fmla="*/ 278077 h 606722"/>
              <a:gd name="connsiteX22" fmla="*/ 506307 w 506307"/>
              <a:gd name="connsiteY22" fmla="*/ 581394 h 606722"/>
              <a:gd name="connsiteX23" fmla="*/ 480943 w 506307"/>
              <a:gd name="connsiteY23" fmla="*/ 606722 h 606722"/>
              <a:gd name="connsiteX24" fmla="*/ 25275 w 506307"/>
              <a:gd name="connsiteY24" fmla="*/ 606722 h 606722"/>
              <a:gd name="connsiteX25" fmla="*/ 0 w 506307"/>
              <a:gd name="connsiteY25" fmla="*/ 581394 h 606722"/>
              <a:gd name="connsiteX26" fmla="*/ 0 w 506307"/>
              <a:gd name="connsiteY26" fmla="*/ 278077 h 606722"/>
              <a:gd name="connsiteX27" fmla="*/ 25275 w 506307"/>
              <a:gd name="connsiteY27" fmla="*/ 252749 h 606722"/>
              <a:gd name="connsiteX28" fmla="*/ 379753 w 506307"/>
              <a:gd name="connsiteY28" fmla="*/ 252749 h 606722"/>
              <a:gd name="connsiteX29" fmla="*/ 379753 w 506307"/>
              <a:gd name="connsiteY29" fmla="*/ 176942 h 606722"/>
              <a:gd name="connsiteX30" fmla="*/ 253109 w 506307"/>
              <a:gd name="connsiteY30" fmla="*/ 50568 h 606722"/>
              <a:gd name="connsiteX31" fmla="*/ 126554 w 506307"/>
              <a:gd name="connsiteY31" fmla="*/ 176942 h 606722"/>
              <a:gd name="connsiteX32" fmla="*/ 101279 w 506307"/>
              <a:gd name="connsiteY32" fmla="*/ 202270 h 606722"/>
              <a:gd name="connsiteX33" fmla="*/ 75915 w 506307"/>
              <a:gd name="connsiteY33" fmla="*/ 176942 h 606722"/>
              <a:gd name="connsiteX34" fmla="*/ 253109 w 506307"/>
              <a:gd name="connsiteY34"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506307" h="606722">
                <a:moveTo>
                  <a:pt x="234347" y="379219"/>
                </a:moveTo>
                <a:lnTo>
                  <a:pt x="271960" y="379219"/>
                </a:lnTo>
                <a:cubicBezTo>
                  <a:pt x="275517" y="379219"/>
                  <a:pt x="278451" y="382062"/>
                  <a:pt x="278451" y="385705"/>
                </a:cubicBezTo>
                <a:lnTo>
                  <a:pt x="278451" y="448520"/>
                </a:lnTo>
                <a:cubicBezTo>
                  <a:pt x="278451" y="452074"/>
                  <a:pt x="275517" y="455006"/>
                  <a:pt x="271960" y="455006"/>
                </a:cubicBezTo>
                <a:lnTo>
                  <a:pt x="234347" y="455006"/>
                </a:lnTo>
                <a:cubicBezTo>
                  <a:pt x="230791" y="455006"/>
                  <a:pt x="227856" y="452074"/>
                  <a:pt x="227856" y="448520"/>
                </a:cubicBezTo>
                <a:lnTo>
                  <a:pt x="227856" y="385705"/>
                </a:lnTo>
                <a:cubicBezTo>
                  <a:pt x="227856" y="382062"/>
                  <a:pt x="230791" y="379219"/>
                  <a:pt x="234347" y="379219"/>
                </a:cubicBezTo>
                <a:close/>
                <a:moveTo>
                  <a:pt x="234331" y="328645"/>
                </a:moveTo>
                <a:cubicBezTo>
                  <a:pt x="202825" y="328645"/>
                  <a:pt x="177194" y="354240"/>
                  <a:pt x="177194" y="385700"/>
                </a:cubicBezTo>
                <a:lnTo>
                  <a:pt x="177194" y="448532"/>
                </a:lnTo>
                <a:cubicBezTo>
                  <a:pt x="177194" y="479992"/>
                  <a:pt x="202825" y="505587"/>
                  <a:pt x="234331" y="505587"/>
                </a:cubicBezTo>
                <a:lnTo>
                  <a:pt x="271977" y="505587"/>
                </a:lnTo>
                <a:cubicBezTo>
                  <a:pt x="303482" y="505587"/>
                  <a:pt x="329113" y="479992"/>
                  <a:pt x="329113" y="448532"/>
                </a:cubicBezTo>
                <a:lnTo>
                  <a:pt x="329113" y="385700"/>
                </a:lnTo>
                <a:cubicBezTo>
                  <a:pt x="329113" y="354240"/>
                  <a:pt x="303482" y="328645"/>
                  <a:pt x="271977" y="328645"/>
                </a:cubicBezTo>
                <a:close/>
                <a:moveTo>
                  <a:pt x="253109" y="0"/>
                </a:moveTo>
                <a:cubicBezTo>
                  <a:pt x="350829" y="0"/>
                  <a:pt x="430303" y="79362"/>
                  <a:pt x="430303" y="176942"/>
                </a:cubicBezTo>
                <a:lnTo>
                  <a:pt x="430303" y="252749"/>
                </a:lnTo>
                <a:lnTo>
                  <a:pt x="480943" y="252749"/>
                </a:lnTo>
                <a:cubicBezTo>
                  <a:pt x="494916" y="252749"/>
                  <a:pt x="506307" y="264124"/>
                  <a:pt x="506307" y="278077"/>
                </a:cubicBezTo>
                <a:lnTo>
                  <a:pt x="506307" y="581394"/>
                </a:lnTo>
                <a:cubicBezTo>
                  <a:pt x="506307" y="595435"/>
                  <a:pt x="494916" y="606722"/>
                  <a:pt x="480943" y="606722"/>
                </a:cubicBezTo>
                <a:lnTo>
                  <a:pt x="25275" y="606722"/>
                </a:lnTo>
                <a:cubicBezTo>
                  <a:pt x="11302" y="606722"/>
                  <a:pt x="0" y="595435"/>
                  <a:pt x="0" y="581394"/>
                </a:cubicBezTo>
                <a:lnTo>
                  <a:pt x="0" y="278077"/>
                </a:lnTo>
                <a:cubicBezTo>
                  <a:pt x="0" y="264124"/>
                  <a:pt x="11302" y="252749"/>
                  <a:pt x="25275" y="252749"/>
                </a:cubicBezTo>
                <a:lnTo>
                  <a:pt x="379753" y="252749"/>
                </a:lnTo>
                <a:lnTo>
                  <a:pt x="379753" y="176942"/>
                </a:lnTo>
                <a:cubicBezTo>
                  <a:pt x="379753" y="107267"/>
                  <a:pt x="322972" y="50568"/>
                  <a:pt x="253109" y="50568"/>
                </a:cubicBezTo>
                <a:cubicBezTo>
                  <a:pt x="183335" y="50568"/>
                  <a:pt x="126554" y="107267"/>
                  <a:pt x="126554" y="176942"/>
                </a:cubicBezTo>
                <a:cubicBezTo>
                  <a:pt x="126554" y="190895"/>
                  <a:pt x="115252" y="202270"/>
                  <a:pt x="101279" y="202270"/>
                </a:cubicBezTo>
                <a:cubicBezTo>
                  <a:pt x="87306" y="202270"/>
                  <a:pt x="75915" y="190895"/>
                  <a:pt x="75915" y="176942"/>
                </a:cubicBezTo>
                <a:cubicBezTo>
                  <a:pt x="75915" y="79362"/>
                  <a:pt x="155389" y="0"/>
                  <a:pt x="253109"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a:latin typeface="Arial" panose="020B0604020202020204" pitchFamily="34" charset="0"/>
              <a:ea typeface="汉仪旗黑-60S" panose="00020600040101010101" pitchFamily="18" charset="-122"/>
              <a:cs typeface="+mn-ea"/>
              <a:sym typeface="Arial" panose="020B0604020202020204" pitchFamily="34" charset="0"/>
            </a:endParaRPr>
          </a:p>
        </p:txBody>
      </p:sp>
      <p:sp>
        <p:nvSpPr>
          <p:cNvPr id="22" name="椭圆 27"/>
          <p:cNvSpPr/>
          <p:nvPr/>
        </p:nvSpPr>
        <p:spPr>
          <a:xfrm>
            <a:off x="7144627" y="2645377"/>
            <a:ext cx="487802" cy="504126"/>
          </a:xfrm>
          <a:custGeom>
            <a:avLst/>
            <a:gdLst>
              <a:gd name="T0" fmla="*/ 743 w 743"/>
              <a:gd name="T1" fmla="*/ 27 h 769"/>
              <a:gd name="T2" fmla="*/ 736 w 743"/>
              <a:gd name="T3" fmla="*/ 8 h 769"/>
              <a:gd name="T4" fmla="*/ 717 w 743"/>
              <a:gd name="T5" fmla="*/ 0 h 769"/>
              <a:gd name="T6" fmla="*/ 599 w 743"/>
              <a:gd name="T7" fmla="*/ 0 h 769"/>
              <a:gd name="T8" fmla="*/ 591 w 743"/>
              <a:gd name="T9" fmla="*/ 1 h 769"/>
              <a:gd name="T10" fmla="*/ 569 w 743"/>
              <a:gd name="T11" fmla="*/ 1 h 769"/>
              <a:gd name="T12" fmla="*/ 555 w 743"/>
              <a:gd name="T13" fmla="*/ 2 h 769"/>
              <a:gd name="T14" fmla="*/ 184 w 743"/>
              <a:gd name="T15" fmla="*/ 2 h 769"/>
              <a:gd name="T16" fmla="*/ 171 w 743"/>
              <a:gd name="T17" fmla="*/ 1 h 769"/>
              <a:gd name="T18" fmla="*/ 152 w 743"/>
              <a:gd name="T19" fmla="*/ 1 h 769"/>
              <a:gd name="T20" fmla="*/ 144 w 743"/>
              <a:gd name="T21" fmla="*/ 0 h 769"/>
              <a:gd name="T22" fmla="*/ 26 w 743"/>
              <a:gd name="T23" fmla="*/ 0 h 769"/>
              <a:gd name="T24" fmla="*/ 8 w 743"/>
              <a:gd name="T25" fmla="*/ 8 h 769"/>
              <a:gd name="T26" fmla="*/ 0 w 743"/>
              <a:gd name="T27" fmla="*/ 27 h 769"/>
              <a:gd name="T28" fmla="*/ 118 w 743"/>
              <a:gd name="T29" fmla="*/ 266 h 769"/>
              <a:gd name="T30" fmla="*/ 118 w 743"/>
              <a:gd name="T31" fmla="*/ 267 h 769"/>
              <a:gd name="T32" fmla="*/ 118 w 743"/>
              <a:gd name="T33" fmla="*/ 270 h 769"/>
              <a:gd name="T34" fmla="*/ 342 w 743"/>
              <a:gd name="T35" fmla="*/ 511 h 769"/>
              <a:gd name="T36" fmla="*/ 342 w 743"/>
              <a:gd name="T37" fmla="*/ 713 h 769"/>
              <a:gd name="T38" fmla="*/ 242 w 743"/>
              <a:gd name="T39" fmla="*/ 713 h 769"/>
              <a:gd name="T40" fmla="*/ 228 w 743"/>
              <a:gd name="T41" fmla="*/ 727 h 769"/>
              <a:gd name="T42" fmla="*/ 228 w 743"/>
              <a:gd name="T43" fmla="*/ 756 h 769"/>
              <a:gd name="T44" fmla="*/ 242 w 743"/>
              <a:gd name="T45" fmla="*/ 769 h 769"/>
              <a:gd name="T46" fmla="*/ 498 w 743"/>
              <a:gd name="T47" fmla="*/ 769 h 769"/>
              <a:gd name="T48" fmla="*/ 511 w 743"/>
              <a:gd name="T49" fmla="*/ 756 h 769"/>
              <a:gd name="T50" fmla="*/ 511 w 743"/>
              <a:gd name="T51" fmla="*/ 727 h 769"/>
              <a:gd name="T52" fmla="*/ 498 w 743"/>
              <a:gd name="T53" fmla="*/ 713 h 769"/>
              <a:gd name="T54" fmla="*/ 398 w 743"/>
              <a:gd name="T55" fmla="*/ 713 h 769"/>
              <a:gd name="T56" fmla="*/ 398 w 743"/>
              <a:gd name="T57" fmla="*/ 511 h 769"/>
              <a:gd name="T58" fmla="*/ 621 w 743"/>
              <a:gd name="T59" fmla="*/ 279 h 769"/>
              <a:gd name="T60" fmla="*/ 623 w 743"/>
              <a:gd name="T61" fmla="*/ 271 h 769"/>
              <a:gd name="T62" fmla="*/ 623 w 743"/>
              <a:gd name="T63" fmla="*/ 266 h 769"/>
              <a:gd name="T64" fmla="*/ 743 w 743"/>
              <a:gd name="T65" fmla="*/ 27 h 769"/>
              <a:gd name="T66" fmla="*/ 370 w 743"/>
              <a:gd name="T67" fmla="*/ 457 h 769"/>
              <a:gd name="T68" fmla="*/ 174 w 743"/>
              <a:gd name="T69" fmla="*/ 261 h 769"/>
              <a:gd name="T70" fmla="*/ 174 w 743"/>
              <a:gd name="T71" fmla="*/ 58 h 769"/>
              <a:gd name="T72" fmla="*/ 566 w 743"/>
              <a:gd name="T73" fmla="*/ 58 h 769"/>
              <a:gd name="T74" fmla="*/ 566 w 743"/>
              <a:gd name="T75" fmla="*/ 261 h 769"/>
              <a:gd name="T76" fmla="*/ 370 w 743"/>
              <a:gd name="T77" fmla="*/ 457 h 769"/>
              <a:gd name="T78" fmla="*/ 118 w 743"/>
              <a:gd name="T79" fmla="*/ 209 h 769"/>
              <a:gd name="T80" fmla="*/ 55 w 743"/>
              <a:gd name="T81" fmla="*/ 53 h 769"/>
              <a:gd name="T82" fmla="*/ 118 w 743"/>
              <a:gd name="T83" fmla="*/ 53 h 769"/>
              <a:gd name="T84" fmla="*/ 118 w 743"/>
              <a:gd name="T85" fmla="*/ 209 h 769"/>
              <a:gd name="T86" fmla="*/ 626 w 743"/>
              <a:gd name="T87" fmla="*/ 209 h 769"/>
              <a:gd name="T88" fmla="*/ 626 w 743"/>
              <a:gd name="T89" fmla="*/ 53 h 769"/>
              <a:gd name="T90" fmla="*/ 688 w 743"/>
              <a:gd name="T91" fmla="*/ 53 h 769"/>
              <a:gd name="T92" fmla="*/ 626 w 743"/>
              <a:gd name="T93" fmla="*/ 209 h 7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743" h="769">
                <a:moveTo>
                  <a:pt x="743" y="27"/>
                </a:moveTo>
                <a:cubicBezTo>
                  <a:pt x="743" y="20"/>
                  <a:pt x="741" y="13"/>
                  <a:pt x="736" y="8"/>
                </a:cubicBezTo>
                <a:cubicBezTo>
                  <a:pt x="731" y="3"/>
                  <a:pt x="724" y="0"/>
                  <a:pt x="717" y="0"/>
                </a:cubicBezTo>
                <a:lnTo>
                  <a:pt x="599" y="0"/>
                </a:lnTo>
                <a:cubicBezTo>
                  <a:pt x="596" y="0"/>
                  <a:pt x="594" y="0"/>
                  <a:pt x="591" y="1"/>
                </a:cubicBezTo>
                <a:lnTo>
                  <a:pt x="569" y="1"/>
                </a:lnTo>
                <a:cubicBezTo>
                  <a:pt x="565" y="1"/>
                  <a:pt x="560" y="1"/>
                  <a:pt x="555" y="2"/>
                </a:cubicBezTo>
                <a:lnTo>
                  <a:pt x="184" y="2"/>
                </a:lnTo>
                <a:cubicBezTo>
                  <a:pt x="179" y="1"/>
                  <a:pt x="175" y="1"/>
                  <a:pt x="171" y="1"/>
                </a:cubicBezTo>
                <a:lnTo>
                  <a:pt x="152" y="1"/>
                </a:lnTo>
                <a:cubicBezTo>
                  <a:pt x="149" y="0"/>
                  <a:pt x="147" y="0"/>
                  <a:pt x="144" y="0"/>
                </a:cubicBezTo>
                <a:lnTo>
                  <a:pt x="26" y="0"/>
                </a:lnTo>
                <a:cubicBezTo>
                  <a:pt x="19" y="0"/>
                  <a:pt x="13" y="3"/>
                  <a:pt x="8" y="8"/>
                </a:cubicBezTo>
                <a:cubicBezTo>
                  <a:pt x="2" y="13"/>
                  <a:pt x="0" y="20"/>
                  <a:pt x="0" y="27"/>
                </a:cubicBezTo>
                <a:cubicBezTo>
                  <a:pt x="0" y="36"/>
                  <a:pt x="3" y="239"/>
                  <a:pt x="118" y="266"/>
                </a:cubicBezTo>
                <a:lnTo>
                  <a:pt x="118" y="267"/>
                </a:lnTo>
                <a:cubicBezTo>
                  <a:pt x="118" y="268"/>
                  <a:pt x="118" y="269"/>
                  <a:pt x="118" y="270"/>
                </a:cubicBezTo>
                <a:cubicBezTo>
                  <a:pt x="123" y="394"/>
                  <a:pt x="220" y="497"/>
                  <a:pt x="342" y="511"/>
                </a:cubicBezTo>
                <a:lnTo>
                  <a:pt x="342" y="713"/>
                </a:lnTo>
                <a:lnTo>
                  <a:pt x="242" y="713"/>
                </a:lnTo>
                <a:cubicBezTo>
                  <a:pt x="234" y="713"/>
                  <a:pt x="228" y="719"/>
                  <a:pt x="228" y="727"/>
                </a:cubicBezTo>
                <a:lnTo>
                  <a:pt x="228" y="756"/>
                </a:lnTo>
                <a:cubicBezTo>
                  <a:pt x="228" y="763"/>
                  <a:pt x="234" y="769"/>
                  <a:pt x="242" y="769"/>
                </a:cubicBezTo>
                <a:lnTo>
                  <a:pt x="498" y="769"/>
                </a:lnTo>
                <a:cubicBezTo>
                  <a:pt x="505" y="769"/>
                  <a:pt x="511" y="763"/>
                  <a:pt x="511" y="756"/>
                </a:cubicBezTo>
                <a:lnTo>
                  <a:pt x="511" y="727"/>
                </a:lnTo>
                <a:cubicBezTo>
                  <a:pt x="511" y="719"/>
                  <a:pt x="505" y="713"/>
                  <a:pt x="498" y="713"/>
                </a:cubicBezTo>
                <a:lnTo>
                  <a:pt x="398" y="713"/>
                </a:lnTo>
                <a:lnTo>
                  <a:pt x="398" y="511"/>
                </a:lnTo>
                <a:cubicBezTo>
                  <a:pt x="519" y="498"/>
                  <a:pt x="612" y="401"/>
                  <a:pt x="621" y="279"/>
                </a:cubicBezTo>
                <a:cubicBezTo>
                  <a:pt x="622" y="277"/>
                  <a:pt x="623" y="274"/>
                  <a:pt x="623" y="271"/>
                </a:cubicBezTo>
                <a:lnTo>
                  <a:pt x="623" y="266"/>
                </a:lnTo>
                <a:cubicBezTo>
                  <a:pt x="740" y="242"/>
                  <a:pt x="743" y="36"/>
                  <a:pt x="743" y="27"/>
                </a:cubicBezTo>
                <a:close/>
                <a:moveTo>
                  <a:pt x="370" y="457"/>
                </a:moveTo>
                <a:cubicBezTo>
                  <a:pt x="262" y="457"/>
                  <a:pt x="174" y="369"/>
                  <a:pt x="174" y="261"/>
                </a:cubicBezTo>
                <a:lnTo>
                  <a:pt x="174" y="58"/>
                </a:lnTo>
                <a:lnTo>
                  <a:pt x="566" y="58"/>
                </a:lnTo>
                <a:lnTo>
                  <a:pt x="566" y="261"/>
                </a:lnTo>
                <a:cubicBezTo>
                  <a:pt x="566" y="369"/>
                  <a:pt x="478" y="457"/>
                  <a:pt x="370" y="457"/>
                </a:cubicBezTo>
                <a:close/>
                <a:moveTo>
                  <a:pt x="118" y="209"/>
                </a:moveTo>
                <a:cubicBezTo>
                  <a:pt x="73" y="184"/>
                  <a:pt x="59" y="98"/>
                  <a:pt x="55" y="53"/>
                </a:cubicBezTo>
                <a:lnTo>
                  <a:pt x="118" y="53"/>
                </a:lnTo>
                <a:lnTo>
                  <a:pt x="118" y="209"/>
                </a:lnTo>
                <a:close/>
                <a:moveTo>
                  <a:pt x="626" y="209"/>
                </a:moveTo>
                <a:lnTo>
                  <a:pt x="626" y="53"/>
                </a:lnTo>
                <a:lnTo>
                  <a:pt x="688" y="53"/>
                </a:lnTo>
                <a:cubicBezTo>
                  <a:pt x="684" y="98"/>
                  <a:pt x="670" y="184"/>
                  <a:pt x="626" y="209"/>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a:latin typeface="Arial" panose="020B0604020202020204" pitchFamily="34" charset="0"/>
              <a:ea typeface="汉仪旗黑-60S" panose="00020600040101010101" pitchFamily="18" charset="-122"/>
              <a:cs typeface="+mn-ea"/>
              <a:sym typeface="Arial" panose="020B0604020202020204" pitchFamily="34" charset="0"/>
            </a:endParaRPr>
          </a:p>
        </p:txBody>
      </p:sp>
      <p:sp>
        <p:nvSpPr>
          <p:cNvPr id="23" name="椭圆 28"/>
          <p:cNvSpPr/>
          <p:nvPr/>
        </p:nvSpPr>
        <p:spPr>
          <a:xfrm>
            <a:off x="9904331" y="2710116"/>
            <a:ext cx="504126" cy="488949"/>
          </a:xfrm>
          <a:custGeom>
            <a:avLst/>
            <a:gdLst>
              <a:gd name="connsiteX0" fmla="*/ 35700 w 578738"/>
              <a:gd name="connsiteY0" fmla="*/ 243554 h 561315"/>
              <a:gd name="connsiteX1" fmla="*/ 30383 w 578738"/>
              <a:gd name="connsiteY1" fmla="*/ 254930 h 561315"/>
              <a:gd name="connsiteX2" fmla="*/ 30383 w 578738"/>
              <a:gd name="connsiteY2" fmla="*/ 519604 h 561315"/>
              <a:gd name="connsiteX3" fmla="*/ 35700 w 578738"/>
              <a:gd name="connsiteY3" fmla="*/ 530980 h 561315"/>
              <a:gd name="connsiteX4" fmla="*/ 132926 w 578738"/>
              <a:gd name="connsiteY4" fmla="*/ 530980 h 561315"/>
              <a:gd name="connsiteX5" fmla="*/ 138243 w 578738"/>
              <a:gd name="connsiteY5" fmla="*/ 519604 h 561315"/>
              <a:gd name="connsiteX6" fmla="*/ 138243 w 578738"/>
              <a:gd name="connsiteY6" fmla="*/ 254930 h 561315"/>
              <a:gd name="connsiteX7" fmla="*/ 132926 w 578738"/>
              <a:gd name="connsiteY7" fmla="*/ 243554 h 561315"/>
              <a:gd name="connsiteX8" fmla="*/ 35700 w 578738"/>
              <a:gd name="connsiteY8" fmla="*/ 213219 h 561315"/>
              <a:gd name="connsiteX9" fmla="*/ 132926 w 578738"/>
              <a:gd name="connsiteY9" fmla="*/ 213219 h 561315"/>
              <a:gd name="connsiteX10" fmla="*/ 168626 w 578738"/>
              <a:gd name="connsiteY10" fmla="*/ 254930 h 561315"/>
              <a:gd name="connsiteX11" fmla="*/ 168626 w 578738"/>
              <a:gd name="connsiteY11" fmla="*/ 519604 h 561315"/>
              <a:gd name="connsiteX12" fmla="*/ 132926 w 578738"/>
              <a:gd name="connsiteY12" fmla="*/ 561315 h 561315"/>
              <a:gd name="connsiteX13" fmla="*/ 35700 w 578738"/>
              <a:gd name="connsiteY13" fmla="*/ 561315 h 561315"/>
              <a:gd name="connsiteX14" fmla="*/ 0 w 578738"/>
              <a:gd name="connsiteY14" fmla="*/ 519604 h 561315"/>
              <a:gd name="connsiteX15" fmla="*/ 0 w 578738"/>
              <a:gd name="connsiteY15" fmla="*/ 254930 h 561315"/>
              <a:gd name="connsiteX16" fmla="*/ 35700 w 578738"/>
              <a:gd name="connsiteY16" fmla="*/ 213219 h 561315"/>
              <a:gd name="connsiteX17" fmla="*/ 321281 w 578738"/>
              <a:gd name="connsiteY17" fmla="*/ 30341 h 561315"/>
              <a:gd name="connsiteX18" fmla="*/ 296219 w 578738"/>
              <a:gd name="connsiteY18" fmla="*/ 55373 h 561315"/>
              <a:gd name="connsiteX19" fmla="*/ 296979 w 578738"/>
              <a:gd name="connsiteY19" fmla="*/ 60683 h 561315"/>
              <a:gd name="connsiteX20" fmla="*/ 296979 w 578738"/>
              <a:gd name="connsiteY20" fmla="*/ 65992 h 561315"/>
              <a:gd name="connsiteX21" fmla="*/ 268119 w 578738"/>
              <a:gd name="connsiteY21" fmla="*/ 212389 h 561315"/>
              <a:gd name="connsiteX22" fmla="*/ 263563 w 578738"/>
              <a:gd name="connsiteY22" fmla="*/ 221492 h 561315"/>
              <a:gd name="connsiteX23" fmla="*/ 262044 w 578738"/>
              <a:gd name="connsiteY23" fmla="*/ 223009 h 561315"/>
              <a:gd name="connsiteX24" fmla="*/ 232425 w 578738"/>
              <a:gd name="connsiteY24" fmla="*/ 240455 h 561315"/>
              <a:gd name="connsiteX25" fmla="*/ 230146 w 578738"/>
              <a:gd name="connsiteY25" fmla="*/ 240455 h 561315"/>
              <a:gd name="connsiteX26" fmla="*/ 225590 w 578738"/>
              <a:gd name="connsiteY26" fmla="*/ 240455 h 561315"/>
              <a:gd name="connsiteX27" fmla="*/ 224071 w 578738"/>
              <a:gd name="connsiteY27" fmla="*/ 241214 h 561315"/>
              <a:gd name="connsiteX28" fmla="*/ 211919 w 578738"/>
              <a:gd name="connsiteY28" fmla="*/ 253350 h 561315"/>
              <a:gd name="connsiteX29" fmla="*/ 211919 w 578738"/>
              <a:gd name="connsiteY29" fmla="*/ 518079 h 561315"/>
              <a:gd name="connsiteX30" fmla="*/ 224830 w 578738"/>
              <a:gd name="connsiteY30" fmla="*/ 530974 h 561315"/>
              <a:gd name="connsiteX31" fmla="*/ 521019 w 578738"/>
              <a:gd name="connsiteY31" fmla="*/ 530974 h 561315"/>
              <a:gd name="connsiteX32" fmla="*/ 522538 w 578738"/>
              <a:gd name="connsiteY32" fmla="*/ 530215 h 561315"/>
              <a:gd name="connsiteX33" fmla="*/ 546081 w 578738"/>
              <a:gd name="connsiteY33" fmla="*/ 505942 h 561315"/>
              <a:gd name="connsiteX34" fmla="*/ 522538 w 578738"/>
              <a:gd name="connsiteY34" fmla="*/ 480910 h 561315"/>
              <a:gd name="connsiteX35" fmla="*/ 508108 w 578738"/>
              <a:gd name="connsiteY35" fmla="*/ 465740 h 561315"/>
              <a:gd name="connsiteX36" fmla="*/ 523298 w 578738"/>
              <a:gd name="connsiteY36" fmla="*/ 450569 h 561315"/>
              <a:gd name="connsiteX37" fmla="*/ 548360 w 578738"/>
              <a:gd name="connsiteY37" fmla="*/ 425537 h 561315"/>
              <a:gd name="connsiteX38" fmla="*/ 523298 w 578738"/>
              <a:gd name="connsiteY38" fmla="*/ 401264 h 561315"/>
              <a:gd name="connsiteX39" fmla="*/ 508108 w 578738"/>
              <a:gd name="connsiteY39" fmla="*/ 386094 h 561315"/>
              <a:gd name="connsiteX40" fmla="*/ 523298 w 578738"/>
              <a:gd name="connsiteY40" fmla="*/ 370923 h 561315"/>
              <a:gd name="connsiteX41" fmla="*/ 548360 w 578738"/>
              <a:gd name="connsiteY41" fmla="*/ 345891 h 561315"/>
              <a:gd name="connsiteX42" fmla="*/ 523298 w 578738"/>
              <a:gd name="connsiteY42" fmla="*/ 320860 h 561315"/>
              <a:gd name="connsiteX43" fmla="*/ 508108 w 578738"/>
              <a:gd name="connsiteY43" fmla="*/ 305689 h 561315"/>
              <a:gd name="connsiteX44" fmla="*/ 523298 w 578738"/>
              <a:gd name="connsiteY44" fmla="*/ 290518 h 561315"/>
              <a:gd name="connsiteX45" fmla="*/ 548360 w 578738"/>
              <a:gd name="connsiteY45" fmla="*/ 265487 h 561315"/>
              <a:gd name="connsiteX46" fmla="*/ 523298 w 578738"/>
              <a:gd name="connsiteY46" fmla="*/ 240455 h 561315"/>
              <a:gd name="connsiteX47" fmla="*/ 373684 w 578738"/>
              <a:gd name="connsiteY47" fmla="*/ 240455 h 561315"/>
              <a:gd name="connsiteX48" fmla="*/ 361533 w 578738"/>
              <a:gd name="connsiteY48" fmla="*/ 234387 h 561315"/>
              <a:gd name="connsiteX49" fmla="*/ 360014 w 578738"/>
              <a:gd name="connsiteY49" fmla="*/ 219975 h 561315"/>
              <a:gd name="connsiteX50" fmla="*/ 343306 w 578738"/>
              <a:gd name="connsiteY50" fmla="*/ 42478 h 561315"/>
              <a:gd name="connsiteX51" fmla="*/ 341787 w 578738"/>
              <a:gd name="connsiteY51" fmla="*/ 40961 h 561315"/>
              <a:gd name="connsiteX52" fmla="*/ 321281 w 578738"/>
              <a:gd name="connsiteY52" fmla="*/ 30341 h 561315"/>
              <a:gd name="connsiteX53" fmla="*/ 321281 w 578738"/>
              <a:gd name="connsiteY53" fmla="*/ 0 h 561315"/>
              <a:gd name="connsiteX54" fmla="*/ 365330 w 578738"/>
              <a:gd name="connsiteY54" fmla="*/ 21997 h 561315"/>
              <a:gd name="connsiteX55" fmla="*/ 395708 w 578738"/>
              <a:gd name="connsiteY55" fmla="*/ 210114 h 561315"/>
              <a:gd name="connsiteX56" fmla="*/ 523298 w 578738"/>
              <a:gd name="connsiteY56" fmla="*/ 210114 h 561315"/>
              <a:gd name="connsiteX57" fmla="*/ 562789 w 578738"/>
              <a:gd name="connsiteY57" fmla="*/ 226802 h 561315"/>
              <a:gd name="connsiteX58" fmla="*/ 578738 w 578738"/>
              <a:gd name="connsiteY58" fmla="*/ 265487 h 561315"/>
              <a:gd name="connsiteX59" fmla="*/ 561270 w 578738"/>
              <a:gd name="connsiteY59" fmla="*/ 305689 h 561315"/>
              <a:gd name="connsiteX60" fmla="*/ 578738 w 578738"/>
              <a:gd name="connsiteY60" fmla="*/ 345891 h 561315"/>
              <a:gd name="connsiteX61" fmla="*/ 561270 w 578738"/>
              <a:gd name="connsiteY61" fmla="*/ 386094 h 561315"/>
              <a:gd name="connsiteX62" fmla="*/ 578738 w 578738"/>
              <a:gd name="connsiteY62" fmla="*/ 425537 h 561315"/>
              <a:gd name="connsiteX63" fmla="*/ 560511 w 578738"/>
              <a:gd name="connsiteY63" fmla="*/ 466498 h 561315"/>
              <a:gd name="connsiteX64" fmla="*/ 576460 w 578738"/>
              <a:gd name="connsiteY64" fmla="*/ 505942 h 561315"/>
              <a:gd name="connsiteX65" fmla="*/ 527095 w 578738"/>
              <a:gd name="connsiteY65" fmla="*/ 560556 h 561315"/>
              <a:gd name="connsiteX66" fmla="*/ 523298 w 578738"/>
              <a:gd name="connsiteY66" fmla="*/ 561315 h 561315"/>
              <a:gd name="connsiteX67" fmla="*/ 224830 w 578738"/>
              <a:gd name="connsiteY67" fmla="*/ 561315 h 561315"/>
              <a:gd name="connsiteX68" fmla="*/ 181541 w 578738"/>
              <a:gd name="connsiteY68" fmla="*/ 518079 h 561315"/>
              <a:gd name="connsiteX69" fmla="*/ 181541 w 578738"/>
              <a:gd name="connsiteY69" fmla="*/ 253350 h 561315"/>
              <a:gd name="connsiteX70" fmla="*/ 222552 w 578738"/>
              <a:gd name="connsiteY70" fmla="*/ 210872 h 561315"/>
              <a:gd name="connsiteX71" fmla="*/ 224830 w 578738"/>
              <a:gd name="connsiteY71" fmla="*/ 210114 h 561315"/>
              <a:gd name="connsiteX72" fmla="*/ 229387 w 578738"/>
              <a:gd name="connsiteY72" fmla="*/ 210114 h 561315"/>
              <a:gd name="connsiteX73" fmla="*/ 237741 w 578738"/>
              <a:gd name="connsiteY73" fmla="*/ 205563 h 561315"/>
              <a:gd name="connsiteX74" fmla="*/ 240779 w 578738"/>
              <a:gd name="connsiteY74" fmla="*/ 198736 h 561315"/>
              <a:gd name="connsiteX75" fmla="*/ 266600 w 578738"/>
              <a:gd name="connsiteY75" fmla="*/ 66751 h 561315"/>
              <a:gd name="connsiteX76" fmla="*/ 266600 w 578738"/>
              <a:gd name="connsiteY76" fmla="*/ 60683 h 561315"/>
              <a:gd name="connsiteX77" fmla="*/ 265841 w 578738"/>
              <a:gd name="connsiteY77" fmla="*/ 55373 h 561315"/>
              <a:gd name="connsiteX78" fmla="*/ 321281 w 578738"/>
              <a:gd name="connsiteY78" fmla="*/ 0 h 5613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Lst>
            <a:rect l="l" t="t" r="r" b="b"/>
            <a:pathLst>
              <a:path w="578738" h="561315">
                <a:moveTo>
                  <a:pt x="35700" y="243554"/>
                </a:moveTo>
                <a:cubicBezTo>
                  <a:pt x="34181" y="243554"/>
                  <a:pt x="30383" y="248104"/>
                  <a:pt x="30383" y="254930"/>
                </a:cubicBezTo>
                <a:lnTo>
                  <a:pt x="30383" y="519604"/>
                </a:lnTo>
                <a:cubicBezTo>
                  <a:pt x="30383" y="526430"/>
                  <a:pt x="34181" y="530980"/>
                  <a:pt x="35700" y="530980"/>
                </a:cubicBezTo>
                <a:lnTo>
                  <a:pt x="132926" y="530980"/>
                </a:lnTo>
                <a:cubicBezTo>
                  <a:pt x="134445" y="530980"/>
                  <a:pt x="138243" y="526430"/>
                  <a:pt x="138243" y="519604"/>
                </a:cubicBezTo>
                <a:lnTo>
                  <a:pt x="138243" y="254930"/>
                </a:lnTo>
                <a:cubicBezTo>
                  <a:pt x="138243" y="248104"/>
                  <a:pt x="134445" y="243554"/>
                  <a:pt x="132926" y="243554"/>
                </a:cubicBezTo>
                <a:close/>
                <a:moveTo>
                  <a:pt x="35700" y="213219"/>
                </a:moveTo>
                <a:lnTo>
                  <a:pt x="132926" y="213219"/>
                </a:lnTo>
                <a:cubicBezTo>
                  <a:pt x="152675" y="213219"/>
                  <a:pt x="168626" y="231420"/>
                  <a:pt x="168626" y="254930"/>
                </a:cubicBezTo>
                <a:lnTo>
                  <a:pt x="168626" y="519604"/>
                </a:lnTo>
                <a:cubicBezTo>
                  <a:pt x="168626" y="542356"/>
                  <a:pt x="152675" y="561315"/>
                  <a:pt x="132926" y="561315"/>
                </a:cubicBezTo>
                <a:lnTo>
                  <a:pt x="35700" y="561315"/>
                </a:lnTo>
                <a:cubicBezTo>
                  <a:pt x="15951" y="561315"/>
                  <a:pt x="0" y="542356"/>
                  <a:pt x="0" y="519604"/>
                </a:cubicBezTo>
                <a:lnTo>
                  <a:pt x="0" y="254930"/>
                </a:lnTo>
                <a:cubicBezTo>
                  <a:pt x="0" y="231420"/>
                  <a:pt x="15951" y="213219"/>
                  <a:pt x="35700" y="213219"/>
                </a:cubicBezTo>
                <a:close/>
                <a:moveTo>
                  <a:pt x="321281" y="30341"/>
                </a:moveTo>
                <a:cubicBezTo>
                  <a:pt x="307611" y="30341"/>
                  <a:pt x="296219" y="41719"/>
                  <a:pt x="296219" y="55373"/>
                </a:cubicBezTo>
                <a:cubicBezTo>
                  <a:pt x="296219" y="56890"/>
                  <a:pt x="296979" y="59166"/>
                  <a:pt x="296979" y="60683"/>
                </a:cubicBezTo>
                <a:cubicBezTo>
                  <a:pt x="297738" y="62200"/>
                  <a:pt x="297738" y="64475"/>
                  <a:pt x="296979" y="65992"/>
                </a:cubicBezTo>
                <a:cubicBezTo>
                  <a:pt x="306852" y="119090"/>
                  <a:pt x="287106" y="174463"/>
                  <a:pt x="268119" y="212389"/>
                </a:cubicBezTo>
                <a:cubicBezTo>
                  <a:pt x="266600" y="215424"/>
                  <a:pt x="265081" y="218458"/>
                  <a:pt x="263563" y="221492"/>
                </a:cubicBezTo>
                <a:cubicBezTo>
                  <a:pt x="263563" y="221492"/>
                  <a:pt x="262803" y="222250"/>
                  <a:pt x="262044" y="223009"/>
                </a:cubicBezTo>
                <a:cubicBezTo>
                  <a:pt x="255209" y="232870"/>
                  <a:pt x="244576" y="238938"/>
                  <a:pt x="232425" y="240455"/>
                </a:cubicBezTo>
                <a:cubicBezTo>
                  <a:pt x="231665" y="240455"/>
                  <a:pt x="230906" y="240455"/>
                  <a:pt x="230146" y="240455"/>
                </a:cubicBezTo>
                <a:lnTo>
                  <a:pt x="225590" y="240455"/>
                </a:lnTo>
                <a:cubicBezTo>
                  <a:pt x="225590" y="241214"/>
                  <a:pt x="224830" y="241214"/>
                  <a:pt x="224071" y="241214"/>
                </a:cubicBezTo>
                <a:cubicBezTo>
                  <a:pt x="217236" y="241214"/>
                  <a:pt x="211919" y="246524"/>
                  <a:pt x="211919" y="253350"/>
                </a:cubicBezTo>
                <a:lnTo>
                  <a:pt x="211919" y="518079"/>
                </a:lnTo>
                <a:cubicBezTo>
                  <a:pt x="211919" y="524905"/>
                  <a:pt x="217995" y="530974"/>
                  <a:pt x="224830" y="530974"/>
                </a:cubicBezTo>
                <a:lnTo>
                  <a:pt x="521019" y="530974"/>
                </a:lnTo>
                <a:cubicBezTo>
                  <a:pt x="521779" y="530974"/>
                  <a:pt x="521779" y="530215"/>
                  <a:pt x="522538" y="530215"/>
                </a:cubicBezTo>
                <a:cubicBezTo>
                  <a:pt x="536208" y="530215"/>
                  <a:pt x="546081" y="518837"/>
                  <a:pt x="546081" y="505942"/>
                </a:cubicBezTo>
                <a:cubicBezTo>
                  <a:pt x="546081" y="493047"/>
                  <a:pt x="536208" y="481669"/>
                  <a:pt x="522538" y="480910"/>
                </a:cubicBezTo>
                <a:cubicBezTo>
                  <a:pt x="514943" y="480910"/>
                  <a:pt x="508108" y="474084"/>
                  <a:pt x="508108" y="465740"/>
                </a:cubicBezTo>
                <a:cubicBezTo>
                  <a:pt x="508108" y="457396"/>
                  <a:pt x="514943" y="450569"/>
                  <a:pt x="523298" y="450569"/>
                </a:cubicBezTo>
                <a:cubicBezTo>
                  <a:pt x="536968" y="450569"/>
                  <a:pt x="548360" y="439191"/>
                  <a:pt x="548360" y="425537"/>
                </a:cubicBezTo>
                <a:cubicBezTo>
                  <a:pt x="548360" y="411884"/>
                  <a:pt x="536968" y="401264"/>
                  <a:pt x="523298" y="401264"/>
                </a:cubicBezTo>
                <a:cubicBezTo>
                  <a:pt x="514943" y="401264"/>
                  <a:pt x="508108" y="394438"/>
                  <a:pt x="508108" y="386094"/>
                </a:cubicBezTo>
                <a:cubicBezTo>
                  <a:pt x="508108" y="377750"/>
                  <a:pt x="514943" y="370923"/>
                  <a:pt x="523298" y="370923"/>
                </a:cubicBezTo>
                <a:cubicBezTo>
                  <a:pt x="536968" y="370923"/>
                  <a:pt x="548360" y="359545"/>
                  <a:pt x="548360" y="345891"/>
                </a:cubicBezTo>
                <a:cubicBezTo>
                  <a:pt x="548360" y="332238"/>
                  <a:pt x="536968" y="320860"/>
                  <a:pt x="523298" y="320860"/>
                </a:cubicBezTo>
                <a:cubicBezTo>
                  <a:pt x="514943" y="320860"/>
                  <a:pt x="508108" y="314033"/>
                  <a:pt x="508108" y="305689"/>
                </a:cubicBezTo>
                <a:cubicBezTo>
                  <a:pt x="508108" y="297345"/>
                  <a:pt x="514943" y="290518"/>
                  <a:pt x="523298" y="290518"/>
                </a:cubicBezTo>
                <a:cubicBezTo>
                  <a:pt x="536968" y="290518"/>
                  <a:pt x="548360" y="279140"/>
                  <a:pt x="548360" y="265487"/>
                </a:cubicBezTo>
                <a:cubicBezTo>
                  <a:pt x="548360" y="251833"/>
                  <a:pt x="536968" y="240455"/>
                  <a:pt x="523298" y="240455"/>
                </a:cubicBezTo>
                <a:lnTo>
                  <a:pt x="373684" y="240455"/>
                </a:lnTo>
                <a:cubicBezTo>
                  <a:pt x="369127" y="240455"/>
                  <a:pt x="363811" y="238180"/>
                  <a:pt x="361533" y="234387"/>
                </a:cubicBezTo>
                <a:cubicBezTo>
                  <a:pt x="358495" y="229836"/>
                  <a:pt x="357735" y="224526"/>
                  <a:pt x="360014" y="219975"/>
                </a:cubicBezTo>
                <a:cubicBezTo>
                  <a:pt x="401784" y="120607"/>
                  <a:pt x="349381" y="50822"/>
                  <a:pt x="343306" y="42478"/>
                </a:cubicBezTo>
                <a:cubicBezTo>
                  <a:pt x="342546" y="42478"/>
                  <a:pt x="341787" y="41719"/>
                  <a:pt x="341787" y="40961"/>
                </a:cubicBezTo>
                <a:cubicBezTo>
                  <a:pt x="336471" y="34134"/>
                  <a:pt x="329635" y="30341"/>
                  <a:pt x="321281" y="30341"/>
                </a:cubicBezTo>
                <a:close/>
                <a:moveTo>
                  <a:pt x="321281" y="0"/>
                </a:moveTo>
                <a:cubicBezTo>
                  <a:pt x="338749" y="0"/>
                  <a:pt x="354698" y="8344"/>
                  <a:pt x="365330" y="21997"/>
                </a:cubicBezTo>
                <a:cubicBezTo>
                  <a:pt x="368368" y="25032"/>
                  <a:pt x="431403" y="99368"/>
                  <a:pt x="395708" y="210114"/>
                </a:cubicBezTo>
                <a:lnTo>
                  <a:pt x="523298" y="210114"/>
                </a:lnTo>
                <a:cubicBezTo>
                  <a:pt x="538487" y="210114"/>
                  <a:pt x="552157" y="216182"/>
                  <a:pt x="562789" y="226802"/>
                </a:cubicBezTo>
                <a:cubicBezTo>
                  <a:pt x="572662" y="237421"/>
                  <a:pt x="578738" y="251075"/>
                  <a:pt x="578738" y="265487"/>
                </a:cubicBezTo>
                <a:cubicBezTo>
                  <a:pt x="578738" y="281416"/>
                  <a:pt x="571903" y="295828"/>
                  <a:pt x="561270" y="305689"/>
                </a:cubicBezTo>
                <a:cubicBezTo>
                  <a:pt x="571903" y="315550"/>
                  <a:pt x="578738" y="329962"/>
                  <a:pt x="578738" y="345891"/>
                </a:cubicBezTo>
                <a:cubicBezTo>
                  <a:pt x="578738" y="361821"/>
                  <a:pt x="571903" y="375474"/>
                  <a:pt x="561270" y="386094"/>
                </a:cubicBezTo>
                <a:cubicBezTo>
                  <a:pt x="571903" y="395955"/>
                  <a:pt x="578738" y="410367"/>
                  <a:pt x="578738" y="425537"/>
                </a:cubicBezTo>
                <a:cubicBezTo>
                  <a:pt x="578738" y="442225"/>
                  <a:pt x="571903" y="456637"/>
                  <a:pt x="560511" y="466498"/>
                </a:cubicBezTo>
                <a:cubicBezTo>
                  <a:pt x="570384" y="477118"/>
                  <a:pt x="576460" y="490771"/>
                  <a:pt x="576460" y="505942"/>
                </a:cubicBezTo>
                <a:cubicBezTo>
                  <a:pt x="576460" y="534008"/>
                  <a:pt x="555195" y="557522"/>
                  <a:pt x="527095" y="560556"/>
                </a:cubicBezTo>
                <a:cubicBezTo>
                  <a:pt x="525576" y="560556"/>
                  <a:pt x="524816" y="561315"/>
                  <a:pt x="523298" y="561315"/>
                </a:cubicBezTo>
                <a:lnTo>
                  <a:pt x="224830" y="561315"/>
                </a:lnTo>
                <a:cubicBezTo>
                  <a:pt x="201287" y="561315"/>
                  <a:pt x="181541" y="541593"/>
                  <a:pt x="181541" y="518079"/>
                </a:cubicBezTo>
                <a:lnTo>
                  <a:pt x="181541" y="253350"/>
                </a:lnTo>
                <a:cubicBezTo>
                  <a:pt x="181541" y="230594"/>
                  <a:pt x="199768" y="211631"/>
                  <a:pt x="222552" y="210872"/>
                </a:cubicBezTo>
                <a:cubicBezTo>
                  <a:pt x="223311" y="210872"/>
                  <a:pt x="224071" y="210114"/>
                  <a:pt x="224830" y="210114"/>
                </a:cubicBezTo>
                <a:lnTo>
                  <a:pt x="229387" y="210114"/>
                </a:lnTo>
                <a:cubicBezTo>
                  <a:pt x="232425" y="210114"/>
                  <a:pt x="235463" y="208597"/>
                  <a:pt x="237741" y="205563"/>
                </a:cubicBezTo>
                <a:cubicBezTo>
                  <a:pt x="238500" y="203287"/>
                  <a:pt x="240019" y="201011"/>
                  <a:pt x="240779" y="198736"/>
                </a:cubicBezTo>
                <a:cubicBezTo>
                  <a:pt x="255209" y="170670"/>
                  <a:pt x="277233" y="115297"/>
                  <a:pt x="266600" y="66751"/>
                </a:cubicBezTo>
                <a:cubicBezTo>
                  <a:pt x="265841" y="65234"/>
                  <a:pt x="265841" y="62958"/>
                  <a:pt x="266600" y="60683"/>
                </a:cubicBezTo>
                <a:cubicBezTo>
                  <a:pt x="265841" y="59166"/>
                  <a:pt x="265841" y="56890"/>
                  <a:pt x="265841" y="55373"/>
                </a:cubicBezTo>
                <a:cubicBezTo>
                  <a:pt x="265841" y="25032"/>
                  <a:pt x="290903" y="0"/>
                  <a:pt x="321281"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a:latin typeface="Arial" panose="020B0604020202020204" pitchFamily="34" charset="0"/>
              <a:ea typeface="汉仪旗黑-60S" panose="00020600040101010101" pitchFamily="18" charset="-122"/>
              <a:cs typeface="+mn-ea"/>
              <a:sym typeface="Arial" panose="020B0604020202020204" pitchFamily="34" charset="0"/>
            </a:endParaRPr>
          </a:p>
        </p:txBody>
      </p:sp>
      <p:sp>
        <p:nvSpPr>
          <p:cNvPr id="2" name="矩形 1"/>
          <p:cNvSpPr/>
          <p:nvPr/>
        </p:nvSpPr>
        <p:spPr>
          <a:xfrm>
            <a:off x="1289428" y="3989056"/>
            <a:ext cx="9642172" cy="1568450"/>
          </a:xfrm>
          <a:prstGeom prst="rect">
            <a:avLst/>
          </a:prstGeom>
        </p:spPr>
        <p:txBody>
          <a:bodyPr wrap="square">
            <a:spAutoFit/>
          </a:bodyPr>
          <a:lstStyle/>
          <a:p>
            <a:pPr algn="ctr"/>
            <a:r>
              <a:rPr lang="zh-CN" altLang="en-US" sz="2400" b="1" dirty="0">
                <a:solidFill>
                  <a:schemeClr val="accent1"/>
                </a:solidFill>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rPr>
              <a:t>按可能造成事故的严重后果和治理难度分</a:t>
            </a:r>
            <a:endParaRPr lang="en-US" altLang="zh-CN" sz="2400" b="1" dirty="0">
              <a:solidFill>
                <a:schemeClr val="accent1"/>
              </a:solidFill>
              <a:latin typeface="思源黑体 Regular" panose="020B0500000000000000" charset="-122"/>
              <a:ea typeface="汉仪旗黑-60S" panose="00020600040101010101" pitchFamily="18" charset="-122"/>
              <a:cs typeface="+mn-ea"/>
              <a:sym typeface="Arial" panose="020B0604020202020204" pitchFamily="34" charset="0"/>
            </a:endParaRPr>
          </a:p>
          <a:p>
            <a:pPr algn="ctr">
              <a:lnSpc>
                <a:spcPct val="150000"/>
              </a:lnSpc>
            </a:pPr>
            <a:r>
              <a:rPr lang="zh-CN" altLang="en-US" sz="1600" dirty="0">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rPr>
              <a:t>一般事故隐患:是指危害和整改难度较小，发现后能够立即整改排除的隐患,重大事故隐患：是指危害和整改难度较大，应当全部或者局部停产停业，并经过一定时间整改治理方能排除的隐患，或者因外部因素影响致使生产经营单位自身难以排除的隐</a:t>
            </a:r>
            <a:r>
              <a:rPr lang="zh-CN" altLang="en-US" sz="1600" dirty="0">
                <a:latin typeface="思源黑体 Regular" panose="020B0500000000000000" charset="-122"/>
                <a:ea typeface="汉仪旗黑-60S" panose="00020600040101010101" pitchFamily="18" charset="-122"/>
                <a:cs typeface="+mn-ea"/>
                <a:sym typeface="Arial" panose="020B0604020202020204" pitchFamily="34" charset="0"/>
              </a:rPr>
              <a:t>患</a:t>
            </a:r>
            <a:endParaRPr lang="zh-CN" altLang="en-US" sz="1600" dirty="0">
              <a:latin typeface="思源黑体 Regular" panose="020B0500000000000000" charset="-122"/>
              <a:ea typeface="汉仪旗黑-60S" panose="00020600040101010101" pitchFamily="18" charset="-122"/>
              <a:cs typeface="+mn-ea"/>
              <a:sym typeface="Arial" panose="020B0604020202020204" pitchFamily="34" charset="0"/>
            </a:endParaRPr>
          </a:p>
        </p:txBody>
      </p:sp>
    </p:spTree>
    <p:custDataLst>
      <p:tags r:id="rId1"/>
    </p:custData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文本框"/>
          <p:cNvSpPr/>
          <p:nvPr/>
        </p:nvSpPr>
        <p:spPr>
          <a:xfrm>
            <a:off x="916214" y="289917"/>
            <a:ext cx="5194300" cy="583565"/>
          </a:xfrm>
          <a:prstGeom prst="rect">
            <a:avLst/>
          </a:prstGeom>
        </p:spPr>
        <p:txBody>
          <a:bodyPr wrap="square">
            <a:spAutoFit/>
          </a:bodyPr>
          <a:lstStyle/>
          <a:p>
            <a:pPr lvl="0"/>
            <a:r>
              <a:rPr lang="zh-CN" altLang="en-US" sz="3200" b="1">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rPr>
              <a:t>事故隐患表现</a:t>
            </a:r>
            <a:endParaRPr lang="zh-CN" altLang="en-US" sz="3200" b="1" dirty="0">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endParaRPr>
          </a:p>
        </p:txBody>
      </p:sp>
      <p:grpSp>
        <p:nvGrpSpPr>
          <p:cNvPr id="39" name="1"/>
          <p:cNvGrpSpPr/>
          <p:nvPr>
            <p:custDataLst>
              <p:tags r:id="rId1"/>
            </p:custDataLst>
          </p:nvPr>
        </p:nvGrpSpPr>
        <p:grpSpPr>
          <a:xfrm>
            <a:off x="1775059" y="1361567"/>
            <a:ext cx="3629481" cy="4091999"/>
            <a:chOff x="571258" y="2404098"/>
            <a:chExt cx="3630427" cy="4093065"/>
          </a:xfrm>
        </p:grpSpPr>
        <p:sp>
          <p:nvSpPr>
            <p:cNvPr id="40" name="Freeform: Shape 2"/>
            <p:cNvSpPr/>
            <p:nvPr/>
          </p:nvSpPr>
          <p:spPr bwMode="auto">
            <a:xfrm>
              <a:off x="1961744" y="5487069"/>
              <a:ext cx="230034" cy="888009"/>
            </a:xfrm>
            <a:custGeom>
              <a:avLst/>
              <a:gdLst>
                <a:gd name="T0" fmla="*/ 76 w 76"/>
                <a:gd name="T1" fmla="*/ 292 h 292"/>
                <a:gd name="T2" fmla="*/ 53 w 76"/>
                <a:gd name="T3" fmla="*/ 292 h 292"/>
                <a:gd name="T4" fmla="*/ 0 w 76"/>
                <a:gd name="T5" fmla="*/ 10 h 292"/>
                <a:gd name="T6" fmla="*/ 21 w 76"/>
                <a:gd name="T7" fmla="*/ 0 h 292"/>
                <a:gd name="T8" fmla="*/ 76 w 76"/>
                <a:gd name="T9" fmla="*/ 292 h 292"/>
              </a:gdLst>
              <a:ahLst/>
              <a:cxnLst>
                <a:cxn ang="0">
                  <a:pos x="T0" y="T1"/>
                </a:cxn>
                <a:cxn ang="0">
                  <a:pos x="T2" y="T3"/>
                </a:cxn>
                <a:cxn ang="0">
                  <a:pos x="T4" y="T5"/>
                </a:cxn>
                <a:cxn ang="0">
                  <a:pos x="T6" y="T7"/>
                </a:cxn>
                <a:cxn ang="0">
                  <a:pos x="T8" y="T9"/>
                </a:cxn>
              </a:cxnLst>
              <a:rect l="0" t="0" r="r" b="b"/>
              <a:pathLst>
                <a:path w="76" h="292">
                  <a:moveTo>
                    <a:pt x="76" y="292"/>
                  </a:moveTo>
                  <a:cubicBezTo>
                    <a:pt x="53" y="292"/>
                    <a:pt x="53" y="292"/>
                    <a:pt x="53" y="292"/>
                  </a:cubicBezTo>
                  <a:cubicBezTo>
                    <a:pt x="53" y="118"/>
                    <a:pt x="1" y="11"/>
                    <a:pt x="0" y="10"/>
                  </a:cubicBezTo>
                  <a:cubicBezTo>
                    <a:pt x="21" y="0"/>
                    <a:pt x="21" y="0"/>
                    <a:pt x="21" y="0"/>
                  </a:cubicBezTo>
                  <a:cubicBezTo>
                    <a:pt x="24" y="4"/>
                    <a:pt x="76" y="112"/>
                    <a:pt x="76" y="292"/>
                  </a:cubicBezTo>
                  <a:close/>
                </a:path>
              </a:pathLst>
            </a:custGeom>
            <a:solidFill>
              <a:schemeClr val="bg1">
                <a:lumMod val="85000"/>
              </a:schemeClr>
            </a:solidFill>
            <a:ln>
              <a:noFill/>
            </a:ln>
          </p:spPr>
          <p:txBody>
            <a:bodyPr anchor="ctr"/>
            <a:lstStyle/>
            <a:p>
              <a:pPr algn="ctr"/>
              <a:endParaRPr sz="1800">
                <a:latin typeface="Arial" panose="020B0604020202020204" pitchFamily="34" charset="0"/>
                <a:ea typeface="汉仪旗黑-60S" panose="00020600040101010101" pitchFamily="18" charset="-122"/>
                <a:cs typeface="+mn-ea"/>
                <a:sym typeface="Arial" panose="020B0604020202020204" pitchFamily="34" charset="0"/>
              </a:endParaRPr>
            </a:p>
          </p:txBody>
        </p:sp>
        <p:sp>
          <p:nvSpPr>
            <p:cNvPr id="41" name="Freeform: Shape 3"/>
            <p:cNvSpPr/>
            <p:nvPr/>
          </p:nvSpPr>
          <p:spPr bwMode="auto">
            <a:xfrm>
              <a:off x="2414102" y="5460082"/>
              <a:ext cx="231319" cy="888009"/>
            </a:xfrm>
            <a:custGeom>
              <a:avLst/>
              <a:gdLst>
                <a:gd name="T0" fmla="*/ 24 w 76"/>
                <a:gd name="T1" fmla="*/ 292 h 292"/>
                <a:gd name="T2" fmla="*/ 0 w 76"/>
                <a:gd name="T3" fmla="*/ 292 h 292"/>
                <a:gd name="T4" fmla="*/ 55 w 76"/>
                <a:gd name="T5" fmla="*/ 0 h 292"/>
                <a:gd name="T6" fmla="*/ 76 w 76"/>
                <a:gd name="T7" fmla="*/ 11 h 292"/>
                <a:gd name="T8" fmla="*/ 66 w 76"/>
                <a:gd name="T9" fmla="*/ 6 h 292"/>
                <a:gd name="T10" fmla="*/ 76 w 76"/>
                <a:gd name="T11" fmla="*/ 11 h 292"/>
                <a:gd name="T12" fmla="*/ 24 w 76"/>
                <a:gd name="T13" fmla="*/ 292 h 292"/>
              </a:gdLst>
              <a:ahLst/>
              <a:cxnLst>
                <a:cxn ang="0">
                  <a:pos x="T0" y="T1"/>
                </a:cxn>
                <a:cxn ang="0">
                  <a:pos x="T2" y="T3"/>
                </a:cxn>
                <a:cxn ang="0">
                  <a:pos x="T4" y="T5"/>
                </a:cxn>
                <a:cxn ang="0">
                  <a:pos x="T6" y="T7"/>
                </a:cxn>
                <a:cxn ang="0">
                  <a:pos x="T8" y="T9"/>
                </a:cxn>
                <a:cxn ang="0">
                  <a:pos x="T10" y="T11"/>
                </a:cxn>
                <a:cxn ang="0">
                  <a:pos x="T12" y="T13"/>
                </a:cxn>
              </a:cxnLst>
              <a:rect l="0" t="0" r="r" b="b"/>
              <a:pathLst>
                <a:path w="76" h="292">
                  <a:moveTo>
                    <a:pt x="24" y="292"/>
                  </a:moveTo>
                  <a:cubicBezTo>
                    <a:pt x="0" y="292"/>
                    <a:pt x="0" y="292"/>
                    <a:pt x="0" y="292"/>
                  </a:cubicBezTo>
                  <a:cubicBezTo>
                    <a:pt x="0" y="113"/>
                    <a:pt x="53" y="5"/>
                    <a:pt x="55" y="0"/>
                  </a:cubicBezTo>
                  <a:cubicBezTo>
                    <a:pt x="76" y="11"/>
                    <a:pt x="76" y="11"/>
                    <a:pt x="76" y="11"/>
                  </a:cubicBezTo>
                  <a:cubicBezTo>
                    <a:pt x="66" y="6"/>
                    <a:pt x="66" y="6"/>
                    <a:pt x="66" y="6"/>
                  </a:cubicBezTo>
                  <a:cubicBezTo>
                    <a:pt x="76" y="11"/>
                    <a:pt x="76" y="11"/>
                    <a:pt x="76" y="11"/>
                  </a:cubicBezTo>
                  <a:cubicBezTo>
                    <a:pt x="76" y="12"/>
                    <a:pt x="24" y="119"/>
                    <a:pt x="24" y="292"/>
                  </a:cubicBezTo>
                  <a:close/>
                </a:path>
              </a:pathLst>
            </a:custGeom>
            <a:solidFill>
              <a:schemeClr val="bg1">
                <a:lumMod val="85000"/>
              </a:schemeClr>
            </a:solidFill>
            <a:ln>
              <a:noFill/>
            </a:ln>
          </p:spPr>
          <p:txBody>
            <a:bodyPr anchor="ctr"/>
            <a:lstStyle/>
            <a:p>
              <a:pPr algn="ctr"/>
              <a:endParaRPr sz="1800">
                <a:latin typeface="Arial" panose="020B0604020202020204" pitchFamily="34" charset="0"/>
                <a:ea typeface="汉仪旗黑-60S" panose="00020600040101010101" pitchFamily="18" charset="-122"/>
                <a:cs typeface="+mn-ea"/>
                <a:sym typeface="Arial" panose="020B0604020202020204" pitchFamily="34" charset="0"/>
              </a:endParaRPr>
            </a:p>
          </p:txBody>
        </p:sp>
        <p:sp>
          <p:nvSpPr>
            <p:cNvPr id="42" name="Freeform: Shape 4"/>
            <p:cNvSpPr/>
            <p:nvPr/>
          </p:nvSpPr>
          <p:spPr bwMode="auto">
            <a:xfrm>
              <a:off x="2347276" y="2711238"/>
              <a:ext cx="1252979" cy="1252979"/>
            </a:xfrm>
            <a:custGeom>
              <a:avLst/>
              <a:gdLst>
                <a:gd name="T0" fmla="*/ 52 w 412"/>
                <a:gd name="T1" fmla="*/ 112 h 412"/>
                <a:gd name="T2" fmla="*/ 112 w 412"/>
                <a:gd name="T3" fmla="*/ 361 h 412"/>
                <a:gd name="T4" fmla="*/ 360 w 412"/>
                <a:gd name="T5" fmla="*/ 300 h 412"/>
                <a:gd name="T6" fmla="*/ 300 w 412"/>
                <a:gd name="T7" fmla="*/ 52 h 412"/>
                <a:gd name="T8" fmla="*/ 52 w 412"/>
                <a:gd name="T9" fmla="*/ 112 h 412"/>
              </a:gdLst>
              <a:ahLst/>
              <a:cxnLst>
                <a:cxn ang="0">
                  <a:pos x="T0" y="T1"/>
                </a:cxn>
                <a:cxn ang="0">
                  <a:pos x="T2" y="T3"/>
                </a:cxn>
                <a:cxn ang="0">
                  <a:pos x="T4" y="T5"/>
                </a:cxn>
                <a:cxn ang="0">
                  <a:pos x="T6" y="T7"/>
                </a:cxn>
                <a:cxn ang="0">
                  <a:pos x="T8" y="T9"/>
                </a:cxn>
              </a:cxnLst>
              <a:rect l="0" t="0" r="r" b="b"/>
              <a:pathLst>
                <a:path w="412" h="412">
                  <a:moveTo>
                    <a:pt x="52" y="112"/>
                  </a:moveTo>
                  <a:cubicBezTo>
                    <a:pt x="0" y="198"/>
                    <a:pt x="27" y="309"/>
                    <a:pt x="112" y="361"/>
                  </a:cubicBezTo>
                  <a:cubicBezTo>
                    <a:pt x="197" y="412"/>
                    <a:pt x="308" y="385"/>
                    <a:pt x="360" y="300"/>
                  </a:cubicBezTo>
                  <a:cubicBezTo>
                    <a:pt x="412" y="215"/>
                    <a:pt x="385" y="104"/>
                    <a:pt x="300" y="52"/>
                  </a:cubicBezTo>
                  <a:cubicBezTo>
                    <a:pt x="214" y="0"/>
                    <a:pt x="103" y="27"/>
                    <a:pt x="52" y="112"/>
                  </a:cubicBezTo>
                  <a:close/>
                </a:path>
              </a:pathLst>
            </a:custGeom>
            <a:solidFill>
              <a:schemeClr val="accent3"/>
            </a:solidFill>
            <a:ln>
              <a:noFill/>
            </a:ln>
          </p:spPr>
          <p:txBody>
            <a:bodyPr vert="horz" wrap="none" lIns="0" tIns="0" rIns="0" bIns="0" anchor="ctr" anchorCtr="1" compatLnSpc="1">
              <a:normAutofit/>
            </a:bodyPr>
            <a:lstStyle/>
            <a:p>
              <a:pPr algn="ctr"/>
              <a:r>
                <a:rPr lang="en-US" altLang="zh-CN" dirty="0">
                  <a:solidFill>
                    <a:schemeClr val="bg1"/>
                  </a:solidFill>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rPr>
                <a:t>20</a:t>
              </a:r>
              <a:r>
                <a:rPr lang="zh-CN" altLang="en-US" dirty="0">
                  <a:solidFill>
                    <a:schemeClr val="bg1"/>
                  </a:solidFill>
                  <a:latin typeface="Arial" panose="020B0604020202020204" pitchFamily="34" charset="0"/>
                  <a:ea typeface="汉仪旗黑-60S" panose="00020600040101010101" pitchFamily="18" charset="-122"/>
                  <a:cs typeface="+mn-ea"/>
                  <a:sym typeface="Arial" panose="020B0604020202020204" pitchFamily="34" charset="0"/>
                </a:rPr>
                <a:t>类</a:t>
              </a:r>
              <a:endParaRPr lang="zh-CN" altLang="en-US" sz="1800" dirty="0">
                <a:solidFill>
                  <a:schemeClr val="bg1"/>
                </a:solidFill>
                <a:latin typeface="Arial" panose="020B0604020202020204" pitchFamily="34" charset="0"/>
                <a:ea typeface="汉仪旗黑-60S" panose="00020600040101010101" pitchFamily="18" charset="-122"/>
                <a:cs typeface="+mn-ea"/>
                <a:sym typeface="Arial" panose="020B0604020202020204" pitchFamily="34" charset="0"/>
              </a:endParaRPr>
            </a:p>
          </p:txBody>
        </p:sp>
        <p:sp>
          <p:nvSpPr>
            <p:cNvPr id="43" name="Freeform: Shape 5"/>
            <p:cNvSpPr/>
            <p:nvPr/>
          </p:nvSpPr>
          <p:spPr bwMode="auto">
            <a:xfrm>
              <a:off x="2040136" y="2404098"/>
              <a:ext cx="1869831" cy="1863405"/>
            </a:xfrm>
            <a:custGeom>
              <a:avLst/>
              <a:gdLst>
                <a:gd name="T0" fmla="*/ 109 w 615"/>
                <a:gd name="T1" fmla="*/ 156 h 613"/>
                <a:gd name="T2" fmla="*/ 50 w 615"/>
                <a:gd name="T3" fmla="*/ 137 h 613"/>
                <a:gd name="T4" fmla="*/ 70 w 615"/>
                <a:gd name="T5" fmla="*/ 231 h 613"/>
                <a:gd name="T6" fmla="*/ 59 w 615"/>
                <a:gd name="T7" fmla="*/ 270 h 613"/>
                <a:gd name="T8" fmla="*/ 1 w 615"/>
                <a:gd name="T9" fmla="*/ 344 h 613"/>
                <a:gd name="T10" fmla="*/ 73 w 615"/>
                <a:gd name="T11" fmla="*/ 393 h 613"/>
                <a:gd name="T12" fmla="*/ 26 w 615"/>
                <a:gd name="T13" fmla="*/ 432 h 613"/>
                <a:gd name="T14" fmla="*/ 116 w 615"/>
                <a:gd name="T15" fmla="*/ 466 h 613"/>
                <a:gd name="T16" fmla="*/ 144 w 615"/>
                <a:gd name="T17" fmla="*/ 496 h 613"/>
                <a:gd name="T18" fmla="*/ 175 w 615"/>
                <a:gd name="T19" fmla="*/ 583 h 613"/>
                <a:gd name="T20" fmla="*/ 267 w 615"/>
                <a:gd name="T21" fmla="*/ 553 h 613"/>
                <a:gd name="T22" fmla="*/ 277 w 615"/>
                <a:gd name="T23" fmla="*/ 613 h 613"/>
                <a:gd name="T24" fmla="*/ 351 w 615"/>
                <a:gd name="T25" fmla="*/ 552 h 613"/>
                <a:gd name="T26" fmla="*/ 409 w 615"/>
                <a:gd name="T27" fmla="*/ 536 h 613"/>
                <a:gd name="T28" fmla="*/ 503 w 615"/>
                <a:gd name="T29" fmla="*/ 545 h 613"/>
                <a:gd name="T30" fmla="*/ 479 w 615"/>
                <a:gd name="T31" fmla="*/ 487 h 613"/>
                <a:gd name="T32" fmla="*/ 507 w 615"/>
                <a:gd name="T33" fmla="*/ 458 h 613"/>
                <a:gd name="T34" fmla="*/ 593 w 615"/>
                <a:gd name="T35" fmla="*/ 421 h 613"/>
                <a:gd name="T36" fmla="*/ 544 w 615"/>
                <a:gd name="T37" fmla="*/ 382 h 613"/>
                <a:gd name="T38" fmla="*/ 555 w 615"/>
                <a:gd name="T39" fmla="*/ 344 h 613"/>
                <a:gd name="T40" fmla="*/ 613 w 615"/>
                <a:gd name="T41" fmla="*/ 270 h 613"/>
                <a:gd name="T42" fmla="*/ 551 w 615"/>
                <a:gd name="T43" fmla="*/ 259 h 613"/>
                <a:gd name="T44" fmla="*/ 542 w 615"/>
                <a:gd name="T45" fmla="*/ 220 h 613"/>
                <a:gd name="T46" fmla="*/ 558 w 615"/>
                <a:gd name="T47" fmla="*/ 127 h 613"/>
                <a:gd name="T48" fmla="*/ 494 w 615"/>
                <a:gd name="T49" fmla="*/ 145 h 613"/>
                <a:gd name="T50" fmla="*/ 464 w 615"/>
                <a:gd name="T51" fmla="*/ 113 h 613"/>
                <a:gd name="T52" fmla="*/ 437 w 615"/>
                <a:gd name="T53" fmla="*/ 35 h 613"/>
                <a:gd name="T54" fmla="*/ 397 w 615"/>
                <a:gd name="T55" fmla="*/ 77 h 613"/>
                <a:gd name="T56" fmla="*/ 348 w 615"/>
                <a:gd name="T57" fmla="*/ 60 h 613"/>
                <a:gd name="T58" fmla="*/ 275 w 615"/>
                <a:gd name="T59" fmla="*/ 0 h 613"/>
                <a:gd name="T60" fmla="*/ 264 w 615"/>
                <a:gd name="T61" fmla="*/ 62 h 613"/>
                <a:gd name="T62" fmla="*/ 205 w 615"/>
                <a:gd name="T63" fmla="*/ 78 h 613"/>
                <a:gd name="T64" fmla="*/ 112 w 615"/>
                <a:gd name="T65" fmla="*/ 69 h 613"/>
                <a:gd name="T66" fmla="*/ 414 w 615"/>
                <a:gd name="T67" fmla="*/ 131 h 613"/>
                <a:gd name="T68" fmla="*/ 200 w 615"/>
                <a:gd name="T69" fmla="*/ 484 h 613"/>
                <a:gd name="T70" fmla="*/ 414 w 615"/>
                <a:gd name="T71" fmla="*/ 131 h 6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615" h="613">
                  <a:moveTo>
                    <a:pt x="136" y="126"/>
                  </a:moveTo>
                  <a:cubicBezTo>
                    <a:pt x="126" y="135"/>
                    <a:pt x="117" y="145"/>
                    <a:pt x="109" y="156"/>
                  </a:cubicBezTo>
                  <a:cubicBezTo>
                    <a:pt x="108" y="155"/>
                    <a:pt x="108" y="155"/>
                    <a:pt x="108" y="155"/>
                  </a:cubicBezTo>
                  <a:cubicBezTo>
                    <a:pt x="50" y="137"/>
                    <a:pt x="50" y="137"/>
                    <a:pt x="50" y="137"/>
                  </a:cubicBezTo>
                  <a:cubicBezTo>
                    <a:pt x="21" y="192"/>
                    <a:pt x="21" y="192"/>
                    <a:pt x="21" y="192"/>
                  </a:cubicBezTo>
                  <a:cubicBezTo>
                    <a:pt x="70" y="231"/>
                    <a:pt x="70" y="231"/>
                    <a:pt x="70" y="231"/>
                  </a:cubicBezTo>
                  <a:cubicBezTo>
                    <a:pt x="66" y="244"/>
                    <a:pt x="63" y="257"/>
                    <a:pt x="61" y="270"/>
                  </a:cubicBezTo>
                  <a:cubicBezTo>
                    <a:pt x="59" y="270"/>
                    <a:pt x="59" y="270"/>
                    <a:pt x="59" y="270"/>
                  </a:cubicBezTo>
                  <a:cubicBezTo>
                    <a:pt x="0" y="281"/>
                    <a:pt x="0" y="281"/>
                    <a:pt x="0" y="281"/>
                  </a:cubicBezTo>
                  <a:cubicBezTo>
                    <a:pt x="1" y="344"/>
                    <a:pt x="1" y="344"/>
                    <a:pt x="1" y="344"/>
                  </a:cubicBezTo>
                  <a:cubicBezTo>
                    <a:pt x="62" y="354"/>
                    <a:pt x="62" y="354"/>
                    <a:pt x="62" y="354"/>
                  </a:cubicBezTo>
                  <a:cubicBezTo>
                    <a:pt x="65" y="367"/>
                    <a:pt x="69" y="380"/>
                    <a:pt x="73" y="393"/>
                  </a:cubicBezTo>
                  <a:cubicBezTo>
                    <a:pt x="72" y="394"/>
                    <a:pt x="72" y="394"/>
                    <a:pt x="72" y="394"/>
                  </a:cubicBezTo>
                  <a:cubicBezTo>
                    <a:pt x="26" y="432"/>
                    <a:pt x="26" y="432"/>
                    <a:pt x="26" y="432"/>
                  </a:cubicBezTo>
                  <a:cubicBezTo>
                    <a:pt x="57" y="486"/>
                    <a:pt x="57" y="486"/>
                    <a:pt x="57" y="486"/>
                  </a:cubicBezTo>
                  <a:cubicBezTo>
                    <a:pt x="116" y="466"/>
                    <a:pt x="116" y="466"/>
                    <a:pt x="116" y="466"/>
                  </a:cubicBezTo>
                  <a:cubicBezTo>
                    <a:pt x="124" y="477"/>
                    <a:pt x="128" y="483"/>
                    <a:pt x="144" y="495"/>
                  </a:cubicBezTo>
                  <a:cubicBezTo>
                    <a:pt x="144" y="496"/>
                    <a:pt x="144" y="496"/>
                    <a:pt x="144" y="496"/>
                  </a:cubicBezTo>
                  <a:cubicBezTo>
                    <a:pt x="122" y="551"/>
                    <a:pt x="122" y="551"/>
                    <a:pt x="122" y="551"/>
                  </a:cubicBezTo>
                  <a:cubicBezTo>
                    <a:pt x="175" y="583"/>
                    <a:pt x="175" y="583"/>
                    <a:pt x="175" y="583"/>
                  </a:cubicBezTo>
                  <a:cubicBezTo>
                    <a:pt x="216" y="538"/>
                    <a:pt x="216" y="538"/>
                    <a:pt x="216" y="538"/>
                  </a:cubicBezTo>
                  <a:cubicBezTo>
                    <a:pt x="233" y="545"/>
                    <a:pt x="249" y="550"/>
                    <a:pt x="267" y="553"/>
                  </a:cubicBezTo>
                  <a:cubicBezTo>
                    <a:pt x="266" y="554"/>
                    <a:pt x="266" y="554"/>
                    <a:pt x="266" y="554"/>
                  </a:cubicBezTo>
                  <a:cubicBezTo>
                    <a:pt x="277" y="613"/>
                    <a:pt x="277" y="613"/>
                    <a:pt x="277" y="613"/>
                  </a:cubicBezTo>
                  <a:cubicBezTo>
                    <a:pt x="339" y="613"/>
                    <a:pt x="339" y="613"/>
                    <a:pt x="339" y="613"/>
                  </a:cubicBezTo>
                  <a:cubicBezTo>
                    <a:pt x="351" y="552"/>
                    <a:pt x="351" y="552"/>
                    <a:pt x="351" y="552"/>
                  </a:cubicBezTo>
                  <a:cubicBezTo>
                    <a:pt x="371" y="549"/>
                    <a:pt x="390" y="543"/>
                    <a:pt x="409" y="534"/>
                  </a:cubicBezTo>
                  <a:cubicBezTo>
                    <a:pt x="409" y="536"/>
                    <a:pt x="409" y="536"/>
                    <a:pt x="409" y="536"/>
                  </a:cubicBezTo>
                  <a:cubicBezTo>
                    <a:pt x="451" y="579"/>
                    <a:pt x="451" y="579"/>
                    <a:pt x="451" y="579"/>
                  </a:cubicBezTo>
                  <a:cubicBezTo>
                    <a:pt x="503" y="545"/>
                    <a:pt x="503" y="545"/>
                    <a:pt x="503" y="545"/>
                  </a:cubicBezTo>
                  <a:cubicBezTo>
                    <a:pt x="479" y="487"/>
                    <a:pt x="479" y="487"/>
                    <a:pt x="479" y="487"/>
                  </a:cubicBezTo>
                  <a:cubicBezTo>
                    <a:pt x="479" y="487"/>
                    <a:pt x="479" y="487"/>
                    <a:pt x="479" y="487"/>
                  </a:cubicBezTo>
                  <a:cubicBezTo>
                    <a:pt x="488" y="478"/>
                    <a:pt x="497" y="468"/>
                    <a:pt x="506" y="458"/>
                  </a:cubicBezTo>
                  <a:cubicBezTo>
                    <a:pt x="507" y="458"/>
                    <a:pt x="507" y="458"/>
                    <a:pt x="507" y="458"/>
                  </a:cubicBezTo>
                  <a:cubicBezTo>
                    <a:pt x="565" y="477"/>
                    <a:pt x="565" y="477"/>
                    <a:pt x="565" y="477"/>
                  </a:cubicBezTo>
                  <a:cubicBezTo>
                    <a:pt x="593" y="421"/>
                    <a:pt x="593" y="421"/>
                    <a:pt x="593" y="421"/>
                  </a:cubicBezTo>
                  <a:cubicBezTo>
                    <a:pt x="545" y="382"/>
                    <a:pt x="545" y="382"/>
                    <a:pt x="545" y="382"/>
                  </a:cubicBezTo>
                  <a:cubicBezTo>
                    <a:pt x="544" y="382"/>
                    <a:pt x="544" y="382"/>
                    <a:pt x="544" y="382"/>
                  </a:cubicBezTo>
                  <a:cubicBezTo>
                    <a:pt x="548" y="370"/>
                    <a:pt x="551" y="357"/>
                    <a:pt x="553" y="344"/>
                  </a:cubicBezTo>
                  <a:cubicBezTo>
                    <a:pt x="555" y="344"/>
                    <a:pt x="555" y="344"/>
                    <a:pt x="555" y="344"/>
                  </a:cubicBezTo>
                  <a:cubicBezTo>
                    <a:pt x="615" y="332"/>
                    <a:pt x="615" y="332"/>
                    <a:pt x="615" y="332"/>
                  </a:cubicBezTo>
                  <a:cubicBezTo>
                    <a:pt x="613" y="270"/>
                    <a:pt x="613" y="270"/>
                    <a:pt x="613" y="270"/>
                  </a:cubicBezTo>
                  <a:cubicBezTo>
                    <a:pt x="552" y="259"/>
                    <a:pt x="552" y="259"/>
                    <a:pt x="552" y="259"/>
                  </a:cubicBezTo>
                  <a:cubicBezTo>
                    <a:pt x="551" y="259"/>
                    <a:pt x="551" y="259"/>
                    <a:pt x="551" y="259"/>
                  </a:cubicBezTo>
                  <a:cubicBezTo>
                    <a:pt x="548" y="246"/>
                    <a:pt x="545" y="233"/>
                    <a:pt x="540" y="221"/>
                  </a:cubicBezTo>
                  <a:cubicBezTo>
                    <a:pt x="542" y="220"/>
                    <a:pt x="542" y="220"/>
                    <a:pt x="542" y="220"/>
                  </a:cubicBezTo>
                  <a:cubicBezTo>
                    <a:pt x="589" y="181"/>
                    <a:pt x="589" y="181"/>
                    <a:pt x="589" y="181"/>
                  </a:cubicBezTo>
                  <a:cubicBezTo>
                    <a:pt x="558" y="127"/>
                    <a:pt x="558" y="127"/>
                    <a:pt x="558" y="127"/>
                  </a:cubicBezTo>
                  <a:cubicBezTo>
                    <a:pt x="499" y="147"/>
                    <a:pt x="499" y="147"/>
                    <a:pt x="499" y="147"/>
                  </a:cubicBezTo>
                  <a:cubicBezTo>
                    <a:pt x="494" y="145"/>
                    <a:pt x="494" y="145"/>
                    <a:pt x="494" y="145"/>
                  </a:cubicBezTo>
                  <a:cubicBezTo>
                    <a:pt x="486" y="135"/>
                    <a:pt x="479" y="127"/>
                    <a:pt x="463" y="115"/>
                  </a:cubicBezTo>
                  <a:cubicBezTo>
                    <a:pt x="464" y="113"/>
                    <a:pt x="464" y="113"/>
                    <a:pt x="464" y="113"/>
                  </a:cubicBezTo>
                  <a:cubicBezTo>
                    <a:pt x="490" y="68"/>
                    <a:pt x="490" y="68"/>
                    <a:pt x="490" y="68"/>
                  </a:cubicBezTo>
                  <a:cubicBezTo>
                    <a:pt x="437" y="35"/>
                    <a:pt x="437" y="35"/>
                    <a:pt x="437" y="35"/>
                  </a:cubicBezTo>
                  <a:cubicBezTo>
                    <a:pt x="396" y="78"/>
                    <a:pt x="396" y="78"/>
                    <a:pt x="396" y="78"/>
                  </a:cubicBezTo>
                  <a:cubicBezTo>
                    <a:pt x="397" y="77"/>
                    <a:pt x="397" y="77"/>
                    <a:pt x="397" y="77"/>
                  </a:cubicBezTo>
                  <a:cubicBezTo>
                    <a:pt x="381" y="71"/>
                    <a:pt x="365" y="65"/>
                    <a:pt x="348" y="62"/>
                  </a:cubicBezTo>
                  <a:cubicBezTo>
                    <a:pt x="348" y="60"/>
                    <a:pt x="348" y="60"/>
                    <a:pt x="348" y="60"/>
                  </a:cubicBezTo>
                  <a:cubicBezTo>
                    <a:pt x="337" y="0"/>
                    <a:pt x="337" y="0"/>
                    <a:pt x="337" y="0"/>
                  </a:cubicBezTo>
                  <a:cubicBezTo>
                    <a:pt x="275" y="0"/>
                    <a:pt x="275" y="0"/>
                    <a:pt x="275" y="0"/>
                  </a:cubicBezTo>
                  <a:cubicBezTo>
                    <a:pt x="264" y="62"/>
                    <a:pt x="264" y="62"/>
                    <a:pt x="264" y="62"/>
                  </a:cubicBezTo>
                  <a:cubicBezTo>
                    <a:pt x="264" y="62"/>
                    <a:pt x="264" y="62"/>
                    <a:pt x="264" y="62"/>
                  </a:cubicBezTo>
                  <a:cubicBezTo>
                    <a:pt x="244" y="66"/>
                    <a:pt x="225" y="71"/>
                    <a:pt x="206" y="79"/>
                  </a:cubicBezTo>
                  <a:cubicBezTo>
                    <a:pt x="205" y="78"/>
                    <a:pt x="205" y="78"/>
                    <a:pt x="205" y="78"/>
                  </a:cubicBezTo>
                  <a:cubicBezTo>
                    <a:pt x="163" y="34"/>
                    <a:pt x="163" y="34"/>
                    <a:pt x="163" y="34"/>
                  </a:cubicBezTo>
                  <a:cubicBezTo>
                    <a:pt x="112" y="69"/>
                    <a:pt x="112" y="69"/>
                    <a:pt x="112" y="69"/>
                  </a:cubicBezTo>
                  <a:cubicBezTo>
                    <a:pt x="136" y="126"/>
                    <a:pt x="136" y="126"/>
                    <a:pt x="136" y="126"/>
                  </a:cubicBezTo>
                  <a:close/>
                  <a:moveTo>
                    <a:pt x="414" y="131"/>
                  </a:moveTo>
                  <a:cubicBezTo>
                    <a:pt x="512" y="190"/>
                    <a:pt x="543" y="317"/>
                    <a:pt x="483" y="414"/>
                  </a:cubicBezTo>
                  <a:cubicBezTo>
                    <a:pt x="424" y="512"/>
                    <a:pt x="297" y="543"/>
                    <a:pt x="200" y="484"/>
                  </a:cubicBezTo>
                  <a:cubicBezTo>
                    <a:pt x="102" y="425"/>
                    <a:pt x="71" y="298"/>
                    <a:pt x="130" y="200"/>
                  </a:cubicBezTo>
                  <a:cubicBezTo>
                    <a:pt x="189" y="102"/>
                    <a:pt x="317" y="71"/>
                    <a:pt x="414" y="131"/>
                  </a:cubicBezTo>
                  <a:close/>
                </a:path>
              </a:pathLst>
            </a:custGeom>
            <a:solidFill>
              <a:schemeClr val="accent3"/>
            </a:solidFill>
            <a:ln>
              <a:noFill/>
            </a:ln>
          </p:spPr>
          <p:txBody>
            <a:bodyPr anchor="ctr"/>
            <a:lstStyle/>
            <a:p>
              <a:pPr algn="ctr"/>
              <a:endParaRPr sz="1800">
                <a:latin typeface="Arial" panose="020B0604020202020204" pitchFamily="34" charset="0"/>
                <a:ea typeface="汉仪旗黑-60S" panose="00020600040101010101" pitchFamily="18" charset="-122"/>
                <a:cs typeface="+mn-ea"/>
                <a:sym typeface="Arial" panose="020B0604020202020204" pitchFamily="34" charset="0"/>
              </a:endParaRPr>
            </a:p>
          </p:txBody>
        </p:sp>
        <p:sp>
          <p:nvSpPr>
            <p:cNvPr id="44" name="Freeform: Shape 6"/>
            <p:cNvSpPr/>
            <p:nvPr/>
          </p:nvSpPr>
          <p:spPr bwMode="auto">
            <a:xfrm>
              <a:off x="1757412" y="4387018"/>
              <a:ext cx="1119328" cy="1115473"/>
            </a:xfrm>
            <a:custGeom>
              <a:avLst/>
              <a:gdLst>
                <a:gd name="T0" fmla="*/ 46 w 368"/>
                <a:gd name="T1" fmla="*/ 100 h 367"/>
                <a:gd name="T2" fmla="*/ 101 w 368"/>
                <a:gd name="T3" fmla="*/ 321 h 367"/>
                <a:gd name="T4" fmla="*/ 322 w 368"/>
                <a:gd name="T5" fmla="*/ 267 h 367"/>
                <a:gd name="T6" fmla="*/ 267 w 368"/>
                <a:gd name="T7" fmla="*/ 46 h 367"/>
                <a:gd name="T8" fmla="*/ 46 w 368"/>
                <a:gd name="T9" fmla="*/ 100 h 367"/>
              </a:gdLst>
              <a:ahLst/>
              <a:cxnLst>
                <a:cxn ang="0">
                  <a:pos x="T0" y="T1"/>
                </a:cxn>
                <a:cxn ang="0">
                  <a:pos x="T2" y="T3"/>
                </a:cxn>
                <a:cxn ang="0">
                  <a:pos x="T4" y="T5"/>
                </a:cxn>
                <a:cxn ang="0">
                  <a:pos x="T6" y="T7"/>
                </a:cxn>
                <a:cxn ang="0">
                  <a:pos x="T8" y="T9"/>
                </a:cxn>
              </a:cxnLst>
              <a:rect l="0" t="0" r="r" b="b"/>
              <a:pathLst>
                <a:path w="368" h="367">
                  <a:moveTo>
                    <a:pt x="46" y="100"/>
                  </a:moveTo>
                  <a:cubicBezTo>
                    <a:pt x="0" y="176"/>
                    <a:pt x="25" y="275"/>
                    <a:pt x="101" y="321"/>
                  </a:cubicBezTo>
                  <a:cubicBezTo>
                    <a:pt x="176" y="367"/>
                    <a:pt x="275" y="343"/>
                    <a:pt x="322" y="267"/>
                  </a:cubicBezTo>
                  <a:cubicBezTo>
                    <a:pt x="368" y="191"/>
                    <a:pt x="343" y="92"/>
                    <a:pt x="267" y="46"/>
                  </a:cubicBezTo>
                  <a:cubicBezTo>
                    <a:pt x="192" y="0"/>
                    <a:pt x="93" y="24"/>
                    <a:pt x="46" y="100"/>
                  </a:cubicBezTo>
                  <a:close/>
                </a:path>
              </a:pathLst>
            </a:custGeom>
            <a:solidFill>
              <a:schemeClr val="accent1"/>
            </a:solidFill>
            <a:ln>
              <a:noFill/>
            </a:ln>
          </p:spPr>
          <p:txBody>
            <a:bodyPr vert="horz" wrap="none" lIns="0" tIns="0" rIns="0" bIns="0" anchor="ctr" anchorCtr="1" compatLnSpc="1">
              <a:normAutofit/>
            </a:bodyPr>
            <a:lstStyle/>
            <a:p>
              <a:pPr algn="ctr"/>
              <a:r>
                <a:rPr lang="en-US" altLang="zh-CN" dirty="0">
                  <a:solidFill>
                    <a:schemeClr val="bg1"/>
                  </a:solidFill>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rPr>
                <a:t>3</a:t>
              </a:r>
              <a:r>
                <a:rPr lang="zh-CN" altLang="en-US" dirty="0">
                  <a:solidFill>
                    <a:schemeClr val="bg1"/>
                  </a:solidFill>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rPr>
                <a:t>大</a:t>
              </a:r>
              <a:r>
                <a:rPr lang="zh-CN" altLang="en-US" dirty="0">
                  <a:solidFill>
                    <a:schemeClr val="bg1"/>
                  </a:solidFill>
                  <a:latin typeface="Arial" panose="020B0604020202020204" pitchFamily="34" charset="0"/>
                  <a:ea typeface="汉仪旗黑-60S" panose="00020600040101010101" pitchFamily="18" charset="-122"/>
                  <a:cs typeface="+mn-ea"/>
                  <a:sym typeface="Arial" panose="020B0604020202020204" pitchFamily="34" charset="0"/>
                </a:rPr>
                <a:t>类</a:t>
              </a:r>
              <a:endParaRPr lang="zh-CN" altLang="en-US" sz="1800" dirty="0">
                <a:solidFill>
                  <a:schemeClr val="bg1"/>
                </a:solidFill>
                <a:latin typeface="Arial" panose="020B0604020202020204" pitchFamily="34" charset="0"/>
                <a:ea typeface="汉仪旗黑-60S" panose="00020600040101010101" pitchFamily="18" charset="-122"/>
                <a:cs typeface="+mn-ea"/>
                <a:sym typeface="Arial" panose="020B0604020202020204" pitchFamily="34" charset="0"/>
              </a:endParaRPr>
            </a:p>
          </p:txBody>
        </p:sp>
        <p:sp>
          <p:nvSpPr>
            <p:cNvPr id="45" name="Freeform: Shape 7"/>
            <p:cNvSpPr/>
            <p:nvPr/>
          </p:nvSpPr>
          <p:spPr bwMode="auto">
            <a:xfrm>
              <a:off x="1486254" y="4113290"/>
              <a:ext cx="1664213" cy="1662928"/>
            </a:xfrm>
            <a:custGeom>
              <a:avLst/>
              <a:gdLst>
                <a:gd name="T0" fmla="*/ 97 w 547"/>
                <a:gd name="T1" fmla="*/ 139 h 547"/>
                <a:gd name="T2" fmla="*/ 44 w 547"/>
                <a:gd name="T3" fmla="*/ 122 h 547"/>
                <a:gd name="T4" fmla="*/ 62 w 547"/>
                <a:gd name="T5" fmla="*/ 206 h 547"/>
                <a:gd name="T6" fmla="*/ 52 w 547"/>
                <a:gd name="T7" fmla="*/ 240 h 547"/>
                <a:gd name="T8" fmla="*/ 1 w 547"/>
                <a:gd name="T9" fmla="*/ 306 h 547"/>
                <a:gd name="T10" fmla="*/ 65 w 547"/>
                <a:gd name="T11" fmla="*/ 350 h 547"/>
                <a:gd name="T12" fmla="*/ 23 w 547"/>
                <a:gd name="T13" fmla="*/ 385 h 547"/>
                <a:gd name="T14" fmla="*/ 103 w 547"/>
                <a:gd name="T15" fmla="*/ 416 h 547"/>
                <a:gd name="T16" fmla="*/ 128 w 547"/>
                <a:gd name="T17" fmla="*/ 442 h 547"/>
                <a:gd name="T18" fmla="*/ 155 w 547"/>
                <a:gd name="T19" fmla="*/ 520 h 547"/>
                <a:gd name="T20" fmla="*/ 237 w 547"/>
                <a:gd name="T21" fmla="*/ 492 h 547"/>
                <a:gd name="T22" fmla="*/ 247 w 547"/>
                <a:gd name="T23" fmla="*/ 547 h 547"/>
                <a:gd name="T24" fmla="*/ 312 w 547"/>
                <a:gd name="T25" fmla="*/ 492 h 547"/>
                <a:gd name="T26" fmla="*/ 364 w 547"/>
                <a:gd name="T27" fmla="*/ 477 h 547"/>
                <a:gd name="T28" fmla="*/ 448 w 547"/>
                <a:gd name="T29" fmla="*/ 486 h 547"/>
                <a:gd name="T30" fmla="*/ 426 w 547"/>
                <a:gd name="T31" fmla="*/ 434 h 547"/>
                <a:gd name="T32" fmla="*/ 451 w 547"/>
                <a:gd name="T33" fmla="*/ 408 h 547"/>
                <a:gd name="T34" fmla="*/ 528 w 547"/>
                <a:gd name="T35" fmla="*/ 376 h 547"/>
                <a:gd name="T36" fmla="*/ 484 w 547"/>
                <a:gd name="T37" fmla="*/ 341 h 547"/>
                <a:gd name="T38" fmla="*/ 494 w 547"/>
                <a:gd name="T39" fmla="*/ 306 h 547"/>
                <a:gd name="T40" fmla="*/ 546 w 547"/>
                <a:gd name="T41" fmla="*/ 240 h 547"/>
                <a:gd name="T42" fmla="*/ 491 w 547"/>
                <a:gd name="T43" fmla="*/ 231 h 547"/>
                <a:gd name="T44" fmla="*/ 483 w 547"/>
                <a:gd name="T45" fmla="*/ 196 h 547"/>
                <a:gd name="T46" fmla="*/ 497 w 547"/>
                <a:gd name="T47" fmla="*/ 113 h 547"/>
                <a:gd name="T48" fmla="*/ 440 w 547"/>
                <a:gd name="T49" fmla="*/ 130 h 547"/>
                <a:gd name="T50" fmla="*/ 413 w 547"/>
                <a:gd name="T51" fmla="*/ 101 h 547"/>
                <a:gd name="T52" fmla="*/ 389 w 547"/>
                <a:gd name="T53" fmla="*/ 32 h 547"/>
                <a:gd name="T54" fmla="*/ 353 w 547"/>
                <a:gd name="T55" fmla="*/ 69 h 547"/>
                <a:gd name="T56" fmla="*/ 310 w 547"/>
                <a:gd name="T57" fmla="*/ 53 h 547"/>
                <a:gd name="T58" fmla="*/ 245 w 547"/>
                <a:gd name="T59" fmla="*/ 0 h 547"/>
                <a:gd name="T60" fmla="*/ 235 w 547"/>
                <a:gd name="T61" fmla="*/ 55 h 547"/>
                <a:gd name="T62" fmla="*/ 182 w 547"/>
                <a:gd name="T63" fmla="*/ 69 h 547"/>
                <a:gd name="T64" fmla="*/ 99 w 547"/>
                <a:gd name="T65" fmla="*/ 61 h 547"/>
                <a:gd name="T66" fmla="*/ 121 w 547"/>
                <a:gd name="T67" fmla="*/ 113 h 547"/>
                <a:gd name="T68" fmla="*/ 430 w 547"/>
                <a:gd name="T69" fmla="*/ 369 h 547"/>
                <a:gd name="T70" fmla="*/ 116 w 547"/>
                <a:gd name="T71" fmla="*/ 178 h 5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547" h="547">
                  <a:moveTo>
                    <a:pt x="121" y="113"/>
                  </a:moveTo>
                  <a:cubicBezTo>
                    <a:pt x="112" y="121"/>
                    <a:pt x="104" y="129"/>
                    <a:pt x="97" y="139"/>
                  </a:cubicBezTo>
                  <a:cubicBezTo>
                    <a:pt x="95" y="138"/>
                    <a:pt x="95" y="138"/>
                    <a:pt x="95" y="138"/>
                  </a:cubicBezTo>
                  <a:cubicBezTo>
                    <a:pt x="44" y="122"/>
                    <a:pt x="44" y="122"/>
                    <a:pt x="44" y="122"/>
                  </a:cubicBezTo>
                  <a:cubicBezTo>
                    <a:pt x="19" y="171"/>
                    <a:pt x="19" y="171"/>
                    <a:pt x="19" y="171"/>
                  </a:cubicBezTo>
                  <a:cubicBezTo>
                    <a:pt x="62" y="206"/>
                    <a:pt x="62" y="206"/>
                    <a:pt x="62" y="206"/>
                  </a:cubicBezTo>
                  <a:cubicBezTo>
                    <a:pt x="58" y="217"/>
                    <a:pt x="55" y="229"/>
                    <a:pt x="53" y="240"/>
                  </a:cubicBezTo>
                  <a:cubicBezTo>
                    <a:pt x="52" y="240"/>
                    <a:pt x="52" y="240"/>
                    <a:pt x="52" y="240"/>
                  </a:cubicBezTo>
                  <a:cubicBezTo>
                    <a:pt x="0" y="251"/>
                    <a:pt x="0" y="251"/>
                    <a:pt x="0" y="251"/>
                  </a:cubicBezTo>
                  <a:cubicBezTo>
                    <a:pt x="1" y="306"/>
                    <a:pt x="1" y="306"/>
                    <a:pt x="1" y="306"/>
                  </a:cubicBezTo>
                  <a:cubicBezTo>
                    <a:pt x="55" y="316"/>
                    <a:pt x="55" y="316"/>
                    <a:pt x="55" y="316"/>
                  </a:cubicBezTo>
                  <a:cubicBezTo>
                    <a:pt x="57" y="328"/>
                    <a:pt x="61" y="339"/>
                    <a:pt x="65" y="350"/>
                  </a:cubicBezTo>
                  <a:cubicBezTo>
                    <a:pt x="64" y="351"/>
                    <a:pt x="64" y="351"/>
                    <a:pt x="64" y="351"/>
                  </a:cubicBezTo>
                  <a:cubicBezTo>
                    <a:pt x="23" y="385"/>
                    <a:pt x="23" y="385"/>
                    <a:pt x="23" y="385"/>
                  </a:cubicBezTo>
                  <a:cubicBezTo>
                    <a:pt x="50" y="433"/>
                    <a:pt x="50" y="433"/>
                    <a:pt x="50" y="433"/>
                  </a:cubicBezTo>
                  <a:cubicBezTo>
                    <a:pt x="103" y="416"/>
                    <a:pt x="103" y="416"/>
                    <a:pt x="103" y="416"/>
                  </a:cubicBezTo>
                  <a:cubicBezTo>
                    <a:pt x="110" y="425"/>
                    <a:pt x="114" y="431"/>
                    <a:pt x="128" y="442"/>
                  </a:cubicBezTo>
                  <a:cubicBezTo>
                    <a:pt x="128" y="442"/>
                    <a:pt x="128" y="442"/>
                    <a:pt x="128" y="442"/>
                  </a:cubicBezTo>
                  <a:cubicBezTo>
                    <a:pt x="108" y="491"/>
                    <a:pt x="108" y="491"/>
                    <a:pt x="108" y="491"/>
                  </a:cubicBezTo>
                  <a:cubicBezTo>
                    <a:pt x="155" y="520"/>
                    <a:pt x="155" y="520"/>
                    <a:pt x="155" y="520"/>
                  </a:cubicBezTo>
                  <a:cubicBezTo>
                    <a:pt x="192" y="480"/>
                    <a:pt x="192" y="480"/>
                    <a:pt x="192" y="480"/>
                  </a:cubicBezTo>
                  <a:cubicBezTo>
                    <a:pt x="207" y="485"/>
                    <a:pt x="222" y="490"/>
                    <a:pt x="237" y="492"/>
                  </a:cubicBezTo>
                  <a:cubicBezTo>
                    <a:pt x="237" y="494"/>
                    <a:pt x="237" y="494"/>
                    <a:pt x="237" y="494"/>
                  </a:cubicBezTo>
                  <a:cubicBezTo>
                    <a:pt x="247" y="547"/>
                    <a:pt x="247" y="547"/>
                    <a:pt x="247" y="547"/>
                  </a:cubicBezTo>
                  <a:cubicBezTo>
                    <a:pt x="302" y="546"/>
                    <a:pt x="302" y="546"/>
                    <a:pt x="302" y="546"/>
                  </a:cubicBezTo>
                  <a:cubicBezTo>
                    <a:pt x="312" y="492"/>
                    <a:pt x="312" y="492"/>
                    <a:pt x="312" y="492"/>
                  </a:cubicBezTo>
                  <a:cubicBezTo>
                    <a:pt x="330" y="489"/>
                    <a:pt x="347" y="484"/>
                    <a:pt x="364" y="476"/>
                  </a:cubicBezTo>
                  <a:cubicBezTo>
                    <a:pt x="364" y="477"/>
                    <a:pt x="364" y="477"/>
                    <a:pt x="364" y="477"/>
                  </a:cubicBezTo>
                  <a:cubicBezTo>
                    <a:pt x="402" y="516"/>
                    <a:pt x="402" y="516"/>
                    <a:pt x="402" y="516"/>
                  </a:cubicBezTo>
                  <a:cubicBezTo>
                    <a:pt x="448" y="486"/>
                    <a:pt x="448" y="486"/>
                    <a:pt x="448" y="486"/>
                  </a:cubicBezTo>
                  <a:cubicBezTo>
                    <a:pt x="426" y="434"/>
                    <a:pt x="426" y="434"/>
                    <a:pt x="426" y="434"/>
                  </a:cubicBezTo>
                  <a:cubicBezTo>
                    <a:pt x="426" y="434"/>
                    <a:pt x="426" y="434"/>
                    <a:pt x="426" y="434"/>
                  </a:cubicBezTo>
                  <a:cubicBezTo>
                    <a:pt x="435" y="426"/>
                    <a:pt x="443" y="417"/>
                    <a:pt x="450" y="408"/>
                  </a:cubicBezTo>
                  <a:cubicBezTo>
                    <a:pt x="451" y="408"/>
                    <a:pt x="451" y="408"/>
                    <a:pt x="451" y="408"/>
                  </a:cubicBezTo>
                  <a:cubicBezTo>
                    <a:pt x="503" y="425"/>
                    <a:pt x="503" y="425"/>
                    <a:pt x="503" y="425"/>
                  </a:cubicBezTo>
                  <a:cubicBezTo>
                    <a:pt x="528" y="376"/>
                    <a:pt x="528" y="376"/>
                    <a:pt x="528" y="376"/>
                  </a:cubicBezTo>
                  <a:cubicBezTo>
                    <a:pt x="485" y="341"/>
                    <a:pt x="485" y="341"/>
                    <a:pt x="485" y="341"/>
                  </a:cubicBezTo>
                  <a:cubicBezTo>
                    <a:pt x="484" y="341"/>
                    <a:pt x="484" y="341"/>
                    <a:pt x="484" y="341"/>
                  </a:cubicBezTo>
                  <a:cubicBezTo>
                    <a:pt x="488" y="329"/>
                    <a:pt x="491" y="318"/>
                    <a:pt x="493" y="306"/>
                  </a:cubicBezTo>
                  <a:cubicBezTo>
                    <a:pt x="494" y="306"/>
                    <a:pt x="494" y="306"/>
                    <a:pt x="494" y="306"/>
                  </a:cubicBezTo>
                  <a:cubicBezTo>
                    <a:pt x="547" y="296"/>
                    <a:pt x="547" y="296"/>
                    <a:pt x="547" y="296"/>
                  </a:cubicBezTo>
                  <a:cubicBezTo>
                    <a:pt x="546" y="240"/>
                    <a:pt x="546" y="240"/>
                    <a:pt x="546" y="240"/>
                  </a:cubicBezTo>
                  <a:cubicBezTo>
                    <a:pt x="491" y="231"/>
                    <a:pt x="491" y="231"/>
                    <a:pt x="491" y="231"/>
                  </a:cubicBezTo>
                  <a:cubicBezTo>
                    <a:pt x="491" y="231"/>
                    <a:pt x="491" y="231"/>
                    <a:pt x="491" y="231"/>
                  </a:cubicBezTo>
                  <a:cubicBezTo>
                    <a:pt x="488" y="219"/>
                    <a:pt x="485" y="208"/>
                    <a:pt x="481" y="197"/>
                  </a:cubicBezTo>
                  <a:cubicBezTo>
                    <a:pt x="483" y="196"/>
                    <a:pt x="483" y="196"/>
                    <a:pt x="483" y="196"/>
                  </a:cubicBezTo>
                  <a:cubicBezTo>
                    <a:pt x="524" y="161"/>
                    <a:pt x="524" y="161"/>
                    <a:pt x="524" y="161"/>
                  </a:cubicBezTo>
                  <a:cubicBezTo>
                    <a:pt x="497" y="113"/>
                    <a:pt x="497" y="113"/>
                    <a:pt x="497" y="113"/>
                  </a:cubicBezTo>
                  <a:cubicBezTo>
                    <a:pt x="444" y="131"/>
                    <a:pt x="444" y="131"/>
                    <a:pt x="444" y="131"/>
                  </a:cubicBezTo>
                  <a:cubicBezTo>
                    <a:pt x="440" y="130"/>
                    <a:pt x="440" y="130"/>
                    <a:pt x="440" y="130"/>
                  </a:cubicBezTo>
                  <a:cubicBezTo>
                    <a:pt x="433" y="121"/>
                    <a:pt x="426" y="113"/>
                    <a:pt x="412" y="102"/>
                  </a:cubicBezTo>
                  <a:cubicBezTo>
                    <a:pt x="413" y="101"/>
                    <a:pt x="413" y="101"/>
                    <a:pt x="413" y="101"/>
                  </a:cubicBezTo>
                  <a:cubicBezTo>
                    <a:pt x="436" y="60"/>
                    <a:pt x="436" y="60"/>
                    <a:pt x="436" y="60"/>
                  </a:cubicBezTo>
                  <a:cubicBezTo>
                    <a:pt x="389" y="32"/>
                    <a:pt x="389" y="32"/>
                    <a:pt x="389" y="32"/>
                  </a:cubicBezTo>
                  <a:cubicBezTo>
                    <a:pt x="353" y="70"/>
                    <a:pt x="353" y="70"/>
                    <a:pt x="353" y="70"/>
                  </a:cubicBezTo>
                  <a:cubicBezTo>
                    <a:pt x="353" y="69"/>
                    <a:pt x="353" y="69"/>
                    <a:pt x="353" y="69"/>
                  </a:cubicBezTo>
                  <a:cubicBezTo>
                    <a:pt x="339" y="63"/>
                    <a:pt x="324" y="58"/>
                    <a:pt x="309" y="56"/>
                  </a:cubicBezTo>
                  <a:cubicBezTo>
                    <a:pt x="310" y="53"/>
                    <a:pt x="310" y="53"/>
                    <a:pt x="310" y="53"/>
                  </a:cubicBezTo>
                  <a:cubicBezTo>
                    <a:pt x="300" y="0"/>
                    <a:pt x="300" y="0"/>
                    <a:pt x="300" y="0"/>
                  </a:cubicBezTo>
                  <a:cubicBezTo>
                    <a:pt x="245" y="0"/>
                    <a:pt x="245" y="0"/>
                    <a:pt x="245" y="0"/>
                  </a:cubicBezTo>
                  <a:cubicBezTo>
                    <a:pt x="234" y="55"/>
                    <a:pt x="234" y="55"/>
                    <a:pt x="234" y="55"/>
                  </a:cubicBezTo>
                  <a:cubicBezTo>
                    <a:pt x="235" y="55"/>
                    <a:pt x="235" y="55"/>
                    <a:pt x="235" y="55"/>
                  </a:cubicBezTo>
                  <a:cubicBezTo>
                    <a:pt x="217" y="58"/>
                    <a:pt x="200" y="64"/>
                    <a:pt x="183" y="71"/>
                  </a:cubicBezTo>
                  <a:cubicBezTo>
                    <a:pt x="182" y="69"/>
                    <a:pt x="182" y="69"/>
                    <a:pt x="182" y="69"/>
                  </a:cubicBezTo>
                  <a:cubicBezTo>
                    <a:pt x="145" y="30"/>
                    <a:pt x="145" y="30"/>
                    <a:pt x="145" y="30"/>
                  </a:cubicBezTo>
                  <a:cubicBezTo>
                    <a:pt x="99" y="61"/>
                    <a:pt x="99" y="61"/>
                    <a:pt x="99" y="61"/>
                  </a:cubicBezTo>
                  <a:cubicBezTo>
                    <a:pt x="121" y="112"/>
                    <a:pt x="121" y="112"/>
                    <a:pt x="121" y="112"/>
                  </a:cubicBezTo>
                  <a:lnTo>
                    <a:pt x="121" y="113"/>
                  </a:lnTo>
                  <a:close/>
                  <a:moveTo>
                    <a:pt x="369" y="116"/>
                  </a:moveTo>
                  <a:cubicBezTo>
                    <a:pt x="455" y="169"/>
                    <a:pt x="483" y="282"/>
                    <a:pt x="430" y="369"/>
                  </a:cubicBezTo>
                  <a:cubicBezTo>
                    <a:pt x="378" y="456"/>
                    <a:pt x="264" y="484"/>
                    <a:pt x="177" y="431"/>
                  </a:cubicBezTo>
                  <a:cubicBezTo>
                    <a:pt x="91" y="378"/>
                    <a:pt x="63" y="265"/>
                    <a:pt x="116" y="178"/>
                  </a:cubicBezTo>
                  <a:cubicBezTo>
                    <a:pt x="168" y="91"/>
                    <a:pt x="282" y="64"/>
                    <a:pt x="369" y="116"/>
                  </a:cubicBezTo>
                  <a:close/>
                </a:path>
              </a:pathLst>
            </a:custGeom>
            <a:solidFill>
              <a:schemeClr val="accent1"/>
            </a:solidFill>
            <a:ln>
              <a:noFill/>
            </a:ln>
          </p:spPr>
          <p:txBody>
            <a:bodyPr anchor="ctr"/>
            <a:lstStyle/>
            <a:p>
              <a:pPr algn="ctr"/>
              <a:endParaRPr sz="1800">
                <a:latin typeface="Arial" panose="020B0604020202020204" pitchFamily="34" charset="0"/>
                <a:ea typeface="汉仪旗黑-60S" panose="00020600040101010101" pitchFamily="18" charset="-122"/>
                <a:cs typeface="+mn-ea"/>
                <a:sym typeface="Arial" panose="020B0604020202020204" pitchFamily="34" charset="0"/>
              </a:endParaRPr>
            </a:p>
          </p:txBody>
        </p:sp>
        <p:sp>
          <p:nvSpPr>
            <p:cNvPr id="46" name="Freeform: Shape 8"/>
            <p:cNvSpPr/>
            <p:nvPr/>
          </p:nvSpPr>
          <p:spPr bwMode="auto">
            <a:xfrm>
              <a:off x="3375361" y="4267503"/>
              <a:ext cx="661830" cy="666970"/>
            </a:xfrm>
            <a:custGeom>
              <a:avLst/>
              <a:gdLst>
                <a:gd name="T0" fmla="*/ 28 w 218"/>
                <a:gd name="T1" fmla="*/ 60 h 219"/>
                <a:gd name="T2" fmla="*/ 60 w 218"/>
                <a:gd name="T3" fmla="*/ 191 h 219"/>
                <a:gd name="T4" fmla="*/ 191 w 218"/>
                <a:gd name="T5" fmla="*/ 159 h 219"/>
                <a:gd name="T6" fmla="*/ 159 w 218"/>
                <a:gd name="T7" fmla="*/ 28 h 219"/>
                <a:gd name="T8" fmla="*/ 28 w 218"/>
                <a:gd name="T9" fmla="*/ 60 h 219"/>
              </a:gdLst>
              <a:ahLst/>
              <a:cxnLst>
                <a:cxn ang="0">
                  <a:pos x="T0" y="T1"/>
                </a:cxn>
                <a:cxn ang="0">
                  <a:pos x="T2" y="T3"/>
                </a:cxn>
                <a:cxn ang="0">
                  <a:pos x="T4" y="T5"/>
                </a:cxn>
                <a:cxn ang="0">
                  <a:pos x="T6" y="T7"/>
                </a:cxn>
                <a:cxn ang="0">
                  <a:pos x="T8" y="T9"/>
                </a:cxn>
              </a:cxnLst>
              <a:rect l="0" t="0" r="r" b="b"/>
              <a:pathLst>
                <a:path w="218" h="219">
                  <a:moveTo>
                    <a:pt x="28" y="60"/>
                  </a:moveTo>
                  <a:cubicBezTo>
                    <a:pt x="0" y="105"/>
                    <a:pt x="15" y="164"/>
                    <a:pt x="60" y="191"/>
                  </a:cubicBezTo>
                  <a:cubicBezTo>
                    <a:pt x="105" y="219"/>
                    <a:pt x="164" y="204"/>
                    <a:pt x="191" y="159"/>
                  </a:cubicBezTo>
                  <a:cubicBezTo>
                    <a:pt x="218" y="114"/>
                    <a:pt x="204" y="55"/>
                    <a:pt x="159" y="28"/>
                  </a:cubicBezTo>
                  <a:cubicBezTo>
                    <a:pt x="114" y="0"/>
                    <a:pt x="55" y="15"/>
                    <a:pt x="28" y="60"/>
                  </a:cubicBezTo>
                </a:path>
              </a:pathLst>
            </a:custGeom>
            <a:solidFill>
              <a:schemeClr val="accent2"/>
            </a:solidFill>
            <a:ln>
              <a:noFill/>
            </a:ln>
          </p:spPr>
          <p:txBody>
            <a:bodyPr vert="horz" wrap="none" lIns="0" tIns="0" rIns="0" bIns="0" anchor="ctr" anchorCtr="1" compatLnSpc="1">
              <a:normAutofit/>
            </a:bodyPr>
            <a:lstStyle/>
            <a:p>
              <a:pPr algn="ctr"/>
              <a:r>
                <a:rPr lang="en-US" altLang="zh-CN" sz="1200" dirty="0">
                  <a:solidFill>
                    <a:schemeClr val="bg1"/>
                  </a:solidFill>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rPr>
                <a:t>2</a:t>
              </a:r>
              <a:r>
                <a:rPr lang="zh-CN" altLang="en-US" sz="1200" dirty="0">
                  <a:solidFill>
                    <a:schemeClr val="bg1"/>
                  </a:solidFill>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rPr>
                <a:t>大</a:t>
              </a:r>
              <a:r>
                <a:rPr lang="zh-CN" altLang="en-US" sz="1200" dirty="0">
                  <a:solidFill>
                    <a:schemeClr val="bg1"/>
                  </a:solidFill>
                  <a:latin typeface="Arial" panose="020B0604020202020204" pitchFamily="34" charset="0"/>
                  <a:ea typeface="汉仪旗黑-60S" panose="00020600040101010101" pitchFamily="18" charset="-122"/>
                  <a:cs typeface="+mn-ea"/>
                  <a:sym typeface="Arial" panose="020B0604020202020204" pitchFamily="34" charset="0"/>
                </a:rPr>
                <a:t>类</a:t>
              </a:r>
              <a:endParaRPr lang="zh-CN" altLang="en-US" sz="1200" dirty="0">
                <a:solidFill>
                  <a:schemeClr val="bg1"/>
                </a:solidFill>
                <a:latin typeface="Arial" panose="020B0604020202020204" pitchFamily="34" charset="0"/>
                <a:ea typeface="汉仪旗黑-60S" panose="00020600040101010101" pitchFamily="18" charset="-122"/>
                <a:cs typeface="+mn-ea"/>
                <a:sym typeface="Arial" panose="020B0604020202020204" pitchFamily="34" charset="0"/>
              </a:endParaRPr>
            </a:p>
          </p:txBody>
        </p:sp>
        <p:sp>
          <p:nvSpPr>
            <p:cNvPr id="47" name="Freeform: Shape 9"/>
            <p:cNvSpPr/>
            <p:nvPr/>
          </p:nvSpPr>
          <p:spPr bwMode="auto">
            <a:xfrm>
              <a:off x="3213438" y="4106865"/>
              <a:ext cx="988247" cy="988247"/>
            </a:xfrm>
            <a:custGeom>
              <a:avLst/>
              <a:gdLst>
                <a:gd name="T0" fmla="*/ 57 w 325"/>
                <a:gd name="T1" fmla="*/ 82 h 325"/>
                <a:gd name="T2" fmla="*/ 26 w 325"/>
                <a:gd name="T3" fmla="*/ 72 h 325"/>
                <a:gd name="T4" fmla="*/ 37 w 325"/>
                <a:gd name="T5" fmla="*/ 122 h 325"/>
                <a:gd name="T6" fmla="*/ 31 w 325"/>
                <a:gd name="T7" fmla="*/ 143 h 325"/>
                <a:gd name="T8" fmla="*/ 0 w 325"/>
                <a:gd name="T9" fmla="*/ 182 h 325"/>
                <a:gd name="T10" fmla="*/ 38 w 325"/>
                <a:gd name="T11" fmla="*/ 208 h 325"/>
                <a:gd name="T12" fmla="*/ 13 w 325"/>
                <a:gd name="T13" fmla="*/ 229 h 325"/>
                <a:gd name="T14" fmla="*/ 61 w 325"/>
                <a:gd name="T15" fmla="*/ 247 h 325"/>
                <a:gd name="T16" fmla="*/ 76 w 325"/>
                <a:gd name="T17" fmla="*/ 263 h 325"/>
                <a:gd name="T18" fmla="*/ 92 w 325"/>
                <a:gd name="T19" fmla="*/ 309 h 325"/>
                <a:gd name="T20" fmla="*/ 141 w 325"/>
                <a:gd name="T21" fmla="*/ 292 h 325"/>
                <a:gd name="T22" fmla="*/ 147 w 325"/>
                <a:gd name="T23" fmla="*/ 325 h 325"/>
                <a:gd name="T24" fmla="*/ 186 w 325"/>
                <a:gd name="T25" fmla="*/ 292 h 325"/>
                <a:gd name="T26" fmla="*/ 217 w 325"/>
                <a:gd name="T27" fmla="*/ 283 h 325"/>
                <a:gd name="T28" fmla="*/ 266 w 325"/>
                <a:gd name="T29" fmla="*/ 288 h 325"/>
                <a:gd name="T30" fmla="*/ 253 w 325"/>
                <a:gd name="T31" fmla="*/ 258 h 325"/>
                <a:gd name="T32" fmla="*/ 268 w 325"/>
                <a:gd name="T33" fmla="*/ 242 h 325"/>
                <a:gd name="T34" fmla="*/ 314 w 325"/>
                <a:gd name="T35" fmla="*/ 223 h 325"/>
                <a:gd name="T36" fmla="*/ 288 w 325"/>
                <a:gd name="T37" fmla="*/ 202 h 325"/>
                <a:gd name="T38" fmla="*/ 294 w 325"/>
                <a:gd name="T39" fmla="*/ 182 h 325"/>
                <a:gd name="T40" fmla="*/ 325 w 325"/>
                <a:gd name="T41" fmla="*/ 143 h 325"/>
                <a:gd name="T42" fmla="*/ 292 w 325"/>
                <a:gd name="T43" fmla="*/ 137 h 325"/>
                <a:gd name="T44" fmla="*/ 287 w 325"/>
                <a:gd name="T45" fmla="*/ 116 h 325"/>
                <a:gd name="T46" fmla="*/ 295 w 325"/>
                <a:gd name="T47" fmla="*/ 67 h 325"/>
                <a:gd name="T48" fmla="*/ 262 w 325"/>
                <a:gd name="T49" fmla="*/ 77 h 325"/>
                <a:gd name="T50" fmla="*/ 246 w 325"/>
                <a:gd name="T51" fmla="*/ 59 h 325"/>
                <a:gd name="T52" fmla="*/ 231 w 325"/>
                <a:gd name="T53" fmla="*/ 18 h 325"/>
                <a:gd name="T54" fmla="*/ 210 w 325"/>
                <a:gd name="T55" fmla="*/ 41 h 325"/>
                <a:gd name="T56" fmla="*/ 184 w 325"/>
                <a:gd name="T57" fmla="*/ 31 h 325"/>
                <a:gd name="T58" fmla="*/ 146 w 325"/>
                <a:gd name="T59" fmla="*/ 0 h 325"/>
                <a:gd name="T60" fmla="*/ 139 w 325"/>
                <a:gd name="T61" fmla="*/ 33 h 325"/>
                <a:gd name="T62" fmla="*/ 108 w 325"/>
                <a:gd name="T63" fmla="*/ 41 h 325"/>
                <a:gd name="T64" fmla="*/ 59 w 325"/>
                <a:gd name="T65" fmla="*/ 36 h 325"/>
                <a:gd name="T66" fmla="*/ 72 w 325"/>
                <a:gd name="T67" fmla="*/ 67 h 325"/>
                <a:gd name="T68" fmla="*/ 256 w 325"/>
                <a:gd name="T69" fmla="*/ 219 h 325"/>
                <a:gd name="T70" fmla="*/ 69 w 325"/>
                <a:gd name="T71" fmla="*/ 106 h 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25" h="325">
                  <a:moveTo>
                    <a:pt x="72" y="67"/>
                  </a:moveTo>
                  <a:cubicBezTo>
                    <a:pt x="67" y="71"/>
                    <a:pt x="62" y="77"/>
                    <a:pt x="57" y="82"/>
                  </a:cubicBezTo>
                  <a:cubicBezTo>
                    <a:pt x="57" y="82"/>
                    <a:pt x="57" y="82"/>
                    <a:pt x="57" y="82"/>
                  </a:cubicBezTo>
                  <a:cubicBezTo>
                    <a:pt x="26" y="72"/>
                    <a:pt x="26" y="72"/>
                    <a:pt x="26" y="72"/>
                  </a:cubicBezTo>
                  <a:cubicBezTo>
                    <a:pt x="11" y="101"/>
                    <a:pt x="11" y="101"/>
                    <a:pt x="11" y="101"/>
                  </a:cubicBezTo>
                  <a:cubicBezTo>
                    <a:pt x="37" y="122"/>
                    <a:pt x="37" y="122"/>
                    <a:pt x="37" y="122"/>
                  </a:cubicBezTo>
                  <a:cubicBezTo>
                    <a:pt x="35" y="129"/>
                    <a:pt x="33" y="136"/>
                    <a:pt x="32" y="143"/>
                  </a:cubicBezTo>
                  <a:cubicBezTo>
                    <a:pt x="31" y="143"/>
                    <a:pt x="31" y="143"/>
                    <a:pt x="31" y="143"/>
                  </a:cubicBezTo>
                  <a:cubicBezTo>
                    <a:pt x="0" y="149"/>
                    <a:pt x="0" y="149"/>
                    <a:pt x="0" y="149"/>
                  </a:cubicBezTo>
                  <a:cubicBezTo>
                    <a:pt x="0" y="182"/>
                    <a:pt x="0" y="182"/>
                    <a:pt x="0" y="182"/>
                  </a:cubicBezTo>
                  <a:cubicBezTo>
                    <a:pt x="33" y="187"/>
                    <a:pt x="33" y="187"/>
                    <a:pt x="33" y="187"/>
                  </a:cubicBezTo>
                  <a:cubicBezTo>
                    <a:pt x="34" y="194"/>
                    <a:pt x="36" y="201"/>
                    <a:pt x="38" y="208"/>
                  </a:cubicBezTo>
                  <a:cubicBezTo>
                    <a:pt x="38" y="208"/>
                    <a:pt x="38" y="208"/>
                    <a:pt x="38" y="208"/>
                  </a:cubicBezTo>
                  <a:cubicBezTo>
                    <a:pt x="13" y="229"/>
                    <a:pt x="13" y="229"/>
                    <a:pt x="13" y="229"/>
                  </a:cubicBezTo>
                  <a:cubicBezTo>
                    <a:pt x="30" y="257"/>
                    <a:pt x="30" y="257"/>
                    <a:pt x="30" y="257"/>
                  </a:cubicBezTo>
                  <a:cubicBezTo>
                    <a:pt x="61" y="247"/>
                    <a:pt x="61" y="247"/>
                    <a:pt x="61" y="247"/>
                  </a:cubicBezTo>
                  <a:cubicBezTo>
                    <a:pt x="66" y="252"/>
                    <a:pt x="68" y="256"/>
                    <a:pt x="76" y="262"/>
                  </a:cubicBezTo>
                  <a:cubicBezTo>
                    <a:pt x="76" y="263"/>
                    <a:pt x="76" y="263"/>
                    <a:pt x="76" y="263"/>
                  </a:cubicBezTo>
                  <a:cubicBezTo>
                    <a:pt x="64" y="292"/>
                    <a:pt x="64" y="292"/>
                    <a:pt x="64" y="292"/>
                  </a:cubicBezTo>
                  <a:cubicBezTo>
                    <a:pt x="92" y="309"/>
                    <a:pt x="92" y="309"/>
                    <a:pt x="92" y="309"/>
                  </a:cubicBezTo>
                  <a:cubicBezTo>
                    <a:pt x="114" y="285"/>
                    <a:pt x="114" y="285"/>
                    <a:pt x="114" y="285"/>
                  </a:cubicBezTo>
                  <a:cubicBezTo>
                    <a:pt x="123" y="288"/>
                    <a:pt x="132" y="291"/>
                    <a:pt x="141" y="292"/>
                  </a:cubicBezTo>
                  <a:cubicBezTo>
                    <a:pt x="141" y="293"/>
                    <a:pt x="141" y="293"/>
                    <a:pt x="141" y="293"/>
                  </a:cubicBezTo>
                  <a:cubicBezTo>
                    <a:pt x="147" y="325"/>
                    <a:pt x="147" y="325"/>
                    <a:pt x="147" y="325"/>
                  </a:cubicBezTo>
                  <a:cubicBezTo>
                    <a:pt x="179" y="324"/>
                    <a:pt x="179" y="324"/>
                    <a:pt x="179" y="324"/>
                  </a:cubicBezTo>
                  <a:cubicBezTo>
                    <a:pt x="186" y="292"/>
                    <a:pt x="186" y="292"/>
                    <a:pt x="186" y="292"/>
                  </a:cubicBezTo>
                  <a:cubicBezTo>
                    <a:pt x="196" y="290"/>
                    <a:pt x="206" y="287"/>
                    <a:pt x="216" y="283"/>
                  </a:cubicBezTo>
                  <a:cubicBezTo>
                    <a:pt x="217" y="283"/>
                    <a:pt x="217" y="283"/>
                    <a:pt x="217" y="283"/>
                  </a:cubicBezTo>
                  <a:cubicBezTo>
                    <a:pt x="239" y="307"/>
                    <a:pt x="239" y="307"/>
                    <a:pt x="239" y="307"/>
                  </a:cubicBezTo>
                  <a:cubicBezTo>
                    <a:pt x="266" y="288"/>
                    <a:pt x="266" y="288"/>
                    <a:pt x="266" y="288"/>
                  </a:cubicBezTo>
                  <a:cubicBezTo>
                    <a:pt x="253" y="258"/>
                    <a:pt x="253" y="258"/>
                    <a:pt x="253" y="258"/>
                  </a:cubicBezTo>
                  <a:cubicBezTo>
                    <a:pt x="253" y="258"/>
                    <a:pt x="253" y="258"/>
                    <a:pt x="253" y="258"/>
                  </a:cubicBezTo>
                  <a:cubicBezTo>
                    <a:pt x="258" y="253"/>
                    <a:pt x="263" y="248"/>
                    <a:pt x="268" y="242"/>
                  </a:cubicBezTo>
                  <a:cubicBezTo>
                    <a:pt x="268" y="242"/>
                    <a:pt x="268" y="242"/>
                    <a:pt x="268" y="242"/>
                  </a:cubicBezTo>
                  <a:cubicBezTo>
                    <a:pt x="299" y="252"/>
                    <a:pt x="299" y="252"/>
                    <a:pt x="299" y="252"/>
                  </a:cubicBezTo>
                  <a:cubicBezTo>
                    <a:pt x="314" y="223"/>
                    <a:pt x="314" y="223"/>
                    <a:pt x="314" y="223"/>
                  </a:cubicBezTo>
                  <a:cubicBezTo>
                    <a:pt x="288" y="202"/>
                    <a:pt x="288" y="202"/>
                    <a:pt x="288" y="202"/>
                  </a:cubicBezTo>
                  <a:cubicBezTo>
                    <a:pt x="288" y="202"/>
                    <a:pt x="288" y="202"/>
                    <a:pt x="288" y="202"/>
                  </a:cubicBezTo>
                  <a:cubicBezTo>
                    <a:pt x="290" y="195"/>
                    <a:pt x="292" y="189"/>
                    <a:pt x="293" y="182"/>
                  </a:cubicBezTo>
                  <a:cubicBezTo>
                    <a:pt x="294" y="182"/>
                    <a:pt x="294" y="182"/>
                    <a:pt x="294" y="182"/>
                  </a:cubicBezTo>
                  <a:cubicBezTo>
                    <a:pt x="325" y="175"/>
                    <a:pt x="325" y="175"/>
                    <a:pt x="325" y="175"/>
                  </a:cubicBezTo>
                  <a:cubicBezTo>
                    <a:pt x="325" y="143"/>
                    <a:pt x="325" y="143"/>
                    <a:pt x="325" y="143"/>
                  </a:cubicBezTo>
                  <a:cubicBezTo>
                    <a:pt x="292" y="137"/>
                    <a:pt x="292" y="137"/>
                    <a:pt x="292" y="137"/>
                  </a:cubicBezTo>
                  <a:cubicBezTo>
                    <a:pt x="292" y="137"/>
                    <a:pt x="292" y="137"/>
                    <a:pt x="292" y="137"/>
                  </a:cubicBezTo>
                  <a:cubicBezTo>
                    <a:pt x="290" y="130"/>
                    <a:pt x="288" y="123"/>
                    <a:pt x="286" y="117"/>
                  </a:cubicBezTo>
                  <a:cubicBezTo>
                    <a:pt x="287" y="116"/>
                    <a:pt x="287" y="116"/>
                    <a:pt x="287" y="116"/>
                  </a:cubicBezTo>
                  <a:cubicBezTo>
                    <a:pt x="312" y="96"/>
                    <a:pt x="312" y="96"/>
                    <a:pt x="312" y="96"/>
                  </a:cubicBezTo>
                  <a:cubicBezTo>
                    <a:pt x="295" y="67"/>
                    <a:pt x="295" y="67"/>
                    <a:pt x="295" y="67"/>
                  </a:cubicBezTo>
                  <a:cubicBezTo>
                    <a:pt x="264" y="78"/>
                    <a:pt x="264" y="78"/>
                    <a:pt x="264" y="78"/>
                  </a:cubicBezTo>
                  <a:cubicBezTo>
                    <a:pt x="262" y="77"/>
                    <a:pt x="262" y="77"/>
                    <a:pt x="262" y="77"/>
                  </a:cubicBezTo>
                  <a:cubicBezTo>
                    <a:pt x="257" y="71"/>
                    <a:pt x="253" y="67"/>
                    <a:pt x="245" y="61"/>
                  </a:cubicBezTo>
                  <a:cubicBezTo>
                    <a:pt x="246" y="59"/>
                    <a:pt x="246" y="59"/>
                    <a:pt x="246" y="59"/>
                  </a:cubicBezTo>
                  <a:cubicBezTo>
                    <a:pt x="259" y="36"/>
                    <a:pt x="259" y="36"/>
                    <a:pt x="259" y="36"/>
                  </a:cubicBezTo>
                  <a:cubicBezTo>
                    <a:pt x="231" y="18"/>
                    <a:pt x="231" y="18"/>
                    <a:pt x="231" y="18"/>
                  </a:cubicBezTo>
                  <a:cubicBezTo>
                    <a:pt x="210" y="41"/>
                    <a:pt x="210" y="41"/>
                    <a:pt x="210" y="41"/>
                  </a:cubicBezTo>
                  <a:cubicBezTo>
                    <a:pt x="210" y="41"/>
                    <a:pt x="210" y="41"/>
                    <a:pt x="210" y="41"/>
                  </a:cubicBezTo>
                  <a:cubicBezTo>
                    <a:pt x="201" y="37"/>
                    <a:pt x="193" y="34"/>
                    <a:pt x="184" y="33"/>
                  </a:cubicBezTo>
                  <a:cubicBezTo>
                    <a:pt x="184" y="31"/>
                    <a:pt x="184" y="31"/>
                    <a:pt x="184" y="31"/>
                  </a:cubicBezTo>
                  <a:cubicBezTo>
                    <a:pt x="178" y="0"/>
                    <a:pt x="178" y="0"/>
                    <a:pt x="178" y="0"/>
                  </a:cubicBezTo>
                  <a:cubicBezTo>
                    <a:pt x="146" y="0"/>
                    <a:pt x="146" y="0"/>
                    <a:pt x="146" y="0"/>
                  </a:cubicBezTo>
                  <a:cubicBezTo>
                    <a:pt x="139" y="32"/>
                    <a:pt x="139" y="32"/>
                    <a:pt x="139" y="32"/>
                  </a:cubicBezTo>
                  <a:cubicBezTo>
                    <a:pt x="139" y="33"/>
                    <a:pt x="139" y="33"/>
                    <a:pt x="139" y="33"/>
                  </a:cubicBezTo>
                  <a:cubicBezTo>
                    <a:pt x="129" y="34"/>
                    <a:pt x="119" y="37"/>
                    <a:pt x="109" y="42"/>
                  </a:cubicBezTo>
                  <a:cubicBezTo>
                    <a:pt x="108" y="41"/>
                    <a:pt x="108" y="41"/>
                    <a:pt x="108" y="41"/>
                  </a:cubicBezTo>
                  <a:cubicBezTo>
                    <a:pt x="86" y="18"/>
                    <a:pt x="86" y="18"/>
                    <a:pt x="86" y="18"/>
                  </a:cubicBezTo>
                  <a:cubicBezTo>
                    <a:pt x="59" y="36"/>
                    <a:pt x="59" y="36"/>
                    <a:pt x="59" y="36"/>
                  </a:cubicBezTo>
                  <a:cubicBezTo>
                    <a:pt x="72" y="66"/>
                    <a:pt x="72" y="66"/>
                    <a:pt x="72" y="66"/>
                  </a:cubicBezTo>
                  <a:lnTo>
                    <a:pt x="72" y="67"/>
                  </a:lnTo>
                  <a:close/>
                  <a:moveTo>
                    <a:pt x="219" y="69"/>
                  </a:moveTo>
                  <a:cubicBezTo>
                    <a:pt x="271" y="100"/>
                    <a:pt x="287" y="167"/>
                    <a:pt x="256" y="219"/>
                  </a:cubicBezTo>
                  <a:cubicBezTo>
                    <a:pt x="224" y="271"/>
                    <a:pt x="157" y="287"/>
                    <a:pt x="106" y="256"/>
                  </a:cubicBezTo>
                  <a:cubicBezTo>
                    <a:pt x="54" y="225"/>
                    <a:pt x="37" y="157"/>
                    <a:pt x="69" y="106"/>
                  </a:cubicBezTo>
                  <a:cubicBezTo>
                    <a:pt x="100" y="54"/>
                    <a:pt x="167" y="38"/>
                    <a:pt x="219" y="69"/>
                  </a:cubicBezTo>
                  <a:close/>
                </a:path>
              </a:pathLst>
            </a:custGeom>
            <a:solidFill>
              <a:schemeClr val="accent2"/>
            </a:solidFill>
            <a:ln>
              <a:noFill/>
            </a:ln>
          </p:spPr>
          <p:txBody>
            <a:bodyPr anchor="ctr"/>
            <a:lstStyle/>
            <a:p>
              <a:pPr algn="ctr"/>
              <a:endParaRPr sz="1800">
                <a:latin typeface="Arial" panose="020B0604020202020204" pitchFamily="34" charset="0"/>
                <a:ea typeface="汉仪旗黑-60S" panose="00020600040101010101" pitchFamily="18" charset="-122"/>
                <a:cs typeface="+mn-ea"/>
                <a:sym typeface="Arial" panose="020B0604020202020204" pitchFamily="34" charset="0"/>
              </a:endParaRPr>
            </a:p>
          </p:txBody>
        </p:sp>
        <p:sp>
          <p:nvSpPr>
            <p:cNvPr id="48" name="Freeform: Shape 10"/>
            <p:cNvSpPr/>
            <p:nvPr/>
          </p:nvSpPr>
          <p:spPr bwMode="auto">
            <a:xfrm>
              <a:off x="824424" y="3991205"/>
              <a:ext cx="379106" cy="334127"/>
            </a:xfrm>
            <a:custGeom>
              <a:avLst/>
              <a:gdLst>
                <a:gd name="T0" fmla="*/ 113 w 125"/>
                <a:gd name="T1" fmla="*/ 62 h 110"/>
                <a:gd name="T2" fmla="*/ 117 w 125"/>
                <a:gd name="T3" fmla="*/ 97 h 110"/>
                <a:gd name="T4" fmla="*/ 82 w 125"/>
                <a:gd name="T5" fmla="*/ 102 h 110"/>
                <a:gd name="T6" fmla="*/ 13 w 125"/>
                <a:gd name="T7" fmla="*/ 49 h 110"/>
                <a:gd name="T8" fmla="*/ 9 w 125"/>
                <a:gd name="T9" fmla="*/ 14 h 110"/>
                <a:gd name="T10" fmla="*/ 44 w 125"/>
                <a:gd name="T11" fmla="*/ 9 h 110"/>
                <a:gd name="T12" fmla="*/ 113 w 125"/>
                <a:gd name="T13" fmla="*/ 62 h 110"/>
              </a:gdLst>
              <a:ahLst/>
              <a:cxnLst>
                <a:cxn ang="0">
                  <a:pos x="T0" y="T1"/>
                </a:cxn>
                <a:cxn ang="0">
                  <a:pos x="T2" y="T3"/>
                </a:cxn>
                <a:cxn ang="0">
                  <a:pos x="T4" y="T5"/>
                </a:cxn>
                <a:cxn ang="0">
                  <a:pos x="T6" y="T7"/>
                </a:cxn>
                <a:cxn ang="0">
                  <a:pos x="T8" y="T9"/>
                </a:cxn>
                <a:cxn ang="0">
                  <a:pos x="T10" y="T11"/>
                </a:cxn>
                <a:cxn ang="0">
                  <a:pos x="T12" y="T13"/>
                </a:cxn>
              </a:cxnLst>
              <a:rect l="0" t="0" r="r" b="b"/>
              <a:pathLst>
                <a:path w="125" h="110">
                  <a:moveTo>
                    <a:pt x="113" y="62"/>
                  </a:moveTo>
                  <a:cubicBezTo>
                    <a:pt x="124" y="70"/>
                    <a:pt x="125" y="86"/>
                    <a:pt x="117" y="97"/>
                  </a:cubicBezTo>
                  <a:cubicBezTo>
                    <a:pt x="109" y="108"/>
                    <a:pt x="93" y="110"/>
                    <a:pt x="82" y="102"/>
                  </a:cubicBezTo>
                  <a:cubicBezTo>
                    <a:pt x="13" y="49"/>
                    <a:pt x="13" y="49"/>
                    <a:pt x="13" y="49"/>
                  </a:cubicBezTo>
                  <a:cubicBezTo>
                    <a:pt x="2" y="41"/>
                    <a:pt x="0" y="25"/>
                    <a:pt x="9" y="14"/>
                  </a:cubicBezTo>
                  <a:cubicBezTo>
                    <a:pt x="17" y="3"/>
                    <a:pt x="33" y="0"/>
                    <a:pt x="44" y="9"/>
                  </a:cubicBezTo>
                  <a:lnTo>
                    <a:pt x="113" y="62"/>
                  </a:lnTo>
                  <a:close/>
                </a:path>
              </a:pathLst>
            </a:custGeom>
            <a:solidFill>
              <a:schemeClr val="accent3"/>
            </a:solidFill>
            <a:ln>
              <a:noFill/>
            </a:ln>
          </p:spPr>
          <p:txBody>
            <a:bodyPr anchor="ctr"/>
            <a:lstStyle/>
            <a:p>
              <a:pPr algn="ctr"/>
              <a:endParaRPr sz="1800">
                <a:latin typeface="Arial" panose="020B0604020202020204" pitchFamily="34" charset="0"/>
                <a:ea typeface="汉仪旗黑-60S" panose="00020600040101010101" pitchFamily="18" charset="-122"/>
                <a:cs typeface="+mn-ea"/>
                <a:sym typeface="Arial" panose="020B0604020202020204" pitchFamily="34" charset="0"/>
              </a:endParaRPr>
            </a:p>
          </p:txBody>
        </p:sp>
        <p:sp>
          <p:nvSpPr>
            <p:cNvPr id="49" name="Freeform: Shape 11"/>
            <p:cNvSpPr/>
            <p:nvPr/>
          </p:nvSpPr>
          <p:spPr bwMode="auto">
            <a:xfrm>
              <a:off x="571258" y="4727571"/>
              <a:ext cx="426656" cy="218468"/>
            </a:xfrm>
            <a:custGeom>
              <a:avLst/>
              <a:gdLst>
                <a:gd name="T0" fmla="*/ 117 w 140"/>
                <a:gd name="T1" fmla="*/ 20 h 72"/>
                <a:gd name="T2" fmla="*/ 137 w 140"/>
                <a:gd name="T3" fmla="*/ 49 h 72"/>
                <a:gd name="T4" fmla="*/ 108 w 140"/>
                <a:gd name="T5" fmla="*/ 69 h 72"/>
                <a:gd name="T6" fmla="*/ 22 w 140"/>
                <a:gd name="T7" fmla="*/ 52 h 72"/>
                <a:gd name="T8" fmla="*/ 3 w 140"/>
                <a:gd name="T9" fmla="*/ 23 h 72"/>
                <a:gd name="T10" fmla="*/ 32 w 140"/>
                <a:gd name="T11" fmla="*/ 3 h 72"/>
                <a:gd name="T12" fmla="*/ 117 w 140"/>
                <a:gd name="T13" fmla="*/ 20 h 72"/>
              </a:gdLst>
              <a:ahLst/>
              <a:cxnLst>
                <a:cxn ang="0">
                  <a:pos x="T0" y="T1"/>
                </a:cxn>
                <a:cxn ang="0">
                  <a:pos x="T2" y="T3"/>
                </a:cxn>
                <a:cxn ang="0">
                  <a:pos x="T4" y="T5"/>
                </a:cxn>
                <a:cxn ang="0">
                  <a:pos x="T6" y="T7"/>
                </a:cxn>
                <a:cxn ang="0">
                  <a:pos x="T8" y="T9"/>
                </a:cxn>
                <a:cxn ang="0">
                  <a:pos x="T10" y="T11"/>
                </a:cxn>
                <a:cxn ang="0">
                  <a:pos x="T12" y="T13"/>
                </a:cxn>
              </a:cxnLst>
              <a:rect l="0" t="0" r="r" b="b"/>
              <a:pathLst>
                <a:path w="140" h="72">
                  <a:moveTo>
                    <a:pt x="117" y="20"/>
                  </a:moveTo>
                  <a:cubicBezTo>
                    <a:pt x="131" y="22"/>
                    <a:pt x="140" y="36"/>
                    <a:pt x="137" y="49"/>
                  </a:cubicBezTo>
                  <a:cubicBezTo>
                    <a:pt x="134" y="63"/>
                    <a:pt x="121" y="72"/>
                    <a:pt x="108" y="69"/>
                  </a:cubicBezTo>
                  <a:cubicBezTo>
                    <a:pt x="22" y="52"/>
                    <a:pt x="22" y="52"/>
                    <a:pt x="22" y="52"/>
                  </a:cubicBezTo>
                  <a:cubicBezTo>
                    <a:pt x="9" y="50"/>
                    <a:pt x="0" y="37"/>
                    <a:pt x="3" y="23"/>
                  </a:cubicBezTo>
                  <a:cubicBezTo>
                    <a:pt x="6" y="9"/>
                    <a:pt x="19" y="0"/>
                    <a:pt x="32" y="3"/>
                  </a:cubicBezTo>
                  <a:lnTo>
                    <a:pt x="117" y="20"/>
                  </a:lnTo>
                  <a:close/>
                </a:path>
              </a:pathLst>
            </a:custGeom>
            <a:solidFill>
              <a:schemeClr val="accent2"/>
            </a:solidFill>
            <a:ln>
              <a:noFill/>
            </a:ln>
          </p:spPr>
          <p:txBody>
            <a:bodyPr anchor="ctr"/>
            <a:lstStyle/>
            <a:p>
              <a:pPr algn="ctr"/>
              <a:endParaRPr sz="1800">
                <a:latin typeface="Arial" panose="020B0604020202020204" pitchFamily="34" charset="0"/>
                <a:ea typeface="汉仪旗黑-60S" panose="00020600040101010101" pitchFamily="18" charset="-122"/>
                <a:cs typeface="+mn-ea"/>
                <a:sym typeface="Arial" panose="020B0604020202020204" pitchFamily="34" charset="0"/>
              </a:endParaRPr>
            </a:p>
          </p:txBody>
        </p:sp>
        <p:sp>
          <p:nvSpPr>
            <p:cNvPr id="50" name="Freeform: Shape 12"/>
            <p:cNvSpPr/>
            <p:nvPr/>
          </p:nvSpPr>
          <p:spPr bwMode="auto">
            <a:xfrm>
              <a:off x="757599" y="5433095"/>
              <a:ext cx="422800" cy="240315"/>
            </a:xfrm>
            <a:custGeom>
              <a:avLst/>
              <a:gdLst>
                <a:gd name="T0" fmla="*/ 105 w 139"/>
                <a:gd name="T1" fmla="*/ 4 h 79"/>
                <a:gd name="T2" fmla="*/ 136 w 139"/>
                <a:gd name="T3" fmla="*/ 22 h 79"/>
                <a:gd name="T4" fmla="*/ 118 w 139"/>
                <a:gd name="T5" fmla="*/ 52 h 79"/>
                <a:gd name="T6" fmla="*/ 34 w 139"/>
                <a:gd name="T7" fmla="*/ 75 h 79"/>
                <a:gd name="T8" fmla="*/ 4 w 139"/>
                <a:gd name="T9" fmla="*/ 57 h 79"/>
                <a:gd name="T10" fmla="*/ 21 w 139"/>
                <a:gd name="T11" fmla="*/ 26 h 79"/>
                <a:gd name="T12" fmla="*/ 105 w 139"/>
                <a:gd name="T13" fmla="*/ 4 h 79"/>
              </a:gdLst>
              <a:ahLst/>
              <a:cxnLst>
                <a:cxn ang="0">
                  <a:pos x="T0" y="T1"/>
                </a:cxn>
                <a:cxn ang="0">
                  <a:pos x="T2" y="T3"/>
                </a:cxn>
                <a:cxn ang="0">
                  <a:pos x="T4" y="T5"/>
                </a:cxn>
                <a:cxn ang="0">
                  <a:pos x="T6" y="T7"/>
                </a:cxn>
                <a:cxn ang="0">
                  <a:pos x="T8" y="T9"/>
                </a:cxn>
                <a:cxn ang="0">
                  <a:pos x="T10" y="T11"/>
                </a:cxn>
                <a:cxn ang="0">
                  <a:pos x="T12" y="T13"/>
                </a:cxn>
              </a:cxnLst>
              <a:rect l="0" t="0" r="r" b="b"/>
              <a:pathLst>
                <a:path w="139" h="79">
                  <a:moveTo>
                    <a:pt x="105" y="4"/>
                  </a:moveTo>
                  <a:cubicBezTo>
                    <a:pt x="118" y="0"/>
                    <a:pt x="132" y="8"/>
                    <a:pt x="136" y="22"/>
                  </a:cubicBezTo>
                  <a:cubicBezTo>
                    <a:pt x="139" y="35"/>
                    <a:pt x="131" y="49"/>
                    <a:pt x="118" y="52"/>
                  </a:cubicBezTo>
                  <a:cubicBezTo>
                    <a:pt x="34" y="75"/>
                    <a:pt x="34" y="75"/>
                    <a:pt x="34" y="75"/>
                  </a:cubicBezTo>
                  <a:cubicBezTo>
                    <a:pt x="21" y="79"/>
                    <a:pt x="7" y="71"/>
                    <a:pt x="4" y="57"/>
                  </a:cubicBezTo>
                  <a:cubicBezTo>
                    <a:pt x="0" y="44"/>
                    <a:pt x="8" y="30"/>
                    <a:pt x="21" y="26"/>
                  </a:cubicBezTo>
                  <a:lnTo>
                    <a:pt x="105" y="4"/>
                  </a:lnTo>
                  <a:close/>
                </a:path>
              </a:pathLst>
            </a:custGeom>
            <a:solidFill>
              <a:schemeClr val="accent1"/>
            </a:solidFill>
            <a:ln>
              <a:noFill/>
            </a:ln>
          </p:spPr>
          <p:txBody>
            <a:bodyPr anchor="ctr"/>
            <a:lstStyle/>
            <a:p>
              <a:pPr algn="ctr"/>
              <a:endParaRPr sz="1800">
                <a:latin typeface="Arial" panose="020B0604020202020204" pitchFamily="34" charset="0"/>
                <a:ea typeface="汉仪旗黑-60S" panose="00020600040101010101" pitchFamily="18" charset="-122"/>
                <a:cs typeface="+mn-ea"/>
                <a:sym typeface="Arial" panose="020B0604020202020204" pitchFamily="34" charset="0"/>
              </a:endParaRPr>
            </a:p>
          </p:txBody>
        </p:sp>
        <p:sp>
          <p:nvSpPr>
            <p:cNvPr id="51" name="Freeform: Shape 13"/>
            <p:cNvSpPr/>
            <p:nvPr/>
          </p:nvSpPr>
          <p:spPr bwMode="auto">
            <a:xfrm>
              <a:off x="3544995" y="5433095"/>
              <a:ext cx="425371" cy="240315"/>
            </a:xfrm>
            <a:custGeom>
              <a:avLst/>
              <a:gdLst>
                <a:gd name="T0" fmla="*/ 35 w 140"/>
                <a:gd name="T1" fmla="*/ 4 h 79"/>
                <a:gd name="T2" fmla="*/ 4 w 140"/>
                <a:gd name="T3" fmla="*/ 22 h 79"/>
                <a:gd name="T4" fmla="*/ 21 w 140"/>
                <a:gd name="T5" fmla="*/ 52 h 79"/>
                <a:gd name="T6" fmla="*/ 105 w 140"/>
                <a:gd name="T7" fmla="*/ 75 h 79"/>
                <a:gd name="T8" fmla="*/ 136 w 140"/>
                <a:gd name="T9" fmla="*/ 57 h 79"/>
                <a:gd name="T10" fmla="*/ 119 w 140"/>
                <a:gd name="T11" fmla="*/ 26 h 79"/>
                <a:gd name="T12" fmla="*/ 35 w 140"/>
                <a:gd name="T13" fmla="*/ 4 h 79"/>
              </a:gdLst>
              <a:ahLst/>
              <a:cxnLst>
                <a:cxn ang="0">
                  <a:pos x="T0" y="T1"/>
                </a:cxn>
                <a:cxn ang="0">
                  <a:pos x="T2" y="T3"/>
                </a:cxn>
                <a:cxn ang="0">
                  <a:pos x="T4" y="T5"/>
                </a:cxn>
                <a:cxn ang="0">
                  <a:pos x="T6" y="T7"/>
                </a:cxn>
                <a:cxn ang="0">
                  <a:pos x="T8" y="T9"/>
                </a:cxn>
                <a:cxn ang="0">
                  <a:pos x="T10" y="T11"/>
                </a:cxn>
                <a:cxn ang="0">
                  <a:pos x="T12" y="T13"/>
                </a:cxn>
              </a:cxnLst>
              <a:rect l="0" t="0" r="r" b="b"/>
              <a:pathLst>
                <a:path w="140" h="79">
                  <a:moveTo>
                    <a:pt x="35" y="4"/>
                  </a:moveTo>
                  <a:cubicBezTo>
                    <a:pt x="21" y="0"/>
                    <a:pt x="8" y="8"/>
                    <a:pt x="4" y="22"/>
                  </a:cubicBezTo>
                  <a:cubicBezTo>
                    <a:pt x="0" y="35"/>
                    <a:pt x="8" y="49"/>
                    <a:pt x="21" y="52"/>
                  </a:cubicBezTo>
                  <a:cubicBezTo>
                    <a:pt x="105" y="75"/>
                    <a:pt x="105" y="75"/>
                    <a:pt x="105" y="75"/>
                  </a:cubicBezTo>
                  <a:cubicBezTo>
                    <a:pt x="119" y="79"/>
                    <a:pt x="132" y="71"/>
                    <a:pt x="136" y="57"/>
                  </a:cubicBezTo>
                  <a:cubicBezTo>
                    <a:pt x="140" y="44"/>
                    <a:pt x="132" y="30"/>
                    <a:pt x="119" y="26"/>
                  </a:cubicBezTo>
                  <a:lnTo>
                    <a:pt x="35" y="4"/>
                  </a:lnTo>
                  <a:close/>
                </a:path>
              </a:pathLst>
            </a:custGeom>
            <a:solidFill>
              <a:schemeClr val="accent4"/>
            </a:solidFill>
            <a:ln>
              <a:noFill/>
            </a:ln>
          </p:spPr>
          <p:txBody>
            <a:bodyPr anchor="ctr"/>
            <a:lstStyle/>
            <a:p>
              <a:pPr algn="ctr"/>
              <a:endParaRPr sz="1800">
                <a:latin typeface="Arial" panose="020B0604020202020204" pitchFamily="34" charset="0"/>
                <a:ea typeface="汉仪旗黑-60S" panose="00020600040101010101" pitchFamily="18" charset="-122"/>
                <a:cs typeface="+mn-ea"/>
                <a:sym typeface="Arial" panose="020B0604020202020204" pitchFamily="34" charset="0"/>
              </a:endParaRPr>
            </a:p>
          </p:txBody>
        </p:sp>
        <p:sp>
          <p:nvSpPr>
            <p:cNvPr id="52" name="Freeform: Shape 14"/>
            <p:cNvSpPr/>
            <p:nvPr/>
          </p:nvSpPr>
          <p:spPr bwMode="auto">
            <a:xfrm>
              <a:off x="1140561" y="3748320"/>
              <a:ext cx="2335039" cy="2748843"/>
            </a:xfrm>
            <a:custGeom>
              <a:avLst/>
              <a:gdLst>
                <a:gd name="T0" fmla="*/ 702 w 768"/>
                <a:gd name="T1" fmla="*/ 412 h 904"/>
                <a:gd name="T2" fmla="*/ 611 w 768"/>
                <a:gd name="T3" fmla="*/ 601 h 904"/>
                <a:gd name="T4" fmla="*/ 611 w 768"/>
                <a:gd name="T5" fmla="*/ 602 h 904"/>
                <a:gd name="T6" fmla="*/ 609 w 768"/>
                <a:gd name="T7" fmla="*/ 604 h 904"/>
                <a:gd name="T8" fmla="*/ 606 w 768"/>
                <a:gd name="T9" fmla="*/ 606 h 904"/>
                <a:gd name="T10" fmla="*/ 606 w 768"/>
                <a:gd name="T11" fmla="*/ 607 h 904"/>
                <a:gd name="T12" fmla="*/ 536 w 768"/>
                <a:gd name="T13" fmla="*/ 735 h 904"/>
                <a:gd name="T14" fmla="*/ 523 w 768"/>
                <a:gd name="T15" fmla="*/ 827 h 904"/>
                <a:gd name="T16" fmla="*/ 523 w 768"/>
                <a:gd name="T17" fmla="*/ 833 h 904"/>
                <a:gd name="T18" fmla="*/ 521 w 768"/>
                <a:gd name="T19" fmla="*/ 837 h 904"/>
                <a:gd name="T20" fmla="*/ 504 w 768"/>
                <a:gd name="T21" fmla="*/ 844 h 904"/>
                <a:gd name="T22" fmla="*/ 274 w 768"/>
                <a:gd name="T23" fmla="*/ 844 h 904"/>
                <a:gd name="T24" fmla="*/ 257 w 768"/>
                <a:gd name="T25" fmla="*/ 837 h 904"/>
                <a:gd name="T26" fmla="*/ 255 w 768"/>
                <a:gd name="T27" fmla="*/ 832 h 904"/>
                <a:gd name="T28" fmla="*/ 256 w 768"/>
                <a:gd name="T29" fmla="*/ 827 h 904"/>
                <a:gd name="T30" fmla="*/ 243 w 768"/>
                <a:gd name="T31" fmla="*/ 737 h 904"/>
                <a:gd name="T32" fmla="*/ 185 w 768"/>
                <a:gd name="T33" fmla="*/ 622 h 904"/>
                <a:gd name="T34" fmla="*/ 170 w 768"/>
                <a:gd name="T35" fmla="*/ 604 h 904"/>
                <a:gd name="T36" fmla="*/ 136 w 768"/>
                <a:gd name="T37" fmla="*/ 571 h 904"/>
                <a:gd name="T38" fmla="*/ 109 w 768"/>
                <a:gd name="T39" fmla="*/ 530 h 904"/>
                <a:gd name="T40" fmla="*/ 75 w 768"/>
                <a:gd name="T41" fmla="*/ 436 h 904"/>
                <a:gd name="T42" fmla="*/ 70 w 768"/>
                <a:gd name="T43" fmla="*/ 378 h 904"/>
                <a:gd name="T44" fmla="*/ 342 w 768"/>
                <a:gd name="T45" fmla="*/ 65 h 904"/>
                <a:gd name="T46" fmla="*/ 305 w 768"/>
                <a:gd name="T47" fmla="*/ 0 h 904"/>
                <a:gd name="T48" fmla="*/ 0 w 768"/>
                <a:gd name="T49" fmla="*/ 378 h 904"/>
                <a:gd name="T50" fmla="*/ 132 w 768"/>
                <a:gd name="T51" fmla="*/ 669 h 904"/>
                <a:gd name="T52" fmla="*/ 186 w 768"/>
                <a:gd name="T53" fmla="*/ 825 h 904"/>
                <a:gd name="T54" fmla="*/ 204 w 768"/>
                <a:gd name="T55" fmla="*/ 883 h 904"/>
                <a:gd name="T56" fmla="*/ 226 w 768"/>
                <a:gd name="T57" fmla="*/ 902 h 904"/>
                <a:gd name="T58" fmla="*/ 380 w 768"/>
                <a:gd name="T59" fmla="*/ 903 h 904"/>
                <a:gd name="T60" fmla="*/ 547 w 768"/>
                <a:gd name="T61" fmla="*/ 904 h 904"/>
                <a:gd name="T62" fmla="*/ 575 w 768"/>
                <a:gd name="T63" fmla="*/ 883 h 904"/>
                <a:gd name="T64" fmla="*/ 593 w 768"/>
                <a:gd name="T65" fmla="*/ 825 h 904"/>
                <a:gd name="T66" fmla="*/ 658 w 768"/>
                <a:gd name="T67" fmla="*/ 654 h 904"/>
                <a:gd name="T68" fmla="*/ 662 w 768"/>
                <a:gd name="T69" fmla="*/ 650 h 904"/>
                <a:gd name="T70" fmla="*/ 768 w 768"/>
                <a:gd name="T71" fmla="*/ 442 h 904"/>
                <a:gd name="T72" fmla="*/ 702 w 768"/>
                <a:gd name="T73" fmla="*/ 412 h 9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68" h="904">
                  <a:moveTo>
                    <a:pt x="702" y="412"/>
                  </a:moveTo>
                  <a:cubicBezTo>
                    <a:pt x="694" y="485"/>
                    <a:pt x="661" y="552"/>
                    <a:pt x="611" y="601"/>
                  </a:cubicBezTo>
                  <a:cubicBezTo>
                    <a:pt x="611" y="602"/>
                    <a:pt x="611" y="602"/>
                    <a:pt x="611" y="602"/>
                  </a:cubicBezTo>
                  <a:cubicBezTo>
                    <a:pt x="610" y="603"/>
                    <a:pt x="609" y="603"/>
                    <a:pt x="609" y="604"/>
                  </a:cubicBezTo>
                  <a:cubicBezTo>
                    <a:pt x="609" y="604"/>
                    <a:pt x="608" y="605"/>
                    <a:pt x="606" y="606"/>
                  </a:cubicBezTo>
                  <a:cubicBezTo>
                    <a:pt x="606" y="607"/>
                    <a:pt x="606" y="607"/>
                    <a:pt x="606" y="607"/>
                  </a:cubicBezTo>
                  <a:cubicBezTo>
                    <a:pt x="595" y="619"/>
                    <a:pt x="556" y="665"/>
                    <a:pt x="536" y="735"/>
                  </a:cubicBezTo>
                  <a:cubicBezTo>
                    <a:pt x="528" y="762"/>
                    <a:pt x="523" y="793"/>
                    <a:pt x="523" y="827"/>
                  </a:cubicBezTo>
                  <a:cubicBezTo>
                    <a:pt x="523" y="829"/>
                    <a:pt x="523" y="831"/>
                    <a:pt x="523" y="833"/>
                  </a:cubicBezTo>
                  <a:cubicBezTo>
                    <a:pt x="523" y="833"/>
                    <a:pt x="522" y="835"/>
                    <a:pt x="521" y="837"/>
                  </a:cubicBezTo>
                  <a:cubicBezTo>
                    <a:pt x="519" y="839"/>
                    <a:pt x="514" y="842"/>
                    <a:pt x="504" y="844"/>
                  </a:cubicBezTo>
                  <a:cubicBezTo>
                    <a:pt x="274" y="844"/>
                    <a:pt x="274" y="844"/>
                    <a:pt x="274" y="844"/>
                  </a:cubicBezTo>
                  <a:cubicBezTo>
                    <a:pt x="265" y="842"/>
                    <a:pt x="260" y="840"/>
                    <a:pt x="257" y="837"/>
                  </a:cubicBezTo>
                  <a:cubicBezTo>
                    <a:pt x="256" y="836"/>
                    <a:pt x="255" y="833"/>
                    <a:pt x="255" y="832"/>
                  </a:cubicBezTo>
                  <a:cubicBezTo>
                    <a:pt x="256" y="830"/>
                    <a:pt x="256" y="830"/>
                    <a:pt x="256" y="827"/>
                  </a:cubicBezTo>
                  <a:cubicBezTo>
                    <a:pt x="256" y="794"/>
                    <a:pt x="251" y="764"/>
                    <a:pt x="243" y="737"/>
                  </a:cubicBezTo>
                  <a:cubicBezTo>
                    <a:pt x="227" y="683"/>
                    <a:pt x="201" y="643"/>
                    <a:pt x="185" y="622"/>
                  </a:cubicBezTo>
                  <a:cubicBezTo>
                    <a:pt x="180" y="616"/>
                    <a:pt x="175" y="610"/>
                    <a:pt x="170" y="604"/>
                  </a:cubicBezTo>
                  <a:cubicBezTo>
                    <a:pt x="159" y="593"/>
                    <a:pt x="146" y="583"/>
                    <a:pt x="136" y="571"/>
                  </a:cubicBezTo>
                  <a:cubicBezTo>
                    <a:pt x="125" y="558"/>
                    <a:pt x="116" y="544"/>
                    <a:pt x="109" y="530"/>
                  </a:cubicBezTo>
                  <a:cubicBezTo>
                    <a:pt x="94" y="501"/>
                    <a:pt x="81" y="469"/>
                    <a:pt x="75" y="436"/>
                  </a:cubicBezTo>
                  <a:cubicBezTo>
                    <a:pt x="72" y="417"/>
                    <a:pt x="70" y="397"/>
                    <a:pt x="70" y="378"/>
                  </a:cubicBezTo>
                  <a:cubicBezTo>
                    <a:pt x="70" y="219"/>
                    <a:pt x="189" y="87"/>
                    <a:pt x="342" y="65"/>
                  </a:cubicBezTo>
                  <a:cubicBezTo>
                    <a:pt x="305" y="0"/>
                    <a:pt x="305" y="0"/>
                    <a:pt x="305" y="0"/>
                  </a:cubicBezTo>
                  <a:cubicBezTo>
                    <a:pt x="131" y="38"/>
                    <a:pt x="0" y="193"/>
                    <a:pt x="0" y="378"/>
                  </a:cubicBezTo>
                  <a:cubicBezTo>
                    <a:pt x="0" y="494"/>
                    <a:pt x="51" y="598"/>
                    <a:pt x="132" y="669"/>
                  </a:cubicBezTo>
                  <a:cubicBezTo>
                    <a:pt x="151" y="694"/>
                    <a:pt x="185" y="750"/>
                    <a:pt x="186" y="825"/>
                  </a:cubicBezTo>
                  <a:cubicBezTo>
                    <a:pt x="184" y="841"/>
                    <a:pt x="188" y="864"/>
                    <a:pt x="204" y="883"/>
                  </a:cubicBezTo>
                  <a:cubicBezTo>
                    <a:pt x="210" y="890"/>
                    <a:pt x="218" y="897"/>
                    <a:pt x="226" y="902"/>
                  </a:cubicBezTo>
                  <a:cubicBezTo>
                    <a:pt x="380" y="903"/>
                    <a:pt x="380" y="903"/>
                    <a:pt x="380" y="903"/>
                  </a:cubicBezTo>
                  <a:cubicBezTo>
                    <a:pt x="547" y="904"/>
                    <a:pt x="547" y="904"/>
                    <a:pt x="547" y="904"/>
                  </a:cubicBezTo>
                  <a:cubicBezTo>
                    <a:pt x="558" y="899"/>
                    <a:pt x="567" y="892"/>
                    <a:pt x="575" y="883"/>
                  </a:cubicBezTo>
                  <a:cubicBezTo>
                    <a:pt x="590" y="864"/>
                    <a:pt x="594" y="841"/>
                    <a:pt x="593" y="825"/>
                  </a:cubicBezTo>
                  <a:cubicBezTo>
                    <a:pt x="594" y="723"/>
                    <a:pt x="657" y="655"/>
                    <a:pt x="658" y="654"/>
                  </a:cubicBezTo>
                  <a:cubicBezTo>
                    <a:pt x="660" y="653"/>
                    <a:pt x="661" y="652"/>
                    <a:pt x="662" y="650"/>
                  </a:cubicBezTo>
                  <a:cubicBezTo>
                    <a:pt x="717" y="595"/>
                    <a:pt x="755" y="522"/>
                    <a:pt x="768" y="442"/>
                  </a:cubicBezTo>
                  <a:cubicBezTo>
                    <a:pt x="750" y="433"/>
                    <a:pt x="720" y="420"/>
                    <a:pt x="702" y="412"/>
                  </a:cubicBezTo>
                  <a:close/>
                </a:path>
              </a:pathLst>
            </a:custGeom>
            <a:solidFill>
              <a:schemeClr val="accent4"/>
            </a:solidFill>
            <a:ln>
              <a:noFill/>
            </a:ln>
          </p:spPr>
          <p:txBody>
            <a:bodyPr anchor="ctr"/>
            <a:lstStyle/>
            <a:p>
              <a:pPr algn="ctr"/>
              <a:endParaRPr sz="1800">
                <a:latin typeface="Arial" panose="020B0604020202020204" pitchFamily="34" charset="0"/>
                <a:ea typeface="汉仪旗黑-60S" panose="00020600040101010101" pitchFamily="18" charset="-122"/>
                <a:cs typeface="+mn-ea"/>
                <a:sym typeface="Arial" panose="020B0604020202020204" pitchFamily="34" charset="0"/>
              </a:endParaRPr>
            </a:p>
          </p:txBody>
        </p:sp>
      </p:grpSp>
      <p:sp>
        <p:nvSpPr>
          <p:cNvPr id="53" name="Rectangle: Rounded Corners 17"/>
          <p:cNvSpPr/>
          <p:nvPr/>
        </p:nvSpPr>
        <p:spPr>
          <a:xfrm>
            <a:off x="6285895" y="2100192"/>
            <a:ext cx="3766578" cy="349636"/>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anchor="ctr">
            <a:noAutofit/>
          </a:bodyPr>
          <a:lstStyle/>
          <a:p>
            <a:r>
              <a:rPr lang="en-US" altLang="zh-CN" b="1" dirty="0">
                <a:solidFill>
                  <a:schemeClr val="bg1"/>
                </a:solidFill>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rPr>
              <a:t>01</a:t>
            </a:r>
            <a:endParaRPr lang="en-US" altLang="zh-CN" b="1" dirty="0">
              <a:solidFill>
                <a:schemeClr val="bg1"/>
              </a:solidFill>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endParaRPr>
          </a:p>
        </p:txBody>
      </p:sp>
      <p:sp>
        <p:nvSpPr>
          <p:cNvPr id="54" name="Rectangle: Rounded Corners 20"/>
          <p:cNvSpPr/>
          <p:nvPr/>
        </p:nvSpPr>
        <p:spPr>
          <a:xfrm>
            <a:off x="6285895" y="3304410"/>
            <a:ext cx="3766578" cy="349636"/>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anchor="ctr">
            <a:noAutofit/>
          </a:bodyPr>
          <a:lstStyle/>
          <a:p>
            <a:r>
              <a:rPr lang="en-US" altLang="zh-CN" b="1" dirty="0">
                <a:solidFill>
                  <a:schemeClr val="bg1"/>
                </a:solidFill>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rPr>
              <a:t>02</a:t>
            </a:r>
            <a:endParaRPr lang="en-US" altLang="zh-CN" b="1" dirty="0">
              <a:solidFill>
                <a:schemeClr val="bg1"/>
              </a:solidFill>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endParaRPr>
          </a:p>
        </p:txBody>
      </p:sp>
      <p:sp>
        <p:nvSpPr>
          <p:cNvPr id="55" name="Rectangle: Rounded Corners 23"/>
          <p:cNvSpPr/>
          <p:nvPr/>
        </p:nvSpPr>
        <p:spPr>
          <a:xfrm>
            <a:off x="6285895" y="4508627"/>
            <a:ext cx="3766578" cy="349636"/>
          </a:xfrm>
          <a:prstGeom prst="roundRect">
            <a:avLst>
              <a:gd name="adj" fmla="val 5000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anchor="ctr">
            <a:noAutofit/>
          </a:bodyPr>
          <a:lstStyle/>
          <a:p>
            <a:r>
              <a:rPr lang="en-US" altLang="zh-CN" b="1" dirty="0">
                <a:solidFill>
                  <a:schemeClr val="bg1"/>
                </a:solidFill>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rPr>
              <a:t>03</a:t>
            </a:r>
            <a:endParaRPr lang="en-US" altLang="zh-CN" b="1" dirty="0">
              <a:solidFill>
                <a:schemeClr val="bg1"/>
              </a:solidFill>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endParaRPr>
          </a:p>
        </p:txBody>
      </p:sp>
      <p:sp>
        <p:nvSpPr>
          <p:cNvPr id="56" name="Text Placeholder 3"/>
          <p:cNvSpPr txBox="1"/>
          <p:nvPr/>
        </p:nvSpPr>
        <p:spPr>
          <a:xfrm>
            <a:off x="6309404" y="2532186"/>
            <a:ext cx="3615880" cy="6923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defPPr>
              <a:defRPr lang="en-US"/>
            </a:defPPr>
            <a:lvl1pPr defTabSz="914400" fontAlgn="base">
              <a:lnSpc>
                <a:spcPct val="150000"/>
              </a:lnSpc>
              <a:spcBef>
                <a:spcPct val="0"/>
              </a:spcBef>
              <a:spcAft>
                <a:spcPct val="0"/>
              </a:spcAft>
              <a:defRPr sz="1200">
                <a:solidFill>
                  <a:schemeClr val="tx1">
                    <a:lumMod val="50000"/>
                    <a:lumOff val="50000"/>
                  </a:schemeClr>
                </a:solidFill>
                <a:latin typeface="微软雅黑" panose="020B0503020204020204" pitchFamily="34" charset="-122"/>
                <a:ea typeface="微软雅黑" panose="020B0503020204020204" pitchFamily="34" charset="-122"/>
              </a:defRPr>
            </a:lvl1pPr>
            <a:lvl2pPr marL="457200" defTabSz="914400">
              <a:defRPr sz="1800"/>
            </a:lvl2pPr>
            <a:lvl3pPr marL="914400" defTabSz="914400">
              <a:defRPr sz="1800"/>
            </a:lvl3pPr>
            <a:lvl4pPr marL="1371600" defTabSz="914400">
              <a:defRPr sz="1800"/>
            </a:lvl4pPr>
            <a:lvl5pPr marL="1828800" defTabSz="914400">
              <a:defRPr sz="1800"/>
            </a:lvl5pPr>
            <a:lvl6pPr marL="2286000" defTabSz="914400">
              <a:defRPr sz="1800"/>
            </a:lvl6pPr>
            <a:lvl7pPr marL="2743200" defTabSz="914400">
              <a:defRPr sz="1800"/>
            </a:lvl7pPr>
            <a:lvl8pPr marL="3200400" defTabSz="914400">
              <a:defRPr sz="1800"/>
            </a:lvl8pPr>
            <a:lvl9pPr marL="3657600" defTabSz="914400">
              <a:defRPr sz="1800"/>
            </a:lvl9pPr>
          </a:lstStyle>
          <a:p>
            <a:r>
              <a:rPr lang="zh-CN" altLang="en-US" sz="1600" dirty="0">
                <a:solidFill>
                  <a:schemeClr val="tx1"/>
                </a:solidFill>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rPr>
              <a:t>按照可能造成的事故类型可分为</a:t>
            </a:r>
            <a:r>
              <a:rPr lang="en-US" altLang="zh-CN" sz="1600" dirty="0">
                <a:solidFill>
                  <a:schemeClr val="tx1"/>
                </a:solidFill>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rPr>
              <a:t>20</a:t>
            </a:r>
            <a:r>
              <a:rPr lang="zh-CN" altLang="en-US" sz="1600" dirty="0">
                <a:solidFill>
                  <a:schemeClr val="tx1"/>
                </a:solidFill>
                <a:latin typeface="Arial" panose="020B0604020202020204" pitchFamily="34" charset="0"/>
                <a:ea typeface="汉仪旗黑-60S" panose="00020600040101010101" pitchFamily="18" charset="-122"/>
                <a:cs typeface="+mn-ea"/>
                <a:sym typeface="Arial" panose="020B0604020202020204" pitchFamily="34" charset="0"/>
              </a:rPr>
              <a:t>类</a:t>
            </a:r>
            <a:endParaRPr lang="en-US" altLang="zh-CN" sz="1600" dirty="0">
              <a:solidFill>
                <a:schemeClr val="tx1"/>
              </a:solidFill>
              <a:latin typeface="Arial" panose="020B0604020202020204" pitchFamily="34" charset="0"/>
              <a:ea typeface="汉仪旗黑-60S" panose="00020600040101010101" pitchFamily="18" charset="-122"/>
              <a:cs typeface="+mn-ea"/>
              <a:sym typeface="Arial" panose="020B0604020202020204" pitchFamily="34" charset="0"/>
            </a:endParaRPr>
          </a:p>
        </p:txBody>
      </p:sp>
      <p:sp>
        <p:nvSpPr>
          <p:cNvPr id="57" name="Text Placeholder 3"/>
          <p:cNvSpPr txBox="1"/>
          <p:nvPr/>
        </p:nvSpPr>
        <p:spPr>
          <a:xfrm>
            <a:off x="6436595" y="3793638"/>
            <a:ext cx="3615880" cy="5399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defPPr>
              <a:defRPr lang="en-US"/>
            </a:defPPr>
            <a:lvl1pPr defTabSz="914400" fontAlgn="base">
              <a:lnSpc>
                <a:spcPct val="150000"/>
              </a:lnSpc>
              <a:spcBef>
                <a:spcPct val="0"/>
              </a:spcBef>
              <a:spcAft>
                <a:spcPct val="0"/>
              </a:spcAft>
              <a:defRPr sz="1200">
                <a:solidFill>
                  <a:schemeClr val="tx1">
                    <a:lumMod val="50000"/>
                    <a:lumOff val="50000"/>
                  </a:schemeClr>
                </a:solidFill>
                <a:latin typeface="微软雅黑" panose="020B0503020204020204" pitchFamily="34" charset="-122"/>
                <a:ea typeface="微软雅黑" panose="020B0503020204020204" pitchFamily="34" charset="-122"/>
              </a:defRPr>
            </a:lvl1pPr>
            <a:lvl2pPr marL="457200" defTabSz="914400">
              <a:defRPr sz="1800"/>
            </a:lvl2pPr>
            <a:lvl3pPr marL="914400" defTabSz="914400">
              <a:defRPr sz="1800"/>
            </a:lvl3pPr>
            <a:lvl4pPr marL="1371600" defTabSz="914400">
              <a:defRPr sz="1800"/>
            </a:lvl4pPr>
            <a:lvl5pPr marL="1828800" defTabSz="914400">
              <a:defRPr sz="1800"/>
            </a:lvl5pPr>
            <a:lvl6pPr marL="2286000" defTabSz="914400">
              <a:defRPr sz="1800"/>
            </a:lvl6pPr>
            <a:lvl7pPr marL="2743200" defTabSz="914400">
              <a:defRPr sz="1800"/>
            </a:lvl7pPr>
            <a:lvl8pPr marL="3200400" defTabSz="914400">
              <a:defRPr sz="1800"/>
            </a:lvl8pPr>
            <a:lvl9pPr marL="3657600" defTabSz="914400">
              <a:defRPr sz="1800"/>
            </a:lvl9pPr>
          </a:lstStyle>
          <a:p>
            <a:r>
              <a:rPr lang="zh-CN" altLang="en-US" sz="1600">
                <a:solidFill>
                  <a:schemeClr val="tx1"/>
                </a:solidFill>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rPr>
              <a:t>按照可能造成事故的原因分为</a:t>
            </a:r>
            <a:r>
              <a:rPr lang="en-US" altLang="zh-CN" sz="1600">
                <a:solidFill>
                  <a:schemeClr val="tx1"/>
                </a:solidFill>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rPr>
              <a:t>3</a:t>
            </a:r>
            <a:r>
              <a:rPr lang="zh-CN" altLang="en-US" sz="1600">
                <a:solidFill>
                  <a:schemeClr val="tx1"/>
                </a:solidFill>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rPr>
              <a:t>大</a:t>
            </a:r>
            <a:r>
              <a:rPr lang="zh-CN" altLang="en-US" sz="1600">
                <a:solidFill>
                  <a:schemeClr val="tx1"/>
                </a:solidFill>
                <a:latin typeface="Arial" panose="020B0604020202020204" pitchFamily="34" charset="0"/>
                <a:ea typeface="汉仪旗黑-60S" panose="00020600040101010101" pitchFamily="18" charset="-122"/>
                <a:cs typeface="+mn-ea"/>
                <a:sym typeface="Arial" panose="020B0604020202020204" pitchFamily="34" charset="0"/>
              </a:rPr>
              <a:t>类</a:t>
            </a:r>
            <a:endParaRPr lang="en-US" altLang="zh-CN" sz="1600" dirty="0">
              <a:solidFill>
                <a:schemeClr val="tx1"/>
              </a:solidFill>
              <a:latin typeface="Arial" panose="020B0604020202020204" pitchFamily="34" charset="0"/>
              <a:ea typeface="汉仪旗黑-60S" panose="00020600040101010101" pitchFamily="18" charset="-122"/>
              <a:cs typeface="+mn-ea"/>
              <a:sym typeface="Arial" panose="020B0604020202020204" pitchFamily="34" charset="0"/>
            </a:endParaRPr>
          </a:p>
        </p:txBody>
      </p:sp>
      <p:sp>
        <p:nvSpPr>
          <p:cNvPr id="58" name="Text Placeholder 3"/>
          <p:cNvSpPr txBox="1"/>
          <p:nvPr/>
        </p:nvSpPr>
        <p:spPr>
          <a:xfrm>
            <a:off x="6436592" y="5033295"/>
            <a:ext cx="4167907" cy="13590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defPPr>
              <a:defRPr lang="en-US"/>
            </a:defPPr>
            <a:lvl1pPr defTabSz="914400" fontAlgn="base">
              <a:lnSpc>
                <a:spcPct val="150000"/>
              </a:lnSpc>
              <a:spcBef>
                <a:spcPct val="0"/>
              </a:spcBef>
              <a:spcAft>
                <a:spcPct val="0"/>
              </a:spcAft>
              <a:defRPr sz="1200">
                <a:solidFill>
                  <a:schemeClr val="tx1">
                    <a:lumMod val="50000"/>
                    <a:lumOff val="50000"/>
                  </a:schemeClr>
                </a:solidFill>
                <a:latin typeface="微软雅黑" panose="020B0503020204020204" pitchFamily="34" charset="-122"/>
                <a:ea typeface="微软雅黑" panose="020B0503020204020204" pitchFamily="34" charset="-122"/>
              </a:defRPr>
            </a:lvl1pPr>
            <a:lvl2pPr marL="457200" defTabSz="914400">
              <a:defRPr sz="1800"/>
            </a:lvl2pPr>
            <a:lvl3pPr marL="914400" defTabSz="914400">
              <a:defRPr sz="1800"/>
            </a:lvl3pPr>
            <a:lvl4pPr marL="1371600" defTabSz="914400">
              <a:defRPr sz="1800"/>
            </a:lvl4pPr>
            <a:lvl5pPr marL="1828800" defTabSz="914400">
              <a:defRPr sz="1800"/>
            </a:lvl5pPr>
            <a:lvl6pPr marL="2286000" defTabSz="914400">
              <a:defRPr sz="1800"/>
            </a:lvl6pPr>
            <a:lvl7pPr marL="2743200" defTabSz="914400">
              <a:defRPr sz="1800"/>
            </a:lvl7pPr>
            <a:lvl8pPr marL="3200400" defTabSz="914400">
              <a:defRPr sz="1800"/>
            </a:lvl8pPr>
            <a:lvl9pPr marL="3657600" defTabSz="914400">
              <a:defRPr sz="1800"/>
            </a:lvl9pPr>
          </a:lstStyle>
          <a:p>
            <a:r>
              <a:rPr lang="zh-CN" altLang="en-US" sz="1600" dirty="0">
                <a:solidFill>
                  <a:schemeClr val="tx1"/>
                </a:solidFill>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rPr>
              <a:t>按照可能造成的严重后果和治理难度分</a:t>
            </a:r>
            <a:r>
              <a:rPr lang="en-US" altLang="zh-CN" sz="1600" dirty="0">
                <a:solidFill>
                  <a:schemeClr val="tx1"/>
                </a:solidFill>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rPr>
              <a:t>2</a:t>
            </a:r>
            <a:r>
              <a:rPr lang="zh-CN" altLang="en-US" sz="1600" dirty="0">
                <a:solidFill>
                  <a:schemeClr val="tx1"/>
                </a:solidFill>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rPr>
              <a:t>大</a:t>
            </a:r>
            <a:r>
              <a:rPr lang="zh-CN" altLang="en-US" sz="1600" dirty="0">
                <a:solidFill>
                  <a:schemeClr val="tx1"/>
                </a:solidFill>
                <a:latin typeface="Arial" panose="020B0604020202020204" pitchFamily="34" charset="0"/>
                <a:ea typeface="汉仪旗黑-60S" panose="00020600040101010101" pitchFamily="18" charset="-122"/>
                <a:cs typeface="+mn-ea"/>
                <a:sym typeface="Arial" panose="020B0604020202020204" pitchFamily="34" charset="0"/>
              </a:rPr>
              <a:t>类</a:t>
            </a:r>
            <a:endParaRPr lang="en-US" altLang="zh-CN" sz="1600" dirty="0">
              <a:solidFill>
                <a:schemeClr val="tx1"/>
              </a:solidFill>
              <a:latin typeface="Arial" panose="020B0604020202020204" pitchFamily="34" charset="0"/>
              <a:ea typeface="汉仪旗黑-60S" panose="00020600040101010101" pitchFamily="18" charset="-122"/>
              <a:cs typeface="+mn-ea"/>
              <a:sym typeface="Arial" panose="020B0604020202020204" pitchFamily="34" charset="0"/>
            </a:endParaRPr>
          </a:p>
        </p:txBody>
      </p:sp>
    </p:spTree>
    <p:custDataLst>
      <p:tags r:id="rId2"/>
    </p:custDataLst>
  </p:cSld>
  <p:clrMapOvr>
    <a:masterClrMapping/>
  </p:clrMapOvr>
</p:sld>
</file>

<file path=ppt/tags/tag1.xml><?xml version="1.0" encoding="utf-8"?>
<p:tagLst xmlns:p="http://schemas.openxmlformats.org/presentationml/2006/main">
  <p:tag name="ISLIDE.ICON" val="#407207;"/>
</p:tagLst>
</file>

<file path=ppt/tags/tag10.xml><?xml version="1.0" encoding="utf-8"?>
<p:tagLst xmlns:p="http://schemas.openxmlformats.org/presentationml/2006/main">
  <p:tag name="ISLIDE.ICON" val="#407207;"/>
</p:tagLst>
</file>

<file path=ppt/tags/tag11.xml><?xml version="1.0" encoding="utf-8"?>
<p:tagLst xmlns:p="http://schemas.openxmlformats.org/presentationml/2006/main">
  <p:tag name="ISLIDE.ICON" val="#407207;"/>
</p:tagLst>
</file>

<file path=ppt/tags/tag12.xml><?xml version="1.0" encoding="utf-8"?>
<p:tagLst xmlns:p="http://schemas.openxmlformats.org/presentationml/2006/main">
  <p:tag name="ISLIDE.ICON" val="#407207;"/>
</p:tagLst>
</file>

<file path=ppt/tags/tag13.xml><?xml version="1.0" encoding="utf-8"?>
<p:tagLst xmlns:p="http://schemas.openxmlformats.org/presentationml/2006/main">
  <p:tag name="ISLIDE.ICON" val="#407207;"/>
</p:tagLst>
</file>

<file path=ppt/tags/tag14.xml><?xml version="1.0" encoding="utf-8"?>
<p:tagLst xmlns:p="http://schemas.openxmlformats.org/presentationml/2006/main">
  <p:tag name="ISLIDE.ICON" val="#407207;"/>
</p:tagLst>
</file>

<file path=ppt/tags/tag15.xml><?xml version="1.0" encoding="utf-8"?>
<p:tagLst xmlns:p="http://schemas.openxmlformats.org/presentationml/2006/main">
  <p:tag name="ISLIDE.ICON" val="#407207;"/>
</p:tagLst>
</file>

<file path=ppt/tags/tag16.xml><?xml version="1.0" encoding="utf-8"?>
<p:tagLst xmlns:p="http://schemas.openxmlformats.org/presentationml/2006/main">
  <p:tag name="ISLIDE.ICON" val="#407207;"/>
</p:tagLst>
</file>

<file path=ppt/tags/tag17.xml><?xml version="1.0" encoding="utf-8"?>
<p:tagLst xmlns:p="http://schemas.openxmlformats.org/presentationml/2006/main">
  <p:tag name="ISLIDE.ICON" val="#407207;"/>
</p:tagLst>
</file>

<file path=ppt/tags/tag18.xml><?xml version="1.0" encoding="utf-8"?>
<p:tagLst xmlns:p="http://schemas.openxmlformats.org/presentationml/2006/main">
  <p:tag name="ISLIDE.ICON" val="#407207;"/>
</p:tagLst>
</file>

<file path=ppt/tags/tag19.xml><?xml version="1.0" encoding="utf-8"?>
<p:tagLst xmlns:p="http://schemas.openxmlformats.org/presentationml/2006/main">
  <p:tag name="ISLIDE.ICON" val="#407207;"/>
</p:tagLst>
</file>

<file path=ppt/tags/tag2.xml><?xml version="1.0" encoding="utf-8"?>
<p:tagLst xmlns:p="http://schemas.openxmlformats.org/presentationml/2006/main">
  <p:tag name="ISLIDE.ICON" val="#407207;"/>
</p:tagLst>
</file>

<file path=ppt/tags/tag20.xml><?xml version="1.0" encoding="utf-8"?>
<p:tagLst xmlns:p="http://schemas.openxmlformats.org/presentationml/2006/main">
  <p:tag name="ISLIDE.ICON" val="#407207;"/>
</p:tagLst>
</file>

<file path=ppt/tags/tag21.xml><?xml version="1.0" encoding="utf-8"?>
<p:tagLst xmlns:p="http://schemas.openxmlformats.org/presentationml/2006/main">
  <p:tag name="ISLIDE.ICON" val="#407207;"/>
</p:tagLst>
</file>

<file path=ppt/tags/tag3.xml><?xml version="1.0" encoding="utf-8"?>
<p:tagLst xmlns:p="http://schemas.openxmlformats.org/presentationml/2006/main">
  <p:tag name="ISLIDE.ICON" val="#407207;"/>
</p:tagLst>
</file>

<file path=ppt/tags/tag4.xml><?xml version="1.0" encoding="utf-8"?>
<p:tagLst xmlns:p="http://schemas.openxmlformats.org/presentationml/2006/main">
  <p:tag name="ISLIDE.ICON" val="#407207;"/>
</p:tagLst>
</file>

<file path=ppt/tags/tag5.xml><?xml version="1.0" encoding="utf-8"?>
<p:tagLst xmlns:p="http://schemas.openxmlformats.org/presentationml/2006/main">
  <p:tag name="ISLIDE.ICON" val="#407207;"/>
</p:tagLst>
</file>

<file path=ppt/tags/tag6.xml><?xml version="1.0" encoding="utf-8"?>
<p:tagLst xmlns:p="http://schemas.openxmlformats.org/presentationml/2006/main">
  <p:tag name="ISLIDE.ICON" val="#407207;"/>
</p:tagLst>
</file>

<file path=ppt/tags/tag7.xml><?xml version="1.0" encoding="utf-8"?>
<p:tagLst xmlns:p="http://schemas.openxmlformats.org/presentationml/2006/main">
  <p:tag name="ISLIDE.ICON" val="#407207;"/>
</p:tagLst>
</file>

<file path=ppt/tags/tag8.xml><?xml version="1.0" encoding="utf-8"?>
<p:tagLst xmlns:p="http://schemas.openxmlformats.org/presentationml/2006/main">
  <p:tag name="ISLIDE.ICON" val="#407207;"/>
</p:tagLst>
</file>

<file path=ppt/tags/tag9.xml><?xml version="1.0" encoding="utf-8"?>
<p:tagLst xmlns:p="http://schemas.openxmlformats.org/presentationml/2006/main">
  <p:tag name="PA" val="v4.0.0"/>
</p:tagLst>
</file>

<file path=ppt/theme/theme1.xml><?xml version="1.0" encoding="utf-8"?>
<a:theme xmlns:a="http://schemas.openxmlformats.org/drawingml/2006/main" name="Office 主题​​">
  <a:themeElements>
    <a:clrScheme name="自定义 255">
      <a:dk1>
        <a:sysClr val="windowText" lastClr="000000"/>
      </a:dk1>
      <a:lt1>
        <a:sysClr val="window" lastClr="FFFFFF"/>
      </a:lt1>
      <a:dk2>
        <a:srgbClr val="44546A"/>
      </a:dk2>
      <a:lt2>
        <a:srgbClr val="E7E6E6"/>
      </a:lt2>
      <a:accent1>
        <a:srgbClr val="137D91"/>
      </a:accent1>
      <a:accent2>
        <a:srgbClr val="058AA5"/>
      </a:accent2>
      <a:accent3>
        <a:srgbClr val="3F3F3F"/>
      </a:accent3>
      <a:accent4>
        <a:srgbClr val="137D91"/>
      </a:accent4>
      <a:accent5>
        <a:srgbClr val="058AA5"/>
      </a:accent5>
      <a:accent6>
        <a:srgbClr val="3F3F3F"/>
      </a:accent6>
      <a:hlink>
        <a:srgbClr val="0563C1"/>
      </a:hlink>
      <a:folHlink>
        <a:srgbClr val="954F72"/>
      </a:folHlink>
    </a:clrScheme>
    <a:fontScheme name="yr1fw3to">
      <a:majorFont>
        <a:latin typeface="Arial"/>
        <a:ea typeface="汉仪旗黑-60S"/>
        <a:cs typeface=""/>
      </a:majorFont>
      <a:minorFont>
        <a:latin typeface="Arial"/>
        <a:ea typeface="汉仪旗黑-60S"/>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3404</Words>
  <Application>WPS 演示</Application>
  <PresentationFormat>宽屏</PresentationFormat>
  <Paragraphs>364</Paragraphs>
  <Slides>20</Slides>
  <Notes>20</Notes>
  <HiddenSlides>0</HiddenSlides>
  <MMClips>0</MMClips>
  <ScaleCrop>false</ScaleCrop>
  <HeadingPairs>
    <vt:vector size="6" baseType="variant">
      <vt:variant>
        <vt:lpstr>已用的字体</vt:lpstr>
      </vt:variant>
      <vt:variant>
        <vt:i4>17</vt:i4>
      </vt:variant>
      <vt:variant>
        <vt:lpstr>主题</vt:lpstr>
      </vt:variant>
      <vt:variant>
        <vt:i4>1</vt:i4>
      </vt:variant>
      <vt:variant>
        <vt:lpstr>幻灯片标题</vt:lpstr>
      </vt:variant>
      <vt:variant>
        <vt:i4>20</vt:i4>
      </vt:variant>
    </vt:vector>
  </HeadingPairs>
  <TitlesOfParts>
    <vt:vector size="38" baseType="lpstr">
      <vt:lpstr>Arial</vt:lpstr>
      <vt:lpstr>宋体</vt:lpstr>
      <vt:lpstr>Wingdings</vt:lpstr>
      <vt:lpstr>汉仪旗黑-60S</vt:lpstr>
      <vt:lpstr>思源黑体 Regular</vt:lpstr>
      <vt:lpstr>江城圆体 600W</vt:lpstr>
      <vt:lpstr>黑体</vt:lpstr>
      <vt:lpstr>Calibri</vt:lpstr>
      <vt:lpstr>微软雅黑</vt:lpstr>
      <vt:lpstr>Arial Unicode MS</vt:lpstr>
      <vt:lpstr>等线</vt:lpstr>
      <vt:lpstr>Times New Roman</vt:lpstr>
      <vt:lpstr>Kontrapunkt Bob Bold</vt:lpstr>
      <vt:lpstr>Sinkin Sans 400 Regular</vt:lpstr>
      <vt:lpstr>Gill Sans</vt:lpstr>
      <vt:lpstr>Tahoma</vt:lpstr>
      <vt:lpstr>★日文毛笔</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铭</cp:lastModifiedBy>
  <cp:revision>179</cp:revision>
  <dcterms:created xsi:type="dcterms:W3CDTF">2020-11-20T17:21:00Z</dcterms:created>
  <dcterms:modified xsi:type="dcterms:W3CDTF">2022-01-19T06:59:28Z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2052-11.1.0.11045</vt:lpwstr>
  </property>
  <property fmtid="{D5CDD505-2E9C-101B-9397-08002B2CF9AE}" pid="3" name="KSOTemplateUUID">
    <vt:lpwstr>v1.0_mb_i0L+Egjn0r7YVdWNqd8MGQ==</vt:lpwstr>
  </property>
  <property fmtid="{D5CDD505-2E9C-101B-9397-08002B2CF9AE}" pid="4" name="ICV">
    <vt:lpwstr>69A41EBEED9446ADA0F50F14F0938A4B</vt:lpwstr>
  </property>
</Properties>
</file>