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07" r:id="rId3"/>
    <p:sldId id="271" r:id="rId4"/>
    <p:sldId id="348" r:id="rId5"/>
    <p:sldId id="347" r:id="rId6"/>
    <p:sldId id="434" r:id="rId7"/>
    <p:sldId id="345" r:id="rId8"/>
    <p:sldId id="288" r:id="rId9"/>
    <p:sldId id="305" r:id="rId10"/>
    <p:sldId id="306" r:id="rId11"/>
    <p:sldId id="412" r:id="rId12"/>
    <p:sldId id="411" r:id="rId13"/>
    <p:sldId id="410" r:id="rId14"/>
    <p:sldId id="435" r:id="rId15"/>
    <p:sldId id="392" r:id="rId16"/>
    <p:sldId id="309" r:id="rId17"/>
    <p:sldId id="344" r:id="rId18"/>
    <p:sldId id="310" r:id="rId19"/>
    <p:sldId id="413" r:id="rId20"/>
    <p:sldId id="273" r:id="rId21"/>
    <p:sldId id="278" r:id="rId22"/>
    <p:sldId id="277" r:id="rId23"/>
    <p:sldId id="276" r:id="rId24"/>
    <p:sldId id="275" r:id="rId25"/>
    <p:sldId id="379" r:id="rId26"/>
    <p:sldId id="378" r:id="rId27"/>
    <p:sldId id="377" r:id="rId28"/>
    <p:sldId id="376" r:id="rId29"/>
    <p:sldId id="375" r:id="rId30"/>
    <p:sldId id="285" r:id="rId31"/>
    <p:sldId id="290" r:id="rId32"/>
    <p:sldId id="289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40" autoAdjust="0"/>
    <p:restoredTop sz="94638" autoAdjust="0"/>
  </p:normalViewPr>
  <p:slideViewPr>
    <p:cSldViewPr snapToGrid="0">
      <p:cViewPr varScale="1">
        <p:scale>
          <a:sx n="108" d="100"/>
          <a:sy n="108" d="100"/>
        </p:scale>
        <p:origin x="7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9" Type="http://schemas.openxmlformats.org/officeDocument/2006/relationships/commentAuthors" Target="commentAuthors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handoutMaster" Target="handoutMasters/handoutMaster1.xml"/><Relationship Id="rId34" Type="http://schemas.openxmlformats.org/officeDocument/2006/relationships/notesMaster" Target="notesMasters/notesMaster1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8" Type="http://schemas.openxmlformats.org/officeDocument/2006/relationships/tags" Target="../tags/tag16.xml"/><Relationship Id="rId17" Type="http://schemas.openxmlformats.org/officeDocument/2006/relationships/tags" Target="../tags/tag15.xml"/><Relationship Id="rId16" Type="http://schemas.openxmlformats.org/officeDocument/2006/relationships/tags" Target="../tags/tag14.xml"/><Relationship Id="rId15" Type="http://schemas.openxmlformats.org/officeDocument/2006/relationships/tags" Target="../tags/tag13.xml"/><Relationship Id="rId14" Type="http://schemas.openxmlformats.org/officeDocument/2006/relationships/tags" Target="../tags/tag12.xml"/><Relationship Id="rId13" Type="http://schemas.openxmlformats.org/officeDocument/2006/relationships/tags" Target="../tags/tag11.xml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image" Target="../media/image3.jpeg"/><Relationship Id="rId10" Type="http://schemas.openxmlformats.org/officeDocument/2006/relationships/tags" Target="../tags/tag7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1" Type="http://schemas.openxmlformats.org/officeDocument/2006/relationships/tags" Target="../tags/tag92.xml"/><Relationship Id="rId10" Type="http://schemas.openxmlformats.org/officeDocument/2006/relationships/tags" Target="../tags/tag9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00.xml"/><Relationship Id="rId8" Type="http://schemas.openxmlformats.org/officeDocument/2006/relationships/tags" Target="../tags/tag99.xml"/><Relationship Id="rId7" Type="http://schemas.openxmlformats.org/officeDocument/2006/relationships/tags" Target="../tags/tag98.xml"/><Relationship Id="rId6" Type="http://schemas.openxmlformats.org/officeDocument/2006/relationships/tags" Target="../tags/tag97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2" Type="http://schemas.openxmlformats.org/officeDocument/2006/relationships/tags" Target="../tags/tag103.xml"/><Relationship Id="rId11" Type="http://schemas.openxmlformats.org/officeDocument/2006/relationships/tags" Target="../tags/tag102.xml"/><Relationship Id="rId10" Type="http://schemas.openxmlformats.org/officeDocument/2006/relationships/tags" Target="../tags/tag101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1.xml"/><Relationship Id="rId8" Type="http://schemas.openxmlformats.org/officeDocument/2006/relationships/tags" Target="../tags/tag1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6" Type="http://schemas.openxmlformats.org/officeDocument/2006/relationships/tags" Target="../tags/tag118.xml"/><Relationship Id="rId15" Type="http://schemas.openxmlformats.org/officeDocument/2006/relationships/tags" Target="../tags/tag117.xml"/><Relationship Id="rId14" Type="http://schemas.openxmlformats.org/officeDocument/2006/relationships/tags" Target="../tags/tag116.xml"/><Relationship Id="rId13" Type="http://schemas.openxmlformats.org/officeDocument/2006/relationships/tags" Target="../tags/tag115.xml"/><Relationship Id="rId12" Type="http://schemas.openxmlformats.org/officeDocument/2006/relationships/tags" Target="../tags/tag114.xml"/><Relationship Id="rId11" Type="http://schemas.openxmlformats.org/officeDocument/2006/relationships/tags" Target="../tags/tag113.xml"/><Relationship Id="rId10" Type="http://schemas.openxmlformats.org/officeDocument/2006/relationships/tags" Target="../tags/tag112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" Type="http://schemas.openxmlformats.org/officeDocument/2006/relationships/tags" Target="../tags/tag119.xml"/><Relationship Id="rId12" Type="http://schemas.openxmlformats.org/officeDocument/2006/relationships/tags" Target="../tags/tag129.xml"/><Relationship Id="rId11" Type="http://schemas.openxmlformats.org/officeDocument/2006/relationships/tags" Target="../tags/tag128.xml"/><Relationship Id="rId10" Type="http://schemas.openxmlformats.org/officeDocument/2006/relationships/tags" Target="../tags/tag127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37.xml"/><Relationship Id="rId8" Type="http://schemas.openxmlformats.org/officeDocument/2006/relationships/tags" Target="../tags/tag136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4" Type="http://schemas.openxmlformats.org/officeDocument/2006/relationships/tags" Target="../tags/tag142.xml"/><Relationship Id="rId13" Type="http://schemas.openxmlformats.org/officeDocument/2006/relationships/tags" Target="../tags/tag141.xml"/><Relationship Id="rId12" Type="http://schemas.openxmlformats.org/officeDocument/2006/relationships/tags" Target="../tags/tag140.xml"/><Relationship Id="rId11" Type="http://schemas.openxmlformats.org/officeDocument/2006/relationships/tags" Target="../tags/tag139.xml"/><Relationship Id="rId10" Type="http://schemas.openxmlformats.org/officeDocument/2006/relationships/tags" Target="../tags/tag138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3" Type="http://schemas.openxmlformats.org/officeDocument/2006/relationships/tags" Target="../tags/tag154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34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2330335" y="2141376"/>
            <a:ext cx="7531331" cy="2575249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矩形 10"/>
          <p:cNvSpPr/>
          <p:nvPr userDrawn="1">
            <p:custDataLst>
              <p:tags r:id="rId4"/>
            </p:custDataLst>
          </p:nvPr>
        </p:nvSpPr>
        <p:spPr>
          <a:xfrm>
            <a:off x="2078225" y="1931436"/>
            <a:ext cx="8035551" cy="299512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grpSp>
        <p:nvGrpSpPr>
          <p:cNvPr id="12" name="组合 11"/>
          <p:cNvGrpSpPr/>
          <p:nvPr userDrawn="1">
            <p:custDataLst>
              <p:tags r:id="rId5"/>
            </p:custDataLst>
          </p:nvPr>
        </p:nvGrpSpPr>
        <p:grpSpPr>
          <a:xfrm>
            <a:off x="10277475" y="3101975"/>
            <a:ext cx="1722120" cy="653415"/>
            <a:chOff x="16185" y="4885"/>
            <a:chExt cx="2712" cy="1029"/>
          </a:xfrm>
        </p:grpSpPr>
        <p:sp>
          <p:nvSpPr>
            <p:cNvPr id="13" name="箭头: V 形 12"/>
            <p:cNvSpPr/>
            <p:nvPr userDrawn="1">
              <p:custDataLst>
                <p:tags r:id="rId6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7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8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19" name="组合 18"/>
          <p:cNvGrpSpPr/>
          <p:nvPr userDrawn="1">
            <p:custDataLst>
              <p:tags r:id="rId9"/>
            </p:custDataLst>
          </p:nvPr>
        </p:nvGrpSpPr>
        <p:grpSpPr>
          <a:xfrm flipH="1">
            <a:off x="202565" y="3153410"/>
            <a:ext cx="1722120" cy="653415"/>
            <a:chOff x="16185" y="4885"/>
            <a:chExt cx="2712" cy="1029"/>
          </a:xfrm>
        </p:grpSpPr>
        <p:sp>
          <p:nvSpPr>
            <p:cNvPr id="20" name="箭头: V 形 11"/>
            <p:cNvSpPr/>
            <p:nvPr userDrawn="1">
              <p:custDataLst>
                <p:tags r:id="rId10"/>
              </p:custDataLst>
            </p:nvPr>
          </p:nvSpPr>
          <p:spPr>
            <a:xfrm>
              <a:off x="17027" y="4885"/>
              <a:ext cx="1028" cy="1029"/>
            </a:xfrm>
            <a:prstGeom prst="chevron">
              <a:avLst/>
            </a:prstGeom>
            <a:solidFill>
              <a:schemeClr val="bg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1" name="箭头: V 形 11"/>
            <p:cNvSpPr/>
            <p:nvPr userDrawn="1">
              <p:custDataLst>
                <p:tags r:id="rId11"/>
              </p:custDataLst>
            </p:nvPr>
          </p:nvSpPr>
          <p:spPr>
            <a:xfrm>
              <a:off x="17869" y="4885"/>
              <a:ext cx="1028" cy="1029"/>
            </a:xfrm>
            <a:prstGeom prst="chevron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2" name="箭头: V 形 11"/>
            <p:cNvSpPr/>
            <p:nvPr userDrawn="1">
              <p:custDataLst>
                <p:tags r:id="rId12"/>
              </p:custDataLst>
            </p:nvPr>
          </p:nvSpPr>
          <p:spPr>
            <a:xfrm>
              <a:off x="16185" y="4886"/>
              <a:ext cx="1029" cy="1029"/>
            </a:xfrm>
            <a:prstGeom prst="chevron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3"/>
            </p:custDataLst>
          </p:nvPr>
        </p:nvSpPr>
        <p:spPr>
          <a:xfrm>
            <a:off x="2640286" y="2386658"/>
            <a:ext cx="6912019" cy="938909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80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4"/>
            </p:custDataLst>
          </p:nvPr>
        </p:nvSpPr>
        <p:spPr>
          <a:xfrm>
            <a:off x="2640286" y="3364536"/>
            <a:ext cx="6912019" cy="48356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8"/>
            </p:custDataLst>
          </p:nvPr>
        </p:nvSpPr>
        <p:spPr>
          <a:xfrm>
            <a:off x="2625681" y="3885537"/>
            <a:ext cx="6912019" cy="548351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1001395" y="1176655"/>
            <a:ext cx="10189845" cy="450469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660400" y="810260"/>
            <a:ext cx="10871200" cy="523875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3401598" y="1850391"/>
            <a:ext cx="5388804" cy="1061720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 hasCustomPrompt="1"/>
            <p:custDataLst>
              <p:tags r:id="rId9"/>
            </p:custDataLst>
          </p:nvPr>
        </p:nvSpPr>
        <p:spPr>
          <a:xfrm>
            <a:off x="3400950" y="2967671"/>
            <a:ext cx="5390100" cy="886780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4400" b="1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14" hasCustomPrompt="1"/>
            <p:custDataLst>
              <p:tags r:id="rId10"/>
            </p:custDataLst>
          </p:nvPr>
        </p:nvSpPr>
        <p:spPr>
          <a:xfrm>
            <a:off x="3400425" y="3915729"/>
            <a:ext cx="5389563" cy="1168716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buNone/>
              <a:defRPr sz="2000" baseline="0"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0384643" y="5721355"/>
            <a:ext cx="1807357" cy="1151392"/>
            <a:chOff x="12844" y="7247"/>
            <a:chExt cx="4968" cy="3165"/>
          </a:xfrm>
        </p:grpSpPr>
        <p:cxnSp>
          <p:nvCxnSpPr>
            <p:cNvPr id="11" name="Straight Connector 10"/>
            <p:cNvCxnSpPr/>
            <p:nvPr userDrawn="1">
              <p:custDataLst>
                <p:tags r:id="rId3"/>
              </p:custDataLst>
            </p:nvPr>
          </p:nvCxnSpPr>
          <p:spPr>
            <a:xfrm flipH="1">
              <a:off x="12844" y="8036"/>
              <a:ext cx="2335" cy="2336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4"/>
              </p:custDataLst>
            </p:nvPr>
          </p:nvCxnSpPr>
          <p:spPr>
            <a:xfrm flipH="1">
              <a:off x="14059" y="7247"/>
              <a:ext cx="3194" cy="316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5"/>
              </p:custDataLst>
            </p:nvPr>
          </p:nvCxnSpPr>
          <p:spPr>
            <a:xfrm flipH="1">
              <a:off x="16144" y="8691"/>
              <a:ext cx="1668" cy="166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3"/>
            </p:custDataLst>
          </p:nvPr>
        </p:nvGrpSpPr>
        <p:grpSpPr>
          <a:xfrm>
            <a:off x="11120120" y="5330190"/>
            <a:ext cx="417195" cy="1096645"/>
            <a:chOff x="17512" y="8394"/>
            <a:chExt cx="657" cy="1727"/>
          </a:xfrm>
        </p:grpSpPr>
        <p:sp>
          <p:nvSpPr>
            <p:cNvPr id="9" name="箭头: V 形 11"/>
            <p:cNvSpPr/>
            <p:nvPr userDrawn="1">
              <p:custDataLst>
                <p:tags r:id="rId4"/>
              </p:custDataLst>
            </p:nvPr>
          </p:nvSpPr>
          <p:spPr>
            <a:xfrm rot="5400000" flipH="1">
              <a:off x="17513" y="8929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5"/>
              </p:custDataLst>
            </p:nvPr>
          </p:nvSpPr>
          <p:spPr>
            <a:xfrm rot="5400000" flipH="1">
              <a:off x="17513" y="8393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6"/>
              </p:custDataLst>
            </p:nvPr>
          </p:nvSpPr>
          <p:spPr>
            <a:xfrm rot="5400000" flipH="1">
              <a:off x="17513" y="9465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-20209" y="5442497"/>
            <a:ext cx="1882664" cy="1415867"/>
            <a:chOff x="12079" y="7245"/>
            <a:chExt cx="5175" cy="3892"/>
          </a:xfrm>
        </p:grpSpPr>
        <p:cxnSp>
          <p:nvCxnSpPr>
            <p:cNvPr id="11" name="Straight Connector 10"/>
            <p:cNvCxnSpPr/>
            <p:nvPr userDrawn="1">
              <p:custDataLst>
                <p:tags r:id="rId4"/>
              </p:custDataLst>
            </p:nvPr>
          </p:nvCxnSpPr>
          <p:spPr>
            <a:xfrm flipH="1">
              <a:off x="12079" y="8036"/>
              <a:ext cx="3101" cy="3101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 userDrawn="1">
              <p:custDataLst>
                <p:tags r:id="rId5"/>
              </p:custDataLst>
            </p:nvPr>
          </p:nvCxnSpPr>
          <p:spPr>
            <a:xfrm flipH="1">
              <a:off x="13971" y="7245"/>
              <a:ext cx="3283" cy="325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 userDrawn="1">
              <p:custDataLst>
                <p:tags r:id="rId6"/>
              </p:custDataLst>
            </p:nvPr>
          </p:nvCxnSpPr>
          <p:spPr>
            <a:xfrm flipH="1">
              <a:off x="16144" y="9260"/>
              <a:ext cx="1098" cy="11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wrap="square" anchor="ctr">
            <a:normAutofit/>
          </a:bodyPr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8" name="组合 7"/>
          <p:cNvGrpSpPr/>
          <p:nvPr userDrawn="1">
            <p:custDataLst>
              <p:tags r:id="rId3"/>
            </p:custDataLst>
          </p:nvPr>
        </p:nvGrpSpPr>
        <p:grpSpPr>
          <a:xfrm>
            <a:off x="10647045" y="895350"/>
            <a:ext cx="1047115" cy="398145"/>
            <a:chOff x="10647045" y="895350"/>
            <a:chExt cx="1047115" cy="398145"/>
          </a:xfrm>
        </p:grpSpPr>
        <p:sp>
          <p:nvSpPr>
            <p:cNvPr id="12" name="箭头: V 形 11"/>
            <p:cNvSpPr/>
            <p:nvPr userDrawn="1">
              <p:custDataLst>
                <p:tags r:id="rId4"/>
              </p:custDataLst>
            </p:nvPr>
          </p:nvSpPr>
          <p:spPr>
            <a:xfrm>
              <a:off x="10972165" y="895350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3" name="箭头: V 形 11"/>
            <p:cNvSpPr/>
            <p:nvPr userDrawn="1">
              <p:custDataLst>
                <p:tags r:id="rId5"/>
              </p:custDataLst>
            </p:nvPr>
          </p:nvSpPr>
          <p:spPr>
            <a:xfrm>
              <a:off x="11297285" y="895350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6" name="箭头: V 形 11"/>
            <p:cNvSpPr/>
            <p:nvPr userDrawn="1">
              <p:custDataLst>
                <p:tags r:id="rId6"/>
              </p:custDataLst>
            </p:nvPr>
          </p:nvSpPr>
          <p:spPr>
            <a:xfrm>
              <a:off x="10647045" y="895985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 userDrawn="1">
            <p:custDataLst>
              <p:tags r:id="rId7"/>
            </p:custDataLst>
          </p:nvPr>
        </p:nvGrpSpPr>
        <p:grpSpPr>
          <a:xfrm>
            <a:off x="572135" y="946785"/>
            <a:ext cx="1047115" cy="398145"/>
            <a:chOff x="572135" y="946785"/>
            <a:chExt cx="1047115" cy="398145"/>
          </a:xfrm>
        </p:grpSpPr>
        <p:sp>
          <p:nvSpPr>
            <p:cNvPr id="18" name="箭头: V 形 11"/>
            <p:cNvSpPr/>
            <p:nvPr userDrawn="1">
              <p:custDataLst>
                <p:tags r:id="rId8"/>
              </p:custDataLst>
            </p:nvPr>
          </p:nvSpPr>
          <p:spPr>
            <a:xfrm flipH="1">
              <a:off x="897255" y="946785"/>
              <a:ext cx="396875" cy="39751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9" name="箭头: V 形 11"/>
            <p:cNvSpPr/>
            <p:nvPr userDrawn="1">
              <p:custDataLst>
                <p:tags r:id="rId9"/>
              </p:custDataLst>
            </p:nvPr>
          </p:nvSpPr>
          <p:spPr>
            <a:xfrm flipH="1">
              <a:off x="572135" y="946785"/>
              <a:ext cx="396875" cy="39751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0" name="箭头: V 形 11"/>
            <p:cNvSpPr/>
            <p:nvPr userDrawn="1">
              <p:custDataLst>
                <p:tags r:id="rId10"/>
              </p:custDataLst>
            </p:nvPr>
          </p:nvSpPr>
          <p:spPr>
            <a:xfrm flipH="1">
              <a:off x="1221740" y="947420"/>
              <a:ext cx="397510" cy="39751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12000" y="781200"/>
            <a:ext cx="10976400" cy="626400"/>
          </a:xfrm>
        </p:spPr>
        <p:txBody>
          <a:bodyPr wrap="square" anchor="ctr">
            <a:normAutofit/>
          </a:bodyPr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5"/>
            </p:custDataLst>
          </p:nvPr>
        </p:nvSpPr>
        <p:spPr>
          <a:xfrm>
            <a:off x="612000" y="1659600"/>
            <a:ext cx="10975975" cy="828000"/>
          </a:xfrm>
        </p:spPr>
        <p:txBody>
          <a:bodyPr wrap="square"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6"/>
            </p:custDataLst>
          </p:nvPr>
        </p:nvSpPr>
        <p:spPr>
          <a:xfrm>
            <a:off x="612775" y="2808000"/>
            <a:ext cx="10965600" cy="34308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3"/>
            </p:custDataLst>
          </p:nvPr>
        </p:nvGrpSpPr>
        <p:grpSpPr>
          <a:xfrm>
            <a:off x="11445875" y="5637530"/>
            <a:ext cx="269875" cy="708660"/>
            <a:chOff x="17603" y="8496"/>
            <a:chExt cx="658" cy="1727"/>
          </a:xfrm>
        </p:grpSpPr>
        <p:sp>
          <p:nvSpPr>
            <p:cNvPr id="10" name="箭头: V 形 11"/>
            <p:cNvSpPr/>
            <p:nvPr userDrawn="1">
              <p:custDataLst>
                <p:tags r:id="rId4"/>
              </p:custDataLst>
            </p:nvPr>
          </p:nvSpPr>
          <p:spPr>
            <a:xfrm rot="16200000" flipH="1">
              <a:off x="17604" y="9032"/>
              <a:ext cx="655" cy="656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5"/>
              </p:custDataLst>
            </p:nvPr>
          </p:nvSpPr>
          <p:spPr>
            <a:xfrm rot="16200000" flipH="1">
              <a:off x="17604" y="9568"/>
              <a:ext cx="655" cy="656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6"/>
              </p:custDataLst>
            </p:nvPr>
          </p:nvSpPr>
          <p:spPr>
            <a:xfrm rot="16200000" flipH="1">
              <a:off x="17605" y="8496"/>
              <a:ext cx="656" cy="656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77500" lnSpcReduction="20000"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wrap="square" anchor="ctr">
            <a:normAutofit/>
          </a:bodyPr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10763885" y="237490"/>
            <a:ext cx="1097280" cy="417195"/>
            <a:chOff x="10763885" y="237490"/>
            <a:chExt cx="1097280" cy="417195"/>
          </a:xfrm>
        </p:grpSpPr>
        <p:sp>
          <p:nvSpPr>
            <p:cNvPr id="8" name="箭头: V 形 11"/>
            <p:cNvSpPr/>
            <p:nvPr userDrawn="1">
              <p:custDataLst>
                <p:tags r:id="rId4"/>
              </p:custDataLst>
            </p:nvPr>
          </p:nvSpPr>
          <p:spPr>
            <a:xfrm flipH="1">
              <a:off x="11104245" y="237490"/>
              <a:ext cx="415925" cy="416560"/>
            </a:xfrm>
            <a:prstGeom prst="chevron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4" name="箭头: V 形 11"/>
            <p:cNvSpPr/>
            <p:nvPr userDrawn="1">
              <p:custDataLst>
                <p:tags r:id="rId5"/>
              </p:custDataLst>
            </p:nvPr>
          </p:nvSpPr>
          <p:spPr>
            <a:xfrm flipH="1">
              <a:off x="10763885" y="237490"/>
              <a:ext cx="415925" cy="416560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15" name="箭头: V 形 11"/>
            <p:cNvSpPr/>
            <p:nvPr userDrawn="1">
              <p:custDataLst>
                <p:tags r:id="rId6"/>
              </p:custDataLst>
            </p:nvPr>
          </p:nvSpPr>
          <p:spPr>
            <a:xfrm flipH="1">
              <a:off x="11444605" y="238125"/>
              <a:ext cx="416560" cy="416560"/>
            </a:xfrm>
            <a:prstGeom prst="chevron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 wrap="square"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cxnSp>
        <p:nvCxnSpPr>
          <p:cNvPr id="6" name="Straight Connector 9"/>
          <p:cNvCxnSpPr/>
          <p:nvPr userDrawn="1">
            <p:custDataLst>
              <p:tags r:id="rId8"/>
            </p:custDataLst>
          </p:nvPr>
        </p:nvCxnSpPr>
        <p:spPr>
          <a:xfrm flipH="1">
            <a:off x="32385" y="-22860"/>
            <a:ext cx="1496695" cy="149669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1" name="Straight Connector 10"/>
          <p:cNvCxnSpPr/>
          <p:nvPr userDrawn="1">
            <p:custDataLst>
              <p:tags r:id="rId9"/>
            </p:custDataLst>
          </p:nvPr>
        </p:nvCxnSpPr>
        <p:spPr>
          <a:xfrm flipH="1">
            <a:off x="7884795" y="5102860"/>
            <a:ext cx="1754505" cy="175387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2" name="Straight Connector 11"/>
          <p:cNvCxnSpPr/>
          <p:nvPr userDrawn="1">
            <p:custDataLst>
              <p:tags r:id="rId10"/>
            </p:custDataLst>
          </p:nvPr>
        </p:nvCxnSpPr>
        <p:spPr>
          <a:xfrm flipH="1">
            <a:off x="8871585" y="3331845"/>
            <a:ext cx="3335020" cy="333502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3" name="Straight Connector 12"/>
          <p:cNvCxnSpPr/>
          <p:nvPr userDrawn="1">
            <p:custDataLst>
              <p:tags r:id="rId11"/>
            </p:custDataLst>
          </p:nvPr>
        </p:nvCxnSpPr>
        <p:spPr>
          <a:xfrm flipH="1">
            <a:off x="10251440" y="5518785"/>
            <a:ext cx="1059180" cy="105918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4" name="Straight Connector 13"/>
          <p:cNvCxnSpPr/>
          <p:nvPr userDrawn="1">
            <p:custDataLst>
              <p:tags r:id="rId12"/>
            </p:custDataLst>
          </p:nvPr>
        </p:nvCxnSpPr>
        <p:spPr>
          <a:xfrm flipH="1">
            <a:off x="1062355" y="12700"/>
            <a:ext cx="1030605" cy="103124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cxnSp>
        <p:nvCxnSpPr>
          <p:cNvPr id="15" name="Straight Connector 14"/>
          <p:cNvCxnSpPr/>
          <p:nvPr userDrawn="1">
            <p:custDataLst>
              <p:tags r:id="rId13"/>
            </p:custDataLst>
          </p:nvPr>
        </p:nvCxnSpPr>
        <p:spPr>
          <a:xfrm flipH="1">
            <a:off x="559435" y="-8255"/>
            <a:ext cx="2223135" cy="222250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3"/>
            </p:custDataLst>
          </p:nvPr>
        </p:nvSpPr>
        <p:spPr>
          <a:xfrm>
            <a:off x="0" y="2330450"/>
            <a:ext cx="6388100" cy="219710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 userDrawn="1">
            <p:custDataLst>
              <p:tags r:id="rId4"/>
            </p:custDataLst>
          </p:nvPr>
        </p:nvCxnSpPr>
        <p:spPr>
          <a:xfrm>
            <a:off x="2832100" y="3517900"/>
            <a:ext cx="6731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244482" y="2555324"/>
            <a:ext cx="5851518" cy="87367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54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244477" y="3586953"/>
            <a:ext cx="5851518" cy="87367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20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4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897293" y="944724"/>
            <a:ext cx="10397413" cy="4968552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631372" y="544286"/>
            <a:ext cx="10929257" cy="5769429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69882" y="919480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160.xml"/><Relationship Id="rId23" Type="http://schemas.openxmlformats.org/officeDocument/2006/relationships/tags" Target="../tags/tag159.xml"/><Relationship Id="rId22" Type="http://schemas.openxmlformats.org/officeDocument/2006/relationships/tags" Target="../tags/tag158.xml"/><Relationship Id="rId21" Type="http://schemas.openxmlformats.org/officeDocument/2006/relationships/tags" Target="../tags/tag157.xml"/><Relationship Id="rId20" Type="http://schemas.openxmlformats.org/officeDocument/2006/relationships/tags" Target="../tags/tag156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55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4.xml"/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tags" Target="../tags/tag16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tags" Target="../tags/tag279.xml"/><Relationship Id="rId7" Type="http://schemas.openxmlformats.org/officeDocument/2006/relationships/tags" Target="../tags/tag278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286.xml"/><Relationship Id="rId14" Type="http://schemas.openxmlformats.org/officeDocument/2006/relationships/tags" Target="../tags/tag285.xml"/><Relationship Id="rId13" Type="http://schemas.openxmlformats.org/officeDocument/2006/relationships/tags" Target="../tags/tag284.xml"/><Relationship Id="rId12" Type="http://schemas.openxmlformats.org/officeDocument/2006/relationships/tags" Target="../tags/tag283.xml"/><Relationship Id="rId11" Type="http://schemas.openxmlformats.org/officeDocument/2006/relationships/tags" Target="../tags/tag282.xml"/><Relationship Id="rId10" Type="http://schemas.openxmlformats.org/officeDocument/2006/relationships/tags" Target="../tags/tag281.xml"/><Relationship Id="rId1" Type="http://schemas.openxmlformats.org/officeDocument/2006/relationships/tags" Target="../tags/tag272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295.xml"/><Relationship Id="rId8" Type="http://schemas.openxmlformats.org/officeDocument/2006/relationships/tags" Target="../tags/tag294.xml"/><Relationship Id="rId7" Type="http://schemas.openxmlformats.org/officeDocument/2006/relationships/tags" Target="../tags/tag293.xml"/><Relationship Id="rId6" Type="http://schemas.openxmlformats.org/officeDocument/2006/relationships/tags" Target="../tags/tag292.xml"/><Relationship Id="rId5" Type="http://schemas.openxmlformats.org/officeDocument/2006/relationships/tags" Target="../tags/tag291.xml"/><Relationship Id="rId4" Type="http://schemas.openxmlformats.org/officeDocument/2006/relationships/tags" Target="../tags/tag290.xml"/><Relationship Id="rId3" Type="http://schemas.openxmlformats.org/officeDocument/2006/relationships/tags" Target="../tags/tag289.xml"/><Relationship Id="rId24" Type="http://schemas.openxmlformats.org/officeDocument/2006/relationships/slideLayout" Target="../slideLayouts/slideLayout7.xml"/><Relationship Id="rId23" Type="http://schemas.openxmlformats.org/officeDocument/2006/relationships/tags" Target="../tags/tag309.xml"/><Relationship Id="rId22" Type="http://schemas.openxmlformats.org/officeDocument/2006/relationships/tags" Target="../tags/tag308.xml"/><Relationship Id="rId21" Type="http://schemas.openxmlformats.org/officeDocument/2006/relationships/tags" Target="../tags/tag307.xml"/><Relationship Id="rId20" Type="http://schemas.openxmlformats.org/officeDocument/2006/relationships/tags" Target="../tags/tag306.xml"/><Relationship Id="rId2" Type="http://schemas.openxmlformats.org/officeDocument/2006/relationships/tags" Target="../tags/tag288.xml"/><Relationship Id="rId19" Type="http://schemas.openxmlformats.org/officeDocument/2006/relationships/tags" Target="../tags/tag305.xml"/><Relationship Id="rId18" Type="http://schemas.openxmlformats.org/officeDocument/2006/relationships/tags" Target="../tags/tag304.xml"/><Relationship Id="rId17" Type="http://schemas.openxmlformats.org/officeDocument/2006/relationships/tags" Target="../tags/tag303.xml"/><Relationship Id="rId16" Type="http://schemas.openxmlformats.org/officeDocument/2006/relationships/tags" Target="../tags/tag302.xml"/><Relationship Id="rId15" Type="http://schemas.openxmlformats.org/officeDocument/2006/relationships/tags" Target="../tags/tag301.xml"/><Relationship Id="rId14" Type="http://schemas.openxmlformats.org/officeDocument/2006/relationships/tags" Target="../tags/tag300.xml"/><Relationship Id="rId13" Type="http://schemas.openxmlformats.org/officeDocument/2006/relationships/tags" Target="../tags/tag299.xml"/><Relationship Id="rId12" Type="http://schemas.openxmlformats.org/officeDocument/2006/relationships/tags" Target="../tags/tag298.xml"/><Relationship Id="rId11" Type="http://schemas.openxmlformats.org/officeDocument/2006/relationships/tags" Target="../tags/tag297.xml"/><Relationship Id="rId10" Type="http://schemas.openxmlformats.org/officeDocument/2006/relationships/tags" Target="../tags/tag296.xml"/><Relationship Id="rId1" Type="http://schemas.openxmlformats.org/officeDocument/2006/relationships/tags" Target="../tags/tag28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18.xml"/><Relationship Id="rId8" Type="http://schemas.openxmlformats.org/officeDocument/2006/relationships/tags" Target="../tags/tag317.xml"/><Relationship Id="rId7" Type="http://schemas.openxmlformats.org/officeDocument/2006/relationships/tags" Target="../tags/tag316.xml"/><Relationship Id="rId6" Type="http://schemas.openxmlformats.org/officeDocument/2006/relationships/tags" Target="../tags/tag315.xml"/><Relationship Id="rId5" Type="http://schemas.openxmlformats.org/officeDocument/2006/relationships/tags" Target="../tags/tag314.xml"/><Relationship Id="rId4" Type="http://schemas.openxmlformats.org/officeDocument/2006/relationships/tags" Target="../tags/tag313.xml"/><Relationship Id="rId3" Type="http://schemas.openxmlformats.org/officeDocument/2006/relationships/tags" Target="../tags/tag312.xml"/><Relationship Id="rId29" Type="http://schemas.openxmlformats.org/officeDocument/2006/relationships/slideLayout" Target="../slideLayouts/slideLayout7.xml"/><Relationship Id="rId28" Type="http://schemas.openxmlformats.org/officeDocument/2006/relationships/tags" Target="../tags/tag337.xml"/><Relationship Id="rId27" Type="http://schemas.openxmlformats.org/officeDocument/2006/relationships/tags" Target="../tags/tag336.xml"/><Relationship Id="rId26" Type="http://schemas.openxmlformats.org/officeDocument/2006/relationships/tags" Target="../tags/tag335.xml"/><Relationship Id="rId25" Type="http://schemas.openxmlformats.org/officeDocument/2006/relationships/tags" Target="../tags/tag334.xml"/><Relationship Id="rId24" Type="http://schemas.openxmlformats.org/officeDocument/2006/relationships/tags" Target="../tags/tag333.xml"/><Relationship Id="rId23" Type="http://schemas.openxmlformats.org/officeDocument/2006/relationships/tags" Target="../tags/tag332.xml"/><Relationship Id="rId22" Type="http://schemas.openxmlformats.org/officeDocument/2006/relationships/tags" Target="../tags/tag331.xml"/><Relationship Id="rId21" Type="http://schemas.openxmlformats.org/officeDocument/2006/relationships/tags" Target="../tags/tag330.xml"/><Relationship Id="rId20" Type="http://schemas.openxmlformats.org/officeDocument/2006/relationships/tags" Target="../tags/tag329.xml"/><Relationship Id="rId2" Type="http://schemas.openxmlformats.org/officeDocument/2006/relationships/tags" Target="../tags/tag311.xml"/><Relationship Id="rId19" Type="http://schemas.openxmlformats.org/officeDocument/2006/relationships/tags" Target="../tags/tag328.xml"/><Relationship Id="rId18" Type="http://schemas.openxmlformats.org/officeDocument/2006/relationships/tags" Target="../tags/tag327.xml"/><Relationship Id="rId17" Type="http://schemas.openxmlformats.org/officeDocument/2006/relationships/tags" Target="../tags/tag326.xml"/><Relationship Id="rId16" Type="http://schemas.openxmlformats.org/officeDocument/2006/relationships/tags" Target="../tags/tag325.xml"/><Relationship Id="rId15" Type="http://schemas.openxmlformats.org/officeDocument/2006/relationships/tags" Target="../tags/tag324.xml"/><Relationship Id="rId14" Type="http://schemas.openxmlformats.org/officeDocument/2006/relationships/tags" Target="../tags/tag323.xml"/><Relationship Id="rId13" Type="http://schemas.openxmlformats.org/officeDocument/2006/relationships/tags" Target="../tags/tag322.xml"/><Relationship Id="rId12" Type="http://schemas.openxmlformats.org/officeDocument/2006/relationships/tags" Target="../tags/tag321.xml"/><Relationship Id="rId11" Type="http://schemas.openxmlformats.org/officeDocument/2006/relationships/tags" Target="../tags/tag320.xml"/><Relationship Id="rId10" Type="http://schemas.openxmlformats.org/officeDocument/2006/relationships/tags" Target="../tags/tag319.xml"/><Relationship Id="rId1" Type="http://schemas.openxmlformats.org/officeDocument/2006/relationships/tags" Target="../tags/tag310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46.xml"/><Relationship Id="rId8" Type="http://schemas.openxmlformats.org/officeDocument/2006/relationships/tags" Target="../tags/tag345.xml"/><Relationship Id="rId7" Type="http://schemas.openxmlformats.org/officeDocument/2006/relationships/tags" Target="../tags/tag344.xml"/><Relationship Id="rId6" Type="http://schemas.openxmlformats.org/officeDocument/2006/relationships/tags" Target="../tags/tag343.xml"/><Relationship Id="rId5" Type="http://schemas.openxmlformats.org/officeDocument/2006/relationships/tags" Target="../tags/tag342.xml"/><Relationship Id="rId4" Type="http://schemas.openxmlformats.org/officeDocument/2006/relationships/tags" Target="../tags/tag341.xml"/><Relationship Id="rId35" Type="http://schemas.openxmlformats.org/officeDocument/2006/relationships/slideLayout" Target="../slideLayouts/slideLayout7.xml"/><Relationship Id="rId34" Type="http://schemas.openxmlformats.org/officeDocument/2006/relationships/tags" Target="../tags/tag371.xml"/><Relationship Id="rId33" Type="http://schemas.openxmlformats.org/officeDocument/2006/relationships/tags" Target="../tags/tag370.xml"/><Relationship Id="rId32" Type="http://schemas.openxmlformats.org/officeDocument/2006/relationships/tags" Target="../tags/tag369.xml"/><Relationship Id="rId31" Type="http://schemas.openxmlformats.org/officeDocument/2006/relationships/tags" Target="../tags/tag368.xml"/><Relationship Id="rId30" Type="http://schemas.openxmlformats.org/officeDocument/2006/relationships/tags" Target="../tags/tag367.xml"/><Relationship Id="rId3" Type="http://schemas.openxmlformats.org/officeDocument/2006/relationships/tags" Target="../tags/tag340.xml"/><Relationship Id="rId29" Type="http://schemas.openxmlformats.org/officeDocument/2006/relationships/tags" Target="../tags/tag366.xml"/><Relationship Id="rId28" Type="http://schemas.openxmlformats.org/officeDocument/2006/relationships/tags" Target="../tags/tag365.xml"/><Relationship Id="rId27" Type="http://schemas.openxmlformats.org/officeDocument/2006/relationships/tags" Target="../tags/tag364.xml"/><Relationship Id="rId26" Type="http://schemas.openxmlformats.org/officeDocument/2006/relationships/tags" Target="../tags/tag363.xml"/><Relationship Id="rId25" Type="http://schemas.openxmlformats.org/officeDocument/2006/relationships/tags" Target="../tags/tag362.xml"/><Relationship Id="rId24" Type="http://schemas.openxmlformats.org/officeDocument/2006/relationships/tags" Target="../tags/tag361.xml"/><Relationship Id="rId23" Type="http://schemas.openxmlformats.org/officeDocument/2006/relationships/tags" Target="../tags/tag360.xml"/><Relationship Id="rId22" Type="http://schemas.openxmlformats.org/officeDocument/2006/relationships/tags" Target="../tags/tag359.xml"/><Relationship Id="rId21" Type="http://schemas.openxmlformats.org/officeDocument/2006/relationships/tags" Target="../tags/tag358.xml"/><Relationship Id="rId20" Type="http://schemas.openxmlformats.org/officeDocument/2006/relationships/tags" Target="../tags/tag357.xml"/><Relationship Id="rId2" Type="http://schemas.openxmlformats.org/officeDocument/2006/relationships/tags" Target="../tags/tag339.xml"/><Relationship Id="rId19" Type="http://schemas.openxmlformats.org/officeDocument/2006/relationships/tags" Target="../tags/tag356.xml"/><Relationship Id="rId18" Type="http://schemas.openxmlformats.org/officeDocument/2006/relationships/tags" Target="../tags/tag355.xml"/><Relationship Id="rId17" Type="http://schemas.openxmlformats.org/officeDocument/2006/relationships/tags" Target="../tags/tag354.xml"/><Relationship Id="rId16" Type="http://schemas.openxmlformats.org/officeDocument/2006/relationships/tags" Target="../tags/tag353.xml"/><Relationship Id="rId15" Type="http://schemas.openxmlformats.org/officeDocument/2006/relationships/tags" Target="../tags/tag352.xml"/><Relationship Id="rId14" Type="http://schemas.openxmlformats.org/officeDocument/2006/relationships/tags" Target="../tags/tag351.xml"/><Relationship Id="rId13" Type="http://schemas.openxmlformats.org/officeDocument/2006/relationships/tags" Target="../tags/tag350.xml"/><Relationship Id="rId12" Type="http://schemas.openxmlformats.org/officeDocument/2006/relationships/tags" Target="../tags/tag349.xml"/><Relationship Id="rId11" Type="http://schemas.openxmlformats.org/officeDocument/2006/relationships/tags" Target="../tags/tag348.xml"/><Relationship Id="rId10" Type="http://schemas.openxmlformats.org/officeDocument/2006/relationships/tags" Target="../tags/tag347.xml"/><Relationship Id="rId1" Type="http://schemas.openxmlformats.org/officeDocument/2006/relationships/tags" Target="../tags/tag33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0" Type="http://schemas.openxmlformats.org/officeDocument/2006/relationships/slideLayout" Target="../slideLayouts/slideLayout7.xml"/><Relationship Id="rId4" Type="http://schemas.openxmlformats.org/officeDocument/2006/relationships/tags" Target="../tags/tag375.xml"/><Relationship Id="rId39" Type="http://schemas.openxmlformats.org/officeDocument/2006/relationships/tags" Target="../tags/tag410.xml"/><Relationship Id="rId38" Type="http://schemas.openxmlformats.org/officeDocument/2006/relationships/tags" Target="../tags/tag409.xml"/><Relationship Id="rId37" Type="http://schemas.openxmlformats.org/officeDocument/2006/relationships/tags" Target="../tags/tag408.xml"/><Relationship Id="rId36" Type="http://schemas.openxmlformats.org/officeDocument/2006/relationships/tags" Target="../tags/tag407.xml"/><Relationship Id="rId35" Type="http://schemas.openxmlformats.org/officeDocument/2006/relationships/tags" Target="../tags/tag406.xml"/><Relationship Id="rId34" Type="http://schemas.openxmlformats.org/officeDocument/2006/relationships/tags" Target="../tags/tag405.xml"/><Relationship Id="rId33" Type="http://schemas.openxmlformats.org/officeDocument/2006/relationships/tags" Target="../tags/tag404.xml"/><Relationship Id="rId32" Type="http://schemas.openxmlformats.org/officeDocument/2006/relationships/tags" Target="../tags/tag403.xml"/><Relationship Id="rId31" Type="http://schemas.openxmlformats.org/officeDocument/2006/relationships/tags" Target="../tags/tag402.xml"/><Relationship Id="rId30" Type="http://schemas.openxmlformats.org/officeDocument/2006/relationships/tags" Target="../tags/tag401.xml"/><Relationship Id="rId3" Type="http://schemas.openxmlformats.org/officeDocument/2006/relationships/tags" Target="../tags/tag374.xml"/><Relationship Id="rId29" Type="http://schemas.openxmlformats.org/officeDocument/2006/relationships/tags" Target="../tags/tag400.xml"/><Relationship Id="rId28" Type="http://schemas.openxmlformats.org/officeDocument/2006/relationships/tags" Target="../tags/tag399.xml"/><Relationship Id="rId27" Type="http://schemas.openxmlformats.org/officeDocument/2006/relationships/tags" Target="../tags/tag398.xml"/><Relationship Id="rId26" Type="http://schemas.openxmlformats.org/officeDocument/2006/relationships/tags" Target="../tags/tag397.xml"/><Relationship Id="rId25" Type="http://schemas.openxmlformats.org/officeDocument/2006/relationships/tags" Target="../tags/tag396.xml"/><Relationship Id="rId24" Type="http://schemas.openxmlformats.org/officeDocument/2006/relationships/tags" Target="../tags/tag395.xml"/><Relationship Id="rId23" Type="http://schemas.openxmlformats.org/officeDocument/2006/relationships/tags" Target="../tags/tag394.xml"/><Relationship Id="rId22" Type="http://schemas.openxmlformats.org/officeDocument/2006/relationships/tags" Target="../tags/tag393.xml"/><Relationship Id="rId21" Type="http://schemas.openxmlformats.org/officeDocument/2006/relationships/tags" Target="../tags/tag392.xml"/><Relationship Id="rId20" Type="http://schemas.openxmlformats.org/officeDocument/2006/relationships/tags" Target="../tags/tag391.xml"/><Relationship Id="rId2" Type="http://schemas.openxmlformats.org/officeDocument/2006/relationships/tags" Target="../tags/tag373.xml"/><Relationship Id="rId19" Type="http://schemas.openxmlformats.org/officeDocument/2006/relationships/tags" Target="../tags/tag390.xml"/><Relationship Id="rId18" Type="http://schemas.openxmlformats.org/officeDocument/2006/relationships/tags" Target="../tags/tag389.xml"/><Relationship Id="rId17" Type="http://schemas.openxmlformats.org/officeDocument/2006/relationships/tags" Target="../tags/tag388.xml"/><Relationship Id="rId16" Type="http://schemas.openxmlformats.org/officeDocument/2006/relationships/tags" Target="../tags/tag387.xml"/><Relationship Id="rId15" Type="http://schemas.openxmlformats.org/officeDocument/2006/relationships/tags" Target="../tags/tag386.xml"/><Relationship Id="rId14" Type="http://schemas.openxmlformats.org/officeDocument/2006/relationships/tags" Target="../tags/tag385.xml"/><Relationship Id="rId13" Type="http://schemas.openxmlformats.org/officeDocument/2006/relationships/tags" Target="../tags/tag384.xml"/><Relationship Id="rId12" Type="http://schemas.openxmlformats.org/officeDocument/2006/relationships/tags" Target="../tags/tag383.xml"/><Relationship Id="rId11" Type="http://schemas.openxmlformats.org/officeDocument/2006/relationships/tags" Target="../tags/tag382.xml"/><Relationship Id="rId10" Type="http://schemas.openxmlformats.org/officeDocument/2006/relationships/tags" Target="../tags/tag381.xml"/><Relationship Id="rId1" Type="http://schemas.openxmlformats.org/officeDocument/2006/relationships/tags" Target="../tags/tag37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19.xml"/><Relationship Id="rId8" Type="http://schemas.openxmlformats.org/officeDocument/2006/relationships/tags" Target="../tags/tag418.xml"/><Relationship Id="rId7" Type="http://schemas.openxmlformats.org/officeDocument/2006/relationships/tags" Target="../tags/tag417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4" Type="http://schemas.openxmlformats.org/officeDocument/2006/relationships/slideLayout" Target="../slideLayouts/slideLayout7.xml"/><Relationship Id="rId43" Type="http://schemas.openxmlformats.org/officeDocument/2006/relationships/tags" Target="../tags/tag453.xml"/><Relationship Id="rId42" Type="http://schemas.openxmlformats.org/officeDocument/2006/relationships/tags" Target="../tags/tag452.xml"/><Relationship Id="rId41" Type="http://schemas.openxmlformats.org/officeDocument/2006/relationships/tags" Target="../tags/tag451.xml"/><Relationship Id="rId40" Type="http://schemas.openxmlformats.org/officeDocument/2006/relationships/tags" Target="../tags/tag450.xml"/><Relationship Id="rId4" Type="http://schemas.openxmlformats.org/officeDocument/2006/relationships/tags" Target="../tags/tag414.xml"/><Relationship Id="rId39" Type="http://schemas.openxmlformats.org/officeDocument/2006/relationships/tags" Target="../tags/tag449.xml"/><Relationship Id="rId38" Type="http://schemas.openxmlformats.org/officeDocument/2006/relationships/tags" Target="../tags/tag448.xml"/><Relationship Id="rId37" Type="http://schemas.openxmlformats.org/officeDocument/2006/relationships/tags" Target="../tags/tag447.xml"/><Relationship Id="rId36" Type="http://schemas.openxmlformats.org/officeDocument/2006/relationships/tags" Target="../tags/tag446.xml"/><Relationship Id="rId35" Type="http://schemas.openxmlformats.org/officeDocument/2006/relationships/tags" Target="../tags/tag445.xml"/><Relationship Id="rId34" Type="http://schemas.openxmlformats.org/officeDocument/2006/relationships/tags" Target="../tags/tag444.xml"/><Relationship Id="rId33" Type="http://schemas.openxmlformats.org/officeDocument/2006/relationships/tags" Target="../tags/tag443.xml"/><Relationship Id="rId32" Type="http://schemas.openxmlformats.org/officeDocument/2006/relationships/tags" Target="../tags/tag442.xml"/><Relationship Id="rId31" Type="http://schemas.openxmlformats.org/officeDocument/2006/relationships/tags" Target="../tags/tag441.xml"/><Relationship Id="rId30" Type="http://schemas.openxmlformats.org/officeDocument/2006/relationships/tags" Target="../tags/tag440.xml"/><Relationship Id="rId3" Type="http://schemas.openxmlformats.org/officeDocument/2006/relationships/tags" Target="../tags/tag413.xml"/><Relationship Id="rId29" Type="http://schemas.openxmlformats.org/officeDocument/2006/relationships/tags" Target="../tags/tag439.xml"/><Relationship Id="rId28" Type="http://schemas.openxmlformats.org/officeDocument/2006/relationships/tags" Target="../tags/tag438.xml"/><Relationship Id="rId27" Type="http://schemas.openxmlformats.org/officeDocument/2006/relationships/tags" Target="../tags/tag437.xml"/><Relationship Id="rId26" Type="http://schemas.openxmlformats.org/officeDocument/2006/relationships/tags" Target="../tags/tag436.xml"/><Relationship Id="rId25" Type="http://schemas.openxmlformats.org/officeDocument/2006/relationships/tags" Target="../tags/tag435.xml"/><Relationship Id="rId24" Type="http://schemas.openxmlformats.org/officeDocument/2006/relationships/tags" Target="../tags/tag434.xml"/><Relationship Id="rId23" Type="http://schemas.openxmlformats.org/officeDocument/2006/relationships/tags" Target="../tags/tag433.xml"/><Relationship Id="rId22" Type="http://schemas.openxmlformats.org/officeDocument/2006/relationships/tags" Target="../tags/tag432.xml"/><Relationship Id="rId21" Type="http://schemas.openxmlformats.org/officeDocument/2006/relationships/tags" Target="../tags/tag431.xml"/><Relationship Id="rId20" Type="http://schemas.openxmlformats.org/officeDocument/2006/relationships/tags" Target="../tags/tag430.xml"/><Relationship Id="rId2" Type="http://schemas.openxmlformats.org/officeDocument/2006/relationships/tags" Target="../tags/tag412.xml"/><Relationship Id="rId19" Type="http://schemas.openxmlformats.org/officeDocument/2006/relationships/tags" Target="../tags/tag429.xml"/><Relationship Id="rId18" Type="http://schemas.openxmlformats.org/officeDocument/2006/relationships/tags" Target="../tags/tag428.xml"/><Relationship Id="rId17" Type="http://schemas.openxmlformats.org/officeDocument/2006/relationships/tags" Target="../tags/tag427.xml"/><Relationship Id="rId16" Type="http://schemas.openxmlformats.org/officeDocument/2006/relationships/tags" Target="../tags/tag426.xml"/><Relationship Id="rId15" Type="http://schemas.openxmlformats.org/officeDocument/2006/relationships/tags" Target="../tags/tag425.xml"/><Relationship Id="rId14" Type="http://schemas.openxmlformats.org/officeDocument/2006/relationships/tags" Target="../tags/tag424.xml"/><Relationship Id="rId13" Type="http://schemas.openxmlformats.org/officeDocument/2006/relationships/tags" Target="../tags/tag423.xml"/><Relationship Id="rId12" Type="http://schemas.openxmlformats.org/officeDocument/2006/relationships/tags" Target="../tags/tag422.xml"/><Relationship Id="rId11" Type="http://schemas.openxmlformats.org/officeDocument/2006/relationships/tags" Target="../tags/tag421.xml"/><Relationship Id="rId10" Type="http://schemas.openxmlformats.org/officeDocument/2006/relationships/tags" Target="../tags/tag420.xml"/><Relationship Id="rId1" Type="http://schemas.openxmlformats.org/officeDocument/2006/relationships/tags" Target="../tags/tag411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61.xml"/><Relationship Id="rId8" Type="http://schemas.openxmlformats.org/officeDocument/2006/relationships/tags" Target="../tags/tag460.xml"/><Relationship Id="rId7" Type="http://schemas.openxmlformats.org/officeDocument/2006/relationships/image" Target="../media/image4.png"/><Relationship Id="rId6" Type="http://schemas.openxmlformats.org/officeDocument/2006/relationships/tags" Target="../tags/tag459.xml"/><Relationship Id="rId5" Type="http://schemas.openxmlformats.org/officeDocument/2006/relationships/tags" Target="../tags/tag458.xml"/><Relationship Id="rId4" Type="http://schemas.openxmlformats.org/officeDocument/2006/relationships/tags" Target="../tags/tag457.xml"/><Relationship Id="rId3" Type="http://schemas.openxmlformats.org/officeDocument/2006/relationships/tags" Target="../tags/tag456.xml"/><Relationship Id="rId2" Type="http://schemas.openxmlformats.org/officeDocument/2006/relationships/tags" Target="../tags/tag455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454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467.xml"/><Relationship Id="rId6" Type="http://schemas.openxmlformats.org/officeDocument/2006/relationships/tags" Target="../tags/tag466.xml"/><Relationship Id="rId5" Type="http://schemas.openxmlformats.org/officeDocument/2006/relationships/tags" Target="../tags/tag465.xml"/><Relationship Id="rId4" Type="http://schemas.openxmlformats.org/officeDocument/2006/relationships/tags" Target="../tags/tag464.xml"/><Relationship Id="rId3" Type="http://schemas.openxmlformats.org/officeDocument/2006/relationships/tags" Target="../tags/tag463.xml"/><Relationship Id="rId2" Type="http://schemas.openxmlformats.org/officeDocument/2006/relationships/image" Target="../media/image5.jpeg"/><Relationship Id="rId1" Type="http://schemas.openxmlformats.org/officeDocument/2006/relationships/tags" Target="../tags/tag46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openxmlformats.org/officeDocument/2006/relationships/tags" Target="../tags/tag473.xml"/><Relationship Id="rId7" Type="http://schemas.openxmlformats.org/officeDocument/2006/relationships/image" Target="../media/image7.jpeg"/><Relationship Id="rId6" Type="http://schemas.openxmlformats.org/officeDocument/2006/relationships/tags" Target="../tags/tag472.xml"/><Relationship Id="rId5" Type="http://schemas.openxmlformats.org/officeDocument/2006/relationships/tags" Target="../tags/tag471.xml"/><Relationship Id="rId4" Type="http://schemas.openxmlformats.org/officeDocument/2006/relationships/tags" Target="../tags/tag470.xml"/><Relationship Id="rId3" Type="http://schemas.openxmlformats.org/officeDocument/2006/relationships/tags" Target="../tags/tag469.xml"/><Relationship Id="rId2" Type="http://schemas.openxmlformats.org/officeDocument/2006/relationships/image" Target="../media/image6.jpe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474.xml"/><Relationship Id="rId1" Type="http://schemas.openxmlformats.org/officeDocument/2006/relationships/tags" Target="../tags/tag46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3.xml"/><Relationship Id="rId8" Type="http://schemas.openxmlformats.org/officeDocument/2006/relationships/tags" Target="../tags/tag482.xml"/><Relationship Id="rId7" Type="http://schemas.openxmlformats.org/officeDocument/2006/relationships/tags" Target="../tags/tag481.xml"/><Relationship Id="rId6" Type="http://schemas.openxmlformats.org/officeDocument/2006/relationships/tags" Target="../tags/tag480.xml"/><Relationship Id="rId5" Type="http://schemas.openxmlformats.org/officeDocument/2006/relationships/tags" Target="../tags/tag479.xml"/><Relationship Id="rId4" Type="http://schemas.openxmlformats.org/officeDocument/2006/relationships/tags" Target="../tags/tag478.xml"/><Relationship Id="rId3" Type="http://schemas.openxmlformats.org/officeDocument/2006/relationships/tags" Target="../tags/tag477.xml"/><Relationship Id="rId2" Type="http://schemas.openxmlformats.org/officeDocument/2006/relationships/tags" Target="../tags/tag476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489.xml"/><Relationship Id="rId14" Type="http://schemas.openxmlformats.org/officeDocument/2006/relationships/tags" Target="../tags/tag488.xml"/><Relationship Id="rId13" Type="http://schemas.openxmlformats.org/officeDocument/2006/relationships/tags" Target="../tags/tag487.xml"/><Relationship Id="rId12" Type="http://schemas.openxmlformats.org/officeDocument/2006/relationships/tags" Target="../tags/tag486.xml"/><Relationship Id="rId11" Type="http://schemas.openxmlformats.org/officeDocument/2006/relationships/tags" Target="../tags/tag485.xml"/><Relationship Id="rId10" Type="http://schemas.openxmlformats.org/officeDocument/2006/relationships/tags" Target="../tags/tag484.xml"/><Relationship Id="rId1" Type="http://schemas.openxmlformats.org/officeDocument/2006/relationships/tags" Target="../tags/tag47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173.xml"/><Relationship Id="rId8" Type="http://schemas.openxmlformats.org/officeDocument/2006/relationships/tags" Target="../tags/tag172.xml"/><Relationship Id="rId7" Type="http://schemas.openxmlformats.org/officeDocument/2006/relationships/tags" Target="../tags/tag171.xml"/><Relationship Id="rId6" Type="http://schemas.openxmlformats.org/officeDocument/2006/relationships/tags" Target="../tags/tag170.xml"/><Relationship Id="rId5" Type="http://schemas.openxmlformats.org/officeDocument/2006/relationships/tags" Target="../tags/tag169.xml"/><Relationship Id="rId4" Type="http://schemas.openxmlformats.org/officeDocument/2006/relationships/tags" Target="../tags/tag168.xml"/><Relationship Id="rId3" Type="http://schemas.openxmlformats.org/officeDocument/2006/relationships/tags" Target="../tags/tag167.xml"/><Relationship Id="rId2" Type="http://schemas.openxmlformats.org/officeDocument/2006/relationships/tags" Target="../tags/tag166.xml"/><Relationship Id="rId11" Type="http://schemas.openxmlformats.org/officeDocument/2006/relationships/slideLayout" Target="../slideLayouts/slideLayout6.xml"/><Relationship Id="rId10" Type="http://schemas.openxmlformats.org/officeDocument/2006/relationships/tags" Target="../tags/tag174.xml"/><Relationship Id="rId1" Type="http://schemas.openxmlformats.org/officeDocument/2006/relationships/tags" Target="../tags/tag165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98.xml"/><Relationship Id="rId8" Type="http://schemas.openxmlformats.org/officeDocument/2006/relationships/tags" Target="../tags/tag497.xml"/><Relationship Id="rId7" Type="http://schemas.openxmlformats.org/officeDocument/2006/relationships/tags" Target="../tags/tag496.xml"/><Relationship Id="rId6" Type="http://schemas.openxmlformats.org/officeDocument/2006/relationships/tags" Target="../tags/tag495.xml"/><Relationship Id="rId5" Type="http://schemas.openxmlformats.org/officeDocument/2006/relationships/tags" Target="../tags/tag494.xml"/><Relationship Id="rId4" Type="http://schemas.openxmlformats.org/officeDocument/2006/relationships/tags" Target="../tags/tag493.xml"/><Relationship Id="rId3" Type="http://schemas.openxmlformats.org/officeDocument/2006/relationships/tags" Target="../tags/tag492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511.xml"/><Relationship Id="rId21" Type="http://schemas.openxmlformats.org/officeDocument/2006/relationships/tags" Target="../tags/tag510.xml"/><Relationship Id="rId20" Type="http://schemas.openxmlformats.org/officeDocument/2006/relationships/tags" Target="../tags/tag509.xml"/><Relationship Id="rId2" Type="http://schemas.openxmlformats.org/officeDocument/2006/relationships/tags" Target="../tags/tag491.xml"/><Relationship Id="rId19" Type="http://schemas.openxmlformats.org/officeDocument/2006/relationships/tags" Target="../tags/tag508.xml"/><Relationship Id="rId18" Type="http://schemas.openxmlformats.org/officeDocument/2006/relationships/tags" Target="../tags/tag507.xml"/><Relationship Id="rId17" Type="http://schemas.openxmlformats.org/officeDocument/2006/relationships/tags" Target="../tags/tag506.xml"/><Relationship Id="rId16" Type="http://schemas.openxmlformats.org/officeDocument/2006/relationships/tags" Target="../tags/tag505.xml"/><Relationship Id="rId15" Type="http://schemas.openxmlformats.org/officeDocument/2006/relationships/tags" Target="../tags/tag504.xml"/><Relationship Id="rId14" Type="http://schemas.openxmlformats.org/officeDocument/2006/relationships/tags" Target="../tags/tag503.xml"/><Relationship Id="rId13" Type="http://schemas.openxmlformats.org/officeDocument/2006/relationships/tags" Target="../tags/tag502.xml"/><Relationship Id="rId12" Type="http://schemas.openxmlformats.org/officeDocument/2006/relationships/tags" Target="../tags/tag501.xml"/><Relationship Id="rId11" Type="http://schemas.openxmlformats.org/officeDocument/2006/relationships/tags" Target="../tags/tag500.xml"/><Relationship Id="rId10" Type="http://schemas.openxmlformats.org/officeDocument/2006/relationships/tags" Target="../tags/tag499.xml"/><Relationship Id="rId1" Type="http://schemas.openxmlformats.org/officeDocument/2006/relationships/tags" Target="../tags/tag490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520.xml"/><Relationship Id="rId8" Type="http://schemas.openxmlformats.org/officeDocument/2006/relationships/tags" Target="../tags/tag519.xml"/><Relationship Id="rId7" Type="http://schemas.openxmlformats.org/officeDocument/2006/relationships/tags" Target="../tags/tag518.xml"/><Relationship Id="rId6" Type="http://schemas.openxmlformats.org/officeDocument/2006/relationships/tags" Target="../tags/tag517.xml"/><Relationship Id="rId5" Type="http://schemas.openxmlformats.org/officeDocument/2006/relationships/tags" Target="../tags/tag516.xml"/><Relationship Id="rId4" Type="http://schemas.openxmlformats.org/officeDocument/2006/relationships/tags" Target="../tags/tag515.xml"/><Relationship Id="rId3" Type="http://schemas.openxmlformats.org/officeDocument/2006/relationships/tags" Target="../tags/tag514.xml"/><Relationship Id="rId27" Type="http://schemas.openxmlformats.org/officeDocument/2006/relationships/slideLayout" Target="../slideLayouts/slideLayout7.xml"/><Relationship Id="rId26" Type="http://schemas.openxmlformats.org/officeDocument/2006/relationships/tags" Target="../tags/tag537.xml"/><Relationship Id="rId25" Type="http://schemas.openxmlformats.org/officeDocument/2006/relationships/tags" Target="../tags/tag536.xml"/><Relationship Id="rId24" Type="http://schemas.openxmlformats.org/officeDocument/2006/relationships/tags" Target="../tags/tag535.xml"/><Relationship Id="rId23" Type="http://schemas.openxmlformats.org/officeDocument/2006/relationships/tags" Target="../tags/tag534.xml"/><Relationship Id="rId22" Type="http://schemas.openxmlformats.org/officeDocument/2006/relationships/tags" Target="../tags/tag533.xml"/><Relationship Id="rId21" Type="http://schemas.openxmlformats.org/officeDocument/2006/relationships/tags" Target="../tags/tag532.xml"/><Relationship Id="rId20" Type="http://schemas.openxmlformats.org/officeDocument/2006/relationships/tags" Target="../tags/tag531.xml"/><Relationship Id="rId2" Type="http://schemas.openxmlformats.org/officeDocument/2006/relationships/tags" Target="../tags/tag513.xml"/><Relationship Id="rId19" Type="http://schemas.openxmlformats.org/officeDocument/2006/relationships/tags" Target="../tags/tag530.xml"/><Relationship Id="rId18" Type="http://schemas.openxmlformats.org/officeDocument/2006/relationships/tags" Target="../tags/tag529.xml"/><Relationship Id="rId17" Type="http://schemas.openxmlformats.org/officeDocument/2006/relationships/tags" Target="../tags/tag528.xml"/><Relationship Id="rId16" Type="http://schemas.openxmlformats.org/officeDocument/2006/relationships/tags" Target="../tags/tag527.xml"/><Relationship Id="rId15" Type="http://schemas.openxmlformats.org/officeDocument/2006/relationships/tags" Target="../tags/tag526.xml"/><Relationship Id="rId14" Type="http://schemas.openxmlformats.org/officeDocument/2006/relationships/tags" Target="../tags/tag525.xml"/><Relationship Id="rId13" Type="http://schemas.openxmlformats.org/officeDocument/2006/relationships/tags" Target="../tags/tag524.xml"/><Relationship Id="rId12" Type="http://schemas.openxmlformats.org/officeDocument/2006/relationships/tags" Target="../tags/tag523.xml"/><Relationship Id="rId11" Type="http://schemas.openxmlformats.org/officeDocument/2006/relationships/tags" Target="../tags/tag522.xml"/><Relationship Id="rId10" Type="http://schemas.openxmlformats.org/officeDocument/2006/relationships/tags" Target="../tags/tag521.xml"/><Relationship Id="rId1" Type="http://schemas.openxmlformats.org/officeDocument/2006/relationships/tags" Target="../tags/tag51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546.xml"/><Relationship Id="rId8" Type="http://schemas.openxmlformats.org/officeDocument/2006/relationships/tags" Target="../tags/tag545.xml"/><Relationship Id="rId7" Type="http://schemas.openxmlformats.org/officeDocument/2006/relationships/tags" Target="../tags/tag544.xml"/><Relationship Id="rId6" Type="http://schemas.openxmlformats.org/officeDocument/2006/relationships/tags" Target="../tags/tag543.xml"/><Relationship Id="rId5" Type="http://schemas.openxmlformats.org/officeDocument/2006/relationships/tags" Target="../tags/tag542.xml"/><Relationship Id="rId4" Type="http://schemas.openxmlformats.org/officeDocument/2006/relationships/tags" Target="../tags/tag541.xml"/><Relationship Id="rId33" Type="http://schemas.openxmlformats.org/officeDocument/2006/relationships/slideLayout" Target="../slideLayouts/slideLayout7.xml"/><Relationship Id="rId32" Type="http://schemas.openxmlformats.org/officeDocument/2006/relationships/tags" Target="../tags/tag569.xml"/><Relationship Id="rId31" Type="http://schemas.openxmlformats.org/officeDocument/2006/relationships/tags" Target="../tags/tag568.xml"/><Relationship Id="rId30" Type="http://schemas.openxmlformats.org/officeDocument/2006/relationships/tags" Target="../tags/tag567.xml"/><Relationship Id="rId3" Type="http://schemas.openxmlformats.org/officeDocument/2006/relationships/tags" Target="../tags/tag540.xml"/><Relationship Id="rId29" Type="http://schemas.openxmlformats.org/officeDocument/2006/relationships/tags" Target="../tags/tag566.xml"/><Relationship Id="rId28" Type="http://schemas.openxmlformats.org/officeDocument/2006/relationships/tags" Target="../tags/tag565.xml"/><Relationship Id="rId27" Type="http://schemas.openxmlformats.org/officeDocument/2006/relationships/tags" Target="../tags/tag564.xml"/><Relationship Id="rId26" Type="http://schemas.openxmlformats.org/officeDocument/2006/relationships/tags" Target="../tags/tag563.xml"/><Relationship Id="rId25" Type="http://schemas.openxmlformats.org/officeDocument/2006/relationships/tags" Target="../tags/tag562.xml"/><Relationship Id="rId24" Type="http://schemas.openxmlformats.org/officeDocument/2006/relationships/tags" Target="../tags/tag561.xml"/><Relationship Id="rId23" Type="http://schemas.openxmlformats.org/officeDocument/2006/relationships/tags" Target="../tags/tag560.xml"/><Relationship Id="rId22" Type="http://schemas.openxmlformats.org/officeDocument/2006/relationships/tags" Target="../tags/tag559.xml"/><Relationship Id="rId21" Type="http://schemas.openxmlformats.org/officeDocument/2006/relationships/tags" Target="../tags/tag558.xml"/><Relationship Id="rId20" Type="http://schemas.openxmlformats.org/officeDocument/2006/relationships/tags" Target="../tags/tag557.xml"/><Relationship Id="rId2" Type="http://schemas.openxmlformats.org/officeDocument/2006/relationships/tags" Target="../tags/tag539.xml"/><Relationship Id="rId19" Type="http://schemas.openxmlformats.org/officeDocument/2006/relationships/tags" Target="../tags/tag556.xml"/><Relationship Id="rId18" Type="http://schemas.openxmlformats.org/officeDocument/2006/relationships/tags" Target="../tags/tag555.xml"/><Relationship Id="rId17" Type="http://schemas.openxmlformats.org/officeDocument/2006/relationships/tags" Target="../tags/tag554.xml"/><Relationship Id="rId16" Type="http://schemas.openxmlformats.org/officeDocument/2006/relationships/tags" Target="../tags/tag553.xml"/><Relationship Id="rId15" Type="http://schemas.openxmlformats.org/officeDocument/2006/relationships/tags" Target="../tags/tag552.xml"/><Relationship Id="rId14" Type="http://schemas.openxmlformats.org/officeDocument/2006/relationships/tags" Target="../tags/tag551.xml"/><Relationship Id="rId13" Type="http://schemas.openxmlformats.org/officeDocument/2006/relationships/tags" Target="../tags/tag550.xml"/><Relationship Id="rId12" Type="http://schemas.openxmlformats.org/officeDocument/2006/relationships/tags" Target="../tags/tag549.xml"/><Relationship Id="rId11" Type="http://schemas.openxmlformats.org/officeDocument/2006/relationships/tags" Target="../tags/tag548.xml"/><Relationship Id="rId10" Type="http://schemas.openxmlformats.org/officeDocument/2006/relationships/tags" Target="../tags/tag547.xml"/><Relationship Id="rId1" Type="http://schemas.openxmlformats.org/officeDocument/2006/relationships/tags" Target="../tags/tag53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578.xml"/><Relationship Id="rId8" Type="http://schemas.openxmlformats.org/officeDocument/2006/relationships/tags" Target="../tags/tag577.xml"/><Relationship Id="rId7" Type="http://schemas.openxmlformats.org/officeDocument/2006/relationships/tags" Target="../tags/tag576.xml"/><Relationship Id="rId6" Type="http://schemas.openxmlformats.org/officeDocument/2006/relationships/tags" Target="../tags/tag575.xml"/><Relationship Id="rId5" Type="http://schemas.openxmlformats.org/officeDocument/2006/relationships/tags" Target="../tags/tag574.xml"/><Relationship Id="rId4" Type="http://schemas.openxmlformats.org/officeDocument/2006/relationships/tags" Target="../tags/tag573.xml"/><Relationship Id="rId34" Type="http://schemas.openxmlformats.org/officeDocument/2006/relationships/slideLayout" Target="../slideLayouts/slideLayout7.xml"/><Relationship Id="rId33" Type="http://schemas.openxmlformats.org/officeDocument/2006/relationships/tags" Target="../tags/tag602.xml"/><Relationship Id="rId32" Type="http://schemas.openxmlformats.org/officeDocument/2006/relationships/tags" Target="../tags/tag601.xml"/><Relationship Id="rId31" Type="http://schemas.openxmlformats.org/officeDocument/2006/relationships/tags" Target="../tags/tag600.xml"/><Relationship Id="rId30" Type="http://schemas.openxmlformats.org/officeDocument/2006/relationships/tags" Target="../tags/tag599.xml"/><Relationship Id="rId3" Type="http://schemas.openxmlformats.org/officeDocument/2006/relationships/tags" Target="../tags/tag572.xml"/><Relationship Id="rId29" Type="http://schemas.openxmlformats.org/officeDocument/2006/relationships/tags" Target="../tags/tag598.xml"/><Relationship Id="rId28" Type="http://schemas.openxmlformats.org/officeDocument/2006/relationships/tags" Target="../tags/tag597.xml"/><Relationship Id="rId27" Type="http://schemas.openxmlformats.org/officeDocument/2006/relationships/tags" Target="../tags/tag596.xml"/><Relationship Id="rId26" Type="http://schemas.openxmlformats.org/officeDocument/2006/relationships/tags" Target="../tags/tag595.xml"/><Relationship Id="rId25" Type="http://schemas.openxmlformats.org/officeDocument/2006/relationships/tags" Target="../tags/tag594.xml"/><Relationship Id="rId24" Type="http://schemas.openxmlformats.org/officeDocument/2006/relationships/tags" Target="../tags/tag593.xml"/><Relationship Id="rId23" Type="http://schemas.openxmlformats.org/officeDocument/2006/relationships/tags" Target="../tags/tag592.xml"/><Relationship Id="rId22" Type="http://schemas.openxmlformats.org/officeDocument/2006/relationships/tags" Target="../tags/tag591.xml"/><Relationship Id="rId21" Type="http://schemas.openxmlformats.org/officeDocument/2006/relationships/tags" Target="../tags/tag590.xml"/><Relationship Id="rId20" Type="http://schemas.openxmlformats.org/officeDocument/2006/relationships/tags" Target="../tags/tag589.xml"/><Relationship Id="rId2" Type="http://schemas.openxmlformats.org/officeDocument/2006/relationships/tags" Target="../tags/tag571.xml"/><Relationship Id="rId19" Type="http://schemas.openxmlformats.org/officeDocument/2006/relationships/tags" Target="../tags/tag588.xml"/><Relationship Id="rId18" Type="http://schemas.openxmlformats.org/officeDocument/2006/relationships/tags" Target="../tags/tag587.xml"/><Relationship Id="rId17" Type="http://schemas.openxmlformats.org/officeDocument/2006/relationships/tags" Target="../tags/tag586.xml"/><Relationship Id="rId16" Type="http://schemas.openxmlformats.org/officeDocument/2006/relationships/tags" Target="../tags/tag585.xml"/><Relationship Id="rId15" Type="http://schemas.openxmlformats.org/officeDocument/2006/relationships/tags" Target="../tags/tag584.xml"/><Relationship Id="rId14" Type="http://schemas.openxmlformats.org/officeDocument/2006/relationships/tags" Target="../tags/tag583.xml"/><Relationship Id="rId13" Type="http://schemas.openxmlformats.org/officeDocument/2006/relationships/tags" Target="../tags/tag582.xml"/><Relationship Id="rId12" Type="http://schemas.openxmlformats.org/officeDocument/2006/relationships/tags" Target="../tags/tag581.xml"/><Relationship Id="rId11" Type="http://schemas.openxmlformats.org/officeDocument/2006/relationships/tags" Target="../tags/tag580.xml"/><Relationship Id="rId10" Type="http://schemas.openxmlformats.org/officeDocument/2006/relationships/tags" Target="../tags/tag579.xml"/><Relationship Id="rId1" Type="http://schemas.openxmlformats.org/officeDocument/2006/relationships/tags" Target="../tags/tag570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611.xml"/><Relationship Id="rId8" Type="http://schemas.openxmlformats.org/officeDocument/2006/relationships/tags" Target="../tags/tag610.xml"/><Relationship Id="rId7" Type="http://schemas.openxmlformats.org/officeDocument/2006/relationships/tags" Target="../tags/tag609.xml"/><Relationship Id="rId6" Type="http://schemas.openxmlformats.org/officeDocument/2006/relationships/tags" Target="../tags/tag608.xml"/><Relationship Id="rId5" Type="http://schemas.openxmlformats.org/officeDocument/2006/relationships/tags" Target="../tags/tag607.xml"/><Relationship Id="rId4" Type="http://schemas.openxmlformats.org/officeDocument/2006/relationships/tags" Target="../tags/tag606.xml"/><Relationship Id="rId3" Type="http://schemas.openxmlformats.org/officeDocument/2006/relationships/tags" Target="../tags/tag605.xml"/><Relationship Id="rId2" Type="http://schemas.openxmlformats.org/officeDocument/2006/relationships/tags" Target="../tags/tag604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619.xml"/><Relationship Id="rId16" Type="http://schemas.openxmlformats.org/officeDocument/2006/relationships/tags" Target="../tags/tag618.xml"/><Relationship Id="rId15" Type="http://schemas.openxmlformats.org/officeDocument/2006/relationships/tags" Target="../tags/tag617.xml"/><Relationship Id="rId14" Type="http://schemas.openxmlformats.org/officeDocument/2006/relationships/tags" Target="../tags/tag616.xml"/><Relationship Id="rId13" Type="http://schemas.openxmlformats.org/officeDocument/2006/relationships/tags" Target="../tags/tag615.xml"/><Relationship Id="rId12" Type="http://schemas.openxmlformats.org/officeDocument/2006/relationships/tags" Target="../tags/tag614.xml"/><Relationship Id="rId11" Type="http://schemas.openxmlformats.org/officeDocument/2006/relationships/tags" Target="../tags/tag613.xml"/><Relationship Id="rId10" Type="http://schemas.openxmlformats.org/officeDocument/2006/relationships/tags" Target="../tags/tag612.xml"/><Relationship Id="rId1" Type="http://schemas.openxmlformats.org/officeDocument/2006/relationships/tags" Target="../tags/tag603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tags" Target="../tags/tag628.xml"/><Relationship Id="rId8" Type="http://schemas.openxmlformats.org/officeDocument/2006/relationships/tags" Target="../tags/tag627.xml"/><Relationship Id="rId7" Type="http://schemas.openxmlformats.org/officeDocument/2006/relationships/tags" Target="../tags/tag626.xml"/><Relationship Id="rId6" Type="http://schemas.openxmlformats.org/officeDocument/2006/relationships/tags" Target="../tags/tag625.xml"/><Relationship Id="rId5" Type="http://schemas.openxmlformats.org/officeDocument/2006/relationships/tags" Target="../tags/tag624.xml"/><Relationship Id="rId4" Type="http://schemas.openxmlformats.org/officeDocument/2006/relationships/tags" Target="../tags/tag623.xml"/><Relationship Id="rId3" Type="http://schemas.openxmlformats.org/officeDocument/2006/relationships/tags" Target="../tags/tag622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640.xml"/><Relationship Id="rId20" Type="http://schemas.openxmlformats.org/officeDocument/2006/relationships/tags" Target="../tags/tag639.xml"/><Relationship Id="rId2" Type="http://schemas.openxmlformats.org/officeDocument/2006/relationships/tags" Target="../tags/tag621.xml"/><Relationship Id="rId19" Type="http://schemas.openxmlformats.org/officeDocument/2006/relationships/tags" Target="../tags/tag638.xml"/><Relationship Id="rId18" Type="http://schemas.openxmlformats.org/officeDocument/2006/relationships/tags" Target="../tags/tag637.xml"/><Relationship Id="rId17" Type="http://schemas.openxmlformats.org/officeDocument/2006/relationships/tags" Target="../tags/tag636.xml"/><Relationship Id="rId16" Type="http://schemas.openxmlformats.org/officeDocument/2006/relationships/tags" Target="../tags/tag635.xml"/><Relationship Id="rId15" Type="http://schemas.openxmlformats.org/officeDocument/2006/relationships/tags" Target="../tags/tag634.xml"/><Relationship Id="rId14" Type="http://schemas.openxmlformats.org/officeDocument/2006/relationships/tags" Target="../tags/tag633.xml"/><Relationship Id="rId13" Type="http://schemas.openxmlformats.org/officeDocument/2006/relationships/tags" Target="../tags/tag632.xml"/><Relationship Id="rId12" Type="http://schemas.openxmlformats.org/officeDocument/2006/relationships/tags" Target="../tags/tag631.xml"/><Relationship Id="rId11" Type="http://schemas.openxmlformats.org/officeDocument/2006/relationships/tags" Target="../tags/tag630.xml"/><Relationship Id="rId10" Type="http://schemas.openxmlformats.org/officeDocument/2006/relationships/tags" Target="../tags/tag629.xml"/><Relationship Id="rId1" Type="http://schemas.openxmlformats.org/officeDocument/2006/relationships/tags" Target="../tags/tag620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649.xml"/><Relationship Id="rId8" Type="http://schemas.openxmlformats.org/officeDocument/2006/relationships/tags" Target="../tags/tag648.xml"/><Relationship Id="rId7" Type="http://schemas.openxmlformats.org/officeDocument/2006/relationships/tags" Target="../tags/tag647.xml"/><Relationship Id="rId6" Type="http://schemas.openxmlformats.org/officeDocument/2006/relationships/tags" Target="../tags/tag646.xml"/><Relationship Id="rId5" Type="http://schemas.openxmlformats.org/officeDocument/2006/relationships/tags" Target="../tags/tag645.xml"/><Relationship Id="rId4" Type="http://schemas.openxmlformats.org/officeDocument/2006/relationships/tags" Target="../tags/tag644.xml"/><Relationship Id="rId3" Type="http://schemas.openxmlformats.org/officeDocument/2006/relationships/tags" Target="../tags/tag643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665.xml"/><Relationship Id="rId24" Type="http://schemas.openxmlformats.org/officeDocument/2006/relationships/tags" Target="../tags/tag664.xml"/><Relationship Id="rId23" Type="http://schemas.openxmlformats.org/officeDocument/2006/relationships/tags" Target="../tags/tag663.xml"/><Relationship Id="rId22" Type="http://schemas.openxmlformats.org/officeDocument/2006/relationships/tags" Target="../tags/tag662.xml"/><Relationship Id="rId21" Type="http://schemas.openxmlformats.org/officeDocument/2006/relationships/tags" Target="../tags/tag661.xml"/><Relationship Id="rId20" Type="http://schemas.openxmlformats.org/officeDocument/2006/relationships/tags" Target="../tags/tag660.xml"/><Relationship Id="rId2" Type="http://schemas.openxmlformats.org/officeDocument/2006/relationships/tags" Target="../tags/tag642.xml"/><Relationship Id="rId19" Type="http://schemas.openxmlformats.org/officeDocument/2006/relationships/tags" Target="../tags/tag659.xml"/><Relationship Id="rId18" Type="http://schemas.openxmlformats.org/officeDocument/2006/relationships/tags" Target="../tags/tag658.xml"/><Relationship Id="rId17" Type="http://schemas.openxmlformats.org/officeDocument/2006/relationships/tags" Target="../tags/tag657.xml"/><Relationship Id="rId16" Type="http://schemas.openxmlformats.org/officeDocument/2006/relationships/tags" Target="../tags/tag656.xml"/><Relationship Id="rId15" Type="http://schemas.openxmlformats.org/officeDocument/2006/relationships/tags" Target="../tags/tag655.xml"/><Relationship Id="rId14" Type="http://schemas.openxmlformats.org/officeDocument/2006/relationships/tags" Target="../tags/tag654.xml"/><Relationship Id="rId13" Type="http://schemas.openxmlformats.org/officeDocument/2006/relationships/tags" Target="../tags/tag653.xml"/><Relationship Id="rId12" Type="http://schemas.openxmlformats.org/officeDocument/2006/relationships/tags" Target="../tags/tag652.xml"/><Relationship Id="rId11" Type="http://schemas.openxmlformats.org/officeDocument/2006/relationships/tags" Target="../tags/tag651.xml"/><Relationship Id="rId10" Type="http://schemas.openxmlformats.org/officeDocument/2006/relationships/tags" Target="../tags/tag650.xml"/><Relationship Id="rId1" Type="http://schemas.openxmlformats.org/officeDocument/2006/relationships/tags" Target="../tags/tag641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674.xml"/><Relationship Id="rId8" Type="http://schemas.openxmlformats.org/officeDocument/2006/relationships/tags" Target="../tags/tag673.xml"/><Relationship Id="rId7" Type="http://schemas.openxmlformats.org/officeDocument/2006/relationships/tags" Target="../tags/tag672.xml"/><Relationship Id="rId6" Type="http://schemas.openxmlformats.org/officeDocument/2006/relationships/tags" Target="../tags/tag671.xml"/><Relationship Id="rId5" Type="http://schemas.openxmlformats.org/officeDocument/2006/relationships/tags" Target="../tags/tag670.xml"/><Relationship Id="rId4" Type="http://schemas.openxmlformats.org/officeDocument/2006/relationships/tags" Target="../tags/tag669.xml"/><Relationship Id="rId30" Type="http://schemas.openxmlformats.org/officeDocument/2006/relationships/slideLayout" Target="../slideLayouts/slideLayout7.xml"/><Relationship Id="rId3" Type="http://schemas.openxmlformats.org/officeDocument/2006/relationships/tags" Target="../tags/tag668.xml"/><Relationship Id="rId29" Type="http://schemas.openxmlformats.org/officeDocument/2006/relationships/tags" Target="../tags/tag694.xml"/><Relationship Id="rId28" Type="http://schemas.openxmlformats.org/officeDocument/2006/relationships/tags" Target="../tags/tag693.xml"/><Relationship Id="rId27" Type="http://schemas.openxmlformats.org/officeDocument/2006/relationships/tags" Target="../tags/tag692.xml"/><Relationship Id="rId26" Type="http://schemas.openxmlformats.org/officeDocument/2006/relationships/tags" Target="../tags/tag691.xml"/><Relationship Id="rId25" Type="http://schemas.openxmlformats.org/officeDocument/2006/relationships/tags" Target="../tags/tag690.xml"/><Relationship Id="rId24" Type="http://schemas.openxmlformats.org/officeDocument/2006/relationships/tags" Target="../tags/tag689.xml"/><Relationship Id="rId23" Type="http://schemas.openxmlformats.org/officeDocument/2006/relationships/tags" Target="../tags/tag688.xml"/><Relationship Id="rId22" Type="http://schemas.openxmlformats.org/officeDocument/2006/relationships/tags" Target="../tags/tag687.xml"/><Relationship Id="rId21" Type="http://schemas.openxmlformats.org/officeDocument/2006/relationships/tags" Target="../tags/tag686.xml"/><Relationship Id="rId20" Type="http://schemas.openxmlformats.org/officeDocument/2006/relationships/tags" Target="../tags/tag685.xml"/><Relationship Id="rId2" Type="http://schemas.openxmlformats.org/officeDocument/2006/relationships/tags" Target="../tags/tag667.xml"/><Relationship Id="rId19" Type="http://schemas.openxmlformats.org/officeDocument/2006/relationships/tags" Target="../tags/tag684.xml"/><Relationship Id="rId18" Type="http://schemas.openxmlformats.org/officeDocument/2006/relationships/tags" Target="../tags/tag683.xml"/><Relationship Id="rId17" Type="http://schemas.openxmlformats.org/officeDocument/2006/relationships/tags" Target="../tags/tag682.xml"/><Relationship Id="rId16" Type="http://schemas.openxmlformats.org/officeDocument/2006/relationships/tags" Target="../tags/tag681.xml"/><Relationship Id="rId15" Type="http://schemas.openxmlformats.org/officeDocument/2006/relationships/tags" Target="../tags/tag680.xml"/><Relationship Id="rId14" Type="http://schemas.openxmlformats.org/officeDocument/2006/relationships/tags" Target="../tags/tag679.xml"/><Relationship Id="rId13" Type="http://schemas.openxmlformats.org/officeDocument/2006/relationships/tags" Target="../tags/tag678.xml"/><Relationship Id="rId12" Type="http://schemas.openxmlformats.org/officeDocument/2006/relationships/tags" Target="../tags/tag677.xml"/><Relationship Id="rId11" Type="http://schemas.openxmlformats.org/officeDocument/2006/relationships/tags" Target="../tags/tag676.xml"/><Relationship Id="rId10" Type="http://schemas.openxmlformats.org/officeDocument/2006/relationships/tags" Target="../tags/tag675.xml"/><Relationship Id="rId1" Type="http://schemas.openxmlformats.org/officeDocument/2006/relationships/tags" Target="../tags/tag666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703.xml"/><Relationship Id="rId8" Type="http://schemas.openxmlformats.org/officeDocument/2006/relationships/tags" Target="../tags/tag702.xml"/><Relationship Id="rId7" Type="http://schemas.openxmlformats.org/officeDocument/2006/relationships/tags" Target="../tags/tag701.xml"/><Relationship Id="rId6" Type="http://schemas.openxmlformats.org/officeDocument/2006/relationships/tags" Target="../tags/tag700.xml"/><Relationship Id="rId5" Type="http://schemas.openxmlformats.org/officeDocument/2006/relationships/tags" Target="../tags/tag699.xml"/><Relationship Id="rId4" Type="http://schemas.openxmlformats.org/officeDocument/2006/relationships/tags" Target="../tags/tag698.xml"/><Relationship Id="rId34" Type="http://schemas.openxmlformats.org/officeDocument/2006/relationships/slideLayout" Target="../slideLayouts/slideLayout7.xml"/><Relationship Id="rId33" Type="http://schemas.openxmlformats.org/officeDocument/2006/relationships/tags" Target="../tags/tag727.xml"/><Relationship Id="rId32" Type="http://schemas.openxmlformats.org/officeDocument/2006/relationships/tags" Target="../tags/tag726.xml"/><Relationship Id="rId31" Type="http://schemas.openxmlformats.org/officeDocument/2006/relationships/tags" Target="../tags/tag725.xml"/><Relationship Id="rId30" Type="http://schemas.openxmlformats.org/officeDocument/2006/relationships/tags" Target="../tags/tag724.xml"/><Relationship Id="rId3" Type="http://schemas.openxmlformats.org/officeDocument/2006/relationships/tags" Target="../tags/tag697.xml"/><Relationship Id="rId29" Type="http://schemas.openxmlformats.org/officeDocument/2006/relationships/tags" Target="../tags/tag723.xml"/><Relationship Id="rId28" Type="http://schemas.openxmlformats.org/officeDocument/2006/relationships/tags" Target="../tags/tag722.xml"/><Relationship Id="rId27" Type="http://schemas.openxmlformats.org/officeDocument/2006/relationships/tags" Target="../tags/tag721.xml"/><Relationship Id="rId26" Type="http://schemas.openxmlformats.org/officeDocument/2006/relationships/tags" Target="../tags/tag720.xml"/><Relationship Id="rId25" Type="http://schemas.openxmlformats.org/officeDocument/2006/relationships/tags" Target="../tags/tag719.xml"/><Relationship Id="rId24" Type="http://schemas.openxmlformats.org/officeDocument/2006/relationships/tags" Target="../tags/tag718.xml"/><Relationship Id="rId23" Type="http://schemas.openxmlformats.org/officeDocument/2006/relationships/tags" Target="../tags/tag717.xml"/><Relationship Id="rId22" Type="http://schemas.openxmlformats.org/officeDocument/2006/relationships/tags" Target="../tags/tag716.xml"/><Relationship Id="rId21" Type="http://schemas.openxmlformats.org/officeDocument/2006/relationships/tags" Target="../tags/tag715.xml"/><Relationship Id="rId20" Type="http://schemas.openxmlformats.org/officeDocument/2006/relationships/tags" Target="../tags/tag714.xml"/><Relationship Id="rId2" Type="http://schemas.openxmlformats.org/officeDocument/2006/relationships/tags" Target="../tags/tag696.xml"/><Relationship Id="rId19" Type="http://schemas.openxmlformats.org/officeDocument/2006/relationships/tags" Target="../tags/tag713.xml"/><Relationship Id="rId18" Type="http://schemas.openxmlformats.org/officeDocument/2006/relationships/tags" Target="../tags/tag712.xml"/><Relationship Id="rId17" Type="http://schemas.openxmlformats.org/officeDocument/2006/relationships/tags" Target="../tags/tag711.xml"/><Relationship Id="rId16" Type="http://schemas.openxmlformats.org/officeDocument/2006/relationships/tags" Target="../tags/tag710.xml"/><Relationship Id="rId15" Type="http://schemas.openxmlformats.org/officeDocument/2006/relationships/tags" Target="../tags/tag709.xml"/><Relationship Id="rId14" Type="http://schemas.openxmlformats.org/officeDocument/2006/relationships/tags" Target="../tags/tag708.xml"/><Relationship Id="rId13" Type="http://schemas.openxmlformats.org/officeDocument/2006/relationships/tags" Target="../tags/tag707.xml"/><Relationship Id="rId12" Type="http://schemas.openxmlformats.org/officeDocument/2006/relationships/tags" Target="../tags/tag706.xml"/><Relationship Id="rId11" Type="http://schemas.openxmlformats.org/officeDocument/2006/relationships/tags" Target="../tags/tag705.xml"/><Relationship Id="rId10" Type="http://schemas.openxmlformats.org/officeDocument/2006/relationships/tags" Target="../tags/tag704.xml"/><Relationship Id="rId1" Type="http://schemas.openxmlformats.org/officeDocument/2006/relationships/tags" Target="../tags/tag695.xml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tags" Target="../tags/tag736.xml"/><Relationship Id="rId8" Type="http://schemas.openxmlformats.org/officeDocument/2006/relationships/tags" Target="../tags/tag735.xml"/><Relationship Id="rId7" Type="http://schemas.openxmlformats.org/officeDocument/2006/relationships/tags" Target="../tags/tag734.xml"/><Relationship Id="rId6" Type="http://schemas.openxmlformats.org/officeDocument/2006/relationships/tags" Target="../tags/tag733.xml"/><Relationship Id="rId5" Type="http://schemas.openxmlformats.org/officeDocument/2006/relationships/tags" Target="../tags/tag732.xml"/><Relationship Id="rId4" Type="http://schemas.openxmlformats.org/officeDocument/2006/relationships/tags" Target="../tags/tag731.xml"/><Relationship Id="rId3" Type="http://schemas.openxmlformats.org/officeDocument/2006/relationships/tags" Target="../tags/tag730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748.xml"/><Relationship Id="rId21" Type="http://schemas.openxmlformats.org/officeDocument/2006/relationships/tags" Target="../tags/tag747.xml"/><Relationship Id="rId20" Type="http://schemas.openxmlformats.org/officeDocument/2006/relationships/tags" Target="../tags/tag746.xml"/><Relationship Id="rId2" Type="http://schemas.openxmlformats.org/officeDocument/2006/relationships/tags" Target="../tags/tag729.xml"/><Relationship Id="rId19" Type="http://schemas.openxmlformats.org/officeDocument/2006/relationships/tags" Target="../tags/tag745.xml"/><Relationship Id="rId18" Type="http://schemas.openxmlformats.org/officeDocument/2006/relationships/tags" Target="../tags/tag744.xml"/><Relationship Id="rId17" Type="http://schemas.openxmlformats.org/officeDocument/2006/relationships/tags" Target="../tags/tag743.xml"/><Relationship Id="rId16" Type="http://schemas.openxmlformats.org/officeDocument/2006/relationships/tags" Target="../tags/tag742.xml"/><Relationship Id="rId15" Type="http://schemas.openxmlformats.org/officeDocument/2006/relationships/image" Target="../media/image9.jpeg"/><Relationship Id="rId14" Type="http://schemas.openxmlformats.org/officeDocument/2006/relationships/tags" Target="../tags/tag741.xml"/><Relationship Id="rId13" Type="http://schemas.openxmlformats.org/officeDocument/2006/relationships/tags" Target="../tags/tag740.xml"/><Relationship Id="rId12" Type="http://schemas.openxmlformats.org/officeDocument/2006/relationships/tags" Target="../tags/tag739.xml"/><Relationship Id="rId11" Type="http://schemas.openxmlformats.org/officeDocument/2006/relationships/tags" Target="../tags/tag738.xml"/><Relationship Id="rId10" Type="http://schemas.openxmlformats.org/officeDocument/2006/relationships/tags" Target="../tags/tag737.xml"/><Relationship Id="rId1" Type="http://schemas.openxmlformats.org/officeDocument/2006/relationships/tags" Target="../tags/tag728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4" Type="http://schemas.openxmlformats.org/officeDocument/2006/relationships/slideLayout" Target="../slideLayouts/slideLayout6.xml"/><Relationship Id="rId13" Type="http://schemas.openxmlformats.org/officeDocument/2006/relationships/tags" Target="../tags/tag187.xml"/><Relationship Id="rId12" Type="http://schemas.openxmlformats.org/officeDocument/2006/relationships/tags" Target="../tags/tag186.xml"/><Relationship Id="rId11" Type="http://schemas.openxmlformats.org/officeDocument/2006/relationships/tags" Target="../tags/tag185.xml"/><Relationship Id="rId10" Type="http://schemas.openxmlformats.org/officeDocument/2006/relationships/tags" Target="../tags/tag184.xml"/><Relationship Id="rId1" Type="http://schemas.openxmlformats.org/officeDocument/2006/relationships/tags" Target="../tags/tag175.xml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755.xml"/><Relationship Id="rId7" Type="http://schemas.openxmlformats.org/officeDocument/2006/relationships/tags" Target="../tags/tag754.xml"/><Relationship Id="rId6" Type="http://schemas.openxmlformats.org/officeDocument/2006/relationships/tags" Target="../tags/tag753.xml"/><Relationship Id="rId5" Type="http://schemas.openxmlformats.org/officeDocument/2006/relationships/tags" Target="../tags/tag752.xml"/><Relationship Id="rId4" Type="http://schemas.openxmlformats.org/officeDocument/2006/relationships/tags" Target="../tags/tag751.xml"/><Relationship Id="rId3" Type="http://schemas.openxmlformats.org/officeDocument/2006/relationships/tags" Target="../tags/tag750.xml"/><Relationship Id="rId2" Type="http://schemas.openxmlformats.org/officeDocument/2006/relationships/image" Target="../media/image10.jpeg"/><Relationship Id="rId1" Type="http://schemas.openxmlformats.org/officeDocument/2006/relationships/tags" Target="../tags/tag749.xml"/></Relationships>
</file>

<file path=ppt/slides/_rels/slide3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1.xml"/><Relationship Id="rId4" Type="http://schemas.openxmlformats.org/officeDocument/2006/relationships/tags" Target="../tags/tag759.xml"/><Relationship Id="rId3" Type="http://schemas.openxmlformats.org/officeDocument/2006/relationships/tags" Target="../tags/tag758.xml"/><Relationship Id="rId2" Type="http://schemas.openxmlformats.org/officeDocument/2006/relationships/tags" Target="../tags/tag757.xml"/><Relationship Id="rId1" Type="http://schemas.openxmlformats.org/officeDocument/2006/relationships/tags" Target="../tags/tag75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96.xml"/><Relationship Id="rId8" Type="http://schemas.openxmlformats.org/officeDocument/2006/relationships/tags" Target="../tags/tag195.xml"/><Relationship Id="rId7" Type="http://schemas.openxmlformats.org/officeDocument/2006/relationships/tags" Target="../tags/tag194.xml"/><Relationship Id="rId6" Type="http://schemas.openxmlformats.org/officeDocument/2006/relationships/tags" Target="../tags/tag193.xml"/><Relationship Id="rId5" Type="http://schemas.openxmlformats.org/officeDocument/2006/relationships/tags" Target="../tags/tag192.xml"/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7" Type="http://schemas.openxmlformats.org/officeDocument/2006/relationships/slideLayout" Target="../slideLayouts/slideLayout6.xml"/><Relationship Id="rId16" Type="http://schemas.openxmlformats.org/officeDocument/2006/relationships/tags" Target="../tags/tag203.xml"/><Relationship Id="rId15" Type="http://schemas.openxmlformats.org/officeDocument/2006/relationships/tags" Target="../tags/tag202.xml"/><Relationship Id="rId14" Type="http://schemas.openxmlformats.org/officeDocument/2006/relationships/tags" Target="../tags/tag201.xml"/><Relationship Id="rId13" Type="http://schemas.openxmlformats.org/officeDocument/2006/relationships/tags" Target="../tags/tag200.xml"/><Relationship Id="rId12" Type="http://schemas.openxmlformats.org/officeDocument/2006/relationships/tags" Target="../tags/tag199.xml"/><Relationship Id="rId11" Type="http://schemas.openxmlformats.org/officeDocument/2006/relationships/tags" Target="../tags/tag198.xml"/><Relationship Id="rId10" Type="http://schemas.openxmlformats.org/officeDocument/2006/relationships/tags" Target="../tags/tag197.xml"/><Relationship Id="rId1" Type="http://schemas.openxmlformats.org/officeDocument/2006/relationships/tags" Target="../tags/tag18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12.xml"/><Relationship Id="rId8" Type="http://schemas.openxmlformats.org/officeDocument/2006/relationships/tags" Target="../tags/tag211.xml"/><Relationship Id="rId7" Type="http://schemas.openxmlformats.org/officeDocument/2006/relationships/tags" Target="../tags/tag210.xml"/><Relationship Id="rId6" Type="http://schemas.openxmlformats.org/officeDocument/2006/relationships/tags" Target="../tags/tag209.xml"/><Relationship Id="rId5" Type="http://schemas.openxmlformats.org/officeDocument/2006/relationships/tags" Target="../tags/tag208.xml"/><Relationship Id="rId4" Type="http://schemas.openxmlformats.org/officeDocument/2006/relationships/tags" Target="../tags/tag207.xml"/><Relationship Id="rId3" Type="http://schemas.openxmlformats.org/officeDocument/2006/relationships/tags" Target="../tags/tag206.xml"/><Relationship Id="rId20" Type="http://schemas.openxmlformats.org/officeDocument/2006/relationships/slideLayout" Target="../slideLayouts/slideLayout6.xml"/><Relationship Id="rId2" Type="http://schemas.openxmlformats.org/officeDocument/2006/relationships/tags" Target="../tags/tag205.xml"/><Relationship Id="rId19" Type="http://schemas.openxmlformats.org/officeDocument/2006/relationships/tags" Target="../tags/tag222.xml"/><Relationship Id="rId18" Type="http://schemas.openxmlformats.org/officeDocument/2006/relationships/tags" Target="../tags/tag221.xml"/><Relationship Id="rId17" Type="http://schemas.openxmlformats.org/officeDocument/2006/relationships/tags" Target="../tags/tag220.xml"/><Relationship Id="rId16" Type="http://schemas.openxmlformats.org/officeDocument/2006/relationships/tags" Target="../tags/tag219.xml"/><Relationship Id="rId15" Type="http://schemas.openxmlformats.org/officeDocument/2006/relationships/tags" Target="../tags/tag218.xml"/><Relationship Id="rId14" Type="http://schemas.openxmlformats.org/officeDocument/2006/relationships/tags" Target="../tags/tag217.xml"/><Relationship Id="rId13" Type="http://schemas.openxmlformats.org/officeDocument/2006/relationships/tags" Target="../tags/tag216.xml"/><Relationship Id="rId12" Type="http://schemas.openxmlformats.org/officeDocument/2006/relationships/tags" Target="../tags/tag215.xml"/><Relationship Id="rId11" Type="http://schemas.openxmlformats.org/officeDocument/2006/relationships/tags" Target="../tags/tag214.xml"/><Relationship Id="rId10" Type="http://schemas.openxmlformats.org/officeDocument/2006/relationships/tags" Target="../tags/tag213.xml"/><Relationship Id="rId1" Type="http://schemas.openxmlformats.org/officeDocument/2006/relationships/tags" Target="../tags/tag20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31.xml"/><Relationship Id="rId8" Type="http://schemas.openxmlformats.org/officeDocument/2006/relationships/tags" Target="../tags/tag230.xml"/><Relationship Id="rId7" Type="http://schemas.openxmlformats.org/officeDocument/2006/relationships/tags" Target="../tags/tag229.xml"/><Relationship Id="rId6" Type="http://schemas.openxmlformats.org/officeDocument/2006/relationships/tags" Target="../tags/tag228.xml"/><Relationship Id="rId5" Type="http://schemas.openxmlformats.org/officeDocument/2006/relationships/tags" Target="../tags/tag227.xml"/><Relationship Id="rId4" Type="http://schemas.openxmlformats.org/officeDocument/2006/relationships/tags" Target="../tags/tag226.xml"/><Relationship Id="rId3" Type="http://schemas.openxmlformats.org/officeDocument/2006/relationships/tags" Target="../tags/tag225.xml"/><Relationship Id="rId23" Type="http://schemas.openxmlformats.org/officeDocument/2006/relationships/slideLayout" Target="../slideLayouts/slideLayout6.xml"/><Relationship Id="rId22" Type="http://schemas.openxmlformats.org/officeDocument/2006/relationships/tags" Target="../tags/tag244.xml"/><Relationship Id="rId21" Type="http://schemas.openxmlformats.org/officeDocument/2006/relationships/tags" Target="../tags/tag243.xml"/><Relationship Id="rId20" Type="http://schemas.openxmlformats.org/officeDocument/2006/relationships/tags" Target="../tags/tag242.xml"/><Relationship Id="rId2" Type="http://schemas.openxmlformats.org/officeDocument/2006/relationships/tags" Target="../tags/tag224.xml"/><Relationship Id="rId19" Type="http://schemas.openxmlformats.org/officeDocument/2006/relationships/tags" Target="../tags/tag241.xml"/><Relationship Id="rId18" Type="http://schemas.openxmlformats.org/officeDocument/2006/relationships/tags" Target="../tags/tag240.xml"/><Relationship Id="rId17" Type="http://schemas.openxmlformats.org/officeDocument/2006/relationships/tags" Target="../tags/tag239.xml"/><Relationship Id="rId16" Type="http://schemas.openxmlformats.org/officeDocument/2006/relationships/tags" Target="../tags/tag238.xml"/><Relationship Id="rId15" Type="http://schemas.openxmlformats.org/officeDocument/2006/relationships/tags" Target="../tags/tag237.xml"/><Relationship Id="rId14" Type="http://schemas.openxmlformats.org/officeDocument/2006/relationships/tags" Target="../tags/tag236.xml"/><Relationship Id="rId13" Type="http://schemas.openxmlformats.org/officeDocument/2006/relationships/tags" Target="../tags/tag235.xml"/><Relationship Id="rId12" Type="http://schemas.openxmlformats.org/officeDocument/2006/relationships/tags" Target="../tags/tag234.xml"/><Relationship Id="rId11" Type="http://schemas.openxmlformats.org/officeDocument/2006/relationships/tags" Target="../tags/tag233.xml"/><Relationship Id="rId10" Type="http://schemas.openxmlformats.org/officeDocument/2006/relationships/tags" Target="../tags/tag232.xml"/><Relationship Id="rId1" Type="http://schemas.openxmlformats.org/officeDocument/2006/relationships/tags" Target="../tags/tag22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" Type="http://schemas.openxmlformats.org/officeDocument/2006/relationships/tags" Target="../tags/tag24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256.xml"/><Relationship Id="rId8" Type="http://schemas.openxmlformats.org/officeDocument/2006/relationships/tags" Target="../tags/tag255.xml"/><Relationship Id="rId7" Type="http://schemas.openxmlformats.org/officeDocument/2006/relationships/tags" Target="../tags/tag254.xml"/><Relationship Id="rId6" Type="http://schemas.openxmlformats.org/officeDocument/2006/relationships/tags" Target="../tags/tag253.xml"/><Relationship Id="rId5" Type="http://schemas.openxmlformats.org/officeDocument/2006/relationships/tags" Target="../tags/tag252.xml"/><Relationship Id="rId4" Type="http://schemas.openxmlformats.org/officeDocument/2006/relationships/tags" Target="../tags/tag251.xml"/><Relationship Id="rId3" Type="http://schemas.openxmlformats.org/officeDocument/2006/relationships/tags" Target="../tags/tag250.xml"/><Relationship Id="rId2" Type="http://schemas.openxmlformats.org/officeDocument/2006/relationships/tags" Target="../tags/tag249.xml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257.xml"/><Relationship Id="rId1" Type="http://schemas.openxmlformats.org/officeDocument/2006/relationships/tags" Target="../tags/tag248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266.xml"/><Relationship Id="rId8" Type="http://schemas.openxmlformats.org/officeDocument/2006/relationships/tags" Target="../tags/tag265.xml"/><Relationship Id="rId7" Type="http://schemas.openxmlformats.org/officeDocument/2006/relationships/tags" Target="../tags/tag264.xml"/><Relationship Id="rId6" Type="http://schemas.openxmlformats.org/officeDocument/2006/relationships/tags" Target="../tags/tag263.xml"/><Relationship Id="rId5" Type="http://schemas.openxmlformats.org/officeDocument/2006/relationships/tags" Target="../tags/tag262.xml"/><Relationship Id="rId4" Type="http://schemas.openxmlformats.org/officeDocument/2006/relationships/tags" Target="../tags/tag261.xml"/><Relationship Id="rId3" Type="http://schemas.openxmlformats.org/officeDocument/2006/relationships/tags" Target="../tags/tag260.xml"/><Relationship Id="rId2" Type="http://schemas.openxmlformats.org/officeDocument/2006/relationships/tags" Target="../tags/tag259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271.xml"/><Relationship Id="rId13" Type="http://schemas.openxmlformats.org/officeDocument/2006/relationships/tags" Target="../tags/tag270.xml"/><Relationship Id="rId12" Type="http://schemas.openxmlformats.org/officeDocument/2006/relationships/tags" Target="../tags/tag269.xml"/><Relationship Id="rId11" Type="http://schemas.openxmlformats.org/officeDocument/2006/relationships/tags" Target="../tags/tag268.xml"/><Relationship Id="rId10" Type="http://schemas.openxmlformats.org/officeDocument/2006/relationships/tags" Target="../tags/tag267.xml"/><Relationship Id="rId1" Type="http://schemas.openxmlformats.org/officeDocument/2006/relationships/tags" Target="../tags/tag2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部门工作汇报</a:t>
            </a:r>
            <a:endParaRPr lang="zh-CN" altLang="en-US" dirty="0"/>
          </a:p>
        </p:txBody>
      </p:sp>
      <p:sp>
        <p:nvSpPr>
          <p:cNvPr id="12" name="副标题 11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单击此处添加文本具体内容，简明扼要的阐述您的观点。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>
            <p:custDataLst>
              <p:tags r:id="rId1"/>
            </p:custDataLst>
          </p:nvPr>
        </p:nvSpPr>
        <p:spPr>
          <a:xfrm>
            <a:off x="6186243" y="2956215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5" name="矩形 44"/>
          <p:cNvSpPr/>
          <p:nvPr>
            <p:custDataLst>
              <p:tags r:id="rId2"/>
            </p:custDataLst>
          </p:nvPr>
        </p:nvSpPr>
        <p:spPr>
          <a:xfrm>
            <a:off x="0" y="2956215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cxnSp>
        <p:nvCxnSpPr>
          <p:cNvPr id="2" name="直接连接符 1"/>
          <p:cNvCxnSpPr/>
          <p:nvPr>
            <p:custDataLst>
              <p:tags r:id="rId3"/>
            </p:custDataLst>
          </p:nvPr>
        </p:nvCxnSpPr>
        <p:spPr>
          <a:xfrm>
            <a:off x="6096000" y="3270250"/>
            <a:ext cx="0" cy="1127125"/>
          </a:xfrm>
          <a:prstGeom prst="line">
            <a:avLst/>
          </a:prstGeom>
          <a:ln w="12700">
            <a:solidFill>
              <a:srgbClr val="FFFFFF">
                <a:lumMod val="95000"/>
              </a:srgbClr>
            </a:solidFill>
            <a:prstDash val="solid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sp>
        <p:nvSpPr>
          <p:cNvPr id="118" name="文本框 117"/>
          <p:cNvSpPr txBox="1"/>
          <p:nvPr>
            <p:custDataLst>
              <p:tags r:id="rId4"/>
            </p:custDataLst>
          </p:nvPr>
        </p:nvSpPr>
        <p:spPr>
          <a:xfrm>
            <a:off x="2090420" y="3268980"/>
            <a:ext cx="2851150" cy="440055"/>
          </a:xfrm>
          <a:prstGeom prst="rect">
            <a:avLst/>
          </a:prstGeom>
          <a:noFill/>
        </p:spPr>
        <p:txBody>
          <a:bodyPr wrap="non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19" name="文本框 118"/>
          <p:cNvSpPr txBox="1"/>
          <p:nvPr>
            <p:custDataLst>
              <p:tags r:id="rId5"/>
            </p:custDataLst>
          </p:nvPr>
        </p:nvSpPr>
        <p:spPr>
          <a:xfrm>
            <a:off x="2090420" y="370903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椭圆 115"/>
          <p:cNvSpPr/>
          <p:nvPr>
            <p:custDataLst>
              <p:tags r:id="rId6"/>
            </p:custDataLst>
          </p:nvPr>
        </p:nvSpPr>
        <p:spPr>
          <a:xfrm>
            <a:off x="1153160" y="3461385"/>
            <a:ext cx="688975" cy="688975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17" name="矩形 116"/>
          <p:cNvSpPr/>
          <p:nvPr>
            <p:custDataLst>
              <p:tags r:id="rId7"/>
            </p:custDataLst>
          </p:nvPr>
        </p:nvSpPr>
        <p:spPr>
          <a:xfrm>
            <a:off x="1216025" y="3574415"/>
            <a:ext cx="563245" cy="461645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01</a:t>
            </a:r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8184515" y="3268980"/>
            <a:ext cx="2851150" cy="440055"/>
          </a:xfrm>
          <a:prstGeom prst="rect">
            <a:avLst/>
          </a:prstGeom>
          <a:noFill/>
        </p:spPr>
        <p:txBody>
          <a:bodyPr wrap="non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9"/>
            </p:custDataLst>
          </p:nvPr>
        </p:nvSpPr>
        <p:spPr>
          <a:xfrm>
            <a:off x="8184515" y="370903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10"/>
            </p:custDataLst>
          </p:nvPr>
        </p:nvSpPr>
        <p:spPr>
          <a:xfrm>
            <a:off x="7248525" y="3461385"/>
            <a:ext cx="688975" cy="688975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3" name="矩形 152"/>
          <p:cNvSpPr/>
          <p:nvPr>
            <p:custDataLst>
              <p:tags r:id="rId11"/>
            </p:custDataLst>
          </p:nvPr>
        </p:nvSpPr>
        <p:spPr>
          <a:xfrm>
            <a:off x="7313930" y="3574415"/>
            <a:ext cx="558800" cy="46037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2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>
            <p:custDataLst>
              <p:tags r:id="rId12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 userDrawn="1">
            <p:custDataLst>
              <p:tags r:id="rId13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5"/>
    </p:custData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>
            <p:custDataLst>
              <p:tags r:id="rId1"/>
            </p:custDataLst>
          </p:nvPr>
        </p:nvSpPr>
        <p:spPr>
          <a:xfrm>
            <a:off x="6186243" y="1965615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9" name="矩形 48"/>
          <p:cNvSpPr/>
          <p:nvPr>
            <p:custDataLst>
              <p:tags r:id="rId2"/>
            </p:custDataLst>
          </p:nvPr>
        </p:nvSpPr>
        <p:spPr>
          <a:xfrm>
            <a:off x="6186243" y="3912467"/>
            <a:ext cx="6012000" cy="1467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6" name="矩形 45"/>
          <p:cNvSpPr/>
          <p:nvPr>
            <p:custDataLst>
              <p:tags r:id="rId3"/>
            </p:custDataLst>
          </p:nvPr>
        </p:nvSpPr>
        <p:spPr>
          <a:xfrm>
            <a:off x="0" y="3912467"/>
            <a:ext cx="6012000" cy="1467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5" name="矩形 44"/>
          <p:cNvSpPr/>
          <p:nvPr>
            <p:custDataLst>
              <p:tags r:id="rId4"/>
            </p:custDataLst>
          </p:nvPr>
        </p:nvSpPr>
        <p:spPr>
          <a:xfrm>
            <a:off x="0" y="1965615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cxnSp>
        <p:nvCxnSpPr>
          <p:cNvPr id="2" name="直接连接符 1"/>
          <p:cNvCxnSpPr/>
          <p:nvPr>
            <p:custDataLst>
              <p:tags r:id="rId5"/>
            </p:custDataLst>
          </p:nvPr>
        </p:nvCxnSpPr>
        <p:spPr>
          <a:xfrm>
            <a:off x="6096000" y="2582545"/>
            <a:ext cx="0" cy="2830195"/>
          </a:xfrm>
          <a:prstGeom prst="line">
            <a:avLst/>
          </a:prstGeom>
          <a:ln w="12700">
            <a:solidFill>
              <a:srgbClr val="FFFFFF">
                <a:lumMod val="95000"/>
              </a:srgbClr>
            </a:solidFill>
            <a:prstDash val="solid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4" name="直接连接符 3"/>
          <p:cNvCxnSpPr/>
          <p:nvPr>
            <p:custDataLst>
              <p:tags r:id="rId6"/>
            </p:custDataLst>
          </p:nvPr>
        </p:nvCxnSpPr>
        <p:spPr>
          <a:xfrm>
            <a:off x="8309771" y="3842799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112" name="直接连接符 111"/>
          <p:cNvCxnSpPr/>
          <p:nvPr>
            <p:custDataLst>
              <p:tags r:id="rId7"/>
            </p:custDataLst>
          </p:nvPr>
        </p:nvCxnSpPr>
        <p:spPr>
          <a:xfrm>
            <a:off x="2216933" y="3842799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sp>
        <p:nvSpPr>
          <p:cNvPr id="118" name="文本框 117"/>
          <p:cNvSpPr txBox="1"/>
          <p:nvPr>
            <p:custDataLst>
              <p:tags r:id="rId8"/>
            </p:custDataLst>
          </p:nvPr>
        </p:nvSpPr>
        <p:spPr>
          <a:xfrm>
            <a:off x="2090420" y="2278380"/>
            <a:ext cx="2851150" cy="440055"/>
          </a:xfrm>
          <a:prstGeom prst="rect">
            <a:avLst/>
          </a:prstGeom>
          <a:noFill/>
        </p:spPr>
        <p:txBody>
          <a:bodyPr wrap="non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19" name="文本框 118"/>
          <p:cNvSpPr txBox="1"/>
          <p:nvPr>
            <p:custDataLst>
              <p:tags r:id="rId9"/>
            </p:custDataLst>
          </p:nvPr>
        </p:nvSpPr>
        <p:spPr>
          <a:xfrm>
            <a:off x="2090420" y="271843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椭圆 115"/>
          <p:cNvSpPr/>
          <p:nvPr>
            <p:custDataLst>
              <p:tags r:id="rId10"/>
            </p:custDataLst>
          </p:nvPr>
        </p:nvSpPr>
        <p:spPr>
          <a:xfrm>
            <a:off x="1153160" y="2470785"/>
            <a:ext cx="688975" cy="688975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17" name="矩形 116"/>
          <p:cNvSpPr/>
          <p:nvPr>
            <p:custDataLst>
              <p:tags r:id="rId11"/>
            </p:custDataLst>
          </p:nvPr>
        </p:nvSpPr>
        <p:spPr>
          <a:xfrm>
            <a:off x="1216025" y="2583815"/>
            <a:ext cx="563245" cy="461645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01</a:t>
            </a:r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4" name="文本框 123"/>
          <p:cNvSpPr txBox="1"/>
          <p:nvPr>
            <p:custDataLst>
              <p:tags r:id="rId12"/>
            </p:custDataLst>
          </p:nvPr>
        </p:nvSpPr>
        <p:spPr>
          <a:xfrm>
            <a:off x="2090420" y="4354195"/>
            <a:ext cx="2851150" cy="440055"/>
          </a:xfrm>
          <a:prstGeom prst="rect">
            <a:avLst/>
          </a:prstGeom>
          <a:noFill/>
        </p:spPr>
        <p:txBody>
          <a:bodyPr wrap="non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25" name="文本框 124"/>
          <p:cNvSpPr txBox="1"/>
          <p:nvPr>
            <p:custDataLst>
              <p:tags r:id="rId13"/>
            </p:custDataLst>
          </p:nvPr>
        </p:nvSpPr>
        <p:spPr>
          <a:xfrm>
            <a:off x="2090420" y="4794250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椭圆 121"/>
          <p:cNvSpPr/>
          <p:nvPr>
            <p:custDataLst>
              <p:tags r:id="rId14"/>
            </p:custDataLst>
          </p:nvPr>
        </p:nvSpPr>
        <p:spPr>
          <a:xfrm>
            <a:off x="1153160" y="4547235"/>
            <a:ext cx="688975" cy="688975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3" name="矩形 122"/>
          <p:cNvSpPr/>
          <p:nvPr>
            <p:custDataLst>
              <p:tags r:id="rId15"/>
            </p:custDataLst>
          </p:nvPr>
        </p:nvSpPr>
        <p:spPr>
          <a:xfrm>
            <a:off x="1218565" y="4660900"/>
            <a:ext cx="558800" cy="460375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3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16"/>
            </p:custDataLst>
          </p:nvPr>
        </p:nvSpPr>
        <p:spPr>
          <a:xfrm>
            <a:off x="8184515" y="2278380"/>
            <a:ext cx="2851150" cy="440055"/>
          </a:xfrm>
          <a:prstGeom prst="rect">
            <a:avLst/>
          </a:prstGeom>
          <a:noFill/>
        </p:spPr>
        <p:txBody>
          <a:bodyPr wrap="non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7"/>
            </p:custDataLst>
          </p:nvPr>
        </p:nvSpPr>
        <p:spPr>
          <a:xfrm>
            <a:off x="8184515" y="271843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18"/>
            </p:custDataLst>
          </p:nvPr>
        </p:nvSpPr>
        <p:spPr>
          <a:xfrm>
            <a:off x="7248525" y="2470785"/>
            <a:ext cx="688975" cy="688975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3" name="矩形 152"/>
          <p:cNvSpPr/>
          <p:nvPr>
            <p:custDataLst>
              <p:tags r:id="rId19"/>
            </p:custDataLst>
          </p:nvPr>
        </p:nvSpPr>
        <p:spPr>
          <a:xfrm>
            <a:off x="7313930" y="2583815"/>
            <a:ext cx="558800" cy="46037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2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20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 userDrawn="1">
            <p:custDataLst>
              <p:tags r:id="rId21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22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3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>
            <p:custDataLst>
              <p:tags r:id="rId1"/>
            </p:custDataLst>
          </p:nvPr>
        </p:nvSpPr>
        <p:spPr>
          <a:xfrm>
            <a:off x="6186243" y="1965615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9" name="矩形 48"/>
          <p:cNvSpPr/>
          <p:nvPr>
            <p:custDataLst>
              <p:tags r:id="rId2"/>
            </p:custDataLst>
          </p:nvPr>
        </p:nvSpPr>
        <p:spPr>
          <a:xfrm>
            <a:off x="6186243" y="3912467"/>
            <a:ext cx="6012000" cy="1467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0" name="矩形 49"/>
          <p:cNvSpPr/>
          <p:nvPr>
            <p:custDataLst>
              <p:tags r:id="rId3"/>
            </p:custDataLst>
          </p:nvPr>
        </p:nvSpPr>
        <p:spPr>
          <a:xfrm>
            <a:off x="6186243" y="5080571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6" name="矩形 45"/>
          <p:cNvSpPr/>
          <p:nvPr>
            <p:custDataLst>
              <p:tags r:id="rId4"/>
            </p:custDataLst>
          </p:nvPr>
        </p:nvSpPr>
        <p:spPr>
          <a:xfrm>
            <a:off x="0" y="3912467"/>
            <a:ext cx="6012000" cy="1467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5" name="矩形 44"/>
          <p:cNvSpPr/>
          <p:nvPr>
            <p:custDataLst>
              <p:tags r:id="rId5"/>
            </p:custDataLst>
          </p:nvPr>
        </p:nvSpPr>
        <p:spPr>
          <a:xfrm>
            <a:off x="0" y="1965615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cxnSp>
        <p:nvCxnSpPr>
          <p:cNvPr id="2" name="直接连接符 1"/>
          <p:cNvCxnSpPr/>
          <p:nvPr>
            <p:custDataLst>
              <p:tags r:id="rId6"/>
            </p:custDataLst>
          </p:nvPr>
        </p:nvCxnSpPr>
        <p:spPr>
          <a:xfrm>
            <a:off x="6096000" y="2582545"/>
            <a:ext cx="0" cy="2830195"/>
          </a:xfrm>
          <a:prstGeom prst="line">
            <a:avLst/>
          </a:prstGeom>
          <a:ln w="12700">
            <a:solidFill>
              <a:srgbClr val="FFFFFF">
                <a:lumMod val="95000"/>
              </a:srgbClr>
            </a:solidFill>
            <a:prstDash val="solid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4" name="直接连接符 3"/>
          <p:cNvCxnSpPr/>
          <p:nvPr>
            <p:custDataLst>
              <p:tags r:id="rId7"/>
            </p:custDataLst>
          </p:nvPr>
        </p:nvCxnSpPr>
        <p:spPr>
          <a:xfrm>
            <a:off x="8309771" y="3842799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112" name="直接连接符 111"/>
          <p:cNvCxnSpPr/>
          <p:nvPr>
            <p:custDataLst>
              <p:tags r:id="rId8"/>
            </p:custDataLst>
          </p:nvPr>
        </p:nvCxnSpPr>
        <p:spPr>
          <a:xfrm>
            <a:off x="2216933" y="3842799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sp>
        <p:nvSpPr>
          <p:cNvPr id="118" name="文本框 117"/>
          <p:cNvSpPr txBox="1"/>
          <p:nvPr>
            <p:custDataLst>
              <p:tags r:id="rId9"/>
            </p:custDataLst>
          </p:nvPr>
        </p:nvSpPr>
        <p:spPr>
          <a:xfrm>
            <a:off x="2090420" y="2278380"/>
            <a:ext cx="2851150" cy="440055"/>
          </a:xfrm>
          <a:prstGeom prst="rect">
            <a:avLst/>
          </a:prstGeom>
          <a:noFill/>
        </p:spPr>
        <p:txBody>
          <a:bodyPr wrap="non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19" name="文本框 118"/>
          <p:cNvSpPr txBox="1"/>
          <p:nvPr>
            <p:custDataLst>
              <p:tags r:id="rId10"/>
            </p:custDataLst>
          </p:nvPr>
        </p:nvSpPr>
        <p:spPr>
          <a:xfrm>
            <a:off x="2090420" y="271843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椭圆 115"/>
          <p:cNvSpPr/>
          <p:nvPr>
            <p:custDataLst>
              <p:tags r:id="rId11"/>
            </p:custDataLst>
          </p:nvPr>
        </p:nvSpPr>
        <p:spPr>
          <a:xfrm>
            <a:off x="1153160" y="2470785"/>
            <a:ext cx="688975" cy="688975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17" name="矩形 116"/>
          <p:cNvSpPr/>
          <p:nvPr>
            <p:custDataLst>
              <p:tags r:id="rId12"/>
            </p:custDataLst>
          </p:nvPr>
        </p:nvSpPr>
        <p:spPr>
          <a:xfrm>
            <a:off x="1216025" y="2583815"/>
            <a:ext cx="563245" cy="461645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01</a:t>
            </a:r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4" name="文本框 123"/>
          <p:cNvSpPr txBox="1"/>
          <p:nvPr>
            <p:custDataLst>
              <p:tags r:id="rId13"/>
            </p:custDataLst>
          </p:nvPr>
        </p:nvSpPr>
        <p:spPr>
          <a:xfrm>
            <a:off x="2090420" y="4354195"/>
            <a:ext cx="2851150" cy="440055"/>
          </a:xfrm>
          <a:prstGeom prst="rect">
            <a:avLst/>
          </a:prstGeom>
          <a:noFill/>
        </p:spPr>
        <p:txBody>
          <a:bodyPr wrap="non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25" name="文本框 124"/>
          <p:cNvSpPr txBox="1"/>
          <p:nvPr>
            <p:custDataLst>
              <p:tags r:id="rId14"/>
            </p:custDataLst>
          </p:nvPr>
        </p:nvSpPr>
        <p:spPr>
          <a:xfrm>
            <a:off x="2090420" y="4794250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椭圆 121"/>
          <p:cNvSpPr/>
          <p:nvPr>
            <p:custDataLst>
              <p:tags r:id="rId15"/>
            </p:custDataLst>
          </p:nvPr>
        </p:nvSpPr>
        <p:spPr>
          <a:xfrm>
            <a:off x="1153160" y="4547235"/>
            <a:ext cx="688975" cy="688975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3" name="矩形 122"/>
          <p:cNvSpPr/>
          <p:nvPr>
            <p:custDataLst>
              <p:tags r:id="rId16"/>
            </p:custDataLst>
          </p:nvPr>
        </p:nvSpPr>
        <p:spPr>
          <a:xfrm>
            <a:off x="1218565" y="4660900"/>
            <a:ext cx="558800" cy="460375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3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17"/>
            </p:custDataLst>
          </p:nvPr>
        </p:nvSpPr>
        <p:spPr>
          <a:xfrm>
            <a:off x="8184515" y="2278380"/>
            <a:ext cx="2851150" cy="440055"/>
          </a:xfrm>
          <a:prstGeom prst="rect">
            <a:avLst/>
          </a:prstGeom>
          <a:noFill/>
        </p:spPr>
        <p:txBody>
          <a:bodyPr wrap="non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18"/>
            </p:custDataLst>
          </p:nvPr>
        </p:nvSpPr>
        <p:spPr>
          <a:xfrm>
            <a:off x="8184515" y="271843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19"/>
            </p:custDataLst>
          </p:nvPr>
        </p:nvSpPr>
        <p:spPr>
          <a:xfrm>
            <a:off x="7248525" y="2470785"/>
            <a:ext cx="688975" cy="688975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3" name="矩形 152"/>
          <p:cNvSpPr/>
          <p:nvPr>
            <p:custDataLst>
              <p:tags r:id="rId20"/>
            </p:custDataLst>
          </p:nvPr>
        </p:nvSpPr>
        <p:spPr>
          <a:xfrm>
            <a:off x="7313930" y="2583815"/>
            <a:ext cx="558800" cy="46037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2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21"/>
            </p:custDataLst>
          </p:nvPr>
        </p:nvSpPr>
        <p:spPr>
          <a:xfrm>
            <a:off x="8184515" y="4354195"/>
            <a:ext cx="2851150" cy="440055"/>
          </a:xfrm>
          <a:prstGeom prst="rect">
            <a:avLst/>
          </a:prstGeom>
          <a:noFill/>
        </p:spPr>
        <p:txBody>
          <a:bodyPr wrap="non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22"/>
            </p:custDataLst>
          </p:nvPr>
        </p:nvSpPr>
        <p:spPr>
          <a:xfrm>
            <a:off x="8184515" y="4794250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>
            <p:custDataLst>
              <p:tags r:id="rId23"/>
            </p:custDataLst>
          </p:nvPr>
        </p:nvSpPr>
        <p:spPr>
          <a:xfrm>
            <a:off x="7248525" y="4547235"/>
            <a:ext cx="688975" cy="688975"/>
          </a:xfrm>
          <a:prstGeom prst="ellipse">
            <a:avLst/>
          </a:prstGeom>
          <a:solidFill>
            <a:schemeClr val="accent4"/>
          </a:solidFill>
          <a:ln w="635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4" name="矩形 153"/>
          <p:cNvSpPr/>
          <p:nvPr>
            <p:custDataLst>
              <p:tags r:id="rId24"/>
            </p:custDataLst>
          </p:nvPr>
        </p:nvSpPr>
        <p:spPr>
          <a:xfrm>
            <a:off x="7313930" y="4660900"/>
            <a:ext cx="558800" cy="460375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04</a:t>
            </a:r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25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 userDrawn="1">
            <p:custDataLst>
              <p:tags r:id="rId26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7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8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>
            <p:custDataLst>
              <p:tags r:id="rId1"/>
            </p:custDataLst>
          </p:nvPr>
        </p:nvSpPr>
        <p:spPr>
          <a:xfrm>
            <a:off x="6186243" y="1503970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9" name="矩形 48"/>
          <p:cNvSpPr/>
          <p:nvPr>
            <p:custDataLst>
              <p:tags r:id="rId2"/>
            </p:custDataLst>
          </p:nvPr>
        </p:nvSpPr>
        <p:spPr>
          <a:xfrm>
            <a:off x="6186243" y="3450822"/>
            <a:ext cx="6012000" cy="1467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0" name="矩形 49"/>
          <p:cNvSpPr/>
          <p:nvPr>
            <p:custDataLst>
              <p:tags r:id="rId3"/>
            </p:custDataLst>
          </p:nvPr>
        </p:nvSpPr>
        <p:spPr>
          <a:xfrm>
            <a:off x="6186243" y="5080571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6" name="矩形 45"/>
          <p:cNvSpPr/>
          <p:nvPr>
            <p:custDataLst>
              <p:tags r:id="rId4"/>
            </p:custDataLst>
          </p:nvPr>
        </p:nvSpPr>
        <p:spPr>
          <a:xfrm>
            <a:off x="0" y="3450822"/>
            <a:ext cx="6012000" cy="1467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7" name="矩形 46"/>
          <p:cNvSpPr/>
          <p:nvPr>
            <p:custDataLst>
              <p:tags r:id="rId5"/>
            </p:custDataLst>
          </p:nvPr>
        </p:nvSpPr>
        <p:spPr>
          <a:xfrm>
            <a:off x="0" y="5080571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5" name="矩形 44"/>
          <p:cNvSpPr/>
          <p:nvPr>
            <p:custDataLst>
              <p:tags r:id="rId6"/>
            </p:custDataLst>
          </p:nvPr>
        </p:nvSpPr>
        <p:spPr>
          <a:xfrm>
            <a:off x="0" y="1503970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cxnSp>
        <p:nvCxnSpPr>
          <p:cNvPr id="2" name="直接连接符 1"/>
          <p:cNvCxnSpPr/>
          <p:nvPr>
            <p:custDataLst>
              <p:tags r:id="rId7"/>
            </p:custDataLst>
          </p:nvPr>
        </p:nvCxnSpPr>
        <p:spPr>
          <a:xfrm>
            <a:off x="6096000" y="2121195"/>
            <a:ext cx="0" cy="4114800"/>
          </a:xfrm>
          <a:prstGeom prst="line">
            <a:avLst/>
          </a:prstGeom>
          <a:ln w="12700">
            <a:solidFill>
              <a:srgbClr val="FFFFFF">
                <a:lumMod val="95000"/>
              </a:srgbClr>
            </a:solidFill>
            <a:prstDash val="solid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4" name="直接连接符 3"/>
          <p:cNvCxnSpPr/>
          <p:nvPr>
            <p:custDataLst>
              <p:tags r:id="rId8"/>
            </p:custDataLst>
          </p:nvPr>
        </p:nvCxnSpPr>
        <p:spPr>
          <a:xfrm>
            <a:off x="8309771" y="3381154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112" name="直接连接符 111"/>
          <p:cNvCxnSpPr/>
          <p:nvPr>
            <p:custDataLst>
              <p:tags r:id="rId9"/>
            </p:custDataLst>
          </p:nvPr>
        </p:nvCxnSpPr>
        <p:spPr>
          <a:xfrm>
            <a:off x="2216933" y="3381154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113" name="直接连接符 112"/>
          <p:cNvCxnSpPr/>
          <p:nvPr>
            <p:custDataLst>
              <p:tags r:id="rId10"/>
            </p:custDataLst>
          </p:nvPr>
        </p:nvCxnSpPr>
        <p:spPr>
          <a:xfrm>
            <a:off x="2216933" y="4976038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sp>
        <p:nvSpPr>
          <p:cNvPr id="118" name="文本框 117"/>
          <p:cNvSpPr txBox="1"/>
          <p:nvPr>
            <p:custDataLst>
              <p:tags r:id="rId11"/>
            </p:custDataLst>
          </p:nvPr>
        </p:nvSpPr>
        <p:spPr>
          <a:xfrm>
            <a:off x="2090420" y="2047240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19" name="文本框 118"/>
          <p:cNvSpPr txBox="1"/>
          <p:nvPr>
            <p:custDataLst>
              <p:tags r:id="rId12"/>
            </p:custDataLst>
          </p:nvPr>
        </p:nvSpPr>
        <p:spPr>
          <a:xfrm>
            <a:off x="2090420" y="248729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椭圆 115"/>
          <p:cNvSpPr/>
          <p:nvPr>
            <p:custDataLst>
              <p:tags r:id="rId13"/>
            </p:custDataLst>
          </p:nvPr>
        </p:nvSpPr>
        <p:spPr>
          <a:xfrm>
            <a:off x="1153160" y="2239645"/>
            <a:ext cx="688975" cy="688975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17" name="矩形 116"/>
          <p:cNvSpPr/>
          <p:nvPr>
            <p:custDataLst>
              <p:tags r:id="rId14"/>
            </p:custDataLst>
          </p:nvPr>
        </p:nvSpPr>
        <p:spPr>
          <a:xfrm>
            <a:off x="1216025" y="2352675"/>
            <a:ext cx="563245" cy="46164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01</a:t>
            </a:r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4" name="文本框 123"/>
          <p:cNvSpPr txBox="1"/>
          <p:nvPr>
            <p:custDataLst>
              <p:tags r:id="rId15"/>
            </p:custDataLst>
          </p:nvPr>
        </p:nvSpPr>
        <p:spPr>
          <a:xfrm>
            <a:off x="2090420" y="3627755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25" name="文本框 124"/>
          <p:cNvSpPr txBox="1"/>
          <p:nvPr>
            <p:custDataLst>
              <p:tags r:id="rId16"/>
            </p:custDataLst>
          </p:nvPr>
        </p:nvSpPr>
        <p:spPr>
          <a:xfrm>
            <a:off x="2090420" y="4067810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椭圆 121"/>
          <p:cNvSpPr/>
          <p:nvPr>
            <p:custDataLst>
              <p:tags r:id="rId17"/>
            </p:custDataLst>
          </p:nvPr>
        </p:nvSpPr>
        <p:spPr>
          <a:xfrm>
            <a:off x="1153160" y="3820795"/>
            <a:ext cx="688975" cy="688975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3" name="矩形 122"/>
          <p:cNvSpPr/>
          <p:nvPr>
            <p:custDataLst>
              <p:tags r:id="rId18"/>
            </p:custDataLst>
          </p:nvPr>
        </p:nvSpPr>
        <p:spPr>
          <a:xfrm>
            <a:off x="1218565" y="3934460"/>
            <a:ext cx="558800" cy="46037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3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30" name="文本框 129"/>
          <p:cNvSpPr txBox="1"/>
          <p:nvPr>
            <p:custDataLst>
              <p:tags r:id="rId19"/>
            </p:custDataLst>
          </p:nvPr>
        </p:nvSpPr>
        <p:spPr>
          <a:xfrm>
            <a:off x="2090420" y="5208270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31" name="文本框 130"/>
          <p:cNvSpPr txBox="1"/>
          <p:nvPr>
            <p:custDataLst>
              <p:tags r:id="rId20"/>
            </p:custDataLst>
          </p:nvPr>
        </p:nvSpPr>
        <p:spPr>
          <a:xfrm>
            <a:off x="2090420" y="564832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椭圆 127"/>
          <p:cNvSpPr/>
          <p:nvPr>
            <p:custDataLst>
              <p:tags r:id="rId21"/>
            </p:custDataLst>
          </p:nvPr>
        </p:nvSpPr>
        <p:spPr>
          <a:xfrm>
            <a:off x="1153160" y="5401310"/>
            <a:ext cx="688975" cy="688975"/>
          </a:xfrm>
          <a:prstGeom prst="ellipse">
            <a:avLst/>
          </a:prstGeom>
          <a:solidFill>
            <a:schemeClr val="accent5"/>
          </a:solidFill>
          <a:ln w="635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9" name="矩形 128"/>
          <p:cNvSpPr/>
          <p:nvPr>
            <p:custDataLst>
              <p:tags r:id="rId22"/>
            </p:custDataLst>
          </p:nvPr>
        </p:nvSpPr>
        <p:spPr>
          <a:xfrm>
            <a:off x="1218565" y="5514975"/>
            <a:ext cx="558800" cy="46037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5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23"/>
            </p:custDataLst>
          </p:nvPr>
        </p:nvSpPr>
        <p:spPr>
          <a:xfrm>
            <a:off x="8184515" y="2047240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4"/>
            </p:custDataLst>
          </p:nvPr>
        </p:nvSpPr>
        <p:spPr>
          <a:xfrm>
            <a:off x="8184515" y="248729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25"/>
            </p:custDataLst>
          </p:nvPr>
        </p:nvSpPr>
        <p:spPr>
          <a:xfrm>
            <a:off x="7248525" y="2239645"/>
            <a:ext cx="688975" cy="688975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3" name="矩形 152"/>
          <p:cNvSpPr/>
          <p:nvPr>
            <p:custDataLst>
              <p:tags r:id="rId26"/>
            </p:custDataLst>
          </p:nvPr>
        </p:nvSpPr>
        <p:spPr>
          <a:xfrm>
            <a:off x="7313930" y="2352675"/>
            <a:ext cx="558800" cy="46037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2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27"/>
            </p:custDataLst>
          </p:nvPr>
        </p:nvSpPr>
        <p:spPr>
          <a:xfrm>
            <a:off x="8184515" y="3627755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28"/>
            </p:custDataLst>
          </p:nvPr>
        </p:nvSpPr>
        <p:spPr>
          <a:xfrm>
            <a:off x="8184515" y="4067810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>
            <p:custDataLst>
              <p:tags r:id="rId29"/>
            </p:custDataLst>
          </p:nvPr>
        </p:nvSpPr>
        <p:spPr>
          <a:xfrm>
            <a:off x="7248525" y="3820795"/>
            <a:ext cx="688975" cy="688975"/>
          </a:xfrm>
          <a:prstGeom prst="ellipse">
            <a:avLst/>
          </a:prstGeom>
          <a:solidFill>
            <a:schemeClr val="accent4"/>
          </a:solidFill>
          <a:ln w="635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4" name="矩形 153"/>
          <p:cNvSpPr/>
          <p:nvPr>
            <p:custDataLst>
              <p:tags r:id="rId30"/>
            </p:custDataLst>
          </p:nvPr>
        </p:nvSpPr>
        <p:spPr>
          <a:xfrm>
            <a:off x="7313930" y="3934460"/>
            <a:ext cx="558800" cy="46037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04</a:t>
            </a:r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31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 userDrawn="1">
            <p:custDataLst>
              <p:tags r:id="rId32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33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34"/>
    </p:custData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/>
          <p:cNvSpPr/>
          <p:nvPr>
            <p:custDataLst>
              <p:tags r:id="rId1"/>
            </p:custDataLst>
          </p:nvPr>
        </p:nvSpPr>
        <p:spPr>
          <a:xfrm>
            <a:off x="6186243" y="1503970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9" name="矩形 48"/>
          <p:cNvSpPr/>
          <p:nvPr>
            <p:custDataLst>
              <p:tags r:id="rId2"/>
            </p:custDataLst>
          </p:nvPr>
        </p:nvSpPr>
        <p:spPr>
          <a:xfrm>
            <a:off x="6186243" y="3450822"/>
            <a:ext cx="6012000" cy="1467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0" name="矩形 49"/>
          <p:cNvSpPr/>
          <p:nvPr>
            <p:custDataLst>
              <p:tags r:id="rId3"/>
            </p:custDataLst>
          </p:nvPr>
        </p:nvSpPr>
        <p:spPr>
          <a:xfrm>
            <a:off x="6186243" y="5080571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6" name="矩形 45"/>
          <p:cNvSpPr/>
          <p:nvPr>
            <p:custDataLst>
              <p:tags r:id="rId4"/>
            </p:custDataLst>
          </p:nvPr>
        </p:nvSpPr>
        <p:spPr>
          <a:xfrm>
            <a:off x="0" y="3450822"/>
            <a:ext cx="6012000" cy="146702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7" name="矩形 46"/>
          <p:cNvSpPr/>
          <p:nvPr>
            <p:custDataLst>
              <p:tags r:id="rId5"/>
            </p:custDataLst>
          </p:nvPr>
        </p:nvSpPr>
        <p:spPr>
          <a:xfrm>
            <a:off x="0" y="5080571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5" name="矩形 44"/>
          <p:cNvSpPr/>
          <p:nvPr>
            <p:custDataLst>
              <p:tags r:id="rId6"/>
            </p:custDataLst>
          </p:nvPr>
        </p:nvSpPr>
        <p:spPr>
          <a:xfrm>
            <a:off x="0" y="1503970"/>
            <a:ext cx="6012000" cy="177742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+mn-ea"/>
            </a:endParaRPr>
          </a:p>
        </p:txBody>
      </p:sp>
      <p:cxnSp>
        <p:nvCxnSpPr>
          <p:cNvPr id="2" name="直接连接符 1"/>
          <p:cNvCxnSpPr/>
          <p:nvPr>
            <p:custDataLst>
              <p:tags r:id="rId7"/>
            </p:custDataLst>
          </p:nvPr>
        </p:nvCxnSpPr>
        <p:spPr>
          <a:xfrm>
            <a:off x="6096000" y="2121195"/>
            <a:ext cx="0" cy="4114800"/>
          </a:xfrm>
          <a:prstGeom prst="line">
            <a:avLst/>
          </a:prstGeom>
          <a:ln w="12700">
            <a:solidFill>
              <a:srgbClr val="FFFFFF">
                <a:lumMod val="95000"/>
              </a:srgbClr>
            </a:solidFill>
            <a:prstDash val="solid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4" name="直接连接符 3"/>
          <p:cNvCxnSpPr/>
          <p:nvPr>
            <p:custDataLst>
              <p:tags r:id="rId8"/>
            </p:custDataLst>
          </p:nvPr>
        </p:nvCxnSpPr>
        <p:spPr>
          <a:xfrm>
            <a:off x="8309771" y="3381154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103" name="直接连接符 102"/>
          <p:cNvCxnSpPr/>
          <p:nvPr>
            <p:custDataLst>
              <p:tags r:id="rId9"/>
            </p:custDataLst>
          </p:nvPr>
        </p:nvCxnSpPr>
        <p:spPr>
          <a:xfrm>
            <a:off x="8309771" y="4976038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112" name="直接连接符 111"/>
          <p:cNvCxnSpPr/>
          <p:nvPr>
            <p:custDataLst>
              <p:tags r:id="rId10"/>
            </p:custDataLst>
          </p:nvPr>
        </p:nvCxnSpPr>
        <p:spPr>
          <a:xfrm>
            <a:off x="2216933" y="3381154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cxnSp>
        <p:nvCxnSpPr>
          <p:cNvPr id="113" name="直接连接符 112"/>
          <p:cNvCxnSpPr/>
          <p:nvPr>
            <p:custDataLst>
              <p:tags r:id="rId11"/>
            </p:custDataLst>
          </p:nvPr>
        </p:nvCxnSpPr>
        <p:spPr>
          <a:xfrm>
            <a:off x="2216933" y="4976038"/>
            <a:ext cx="2631604" cy="0"/>
          </a:xfrm>
          <a:prstGeom prst="line">
            <a:avLst/>
          </a:prstGeom>
          <a:ln w="1270">
            <a:solidFill>
              <a:srgbClr val="FFFFFF">
                <a:lumMod val="85000"/>
              </a:srgbClr>
            </a:solidFill>
            <a:prstDash val="dash"/>
          </a:ln>
        </p:spPr>
        <p:style>
          <a:lnRef idx="1">
            <a:srgbClr val="1E6BC5"/>
          </a:lnRef>
          <a:fillRef idx="0">
            <a:srgbClr val="1E6BC5"/>
          </a:fillRef>
          <a:effectRef idx="0">
            <a:srgbClr val="1E6BC5"/>
          </a:effectRef>
          <a:fontRef idx="minor">
            <a:srgbClr val="000000"/>
          </a:fontRef>
        </p:style>
      </p:cxnSp>
      <p:sp>
        <p:nvSpPr>
          <p:cNvPr id="118" name="文本框 117"/>
          <p:cNvSpPr txBox="1"/>
          <p:nvPr>
            <p:custDataLst>
              <p:tags r:id="rId12"/>
            </p:custDataLst>
          </p:nvPr>
        </p:nvSpPr>
        <p:spPr>
          <a:xfrm>
            <a:off x="2090420" y="2047240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19" name="文本框 118"/>
          <p:cNvSpPr txBox="1"/>
          <p:nvPr>
            <p:custDataLst>
              <p:tags r:id="rId13"/>
            </p:custDataLst>
          </p:nvPr>
        </p:nvSpPr>
        <p:spPr>
          <a:xfrm>
            <a:off x="2090420" y="248729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椭圆 115"/>
          <p:cNvSpPr/>
          <p:nvPr>
            <p:custDataLst>
              <p:tags r:id="rId14"/>
            </p:custDataLst>
          </p:nvPr>
        </p:nvSpPr>
        <p:spPr>
          <a:xfrm>
            <a:off x="1153160" y="2239645"/>
            <a:ext cx="688975" cy="688975"/>
          </a:xfrm>
          <a:prstGeom prst="ellipse">
            <a:avLst/>
          </a:prstGeom>
          <a:solidFill>
            <a:schemeClr val="accent1"/>
          </a:solidFill>
          <a:ln w="635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17" name="矩形 116"/>
          <p:cNvSpPr/>
          <p:nvPr>
            <p:custDataLst>
              <p:tags r:id="rId15"/>
            </p:custDataLst>
          </p:nvPr>
        </p:nvSpPr>
        <p:spPr>
          <a:xfrm>
            <a:off x="1216025" y="2352675"/>
            <a:ext cx="563245" cy="46164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01</a:t>
            </a:r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4" name="文本框 123"/>
          <p:cNvSpPr txBox="1"/>
          <p:nvPr>
            <p:custDataLst>
              <p:tags r:id="rId16"/>
            </p:custDataLst>
          </p:nvPr>
        </p:nvSpPr>
        <p:spPr>
          <a:xfrm>
            <a:off x="2090420" y="3627755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25" name="文本框 124"/>
          <p:cNvSpPr txBox="1"/>
          <p:nvPr>
            <p:custDataLst>
              <p:tags r:id="rId17"/>
            </p:custDataLst>
          </p:nvPr>
        </p:nvSpPr>
        <p:spPr>
          <a:xfrm>
            <a:off x="2090420" y="4067810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椭圆 121"/>
          <p:cNvSpPr/>
          <p:nvPr>
            <p:custDataLst>
              <p:tags r:id="rId18"/>
            </p:custDataLst>
          </p:nvPr>
        </p:nvSpPr>
        <p:spPr>
          <a:xfrm>
            <a:off x="1153160" y="3820795"/>
            <a:ext cx="688975" cy="688975"/>
          </a:xfrm>
          <a:prstGeom prst="ellipse">
            <a:avLst/>
          </a:prstGeom>
          <a:solidFill>
            <a:schemeClr val="accent3"/>
          </a:solidFill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3" name="矩形 122"/>
          <p:cNvSpPr/>
          <p:nvPr>
            <p:custDataLst>
              <p:tags r:id="rId19"/>
            </p:custDataLst>
          </p:nvPr>
        </p:nvSpPr>
        <p:spPr>
          <a:xfrm>
            <a:off x="1218565" y="3934460"/>
            <a:ext cx="558800" cy="46037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3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30" name="文本框 129"/>
          <p:cNvSpPr txBox="1"/>
          <p:nvPr>
            <p:custDataLst>
              <p:tags r:id="rId20"/>
            </p:custDataLst>
          </p:nvPr>
        </p:nvSpPr>
        <p:spPr>
          <a:xfrm>
            <a:off x="2090420" y="5208270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131" name="文本框 130"/>
          <p:cNvSpPr txBox="1"/>
          <p:nvPr>
            <p:custDataLst>
              <p:tags r:id="rId21"/>
            </p:custDataLst>
          </p:nvPr>
        </p:nvSpPr>
        <p:spPr>
          <a:xfrm>
            <a:off x="2090420" y="564832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椭圆 127"/>
          <p:cNvSpPr/>
          <p:nvPr>
            <p:custDataLst>
              <p:tags r:id="rId22"/>
            </p:custDataLst>
          </p:nvPr>
        </p:nvSpPr>
        <p:spPr>
          <a:xfrm>
            <a:off x="1153160" y="5401310"/>
            <a:ext cx="688975" cy="688975"/>
          </a:xfrm>
          <a:prstGeom prst="ellipse">
            <a:avLst/>
          </a:prstGeom>
          <a:solidFill>
            <a:schemeClr val="accent5"/>
          </a:solidFill>
          <a:ln w="635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29" name="矩形 128"/>
          <p:cNvSpPr/>
          <p:nvPr>
            <p:custDataLst>
              <p:tags r:id="rId23"/>
            </p:custDataLst>
          </p:nvPr>
        </p:nvSpPr>
        <p:spPr>
          <a:xfrm>
            <a:off x="1218565" y="5514975"/>
            <a:ext cx="558800" cy="46037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5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24"/>
            </p:custDataLst>
          </p:nvPr>
        </p:nvSpPr>
        <p:spPr>
          <a:xfrm>
            <a:off x="8184515" y="2047240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>
            <p:custDataLst>
              <p:tags r:id="rId25"/>
            </p:custDataLst>
          </p:nvPr>
        </p:nvSpPr>
        <p:spPr>
          <a:xfrm>
            <a:off x="8184515" y="248729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>
            <p:custDataLst>
              <p:tags r:id="rId26"/>
            </p:custDataLst>
          </p:nvPr>
        </p:nvSpPr>
        <p:spPr>
          <a:xfrm>
            <a:off x="7248525" y="2239645"/>
            <a:ext cx="688975" cy="688975"/>
          </a:xfrm>
          <a:prstGeom prst="ellipse">
            <a:avLst/>
          </a:prstGeom>
          <a:solidFill>
            <a:schemeClr val="accent2"/>
          </a:solidFill>
          <a:ln w="63500">
            <a:solidFill>
              <a:schemeClr val="accent3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3" name="矩形 152"/>
          <p:cNvSpPr/>
          <p:nvPr>
            <p:custDataLst>
              <p:tags r:id="rId27"/>
            </p:custDataLst>
          </p:nvPr>
        </p:nvSpPr>
        <p:spPr>
          <a:xfrm>
            <a:off x="7313930" y="2352675"/>
            <a:ext cx="558800" cy="46037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</a:t>
            </a:r>
            <a:r>
              <a:rPr kumimoji="1" lang="en-US" sz="2400" b="1" dirty="0">
                <a:solidFill>
                  <a:srgbClr val="FFFFFF"/>
                </a:solidFill>
                <a:latin typeface="+mn-ea"/>
              </a:rPr>
              <a:t>2</a:t>
            </a:r>
            <a:endParaRPr kumimoji="1" 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28"/>
            </p:custDataLst>
          </p:nvPr>
        </p:nvSpPr>
        <p:spPr>
          <a:xfrm>
            <a:off x="8184515" y="3627755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>
            <p:custDataLst>
              <p:tags r:id="rId29"/>
            </p:custDataLst>
          </p:nvPr>
        </p:nvSpPr>
        <p:spPr>
          <a:xfrm>
            <a:off x="8184515" y="4067810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>
            <p:custDataLst>
              <p:tags r:id="rId30"/>
            </p:custDataLst>
          </p:nvPr>
        </p:nvSpPr>
        <p:spPr>
          <a:xfrm>
            <a:off x="7248525" y="3820795"/>
            <a:ext cx="688975" cy="688975"/>
          </a:xfrm>
          <a:prstGeom prst="ellipse">
            <a:avLst/>
          </a:prstGeom>
          <a:solidFill>
            <a:schemeClr val="accent4"/>
          </a:solidFill>
          <a:ln w="6350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4" name="矩形 153"/>
          <p:cNvSpPr/>
          <p:nvPr>
            <p:custDataLst>
              <p:tags r:id="rId31"/>
            </p:custDataLst>
          </p:nvPr>
        </p:nvSpPr>
        <p:spPr>
          <a:xfrm>
            <a:off x="7313930" y="3934460"/>
            <a:ext cx="558800" cy="46037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04</a:t>
            </a:r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04" name="文本框 203"/>
          <p:cNvSpPr txBox="1"/>
          <p:nvPr>
            <p:custDataLst>
              <p:tags r:id="rId32"/>
            </p:custDataLst>
          </p:nvPr>
        </p:nvSpPr>
        <p:spPr>
          <a:xfrm>
            <a:off x="8184515" y="5208270"/>
            <a:ext cx="2851150" cy="440055"/>
          </a:xfrm>
          <a:prstGeom prst="rect">
            <a:avLst/>
          </a:prstGeom>
          <a:noFill/>
        </p:spPr>
        <p:txBody>
          <a:bodyPr wrap="square" lIns="101600" tIns="38100" rIns="76200" bIns="38100" rtlCol="0">
            <a:normAutofit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</a:rPr>
              <a:t>单击添加小标题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</a:endParaRPr>
          </a:p>
        </p:txBody>
      </p:sp>
      <p:sp>
        <p:nvSpPr>
          <p:cNvPr id="205" name="文本框 204"/>
          <p:cNvSpPr txBox="1"/>
          <p:nvPr>
            <p:custDataLst>
              <p:tags r:id="rId33"/>
            </p:custDataLst>
          </p:nvPr>
        </p:nvSpPr>
        <p:spPr>
          <a:xfrm>
            <a:off x="8184515" y="5648325"/>
            <a:ext cx="2851150" cy="633730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 fontScale="92500" lnSpcReduction="20000"/>
          </a:bodyPr>
          <a:lstStyle/>
          <a:p>
            <a:pPr fontAlgn="auto">
              <a:lnSpc>
                <a:spcPct val="150000"/>
              </a:lnSpc>
              <a:spcAft>
                <a:spcPts val="1000"/>
              </a:spcAft>
            </a:pPr>
            <a:r>
              <a:rPr lang="zh-CN" altLang="en-US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点击此处添加正文，文字是您思想的提炼。</a:t>
            </a:r>
            <a:endParaRPr lang="zh-CN" altLang="en-US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椭圆 60"/>
          <p:cNvSpPr/>
          <p:nvPr>
            <p:custDataLst>
              <p:tags r:id="rId34"/>
            </p:custDataLst>
          </p:nvPr>
        </p:nvSpPr>
        <p:spPr>
          <a:xfrm>
            <a:off x="7248525" y="5400675"/>
            <a:ext cx="688975" cy="688975"/>
          </a:xfrm>
          <a:prstGeom prst="ellipse">
            <a:avLst/>
          </a:prstGeom>
          <a:solidFill>
            <a:schemeClr val="accent6"/>
          </a:solidFill>
          <a:ln w="63500"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rgbClr val="FFFFFF"/>
          </a:fontRef>
        </p:style>
        <p:txBody>
          <a:bodyPr lIns="0" tIns="0" rIns="0" bIns="0" rtlCol="0" anchor="ctr"/>
          <a:lstStyle/>
          <a:p>
            <a:pPr algn="ctr"/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55" name="矩形 154"/>
          <p:cNvSpPr/>
          <p:nvPr>
            <p:custDataLst>
              <p:tags r:id="rId35"/>
            </p:custDataLst>
          </p:nvPr>
        </p:nvSpPr>
        <p:spPr>
          <a:xfrm>
            <a:off x="7311390" y="5514340"/>
            <a:ext cx="563245" cy="461645"/>
          </a:xfrm>
          <a:prstGeom prst="rect">
            <a:avLst/>
          </a:prstGeom>
        </p:spPr>
        <p:txBody>
          <a:bodyPr wrap="square">
            <a:normAutofit fontScale="90000"/>
          </a:bodyPr>
          <a:lstStyle/>
          <a:p>
            <a:pPr algn="ctr"/>
            <a:r>
              <a:rPr kumimoji="1" lang="en-US" altLang="zh-CN" sz="2400" b="1" dirty="0">
                <a:solidFill>
                  <a:srgbClr val="FFFFFF"/>
                </a:solidFill>
                <a:latin typeface="+mn-ea"/>
              </a:rPr>
              <a:t>06</a:t>
            </a:r>
            <a:endParaRPr kumimoji="1" lang="zh-CN" altLang="en-US" sz="2400" b="1" dirty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>
            <p:custDataLst>
              <p:tags r:id="rId36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" name="椭圆 17"/>
          <p:cNvSpPr/>
          <p:nvPr userDrawn="1">
            <p:custDataLst>
              <p:tags r:id="rId37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38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39"/>
    </p:custData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任意多边形: 形状 115"/>
          <p:cNvSpPr/>
          <p:nvPr>
            <p:custDataLst>
              <p:tags r:id="rId1"/>
            </p:custDataLst>
          </p:nvPr>
        </p:nvSpPr>
        <p:spPr>
          <a:xfrm>
            <a:off x="5134970" y="4782309"/>
            <a:ext cx="1850400" cy="232026"/>
          </a:xfrm>
          <a:custGeom>
            <a:avLst/>
            <a:gdLst>
              <a:gd name="connsiteX0" fmla="*/ 0 w 3169620"/>
              <a:gd name="connsiteY0" fmla="*/ 0 h 232026"/>
              <a:gd name="connsiteX1" fmla="*/ 3049293 w 3169620"/>
              <a:gd name="connsiteY1" fmla="*/ 0 h 232026"/>
              <a:gd name="connsiteX2" fmla="*/ 3169620 w 3169620"/>
              <a:gd name="connsiteY2" fmla="*/ 116013 h 232026"/>
              <a:gd name="connsiteX3" fmla="*/ 3049293 w 3169620"/>
              <a:gd name="connsiteY3" fmla="*/ 232026 h 232026"/>
              <a:gd name="connsiteX4" fmla="*/ 0 w 3169620"/>
              <a:gd name="connsiteY4" fmla="*/ 232026 h 2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9620" h="232026">
                <a:moveTo>
                  <a:pt x="0" y="0"/>
                </a:moveTo>
                <a:lnTo>
                  <a:pt x="3049293" y="0"/>
                </a:lnTo>
                <a:cubicBezTo>
                  <a:pt x="3115747" y="0"/>
                  <a:pt x="3169620" y="51941"/>
                  <a:pt x="3169620" y="116013"/>
                </a:cubicBezTo>
                <a:cubicBezTo>
                  <a:pt x="3169620" y="180085"/>
                  <a:pt x="3115747" y="232026"/>
                  <a:pt x="3049293" y="232026"/>
                </a:cubicBezTo>
                <a:lnTo>
                  <a:pt x="0" y="2320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123" name="任意多边形: 形状 122"/>
          <p:cNvSpPr/>
          <p:nvPr>
            <p:custDataLst>
              <p:tags r:id="rId2"/>
            </p:custDataLst>
          </p:nvPr>
        </p:nvSpPr>
        <p:spPr>
          <a:xfrm>
            <a:off x="4557181" y="4782309"/>
            <a:ext cx="576794" cy="232026"/>
          </a:xfrm>
          <a:custGeom>
            <a:avLst/>
            <a:gdLst>
              <a:gd name="connsiteX0" fmla="*/ 141528 w 576794"/>
              <a:gd name="connsiteY0" fmla="*/ 0 h 232026"/>
              <a:gd name="connsiteX1" fmla="*/ 576794 w 576794"/>
              <a:gd name="connsiteY1" fmla="*/ 0 h 232026"/>
              <a:gd name="connsiteX2" fmla="*/ 576794 w 576794"/>
              <a:gd name="connsiteY2" fmla="*/ 232026 h 232026"/>
              <a:gd name="connsiteX3" fmla="*/ 39706 w 576794"/>
              <a:gd name="connsiteY3" fmla="*/ 232026 h 232026"/>
              <a:gd name="connsiteX4" fmla="*/ 0 w 576794"/>
              <a:gd name="connsiteY4" fmla="*/ 224297 h 232026"/>
              <a:gd name="connsiteX5" fmla="*/ 532 w 576794"/>
              <a:gd name="connsiteY5" fmla="*/ 223654 h 232026"/>
              <a:gd name="connsiteX6" fmla="*/ 87622 w 576794"/>
              <a:gd name="connsiteY6" fmla="*/ 96497 h 2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794" h="232026">
                <a:moveTo>
                  <a:pt x="141528" y="0"/>
                </a:moveTo>
                <a:lnTo>
                  <a:pt x="576794" y="0"/>
                </a:lnTo>
                <a:lnTo>
                  <a:pt x="576794" y="232026"/>
                </a:lnTo>
                <a:lnTo>
                  <a:pt x="39706" y="232026"/>
                </a:lnTo>
                <a:lnTo>
                  <a:pt x="0" y="224297"/>
                </a:lnTo>
                <a:lnTo>
                  <a:pt x="532" y="223654"/>
                </a:lnTo>
                <a:cubicBezTo>
                  <a:pt x="31501" y="182558"/>
                  <a:pt x="60563" y="140129"/>
                  <a:pt x="87622" y="964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114" name="任意多边形: 形状 113"/>
          <p:cNvSpPr/>
          <p:nvPr>
            <p:custDataLst>
              <p:tags r:id="rId3"/>
            </p:custDataLst>
          </p:nvPr>
        </p:nvSpPr>
        <p:spPr>
          <a:xfrm>
            <a:off x="5142808" y="3400732"/>
            <a:ext cx="2088000" cy="232026"/>
          </a:xfrm>
          <a:custGeom>
            <a:avLst/>
            <a:gdLst>
              <a:gd name="connsiteX0" fmla="*/ 0 w 3161782"/>
              <a:gd name="connsiteY0" fmla="*/ 0 h 232026"/>
              <a:gd name="connsiteX1" fmla="*/ 3041527 w 3161782"/>
              <a:gd name="connsiteY1" fmla="*/ 0 h 232026"/>
              <a:gd name="connsiteX2" fmla="*/ 3161782 w 3161782"/>
              <a:gd name="connsiteY2" fmla="*/ 116013 h 232026"/>
              <a:gd name="connsiteX3" fmla="*/ 3041527 w 3161782"/>
              <a:gd name="connsiteY3" fmla="*/ 232026 h 232026"/>
              <a:gd name="connsiteX4" fmla="*/ 0 w 3161782"/>
              <a:gd name="connsiteY4" fmla="*/ 232026 h 2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1782" h="232026">
                <a:moveTo>
                  <a:pt x="0" y="0"/>
                </a:moveTo>
                <a:lnTo>
                  <a:pt x="3041527" y="0"/>
                </a:lnTo>
                <a:cubicBezTo>
                  <a:pt x="3107942" y="0"/>
                  <a:pt x="3161782" y="51941"/>
                  <a:pt x="3161782" y="116013"/>
                </a:cubicBezTo>
                <a:cubicBezTo>
                  <a:pt x="3161782" y="180085"/>
                  <a:pt x="3107942" y="232026"/>
                  <a:pt x="3041527" y="232026"/>
                </a:cubicBezTo>
                <a:lnTo>
                  <a:pt x="0" y="2320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121" name="任意多边形: 形状 120"/>
          <p:cNvSpPr/>
          <p:nvPr>
            <p:custDataLst>
              <p:tags r:id="rId4"/>
            </p:custDataLst>
          </p:nvPr>
        </p:nvSpPr>
        <p:spPr>
          <a:xfrm>
            <a:off x="4766102" y="3400732"/>
            <a:ext cx="376706" cy="232026"/>
          </a:xfrm>
          <a:custGeom>
            <a:avLst/>
            <a:gdLst>
              <a:gd name="connsiteX0" fmla="*/ 0 w 376706"/>
              <a:gd name="connsiteY0" fmla="*/ 0 h 232026"/>
              <a:gd name="connsiteX1" fmla="*/ 376706 w 376706"/>
              <a:gd name="connsiteY1" fmla="*/ 0 h 232026"/>
              <a:gd name="connsiteX2" fmla="*/ 376706 w 376706"/>
              <a:gd name="connsiteY2" fmla="*/ 232026 h 232026"/>
              <a:gd name="connsiteX3" fmla="*/ 76163 w 376706"/>
              <a:gd name="connsiteY3" fmla="*/ 232026 h 232026"/>
              <a:gd name="connsiteX4" fmla="*/ 41606 w 376706"/>
              <a:gd name="connsiteY4" fmla="*/ 99074 h 2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6706" h="232026">
                <a:moveTo>
                  <a:pt x="0" y="0"/>
                </a:moveTo>
                <a:lnTo>
                  <a:pt x="376706" y="0"/>
                </a:lnTo>
                <a:lnTo>
                  <a:pt x="376706" y="232026"/>
                </a:lnTo>
                <a:lnTo>
                  <a:pt x="76163" y="232026"/>
                </a:lnTo>
                <a:lnTo>
                  <a:pt x="41606" y="9907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59" name="Rectangle 960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301914" y="6057376"/>
            <a:ext cx="9605912" cy="285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rmAutofit lnSpcReduction="200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b="0" i="0" spc="-1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cs"/>
              </a:rPr>
              <a:t>点击此处添加您的具体内容，请简明扼要的阐述您想表达的数据内容。根据需要可酌情增减文字。</a:t>
            </a:r>
            <a:endParaRPr kumimoji="0" lang="zh-CN" altLang="en-US" b="0" i="0" spc="-15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CustomText1"/>
          <p:cNvSpPr/>
          <p:nvPr>
            <p:custDataLst>
              <p:tags r:id="rId6"/>
            </p:custDataLst>
          </p:nvPr>
        </p:nvSpPr>
        <p:spPr>
          <a:xfrm>
            <a:off x="4864880" y="3629817"/>
            <a:ext cx="3277283" cy="334724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marL="285750" marR="0" lvl="0" indent="-28575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</a:pPr>
            <a:r>
              <a:rPr kumimoji="0" lang="zh-CN" altLang="en-US" b="0" i="0" spc="-15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单击此处添加正文</a:t>
            </a:r>
            <a:endParaRPr kumimoji="0" lang="zh-CN" altLang="en-US" b="0" i="0" spc="-15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文本框 89"/>
          <p:cNvSpPr txBox="1"/>
          <p:nvPr>
            <p:custDataLst>
              <p:tags r:id="rId7"/>
            </p:custDataLst>
          </p:nvPr>
        </p:nvSpPr>
        <p:spPr>
          <a:xfrm>
            <a:off x="8089265" y="3365500"/>
            <a:ext cx="1202690" cy="594360"/>
          </a:xfrm>
          <a:prstGeom prst="rect">
            <a:avLst/>
          </a:prstGeom>
          <a:noFill/>
        </p:spPr>
        <p:txBody>
          <a:bodyPr wrap="square" rtlCol="0"/>
          <a:lstStyle/>
          <a:p>
            <a:pPr marL="0" marR="0" lvl="0" indent="0" algn="r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spc="200" noProof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70%</a:t>
            </a:r>
            <a:endParaRPr kumimoji="0" lang="en-US" altLang="zh-CN" sz="2400" b="1" i="0" spc="200" noProof="0">
              <a:ln>
                <a:noFill/>
              </a:ln>
              <a:solidFill>
                <a:schemeClr val="accent4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等腰三角形 37"/>
          <p:cNvSpPr/>
          <p:nvPr>
            <p:custDataLst>
              <p:tags r:id="rId8"/>
            </p:custDataLst>
          </p:nvPr>
        </p:nvSpPr>
        <p:spPr>
          <a:xfrm rot="16200000" flipH="1">
            <a:off x="9279953" y="3491057"/>
            <a:ext cx="114587" cy="6274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000" b="0" i="0" u="none" strike="noStrike" kern="1200" cap="none" spc="0" normalizeH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51" name="文本框 50"/>
          <p:cNvSpPr txBox="1"/>
          <p:nvPr>
            <p:custDataLst>
              <p:tags r:id="rId9"/>
            </p:custDataLst>
          </p:nvPr>
        </p:nvSpPr>
        <p:spPr>
          <a:xfrm>
            <a:off x="9319895" y="3368675"/>
            <a:ext cx="1432560" cy="307975"/>
          </a:xfrm>
          <a:prstGeom prst="rect">
            <a:avLst/>
          </a:prstGeom>
          <a:noFill/>
        </p:spPr>
        <p:txBody>
          <a:bodyPr wrap="square" rtlCol="0">
            <a:normAutofit fontScale="72500"/>
          </a:bodyPr>
          <a:lstStyle/>
          <a:p>
            <a:pPr marL="0" marR="0" lvl="0" indent="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b="0" i="0" spc="-15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小标题</a:t>
            </a:r>
            <a:endParaRPr kumimoji="0" lang="zh-CN" altLang="en-US" b="0" i="0" spc="-15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矩形 51"/>
          <p:cNvSpPr/>
          <p:nvPr>
            <p:custDataLst>
              <p:tags r:id="rId10"/>
            </p:custDataLst>
          </p:nvPr>
        </p:nvSpPr>
        <p:spPr>
          <a:xfrm>
            <a:off x="4864880" y="4302626"/>
            <a:ext cx="2460930" cy="345094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marL="285750" marR="0" lvl="0" indent="-28575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</a:pPr>
            <a:r>
              <a:rPr kumimoji="0" lang="zh-CN" altLang="en-US" b="0" i="0" spc="-15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点击此处添加补充信息</a:t>
            </a:r>
            <a:endParaRPr kumimoji="0" lang="zh-CN" altLang="en-US" b="0" i="0" spc="-15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1" name="文本框 90"/>
          <p:cNvSpPr txBox="1"/>
          <p:nvPr>
            <p:custDataLst>
              <p:tags r:id="rId11"/>
            </p:custDataLst>
          </p:nvPr>
        </p:nvSpPr>
        <p:spPr>
          <a:xfrm>
            <a:off x="8060690" y="4072255"/>
            <a:ext cx="1202690" cy="594360"/>
          </a:xfrm>
          <a:prstGeom prst="rect">
            <a:avLst/>
          </a:prstGeom>
          <a:noFill/>
        </p:spPr>
        <p:txBody>
          <a:bodyPr wrap="square" rtlCol="0"/>
          <a:lstStyle/>
          <a:p>
            <a:pPr marL="0" marR="0" lvl="0" indent="0" algn="r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spc="200" noProof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55%</a:t>
            </a:r>
            <a:endParaRPr kumimoji="0" lang="en-US" altLang="zh-CN" sz="2400" b="1" i="0" spc="200" noProof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等腰三角形 46"/>
          <p:cNvSpPr/>
          <p:nvPr>
            <p:custDataLst>
              <p:tags r:id="rId12"/>
            </p:custDataLst>
          </p:nvPr>
        </p:nvSpPr>
        <p:spPr>
          <a:xfrm rot="16200000" flipH="1">
            <a:off x="9281010" y="4197627"/>
            <a:ext cx="114587" cy="6274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000" b="0" i="0" u="none" strike="noStrike" kern="1200" cap="none" spc="0" normalizeH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53" name="文本框 52"/>
          <p:cNvSpPr txBox="1"/>
          <p:nvPr>
            <p:custDataLst>
              <p:tags r:id="rId13"/>
            </p:custDataLst>
          </p:nvPr>
        </p:nvSpPr>
        <p:spPr>
          <a:xfrm>
            <a:off x="9322435" y="4074795"/>
            <a:ext cx="1127125" cy="307975"/>
          </a:xfrm>
          <a:prstGeom prst="rect">
            <a:avLst/>
          </a:prstGeom>
          <a:noFill/>
        </p:spPr>
        <p:txBody>
          <a:bodyPr wrap="square" rtlCol="0">
            <a:normAutofit fontScale="72500"/>
          </a:bodyPr>
          <a:lstStyle>
            <a:defPPr>
              <a:defRPr lang="zh-CN"/>
            </a:defPPr>
            <a:lvl1pPr>
              <a:defRPr sz="1400" spc="15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spc="-15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小标题</a:t>
            </a:r>
            <a:endParaRPr kumimoji="0" lang="zh-CN" altLang="en-US" sz="1800" b="0" i="0" spc="-15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ValueBack1"/>
          <p:cNvSpPr/>
          <p:nvPr>
            <p:custDataLst>
              <p:tags r:id="rId14"/>
            </p:custDataLst>
          </p:nvPr>
        </p:nvSpPr>
        <p:spPr bwMode="auto">
          <a:xfrm>
            <a:off x="2063750" y="2279650"/>
            <a:ext cx="2544445" cy="2924810"/>
          </a:xfrm>
          <a:custGeom>
            <a:avLst/>
            <a:gdLst>
              <a:gd name="T0" fmla="*/ 941 w 1033"/>
              <a:gd name="T1" fmla="*/ 354 h 1188"/>
              <a:gd name="T2" fmla="*/ 981 w 1033"/>
              <a:gd name="T3" fmla="*/ 354 h 1188"/>
              <a:gd name="T4" fmla="*/ 1021 w 1033"/>
              <a:gd name="T5" fmla="*/ 314 h 1188"/>
              <a:gd name="T6" fmla="*/ 1021 w 1033"/>
              <a:gd name="T7" fmla="*/ 274 h 1188"/>
              <a:gd name="T8" fmla="*/ 931 w 1033"/>
              <a:gd name="T9" fmla="*/ 183 h 1188"/>
              <a:gd name="T10" fmla="*/ 891 w 1033"/>
              <a:gd name="T11" fmla="*/ 183 h 1188"/>
              <a:gd name="T12" fmla="*/ 851 w 1033"/>
              <a:gd name="T13" fmla="*/ 223 h 1188"/>
              <a:gd name="T14" fmla="*/ 851 w 1033"/>
              <a:gd name="T15" fmla="*/ 263 h 1188"/>
              <a:gd name="T16" fmla="*/ 855 w 1033"/>
              <a:gd name="T17" fmla="*/ 267 h 1188"/>
              <a:gd name="T18" fmla="*/ 827 w 1033"/>
              <a:gd name="T19" fmla="*/ 295 h 1188"/>
              <a:gd name="T20" fmla="*/ 575 w 1033"/>
              <a:gd name="T21" fmla="*/ 190 h 1188"/>
              <a:gd name="T22" fmla="*/ 575 w 1033"/>
              <a:gd name="T23" fmla="*/ 139 h 1188"/>
              <a:gd name="T24" fmla="*/ 606 w 1033"/>
              <a:gd name="T25" fmla="*/ 139 h 1188"/>
              <a:gd name="T26" fmla="*/ 634 w 1033"/>
              <a:gd name="T27" fmla="*/ 111 h 1188"/>
              <a:gd name="T28" fmla="*/ 634 w 1033"/>
              <a:gd name="T29" fmla="*/ 28 h 1188"/>
              <a:gd name="T30" fmla="*/ 606 w 1033"/>
              <a:gd name="T31" fmla="*/ 0 h 1188"/>
              <a:gd name="T32" fmla="*/ 426 w 1033"/>
              <a:gd name="T33" fmla="*/ 0 h 1188"/>
              <a:gd name="T34" fmla="*/ 398 w 1033"/>
              <a:gd name="T35" fmla="*/ 28 h 1188"/>
              <a:gd name="T36" fmla="*/ 398 w 1033"/>
              <a:gd name="T37" fmla="*/ 111 h 1188"/>
              <a:gd name="T38" fmla="*/ 426 w 1033"/>
              <a:gd name="T39" fmla="*/ 139 h 1188"/>
              <a:gd name="T40" fmla="*/ 457 w 1033"/>
              <a:gd name="T41" fmla="*/ 139 h 1188"/>
              <a:gd name="T42" fmla="*/ 457 w 1033"/>
              <a:gd name="T43" fmla="*/ 190 h 1188"/>
              <a:gd name="T44" fmla="*/ 206 w 1033"/>
              <a:gd name="T45" fmla="*/ 295 h 1188"/>
              <a:gd name="T46" fmla="*/ 178 w 1033"/>
              <a:gd name="T47" fmla="*/ 267 h 1188"/>
              <a:gd name="T48" fmla="*/ 181 w 1033"/>
              <a:gd name="T49" fmla="*/ 263 h 1188"/>
              <a:gd name="T50" fmla="*/ 181 w 1033"/>
              <a:gd name="T51" fmla="*/ 223 h 1188"/>
              <a:gd name="T52" fmla="*/ 141 w 1033"/>
              <a:gd name="T53" fmla="*/ 183 h 1188"/>
              <a:gd name="T54" fmla="*/ 101 w 1033"/>
              <a:gd name="T55" fmla="*/ 183 h 1188"/>
              <a:gd name="T56" fmla="*/ 11 w 1033"/>
              <a:gd name="T57" fmla="*/ 274 h 1188"/>
              <a:gd name="T58" fmla="*/ 11 w 1033"/>
              <a:gd name="T59" fmla="*/ 314 h 1188"/>
              <a:gd name="T60" fmla="*/ 51 w 1033"/>
              <a:gd name="T61" fmla="*/ 354 h 1188"/>
              <a:gd name="T62" fmla="*/ 91 w 1033"/>
              <a:gd name="T63" fmla="*/ 354 h 1188"/>
              <a:gd name="T64" fmla="*/ 95 w 1033"/>
              <a:gd name="T65" fmla="*/ 350 h 1188"/>
              <a:gd name="T66" fmla="*/ 123 w 1033"/>
              <a:gd name="T67" fmla="*/ 378 h 1188"/>
              <a:gd name="T68" fmla="*/ 16 w 1033"/>
              <a:gd name="T69" fmla="*/ 687 h 1188"/>
              <a:gd name="T70" fmla="*/ 516 w 1033"/>
              <a:gd name="T71" fmla="*/ 1188 h 1188"/>
              <a:gd name="T72" fmla="*/ 1017 w 1033"/>
              <a:gd name="T73" fmla="*/ 687 h 1188"/>
              <a:gd name="T74" fmla="*/ 909 w 1033"/>
              <a:gd name="T75" fmla="*/ 378 h 1188"/>
              <a:gd name="T76" fmla="*/ 938 w 1033"/>
              <a:gd name="T77" fmla="*/ 350 h 1188"/>
              <a:gd name="T78" fmla="*/ 941 w 1033"/>
              <a:gd name="T79" fmla="*/ 354 h 1188"/>
              <a:gd name="T80" fmla="*/ 516 w 1033"/>
              <a:gd name="T81" fmla="*/ 1072 h 1188"/>
              <a:gd name="T82" fmla="*/ 132 w 1033"/>
              <a:gd name="T83" fmla="*/ 687 h 1188"/>
              <a:gd name="T84" fmla="*/ 516 w 1033"/>
              <a:gd name="T85" fmla="*/ 303 h 1188"/>
              <a:gd name="T86" fmla="*/ 900 w 1033"/>
              <a:gd name="T87" fmla="*/ 687 h 1188"/>
              <a:gd name="T88" fmla="*/ 516 w 1033"/>
              <a:gd name="T89" fmla="*/ 1072 h 1188"/>
              <a:gd name="T90" fmla="*/ 516 w 1033"/>
              <a:gd name="T91" fmla="*/ 1072 h 1188"/>
              <a:gd name="T92" fmla="*/ 516 w 1033"/>
              <a:gd name="T93" fmla="*/ 1072 h 1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033" h="1188">
                <a:moveTo>
                  <a:pt x="941" y="354"/>
                </a:moveTo>
                <a:cubicBezTo>
                  <a:pt x="953" y="365"/>
                  <a:pt x="971" y="365"/>
                  <a:pt x="981" y="354"/>
                </a:cubicBezTo>
                <a:cubicBezTo>
                  <a:pt x="1021" y="314"/>
                  <a:pt x="1021" y="314"/>
                  <a:pt x="1021" y="314"/>
                </a:cubicBezTo>
                <a:cubicBezTo>
                  <a:pt x="1033" y="302"/>
                  <a:pt x="1033" y="284"/>
                  <a:pt x="1021" y="274"/>
                </a:cubicBezTo>
                <a:cubicBezTo>
                  <a:pt x="931" y="183"/>
                  <a:pt x="931" y="183"/>
                  <a:pt x="931" y="183"/>
                </a:cubicBezTo>
                <a:cubicBezTo>
                  <a:pt x="920" y="172"/>
                  <a:pt x="902" y="172"/>
                  <a:pt x="891" y="183"/>
                </a:cubicBezTo>
                <a:cubicBezTo>
                  <a:pt x="851" y="223"/>
                  <a:pt x="851" y="223"/>
                  <a:pt x="851" y="223"/>
                </a:cubicBezTo>
                <a:cubicBezTo>
                  <a:pt x="840" y="234"/>
                  <a:pt x="840" y="252"/>
                  <a:pt x="851" y="263"/>
                </a:cubicBezTo>
                <a:cubicBezTo>
                  <a:pt x="855" y="267"/>
                  <a:pt x="855" y="267"/>
                  <a:pt x="855" y="267"/>
                </a:cubicBezTo>
                <a:cubicBezTo>
                  <a:pt x="827" y="295"/>
                  <a:pt x="827" y="295"/>
                  <a:pt x="827" y="295"/>
                </a:cubicBezTo>
                <a:cubicBezTo>
                  <a:pt x="755" y="239"/>
                  <a:pt x="669" y="201"/>
                  <a:pt x="575" y="190"/>
                </a:cubicBezTo>
                <a:cubicBezTo>
                  <a:pt x="575" y="139"/>
                  <a:pt x="575" y="139"/>
                  <a:pt x="575" y="139"/>
                </a:cubicBezTo>
                <a:cubicBezTo>
                  <a:pt x="606" y="139"/>
                  <a:pt x="606" y="139"/>
                  <a:pt x="606" y="139"/>
                </a:cubicBezTo>
                <a:cubicBezTo>
                  <a:pt x="622" y="139"/>
                  <a:pt x="634" y="126"/>
                  <a:pt x="634" y="111"/>
                </a:cubicBezTo>
                <a:cubicBezTo>
                  <a:pt x="634" y="28"/>
                  <a:pt x="634" y="28"/>
                  <a:pt x="634" y="28"/>
                </a:cubicBezTo>
                <a:cubicBezTo>
                  <a:pt x="634" y="12"/>
                  <a:pt x="621" y="0"/>
                  <a:pt x="60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11" y="0"/>
                  <a:pt x="398" y="12"/>
                  <a:pt x="398" y="28"/>
                </a:cubicBezTo>
                <a:cubicBezTo>
                  <a:pt x="398" y="111"/>
                  <a:pt x="398" y="111"/>
                  <a:pt x="398" y="111"/>
                </a:cubicBezTo>
                <a:cubicBezTo>
                  <a:pt x="398" y="127"/>
                  <a:pt x="411" y="139"/>
                  <a:pt x="426" y="139"/>
                </a:cubicBezTo>
                <a:cubicBezTo>
                  <a:pt x="457" y="139"/>
                  <a:pt x="457" y="139"/>
                  <a:pt x="457" y="139"/>
                </a:cubicBezTo>
                <a:cubicBezTo>
                  <a:pt x="457" y="190"/>
                  <a:pt x="457" y="190"/>
                  <a:pt x="457" y="190"/>
                </a:cubicBezTo>
                <a:cubicBezTo>
                  <a:pt x="363" y="202"/>
                  <a:pt x="276" y="239"/>
                  <a:pt x="206" y="295"/>
                </a:cubicBezTo>
                <a:cubicBezTo>
                  <a:pt x="178" y="267"/>
                  <a:pt x="178" y="267"/>
                  <a:pt x="178" y="267"/>
                </a:cubicBezTo>
                <a:cubicBezTo>
                  <a:pt x="181" y="263"/>
                  <a:pt x="181" y="263"/>
                  <a:pt x="181" y="263"/>
                </a:cubicBezTo>
                <a:cubicBezTo>
                  <a:pt x="193" y="252"/>
                  <a:pt x="193" y="234"/>
                  <a:pt x="181" y="223"/>
                </a:cubicBezTo>
                <a:cubicBezTo>
                  <a:pt x="141" y="183"/>
                  <a:pt x="141" y="183"/>
                  <a:pt x="141" y="183"/>
                </a:cubicBezTo>
                <a:cubicBezTo>
                  <a:pt x="130" y="172"/>
                  <a:pt x="112" y="172"/>
                  <a:pt x="101" y="183"/>
                </a:cubicBezTo>
                <a:cubicBezTo>
                  <a:pt x="11" y="274"/>
                  <a:pt x="11" y="274"/>
                  <a:pt x="11" y="274"/>
                </a:cubicBezTo>
                <a:cubicBezTo>
                  <a:pt x="0" y="285"/>
                  <a:pt x="0" y="303"/>
                  <a:pt x="11" y="314"/>
                </a:cubicBezTo>
                <a:cubicBezTo>
                  <a:pt x="51" y="354"/>
                  <a:pt x="51" y="354"/>
                  <a:pt x="51" y="354"/>
                </a:cubicBezTo>
                <a:cubicBezTo>
                  <a:pt x="62" y="365"/>
                  <a:pt x="80" y="365"/>
                  <a:pt x="91" y="354"/>
                </a:cubicBezTo>
                <a:cubicBezTo>
                  <a:pt x="95" y="350"/>
                  <a:pt x="95" y="350"/>
                  <a:pt x="95" y="350"/>
                </a:cubicBezTo>
                <a:cubicBezTo>
                  <a:pt x="123" y="378"/>
                  <a:pt x="123" y="378"/>
                  <a:pt x="123" y="378"/>
                </a:cubicBezTo>
                <a:cubicBezTo>
                  <a:pt x="56" y="463"/>
                  <a:pt x="16" y="571"/>
                  <a:pt x="16" y="687"/>
                </a:cubicBezTo>
                <a:cubicBezTo>
                  <a:pt x="16" y="963"/>
                  <a:pt x="240" y="1188"/>
                  <a:pt x="516" y="1188"/>
                </a:cubicBezTo>
                <a:cubicBezTo>
                  <a:pt x="792" y="1188"/>
                  <a:pt x="1017" y="963"/>
                  <a:pt x="1017" y="687"/>
                </a:cubicBezTo>
                <a:cubicBezTo>
                  <a:pt x="1017" y="571"/>
                  <a:pt x="976" y="463"/>
                  <a:pt x="909" y="378"/>
                </a:cubicBezTo>
                <a:cubicBezTo>
                  <a:pt x="938" y="350"/>
                  <a:pt x="938" y="350"/>
                  <a:pt x="938" y="350"/>
                </a:cubicBezTo>
                <a:lnTo>
                  <a:pt x="941" y="354"/>
                </a:lnTo>
                <a:close/>
                <a:moveTo>
                  <a:pt x="516" y="1072"/>
                </a:moveTo>
                <a:cubicBezTo>
                  <a:pt x="304" y="1072"/>
                  <a:pt x="132" y="899"/>
                  <a:pt x="132" y="687"/>
                </a:cubicBezTo>
                <a:cubicBezTo>
                  <a:pt x="132" y="476"/>
                  <a:pt x="304" y="303"/>
                  <a:pt x="516" y="303"/>
                </a:cubicBezTo>
                <a:cubicBezTo>
                  <a:pt x="728" y="303"/>
                  <a:pt x="900" y="476"/>
                  <a:pt x="900" y="687"/>
                </a:cubicBezTo>
                <a:cubicBezTo>
                  <a:pt x="900" y="899"/>
                  <a:pt x="728" y="1072"/>
                  <a:pt x="516" y="1072"/>
                </a:cubicBezTo>
                <a:close/>
                <a:moveTo>
                  <a:pt x="516" y="1072"/>
                </a:moveTo>
                <a:cubicBezTo>
                  <a:pt x="516" y="1072"/>
                  <a:pt x="516" y="1072"/>
                  <a:pt x="516" y="107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square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3" name="ValueBack"/>
          <p:cNvSpPr/>
          <p:nvPr>
            <p:custDataLst>
              <p:tags r:id="rId15"/>
            </p:custDataLst>
          </p:nvPr>
        </p:nvSpPr>
        <p:spPr bwMode="auto">
          <a:xfrm>
            <a:off x="3559175" y="3347085"/>
            <a:ext cx="167005" cy="175260"/>
          </a:xfrm>
          <a:custGeom>
            <a:avLst/>
            <a:gdLst>
              <a:gd name="T0" fmla="*/ 17 w 68"/>
              <a:gd name="T1" fmla="*/ 63 h 71"/>
              <a:gd name="T2" fmla="*/ 60 w 68"/>
              <a:gd name="T3" fmla="*/ 51 h 71"/>
              <a:gd name="T4" fmla="*/ 48 w 68"/>
              <a:gd name="T5" fmla="*/ 8 h 71"/>
              <a:gd name="T6" fmla="*/ 5 w 68"/>
              <a:gd name="T7" fmla="*/ 20 h 71"/>
              <a:gd name="T8" fmla="*/ 6 w 68"/>
              <a:gd name="T9" fmla="*/ 51 h 71"/>
              <a:gd name="T10" fmla="*/ 17 w 68"/>
              <a:gd name="T11" fmla="*/ 63 h 71"/>
              <a:gd name="T12" fmla="*/ 17 w 68"/>
              <a:gd name="T13" fmla="*/ 63 h 71"/>
              <a:gd name="T14" fmla="*/ 17 w 68"/>
              <a:gd name="T15" fmla="*/ 63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" h="71">
                <a:moveTo>
                  <a:pt x="17" y="63"/>
                </a:moveTo>
                <a:cubicBezTo>
                  <a:pt x="32" y="71"/>
                  <a:pt x="52" y="66"/>
                  <a:pt x="60" y="51"/>
                </a:cubicBezTo>
                <a:cubicBezTo>
                  <a:pt x="68" y="36"/>
                  <a:pt x="63" y="17"/>
                  <a:pt x="48" y="8"/>
                </a:cubicBezTo>
                <a:cubicBezTo>
                  <a:pt x="33" y="0"/>
                  <a:pt x="14" y="5"/>
                  <a:pt x="5" y="20"/>
                </a:cubicBezTo>
                <a:cubicBezTo>
                  <a:pt x="0" y="30"/>
                  <a:pt x="0" y="42"/>
                  <a:pt x="6" y="51"/>
                </a:cubicBezTo>
                <a:cubicBezTo>
                  <a:pt x="9" y="56"/>
                  <a:pt x="12" y="60"/>
                  <a:pt x="17" y="63"/>
                </a:cubicBezTo>
                <a:close/>
                <a:moveTo>
                  <a:pt x="17" y="63"/>
                </a:moveTo>
                <a:cubicBezTo>
                  <a:pt x="17" y="63"/>
                  <a:pt x="17" y="63"/>
                  <a:pt x="17" y="63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4" name="ValueBack"/>
          <p:cNvSpPr/>
          <p:nvPr>
            <p:custDataLst>
              <p:tags r:id="rId16"/>
            </p:custDataLst>
          </p:nvPr>
        </p:nvSpPr>
        <p:spPr bwMode="auto">
          <a:xfrm>
            <a:off x="3253740" y="3275965"/>
            <a:ext cx="153035" cy="154940"/>
          </a:xfrm>
          <a:custGeom>
            <a:avLst/>
            <a:gdLst>
              <a:gd name="T0" fmla="*/ 31 w 62"/>
              <a:gd name="T1" fmla="*/ 63 h 63"/>
              <a:gd name="T2" fmla="*/ 62 w 62"/>
              <a:gd name="T3" fmla="*/ 31 h 63"/>
              <a:gd name="T4" fmla="*/ 31 w 62"/>
              <a:gd name="T5" fmla="*/ 0 h 63"/>
              <a:gd name="T6" fmla="*/ 0 w 62"/>
              <a:gd name="T7" fmla="*/ 32 h 63"/>
              <a:gd name="T8" fmla="*/ 4 w 62"/>
              <a:gd name="T9" fmla="*/ 47 h 63"/>
              <a:gd name="T10" fmla="*/ 31 w 62"/>
              <a:gd name="T11" fmla="*/ 63 h 63"/>
              <a:gd name="T12" fmla="*/ 31 w 62"/>
              <a:gd name="T13" fmla="*/ 63 h 63"/>
              <a:gd name="T14" fmla="*/ 31 w 62"/>
              <a:gd name="T15" fmla="*/ 63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63">
                <a:moveTo>
                  <a:pt x="31" y="63"/>
                </a:moveTo>
                <a:cubicBezTo>
                  <a:pt x="48" y="63"/>
                  <a:pt x="62" y="49"/>
                  <a:pt x="62" y="31"/>
                </a:cubicBezTo>
                <a:cubicBezTo>
                  <a:pt x="62" y="14"/>
                  <a:pt x="48" y="0"/>
                  <a:pt x="31" y="0"/>
                </a:cubicBezTo>
                <a:cubicBezTo>
                  <a:pt x="14" y="0"/>
                  <a:pt x="0" y="15"/>
                  <a:pt x="0" y="32"/>
                </a:cubicBezTo>
                <a:cubicBezTo>
                  <a:pt x="0" y="38"/>
                  <a:pt x="1" y="43"/>
                  <a:pt x="4" y="47"/>
                </a:cubicBezTo>
                <a:cubicBezTo>
                  <a:pt x="9" y="57"/>
                  <a:pt x="20" y="63"/>
                  <a:pt x="31" y="63"/>
                </a:cubicBezTo>
                <a:close/>
                <a:moveTo>
                  <a:pt x="31" y="63"/>
                </a:moveTo>
                <a:cubicBezTo>
                  <a:pt x="31" y="63"/>
                  <a:pt x="31" y="63"/>
                  <a:pt x="31" y="63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5" name="ValueBack"/>
          <p:cNvSpPr/>
          <p:nvPr>
            <p:custDataLst>
              <p:tags r:id="rId17"/>
            </p:custDataLst>
          </p:nvPr>
        </p:nvSpPr>
        <p:spPr bwMode="auto">
          <a:xfrm>
            <a:off x="3263265" y="4514215"/>
            <a:ext cx="154940" cy="153035"/>
          </a:xfrm>
          <a:custGeom>
            <a:avLst/>
            <a:gdLst>
              <a:gd name="T0" fmla="*/ 31 w 63"/>
              <a:gd name="T1" fmla="*/ 0 h 62"/>
              <a:gd name="T2" fmla="*/ 0 w 63"/>
              <a:gd name="T3" fmla="*/ 31 h 62"/>
              <a:gd name="T4" fmla="*/ 4 w 63"/>
              <a:gd name="T5" fmla="*/ 47 h 62"/>
              <a:gd name="T6" fmla="*/ 32 w 63"/>
              <a:gd name="T7" fmla="*/ 62 h 62"/>
              <a:gd name="T8" fmla="*/ 62 w 63"/>
              <a:gd name="T9" fmla="*/ 30 h 62"/>
              <a:gd name="T10" fmla="*/ 31 w 63"/>
              <a:gd name="T11" fmla="*/ 0 h 62"/>
              <a:gd name="T12" fmla="*/ 31 w 63"/>
              <a:gd name="T13" fmla="*/ 0 h 62"/>
              <a:gd name="T14" fmla="*/ 31 w 63"/>
              <a:gd name="T15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2">
                <a:moveTo>
                  <a:pt x="31" y="0"/>
                </a:moveTo>
                <a:cubicBezTo>
                  <a:pt x="14" y="0"/>
                  <a:pt x="0" y="14"/>
                  <a:pt x="0" y="31"/>
                </a:cubicBezTo>
                <a:cubicBezTo>
                  <a:pt x="0" y="37"/>
                  <a:pt x="2" y="42"/>
                  <a:pt x="4" y="47"/>
                </a:cubicBezTo>
                <a:cubicBezTo>
                  <a:pt x="10" y="56"/>
                  <a:pt x="20" y="62"/>
                  <a:pt x="32" y="62"/>
                </a:cubicBezTo>
                <a:cubicBezTo>
                  <a:pt x="49" y="62"/>
                  <a:pt x="63" y="48"/>
                  <a:pt x="62" y="30"/>
                </a:cubicBezTo>
                <a:cubicBezTo>
                  <a:pt x="63" y="14"/>
                  <a:pt x="49" y="0"/>
                  <a:pt x="31" y="0"/>
                </a:cubicBezTo>
                <a:close/>
                <a:moveTo>
                  <a:pt x="31" y="0"/>
                </a:moveTo>
                <a:cubicBezTo>
                  <a:pt x="31" y="0"/>
                  <a:pt x="31" y="0"/>
                  <a:pt x="31" y="0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6" name="ValueBack"/>
          <p:cNvSpPr/>
          <p:nvPr>
            <p:custDataLst>
              <p:tags r:id="rId18"/>
            </p:custDataLst>
          </p:nvPr>
        </p:nvSpPr>
        <p:spPr bwMode="auto">
          <a:xfrm>
            <a:off x="3561715" y="4415790"/>
            <a:ext cx="177800" cy="177800"/>
          </a:xfrm>
          <a:custGeom>
            <a:avLst/>
            <a:gdLst>
              <a:gd name="T0" fmla="*/ 20 w 72"/>
              <a:gd name="T1" fmla="*/ 9 h 72"/>
              <a:gd name="T2" fmla="*/ 9 w 72"/>
              <a:gd name="T3" fmla="*/ 52 h 72"/>
              <a:gd name="T4" fmla="*/ 52 w 72"/>
              <a:gd name="T5" fmla="*/ 63 h 72"/>
              <a:gd name="T6" fmla="*/ 63 w 72"/>
              <a:gd name="T7" fmla="*/ 20 h 72"/>
              <a:gd name="T8" fmla="*/ 20 w 72"/>
              <a:gd name="T9" fmla="*/ 9 h 72"/>
              <a:gd name="T10" fmla="*/ 20 w 72"/>
              <a:gd name="T11" fmla="*/ 9 h 72"/>
              <a:gd name="T12" fmla="*/ 20 w 72"/>
              <a:gd name="T13" fmla="*/ 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" h="72">
                <a:moveTo>
                  <a:pt x="20" y="9"/>
                </a:moveTo>
                <a:cubicBezTo>
                  <a:pt x="5" y="18"/>
                  <a:pt x="0" y="37"/>
                  <a:pt x="9" y="52"/>
                </a:cubicBezTo>
                <a:cubicBezTo>
                  <a:pt x="18" y="67"/>
                  <a:pt x="37" y="72"/>
                  <a:pt x="52" y="63"/>
                </a:cubicBezTo>
                <a:cubicBezTo>
                  <a:pt x="67" y="54"/>
                  <a:pt x="72" y="35"/>
                  <a:pt x="63" y="20"/>
                </a:cubicBezTo>
                <a:cubicBezTo>
                  <a:pt x="54" y="5"/>
                  <a:pt x="35" y="0"/>
                  <a:pt x="20" y="9"/>
                </a:cubicBezTo>
                <a:close/>
                <a:moveTo>
                  <a:pt x="20" y="9"/>
                </a:moveTo>
                <a:cubicBezTo>
                  <a:pt x="20" y="9"/>
                  <a:pt x="20" y="9"/>
                  <a:pt x="20" y="9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7" name="ValueBack"/>
          <p:cNvSpPr/>
          <p:nvPr>
            <p:custDataLst>
              <p:tags r:id="rId19"/>
            </p:custDataLst>
          </p:nvPr>
        </p:nvSpPr>
        <p:spPr bwMode="auto">
          <a:xfrm>
            <a:off x="3792855" y="4189730"/>
            <a:ext cx="168275" cy="173990"/>
          </a:xfrm>
          <a:custGeom>
            <a:avLst/>
            <a:gdLst>
              <a:gd name="T0" fmla="*/ 48 w 68"/>
              <a:gd name="T1" fmla="*/ 8 h 71"/>
              <a:gd name="T2" fmla="*/ 5 w 68"/>
              <a:gd name="T3" fmla="*/ 20 h 71"/>
              <a:gd name="T4" fmla="*/ 6 w 68"/>
              <a:gd name="T5" fmla="*/ 52 h 71"/>
              <a:gd name="T6" fmla="*/ 17 w 68"/>
              <a:gd name="T7" fmla="*/ 63 h 71"/>
              <a:gd name="T8" fmla="*/ 60 w 68"/>
              <a:gd name="T9" fmla="*/ 51 h 71"/>
              <a:gd name="T10" fmla="*/ 48 w 68"/>
              <a:gd name="T11" fmla="*/ 8 h 71"/>
              <a:gd name="T12" fmla="*/ 48 w 68"/>
              <a:gd name="T13" fmla="*/ 8 h 71"/>
              <a:gd name="T14" fmla="*/ 48 w 68"/>
              <a:gd name="T15" fmla="*/ 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" h="71">
                <a:moveTo>
                  <a:pt x="48" y="8"/>
                </a:moveTo>
                <a:cubicBezTo>
                  <a:pt x="33" y="0"/>
                  <a:pt x="14" y="5"/>
                  <a:pt x="5" y="20"/>
                </a:cubicBezTo>
                <a:cubicBezTo>
                  <a:pt x="0" y="30"/>
                  <a:pt x="0" y="42"/>
                  <a:pt x="6" y="52"/>
                </a:cubicBezTo>
                <a:cubicBezTo>
                  <a:pt x="8" y="56"/>
                  <a:pt x="13" y="60"/>
                  <a:pt x="17" y="63"/>
                </a:cubicBezTo>
                <a:cubicBezTo>
                  <a:pt x="32" y="71"/>
                  <a:pt x="52" y="66"/>
                  <a:pt x="60" y="51"/>
                </a:cubicBezTo>
                <a:cubicBezTo>
                  <a:pt x="68" y="36"/>
                  <a:pt x="63" y="17"/>
                  <a:pt x="48" y="8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8" name="ValueBack"/>
          <p:cNvSpPr/>
          <p:nvPr>
            <p:custDataLst>
              <p:tags r:id="rId20"/>
            </p:custDataLst>
          </p:nvPr>
        </p:nvSpPr>
        <p:spPr bwMode="auto">
          <a:xfrm>
            <a:off x="2640965" y="3901440"/>
            <a:ext cx="151765" cy="154940"/>
          </a:xfrm>
          <a:custGeom>
            <a:avLst/>
            <a:gdLst>
              <a:gd name="T0" fmla="*/ 62 w 62"/>
              <a:gd name="T1" fmla="*/ 31 h 63"/>
              <a:gd name="T2" fmla="*/ 31 w 62"/>
              <a:gd name="T3" fmla="*/ 0 h 63"/>
              <a:gd name="T4" fmla="*/ 0 w 62"/>
              <a:gd name="T5" fmla="*/ 32 h 63"/>
              <a:gd name="T6" fmla="*/ 4 w 62"/>
              <a:gd name="T7" fmla="*/ 47 h 63"/>
              <a:gd name="T8" fmla="*/ 31 w 62"/>
              <a:gd name="T9" fmla="*/ 63 h 63"/>
              <a:gd name="T10" fmla="*/ 62 w 62"/>
              <a:gd name="T11" fmla="*/ 31 h 63"/>
              <a:gd name="T12" fmla="*/ 62 w 62"/>
              <a:gd name="T13" fmla="*/ 31 h 63"/>
              <a:gd name="T14" fmla="*/ 62 w 62"/>
              <a:gd name="T15" fmla="*/ 31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2" h="63">
                <a:moveTo>
                  <a:pt x="62" y="31"/>
                </a:moveTo>
                <a:cubicBezTo>
                  <a:pt x="62" y="14"/>
                  <a:pt x="48" y="0"/>
                  <a:pt x="31" y="0"/>
                </a:cubicBezTo>
                <a:cubicBezTo>
                  <a:pt x="13" y="1"/>
                  <a:pt x="0" y="15"/>
                  <a:pt x="0" y="32"/>
                </a:cubicBezTo>
                <a:cubicBezTo>
                  <a:pt x="0" y="38"/>
                  <a:pt x="1" y="43"/>
                  <a:pt x="4" y="47"/>
                </a:cubicBezTo>
                <a:cubicBezTo>
                  <a:pt x="9" y="57"/>
                  <a:pt x="19" y="63"/>
                  <a:pt x="31" y="63"/>
                </a:cubicBezTo>
                <a:cubicBezTo>
                  <a:pt x="49" y="63"/>
                  <a:pt x="62" y="49"/>
                  <a:pt x="62" y="31"/>
                </a:cubicBezTo>
                <a:close/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9" name="ValueBack"/>
          <p:cNvSpPr/>
          <p:nvPr>
            <p:custDataLst>
              <p:tags r:id="rId21"/>
            </p:custDataLst>
          </p:nvPr>
        </p:nvSpPr>
        <p:spPr bwMode="auto">
          <a:xfrm>
            <a:off x="2714625" y="4199255"/>
            <a:ext cx="177800" cy="175260"/>
          </a:xfrm>
          <a:custGeom>
            <a:avLst/>
            <a:gdLst>
              <a:gd name="T0" fmla="*/ 20 w 72"/>
              <a:gd name="T1" fmla="*/ 9 h 71"/>
              <a:gd name="T2" fmla="*/ 9 w 72"/>
              <a:gd name="T3" fmla="*/ 51 h 71"/>
              <a:gd name="T4" fmla="*/ 52 w 72"/>
              <a:gd name="T5" fmla="*/ 62 h 71"/>
              <a:gd name="T6" fmla="*/ 63 w 72"/>
              <a:gd name="T7" fmla="*/ 19 h 71"/>
              <a:gd name="T8" fmla="*/ 20 w 72"/>
              <a:gd name="T9" fmla="*/ 9 h 71"/>
              <a:gd name="T10" fmla="*/ 20 w 72"/>
              <a:gd name="T11" fmla="*/ 9 h 71"/>
              <a:gd name="T12" fmla="*/ 20 w 72"/>
              <a:gd name="T13" fmla="*/ 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" h="71">
                <a:moveTo>
                  <a:pt x="20" y="9"/>
                </a:moveTo>
                <a:cubicBezTo>
                  <a:pt x="5" y="17"/>
                  <a:pt x="0" y="37"/>
                  <a:pt x="9" y="51"/>
                </a:cubicBezTo>
                <a:cubicBezTo>
                  <a:pt x="18" y="66"/>
                  <a:pt x="37" y="71"/>
                  <a:pt x="52" y="62"/>
                </a:cubicBezTo>
                <a:cubicBezTo>
                  <a:pt x="67" y="54"/>
                  <a:pt x="72" y="34"/>
                  <a:pt x="63" y="19"/>
                </a:cubicBezTo>
                <a:cubicBezTo>
                  <a:pt x="54" y="5"/>
                  <a:pt x="35" y="0"/>
                  <a:pt x="20" y="9"/>
                </a:cubicBezTo>
                <a:close/>
                <a:moveTo>
                  <a:pt x="20" y="9"/>
                </a:moveTo>
                <a:cubicBezTo>
                  <a:pt x="20" y="9"/>
                  <a:pt x="20" y="9"/>
                  <a:pt x="20" y="9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0" name="ValueBack"/>
          <p:cNvSpPr/>
          <p:nvPr>
            <p:custDataLst>
              <p:tags r:id="rId22"/>
            </p:custDataLst>
          </p:nvPr>
        </p:nvSpPr>
        <p:spPr bwMode="auto">
          <a:xfrm>
            <a:off x="3877310" y="3888740"/>
            <a:ext cx="154940" cy="154940"/>
          </a:xfrm>
          <a:custGeom>
            <a:avLst/>
            <a:gdLst>
              <a:gd name="T0" fmla="*/ 0 w 63"/>
              <a:gd name="T1" fmla="*/ 32 h 63"/>
              <a:gd name="T2" fmla="*/ 4 w 63"/>
              <a:gd name="T3" fmla="*/ 47 h 63"/>
              <a:gd name="T4" fmla="*/ 32 w 63"/>
              <a:gd name="T5" fmla="*/ 63 h 63"/>
              <a:gd name="T6" fmla="*/ 63 w 63"/>
              <a:gd name="T7" fmla="*/ 31 h 63"/>
              <a:gd name="T8" fmla="*/ 31 w 63"/>
              <a:gd name="T9" fmla="*/ 0 h 63"/>
              <a:gd name="T10" fmla="*/ 0 w 63"/>
              <a:gd name="T11" fmla="*/ 32 h 63"/>
              <a:gd name="T12" fmla="*/ 0 w 63"/>
              <a:gd name="T13" fmla="*/ 32 h 63"/>
              <a:gd name="T14" fmla="*/ 0 w 63"/>
              <a:gd name="T15" fmla="*/ 3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3" h="63">
                <a:moveTo>
                  <a:pt x="0" y="32"/>
                </a:moveTo>
                <a:cubicBezTo>
                  <a:pt x="0" y="38"/>
                  <a:pt x="2" y="43"/>
                  <a:pt x="4" y="47"/>
                </a:cubicBezTo>
                <a:cubicBezTo>
                  <a:pt x="10" y="57"/>
                  <a:pt x="20" y="63"/>
                  <a:pt x="32" y="63"/>
                </a:cubicBezTo>
                <a:cubicBezTo>
                  <a:pt x="49" y="63"/>
                  <a:pt x="63" y="48"/>
                  <a:pt x="63" y="31"/>
                </a:cubicBezTo>
                <a:cubicBezTo>
                  <a:pt x="63" y="14"/>
                  <a:pt x="49" y="0"/>
                  <a:pt x="31" y="0"/>
                </a:cubicBezTo>
                <a:cubicBezTo>
                  <a:pt x="14" y="0"/>
                  <a:pt x="0" y="15"/>
                  <a:pt x="0" y="32"/>
                </a:cubicBezTo>
                <a:close/>
                <a:moveTo>
                  <a:pt x="0" y="32"/>
                </a:moveTo>
                <a:cubicBezTo>
                  <a:pt x="0" y="32"/>
                  <a:pt x="0" y="32"/>
                  <a:pt x="0" y="32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1" name="ValueBack"/>
          <p:cNvSpPr/>
          <p:nvPr>
            <p:custDataLst>
              <p:tags r:id="rId23"/>
            </p:custDataLst>
          </p:nvPr>
        </p:nvSpPr>
        <p:spPr bwMode="auto">
          <a:xfrm>
            <a:off x="2714625" y="3582035"/>
            <a:ext cx="169545" cy="176530"/>
          </a:xfrm>
          <a:custGeom>
            <a:avLst/>
            <a:gdLst>
              <a:gd name="T0" fmla="*/ 18 w 69"/>
              <a:gd name="T1" fmla="*/ 63 h 72"/>
              <a:gd name="T2" fmla="*/ 60 w 69"/>
              <a:gd name="T3" fmla="*/ 51 h 72"/>
              <a:gd name="T4" fmla="*/ 48 w 69"/>
              <a:gd name="T5" fmla="*/ 9 h 72"/>
              <a:gd name="T6" fmla="*/ 6 w 69"/>
              <a:gd name="T7" fmla="*/ 20 h 72"/>
              <a:gd name="T8" fmla="*/ 6 w 69"/>
              <a:gd name="T9" fmla="*/ 52 h 72"/>
              <a:gd name="T10" fmla="*/ 18 w 69"/>
              <a:gd name="T11" fmla="*/ 63 h 72"/>
              <a:gd name="T12" fmla="*/ 18 w 69"/>
              <a:gd name="T13" fmla="*/ 63 h 72"/>
              <a:gd name="T14" fmla="*/ 18 w 69"/>
              <a:gd name="T15" fmla="*/ 6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" h="72">
                <a:moveTo>
                  <a:pt x="18" y="63"/>
                </a:moveTo>
                <a:cubicBezTo>
                  <a:pt x="33" y="72"/>
                  <a:pt x="52" y="66"/>
                  <a:pt x="60" y="51"/>
                </a:cubicBezTo>
                <a:cubicBezTo>
                  <a:pt x="69" y="36"/>
                  <a:pt x="64" y="17"/>
                  <a:pt x="48" y="9"/>
                </a:cubicBezTo>
                <a:cubicBezTo>
                  <a:pt x="33" y="0"/>
                  <a:pt x="14" y="5"/>
                  <a:pt x="6" y="20"/>
                </a:cubicBezTo>
                <a:cubicBezTo>
                  <a:pt x="0" y="30"/>
                  <a:pt x="1" y="42"/>
                  <a:pt x="6" y="52"/>
                </a:cubicBezTo>
                <a:cubicBezTo>
                  <a:pt x="9" y="56"/>
                  <a:pt x="13" y="60"/>
                  <a:pt x="18" y="63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2" name="ValueBack"/>
          <p:cNvSpPr/>
          <p:nvPr>
            <p:custDataLst>
              <p:tags r:id="rId24"/>
            </p:custDataLst>
          </p:nvPr>
        </p:nvSpPr>
        <p:spPr bwMode="auto">
          <a:xfrm>
            <a:off x="2931160" y="3352800"/>
            <a:ext cx="176530" cy="176530"/>
          </a:xfrm>
          <a:custGeom>
            <a:avLst/>
            <a:gdLst>
              <a:gd name="T0" fmla="*/ 52 w 72"/>
              <a:gd name="T1" fmla="*/ 63 h 72"/>
              <a:gd name="T2" fmla="*/ 52 w 72"/>
              <a:gd name="T3" fmla="*/ 63 h 72"/>
              <a:gd name="T4" fmla="*/ 52 w 72"/>
              <a:gd name="T5" fmla="*/ 62 h 72"/>
              <a:gd name="T6" fmla="*/ 53 w 72"/>
              <a:gd name="T7" fmla="*/ 62 h 72"/>
              <a:gd name="T8" fmla="*/ 64 w 72"/>
              <a:gd name="T9" fmla="*/ 20 h 72"/>
              <a:gd name="T10" fmla="*/ 21 w 72"/>
              <a:gd name="T11" fmla="*/ 8 h 72"/>
              <a:gd name="T12" fmla="*/ 20 w 72"/>
              <a:gd name="T13" fmla="*/ 9 h 72"/>
              <a:gd name="T14" fmla="*/ 20 w 72"/>
              <a:gd name="T15" fmla="*/ 9 h 72"/>
              <a:gd name="T16" fmla="*/ 9 w 72"/>
              <a:gd name="T17" fmla="*/ 52 h 72"/>
              <a:gd name="T18" fmla="*/ 52 w 72"/>
              <a:gd name="T19" fmla="*/ 63 h 72"/>
              <a:gd name="T20" fmla="*/ 52 w 72"/>
              <a:gd name="T21" fmla="*/ 63 h 72"/>
              <a:gd name="T22" fmla="*/ 52 w 72"/>
              <a:gd name="T23" fmla="*/ 6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2" h="72">
                <a:moveTo>
                  <a:pt x="52" y="63"/>
                </a:moveTo>
                <a:cubicBezTo>
                  <a:pt x="52" y="63"/>
                  <a:pt x="52" y="63"/>
                  <a:pt x="52" y="63"/>
                </a:cubicBezTo>
                <a:cubicBezTo>
                  <a:pt x="52" y="63"/>
                  <a:pt x="52" y="63"/>
                  <a:pt x="52" y="62"/>
                </a:cubicBezTo>
                <a:cubicBezTo>
                  <a:pt x="53" y="62"/>
                  <a:pt x="53" y="62"/>
                  <a:pt x="53" y="62"/>
                </a:cubicBezTo>
                <a:cubicBezTo>
                  <a:pt x="67" y="54"/>
                  <a:pt x="72" y="34"/>
                  <a:pt x="64" y="20"/>
                </a:cubicBezTo>
                <a:cubicBezTo>
                  <a:pt x="55" y="5"/>
                  <a:pt x="36" y="0"/>
                  <a:pt x="21" y="8"/>
                </a:cubicBezTo>
                <a:cubicBezTo>
                  <a:pt x="21" y="8"/>
                  <a:pt x="20" y="8"/>
                  <a:pt x="20" y="9"/>
                </a:cubicBezTo>
                <a:cubicBezTo>
                  <a:pt x="20" y="9"/>
                  <a:pt x="20" y="9"/>
                  <a:pt x="20" y="9"/>
                </a:cubicBezTo>
                <a:cubicBezTo>
                  <a:pt x="5" y="18"/>
                  <a:pt x="0" y="37"/>
                  <a:pt x="9" y="52"/>
                </a:cubicBezTo>
                <a:cubicBezTo>
                  <a:pt x="18" y="67"/>
                  <a:pt x="37" y="72"/>
                  <a:pt x="52" y="63"/>
                </a:cubicBezTo>
                <a:close/>
                <a:moveTo>
                  <a:pt x="52" y="63"/>
                </a:moveTo>
                <a:cubicBezTo>
                  <a:pt x="52" y="63"/>
                  <a:pt x="52" y="63"/>
                  <a:pt x="52" y="63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3" name="ValueBack"/>
          <p:cNvSpPr/>
          <p:nvPr>
            <p:custDataLst>
              <p:tags r:id="rId25"/>
            </p:custDataLst>
          </p:nvPr>
        </p:nvSpPr>
        <p:spPr bwMode="auto">
          <a:xfrm>
            <a:off x="2950210" y="4423410"/>
            <a:ext cx="168275" cy="175260"/>
          </a:xfrm>
          <a:custGeom>
            <a:avLst/>
            <a:gdLst>
              <a:gd name="T0" fmla="*/ 48 w 68"/>
              <a:gd name="T1" fmla="*/ 8 h 71"/>
              <a:gd name="T2" fmla="*/ 5 w 68"/>
              <a:gd name="T3" fmla="*/ 20 h 71"/>
              <a:gd name="T4" fmla="*/ 6 w 68"/>
              <a:gd name="T5" fmla="*/ 52 h 71"/>
              <a:gd name="T6" fmla="*/ 17 w 68"/>
              <a:gd name="T7" fmla="*/ 63 h 71"/>
              <a:gd name="T8" fmla="*/ 60 w 68"/>
              <a:gd name="T9" fmla="*/ 51 h 71"/>
              <a:gd name="T10" fmla="*/ 48 w 68"/>
              <a:gd name="T11" fmla="*/ 8 h 71"/>
              <a:gd name="T12" fmla="*/ 48 w 68"/>
              <a:gd name="T13" fmla="*/ 8 h 71"/>
              <a:gd name="T14" fmla="*/ 48 w 68"/>
              <a:gd name="T15" fmla="*/ 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8" h="71">
                <a:moveTo>
                  <a:pt x="48" y="8"/>
                </a:moveTo>
                <a:cubicBezTo>
                  <a:pt x="33" y="0"/>
                  <a:pt x="14" y="5"/>
                  <a:pt x="5" y="20"/>
                </a:cubicBezTo>
                <a:cubicBezTo>
                  <a:pt x="0" y="30"/>
                  <a:pt x="0" y="42"/>
                  <a:pt x="6" y="52"/>
                </a:cubicBezTo>
                <a:cubicBezTo>
                  <a:pt x="8" y="56"/>
                  <a:pt x="12" y="60"/>
                  <a:pt x="17" y="63"/>
                </a:cubicBezTo>
                <a:cubicBezTo>
                  <a:pt x="32" y="71"/>
                  <a:pt x="51" y="66"/>
                  <a:pt x="60" y="51"/>
                </a:cubicBezTo>
                <a:cubicBezTo>
                  <a:pt x="68" y="36"/>
                  <a:pt x="63" y="17"/>
                  <a:pt x="48" y="8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5" name="ExtraShape"/>
          <p:cNvSpPr/>
          <p:nvPr>
            <p:custDataLst>
              <p:tags r:id="rId26"/>
            </p:custDataLst>
          </p:nvPr>
        </p:nvSpPr>
        <p:spPr>
          <a:xfrm>
            <a:off x="2874645" y="3536950"/>
            <a:ext cx="864870" cy="864870"/>
          </a:xfrm>
          <a:prstGeom prst="ellipse">
            <a:avLst/>
          </a:prstGeom>
          <a:solidFill>
            <a:schemeClr val="bg1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6" name="ValueBack"/>
          <p:cNvSpPr/>
          <p:nvPr>
            <p:custDataLst>
              <p:tags r:id="rId27"/>
            </p:custDataLst>
          </p:nvPr>
        </p:nvSpPr>
        <p:spPr bwMode="auto">
          <a:xfrm>
            <a:off x="3759200" y="3582035"/>
            <a:ext cx="169545" cy="176530"/>
          </a:xfrm>
          <a:custGeom>
            <a:avLst/>
            <a:gdLst>
              <a:gd name="T0" fmla="*/ 18 w 69"/>
              <a:gd name="T1" fmla="*/ 63 h 72"/>
              <a:gd name="T2" fmla="*/ 60 w 69"/>
              <a:gd name="T3" fmla="*/ 51 h 72"/>
              <a:gd name="T4" fmla="*/ 48 w 69"/>
              <a:gd name="T5" fmla="*/ 9 h 72"/>
              <a:gd name="T6" fmla="*/ 6 w 69"/>
              <a:gd name="T7" fmla="*/ 20 h 72"/>
              <a:gd name="T8" fmla="*/ 6 w 69"/>
              <a:gd name="T9" fmla="*/ 52 h 72"/>
              <a:gd name="T10" fmla="*/ 18 w 69"/>
              <a:gd name="T11" fmla="*/ 63 h 72"/>
              <a:gd name="T12" fmla="*/ 18 w 69"/>
              <a:gd name="T13" fmla="*/ 63 h 72"/>
              <a:gd name="T14" fmla="*/ 18 w 69"/>
              <a:gd name="T15" fmla="*/ 6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" h="72">
                <a:moveTo>
                  <a:pt x="18" y="63"/>
                </a:moveTo>
                <a:cubicBezTo>
                  <a:pt x="33" y="72"/>
                  <a:pt x="52" y="66"/>
                  <a:pt x="60" y="51"/>
                </a:cubicBezTo>
                <a:cubicBezTo>
                  <a:pt x="69" y="36"/>
                  <a:pt x="64" y="17"/>
                  <a:pt x="48" y="9"/>
                </a:cubicBezTo>
                <a:cubicBezTo>
                  <a:pt x="33" y="0"/>
                  <a:pt x="14" y="5"/>
                  <a:pt x="6" y="20"/>
                </a:cubicBezTo>
                <a:cubicBezTo>
                  <a:pt x="0" y="30"/>
                  <a:pt x="1" y="42"/>
                  <a:pt x="6" y="52"/>
                </a:cubicBezTo>
                <a:cubicBezTo>
                  <a:pt x="9" y="56"/>
                  <a:pt x="13" y="60"/>
                  <a:pt x="18" y="63"/>
                </a:cubicBezTo>
                <a:close/>
                <a:moveTo>
                  <a:pt x="18" y="63"/>
                </a:moveTo>
                <a:cubicBezTo>
                  <a:pt x="18" y="63"/>
                  <a:pt x="18" y="63"/>
                  <a:pt x="18" y="63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wrap="square" anchor="ctr"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7" name="文本框 86"/>
          <p:cNvSpPr txBox="1"/>
          <p:nvPr>
            <p:custDataLst>
              <p:tags r:id="rId28"/>
            </p:custDataLst>
          </p:nvPr>
        </p:nvSpPr>
        <p:spPr>
          <a:xfrm>
            <a:off x="2850515" y="3682365"/>
            <a:ext cx="942340" cy="63246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0" marR="0" lvl="0" indent="0" algn="ctr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spc="20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70%</a:t>
            </a:r>
            <a:endParaRPr kumimoji="0" lang="en-US" altLang="zh-CN" sz="2400" b="1" i="0" spc="20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Rectangle 97"/>
          <p:cNvSpPr>
            <a:spLocks noChangeArrowheads="1"/>
          </p:cNvSpPr>
          <p:nvPr>
            <p:custDataLst>
              <p:tags r:id="rId29"/>
            </p:custDataLst>
          </p:nvPr>
        </p:nvSpPr>
        <p:spPr bwMode="auto">
          <a:xfrm>
            <a:off x="2774950" y="5434965"/>
            <a:ext cx="1102995" cy="215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rmAutofit fontScale="72500"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en-US" b="0" i="0" spc="-15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+mn-cs"/>
              </a:rPr>
              <a:t>项目完成度</a:t>
            </a:r>
            <a:endParaRPr kumimoji="0" lang="zh-CN" altLang="en-US" b="0" i="0" spc="-15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等腰三角形 64"/>
          <p:cNvSpPr/>
          <p:nvPr>
            <p:custDataLst>
              <p:tags r:id="rId30"/>
            </p:custDataLst>
          </p:nvPr>
        </p:nvSpPr>
        <p:spPr>
          <a:xfrm rot="5400000" flipH="1">
            <a:off x="2621915" y="5516245"/>
            <a:ext cx="114300" cy="6286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0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64" name="等腰三角形 63"/>
          <p:cNvSpPr/>
          <p:nvPr>
            <p:custDataLst>
              <p:tags r:id="rId31"/>
            </p:custDataLst>
          </p:nvPr>
        </p:nvSpPr>
        <p:spPr>
          <a:xfrm rot="16200000" flipH="1">
            <a:off x="3914140" y="5513705"/>
            <a:ext cx="114300" cy="62865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0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92" name="文本框 91"/>
          <p:cNvSpPr txBox="1"/>
          <p:nvPr>
            <p:custDataLst>
              <p:tags r:id="rId32"/>
            </p:custDataLst>
          </p:nvPr>
        </p:nvSpPr>
        <p:spPr>
          <a:xfrm>
            <a:off x="8089900" y="4755515"/>
            <a:ext cx="1199515" cy="594360"/>
          </a:xfrm>
          <a:prstGeom prst="rect">
            <a:avLst/>
          </a:prstGeom>
          <a:noFill/>
        </p:spPr>
        <p:txBody>
          <a:bodyPr wrap="square" rtlCol="0"/>
          <a:lstStyle/>
          <a:p>
            <a:pPr marL="0" marR="0" lvl="0" indent="0" algn="r" defTabSz="914400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2400" b="1" i="0" spc="20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65%</a:t>
            </a:r>
            <a:endParaRPr kumimoji="0" lang="en-US" altLang="zh-CN" sz="2400" b="1" i="0" spc="20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等腰三角形 49"/>
          <p:cNvSpPr/>
          <p:nvPr>
            <p:custDataLst>
              <p:tags r:id="rId33"/>
            </p:custDataLst>
          </p:nvPr>
        </p:nvSpPr>
        <p:spPr>
          <a:xfrm rot="16200000" flipH="1">
            <a:off x="9279953" y="4880806"/>
            <a:ext cx="114587" cy="6274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2000" b="0" i="0" u="none" strike="noStrike" kern="1200" cap="none" spc="0" normalizeH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54" name="文本框 53"/>
          <p:cNvSpPr txBox="1"/>
          <p:nvPr>
            <p:custDataLst>
              <p:tags r:id="rId34"/>
            </p:custDataLst>
          </p:nvPr>
        </p:nvSpPr>
        <p:spPr>
          <a:xfrm>
            <a:off x="9319895" y="4764405"/>
            <a:ext cx="1129665" cy="307975"/>
          </a:xfrm>
          <a:prstGeom prst="rect">
            <a:avLst/>
          </a:prstGeom>
          <a:noFill/>
        </p:spPr>
        <p:txBody>
          <a:bodyPr wrap="square" rtlCol="0">
            <a:normAutofit fontScale="72500"/>
          </a:bodyPr>
          <a:lstStyle>
            <a:defPPr>
              <a:defRPr lang="zh-CN"/>
            </a:defPPr>
            <a:lvl1pPr>
              <a:defRPr sz="1400" spc="15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zh-CN" altLang="en-US" sz="1800" b="0" i="0" spc="-15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小标题</a:t>
            </a:r>
            <a:endParaRPr kumimoji="0" lang="zh-CN" altLang="en-US" sz="1800" b="0" i="0" spc="-15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矩形 45"/>
          <p:cNvSpPr/>
          <p:nvPr>
            <p:custDataLst>
              <p:tags r:id="rId35"/>
            </p:custDataLst>
          </p:nvPr>
        </p:nvSpPr>
        <p:spPr>
          <a:xfrm>
            <a:off x="4864880" y="5023920"/>
            <a:ext cx="2460930" cy="345094"/>
          </a:xfrm>
          <a:prstGeom prst="rect">
            <a:avLst/>
          </a:prstGeom>
          <a:noFill/>
        </p:spPr>
        <p:txBody>
          <a:bodyPr wrap="square" lIns="0" tIns="0" rIns="0" bIns="0">
            <a:normAutofit/>
          </a:bodyPr>
          <a:lstStyle/>
          <a:p>
            <a:pPr marL="285750" marR="0" lvl="0" indent="-28575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p"/>
            </a:pPr>
            <a:r>
              <a:rPr kumimoji="0" lang="zh-CN" altLang="en-US" b="0" i="0" spc="-150" noProof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文字是您思想的提炼</a:t>
            </a:r>
            <a:endParaRPr kumimoji="0" lang="zh-CN" altLang="en-US" b="0" i="0" spc="-15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任意多边形: 形状 114"/>
          <p:cNvSpPr/>
          <p:nvPr>
            <p:custDataLst>
              <p:tags r:id="rId36"/>
            </p:custDataLst>
          </p:nvPr>
        </p:nvSpPr>
        <p:spPr>
          <a:xfrm>
            <a:off x="5134279" y="4085195"/>
            <a:ext cx="1656000" cy="232026"/>
          </a:xfrm>
          <a:custGeom>
            <a:avLst/>
            <a:gdLst>
              <a:gd name="connsiteX0" fmla="*/ 0 w 3160787"/>
              <a:gd name="connsiteY0" fmla="*/ 0 h 232026"/>
              <a:gd name="connsiteX1" fmla="*/ 3040073 w 3160787"/>
              <a:gd name="connsiteY1" fmla="*/ 0 h 232026"/>
              <a:gd name="connsiteX2" fmla="*/ 3160787 w 3160787"/>
              <a:gd name="connsiteY2" fmla="*/ 116013 h 232026"/>
              <a:gd name="connsiteX3" fmla="*/ 3040073 w 3160787"/>
              <a:gd name="connsiteY3" fmla="*/ 232026 h 232026"/>
              <a:gd name="connsiteX4" fmla="*/ 0 w 3160787"/>
              <a:gd name="connsiteY4" fmla="*/ 232026 h 2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60787" h="232026">
                <a:moveTo>
                  <a:pt x="0" y="0"/>
                </a:moveTo>
                <a:lnTo>
                  <a:pt x="3040073" y="0"/>
                </a:lnTo>
                <a:cubicBezTo>
                  <a:pt x="3106741" y="0"/>
                  <a:pt x="3160787" y="51941"/>
                  <a:pt x="3160787" y="116013"/>
                </a:cubicBezTo>
                <a:cubicBezTo>
                  <a:pt x="3160787" y="180085"/>
                  <a:pt x="3106741" y="232026"/>
                  <a:pt x="3040073" y="232026"/>
                </a:cubicBezTo>
                <a:lnTo>
                  <a:pt x="0" y="2320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122" name="任意多边形: 形状 121"/>
          <p:cNvSpPr/>
          <p:nvPr>
            <p:custDataLst>
              <p:tags r:id="rId37"/>
            </p:custDataLst>
          </p:nvPr>
        </p:nvSpPr>
        <p:spPr>
          <a:xfrm>
            <a:off x="4853139" y="4085195"/>
            <a:ext cx="280836" cy="232026"/>
          </a:xfrm>
          <a:custGeom>
            <a:avLst/>
            <a:gdLst>
              <a:gd name="connsiteX0" fmla="*/ 34618 w 280836"/>
              <a:gd name="connsiteY0" fmla="*/ 0 h 232026"/>
              <a:gd name="connsiteX1" fmla="*/ 280836 w 280836"/>
              <a:gd name="connsiteY1" fmla="*/ 0 h 232026"/>
              <a:gd name="connsiteX2" fmla="*/ 280836 w 280836"/>
              <a:gd name="connsiteY2" fmla="*/ 232026 h 232026"/>
              <a:gd name="connsiteX3" fmla="*/ 0 w 280836"/>
              <a:gd name="connsiteY3" fmla="*/ 232026 h 232026"/>
              <a:gd name="connsiteX4" fmla="*/ 32512 w 280836"/>
              <a:gd name="connsiteY4" fmla="*/ 55802 h 232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0836" h="232026">
                <a:moveTo>
                  <a:pt x="34618" y="0"/>
                </a:moveTo>
                <a:lnTo>
                  <a:pt x="280836" y="0"/>
                </a:lnTo>
                <a:lnTo>
                  <a:pt x="280836" y="232026"/>
                </a:lnTo>
                <a:lnTo>
                  <a:pt x="0" y="232026"/>
                </a:lnTo>
                <a:lnTo>
                  <a:pt x="32512" y="5580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5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charset="-122"/>
              <a:cs typeface="+mn-cs"/>
            </a:endParaRPr>
          </a:p>
        </p:txBody>
      </p:sp>
      <p:sp>
        <p:nvSpPr>
          <p:cNvPr id="84" name="PA-ValueShape "/>
          <p:cNvSpPr/>
          <p:nvPr>
            <p:custDataLst>
              <p:tags r:id="rId38"/>
            </p:custDataLst>
          </p:nvPr>
        </p:nvSpPr>
        <p:spPr>
          <a:xfrm>
            <a:off x="2058035" y="2734310"/>
            <a:ext cx="2544445" cy="2544445"/>
          </a:xfrm>
          <a:prstGeom prst="blockArc">
            <a:avLst>
              <a:gd name="adj1" fmla="val 16200000"/>
              <a:gd name="adj2" fmla="val 9720000"/>
              <a:gd name="adj3" fmla="val 1439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sz="1800" b="0" i="0" u="none" strike="noStrike" kern="1200" cap="none" spc="0" normalizeH="0" noProof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" name="PA-任意多边形 1"/>
          <p:cNvSpPr/>
          <p:nvPr>
            <p:custDataLst>
              <p:tags r:id="rId39"/>
            </p:custDataLst>
          </p:nvPr>
        </p:nvSpPr>
        <p:spPr>
          <a:xfrm>
            <a:off x="2058035" y="2734310"/>
            <a:ext cx="2544445" cy="2544445"/>
          </a:xfrm>
          <a:custGeom>
            <a:avLst/>
            <a:gdLst>
              <a:gd name="connisteX0" fmla="*/ 0 w 2544445"/>
              <a:gd name="connsiteY0" fmla="*/ 0 h 2544445"/>
              <a:gd name="connisteX1" fmla="*/ 2544445 w 2544445"/>
              <a:gd name="connsiteY1" fmla="*/ 0 h 2544445"/>
              <a:gd name="connisteX2" fmla="*/ 2544445 w 2544445"/>
              <a:gd name="connsiteY2" fmla="*/ 2544445 h 2544445"/>
              <a:gd name="connisteX3" fmla="*/ 0 w 2544445"/>
              <a:gd name="connsiteY3" fmla="*/ 2544445 h 2544445"/>
              <a:gd name="connisteX4" fmla="*/ 0 w 2544445"/>
              <a:gd name="connsiteY4" fmla="*/ 0 h 2544445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</a:cxnLst>
            <a:rect l="l" t="t" r="r" b="b"/>
            <a:pathLst>
              <a:path w="2544445" h="2544445">
                <a:moveTo>
                  <a:pt x="0" y="0"/>
                </a:moveTo>
                <a:lnTo>
                  <a:pt x="2544445" y="0"/>
                </a:lnTo>
                <a:lnTo>
                  <a:pt x="2544445" y="2544445"/>
                </a:lnTo>
                <a:lnTo>
                  <a:pt x="0" y="2544445"/>
                </a:lnTo>
                <a:lnTo>
                  <a:pt x="0" y="0"/>
                </a:lnTo>
                <a:close/>
              </a:path>
            </a:pathLst>
          </a:custGeom>
        </p:spPr>
      </p:sp>
      <p:sp>
        <p:nvSpPr>
          <p:cNvPr id="5" name="文本框 4"/>
          <p:cNvSpPr txBox="1"/>
          <p:nvPr>
            <p:custDataLst>
              <p:tags r:id="rId40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 userDrawn="1">
            <p:custDataLst>
              <p:tags r:id="rId41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9" name="文本框 8"/>
          <p:cNvSpPr txBox="1"/>
          <p:nvPr>
            <p:custDataLst>
              <p:tags r:id="rId42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4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2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16" grpId="1" bldLvl="0" animBg="1"/>
      <p:bldP spid="114" grpId="0" animBg="1"/>
      <p:bldP spid="114" grpId="1" bldLvl="0" animBg="1"/>
      <p:bldP spid="90" grpId="0"/>
      <p:bldP spid="90" grpId="1"/>
      <p:bldP spid="91" grpId="0"/>
      <p:bldP spid="91" grpId="1"/>
      <p:bldP spid="87" grpId="0"/>
      <p:bldP spid="87" grpId="1"/>
      <p:bldP spid="92" grpId="0"/>
      <p:bldP spid="92" grpId="1"/>
      <p:bldP spid="115" grpId="0" animBg="1"/>
      <p:bldP spid="115" grpId="1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任意多边形: 形状 21"/>
          <p:cNvSpPr/>
          <p:nvPr>
            <p:custDataLst>
              <p:tags r:id="rId1"/>
            </p:custDataLst>
          </p:nvPr>
        </p:nvSpPr>
        <p:spPr bwMode="auto">
          <a:xfrm>
            <a:off x="1311538" y="3729147"/>
            <a:ext cx="10880463" cy="3128853"/>
          </a:xfrm>
          <a:custGeom>
            <a:avLst/>
            <a:gdLst>
              <a:gd name="connsiteX0" fmla="*/ 10449987 w 10880463"/>
              <a:gd name="connsiteY0" fmla="*/ 32 h 3128853"/>
              <a:gd name="connsiteX1" fmla="*/ 10809765 w 10880463"/>
              <a:gd name="connsiteY1" fmla="*/ 33207 h 3128853"/>
              <a:gd name="connsiteX2" fmla="*/ 10880463 w 10880463"/>
              <a:gd name="connsiteY2" fmla="*/ 49891 h 3128853"/>
              <a:gd name="connsiteX3" fmla="*/ 10880463 w 10880463"/>
              <a:gd name="connsiteY3" fmla="*/ 3128853 h 3128853"/>
              <a:gd name="connsiteX4" fmla="*/ 0 w 10880463"/>
              <a:gd name="connsiteY4" fmla="*/ 3128853 h 3128853"/>
              <a:gd name="connsiteX5" fmla="*/ 40694 w 10880463"/>
              <a:gd name="connsiteY5" fmla="*/ 3108538 h 3128853"/>
              <a:gd name="connsiteX6" fmla="*/ 3255345 w 10880463"/>
              <a:gd name="connsiteY6" fmla="*/ 2336102 h 3128853"/>
              <a:gd name="connsiteX7" fmla="*/ 7423174 w 10880463"/>
              <a:gd name="connsiteY7" fmla="*/ 1436155 h 3128853"/>
              <a:gd name="connsiteX8" fmla="*/ 10449987 w 10880463"/>
              <a:gd name="connsiteY8" fmla="*/ 32 h 3128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80463" h="3128853">
                <a:moveTo>
                  <a:pt x="10449987" y="32"/>
                </a:moveTo>
                <a:cubicBezTo>
                  <a:pt x="10571977" y="-656"/>
                  <a:pt x="10692075" y="9919"/>
                  <a:pt x="10809765" y="33207"/>
                </a:cubicBezTo>
                <a:lnTo>
                  <a:pt x="10880463" y="49891"/>
                </a:lnTo>
                <a:lnTo>
                  <a:pt x="10880463" y="3128853"/>
                </a:lnTo>
                <a:lnTo>
                  <a:pt x="0" y="3128853"/>
                </a:lnTo>
                <a:lnTo>
                  <a:pt x="40694" y="3108538"/>
                </a:lnTo>
                <a:cubicBezTo>
                  <a:pt x="864468" y="2709042"/>
                  <a:pt x="2166915" y="2201599"/>
                  <a:pt x="3255345" y="2336102"/>
                </a:cubicBezTo>
                <a:cubicBezTo>
                  <a:pt x="4996832" y="2551306"/>
                  <a:pt x="6151302" y="2375230"/>
                  <a:pt x="7423174" y="1436155"/>
                </a:cubicBezTo>
                <a:cubicBezTo>
                  <a:pt x="8377079" y="731849"/>
                  <a:pt x="9474069" y="5534"/>
                  <a:pt x="10449987" y="3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  <a:alpha val="4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03221" y="1045342"/>
            <a:ext cx="5080424" cy="1932808"/>
          </a:xfrm>
          <a:prstGeom prst="rect">
            <a:avLst/>
          </a:prstGeom>
          <a:noFill/>
        </p:spPr>
        <p:txBody>
          <a:bodyPr wrap="square" lIns="101600" tIns="38100" rIns="63500" bIns="38100" rtlCol="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fontAlgn="auto">
              <a:lnSpc>
                <a:spcPct val="100000"/>
              </a:lnSpc>
            </a:pPr>
            <a:r>
              <a:rPr lang="zh-CN" altLang="en-US" sz="5400" b="1" spc="300" dirty="0">
                <a:solidFill>
                  <a:schemeClr val="accent1"/>
                </a:solidFill>
                <a:uFillTx/>
                <a:ea typeface="微软雅黑" panose="020B0503020204020204" pitchFamily="34" charset="-122"/>
              </a:rPr>
              <a:t>单击此处添加标题</a:t>
            </a:r>
            <a:endParaRPr lang="zh-CN" altLang="en-US" sz="5400" b="1" spc="300" dirty="0">
              <a:solidFill>
                <a:schemeClr val="accent1"/>
              </a:solidFill>
              <a:uFillTx/>
              <a:ea typeface="微软雅黑" panose="020B0503020204020204" pitchFamily="34" charset="-122"/>
            </a:endParaRPr>
          </a:p>
        </p:txBody>
      </p:sp>
      <p:sp>
        <p:nvSpPr>
          <p:cNvPr id="4" name="文本框 2"/>
          <p:cNvSpPr txBox="1"/>
          <p:nvPr>
            <p:custDataLst>
              <p:tags r:id="rId3"/>
            </p:custDataLst>
          </p:nvPr>
        </p:nvSpPr>
        <p:spPr>
          <a:xfrm>
            <a:off x="603250" y="3027045"/>
            <a:ext cx="6372860" cy="1205865"/>
          </a:xfrm>
          <a:prstGeom prst="rect">
            <a:avLst/>
          </a:prstGeom>
          <a:noFill/>
        </p:spPr>
        <p:txBody>
          <a:bodyPr wrap="square" lIns="101600" tIns="0" rIns="82550" bIns="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>
              <a:lnSpc>
                <a:spcPct val="150000"/>
              </a:lnSpc>
            </a:pPr>
            <a:r>
              <a:rPr lang="en-US" altLang="zh-CN" sz="180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点击此处添加正文，文字是您思想的提炼，为了最终演示发布的良好效果，请尽量言简意赅的阐述观点；根据需要可酌情增减文字。</a:t>
            </a:r>
            <a:endParaRPr lang="en-US" altLang="zh-CN" sz="180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622300" y="4427855"/>
            <a:ext cx="6372225" cy="1518920"/>
          </a:xfrm>
          <a:prstGeom prst="rect">
            <a:avLst/>
          </a:prstGeom>
          <a:noFill/>
        </p:spPr>
        <p:txBody>
          <a:bodyPr wrap="square" lIns="101600" tIns="38100" rIns="63500" bIns="38100" rtlCol="0" anchor="b" anchorCtr="0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algn="r" fontAlgn="auto">
              <a:lnSpc>
                <a:spcPct val="100000"/>
              </a:lnSpc>
            </a:pPr>
            <a:r>
              <a:rPr lang="en-US" altLang="zh-CN" sz="11500" b="1" spc="300" dirty="0">
                <a:solidFill>
                  <a:schemeClr val="accent1"/>
                </a:solidFill>
                <a:uFillTx/>
                <a:ea typeface="微软雅黑" panose="020B0503020204020204" pitchFamily="34" charset="-122"/>
                <a:cs typeface="Arial" panose="020B0604020202020204" pitchFamily="34" charset="0"/>
              </a:rPr>
              <a:t>29.3</a:t>
            </a:r>
            <a:endParaRPr lang="en-US" altLang="zh-CN" sz="11500" b="1" spc="300" dirty="0">
              <a:solidFill>
                <a:schemeClr val="accent1"/>
              </a:solidFill>
              <a:uFillTx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任意多边形: 形状 17"/>
          <p:cNvSpPr/>
          <p:nvPr>
            <p:custDataLst>
              <p:tags r:id="rId5"/>
            </p:custDataLst>
          </p:nvPr>
        </p:nvSpPr>
        <p:spPr bwMode="auto">
          <a:xfrm rot="217191">
            <a:off x="4186339" y="-222476"/>
            <a:ext cx="6599752" cy="1383079"/>
          </a:xfrm>
          <a:custGeom>
            <a:avLst/>
            <a:gdLst>
              <a:gd name="connsiteX0" fmla="*/ 0 w 6599752"/>
              <a:gd name="connsiteY0" fmla="*/ 417517 h 1383079"/>
              <a:gd name="connsiteX1" fmla="*/ 6599752 w 6599752"/>
              <a:gd name="connsiteY1" fmla="*/ 0 h 1383079"/>
              <a:gd name="connsiteX2" fmla="*/ 6568897 w 6599752"/>
              <a:gd name="connsiteY2" fmla="*/ 27888 h 1383079"/>
              <a:gd name="connsiteX3" fmla="*/ 4842972 w 6599752"/>
              <a:gd name="connsiteY3" fmla="*/ 710833 h 1383079"/>
              <a:gd name="connsiteX4" fmla="*/ 2121945 w 6599752"/>
              <a:gd name="connsiteY4" fmla="*/ 1375865 h 1383079"/>
              <a:gd name="connsiteX5" fmla="*/ 128079 w 6599752"/>
              <a:gd name="connsiteY5" fmla="*/ 552555 h 1383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99752" h="1383079">
                <a:moveTo>
                  <a:pt x="0" y="417517"/>
                </a:moveTo>
                <a:lnTo>
                  <a:pt x="6599752" y="0"/>
                </a:lnTo>
                <a:lnTo>
                  <a:pt x="6568897" y="27888"/>
                </a:lnTo>
                <a:cubicBezTo>
                  <a:pt x="6152812" y="380050"/>
                  <a:pt x="5576621" y="696979"/>
                  <a:pt x="4842972" y="710833"/>
                </a:cubicBezTo>
                <a:cubicBezTo>
                  <a:pt x="3166060" y="742502"/>
                  <a:pt x="3703937" y="1249193"/>
                  <a:pt x="2121945" y="1375865"/>
                </a:cubicBezTo>
                <a:cubicBezTo>
                  <a:pt x="1232075" y="1447119"/>
                  <a:pt x="552436" y="977292"/>
                  <a:pt x="128079" y="552555"/>
                </a:cubicBezTo>
                <a:close/>
              </a:path>
            </a:pathLst>
          </a:custGeom>
          <a:solidFill>
            <a:schemeClr val="accent1">
              <a:alpha val="47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pic>
        <p:nvPicPr>
          <p:cNvPr id="2" name="图片 1" descr="图片21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9208770" y="2891155"/>
            <a:ext cx="2524125" cy="3657600"/>
          </a:xfrm>
          <a:prstGeom prst="rect">
            <a:avLst/>
          </a:prstGeom>
        </p:spPr>
      </p:pic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6994525" y="4633595"/>
            <a:ext cx="1059180" cy="1106805"/>
          </a:xfrm>
          <a:prstGeom prst="rect">
            <a:avLst/>
          </a:prstGeom>
          <a:noFill/>
        </p:spPr>
        <p:txBody>
          <a:bodyPr wrap="square" rtlCol="0" anchor="t">
            <a:normAutofit/>
          </a:bodyPr>
          <a:lstStyle/>
          <a:p>
            <a:pPr fontAlgn="auto"/>
            <a:r>
              <a:rPr lang="zh-CN" altLang="en-US" sz="6600" b="1" spc="300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％</a:t>
            </a:r>
            <a:endParaRPr lang="zh-CN" altLang="en-US" sz="6600" b="1" spc="300" dirty="0">
              <a:solidFill>
                <a:schemeClr val="accent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"/>
          <a:srcRect/>
          <a:stretch>
            <a:fillRect/>
          </a:stretch>
        </p:blipFill>
        <p:spPr>
          <a:xfrm>
            <a:off x="608400" y="2526821"/>
            <a:ext cx="10976674" cy="3710438"/>
          </a:xfrm>
          <a:prstGeom prst="rect">
            <a:avLst/>
          </a:prstGeom>
        </p:spPr>
      </p:pic>
      <p:sp>
        <p:nvSpPr>
          <p:cNvPr id="13" name="Title 6"/>
          <p:cNvSpPr txBox="1"/>
          <p:nvPr>
            <p:custDataLst>
              <p:tags r:id="rId3"/>
            </p:custDataLst>
          </p:nvPr>
        </p:nvSpPr>
        <p:spPr>
          <a:xfrm>
            <a:off x="608330" y="1822450"/>
            <a:ext cx="10975975" cy="56896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108000" tIns="36000" rIns="108000" bIns="36000" anchor="ctr" anchorCtr="1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ysClr val="windowText" lastClr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</a:defRPr>
            </a:lvl1pPr>
          </a:lstStyle>
          <a:p>
            <a:pPr algn="ctr" fontAlgn="auto">
              <a:lnSpc>
                <a:spcPct val="150000"/>
              </a:lnSpc>
              <a:spcAft>
                <a:spcPts val="800"/>
              </a:spcAft>
            </a:pPr>
            <a:r>
              <a:rPr lang="zh-CN" altLang="en-US" sz="1400" spc="15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uFillTx/>
                <a:cs typeface="微软雅黑" panose="020B0503020204020204" pitchFamily="34" charset="-122"/>
              </a:rPr>
              <a:t>单击此处添加文本具体内容，简明扼要的阐述您的观点。根据需要可酌情增减文字，以便观者准确的理解您传达的思想。</a:t>
            </a:r>
            <a:endParaRPr lang="zh-CN" altLang="en-US" sz="1400" spc="15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uFillTx/>
              <a:cs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 userDrawn="1">
            <p:custDataLst>
              <p:tags r:id="rId5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7"/>
    </p:custData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Kingsoft\Desktop\图片库\多图轮播整版资源使用\image2.jpgimage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-635" y="-29210"/>
            <a:ext cx="7262657" cy="691642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1437" h="10892">
                <a:moveTo>
                  <a:pt x="0" y="0"/>
                </a:moveTo>
                <a:lnTo>
                  <a:pt x="11437" y="0"/>
                </a:lnTo>
                <a:lnTo>
                  <a:pt x="6543" y="10892"/>
                </a:lnTo>
                <a:lnTo>
                  <a:pt x="0" y="10892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3" name="文本 Rectangle 96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7262495" y="4273550"/>
            <a:ext cx="4257675" cy="1329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norm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lvl="0" algn="r">
              <a:lnSpc>
                <a:spcPct val="150000"/>
              </a:lnSpc>
            </a:pPr>
            <a:r>
              <a:rPr lang="zh-CN" altLang="en-US" sz="1600" spc="300" dirty="0">
                <a:solidFill>
                  <a:srgbClr val="4F4F51"/>
                </a:solidFill>
                <a:latin typeface="+mn-lt"/>
                <a:ea typeface="微软雅黑" panose="020B0503020204020204" pitchFamily="34" charset="-122"/>
              </a:rPr>
              <a:t>单击此处添加文本具体内容，简明扼要地阐述你的观点</a:t>
            </a:r>
            <a:endParaRPr lang="zh-CN" altLang="en-US" sz="1600" spc="300" dirty="0">
              <a:solidFill>
                <a:srgbClr val="4F4F51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24" name="文本 文本框 4627"/>
          <p:cNvSpPr txBox="1"/>
          <p:nvPr>
            <p:custDataLst>
              <p:tags r:id="rId4"/>
            </p:custDataLst>
          </p:nvPr>
        </p:nvSpPr>
        <p:spPr>
          <a:xfrm>
            <a:off x="6585216" y="2176213"/>
            <a:ext cx="4935207" cy="1856790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10000"/>
              </a:lnSpc>
            </a:pPr>
            <a:r>
              <a:rPr lang="zh-CN" altLang="en-US" sz="5400" b="1" spc="14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5400" b="1" spc="14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线连接符 25"/>
          <p:cNvCxnSpPr/>
          <p:nvPr>
            <p:custDataLst>
              <p:tags r:id="rId5"/>
            </p:custDataLst>
          </p:nvPr>
        </p:nvCxnSpPr>
        <p:spPr>
          <a:xfrm flipH="1">
            <a:off x="4365076" y="29210"/>
            <a:ext cx="3069945" cy="6858000"/>
          </a:xfrm>
          <a:prstGeom prst="line">
            <a:avLst/>
          </a:prstGeom>
          <a:ln>
            <a:solidFill>
              <a:srgbClr val="897E8C">
                <a:alpha val="75686"/>
              </a:srgbClr>
            </a:solidFill>
          </a:ln>
        </p:spPr>
        <p:style>
          <a:lnRef idx="1">
            <a:srgbClr val="000000"/>
          </a:lnRef>
          <a:fillRef idx="0">
            <a:srgbClr val="000000"/>
          </a:fillRef>
          <a:effectRef idx="0">
            <a:srgbClr val="000000"/>
          </a:effectRef>
          <a:fontRef idx="minor">
            <a:srgbClr val="000000"/>
          </a:fontRef>
        </p:style>
      </p:cxnSp>
      <p:pic>
        <p:nvPicPr>
          <p:cNvPr id="4" name="图片 3" descr="C:\Users\Kingsoft\Desktop\图片库\多图轮播整版资源使用\image2.jpgimage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546735" y="383540"/>
            <a:ext cx="2854325" cy="2854325"/>
          </a:xfrm>
          <a:prstGeom prst="ellipse">
            <a:avLst/>
          </a:prstGeom>
          <a:ln w="50800">
            <a:solidFill>
              <a:srgbClr val="FFFFFF"/>
            </a:solidFill>
          </a:ln>
        </p:spPr>
      </p:pic>
      <p:pic>
        <p:nvPicPr>
          <p:cNvPr id="5" name="图片 4" descr="C:\Users\Kingsoft\Desktop\图片库\多图轮播整版资源使用\image2.jpgimage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4364990" y="2747010"/>
            <a:ext cx="2452370" cy="2452370"/>
          </a:xfrm>
          <a:prstGeom prst="ellipse">
            <a:avLst/>
          </a:prstGeom>
          <a:ln w="50800">
            <a:solidFill>
              <a:srgbClr val="FFFFFF"/>
            </a:solidFill>
          </a:ln>
        </p:spPr>
      </p:pic>
    </p:spTree>
    <p:custDataLst>
      <p:tags r:id="rId10"/>
    </p:custData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>
            <p:custDataLst>
              <p:tags r:id="rId1"/>
            </p:custDataLst>
          </p:nvPr>
        </p:nvCxnSpPr>
        <p:spPr>
          <a:xfrm flipH="1">
            <a:off x="4328160" y="4225290"/>
            <a:ext cx="3410585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>
            <p:custDataLst>
              <p:tags r:id="rId2"/>
            </p:custDataLst>
          </p:nvPr>
        </p:nvSpPr>
        <p:spPr>
          <a:xfrm>
            <a:off x="7385685" y="3911600"/>
            <a:ext cx="702945" cy="7029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6" name="椭圆 5"/>
          <p:cNvSpPr/>
          <p:nvPr>
            <p:custDataLst>
              <p:tags r:id="rId3"/>
            </p:custDataLst>
          </p:nvPr>
        </p:nvSpPr>
        <p:spPr>
          <a:xfrm>
            <a:off x="4025900" y="3911600"/>
            <a:ext cx="702945" cy="7029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6" name="Rounded Rectangle 10"/>
          <p:cNvSpPr/>
          <p:nvPr>
            <p:custDataLst>
              <p:tags r:id="rId4"/>
            </p:custDataLst>
          </p:nvPr>
        </p:nvSpPr>
        <p:spPr>
          <a:xfrm>
            <a:off x="7600950" y="4073525"/>
            <a:ext cx="302260" cy="400050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7" name="Rounded Rectangle 7"/>
          <p:cNvSpPr/>
          <p:nvPr>
            <p:custDataLst>
              <p:tags r:id="rId5"/>
            </p:custDataLst>
          </p:nvPr>
        </p:nvSpPr>
        <p:spPr>
          <a:xfrm>
            <a:off x="4247515" y="4034155"/>
            <a:ext cx="259715" cy="44894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6" name="文本框 25"/>
          <p:cNvSpPr txBox="1"/>
          <p:nvPr>
            <p:custDataLst>
              <p:tags r:id="rId6"/>
            </p:custDataLst>
          </p:nvPr>
        </p:nvSpPr>
        <p:spPr>
          <a:xfrm>
            <a:off x="8267065" y="4314190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8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7"/>
            </p:custDataLst>
          </p:nvPr>
        </p:nvSpPr>
        <p:spPr>
          <a:xfrm>
            <a:off x="750570" y="3814445"/>
            <a:ext cx="3172460" cy="48895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8" name="文本框 27"/>
          <p:cNvSpPr txBox="1"/>
          <p:nvPr>
            <p:custDataLst>
              <p:tags r:id="rId8"/>
            </p:custDataLst>
          </p:nvPr>
        </p:nvSpPr>
        <p:spPr>
          <a:xfrm>
            <a:off x="750568" y="4314190"/>
            <a:ext cx="3172461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 fontAlgn="auto"/>
            <a:r>
              <a:rPr lang="en-US" altLang="zh-CN" sz="18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8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" name="椭圆 6"/>
          <p:cNvSpPr/>
          <p:nvPr>
            <p:custDataLst>
              <p:tags r:id="rId9"/>
            </p:custDataLst>
          </p:nvPr>
        </p:nvSpPr>
        <p:spPr>
          <a:xfrm>
            <a:off x="5356225" y="3491865"/>
            <a:ext cx="1325245" cy="13252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0"/>
            </p:custDataLst>
          </p:nvPr>
        </p:nvSpPr>
        <p:spPr>
          <a:xfrm>
            <a:off x="5363210" y="3970020"/>
            <a:ext cx="1310640" cy="398780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lstStyle/>
          <a:p>
            <a:pPr algn="ctr" fontAlgn="auto"/>
            <a:r>
              <a:rPr lang="en-US" altLang="zh-CN" sz="2000" spc="1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添加标题</a:t>
            </a:r>
            <a:endParaRPr lang="en-US" altLang="zh-CN" sz="2000" spc="150" dirty="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11"/>
            </p:custDataLst>
          </p:nvPr>
        </p:nvSpPr>
        <p:spPr>
          <a:xfrm>
            <a:off x="8267065" y="3825240"/>
            <a:ext cx="3172460" cy="48895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l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12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 userDrawn="1">
            <p:custDataLst>
              <p:tags r:id="rId13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14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3444240" y="3128645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3444240" y="3723005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2625725" y="327469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1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4"/>
            </p:custDataLst>
          </p:nvPr>
        </p:nvSpPr>
        <p:spPr>
          <a:xfrm>
            <a:off x="7687310" y="3128645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7687310" y="3723005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椭圆 16"/>
          <p:cNvSpPr/>
          <p:nvPr>
            <p:custDataLst>
              <p:tags r:id="rId6"/>
            </p:custDataLst>
          </p:nvPr>
        </p:nvSpPr>
        <p:spPr>
          <a:xfrm>
            <a:off x="6868795" y="327469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2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7"/>
            </p:custDataLst>
          </p:nvPr>
        </p:nvSpPr>
        <p:spPr>
          <a:xfrm>
            <a:off x="4843145" y="1889760"/>
            <a:ext cx="2505709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2000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Contents</a:t>
            </a:r>
            <a:endParaRPr lang="en-US" altLang="zh-CN" sz="2000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8"/>
            </p:custDataLst>
          </p:nvPr>
        </p:nvCxnSpPr>
        <p:spPr>
          <a:xfrm>
            <a:off x="5767070" y="1844040"/>
            <a:ext cx="65786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>
            <p:custDataLst>
              <p:tags r:id="rId9"/>
            </p:custDataLst>
          </p:nvPr>
        </p:nvSpPr>
        <p:spPr>
          <a:xfrm>
            <a:off x="4843145" y="997585"/>
            <a:ext cx="2505710" cy="82994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汉仪旗黑-85S" panose="00020600040101010101" pitchFamily="18" charset="-122"/>
              <a:cs typeface="汉仪旗黑-85S" panose="00020600040101010101" pitchFamily="18" charset="-122"/>
              <a:sym typeface="+mn-lt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>
            <p:custDataLst>
              <p:tags r:id="rId1"/>
            </p:custDataLst>
          </p:nvPr>
        </p:nvCxnSpPr>
        <p:spPr>
          <a:xfrm flipH="1" flipV="1">
            <a:off x="6224905" y="4722495"/>
            <a:ext cx="1153795" cy="38862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>
            <p:custDataLst>
              <p:tags r:id="rId2"/>
            </p:custDataLst>
          </p:nvPr>
        </p:nvCxnSpPr>
        <p:spPr>
          <a:xfrm flipV="1">
            <a:off x="4743450" y="4765040"/>
            <a:ext cx="989330" cy="39941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>
            <p:custDataLst>
              <p:tags r:id="rId3"/>
            </p:custDataLst>
          </p:nvPr>
        </p:nvCxnSpPr>
        <p:spPr>
          <a:xfrm>
            <a:off x="6015355" y="3175635"/>
            <a:ext cx="0" cy="107886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>
            <p:custDataLst>
              <p:tags r:id="rId4"/>
            </p:custDataLst>
          </p:nvPr>
        </p:nvSpPr>
        <p:spPr>
          <a:xfrm>
            <a:off x="7385685" y="4963795"/>
            <a:ext cx="702945" cy="7029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6" name="椭圆 5"/>
          <p:cNvSpPr/>
          <p:nvPr>
            <p:custDataLst>
              <p:tags r:id="rId5"/>
            </p:custDataLst>
          </p:nvPr>
        </p:nvSpPr>
        <p:spPr>
          <a:xfrm>
            <a:off x="4025900" y="4963795"/>
            <a:ext cx="702945" cy="7029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6" name="Rounded Rectangle 10"/>
          <p:cNvSpPr/>
          <p:nvPr>
            <p:custDataLst>
              <p:tags r:id="rId6"/>
            </p:custDataLst>
          </p:nvPr>
        </p:nvSpPr>
        <p:spPr>
          <a:xfrm>
            <a:off x="7600950" y="5126355"/>
            <a:ext cx="302260" cy="400050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7" name="Rounded Rectangle 7"/>
          <p:cNvSpPr/>
          <p:nvPr>
            <p:custDataLst>
              <p:tags r:id="rId7"/>
            </p:custDataLst>
          </p:nvPr>
        </p:nvSpPr>
        <p:spPr>
          <a:xfrm>
            <a:off x="4247515" y="5086985"/>
            <a:ext cx="259715" cy="44894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5" name="文本框 24"/>
          <p:cNvSpPr txBox="1"/>
          <p:nvPr>
            <p:custDataLst>
              <p:tags r:id="rId8"/>
            </p:custDataLst>
          </p:nvPr>
        </p:nvSpPr>
        <p:spPr>
          <a:xfrm>
            <a:off x="8267065" y="4810760"/>
            <a:ext cx="3172460" cy="54546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6" name="文本框 25"/>
          <p:cNvSpPr txBox="1"/>
          <p:nvPr>
            <p:custDataLst>
              <p:tags r:id="rId9"/>
            </p:custDataLst>
          </p:nvPr>
        </p:nvSpPr>
        <p:spPr>
          <a:xfrm>
            <a:off x="8318499" y="5367020"/>
            <a:ext cx="3223895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10"/>
            </p:custDataLst>
          </p:nvPr>
        </p:nvSpPr>
        <p:spPr>
          <a:xfrm>
            <a:off x="750570" y="4663440"/>
            <a:ext cx="3172460" cy="69278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8" name="文本框 27"/>
          <p:cNvSpPr txBox="1"/>
          <p:nvPr>
            <p:custDataLst>
              <p:tags r:id="rId11"/>
            </p:custDataLst>
          </p:nvPr>
        </p:nvSpPr>
        <p:spPr>
          <a:xfrm>
            <a:off x="699134" y="5367020"/>
            <a:ext cx="3223895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55" name="组合 54"/>
          <p:cNvGrpSpPr/>
          <p:nvPr>
            <p:custDataLst>
              <p:tags r:id="rId12"/>
            </p:custDataLst>
          </p:nvPr>
        </p:nvGrpSpPr>
        <p:grpSpPr>
          <a:xfrm>
            <a:off x="5682615" y="2795905"/>
            <a:ext cx="702945" cy="702945"/>
            <a:chOff x="5707833" y="2164818"/>
            <a:chExt cx="702907" cy="702907"/>
          </a:xfrm>
        </p:grpSpPr>
        <p:sp>
          <p:nvSpPr>
            <p:cNvPr id="56" name="椭圆 55"/>
            <p:cNvSpPr/>
            <p:nvPr>
              <p:custDataLst>
                <p:tags r:id="rId13"/>
              </p:custDataLst>
            </p:nvPr>
          </p:nvSpPr>
          <p:spPr>
            <a:xfrm>
              <a:off x="5707833" y="2164818"/>
              <a:ext cx="702907" cy="702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57" name="Rounded Rectangle 5"/>
            <p:cNvSpPr/>
            <p:nvPr>
              <p:custDataLst>
                <p:tags r:id="rId14"/>
              </p:custDataLst>
            </p:nvPr>
          </p:nvSpPr>
          <p:spPr>
            <a:xfrm flipH="1">
              <a:off x="5868268" y="2375815"/>
              <a:ext cx="382034" cy="315154"/>
            </a:xfrm>
            <a:custGeom>
              <a:avLst/>
              <a:gdLst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-1" fmla="*/ 1384251 w 3217557"/>
                <a:gd name="connsiteY0-2" fmla="*/ 661544 h 2702049"/>
                <a:gd name="connsiteX1-3" fmla="*/ 1574067 w 3217557"/>
                <a:gd name="connsiteY1-4" fmla="*/ 851360 h 2702049"/>
                <a:gd name="connsiteX2-5" fmla="*/ 1384251 w 3217557"/>
                <a:gd name="connsiteY2-6" fmla="*/ 1041176 h 2702049"/>
                <a:gd name="connsiteX3-7" fmla="*/ 1194435 w 3217557"/>
                <a:gd name="connsiteY3-8" fmla="*/ 851360 h 2702049"/>
                <a:gd name="connsiteX4-9" fmla="*/ 1384251 w 3217557"/>
                <a:gd name="connsiteY4-10" fmla="*/ 661544 h 2702049"/>
                <a:gd name="connsiteX5-11" fmla="*/ 1993421 w 3217557"/>
                <a:gd name="connsiteY5-12" fmla="*/ 661544 h 2702049"/>
                <a:gd name="connsiteX6-13" fmla="*/ 2183237 w 3217557"/>
                <a:gd name="connsiteY6-14" fmla="*/ 851360 h 2702049"/>
                <a:gd name="connsiteX7-15" fmla="*/ 1993421 w 3217557"/>
                <a:gd name="connsiteY7-16" fmla="*/ 1041176 h 2702049"/>
                <a:gd name="connsiteX8-17" fmla="*/ 1803605 w 3217557"/>
                <a:gd name="connsiteY8-18" fmla="*/ 851360 h 2702049"/>
                <a:gd name="connsiteX9-19" fmla="*/ 1993421 w 3217557"/>
                <a:gd name="connsiteY9-20" fmla="*/ 661544 h 2702049"/>
                <a:gd name="connsiteX10-21" fmla="*/ 2602591 w 3217557"/>
                <a:gd name="connsiteY10-22" fmla="*/ 661544 h 2702049"/>
                <a:gd name="connsiteX11-23" fmla="*/ 2792407 w 3217557"/>
                <a:gd name="connsiteY11-24" fmla="*/ 851360 h 2702049"/>
                <a:gd name="connsiteX12-25" fmla="*/ 2602591 w 3217557"/>
                <a:gd name="connsiteY12-26" fmla="*/ 1041176 h 2702049"/>
                <a:gd name="connsiteX13-27" fmla="*/ 2412775 w 3217557"/>
                <a:gd name="connsiteY13-28" fmla="*/ 851360 h 2702049"/>
                <a:gd name="connsiteX14-29" fmla="*/ 2602591 w 3217557"/>
                <a:gd name="connsiteY14-30" fmla="*/ 661544 h 2702049"/>
                <a:gd name="connsiteX15-31" fmla="*/ 677114 w 3217557"/>
                <a:gd name="connsiteY15-32" fmla="*/ 569491 h 2702049"/>
                <a:gd name="connsiteX16-33" fmla="*/ 330916 w 3217557"/>
                <a:gd name="connsiteY16-34" fmla="*/ 569491 h 2702049"/>
                <a:gd name="connsiteX17-35" fmla="*/ 0 w 3217557"/>
                <a:gd name="connsiteY17-36" fmla="*/ 900407 h 2702049"/>
                <a:gd name="connsiteX18-37" fmla="*/ 0 w 3217557"/>
                <a:gd name="connsiteY18-38" fmla="*/ 1952009 h 2702049"/>
                <a:gd name="connsiteX19-39" fmla="*/ 330916 w 3217557"/>
                <a:gd name="connsiteY19-40" fmla="*/ 2282925 h 2702049"/>
                <a:gd name="connsiteX20-41" fmla="*/ 711670 w 3217557"/>
                <a:gd name="connsiteY20-42" fmla="*/ 2282925 h 2702049"/>
                <a:gd name="connsiteX21-43" fmla="*/ 15770 w 3217557"/>
                <a:gd name="connsiteY21-44" fmla="*/ 2702049 h 2702049"/>
                <a:gd name="connsiteX22-45" fmla="*/ 1294529 w 3217557"/>
                <a:gd name="connsiteY22-46" fmla="*/ 2282925 h 2702049"/>
                <a:gd name="connsiteX23-47" fmla="*/ 2117356 w 3217557"/>
                <a:gd name="connsiteY23-48" fmla="*/ 2282925 h 2702049"/>
                <a:gd name="connsiteX24-49" fmla="*/ 2418395 w 3217557"/>
                <a:gd name="connsiteY24-50" fmla="*/ 2087951 h 2702049"/>
                <a:gd name="connsiteX25-51" fmla="*/ 1830857 w 3217557"/>
                <a:gd name="connsiteY25-52" fmla="*/ 1799347 h 2702049"/>
                <a:gd name="connsiteX26-53" fmla="*/ 1008030 w 3217557"/>
                <a:gd name="connsiteY26-54" fmla="*/ 1799347 h 2702049"/>
                <a:gd name="connsiteX27-55" fmla="*/ 677114 w 3217557"/>
                <a:gd name="connsiteY27-56" fmla="*/ 1468431 h 2702049"/>
                <a:gd name="connsiteX28-57" fmla="*/ 677114 w 3217557"/>
                <a:gd name="connsiteY28-58" fmla="*/ 569491 h 2702049"/>
                <a:gd name="connsiteX29-59" fmla="*/ 2886641 w 3217557"/>
                <a:gd name="connsiteY29-60" fmla="*/ 0 h 2702049"/>
                <a:gd name="connsiteX30-61" fmla="*/ 1100201 w 3217557"/>
                <a:gd name="connsiteY30-62" fmla="*/ 0 h 2702049"/>
                <a:gd name="connsiteX31-63" fmla="*/ 769285 w 3217557"/>
                <a:gd name="connsiteY31-64" fmla="*/ 330916 h 2702049"/>
                <a:gd name="connsiteX32-65" fmla="*/ 769285 w 3217557"/>
                <a:gd name="connsiteY32-66" fmla="*/ 1382518 h 2702049"/>
                <a:gd name="connsiteX33-67" fmla="*/ 1100201 w 3217557"/>
                <a:gd name="connsiteY33-68" fmla="*/ 1713434 h 2702049"/>
                <a:gd name="connsiteX34-69" fmla="*/ 1923028 w 3217557"/>
                <a:gd name="connsiteY34-70" fmla="*/ 1713434 h 2702049"/>
                <a:gd name="connsiteX35-71" fmla="*/ 3078958 w 3217557"/>
                <a:gd name="connsiteY35-72" fmla="*/ 2077967 h 2702049"/>
                <a:gd name="connsiteX36-73" fmla="*/ 2505887 w 3217557"/>
                <a:gd name="connsiteY36-74" fmla="*/ 1713434 h 2702049"/>
                <a:gd name="connsiteX37-75" fmla="*/ 2886641 w 3217557"/>
                <a:gd name="connsiteY37-76" fmla="*/ 1713434 h 2702049"/>
                <a:gd name="connsiteX38-77" fmla="*/ 3217557 w 3217557"/>
                <a:gd name="connsiteY38-78" fmla="*/ 1382518 h 2702049"/>
                <a:gd name="connsiteX39-79" fmla="*/ 3217557 w 3217557"/>
                <a:gd name="connsiteY39-80" fmla="*/ 330916 h 2702049"/>
                <a:gd name="connsiteX40-81" fmla="*/ 2886641 w 3217557"/>
                <a:gd name="connsiteY40-82" fmla="*/ 0 h 2702049"/>
                <a:gd name="connsiteX0-83" fmla="*/ 1384251 w 3217557"/>
                <a:gd name="connsiteY0-84" fmla="*/ 661544 h 2633810"/>
                <a:gd name="connsiteX1-85" fmla="*/ 1574067 w 3217557"/>
                <a:gd name="connsiteY1-86" fmla="*/ 851360 h 2633810"/>
                <a:gd name="connsiteX2-87" fmla="*/ 1384251 w 3217557"/>
                <a:gd name="connsiteY2-88" fmla="*/ 1041176 h 2633810"/>
                <a:gd name="connsiteX3-89" fmla="*/ 1194435 w 3217557"/>
                <a:gd name="connsiteY3-90" fmla="*/ 851360 h 2633810"/>
                <a:gd name="connsiteX4-91" fmla="*/ 1384251 w 3217557"/>
                <a:gd name="connsiteY4-92" fmla="*/ 661544 h 2633810"/>
                <a:gd name="connsiteX5-93" fmla="*/ 1993421 w 3217557"/>
                <a:gd name="connsiteY5-94" fmla="*/ 661544 h 2633810"/>
                <a:gd name="connsiteX6-95" fmla="*/ 2183237 w 3217557"/>
                <a:gd name="connsiteY6-96" fmla="*/ 851360 h 2633810"/>
                <a:gd name="connsiteX7-97" fmla="*/ 1993421 w 3217557"/>
                <a:gd name="connsiteY7-98" fmla="*/ 1041176 h 2633810"/>
                <a:gd name="connsiteX8-99" fmla="*/ 1803605 w 3217557"/>
                <a:gd name="connsiteY8-100" fmla="*/ 851360 h 2633810"/>
                <a:gd name="connsiteX9-101" fmla="*/ 1993421 w 3217557"/>
                <a:gd name="connsiteY9-102" fmla="*/ 661544 h 2633810"/>
                <a:gd name="connsiteX10-103" fmla="*/ 2602591 w 3217557"/>
                <a:gd name="connsiteY10-104" fmla="*/ 661544 h 2633810"/>
                <a:gd name="connsiteX11-105" fmla="*/ 2792407 w 3217557"/>
                <a:gd name="connsiteY11-106" fmla="*/ 851360 h 2633810"/>
                <a:gd name="connsiteX12-107" fmla="*/ 2602591 w 3217557"/>
                <a:gd name="connsiteY12-108" fmla="*/ 1041176 h 2633810"/>
                <a:gd name="connsiteX13-109" fmla="*/ 2412775 w 3217557"/>
                <a:gd name="connsiteY13-110" fmla="*/ 851360 h 2633810"/>
                <a:gd name="connsiteX14-111" fmla="*/ 2602591 w 3217557"/>
                <a:gd name="connsiteY14-112" fmla="*/ 661544 h 2633810"/>
                <a:gd name="connsiteX15-113" fmla="*/ 677114 w 3217557"/>
                <a:gd name="connsiteY15-114" fmla="*/ 569491 h 2633810"/>
                <a:gd name="connsiteX16-115" fmla="*/ 330916 w 3217557"/>
                <a:gd name="connsiteY16-116" fmla="*/ 569491 h 2633810"/>
                <a:gd name="connsiteX17-117" fmla="*/ 0 w 3217557"/>
                <a:gd name="connsiteY17-118" fmla="*/ 900407 h 2633810"/>
                <a:gd name="connsiteX18-119" fmla="*/ 0 w 3217557"/>
                <a:gd name="connsiteY18-120" fmla="*/ 1952009 h 2633810"/>
                <a:gd name="connsiteX19-121" fmla="*/ 330916 w 3217557"/>
                <a:gd name="connsiteY19-122" fmla="*/ 2282925 h 2633810"/>
                <a:gd name="connsiteX20-123" fmla="*/ 711670 w 3217557"/>
                <a:gd name="connsiteY20-124" fmla="*/ 2282925 h 2633810"/>
                <a:gd name="connsiteX21-125" fmla="*/ 165895 w 3217557"/>
                <a:gd name="connsiteY21-126" fmla="*/ 2633810 h 2633810"/>
                <a:gd name="connsiteX22-127" fmla="*/ 1294529 w 3217557"/>
                <a:gd name="connsiteY22-128" fmla="*/ 2282925 h 2633810"/>
                <a:gd name="connsiteX23-129" fmla="*/ 2117356 w 3217557"/>
                <a:gd name="connsiteY23-130" fmla="*/ 2282925 h 2633810"/>
                <a:gd name="connsiteX24-131" fmla="*/ 2418395 w 3217557"/>
                <a:gd name="connsiteY24-132" fmla="*/ 2087951 h 2633810"/>
                <a:gd name="connsiteX25-133" fmla="*/ 1830857 w 3217557"/>
                <a:gd name="connsiteY25-134" fmla="*/ 1799347 h 2633810"/>
                <a:gd name="connsiteX26-135" fmla="*/ 1008030 w 3217557"/>
                <a:gd name="connsiteY26-136" fmla="*/ 1799347 h 2633810"/>
                <a:gd name="connsiteX27-137" fmla="*/ 677114 w 3217557"/>
                <a:gd name="connsiteY27-138" fmla="*/ 1468431 h 2633810"/>
                <a:gd name="connsiteX28-139" fmla="*/ 677114 w 3217557"/>
                <a:gd name="connsiteY28-140" fmla="*/ 569491 h 2633810"/>
                <a:gd name="connsiteX29-141" fmla="*/ 2886641 w 3217557"/>
                <a:gd name="connsiteY29-142" fmla="*/ 0 h 2633810"/>
                <a:gd name="connsiteX30-143" fmla="*/ 1100201 w 3217557"/>
                <a:gd name="connsiteY30-144" fmla="*/ 0 h 2633810"/>
                <a:gd name="connsiteX31-145" fmla="*/ 769285 w 3217557"/>
                <a:gd name="connsiteY31-146" fmla="*/ 330916 h 2633810"/>
                <a:gd name="connsiteX32-147" fmla="*/ 769285 w 3217557"/>
                <a:gd name="connsiteY32-148" fmla="*/ 1382518 h 2633810"/>
                <a:gd name="connsiteX33-149" fmla="*/ 1100201 w 3217557"/>
                <a:gd name="connsiteY33-150" fmla="*/ 1713434 h 2633810"/>
                <a:gd name="connsiteX34-151" fmla="*/ 1923028 w 3217557"/>
                <a:gd name="connsiteY34-152" fmla="*/ 1713434 h 2633810"/>
                <a:gd name="connsiteX35-153" fmla="*/ 3078958 w 3217557"/>
                <a:gd name="connsiteY35-154" fmla="*/ 2077967 h 2633810"/>
                <a:gd name="connsiteX36-155" fmla="*/ 2505887 w 3217557"/>
                <a:gd name="connsiteY36-156" fmla="*/ 1713434 h 2633810"/>
                <a:gd name="connsiteX37-157" fmla="*/ 2886641 w 3217557"/>
                <a:gd name="connsiteY37-158" fmla="*/ 1713434 h 2633810"/>
                <a:gd name="connsiteX38-159" fmla="*/ 3217557 w 3217557"/>
                <a:gd name="connsiteY38-160" fmla="*/ 1382518 h 2633810"/>
                <a:gd name="connsiteX39-161" fmla="*/ 3217557 w 3217557"/>
                <a:gd name="connsiteY39-162" fmla="*/ 330916 h 2633810"/>
                <a:gd name="connsiteX40-163" fmla="*/ 2886641 w 3217557"/>
                <a:gd name="connsiteY40-164" fmla="*/ 0 h 2633810"/>
                <a:gd name="connsiteX0-165" fmla="*/ 1384251 w 3217557"/>
                <a:gd name="connsiteY0-166" fmla="*/ 661544 h 2633810"/>
                <a:gd name="connsiteX1-167" fmla="*/ 1574067 w 3217557"/>
                <a:gd name="connsiteY1-168" fmla="*/ 851360 h 2633810"/>
                <a:gd name="connsiteX2-169" fmla="*/ 1384251 w 3217557"/>
                <a:gd name="connsiteY2-170" fmla="*/ 1041176 h 2633810"/>
                <a:gd name="connsiteX3-171" fmla="*/ 1194435 w 3217557"/>
                <a:gd name="connsiteY3-172" fmla="*/ 851360 h 2633810"/>
                <a:gd name="connsiteX4-173" fmla="*/ 1384251 w 3217557"/>
                <a:gd name="connsiteY4-174" fmla="*/ 661544 h 2633810"/>
                <a:gd name="connsiteX5-175" fmla="*/ 1993421 w 3217557"/>
                <a:gd name="connsiteY5-176" fmla="*/ 661544 h 2633810"/>
                <a:gd name="connsiteX6-177" fmla="*/ 2183237 w 3217557"/>
                <a:gd name="connsiteY6-178" fmla="*/ 851360 h 2633810"/>
                <a:gd name="connsiteX7-179" fmla="*/ 1993421 w 3217557"/>
                <a:gd name="connsiteY7-180" fmla="*/ 1041176 h 2633810"/>
                <a:gd name="connsiteX8-181" fmla="*/ 1803605 w 3217557"/>
                <a:gd name="connsiteY8-182" fmla="*/ 851360 h 2633810"/>
                <a:gd name="connsiteX9-183" fmla="*/ 1993421 w 3217557"/>
                <a:gd name="connsiteY9-184" fmla="*/ 661544 h 2633810"/>
                <a:gd name="connsiteX10-185" fmla="*/ 2602591 w 3217557"/>
                <a:gd name="connsiteY10-186" fmla="*/ 661544 h 2633810"/>
                <a:gd name="connsiteX11-187" fmla="*/ 2792407 w 3217557"/>
                <a:gd name="connsiteY11-188" fmla="*/ 851360 h 2633810"/>
                <a:gd name="connsiteX12-189" fmla="*/ 2602591 w 3217557"/>
                <a:gd name="connsiteY12-190" fmla="*/ 1041176 h 2633810"/>
                <a:gd name="connsiteX13-191" fmla="*/ 2412775 w 3217557"/>
                <a:gd name="connsiteY13-192" fmla="*/ 851360 h 2633810"/>
                <a:gd name="connsiteX14-193" fmla="*/ 2602591 w 3217557"/>
                <a:gd name="connsiteY14-194" fmla="*/ 661544 h 2633810"/>
                <a:gd name="connsiteX15-195" fmla="*/ 677114 w 3217557"/>
                <a:gd name="connsiteY15-196" fmla="*/ 569491 h 2633810"/>
                <a:gd name="connsiteX16-197" fmla="*/ 330916 w 3217557"/>
                <a:gd name="connsiteY16-198" fmla="*/ 569491 h 2633810"/>
                <a:gd name="connsiteX17-199" fmla="*/ 0 w 3217557"/>
                <a:gd name="connsiteY17-200" fmla="*/ 900407 h 2633810"/>
                <a:gd name="connsiteX18-201" fmla="*/ 0 w 3217557"/>
                <a:gd name="connsiteY18-202" fmla="*/ 1952009 h 2633810"/>
                <a:gd name="connsiteX19-203" fmla="*/ 330916 w 3217557"/>
                <a:gd name="connsiteY19-204" fmla="*/ 2282925 h 2633810"/>
                <a:gd name="connsiteX20-205" fmla="*/ 711670 w 3217557"/>
                <a:gd name="connsiteY20-206" fmla="*/ 2282925 h 2633810"/>
                <a:gd name="connsiteX21-207" fmla="*/ 165895 w 3217557"/>
                <a:gd name="connsiteY21-208" fmla="*/ 2633810 h 2633810"/>
                <a:gd name="connsiteX22-209" fmla="*/ 1294529 w 3217557"/>
                <a:gd name="connsiteY22-210" fmla="*/ 2282925 h 2633810"/>
                <a:gd name="connsiteX23-211" fmla="*/ 2117356 w 3217557"/>
                <a:gd name="connsiteY23-212" fmla="*/ 2282925 h 2633810"/>
                <a:gd name="connsiteX24-213" fmla="*/ 2418395 w 3217557"/>
                <a:gd name="connsiteY24-214" fmla="*/ 2087951 h 2633810"/>
                <a:gd name="connsiteX25-215" fmla="*/ 1830857 w 3217557"/>
                <a:gd name="connsiteY25-216" fmla="*/ 1799347 h 2633810"/>
                <a:gd name="connsiteX26-217" fmla="*/ 1008030 w 3217557"/>
                <a:gd name="connsiteY26-218" fmla="*/ 1799347 h 2633810"/>
                <a:gd name="connsiteX27-219" fmla="*/ 677114 w 3217557"/>
                <a:gd name="connsiteY27-220" fmla="*/ 1468431 h 2633810"/>
                <a:gd name="connsiteX28-221" fmla="*/ 677114 w 3217557"/>
                <a:gd name="connsiteY28-222" fmla="*/ 569491 h 2633810"/>
                <a:gd name="connsiteX29-223" fmla="*/ 2886641 w 3217557"/>
                <a:gd name="connsiteY29-224" fmla="*/ 0 h 2633810"/>
                <a:gd name="connsiteX30-225" fmla="*/ 1100201 w 3217557"/>
                <a:gd name="connsiteY30-226" fmla="*/ 0 h 2633810"/>
                <a:gd name="connsiteX31-227" fmla="*/ 769285 w 3217557"/>
                <a:gd name="connsiteY31-228" fmla="*/ 330916 h 2633810"/>
                <a:gd name="connsiteX32-229" fmla="*/ 769285 w 3217557"/>
                <a:gd name="connsiteY32-230" fmla="*/ 1382518 h 2633810"/>
                <a:gd name="connsiteX33-231" fmla="*/ 1100201 w 3217557"/>
                <a:gd name="connsiteY33-232" fmla="*/ 1713434 h 2633810"/>
                <a:gd name="connsiteX34-233" fmla="*/ 1923028 w 3217557"/>
                <a:gd name="connsiteY34-234" fmla="*/ 1713434 h 2633810"/>
                <a:gd name="connsiteX35-235" fmla="*/ 3078958 w 3217557"/>
                <a:gd name="connsiteY35-236" fmla="*/ 2077967 h 2633810"/>
                <a:gd name="connsiteX36-237" fmla="*/ 2505887 w 3217557"/>
                <a:gd name="connsiteY36-238" fmla="*/ 1713434 h 2633810"/>
                <a:gd name="connsiteX37-239" fmla="*/ 2886641 w 3217557"/>
                <a:gd name="connsiteY37-240" fmla="*/ 1713434 h 2633810"/>
                <a:gd name="connsiteX38-241" fmla="*/ 3217557 w 3217557"/>
                <a:gd name="connsiteY38-242" fmla="*/ 1382518 h 2633810"/>
                <a:gd name="connsiteX39-243" fmla="*/ 3217557 w 3217557"/>
                <a:gd name="connsiteY39-244" fmla="*/ 330916 h 2633810"/>
                <a:gd name="connsiteX40-245" fmla="*/ 2886641 w 3217557"/>
                <a:gd name="connsiteY40-246" fmla="*/ 0 h 2633810"/>
                <a:gd name="connsiteX0-247" fmla="*/ 1384251 w 3217557"/>
                <a:gd name="connsiteY0-248" fmla="*/ 661544 h 2633810"/>
                <a:gd name="connsiteX1-249" fmla="*/ 1574067 w 3217557"/>
                <a:gd name="connsiteY1-250" fmla="*/ 851360 h 2633810"/>
                <a:gd name="connsiteX2-251" fmla="*/ 1384251 w 3217557"/>
                <a:gd name="connsiteY2-252" fmla="*/ 1041176 h 2633810"/>
                <a:gd name="connsiteX3-253" fmla="*/ 1194435 w 3217557"/>
                <a:gd name="connsiteY3-254" fmla="*/ 851360 h 2633810"/>
                <a:gd name="connsiteX4-255" fmla="*/ 1384251 w 3217557"/>
                <a:gd name="connsiteY4-256" fmla="*/ 661544 h 2633810"/>
                <a:gd name="connsiteX5-257" fmla="*/ 1993421 w 3217557"/>
                <a:gd name="connsiteY5-258" fmla="*/ 661544 h 2633810"/>
                <a:gd name="connsiteX6-259" fmla="*/ 2183237 w 3217557"/>
                <a:gd name="connsiteY6-260" fmla="*/ 851360 h 2633810"/>
                <a:gd name="connsiteX7-261" fmla="*/ 1993421 w 3217557"/>
                <a:gd name="connsiteY7-262" fmla="*/ 1041176 h 2633810"/>
                <a:gd name="connsiteX8-263" fmla="*/ 1803605 w 3217557"/>
                <a:gd name="connsiteY8-264" fmla="*/ 851360 h 2633810"/>
                <a:gd name="connsiteX9-265" fmla="*/ 1993421 w 3217557"/>
                <a:gd name="connsiteY9-266" fmla="*/ 661544 h 2633810"/>
                <a:gd name="connsiteX10-267" fmla="*/ 2602591 w 3217557"/>
                <a:gd name="connsiteY10-268" fmla="*/ 661544 h 2633810"/>
                <a:gd name="connsiteX11-269" fmla="*/ 2792407 w 3217557"/>
                <a:gd name="connsiteY11-270" fmla="*/ 851360 h 2633810"/>
                <a:gd name="connsiteX12-271" fmla="*/ 2602591 w 3217557"/>
                <a:gd name="connsiteY12-272" fmla="*/ 1041176 h 2633810"/>
                <a:gd name="connsiteX13-273" fmla="*/ 2412775 w 3217557"/>
                <a:gd name="connsiteY13-274" fmla="*/ 851360 h 2633810"/>
                <a:gd name="connsiteX14-275" fmla="*/ 2602591 w 3217557"/>
                <a:gd name="connsiteY14-276" fmla="*/ 661544 h 2633810"/>
                <a:gd name="connsiteX15-277" fmla="*/ 677114 w 3217557"/>
                <a:gd name="connsiteY15-278" fmla="*/ 569491 h 2633810"/>
                <a:gd name="connsiteX16-279" fmla="*/ 330916 w 3217557"/>
                <a:gd name="connsiteY16-280" fmla="*/ 569491 h 2633810"/>
                <a:gd name="connsiteX17-281" fmla="*/ 0 w 3217557"/>
                <a:gd name="connsiteY17-282" fmla="*/ 900407 h 2633810"/>
                <a:gd name="connsiteX18-283" fmla="*/ 0 w 3217557"/>
                <a:gd name="connsiteY18-284" fmla="*/ 1952009 h 2633810"/>
                <a:gd name="connsiteX19-285" fmla="*/ 330916 w 3217557"/>
                <a:gd name="connsiteY19-286" fmla="*/ 2282925 h 2633810"/>
                <a:gd name="connsiteX20-287" fmla="*/ 711670 w 3217557"/>
                <a:gd name="connsiteY20-288" fmla="*/ 2282925 h 2633810"/>
                <a:gd name="connsiteX21-289" fmla="*/ 165895 w 3217557"/>
                <a:gd name="connsiteY21-290" fmla="*/ 2633810 h 2633810"/>
                <a:gd name="connsiteX22-291" fmla="*/ 1294529 w 3217557"/>
                <a:gd name="connsiteY22-292" fmla="*/ 2282925 h 2633810"/>
                <a:gd name="connsiteX23-293" fmla="*/ 2117356 w 3217557"/>
                <a:gd name="connsiteY23-294" fmla="*/ 2282925 h 2633810"/>
                <a:gd name="connsiteX24-295" fmla="*/ 2418395 w 3217557"/>
                <a:gd name="connsiteY24-296" fmla="*/ 2087951 h 2633810"/>
                <a:gd name="connsiteX25-297" fmla="*/ 1830857 w 3217557"/>
                <a:gd name="connsiteY25-298" fmla="*/ 1799347 h 2633810"/>
                <a:gd name="connsiteX26-299" fmla="*/ 1008030 w 3217557"/>
                <a:gd name="connsiteY26-300" fmla="*/ 1799347 h 2633810"/>
                <a:gd name="connsiteX27-301" fmla="*/ 677114 w 3217557"/>
                <a:gd name="connsiteY27-302" fmla="*/ 1468431 h 2633810"/>
                <a:gd name="connsiteX28-303" fmla="*/ 677114 w 3217557"/>
                <a:gd name="connsiteY28-304" fmla="*/ 569491 h 2633810"/>
                <a:gd name="connsiteX29-305" fmla="*/ 2886641 w 3217557"/>
                <a:gd name="connsiteY29-306" fmla="*/ 0 h 2633810"/>
                <a:gd name="connsiteX30-307" fmla="*/ 1100201 w 3217557"/>
                <a:gd name="connsiteY30-308" fmla="*/ 0 h 2633810"/>
                <a:gd name="connsiteX31-309" fmla="*/ 769285 w 3217557"/>
                <a:gd name="connsiteY31-310" fmla="*/ 330916 h 2633810"/>
                <a:gd name="connsiteX32-311" fmla="*/ 769285 w 3217557"/>
                <a:gd name="connsiteY32-312" fmla="*/ 1382518 h 2633810"/>
                <a:gd name="connsiteX33-313" fmla="*/ 1100201 w 3217557"/>
                <a:gd name="connsiteY33-314" fmla="*/ 1713434 h 2633810"/>
                <a:gd name="connsiteX34-315" fmla="*/ 1923028 w 3217557"/>
                <a:gd name="connsiteY34-316" fmla="*/ 1713434 h 2633810"/>
                <a:gd name="connsiteX35-317" fmla="*/ 3078958 w 3217557"/>
                <a:gd name="connsiteY35-318" fmla="*/ 2077967 h 2633810"/>
                <a:gd name="connsiteX36-319" fmla="*/ 2505887 w 3217557"/>
                <a:gd name="connsiteY36-320" fmla="*/ 1713434 h 2633810"/>
                <a:gd name="connsiteX37-321" fmla="*/ 2886641 w 3217557"/>
                <a:gd name="connsiteY37-322" fmla="*/ 1713434 h 2633810"/>
                <a:gd name="connsiteX38-323" fmla="*/ 3217557 w 3217557"/>
                <a:gd name="connsiteY38-324" fmla="*/ 1382518 h 2633810"/>
                <a:gd name="connsiteX39-325" fmla="*/ 3217557 w 3217557"/>
                <a:gd name="connsiteY39-326" fmla="*/ 330916 h 2633810"/>
                <a:gd name="connsiteX40-327" fmla="*/ 2886641 w 3217557"/>
                <a:gd name="connsiteY40-328" fmla="*/ 0 h 2633810"/>
                <a:gd name="connsiteX0-329" fmla="*/ 1384251 w 3217557"/>
                <a:gd name="connsiteY0-330" fmla="*/ 661544 h 2654282"/>
                <a:gd name="connsiteX1-331" fmla="*/ 1574067 w 3217557"/>
                <a:gd name="connsiteY1-332" fmla="*/ 851360 h 2654282"/>
                <a:gd name="connsiteX2-333" fmla="*/ 1384251 w 3217557"/>
                <a:gd name="connsiteY2-334" fmla="*/ 1041176 h 2654282"/>
                <a:gd name="connsiteX3-335" fmla="*/ 1194435 w 3217557"/>
                <a:gd name="connsiteY3-336" fmla="*/ 851360 h 2654282"/>
                <a:gd name="connsiteX4-337" fmla="*/ 1384251 w 3217557"/>
                <a:gd name="connsiteY4-338" fmla="*/ 661544 h 2654282"/>
                <a:gd name="connsiteX5-339" fmla="*/ 1993421 w 3217557"/>
                <a:gd name="connsiteY5-340" fmla="*/ 661544 h 2654282"/>
                <a:gd name="connsiteX6-341" fmla="*/ 2183237 w 3217557"/>
                <a:gd name="connsiteY6-342" fmla="*/ 851360 h 2654282"/>
                <a:gd name="connsiteX7-343" fmla="*/ 1993421 w 3217557"/>
                <a:gd name="connsiteY7-344" fmla="*/ 1041176 h 2654282"/>
                <a:gd name="connsiteX8-345" fmla="*/ 1803605 w 3217557"/>
                <a:gd name="connsiteY8-346" fmla="*/ 851360 h 2654282"/>
                <a:gd name="connsiteX9-347" fmla="*/ 1993421 w 3217557"/>
                <a:gd name="connsiteY9-348" fmla="*/ 661544 h 2654282"/>
                <a:gd name="connsiteX10-349" fmla="*/ 2602591 w 3217557"/>
                <a:gd name="connsiteY10-350" fmla="*/ 661544 h 2654282"/>
                <a:gd name="connsiteX11-351" fmla="*/ 2792407 w 3217557"/>
                <a:gd name="connsiteY11-352" fmla="*/ 851360 h 2654282"/>
                <a:gd name="connsiteX12-353" fmla="*/ 2602591 w 3217557"/>
                <a:gd name="connsiteY12-354" fmla="*/ 1041176 h 2654282"/>
                <a:gd name="connsiteX13-355" fmla="*/ 2412775 w 3217557"/>
                <a:gd name="connsiteY13-356" fmla="*/ 851360 h 2654282"/>
                <a:gd name="connsiteX14-357" fmla="*/ 2602591 w 3217557"/>
                <a:gd name="connsiteY14-358" fmla="*/ 661544 h 2654282"/>
                <a:gd name="connsiteX15-359" fmla="*/ 677114 w 3217557"/>
                <a:gd name="connsiteY15-360" fmla="*/ 569491 h 2654282"/>
                <a:gd name="connsiteX16-361" fmla="*/ 330916 w 3217557"/>
                <a:gd name="connsiteY16-362" fmla="*/ 569491 h 2654282"/>
                <a:gd name="connsiteX17-363" fmla="*/ 0 w 3217557"/>
                <a:gd name="connsiteY17-364" fmla="*/ 900407 h 2654282"/>
                <a:gd name="connsiteX18-365" fmla="*/ 0 w 3217557"/>
                <a:gd name="connsiteY18-366" fmla="*/ 1952009 h 2654282"/>
                <a:gd name="connsiteX19-367" fmla="*/ 330916 w 3217557"/>
                <a:gd name="connsiteY19-368" fmla="*/ 2282925 h 2654282"/>
                <a:gd name="connsiteX20-369" fmla="*/ 711670 w 3217557"/>
                <a:gd name="connsiteY20-370" fmla="*/ 2282925 h 2654282"/>
                <a:gd name="connsiteX21-371" fmla="*/ 275077 w 3217557"/>
                <a:gd name="connsiteY21-372" fmla="*/ 2654282 h 2654282"/>
                <a:gd name="connsiteX22-373" fmla="*/ 1294529 w 3217557"/>
                <a:gd name="connsiteY22-374" fmla="*/ 2282925 h 2654282"/>
                <a:gd name="connsiteX23-375" fmla="*/ 2117356 w 3217557"/>
                <a:gd name="connsiteY23-376" fmla="*/ 2282925 h 2654282"/>
                <a:gd name="connsiteX24-377" fmla="*/ 2418395 w 3217557"/>
                <a:gd name="connsiteY24-378" fmla="*/ 2087951 h 2654282"/>
                <a:gd name="connsiteX25-379" fmla="*/ 1830857 w 3217557"/>
                <a:gd name="connsiteY25-380" fmla="*/ 1799347 h 2654282"/>
                <a:gd name="connsiteX26-381" fmla="*/ 1008030 w 3217557"/>
                <a:gd name="connsiteY26-382" fmla="*/ 1799347 h 2654282"/>
                <a:gd name="connsiteX27-383" fmla="*/ 677114 w 3217557"/>
                <a:gd name="connsiteY27-384" fmla="*/ 1468431 h 2654282"/>
                <a:gd name="connsiteX28-385" fmla="*/ 677114 w 3217557"/>
                <a:gd name="connsiteY28-386" fmla="*/ 569491 h 2654282"/>
                <a:gd name="connsiteX29-387" fmla="*/ 2886641 w 3217557"/>
                <a:gd name="connsiteY29-388" fmla="*/ 0 h 2654282"/>
                <a:gd name="connsiteX30-389" fmla="*/ 1100201 w 3217557"/>
                <a:gd name="connsiteY30-390" fmla="*/ 0 h 2654282"/>
                <a:gd name="connsiteX31-391" fmla="*/ 769285 w 3217557"/>
                <a:gd name="connsiteY31-392" fmla="*/ 330916 h 2654282"/>
                <a:gd name="connsiteX32-393" fmla="*/ 769285 w 3217557"/>
                <a:gd name="connsiteY32-394" fmla="*/ 1382518 h 2654282"/>
                <a:gd name="connsiteX33-395" fmla="*/ 1100201 w 3217557"/>
                <a:gd name="connsiteY33-396" fmla="*/ 1713434 h 2654282"/>
                <a:gd name="connsiteX34-397" fmla="*/ 1923028 w 3217557"/>
                <a:gd name="connsiteY34-398" fmla="*/ 1713434 h 2654282"/>
                <a:gd name="connsiteX35-399" fmla="*/ 3078958 w 3217557"/>
                <a:gd name="connsiteY35-400" fmla="*/ 2077967 h 2654282"/>
                <a:gd name="connsiteX36-401" fmla="*/ 2505887 w 3217557"/>
                <a:gd name="connsiteY36-402" fmla="*/ 1713434 h 2654282"/>
                <a:gd name="connsiteX37-403" fmla="*/ 2886641 w 3217557"/>
                <a:gd name="connsiteY37-404" fmla="*/ 1713434 h 2654282"/>
                <a:gd name="connsiteX38-405" fmla="*/ 3217557 w 3217557"/>
                <a:gd name="connsiteY38-406" fmla="*/ 1382518 h 2654282"/>
                <a:gd name="connsiteX39-407" fmla="*/ 3217557 w 3217557"/>
                <a:gd name="connsiteY39-408" fmla="*/ 330916 h 2654282"/>
                <a:gd name="connsiteX40-409" fmla="*/ 2886641 w 3217557"/>
                <a:gd name="connsiteY40-410" fmla="*/ 0 h 2654282"/>
                <a:gd name="connsiteX0-411" fmla="*/ 1384251 w 3217557"/>
                <a:gd name="connsiteY0-412" fmla="*/ 661544 h 2654282"/>
                <a:gd name="connsiteX1-413" fmla="*/ 1574067 w 3217557"/>
                <a:gd name="connsiteY1-414" fmla="*/ 851360 h 2654282"/>
                <a:gd name="connsiteX2-415" fmla="*/ 1384251 w 3217557"/>
                <a:gd name="connsiteY2-416" fmla="*/ 1041176 h 2654282"/>
                <a:gd name="connsiteX3-417" fmla="*/ 1194435 w 3217557"/>
                <a:gd name="connsiteY3-418" fmla="*/ 851360 h 2654282"/>
                <a:gd name="connsiteX4-419" fmla="*/ 1384251 w 3217557"/>
                <a:gd name="connsiteY4-420" fmla="*/ 661544 h 2654282"/>
                <a:gd name="connsiteX5-421" fmla="*/ 1993421 w 3217557"/>
                <a:gd name="connsiteY5-422" fmla="*/ 661544 h 2654282"/>
                <a:gd name="connsiteX6-423" fmla="*/ 2183237 w 3217557"/>
                <a:gd name="connsiteY6-424" fmla="*/ 851360 h 2654282"/>
                <a:gd name="connsiteX7-425" fmla="*/ 1993421 w 3217557"/>
                <a:gd name="connsiteY7-426" fmla="*/ 1041176 h 2654282"/>
                <a:gd name="connsiteX8-427" fmla="*/ 1803605 w 3217557"/>
                <a:gd name="connsiteY8-428" fmla="*/ 851360 h 2654282"/>
                <a:gd name="connsiteX9-429" fmla="*/ 1993421 w 3217557"/>
                <a:gd name="connsiteY9-430" fmla="*/ 661544 h 2654282"/>
                <a:gd name="connsiteX10-431" fmla="*/ 2602591 w 3217557"/>
                <a:gd name="connsiteY10-432" fmla="*/ 661544 h 2654282"/>
                <a:gd name="connsiteX11-433" fmla="*/ 2792407 w 3217557"/>
                <a:gd name="connsiteY11-434" fmla="*/ 851360 h 2654282"/>
                <a:gd name="connsiteX12-435" fmla="*/ 2602591 w 3217557"/>
                <a:gd name="connsiteY12-436" fmla="*/ 1041176 h 2654282"/>
                <a:gd name="connsiteX13-437" fmla="*/ 2412775 w 3217557"/>
                <a:gd name="connsiteY13-438" fmla="*/ 851360 h 2654282"/>
                <a:gd name="connsiteX14-439" fmla="*/ 2602591 w 3217557"/>
                <a:gd name="connsiteY14-440" fmla="*/ 661544 h 2654282"/>
                <a:gd name="connsiteX15-441" fmla="*/ 677114 w 3217557"/>
                <a:gd name="connsiteY15-442" fmla="*/ 569491 h 2654282"/>
                <a:gd name="connsiteX16-443" fmla="*/ 330916 w 3217557"/>
                <a:gd name="connsiteY16-444" fmla="*/ 569491 h 2654282"/>
                <a:gd name="connsiteX17-445" fmla="*/ 0 w 3217557"/>
                <a:gd name="connsiteY17-446" fmla="*/ 900407 h 2654282"/>
                <a:gd name="connsiteX18-447" fmla="*/ 0 w 3217557"/>
                <a:gd name="connsiteY18-448" fmla="*/ 1952009 h 2654282"/>
                <a:gd name="connsiteX19-449" fmla="*/ 330916 w 3217557"/>
                <a:gd name="connsiteY19-450" fmla="*/ 2282925 h 2654282"/>
                <a:gd name="connsiteX20-451" fmla="*/ 711670 w 3217557"/>
                <a:gd name="connsiteY20-452" fmla="*/ 2282925 h 2654282"/>
                <a:gd name="connsiteX21-453" fmla="*/ 275077 w 3217557"/>
                <a:gd name="connsiteY21-454" fmla="*/ 2654282 h 2654282"/>
                <a:gd name="connsiteX22-455" fmla="*/ 1294529 w 3217557"/>
                <a:gd name="connsiteY22-456" fmla="*/ 2282925 h 2654282"/>
                <a:gd name="connsiteX23-457" fmla="*/ 2117356 w 3217557"/>
                <a:gd name="connsiteY23-458" fmla="*/ 2282925 h 2654282"/>
                <a:gd name="connsiteX24-459" fmla="*/ 2418395 w 3217557"/>
                <a:gd name="connsiteY24-460" fmla="*/ 2087951 h 2654282"/>
                <a:gd name="connsiteX25-461" fmla="*/ 1830857 w 3217557"/>
                <a:gd name="connsiteY25-462" fmla="*/ 1799347 h 2654282"/>
                <a:gd name="connsiteX26-463" fmla="*/ 1008030 w 3217557"/>
                <a:gd name="connsiteY26-464" fmla="*/ 1799347 h 2654282"/>
                <a:gd name="connsiteX27-465" fmla="*/ 677114 w 3217557"/>
                <a:gd name="connsiteY27-466" fmla="*/ 1468431 h 2654282"/>
                <a:gd name="connsiteX28-467" fmla="*/ 677114 w 3217557"/>
                <a:gd name="connsiteY28-468" fmla="*/ 569491 h 2654282"/>
                <a:gd name="connsiteX29-469" fmla="*/ 2886641 w 3217557"/>
                <a:gd name="connsiteY29-470" fmla="*/ 0 h 2654282"/>
                <a:gd name="connsiteX30-471" fmla="*/ 1100201 w 3217557"/>
                <a:gd name="connsiteY30-472" fmla="*/ 0 h 2654282"/>
                <a:gd name="connsiteX31-473" fmla="*/ 769285 w 3217557"/>
                <a:gd name="connsiteY31-474" fmla="*/ 330916 h 2654282"/>
                <a:gd name="connsiteX32-475" fmla="*/ 769285 w 3217557"/>
                <a:gd name="connsiteY32-476" fmla="*/ 1382518 h 2654282"/>
                <a:gd name="connsiteX33-477" fmla="*/ 1100201 w 3217557"/>
                <a:gd name="connsiteY33-478" fmla="*/ 1713434 h 2654282"/>
                <a:gd name="connsiteX34-479" fmla="*/ 1923028 w 3217557"/>
                <a:gd name="connsiteY34-480" fmla="*/ 1713434 h 2654282"/>
                <a:gd name="connsiteX35-481" fmla="*/ 3078958 w 3217557"/>
                <a:gd name="connsiteY35-482" fmla="*/ 2077967 h 2654282"/>
                <a:gd name="connsiteX36-483" fmla="*/ 2505887 w 3217557"/>
                <a:gd name="connsiteY36-484" fmla="*/ 1713434 h 2654282"/>
                <a:gd name="connsiteX37-485" fmla="*/ 2886641 w 3217557"/>
                <a:gd name="connsiteY37-486" fmla="*/ 1713434 h 2654282"/>
                <a:gd name="connsiteX38-487" fmla="*/ 3217557 w 3217557"/>
                <a:gd name="connsiteY38-488" fmla="*/ 1382518 h 2654282"/>
                <a:gd name="connsiteX39-489" fmla="*/ 3217557 w 3217557"/>
                <a:gd name="connsiteY39-490" fmla="*/ 330916 h 2654282"/>
                <a:gd name="connsiteX40-491" fmla="*/ 2886641 w 3217557"/>
                <a:gd name="connsiteY40-492" fmla="*/ 0 h 2654282"/>
                <a:gd name="connsiteX0-493" fmla="*/ 1384251 w 3217557"/>
                <a:gd name="connsiteY0-494" fmla="*/ 661544 h 2654282"/>
                <a:gd name="connsiteX1-495" fmla="*/ 1574067 w 3217557"/>
                <a:gd name="connsiteY1-496" fmla="*/ 851360 h 2654282"/>
                <a:gd name="connsiteX2-497" fmla="*/ 1384251 w 3217557"/>
                <a:gd name="connsiteY2-498" fmla="*/ 1041176 h 2654282"/>
                <a:gd name="connsiteX3-499" fmla="*/ 1194435 w 3217557"/>
                <a:gd name="connsiteY3-500" fmla="*/ 851360 h 2654282"/>
                <a:gd name="connsiteX4-501" fmla="*/ 1384251 w 3217557"/>
                <a:gd name="connsiteY4-502" fmla="*/ 661544 h 2654282"/>
                <a:gd name="connsiteX5-503" fmla="*/ 1993421 w 3217557"/>
                <a:gd name="connsiteY5-504" fmla="*/ 661544 h 2654282"/>
                <a:gd name="connsiteX6-505" fmla="*/ 2183237 w 3217557"/>
                <a:gd name="connsiteY6-506" fmla="*/ 851360 h 2654282"/>
                <a:gd name="connsiteX7-507" fmla="*/ 1993421 w 3217557"/>
                <a:gd name="connsiteY7-508" fmla="*/ 1041176 h 2654282"/>
                <a:gd name="connsiteX8-509" fmla="*/ 1803605 w 3217557"/>
                <a:gd name="connsiteY8-510" fmla="*/ 851360 h 2654282"/>
                <a:gd name="connsiteX9-511" fmla="*/ 1993421 w 3217557"/>
                <a:gd name="connsiteY9-512" fmla="*/ 661544 h 2654282"/>
                <a:gd name="connsiteX10-513" fmla="*/ 2602591 w 3217557"/>
                <a:gd name="connsiteY10-514" fmla="*/ 661544 h 2654282"/>
                <a:gd name="connsiteX11-515" fmla="*/ 2792407 w 3217557"/>
                <a:gd name="connsiteY11-516" fmla="*/ 851360 h 2654282"/>
                <a:gd name="connsiteX12-517" fmla="*/ 2602591 w 3217557"/>
                <a:gd name="connsiteY12-518" fmla="*/ 1041176 h 2654282"/>
                <a:gd name="connsiteX13-519" fmla="*/ 2412775 w 3217557"/>
                <a:gd name="connsiteY13-520" fmla="*/ 851360 h 2654282"/>
                <a:gd name="connsiteX14-521" fmla="*/ 2602591 w 3217557"/>
                <a:gd name="connsiteY14-522" fmla="*/ 661544 h 2654282"/>
                <a:gd name="connsiteX15-523" fmla="*/ 677114 w 3217557"/>
                <a:gd name="connsiteY15-524" fmla="*/ 569491 h 2654282"/>
                <a:gd name="connsiteX16-525" fmla="*/ 330916 w 3217557"/>
                <a:gd name="connsiteY16-526" fmla="*/ 569491 h 2654282"/>
                <a:gd name="connsiteX17-527" fmla="*/ 0 w 3217557"/>
                <a:gd name="connsiteY17-528" fmla="*/ 900407 h 2654282"/>
                <a:gd name="connsiteX18-529" fmla="*/ 0 w 3217557"/>
                <a:gd name="connsiteY18-530" fmla="*/ 1952009 h 2654282"/>
                <a:gd name="connsiteX19-531" fmla="*/ 330916 w 3217557"/>
                <a:gd name="connsiteY19-532" fmla="*/ 2282925 h 2654282"/>
                <a:gd name="connsiteX20-533" fmla="*/ 711670 w 3217557"/>
                <a:gd name="connsiteY20-534" fmla="*/ 2282925 h 2654282"/>
                <a:gd name="connsiteX21-535" fmla="*/ 275077 w 3217557"/>
                <a:gd name="connsiteY21-536" fmla="*/ 2654282 h 2654282"/>
                <a:gd name="connsiteX22-537" fmla="*/ 1294529 w 3217557"/>
                <a:gd name="connsiteY22-538" fmla="*/ 2282925 h 2654282"/>
                <a:gd name="connsiteX23-539" fmla="*/ 2117356 w 3217557"/>
                <a:gd name="connsiteY23-540" fmla="*/ 2282925 h 2654282"/>
                <a:gd name="connsiteX24-541" fmla="*/ 2418395 w 3217557"/>
                <a:gd name="connsiteY24-542" fmla="*/ 2087951 h 2654282"/>
                <a:gd name="connsiteX25-543" fmla="*/ 1830857 w 3217557"/>
                <a:gd name="connsiteY25-544" fmla="*/ 1799347 h 2654282"/>
                <a:gd name="connsiteX26-545" fmla="*/ 1008030 w 3217557"/>
                <a:gd name="connsiteY26-546" fmla="*/ 1799347 h 2654282"/>
                <a:gd name="connsiteX27-547" fmla="*/ 677114 w 3217557"/>
                <a:gd name="connsiteY27-548" fmla="*/ 1468431 h 2654282"/>
                <a:gd name="connsiteX28-549" fmla="*/ 677114 w 3217557"/>
                <a:gd name="connsiteY28-550" fmla="*/ 569491 h 2654282"/>
                <a:gd name="connsiteX29-551" fmla="*/ 2886641 w 3217557"/>
                <a:gd name="connsiteY29-552" fmla="*/ 0 h 2654282"/>
                <a:gd name="connsiteX30-553" fmla="*/ 1100201 w 3217557"/>
                <a:gd name="connsiteY30-554" fmla="*/ 0 h 2654282"/>
                <a:gd name="connsiteX31-555" fmla="*/ 769285 w 3217557"/>
                <a:gd name="connsiteY31-556" fmla="*/ 330916 h 2654282"/>
                <a:gd name="connsiteX32-557" fmla="*/ 769285 w 3217557"/>
                <a:gd name="connsiteY32-558" fmla="*/ 1382518 h 2654282"/>
                <a:gd name="connsiteX33-559" fmla="*/ 1100201 w 3217557"/>
                <a:gd name="connsiteY33-560" fmla="*/ 1713434 h 2654282"/>
                <a:gd name="connsiteX34-561" fmla="*/ 1923028 w 3217557"/>
                <a:gd name="connsiteY34-562" fmla="*/ 1713434 h 2654282"/>
                <a:gd name="connsiteX35-563" fmla="*/ 3078958 w 3217557"/>
                <a:gd name="connsiteY35-564" fmla="*/ 2077967 h 2654282"/>
                <a:gd name="connsiteX36-565" fmla="*/ 2505887 w 3217557"/>
                <a:gd name="connsiteY36-566" fmla="*/ 1713434 h 2654282"/>
                <a:gd name="connsiteX37-567" fmla="*/ 2886641 w 3217557"/>
                <a:gd name="connsiteY37-568" fmla="*/ 1713434 h 2654282"/>
                <a:gd name="connsiteX38-569" fmla="*/ 3217557 w 3217557"/>
                <a:gd name="connsiteY38-570" fmla="*/ 1382518 h 2654282"/>
                <a:gd name="connsiteX39-571" fmla="*/ 3217557 w 3217557"/>
                <a:gd name="connsiteY39-572" fmla="*/ 330916 h 2654282"/>
                <a:gd name="connsiteX40-573" fmla="*/ 2886641 w 3217557"/>
                <a:gd name="connsiteY40-574" fmla="*/ 0 h 2654282"/>
                <a:gd name="connsiteX0-575" fmla="*/ 1384251 w 3217557"/>
                <a:gd name="connsiteY0-576" fmla="*/ 661544 h 2654282"/>
                <a:gd name="connsiteX1-577" fmla="*/ 1574067 w 3217557"/>
                <a:gd name="connsiteY1-578" fmla="*/ 851360 h 2654282"/>
                <a:gd name="connsiteX2-579" fmla="*/ 1384251 w 3217557"/>
                <a:gd name="connsiteY2-580" fmla="*/ 1041176 h 2654282"/>
                <a:gd name="connsiteX3-581" fmla="*/ 1194435 w 3217557"/>
                <a:gd name="connsiteY3-582" fmla="*/ 851360 h 2654282"/>
                <a:gd name="connsiteX4-583" fmla="*/ 1384251 w 3217557"/>
                <a:gd name="connsiteY4-584" fmla="*/ 661544 h 2654282"/>
                <a:gd name="connsiteX5-585" fmla="*/ 1993421 w 3217557"/>
                <a:gd name="connsiteY5-586" fmla="*/ 661544 h 2654282"/>
                <a:gd name="connsiteX6-587" fmla="*/ 2183237 w 3217557"/>
                <a:gd name="connsiteY6-588" fmla="*/ 851360 h 2654282"/>
                <a:gd name="connsiteX7-589" fmla="*/ 1993421 w 3217557"/>
                <a:gd name="connsiteY7-590" fmla="*/ 1041176 h 2654282"/>
                <a:gd name="connsiteX8-591" fmla="*/ 1803605 w 3217557"/>
                <a:gd name="connsiteY8-592" fmla="*/ 851360 h 2654282"/>
                <a:gd name="connsiteX9-593" fmla="*/ 1993421 w 3217557"/>
                <a:gd name="connsiteY9-594" fmla="*/ 661544 h 2654282"/>
                <a:gd name="connsiteX10-595" fmla="*/ 2602591 w 3217557"/>
                <a:gd name="connsiteY10-596" fmla="*/ 661544 h 2654282"/>
                <a:gd name="connsiteX11-597" fmla="*/ 2792407 w 3217557"/>
                <a:gd name="connsiteY11-598" fmla="*/ 851360 h 2654282"/>
                <a:gd name="connsiteX12-599" fmla="*/ 2602591 w 3217557"/>
                <a:gd name="connsiteY12-600" fmla="*/ 1041176 h 2654282"/>
                <a:gd name="connsiteX13-601" fmla="*/ 2412775 w 3217557"/>
                <a:gd name="connsiteY13-602" fmla="*/ 851360 h 2654282"/>
                <a:gd name="connsiteX14-603" fmla="*/ 2602591 w 3217557"/>
                <a:gd name="connsiteY14-604" fmla="*/ 661544 h 2654282"/>
                <a:gd name="connsiteX15-605" fmla="*/ 677114 w 3217557"/>
                <a:gd name="connsiteY15-606" fmla="*/ 569491 h 2654282"/>
                <a:gd name="connsiteX16-607" fmla="*/ 330916 w 3217557"/>
                <a:gd name="connsiteY16-608" fmla="*/ 569491 h 2654282"/>
                <a:gd name="connsiteX17-609" fmla="*/ 0 w 3217557"/>
                <a:gd name="connsiteY17-610" fmla="*/ 900407 h 2654282"/>
                <a:gd name="connsiteX18-611" fmla="*/ 0 w 3217557"/>
                <a:gd name="connsiteY18-612" fmla="*/ 1952009 h 2654282"/>
                <a:gd name="connsiteX19-613" fmla="*/ 330916 w 3217557"/>
                <a:gd name="connsiteY19-614" fmla="*/ 2282925 h 2654282"/>
                <a:gd name="connsiteX20-615" fmla="*/ 711670 w 3217557"/>
                <a:gd name="connsiteY20-616" fmla="*/ 2282925 h 2654282"/>
                <a:gd name="connsiteX21-617" fmla="*/ 275077 w 3217557"/>
                <a:gd name="connsiteY21-618" fmla="*/ 2654282 h 2654282"/>
                <a:gd name="connsiteX22-619" fmla="*/ 1294529 w 3217557"/>
                <a:gd name="connsiteY22-620" fmla="*/ 2282925 h 2654282"/>
                <a:gd name="connsiteX23-621" fmla="*/ 2117356 w 3217557"/>
                <a:gd name="connsiteY23-622" fmla="*/ 2282925 h 2654282"/>
                <a:gd name="connsiteX24-623" fmla="*/ 2418395 w 3217557"/>
                <a:gd name="connsiteY24-624" fmla="*/ 2087951 h 2654282"/>
                <a:gd name="connsiteX25-625" fmla="*/ 1830857 w 3217557"/>
                <a:gd name="connsiteY25-626" fmla="*/ 1799347 h 2654282"/>
                <a:gd name="connsiteX26-627" fmla="*/ 1008030 w 3217557"/>
                <a:gd name="connsiteY26-628" fmla="*/ 1799347 h 2654282"/>
                <a:gd name="connsiteX27-629" fmla="*/ 677114 w 3217557"/>
                <a:gd name="connsiteY27-630" fmla="*/ 1468431 h 2654282"/>
                <a:gd name="connsiteX28-631" fmla="*/ 677114 w 3217557"/>
                <a:gd name="connsiteY28-632" fmla="*/ 569491 h 2654282"/>
                <a:gd name="connsiteX29-633" fmla="*/ 2886641 w 3217557"/>
                <a:gd name="connsiteY29-634" fmla="*/ 0 h 2654282"/>
                <a:gd name="connsiteX30-635" fmla="*/ 1100201 w 3217557"/>
                <a:gd name="connsiteY30-636" fmla="*/ 0 h 2654282"/>
                <a:gd name="connsiteX31-637" fmla="*/ 769285 w 3217557"/>
                <a:gd name="connsiteY31-638" fmla="*/ 330916 h 2654282"/>
                <a:gd name="connsiteX32-639" fmla="*/ 769285 w 3217557"/>
                <a:gd name="connsiteY32-640" fmla="*/ 1382518 h 2654282"/>
                <a:gd name="connsiteX33-641" fmla="*/ 1100201 w 3217557"/>
                <a:gd name="connsiteY33-642" fmla="*/ 1713434 h 2654282"/>
                <a:gd name="connsiteX34-643" fmla="*/ 1923028 w 3217557"/>
                <a:gd name="connsiteY34-644" fmla="*/ 1713434 h 2654282"/>
                <a:gd name="connsiteX35-645" fmla="*/ 3078958 w 3217557"/>
                <a:gd name="connsiteY35-646" fmla="*/ 2077967 h 2654282"/>
                <a:gd name="connsiteX36-647" fmla="*/ 2505887 w 3217557"/>
                <a:gd name="connsiteY36-648" fmla="*/ 1713434 h 2654282"/>
                <a:gd name="connsiteX37-649" fmla="*/ 2886641 w 3217557"/>
                <a:gd name="connsiteY37-650" fmla="*/ 1713434 h 2654282"/>
                <a:gd name="connsiteX38-651" fmla="*/ 3217557 w 3217557"/>
                <a:gd name="connsiteY38-652" fmla="*/ 1382518 h 2654282"/>
                <a:gd name="connsiteX39-653" fmla="*/ 3217557 w 3217557"/>
                <a:gd name="connsiteY39-654" fmla="*/ 330916 h 2654282"/>
                <a:gd name="connsiteX40-655" fmla="*/ 2886641 w 3217557"/>
                <a:gd name="connsiteY40-656" fmla="*/ 0 h 2654282"/>
                <a:gd name="connsiteX0-657" fmla="*/ 1384251 w 3217557"/>
                <a:gd name="connsiteY0-658" fmla="*/ 661544 h 2654282"/>
                <a:gd name="connsiteX1-659" fmla="*/ 1574067 w 3217557"/>
                <a:gd name="connsiteY1-660" fmla="*/ 851360 h 2654282"/>
                <a:gd name="connsiteX2-661" fmla="*/ 1384251 w 3217557"/>
                <a:gd name="connsiteY2-662" fmla="*/ 1041176 h 2654282"/>
                <a:gd name="connsiteX3-663" fmla="*/ 1194435 w 3217557"/>
                <a:gd name="connsiteY3-664" fmla="*/ 851360 h 2654282"/>
                <a:gd name="connsiteX4-665" fmla="*/ 1384251 w 3217557"/>
                <a:gd name="connsiteY4-666" fmla="*/ 661544 h 2654282"/>
                <a:gd name="connsiteX5-667" fmla="*/ 1993421 w 3217557"/>
                <a:gd name="connsiteY5-668" fmla="*/ 661544 h 2654282"/>
                <a:gd name="connsiteX6-669" fmla="*/ 2183237 w 3217557"/>
                <a:gd name="connsiteY6-670" fmla="*/ 851360 h 2654282"/>
                <a:gd name="connsiteX7-671" fmla="*/ 1993421 w 3217557"/>
                <a:gd name="connsiteY7-672" fmla="*/ 1041176 h 2654282"/>
                <a:gd name="connsiteX8-673" fmla="*/ 1803605 w 3217557"/>
                <a:gd name="connsiteY8-674" fmla="*/ 851360 h 2654282"/>
                <a:gd name="connsiteX9-675" fmla="*/ 1993421 w 3217557"/>
                <a:gd name="connsiteY9-676" fmla="*/ 661544 h 2654282"/>
                <a:gd name="connsiteX10-677" fmla="*/ 2602591 w 3217557"/>
                <a:gd name="connsiteY10-678" fmla="*/ 661544 h 2654282"/>
                <a:gd name="connsiteX11-679" fmla="*/ 2792407 w 3217557"/>
                <a:gd name="connsiteY11-680" fmla="*/ 851360 h 2654282"/>
                <a:gd name="connsiteX12-681" fmla="*/ 2602591 w 3217557"/>
                <a:gd name="connsiteY12-682" fmla="*/ 1041176 h 2654282"/>
                <a:gd name="connsiteX13-683" fmla="*/ 2412775 w 3217557"/>
                <a:gd name="connsiteY13-684" fmla="*/ 851360 h 2654282"/>
                <a:gd name="connsiteX14-685" fmla="*/ 2602591 w 3217557"/>
                <a:gd name="connsiteY14-686" fmla="*/ 661544 h 2654282"/>
                <a:gd name="connsiteX15-687" fmla="*/ 677114 w 3217557"/>
                <a:gd name="connsiteY15-688" fmla="*/ 569491 h 2654282"/>
                <a:gd name="connsiteX16-689" fmla="*/ 330916 w 3217557"/>
                <a:gd name="connsiteY16-690" fmla="*/ 569491 h 2654282"/>
                <a:gd name="connsiteX17-691" fmla="*/ 0 w 3217557"/>
                <a:gd name="connsiteY17-692" fmla="*/ 900407 h 2654282"/>
                <a:gd name="connsiteX18-693" fmla="*/ 0 w 3217557"/>
                <a:gd name="connsiteY18-694" fmla="*/ 1952009 h 2654282"/>
                <a:gd name="connsiteX19-695" fmla="*/ 330916 w 3217557"/>
                <a:gd name="connsiteY19-696" fmla="*/ 2282925 h 2654282"/>
                <a:gd name="connsiteX20-697" fmla="*/ 711670 w 3217557"/>
                <a:gd name="connsiteY20-698" fmla="*/ 2282925 h 2654282"/>
                <a:gd name="connsiteX21-699" fmla="*/ 275077 w 3217557"/>
                <a:gd name="connsiteY21-700" fmla="*/ 2654282 h 2654282"/>
                <a:gd name="connsiteX22-701" fmla="*/ 1294529 w 3217557"/>
                <a:gd name="connsiteY22-702" fmla="*/ 2282925 h 2654282"/>
                <a:gd name="connsiteX23-703" fmla="*/ 2117356 w 3217557"/>
                <a:gd name="connsiteY23-704" fmla="*/ 2282925 h 2654282"/>
                <a:gd name="connsiteX24-705" fmla="*/ 2418395 w 3217557"/>
                <a:gd name="connsiteY24-706" fmla="*/ 2087951 h 2654282"/>
                <a:gd name="connsiteX25-707" fmla="*/ 1830857 w 3217557"/>
                <a:gd name="connsiteY25-708" fmla="*/ 1799347 h 2654282"/>
                <a:gd name="connsiteX26-709" fmla="*/ 1008030 w 3217557"/>
                <a:gd name="connsiteY26-710" fmla="*/ 1799347 h 2654282"/>
                <a:gd name="connsiteX27-711" fmla="*/ 677114 w 3217557"/>
                <a:gd name="connsiteY27-712" fmla="*/ 1468431 h 2654282"/>
                <a:gd name="connsiteX28-713" fmla="*/ 677114 w 3217557"/>
                <a:gd name="connsiteY28-714" fmla="*/ 569491 h 2654282"/>
                <a:gd name="connsiteX29-715" fmla="*/ 2886641 w 3217557"/>
                <a:gd name="connsiteY29-716" fmla="*/ 0 h 2654282"/>
                <a:gd name="connsiteX30-717" fmla="*/ 1100201 w 3217557"/>
                <a:gd name="connsiteY30-718" fmla="*/ 0 h 2654282"/>
                <a:gd name="connsiteX31-719" fmla="*/ 769285 w 3217557"/>
                <a:gd name="connsiteY31-720" fmla="*/ 330916 h 2654282"/>
                <a:gd name="connsiteX32-721" fmla="*/ 769285 w 3217557"/>
                <a:gd name="connsiteY32-722" fmla="*/ 1382518 h 2654282"/>
                <a:gd name="connsiteX33-723" fmla="*/ 1100201 w 3217557"/>
                <a:gd name="connsiteY33-724" fmla="*/ 1713434 h 2654282"/>
                <a:gd name="connsiteX34-725" fmla="*/ 1923028 w 3217557"/>
                <a:gd name="connsiteY34-726" fmla="*/ 1713434 h 2654282"/>
                <a:gd name="connsiteX35-727" fmla="*/ 3078958 w 3217557"/>
                <a:gd name="connsiteY35-728" fmla="*/ 2077967 h 2654282"/>
                <a:gd name="connsiteX36-729" fmla="*/ 2505887 w 3217557"/>
                <a:gd name="connsiteY36-730" fmla="*/ 1713434 h 2654282"/>
                <a:gd name="connsiteX37-731" fmla="*/ 2886641 w 3217557"/>
                <a:gd name="connsiteY37-732" fmla="*/ 1713434 h 2654282"/>
                <a:gd name="connsiteX38-733" fmla="*/ 3217557 w 3217557"/>
                <a:gd name="connsiteY38-734" fmla="*/ 1382518 h 2654282"/>
                <a:gd name="connsiteX39-735" fmla="*/ 3217557 w 3217557"/>
                <a:gd name="connsiteY39-736" fmla="*/ 330916 h 2654282"/>
                <a:gd name="connsiteX40-737" fmla="*/ 2886641 w 3217557"/>
                <a:gd name="connsiteY40-738" fmla="*/ 0 h 26542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</a:cxnLst>
              <a:rect l="l" t="t" r="r" b="b"/>
              <a:pathLst>
                <a:path w="3217557" h="2654282">
                  <a:moveTo>
                    <a:pt x="1384251" y="661544"/>
                  </a:moveTo>
                  <a:cubicBezTo>
                    <a:pt x="1489083" y="661544"/>
                    <a:pt x="1574067" y="746528"/>
                    <a:pt x="1574067" y="851360"/>
                  </a:cubicBezTo>
                  <a:cubicBezTo>
                    <a:pt x="1574067" y="956192"/>
                    <a:pt x="1489083" y="1041176"/>
                    <a:pt x="1384251" y="1041176"/>
                  </a:cubicBezTo>
                  <a:cubicBezTo>
                    <a:pt x="1279419" y="1041176"/>
                    <a:pt x="1194435" y="956192"/>
                    <a:pt x="1194435" y="851360"/>
                  </a:cubicBezTo>
                  <a:cubicBezTo>
                    <a:pt x="1194435" y="746528"/>
                    <a:pt x="1279419" y="661544"/>
                    <a:pt x="1384251" y="661544"/>
                  </a:cubicBezTo>
                  <a:close/>
                  <a:moveTo>
                    <a:pt x="1993421" y="661544"/>
                  </a:moveTo>
                  <a:cubicBezTo>
                    <a:pt x="2098253" y="661544"/>
                    <a:pt x="2183237" y="746528"/>
                    <a:pt x="2183237" y="851360"/>
                  </a:cubicBezTo>
                  <a:cubicBezTo>
                    <a:pt x="2183237" y="956192"/>
                    <a:pt x="2098253" y="1041176"/>
                    <a:pt x="1993421" y="1041176"/>
                  </a:cubicBezTo>
                  <a:cubicBezTo>
                    <a:pt x="1888589" y="1041176"/>
                    <a:pt x="1803605" y="956192"/>
                    <a:pt x="1803605" y="851360"/>
                  </a:cubicBezTo>
                  <a:cubicBezTo>
                    <a:pt x="1803605" y="746528"/>
                    <a:pt x="1888589" y="661544"/>
                    <a:pt x="1993421" y="661544"/>
                  </a:cubicBezTo>
                  <a:close/>
                  <a:moveTo>
                    <a:pt x="2602591" y="661544"/>
                  </a:moveTo>
                  <a:cubicBezTo>
                    <a:pt x="2707423" y="661544"/>
                    <a:pt x="2792407" y="746528"/>
                    <a:pt x="2792407" y="851360"/>
                  </a:cubicBezTo>
                  <a:cubicBezTo>
                    <a:pt x="2792407" y="956192"/>
                    <a:pt x="2707423" y="1041176"/>
                    <a:pt x="2602591" y="1041176"/>
                  </a:cubicBezTo>
                  <a:cubicBezTo>
                    <a:pt x="2497759" y="1041176"/>
                    <a:pt x="2412775" y="956192"/>
                    <a:pt x="2412775" y="851360"/>
                  </a:cubicBezTo>
                  <a:cubicBezTo>
                    <a:pt x="2412775" y="746528"/>
                    <a:pt x="2497759" y="661544"/>
                    <a:pt x="2602591" y="661544"/>
                  </a:cubicBezTo>
                  <a:close/>
                  <a:moveTo>
                    <a:pt x="677114" y="569491"/>
                  </a:moveTo>
                  <a:lnTo>
                    <a:pt x="330916" y="569491"/>
                  </a:lnTo>
                  <a:cubicBezTo>
                    <a:pt x="148156" y="569491"/>
                    <a:pt x="0" y="717647"/>
                    <a:pt x="0" y="900407"/>
                  </a:cubicBezTo>
                  <a:lnTo>
                    <a:pt x="0" y="1952009"/>
                  </a:lnTo>
                  <a:cubicBezTo>
                    <a:pt x="0" y="2134769"/>
                    <a:pt x="148156" y="2282925"/>
                    <a:pt x="330916" y="2282925"/>
                  </a:cubicBezTo>
                  <a:lnTo>
                    <a:pt x="711670" y="2282925"/>
                  </a:lnTo>
                  <a:cubicBezTo>
                    <a:pt x="639726" y="2394386"/>
                    <a:pt x="647101" y="2475544"/>
                    <a:pt x="275077" y="2654282"/>
                  </a:cubicBezTo>
                  <a:cubicBezTo>
                    <a:pt x="900998" y="2583693"/>
                    <a:pt x="998412" y="2552618"/>
                    <a:pt x="1294529" y="2282925"/>
                  </a:cubicBezTo>
                  <a:lnTo>
                    <a:pt x="2117356" y="2282925"/>
                  </a:lnTo>
                  <a:cubicBezTo>
                    <a:pt x="2251554" y="2282925"/>
                    <a:pt x="2367095" y="2203043"/>
                    <a:pt x="2418395" y="2087951"/>
                  </a:cubicBezTo>
                  <a:cubicBezTo>
                    <a:pt x="2205538" y="2022975"/>
                    <a:pt x="2032941" y="1932583"/>
                    <a:pt x="1830857" y="1799347"/>
                  </a:cubicBezTo>
                  <a:lnTo>
                    <a:pt x="1008030" y="1799347"/>
                  </a:lnTo>
                  <a:cubicBezTo>
                    <a:pt x="825270" y="1799347"/>
                    <a:pt x="677114" y="1651191"/>
                    <a:pt x="677114" y="1468431"/>
                  </a:cubicBezTo>
                  <a:lnTo>
                    <a:pt x="677114" y="569491"/>
                  </a:lnTo>
                  <a:close/>
                  <a:moveTo>
                    <a:pt x="2886641" y="0"/>
                  </a:moveTo>
                  <a:lnTo>
                    <a:pt x="1100201" y="0"/>
                  </a:lnTo>
                  <a:cubicBezTo>
                    <a:pt x="917441" y="0"/>
                    <a:pt x="769285" y="148156"/>
                    <a:pt x="769285" y="330916"/>
                  </a:cubicBezTo>
                  <a:lnTo>
                    <a:pt x="769285" y="1382518"/>
                  </a:lnTo>
                  <a:cubicBezTo>
                    <a:pt x="769285" y="1565278"/>
                    <a:pt x="917441" y="1713434"/>
                    <a:pt x="1100201" y="1713434"/>
                  </a:cubicBezTo>
                  <a:lnTo>
                    <a:pt x="1923028" y="1713434"/>
                  </a:lnTo>
                  <a:cubicBezTo>
                    <a:pt x="2301032" y="1962656"/>
                    <a:pt x="2453037" y="2007378"/>
                    <a:pt x="3078958" y="2077967"/>
                  </a:cubicBezTo>
                  <a:cubicBezTo>
                    <a:pt x="2713759" y="1878758"/>
                    <a:pt x="2673367" y="1899957"/>
                    <a:pt x="2505887" y="1713434"/>
                  </a:cubicBezTo>
                  <a:lnTo>
                    <a:pt x="2886641" y="1713434"/>
                  </a:lnTo>
                  <a:cubicBezTo>
                    <a:pt x="3069401" y="1713434"/>
                    <a:pt x="3217557" y="1565278"/>
                    <a:pt x="3217557" y="1382518"/>
                  </a:cubicBezTo>
                  <a:lnTo>
                    <a:pt x="3217557" y="330916"/>
                  </a:lnTo>
                  <a:cubicBezTo>
                    <a:pt x="3217557" y="148156"/>
                    <a:pt x="3069401" y="0"/>
                    <a:pt x="28866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92500" lnSpcReduction="20000"/>
            </a:bodyPr>
            <a:lstStyle/>
            <a:p>
              <a:pPr algn="ctr"/>
              <a:endParaRPr lang="ko-KR" altLang="en-US"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59" name="文本框 58"/>
          <p:cNvSpPr txBox="1"/>
          <p:nvPr>
            <p:custDataLst>
              <p:tags r:id="rId15"/>
            </p:custDataLst>
          </p:nvPr>
        </p:nvSpPr>
        <p:spPr>
          <a:xfrm>
            <a:off x="4447539" y="2301240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ct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0" name="文本框 59"/>
          <p:cNvSpPr txBox="1"/>
          <p:nvPr>
            <p:custDataLst>
              <p:tags r:id="rId16"/>
            </p:custDataLst>
          </p:nvPr>
        </p:nvSpPr>
        <p:spPr>
          <a:xfrm>
            <a:off x="4447540" y="1602105"/>
            <a:ext cx="3172460" cy="68834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ctr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" name="椭圆 2"/>
          <p:cNvSpPr/>
          <p:nvPr>
            <p:custDataLst>
              <p:tags r:id="rId17"/>
            </p:custDataLst>
          </p:nvPr>
        </p:nvSpPr>
        <p:spPr>
          <a:xfrm>
            <a:off x="5370195" y="3932555"/>
            <a:ext cx="1325245" cy="13252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18"/>
            </p:custDataLst>
          </p:nvPr>
        </p:nvSpPr>
        <p:spPr>
          <a:xfrm>
            <a:off x="5377180" y="4395470"/>
            <a:ext cx="1310640" cy="398780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lstStyle/>
          <a:p>
            <a:pPr algn="ctr" fontAlgn="auto"/>
            <a:r>
              <a:rPr lang="en-US" altLang="zh-CN" sz="2000" spc="1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添加标题</a:t>
            </a:r>
            <a:endParaRPr lang="en-US" altLang="zh-CN" sz="2000" spc="150" dirty="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9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 userDrawn="1">
            <p:custDataLst>
              <p:tags r:id="rId20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21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2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直接连接符 49"/>
          <p:cNvCxnSpPr/>
          <p:nvPr>
            <p:custDataLst>
              <p:tags r:id="rId1"/>
            </p:custDataLst>
          </p:nvPr>
        </p:nvCxnSpPr>
        <p:spPr>
          <a:xfrm flipH="1" flipV="1">
            <a:off x="6465570" y="4551045"/>
            <a:ext cx="612775" cy="56959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>
            <p:custDataLst>
              <p:tags r:id="rId2"/>
            </p:custDataLst>
          </p:nvPr>
        </p:nvCxnSpPr>
        <p:spPr>
          <a:xfrm flipH="1">
            <a:off x="6465570" y="3354070"/>
            <a:ext cx="612775" cy="56959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>
            <p:custDataLst>
              <p:tags r:id="rId3"/>
            </p:custDataLst>
          </p:nvPr>
        </p:nvCxnSpPr>
        <p:spPr>
          <a:xfrm flipV="1">
            <a:off x="5003800" y="4551045"/>
            <a:ext cx="612775" cy="56959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>
            <p:custDataLst>
              <p:tags r:id="rId4"/>
            </p:custDataLst>
          </p:nvPr>
        </p:nvCxnSpPr>
        <p:spPr>
          <a:xfrm>
            <a:off x="5003800" y="3354070"/>
            <a:ext cx="612775" cy="56959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>
            <p:custDataLst>
              <p:tags r:id="rId5"/>
            </p:custDataLst>
          </p:nvPr>
        </p:nvSpPr>
        <p:spPr>
          <a:xfrm>
            <a:off x="6962775" y="4867910"/>
            <a:ext cx="702945" cy="70294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" name="椭圆 5"/>
          <p:cNvSpPr/>
          <p:nvPr>
            <p:custDataLst>
              <p:tags r:id="rId6"/>
            </p:custDataLst>
          </p:nvPr>
        </p:nvSpPr>
        <p:spPr>
          <a:xfrm>
            <a:off x="4432935" y="4867910"/>
            <a:ext cx="702945" cy="7029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椭圆 12"/>
          <p:cNvSpPr/>
          <p:nvPr>
            <p:custDataLst>
              <p:tags r:id="rId7"/>
            </p:custDataLst>
          </p:nvPr>
        </p:nvSpPr>
        <p:spPr>
          <a:xfrm>
            <a:off x="4437380" y="2804160"/>
            <a:ext cx="702945" cy="7029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4" name="椭圆 13"/>
          <p:cNvSpPr/>
          <p:nvPr>
            <p:custDataLst>
              <p:tags r:id="rId8"/>
            </p:custDataLst>
          </p:nvPr>
        </p:nvSpPr>
        <p:spPr>
          <a:xfrm>
            <a:off x="6962775" y="2772410"/>
            <a:ext cx="702945" cy="7029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6" name="Rounded Rectangle 10"/>
          <p:cNvSpPr/>
          <p:nvPr>
            <p:custDataLst>
              <p:tags r:id="rId9"/>
            </p:custDataLst>
          </p:nvPr>
        </p:nvSpPr>
        <p:spPr>
          <a:xfrm>
            <a:off x="7178675" y="5029835"/>
            <a:ext cx="302260" cy="400050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7" name="Rounded Rectangle 7"/>
          <p:cNvSpPr/>
          <p:nvPr>
            <p:custDataLst>
              <p:tags r:id="rId10"/>
            </p:custDataLst>
          </p:nvPr>
        </p:nvSpPr>
        <p:spPr>
          <a:xfrm>
            <a:off x="4654550" y="4990465"/>
            <a:ext cx="259715" cy="44894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Rectangle 18"/>
          <p:cNvSpPr/>
          <p:nvPr>
            <p:custDataLst>
              <p:tags r:id="rId11"/>
            </p:custDataLst>
          </p:nvPr>
        </p:nvSpPr>
        <p:spPr>
          <a:xfrm>
            <a:off x="4584065" y="3006725"/>
            <a:ext cx="398145" cy="316230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72500"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9" name="Rounded Rectangle 25"/>
          <p:cNvSpPr/>
          <p:nvPr>
            <p:custDataLst>
              <p:tags r:id="rId12"/>
            </p:custDataLst>
          </p:nvPr>
        </p:nvSpPr>
        <p:spPr>
          <a:xfrm>
            <a:off x="7176770" y="2925445"/>
            <a:ext cx="268605" cy="377825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13"/>
            </p:custDataLst>
          </p:nvPr>
        </p:nvSpPr>
        <p:spPr>
          <a:xfrm>
            <a:off x="7867650" y="2556510"/>
            <a:ext cx="3276600" cy="56388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14"/>
            </p:custDataLst>
          </p:nvPr>
        </p:nvSpPr>
        <p:spPr>
          <a:xfrm>
            <a:off x="7867650" y="3131820"/>
            <a:ext cx="327533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文本框 24"/>
          <p:cNvSpPr txBox="1"/>
          <p:nvPr>
            <p:custDataLst>
              <p:tags r:id="rId15"/>
            </p:custDataLst>
          </p:nvPr>
        </p:nvSpPr>
        <p:spPr>
          <a:xfrm>
            <a:off x="7844790" y="4695825"/>
            <a:ext cx="3276600" cy="56388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6" name="文本框 25"/>
          <p:cNvSpPr txBox="1"/>
          <p:nvPr>
            <p:custDataLst>
              <p:tags r:id="rId16"/>
            </p:custDataLst>
          </p:nvPr>
        </p:nvSpPr>
        <p:spPr>
          <a:xfrm>
            <a:off x="7844790" y="5271135"/>
            <a:ext cx="327533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17"/>
            </p:custDataLst>
          </p:nvPr>
        </p:nvSpPr>
        <p:spPr>
          <a:xfrm>
            <a:off x="1039495" y="4542790"/>
            <a:ext cx="3290570" cy="71691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8" name="文本框 27"/>
          <p:cNvSpPr txBox="1"/>
          <p:nvPr>
            <p:custDataLst>
              <p:tags r:id="rId18"/>
            </p:custDataLst>
          </p:nvPr>
        </p:nvSpPr>
        <p:spPr>
          <a:xfrm>
            <a:off x="1054735" y="5271135"/>
            <a:ext cx="327533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19"/>
            </p:custDataLst>
          </p:nvPr>
        </p:nvSpPr>
        <p:spPr>
          <a:xfrm>
            <a:off x="1034415" y="2548890"/>
            <a:ext cx="3290570" cy="71691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20"/>
            </p:custDataLst>
          </p:nvPr>
        </p:nvSpPr>
        <p:spPr>
          <a:xfrm>
            <a:off x="1049655" y="3277235"/>
            <a:ext cx="327533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" name="椭圆 2"/>
          <p:cNvSpPr/>
          <p:nvPr>
            <p:custDataLst>
              <p:tags r:id="rId21"/>
            </p:custDataLst>
          </p:nvPr>
        </p:nvSpPr>
        <p:spPr>
          <a:xfrm>
            <a:off x="5432425" y="3376295"/>
            <a:ext cx="1325245" cy="13252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22"/>
            </p:custDataLst>
          </p:nvPr>
        </p:nvSpPr>
        <p:spPr>
          <a:xfrm>
            <a:off x="5439410" y="3839210"/>
            <a:ext cx="1310640" cy="398780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lstStyle/>
          <a:p>
            <a:pPr algn="ctr" fontAlgn="auto"/>
            <a:r>
              <a:rPr lang="en-US" altLang="zh-CN" sz="2000" spc="1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添加标题</a:t>
            </a:r>
            <a:endParaRPr lang="en-US" altLang="zh-CN" sz="2000" spc="150" dirty="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3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 userDrawn="1">
            <p:custDataLst>
              <p:tags r:id="rId24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25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6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直接连接符 40"/>
          <p:cNvCxnSpPr>
            <a:stCxn id="14" idx="2"/>
          </p:cNvCxnSpPr>
          <p:nvPr>
            <p:custDataLst>
              <p:tags r:id="rId1"/>
            </p:custDataLst>
          </p:nvPr>
        </p:nvCxnSpPr>
        <p:spPr>
          <a:xfrm flipH="1">
            <a:off x="6605270" y="3928745"/>
            <a:ext cx="864235" cy="25209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>
            <p:custDataLst>
              <p:tags r:id="rId2"/>
            </p:custDataLst>
          </p:nvPr>
        </p:nvCxnSpPr>
        <p:spPr>
          <a:xfrm>
            <a:off x="4635500" y="3924935"/>
            <a:ext cx="864235" cy="25209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>
            <p:custDataLst>
              <p:tags r:id="rId3"/>
            </p:custDataLst>
          </p:nvPr>
        </p:nvCxnSpPr>
        <p:spPr>
          <a:xfrm>
            <a:off x="6123940" y="3031490"/>
            <a:ext cx="1270" cy="83375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>
            <p:custDataLst>
              <p:tags r:id="rId4"/>
            </p:custDataLst>
          </p:nvPr>
        </p:nvSpPr>
        <p:spPr>
          <a:xfrm>
            <a:off x="6744335" y="5344160"/>
            <a:ext cx="702945" cy="7029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" name="椭圆 5"/>
          <p:cNvSpPr/>
          <p:nvPr>
            <p:custDataLst>
              <p:tags r:id="rId5"/>
            </p:custDataLst>
          </p:nvPr>
        </p:nvSpPr>
        <p:spPr>
          <a:xfrm>
            <a:off x="4716780" y="5344160"/>
            <a:ext cx="702945" cy="70294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cxnSp>
        <p:nvCxnSpPr>
          <p:cNvPr id="9" name="直接连接符 8"/>
          <p:cNvCxnSpPr>
            <a:endCxn id="5" idx="1"/>
          </p:cNvCxnSpPr>
          <p:nvPr>
            <p:custDataLst>
              <p:tags r:id="rId6"/>
            </p:custDataLst>
          </p:nvPr>
        </p:nvCxnSpPr>
        <p:spPr>
          <a:xfrm>
            <a:off x="6363970" y="4771390"/>
            <a:ext cx="483870" cy="67500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6" idx="7"/>
          </p:cNvCxnSpPr>
          <p:nvPr>
            <p:custDataLst>
              <p:tags r:id="rId7"/>
            </p:custDataLst>
          </p:nvPr>
        </p:nvCxnSpPr>
        <p:spPr>
          <a:xfrm flipH="1">
            <a:off x="5316220" y="4827905"/>
            <a:ext cx="443230" cy="619125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>
            <p:custDataLst>
              <p:tags r:id="rId8"/>
            </p:custDataLst>
          </p:nvPr>
        </p:nvSpPr>
        <p:spPr>
          <a:xfrm>
            <a:off x="3937000" y="3568065"/>
            <a:ext cx="702945" cy="7029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4" name="椭圆 13"/>
          <p:cNvSpPr/>
          <p:nvPr>
            <p:custDataLst>
              <p:tags r:id="rId9"/>
            </p:custDataLst>
          </p:nvPr>
        </p:nvSpPr>
        <p:spPr>
          <a:xfrm>
            <a:off x="7470140" y="3577590"/>
            <a:ext cx="702945" cy="7029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6" name="Rounded Rectangle 10"/>
          <p:cNvSpPr/>
          <p:nvPr>
            <p:custDataLst>
              <p:tags r:id="rId10"/>
            </p:custDataLst>
          </p:nvPr>
        </p:nvSpPr>
        <p:spPr>
          <a:xfrm>
            <a:off x="6959600" y="5506085"/>
            <a:ext cx="302260" cy="400050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7" name="Rounded Rectangle 7"/>
          <p:cNvSpPr/>
          <p:nvPr>
            <p:custDataLst>
              <p:tags r:id="rId11"/>
            </p:custDataLst>
          </p:nvPr>
        </p:nvSpPr>
        <p:spPr>
          <a:xfrm>
            <a:off x="4938395" y="5466715"/>
            <a:ext cx="259715" cy="44894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Rectangle 18"/>
          <p:cNvSpPr/>
          <p:nvPr>
            <p:custDataLst>
              <p:tags r:id="rId12"/>
            </p:custDataLst>
          </p:nvPr>
        </p:nvSpPr>
        <p:spPr>
          <a:xfrm>
            <a:off x="4083050" y="3770630"/>
            <a:ext cx="398145" cy="316230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72500"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9" name="Rounded Rectangle 25"/>
          <p:cNvSpPr/>
          <p:nvPr>
            <p:custDataLst>
              <p:tags r:id="rId13"/>
            </p:custDataLst>
          </p:nvPr>
        </p:nvSpPr>
        <p:spPr>
          <a:xfrm>
            <a:off x="7683500" y="3730625"/>
            <a:ext cx="268605" cy="377825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grpSp>
        <p:nvGrpSpPr>
          <p:cNvPr id="39" name="组合 38"/>
          <p:cNvGrpSpPr/>
          <p:nvPr>
            <p:custDataLst>
              <p:tags r:id="rId14"/>
            </p:custDataLst>
          </p:nvPr>
        </p:nvGrpSpPr>
        <p:grpSpPr>
          <a:xfrm>
            <a:off x="5789295" y="2413635"/>
            <a:ext cx="702945" cy="702945"/>
            <a:chOff x="5707833" y="2164818"/>
            <a:chExt cx="702907" cy="702907"/>
          </a:xfrm>
        </p:grpSpPr>
        <p:sp>
          <p:nvSpPr>
            <p:cNvPr id="8" name="椭圆 7"/>
            <p:cNvSpPr/>
            <p:nvPr>
              <p:custDataLst>
                <p:tags r:id="rId15"/>
              </p:custDataLst>
            </p:nvPr>
          </p:nvSpPr>
          <p:spPr>
            <a:xfrm>
              <a:off x="5707833" y="2164818"/>
              <a:ext cx="702907" cy="702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/>
            </a:bodyPr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20" name="Rounded Rectangle 5"/>
            <p:cNvSpPr/>
            <p:nvPr>
              <p:custDataLst>
                <p:tags r:id="rId16"/>
              </p:custDataLst>
            </p:nvPr>
          </p:nvSpPr>
          <p:spPr>
            <a:xfrm flipH="1">
              <a:off x="5868268" y="2375815"/>
              <a:ext cx="382034" cy="315154"/>
            </a:xfrm>
            <a:custGeom>
              <a:avLst/>
              <a:gdLst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-1" fmla="*/ 1384251 w 3217557"/>
                <a:gd name="connsiteY0-2" fmla="*/ 661544 h 2702049"/>
                <a:gd name="connsiteX1-3" fmla="*/ 1574067 w 3217557"/>
                <a:gd name="connsiteY1-4" fmla="*/ 851360 h 2702049"/>
                <a:gd name="connsiteX2-5" fmla="*/ 1384251 w 3217557"/>
                <a:gd name="connsiteY2-6" fmla="*/ 1041176 h 2702049"/>
                <a:gd name="connsiteX3-7" fmla="*/ 1194435 w 3217557"/>
                <a:gd name="connsiteY3-8" fmla="*/ 851360 h 2702049"/>
                <a:gd name="connsiteX4-9" fmla="*/ 1384251 w 3217557"/>
                <a:gd name="connsiteY4-10" fmla="*/ 661544 h 2702049"/>
                <a:gd name="connsiteX5-11" fmla="*/ 1993421 w 3217557"/>
                <a:gd name="connsiteY5-12" fmla="*/ 661544 h 2702049"/>
                <a:gd name="connsiteX6-13" fmla="*/ 2183237 w 3217557"/>
                <a:gd name="connsiteY6-14" fmla="*/ 851360 h 2702049"/>
                <a:gd name="connsiteX7-15" fmla="*/ 1993421 w 3217557"/>
                <a:gd name="connsiteY7-16" fmla="*/ 1041176 h 2702049"/>
                <a:gd name="connsiteX8-17" fmla="*/ 1803605 w 3217557"/>
                <a:gd name="connsiteY8-18" fmla="*/ 851360 h 2702049"/>
                <a:gd name="connsiteX9-19" fmla="*/ 1993421 w 3217557"/>
                <a:gd name="connsiteY9-20" fmla="*/ 661544 h 2702049"/>
                <a:gd name="connsiteX10-21" fmla="*/ 2602591 w 3217557"/>
                <a:gd name="connsiteY10-22" fmla="*/ 661544 h 2702049"/>
                <a:gd name="connsiteX11-23" fmla="*/ 2792407 w 3217557"/>
                <a:gd name="connsiteY11-24" fmla="*/ 851360 h 2702049"/>
                <a:gd name="connsiteX12-25" fmla="*/ 2602591 w 3217557"/>
                <a:gd name="connsiteY12-26" fmla="*/ 1041176 h 2702049"/>
                <a:gd name="connsiteX13-27" fmla="*/ 2412775 w 3217557"/>
                <a:gd name="connsiteY13-28" fmla="*/ 851360 h 2702049"/>
                <a:gd name="connsiteX14-29" fmla="*/ 2602591 w 3217557"/>
                <a:gd name="connsiteY14-30" fmla="*/ 661544 h 2702049"/>
                <a:gd name="connsiteX15-31" fmla="*/ 677114 w 3217557"/>
                <a:gd name="connsiteY15-32" fmla="*/ 569491 h 2702049"/>
                <a:gd name="connsiteX16-33" fmla="*/ 330916 w 3217557"/>
                <a:gd name="connsiteY16-34" fmla="*/ 569491 h 2702049"/>
                <a:gd name="connsiteX17-35" fmla="*/ 0 w 3217557"/>
                <a:gd name="connsiteY17-36" fmla="*/ 900407 h 2702049"/>
                <a:gd name="connsiteX18-37" fmla="*/ 0 w 3217557"/>
                <a:gd name="connsiteY18-38" fmla="*/ 1952009 h 2702049"/>
                <a:gd name="connsiteX19-39" fmla="*/ 330916 w 3217557"/>
                <a:gd name="connsiteY19-40" fmla="*/ 2282925 h 2702049"/>
                <a:gd name="connsiteX20-41" fmla="*/ 711670 w 3217557"/>
                <a:gd name="connsiteY20-42" fmla="*/ 2282925 h 2702049"/>
                <a:gd name="connsiteX21-43" fmla="*/ 15770 w 3217557"/>
                <a:gd name="connsiteY21-44" fmla="*/ 2702049 h 2702049"/>
                <a:gd name="connsiteX22-45" fmla="*/ 1294529 w 3217557"/>
                <a:gd name="connsiteY22-46" fmla="*/ 2282925 h 2702049"/>
                <a:gd name="connsiteX23-47" fmla="*/ 2117356 w 3217557"/>
                <a:gd name="connsiteY23-48" fmla="*/ 2282925 h 2702049"/>
                <a:gd name="connsiteX24-49" fmla="*/ 2418395 w 3217557"/>
                <a:gd name="connsiteY24-50" fmla="*/ 2087951 h 2702049"/>
                <a:gd name="connsiteX25-51" fmla="*/ 1830857 w 3217557"/>
                <a:gd name="connsiteY25-52" fmla="*/ 1799347 h 2702049"/>
                <a:gd name="connsiteX26-53" fmla="*/ 1008030 w 3217557"/>
                <a:gd name="connsiteY26-54" fmla="*/ 1799347 h 2702049"/>
                <a:gd name="connsiteX27-55" fmla="*/ 677114 w 3217557"/>
                <a:gd name="connsiteY27-56" fmla="*/ 1468431 h 2702049"/>
                <a:gd name="connsiteX28-57" fmla="*/ 677114 w 3217557"/>
                <a:gd name="connsiteY28-58" fmla="*/ 569491 h 2702049"/>
                <a:gd name="connsiteX29-59" fmla="*/ 2886641 w 3217557"/>
                <a:gd name="connsiteY29-60" fmla="*/ 0 h 2702049"/>
                <a:gd name="connsiteX30-61" fmla="*/ 1100201 w 3217557"/>
                <a:gd name="connsiteY30-62" fmla="*/ 0 h 2702049"/>
                <a:gd name="connsiteX31-63" fmla="*/ 769285 w 3217557"/>
                <a:gd name="connsiteY31-64" fmla="*/ 330916 h 2702049"/>
                <a:gd name="connsiteX32-65" fmla="*/ 769285 w 3217557"/>
                <a:gd name="connsiteY32-66" fmla="*/ 1382518 h 2702049"/>
                <a:gd name="connsiteX33-67" fmla="*/ 1100201 w 3217557"/>
                <a:gd name="connsiteY33-68" fmla="*/ 1713434 h 2702049"/>
                <a:gd name="connsiteX34-69" fmla="*/ 1923028 w 3217557"/>
                <a:gd name="connsiteY34-70" fmla="*/ 1713434 h 2702049"/>
                <a:gd name="connsiteX35-71" fmla="*/ 3078958 w 3217557"/>
                <a:gd name="connsiteY35-72" fmla="*/ 2077967 h 2702049"/>
                <a:gd name="connsiteX36-73" fmla="*/ 2505887 w 3217557"/>
                <a:gd name="connsiteY36-74" fmla="*/ 1713434 h 2702049"/>
                <a:gd name="connsiteX37-75" fmla="*/ 2886641 w 3217557"/>
                <a:gd name="connsiteY37-76" fmla="*/ 1713434 h 2702049"/>
                <a:gd name="connsiteX38-77" fmla="*/ 3217557 w 3217557"/>
                <a:gd name="connsiteY38-78" fmla="*/ 1382518 h 2702049"/>
                <a:gd name="connsiteX39-79" fmla="*/ 3217557 w 3217557"/>
                <a:gd name="connsiteY39-80" fmla="*/ 330916 h 2702049"/>
                <a:gd name="connsiteX40-81" fmla="*/ 2886641 w 3217557"/>
                <a:gd name="connsiteY40-82" fmla="*/ 0 h 2702049"/>
                <a:gd name="connsiteX0-83" fmla="*/ 1384251 w 3217557"/>
                <a:gd name="connsiteY0-84" fmla="*/ 661544 h 2633810"/>
                <a:gd name="connsiteX1-85" fmla="*/ 1574067 w 3217557"/>
                <a:gd name="connsiteY1-86" fmla="*/ 851360 h 2633810"/>
                <a:gd name="connsiteX2-87" fmla="*/ 1384251 w 3217557"/>
                <a:gd name="connsiteY2-88" fmla="*/ 1041176 h 2633810"/>
                <a:gd name="connsiteX3-89" fmla="*/ 1194435 w 3217557"/>
                <a:gd name="connsiteY3-90" fmla="*/ 851360 h 2633810"/>
                <a:gd name="connsiteX4-91" fmla="*/ 1384251 w 3217557"/>
                <a:gd name="connsiteY4-92" fmla="*/ 661544 h 2633810"/>
                <a:gd name="connsiteX5-93" fmla="*/ 1993421 w 3217557"/>
                <a:gd name="connsiteY5-94" fmla="*/ 661544 h 2633810"/>
                <a:gd name="connsiteX6-95" fmla="*/ 2183237 w 3217557"/>
                <a:gd name="connsiteY6-96" fmla="*/ 851360 h 2633810"/>
                <a:gd name="connsiteX7-97" fmla="*/ 1993421 w 3217557"/>
                <a:gd name="connsiteY7-98" fmla="*/ 1041176 h 2633810"/>
                <a:gd name="connsiteX8-99" fmla="*/ 1803605 w 3217557"/>
                <a:gd name="connsiteY8-100" fmla="*/ 851360 h 2633810"/>
                <a:gd name="connsiteX9-101" fmla="*/ 1993421 w 3217557"/>
                <a:gd name="connsiteY9-102" fmla="*/ 661544 h 2633810"/>
                <a:gd name="connsiteX10-103" fmla="*/ 2602591 w 3217557"/>
                <a:gd name="connsiteY10-104" fmla="*/ 661544 h 2633810"/>
                <a:gd name="connsiteX11-105" fmla="*/ 2792407 w 3217557"/>
                <a:gd name="connsiteY11-106" fmla="*/ 851360 h 2633810"/>
                <a:gd name="connsiteX12-107" fmla="*/ 2602591 w 3217557"/>
                <a:gd name="connsiteY12-108" fmla="*/ 1041176 h 2633810"/>
                <a:gd name="connsiteX13-109" fmla="*/ 2412775 w 3217557"/>
                <a:gd name="connsiteY13-110" fmla="*/ 851360 h 2633810"/>
                <a:gd name="connsiteX14-111" fmla="*/ 2602591 w 3217557"/>
                <a:gd name="connsiteY14-112" fmla="*/ 661544 h 2633810"/>
                <a:gd name="connsiteX15-113" fmla="*/ 677114 w 3217557"/>
                <a:gd name="connsiteY15-114" fmla="*/ 569491 h 2633810"/>
                <a:gd name="connsiteX16-115" fmla="*/ 330916 w 3217557"/>
                <a:gd name="connsiteY16-116" fmla="*/ 569491 h 2633810"/>
                <a:gd name="connsiteX17-117" fmla="*/ 0 w 3217557"/>
                <a:gd name="connsiteY17-118" fmla="*/ 900407 h 2633810"/>
                <a:gd name="connsiteX18-119" fmla="*/ 0 w 3217557"/>
                <a:gd name="connsiteY18-120" fmla="*/ 1952009 h 2633810"/>
                <a:gd name="connsiteX19-121" fmla="*/ 330916 w 3217557"/>
                <a:gd name="connsiteY19-122" fmla="*/ 2282925 h 2633810"/>
                <a:gd name="connsiteX20-123" fmla="*/ 711670 w 3217557"/>
                <a:gd name="connsiteY20-124" fmla="*/ 2282925 h 2633810"/>
                <a:gd name="connsiteX21-125" fmla="*/ 165895 w 3217557"/>
                <a:gd name="connsiteY21-126" fmla="*/ 2633810 h 2633810"/>
                <a:gd name="connsiteX22-127" fmla="*/ 1294529 w 3217557"/>
                <a:gd name="connsiteY22-128" fmla="*/ 2282925 h 2633810"/>
                <a:gd name="connsiteX23-129" fmla="*/ 2117356 w 3217557"/>
                <a:gd name="connsiteY23-130" fmla="*/ 2282925 h 2633810"/>
                <a:gd name="connsiteX24-131" fmla="*/ 2418395 w 3217557"/>
                <a:gd name="connsiteY24-132" fmla="*/ 2087951 h 2633810"/>
                <a:gd name="connsiteX25-133" fmla="*/ 1830857 w 3217557"/>
                <a:gd name="connsiteY25-134" fmla="*/ 1799347 h 2633810"/>
                <a:gd name="connsiteX26-135" fmla="*/ 1008030 w 3217557"/>
                <a:gd name="connsiteY26-136" fmla="*/ 1799347 h 2633810"/>
                <a:gd name="connsiteX27-137" fmla="*/ 677114 w 3217557"/>
                <a:gd name="connsiteY27-138" fmla="*/ 1468431 h 2633810"/>
                <a:gd name="connsiteX28-139" fmla="*/ 677114 w 3217557"/>
                <a:gd name="connsiteY28-140" fmla="*/ 569491 h 2633810"/>
                <a:gd name="connsiteX29-141" fmla="*/ 2886641 w 3217557"/>
                <a:gd name="connsiteY29-142" fmla="*/ 0 h 2633810"/>
                <a:gd name="connsiteX30-143" fmla="*/ 1100201 w 3217557"/>
                <a:gd name="connsiteY30-144" fmla="*/ 0 h 2633810"/>
                <a:gd name="connsiteX31-145" fmla="*/ 769285 w 3217557"/>
                <a:gd name="connsiteY31-146" fmla="*/ 330916 h 2633810"/>
                <a:gd name="connsiteX32-147" fmla="*/ 769285 w 3217557"/>
                <a:gd name="connsiteY32-148" fmla="*/ 1382518 h 2633810"/>
                <a:gd name="connsiteX33-149" fmla="*/ 1100201 w 3217557"/>
                <a:gd name="connsiteY33-150" fmla="*/ 1713434 h 2633810"/>
                <a:gd name="connsiteX34-151" fmla="*/ 1923028 w 3217557"/>
                <a:gd name="connsiteY34-152" fmla="*/ 1713434 h 2633810"/>
                <a:gd name="connsiteX35-153" fmla="*/ 3078958 w 3217557"/>
                <a:gd name="connsiteY35-154" fmla="*/ 2077967 h 2633810"/>
                <a:gd name="connsiteX36-155" fmla="*/ 2505887 w 3217557"/>
                <a:gd name="connsiteY36-156" fmla="*/ 1713434 h 2633810"/>
                <a:gd name="connsiteX37-157" fmla="*/ 2886641 w 3217557"/>
                <a:gd name="connsiteY37-158" fmla="*/ 1713434 h 2633810"/>
                <a:gd name="connsiteX38-159" fmla="*/ 3217557 w 3217557"/>
                <a:gd name="connsiteY38-160" fmla="*/ 1382518 h 2633810"/>
                <a:gd name="connsiteX39-161" fmla="*/ 3217557 w 3217557"/>
                <a:gd name="connsiteY39-162" fmla="*/ 330916 h 2633810"/>
                <a:gd name="connsiteX40-163" fmla="*/ 2886641 w 3217557"/>
                <a:gd name="connsiteY40-164" fmla="*/ 0 h 2633810"/>
                <a:gd name="connsiteX0-165" fmla="*/ 1384251 w 3217557"/>
                <a:gd name="connsiteY0-166" fmla="*/ 661544 h 2633810"/>
                <a:gd name="connsiteX1-167" fmla="*/ 1574067 w 3217557"/>
                <a:gd name="connsiteY1-168" fmla="*/ 851360 h 2633810"/>
                <a:gd name="connsiteX2-169" fmla="*/ 1384251 w 3217557"/>
                <a:gd name="connsiteY2-170" fmla="*/ 1041176 h 2633810"/>
                <a:gd name="connsiteX3-171" fmla="*/ 1194435 w 3217557"/>
                <a:gd name="connsiteY3-172" fmla="*/ 851360 h 2633810"/>
                <a:gd name="connsiteX4-173" fmla="*/ 1384251 w 3217557"/>
                <a:gd name="connsiteY4-174" fmla="*/ 661544 h 2633810"/>
                <a:gd name="connsiteX5-175" fmla="*/ 1993421 w 3217557"/>
                <a:gd name="connsiteY5-176" fmla="*/ 661544 h 2633810"/>
                <a:gd name="connsiteX6-177" fmla="*/ 2183237 w 3217557"/>
                <a:gd name="connsiteY6-178" fmla="*/ 851360 h 2633810"/>
                <a:gd name="connsiteX7-179" fmla="*/ 1993421 w 3217557"/>
                <a:gd name="connsiteY7-180" fmla="*/ 1041176 h 2633810"/>
                <a:gd name="connsiteX8-181" fmla="*/ 1803605 w 3217557"/>
                <a:gd name="connsiteY8-182" fmla="*/ 851360 h 2633810"/>
                <a:gd name="connsiteX9-183" fmla="*/ 1993421 w 3217557"/>
                <a:gd name="connsiteY9-184" fmla="*/ 661544 h 2633810"/>
                <a:gd name="connsiteX10-185" fmla="*/ 2602591 w 3217557"/>
                <a:gd name="connsiteY10-186" fmla="*/ 661544 h 2633810"/>
                <a:gd name="connsiteX11-187" fmla="*/ 2792407 w 3217557"/>
                <a:gd name="connsiteY11-188" fmla="*/ 851360 h 2633810"/>
                <a:gd name="connsiteX12-189" fmla="*/ 2602591 w 3217557"/>
                <a:gd name="connsiteY12-190" fmla="*/ 1041176 h 2633810"/>
                <a:gd name="connsiteX13-191" fmla="*/ 2412775 w 3217557"/>
                <a:gd name="connsiteY13-192" fmla="*/ 851360 h 2633810"/>
                <a:gd name="connsiteX14-193" fmla="*/ 2602591 w 3217557"/>
                <a:gd name="connsiteY14-194" fmla="*/ 661544 h 2633810"/>
                <a:gd name="connsiteX15-195" fmla="*/ 677114 w 3217557"/>
                <a:gd name="connsiteY15-196" fmla="*/ 569491 h 2633810"/>
                <a:gd name="connsiteX16-197" fmla="*/ 330916 w 3217557"/>
                <a:gd name="connsiteY16-198" fmla="*/ 569491 h 2633810"/>
                <a:gd name="connsiteX17-199" fmla="*/ 0 w 3217557"/>
                <a:gd name="connsiteY17-200" fmla="*/ 900407 h 2633810"/>
                <a:gd name="connsiteX18-201" fmla="*/ 0 w 3217557"/>
                <a:gd name="connsiteY18-202" fmla="*/ 1952009 h 2633810"/>
                <a:gd name="connsiteX19-203" fmla="*/ 330916 w 3217557"/>
                <a:gd name="connsiteY19-204" fmla="*/ 2282925 h 2633810"/>
                <a:gd name="connsiteX20-205" fmla="*/ 711670 w 3217557"/>
                <a:gd name="connsiteY20-206" fmla="*/ 2282925 h 2633810"/>
                <a:gd name="connsiteX21-207" fmla="*/ 165895 w 3217557"/>
                <a:gd name="connsiteY21-208" fmla="*/ 2633810 h 2633810"/>
                <a:gd name="connsiteX22-209" fmla="*/ 1294529 w 3217557"/>
                <a:gd name="connsiteY22-210" fmla="*/ 2282925 h 2633810"/>
                <a:gd name="connsiteX23-211" fmla="*/ 2117356 w 3217557"/>
                <a:gd name="connsiteY23-212" fmla="*/ 2282925 h 2633810"/>
                <a:gd name="connsiteX24-213" fmla="*/ 2418395 w 3217557"/>
                <a:gd name="connsiteY24-214" fmla="*/ 2087951 h 2633810"/>
                <a:gd name="connsiteX25-215" fmla="*/ 1830857 w 3217557"/>
                <a:gd name="connsiteY25-216" fmla="*/ 1799347 h 2633810"/>
                <a:gd name="connsiteX26-217" fmla="*/ 1008030 w 3217557"/>
                <a:gd name="connsiteY26-218" fmla="*/ 1799347 h 2633810"/>
                <a:gd name="connsiteX27-219" fmla="*/ 677114 w 3217557"/>
                <a:gd name="connsiteY27-220" fmla="*/ 1468431 h 2633810"/>
                <a:gd name="connsiteX28-221" fmla="*/ 677114 w 3217557"/>
                <a:gd name="connsiteY28-222" fmla="*/ 569491 h 2633810"/>
                <a:gd name="connsiteX29-223" fmla="*/ 2886641 w 3217557"/>
                <a:gd name="connsiteY29-224" fmla="*/ 0 h 2633810"/>
                <a:gd name="connsiteX30-225" fmla="*/ 1100201 w 3217557"/>
                <a:gd name="connsiteY30-226" fmla="*/ 0 h 2633810"/>
                <a:gd name="connsiteX31-227" fmla="*/ 769285 w 3217557"/>
                <a:gd name="connsiteY31-228" fmla="*/ 330916 h 2633810"/>
                <a:gd name="connsiteX32-229" fmla="*/ 769285 w 3217557"/>
                <a:gd name="connsiteY32-230" fmla="*/ 1382518 h 2633810"/>
                <a:gd name="connsiteX33-231" fmla="*/ 1100201 w 3217557"/>
                <a:gd name="connsiteY33-232" fmla="*/ 1713434 h 2633810"/>
                <a:gd name="connsiteX34-233" fmla="*/ 1923028 w 3217557"/>
                <a:gd name="connsiteY34-234" fmla="*/ 1713434 h 2633810"/>
                <a:gd name="connsiteX35-235" fmla="*/ 3078958 w 3217557"/>
                <a:gd name="connsiteY35-236" fmla="*/ 2077967 h 2633810"/>
                <a:gd name="connsiteX36-237" fmla="*/ 2505887 w 3217557"/>
                <a:gd name="connsiteY36-238" fmla="*/ 1713434 h 2633810"/>
                <a:gd name="connsiteX37-239" fmla="*/ 2886641 w 3217557"/>
                <a:gd name="connsiteY37-240" fmla="*/ 1713434 h 2633810"/>
                <a:gd name="connsiteX38-241" fmla="*/ 3217557 w 3217557"/>
                <a:gd name="connsiteY38-242" fmla="*/ 1382518 h 2633810"/>
                <a:gd name="connsiteX39-243" fmla="*/ 3217557 w 3217557"/>
                <a:gd name="connsiteY39-244" fmla="*/ 330916 h 2633810"/>
                <a:gd name="connsiteX40-245" fmla="*/ 2886641 w 3217557"/>
                <a:gd name="connsiteY40-246" fmla="*/ 0 h 2633810"/>
                <a:gd name="connsiteX0-247" fmla="*/ 1384251 w 3217557"/>
                <a:gd name="connsiteY0-248" fmla="*/ 661544 h 2633810"/>
                <a:gd name="connsiteX1-249" fmla="*/ 1574067 w 3217557"/>
                <a:gd name="connsiteY1-250" fmla="*/ 851360 h 2633810"/>
                <a:gd name="connsiteX2-251" fmla="*/ 1384251 w 3217557"/>
                <a:gd name="connsiteY2-252" fmla="*/ 1041176 h 2633810"/>
                <a:gd name="connsiteX3-253" fmla="*/ 1194435 w 3217557"/>
                <a:gd name="connsiteY3-254" fmla="*/ 851360 h 2633810"/>
                <a:gd name="connsiteX4-255" fmla="*/ 1384251 w 3217557"/>
                <a:gd name="connsiteY4-256" fmla="*/ 661544 h 2633810"/>
                <a:gd name="connsiteX5-257" fmla="*/ 1993421 w 3217557"/>
                <a:gd name="connsiteY5-258" fmla="*/ 661544 h 2633810"/>
                <a:gd name="connsiteX6-259" fmla="*/ 2183237 w 3217557"/>
                <a:gd name="connsiteY6-260" fmla="*/ 851360 h 2633810"/>
                <a:gd name="connsiteX7-261" fmla="*/ 1993421 w 3217557"/>
                <a:gd name="connsiteY7-262" fmla="*/ 1041176 h 2633810"/>
                <a:gd name="connsiteX8-263" fmla="*/ 1803605 w 3217557"/>
                <a:gd name="connsiteY8-264" fmla="*/ 851360 h 2633810"/>
                <a:gd name="connsiteX9-265" fmla="*/ 1993421 w 3217557"/>
                <a:gd name="connsiteY9-266" fmla="*/ 661544 h 2633810"/>
                <a:gd name="connsiteX10-267" fmla="*/ 2602591 w 3217557"/>
                <a:gd name="connsiteY10-268" fmla="*/ 661544 h 2633810"/>
                <a:gd name="connsiteX11-269" fmla="*/ 2792407 w 3217557"/>
                <a:gd name="connsiteY11-270" fmla="*/ 851360 h 2633810"/>
                <a:gd name="connsiteX12-271" fmla="*/ 2602591 w 3217557"/>
                <a:gd name="connsiteY12-272" fmla="*/ 1041176 h 2633810"/>
                <a:gd name="connsiteX13-273" fmla="*/ 2412775 w 3217557"/>
                <a:gd name="connsiteY13-274" fmla="*/ 851360 h 2633810"/>
                <a:gd name="connsiteX14-275" fmla="*/ 2602591 w 3217557"/>
                <a:gd name="connsiteY14-276" fmla="*/ 661544 h 2633810"/>
                <a:gd name="connsiteX15-277" fmla="*/ 677114 w 3217557"/>
                <a:gd name="connsiteY15-278" fmla="*/ 569491 h 2633810"/>
                <a:gd name="connsiteX16-279" fmla="*/ 330916 w 3217557"/>
                <a:gd name="connsiteY16-280" fmla="*/ 569491 h 2633810"/>
                <a:gd name="connsiteX17-281" fmla="*/ 0 w 3217557"/>
                <a:gd name="connsiteY17-282" fmla="*/ 900407 h 2633810"/>
                <a:gd name="connsiteX18-283" fmla="*/ 0 w 3217557"/>
                <a:gd name="connsiteY18-284" fmla="*/ 1952009 h 2633810"/>
                <a:gd name="connsiteX19-285" fmla="*/ 330916 w 3217557"/>
                <a:gd name="connsiteY19-286" fmla="*/ 2282925 h 2633810"/>
                <a:gd name="connsiteX20-287" fmla="*/ 711670 w 3217557"/>
                <a:gd name="connsiteY20-288" fmla="*/ 2282925 h 2633810"/>
                <a:gd name="connsiteX21-289" fmla="*/ 165895 w 3217557"/>
                <a:gd name="connsiteY21-290" fmla="*/ 2633810 h 2633810"/>
                <a:gd name="connsiteX22-291" fmla="*/ 1294529 w 3217557"/>
                <a:gd name="connsiteY22-292" fmla="*/ 2282925 h 2633810"/>
                <a:gd name="connsiteX23-293" fmla="*/ 2117356 w 3217557"/>
                <a:gd name="connsiteY23-294" fmla="*/ 2282925 h 2633810"/>
                <a:gd name="connsiteX24-295" fmla="*/ 2418395 w 3217557"/>
                <a:gd name="connsiteY24-296" fmla="*/ 2087951 h 2633810"/>
                <a:gd name="connsiteX25-297" fmla="*/ 1830857 w 3217557"/>
                <a:gd name="connsiteY25-298" fmla="*/ 1799347 h 2633810"/>
                <a:gd name="connsiteX26-299" fmla="*/ 1008030 w 3217557"/>
                <a:gd name="connsiteY26-300" fmla="*/ 1799347 h 2633810"/>
                <a:gd name="connsiteX27-301" fmla="*/ 677114 w 3217557"/>
                <a:gd name="connsiteY27-302" fmla="*/ 1468431 h 2633810"/>
                <a:gd name="connsiteX28-303" fmla="*/ 677114 w 3217557"/>
                <a:gd name="connsiteY28-304" fmla="*/ 569491 h 2633810"/>
                <a:gd name="connsiteX29-305" fmla="*/ 2886641 w 3217557"/>
                <a:gd name="connsiteY29-306" fmla="*/ 0 h 2633810"/>
                <a:gd name="connsiteX30-307" fmla="*/ 1100201 w 3217557"/>
                <a:gd name="connsiteY30-308" fmla="*/ 0 h 2633810"/>
                <a:gd name="connsiteX31-309" fmla="*/ 769285 w 3217557"/>
                <a:gd name="connsiteY31-310" fmla="*/ 330916 h 2633810"/>
                <a:gd name="connsiteX32-311" fmla="*/ 769285 w 3217557"/>
                <a:gd name="connsiteY32-312" fmla="*/ 1382518 h 2633810"/>
                <a:gd name="connsiteX33-313" fmla="*/ 1100201 w 3217557"/>
                <a:gd name="connsiteY33-314" fmla="*/ 1713434 h 2633810"/>
                <a:gd name="connsiteX34-315" fmla="*/ 1923028 w 3217557"/>
                <a:gd name="connsiteY34-316" fmla="*/ 1713434 h 2633810"/>
                <a:gd name="connsiteX35-317" fmla="*/ 3078958 w 3217557"/>
                <a:gd name="connsiteY35-318" fmla="*/ 2077967 h 2633810"/>
                <a:gd name="connsiteX36-319" fmla="*/ 2505887 w 3217557"/>
                <a:gd name="connsiteY36-320" fmla="*/ 1713434 h 2633810"/>
                <a:gd name="connsiteX37-321" fmla="*/ 2886641 w 3217557"/>
                <a:gd name="connsiteY37-322" fmla="*/ 1713434 h 2633810"/>
                <a:gd name="connsiteX38-323" fmla="*/ 3217557 w 3217557"/>
                <a:gd name="connsiteY38-324" fmla="*/ 1382518 h 2633810"/>
                <a:gd name="connsiteX39-325" fmla="*/ 3217557 w 3217557"/>
                <a:gd name="connsiteY39-326" fmla="*/ 330916 h 2633810"/>
                <a:gd name="connsiteX40-327" fmla="*/ 2886641 w 3217557"/>
                <a:gd name="connsiteY40-328" fmla="*/ 0 h 2633810"/>
                <a:gd name="connsiteX0-329" fmla="*/ 1384251 w 3217557"/>
                <a:gd name="connsiteY0-330" fmla="*/ 661544 h 2654282"/>
                <a:gd name="connsiteX1-331" fmla="*/ 1574067 w 3217557"/>
                <a:gd name="connsiteY1-332" fmla="*/ 851360 h 2654282"/>
                <a:gd name="connsiteX2-333" fmla="*/ 1384251 w 3217557"/>
                <a:gd name="connsiteY2-334" fmla="*/ 1041176 h 2654282"/>
                <a:gd name="connsiteX3-335" fmla="*/ 1194435 w 3217557"/>
                <a:gd name="connsiteY3-336" fmla="*/ 851360 h 2654282"/>
                <a:gd name="connsiteX4-337" fmla="*/ 1384251 w 3217557"/>
                <a:gd name="connsiteY4-338" fmla="*/ 661544 h 2654282"/>
                <a:gd name="connsiteX5-339" fmla="*/ 1993421 w 3217557"/>
                <a:gd name="connsiteY5-340" fmla="*/ 661544 h 2654282"/>
                <a:gd name="connsiteX6-341" fmla="*/ 2183237 w 3217557"/>
                <a:gd name="connsiteY6-342" fmla="*/ 851360 h 2654282"/>
                <a:gd name="connsiteX7-343" fmla="*/ 1993421 w 3217557"/>
                <a:gd name="connsiteY7-344" fmla="*/ 1041176 h 2654282"/>
                <a:gd name="connsiteX8-345" fmla="*/ 1803605 w 3217557"/>
                <a:gd name="connsiteY8-346" fmla="*/ 851360 h 2654282"/>
                <a:gd name="connsiteX9-347" fmla="*/ 1993421 w 3217557"/>
                <a:gd name="connsiteY9-348" fmla="*/ 661544 h 2654282"/>
                <a:gd name="connsiteX10-349" fmla="*/ 2602591 w 3217557"/>
                <a:gd name="connsiteY10-350" fmla="*/ 661544 h 2654282"/>
                <a:gd name="connsiteX11-351" fmla="*/ 2792407 w 3217557"/>
                <a:gd name="connsiteY11-352" fmla="*/ 851360 h 2654282"/>
                <a:gd name="connsiteX12-353" fmla="*/ 2602591 w 3217557"/>
                <a:gd name="connsiteY12-354" fmla="*/ 1041176 h 2654282"/>
                <a:gd name="connsiteX13-355" fmla="*/ 2412775 w 3217557"/>
                <a:gd name="connsiteY13-356" fmla="*/ 851360 h 2654282"/>
                <a:gd name="connsiteX14-357" fmla="*/ 2602591 w 3217557"/>
                <a:gd name="connsiteY14-358" fmla="*/ 661544 h 2654282"/>
                <a:gd name="connsiteX15-359" fmla="*/ 677114 w 3217557"/>
                <a:gd name="connsiteY15-360" fmla="*/ 569491 h 2654282"/>
                <a:gd name="connsiteX16-361" fmla="*/ 330916 w 3217557"/>
                <a:gd name="connsiteY16-362" fmla="*/ 569491 h 2654282"/>
                <a:gd name="connsiteX17-363" fmla="*/ 0 w 3217557"/>
                <a:gd name="connsiteY17-364" fmla="*/ 900407 h 2654282"/>
                <a:gd name="connsiteX18-365" fmla="*/ 0 w 3217557"/>
                <a:gd name="connsiteY18-366" fmla="*/ 1952009 h 2654282"/>
                <a:gd name="connsiteX19-367" fmla="*/ 330916 w 3217557"/>
                <a:gd name="connsiteY19-368" fmla="*/ 2282925 h 2654282"/>
                <a:gd name="connsiteX20-369" fmla="*/ 711670 w 3217557"/>
                <a:gd name="connsiteY20-370" fmla="*/ 2282925 h 2654282"/>
                <a:gd name="connsiteX21-371" fmla="*/ 275077 w 3217557"/>
                <a:gd name="connsiteY21-372" fmla="*/ 2654282 h 2654282"/>
                <a:gd name="connsiteX22-373" fmla="*/ 1294529 w 3217557"/>
                <a:gd name="connsiteY22-374" fmla="*/ 2282925 h 2654282"/>
                <a:gd name="connsiteX23-375" fmla="*/ 2117356 w 3217557"/>
                <a:gd name="connsiteY23-376" fmla="*/ 2282925 h 2654282"/>
                <a:gd name="connsiteX24-377" fmla="*/ 2418395 w 3217557"/>
                <a:gd name="connsiteY24-378" fmla="*/ 2087951 h 2654282"/>
                <a:gd name="connsiteX25-379" fmla="*/ 1830857 w 3217557"/>
                <a:gd name="connsiteY25-380" fmla="*/ 1799347 h 2654282"/>
                <a:gd name="connsiteX26-381" fmla="*/ 1008030 w 3217557"/>
                <a:gd name="connsiteY26-382" fmla="*/ 1799347 h 2654282"/>
                <a:gd name="connsiteX27-383" fmla="*/ 677114 w 3217557"/>
                <a:gd name="connsiteY27-384" fmla="*/ 1468431 h 2654282"/>
                <a:gd name="connsiteX28-385" fmla="*/ 677114 w 3217557"/>
                <a:gd name="connsiteY28-386" fmla="*/ 569491 h 2654282"/>
                <a:gd name="connsiteX29-387" fmla="*/ 2886641 w 3217557"/>
                <a:gd name="connsiteY29-388" fmla="*/ 0 h 2654282"/>
                <a:gd name="connsiteX30-389" fmla="*/ 1100201 w 3217557"/>
                <a:gd name="connsiteY30-390" fmla="*/ 0 h 2654282"/>
                <a:gd name="connsiteX31-391" fmla="*/ 769285 w 3217557"/>
                <a:gd name="connsiteY31-392" fmla="*/ 330916 h 2654282"/>
                <a:gd name="connsiteX32-393" fmla="*/ 769285 w 3217557"/>
                <a:gd name="connsiteY32-394" fmla="*/ 1382518 h 2654282"/>
                <a:gd name="connsiteX33-395" fmla="*/ 1100201 w 3217557"/>
                <a:gd name="connsiteY33-396" fmla="*/ 1713434 h 2654282"/>
                <a:gd name="connsiteX34-397" fmla="*/ 1923028 w 3217557"/>
                <a:gd name="connsiteY34-398" fmla="*/ 1713434 h 2654282"/>
                <a:gd name="connsiteX35-399" fmla="*/ 3078958 w 3217557"/>
                <a:gd name="connsiteY35-400" fmla="*/ 2077967 h 2654282"/>
                <a:gd name="connsiteX36-401" fmla="*/ 2505887 w 3217557"/>
                <a:gd name="connsiteY36-402" fmla="*/ 1713434 h 2654282"/>
                <a:gd name="connsiteX37-403" fmla="*/ 2886641 w 3217557"/>
                <a:gd name="connsiteY37-404" fmla="*/ 1713434 h 2654282"/>
                <a:gd name="connsiteX38-405" fmla="*/ 3217557 w 3217557"/>
                <a:gd name="connsiteY38-406" fmla="*/ 1382518 h 2654282"/>
                <a:gd name="connsiteX39-407" fmla="*/ 3217557 w 3217557"/>
                <a:gd name="connsiteY39-408" fmla="*/ 330916 h 2654282"/>
                <a:gd name="connsiteX40-409" fmla="*/ 2886641 w 3217557"/>
                <a:gd name="connsiteY40-410" fmla="*/ 0 h 2654282"/>
                <a:gd name="connsiteX0-411" fmla="*/ 1384251 w 3217557"/>
                <a:gd name="connsiteY0-412" fmla="*/ 661544 h 2654282"/>
                <a:gd name="connsiteX1-413" fmla="*/ 1574067 w 3217557"/>
                <a:gd name="connsiteY1-414" fmla="*/ 851360 h 2654282"/>
                <a:gd name="connsiteX2-415" fmla="*/ 1384251 w 3217557"/>
                <a:gd name="connsiteY2-416" fmla="*/ 1041176 h 2654282"/>
                <a:gd name="connsiteX3-417" fmla="*/ 1194435 w 3217557"/>
                <a:gd name="connsiteY3-418" fmla="*/ 851360 h 2654282"/>
                <a:gd name="connsiteX4-419" fmla="*/ 1384251 w 3217557"/>
                <a:gd name="connsiteY4-420" fmla="*/ 661544 h 2654282"/>
                <a:gd name="connsiteX5-421" fmla="*/ 1993421 w 3217557"/>
                <a:gd name="connsiteY5-422" fmla="*/ 661544 h 2654282"/>
                <a:gd name="connsiteX6-423" fmla="*/ 2183237 w 3217557"/>
                <a:gd name="connsiteY6-424" fmla="*/ 851360 h 2654282"/>
                <a:gd name="connsiteX7-425" fmla="*/ 1993421 w 3217557"/>
                <a:gd name="connsiteY7-426" fmla="*/ 1041176 h 2654282"/>
                <a:gd name="connsiteX8-427" fmla="*/ 1803605 w 3217557"/>
                <a:gd name="connsiteY8-428" fmla="*/ 851360 h 2654282"/>
                <a:gd name="connsiteX9-429" fmla="*/ 1993421 w 3217557"/>
                <a:gd name="connsiteY9-430" fmla="*/ 661544 h 2654282"/>
                <a:gd name="connsiteX10-431" fmla="*/ 2602591 w 3217557"/>
                <a:gd name="connsiteY10-432" fmla="*/ 661544 h 2654282"/>
                <a:gd name="connsiteX11-433" fmla="*/ 2792407 w 3217557"/>
                <a:gd name="connsiteY11-434" fmla="*/ 851360 h 2654282"/>
                <a:gd name="connsiteX12-435" fmla="*/ 2602591 w 3217557"/>
                <a:gd name="connsiteY12-436" fmla="*/ 1041176 h 2654282"/>
                <a:gd name="connsiteX13-437" fmla="*/ 2412775 w 3217557"/>
                <a:gd name="connsiteY13-438" fmla="*/ 851360 h 2654282"/>
                <a:gd name="connsiteX14-439" fmla="*/ 2602591 w 3217557"/>
                <a:gd name="connsiteY14-440" fmla="*/ 661544 h 2654282"/>
                <a:gd name="connsiteX15-441" fmla="*/ 677114 w 3217557"/>
                <a:gd name="connsiteY15-442" fmla="*/ 569491 h 2654282"/>
                <a:gd name="connsiteX16-443" fmla="*/ 330916 w 3217557"/>
                <a:gd name="connsiteY16-444" fmla="*/ 569491 h 2654282"/>
                <a:gd name="connsiteX17-445" fmla="*/ 0 w 3217557"/>
                <a:gd name="connsiteY17-446" fmla="*/ 900407 h 2654282"/>
                <a:gd name="connsiteX18-447" fmla="*/ 0 w 3217557"/>
                <a:gd name="connsiteY18-448" fmla="*/ 1952009 h 2654282"/>
                <a:gd name="connsiteX19-449" fmla="*/ 330916 w 3217557"/>
                <a:gd name="connsiteY19-450" fmla="*/ 2282925 h 2654282"/>
                <a:gd name="connsiteX20-451" fmla="*/ 711670 w 3217557"/>
                <a:gd name="connsiteY20-452" fmla="*/ 2282925 h 2654282"/>
                <a:gd name="connsiteX21-453" fmla="*/ 275077 w 3217557"/>
                <a:gd name="connsiteY21-454" fmla="*/ 2654282 h 2654282"/>
                <a:gd name="connsiteX22-455" fmla="*/ 1294529 w 3217557"/>
                <a:gd name="connsiteY22-456" fmla="*/ 2282925 h 2654282"/>
                <a:gd name="connsiteX23-457" fmla="*/ 2117356 w 3217557"/>
                <a:gd name="connsiteY23-458" fmla="*/ 2282925 h 2654282"/>
                <a:gd name="connsiteX24-459" fmla="*/ 2418395 w 3217557"/>
                <a:gd name="connsiteY24-460" fmla="*/ 2087951 h 2654282"/>
                <a:gd name="connsiteX25-461" fmla="*/ 1830857 w 3217557"/>
                <a:gd name="connsiteY25-462" fmla="*/ 1799347 h 2654282"/>
                <a:gd name="connsiteX26-463" fmla="*/ 1008030 w 3217557"/>
                <a:gd name="connsiteY26-464" fmla="*/ 1799347 h 2654282"/>
                <a:gd name="connsiteX27-465" fmla="*/ 677114 w 3217557"/>
                <a:gd name="connsiteY27-466" fmla="*/ 1468431 h 2654282"/>
                <a:gd name="connsiteX28-467" fmla="*/ 677114 w 3217557"/>
                <a:gd name="connsiteY28-468" fmla="*/ 569491 h 2654282"/>
                <a:gd name="connsiteX29-469" fmla="*/ 2886641 w 3217557"/>
                <a:gd name="connsiteY29-470" fmla="*/ 0 h 2654282"/>
                <a:gd name="connsiteX30-471" fmla="*/ 1100201 w 3217557"/>
                <a:gd name="connsiteY30-472" fmla="*/ 0 h 2654282"/>
                <a:gd name="connsiteX31-473" fmla="*/ 769285 w 3217557"/>
                <a:gd name="connsiteY31-474" fmla="*/ 330916 h 2654282"/>
                <a:gd name="connsiteX32-475" fmla="*/ 769285 w 3217557"/>
                <a:gd name="connsiteY32-476" fmla="*/ 1382518 h 2654282"/>
                <a:gd name="connsiteX33-477" fmla="*/ 1100201 w 3217557"/>
                <a:gd name="connsiteY33-478" fmla="*/ 1713434 h 2654282"/>
                <a:gd name="connsiteX34-479" fmla="*/ 1923028 w 3217557"/>
                <a:gd name="connsiteY34-480" fmla="*/ 1713434 h 2654282"/>
                <a:gd name="connsiteX35-481" fmla="*/ 3078958 w 3217557"/>
                <a:gd name="connsiteY35-482" fmla="*/ 2077967 h 2654282"/>
                <a:gd name="connsiteX36-483" fmla="*/ 2505887 w 3217557"/>
                <a:gd name="connsiteY36-484" fmla="*/ 1713434 h 2654282"/>
                <a:gd name="connsiteX37-485" fmla="*/ 2886641 w 3217557"/>
                <a:gd name="connsiteY37-486" fmla="*/ 1713434 h 2654282"/>
                <a:gd name="connsiteX38-487" fmla="*/ 3217557 w 3217557"/>
                <a:gd name="connsiteY38-488" fmla="*/ 1382518 h 2654282"/>
                <a:gd name="connsiteX39-489" fmla="*/ 3217557 w 3217557"/>
                <a:gd name="connsiteY39-490" fmla="*/ 330916 h 2654282"/>
                <a:gd name="connsiteX40-491" fmla="*/ 2886641 w 3217557"/>
                <a:gd name="connsiteY40-492" fmla="*/ 0 h 2654282"/>
                <a:gd name="connsiteX0-493" fmla="*/ 1384251 w 3217557"/>
                <a:gd name="connsiteY0-494" fmla="*/ 661544 h 2654282"/>
                <a:gd name="connsiteX1-495" fmla="*/ 1574067 w 3217557"/>
                <a:gd name="connsiteY1-496" fmla="*/ 851360 h 2654282"/>
                <a:gd name="connsiteX2-497" fmla="*/ 1384251 w 3217557"/>
                <a:gd name="connsiteY2-498" fmla="*/ 1041176 h 2654282"/>
                <a:gd name="connsiteX3-499" fmla="*/ 1194435 w 3217557"/>
                <a:gd name="connsiteY3-500" fmla="*/ 851360 h 2654282"/>
                <a:gd name="connsiteX4-501" fmla="*/ 1384251 w 3217557"/>
                <a:gd name="connsiteY4-502" fmla="*/ 661544 h 2654282"/>
                <a:gd name="connsiteX5-503" fmla="*/ 1993421 w 3217557"/>
                <a:gd name="connsiteY5-504" fmla="*/ 661544 h 2654282"/>
                <a:gd name="connsiteX6-505" fmla="*/ 2183237 w 3217557"/>
                <a:gd name="connsiteY6-506" fmla="*/ 851360 h 2654282"/>
                <a:gd name="connsiteX7-507" fmla="*/ 1993421 w 3217557"/>
                <a:gd name="connsiteY7-508" fmla="*/ 1041176 h 2654282"/>
                <a:gd name="connsiteX8-509" fmla="*/ 1803605 w 3217557"/>
                <a:gd name="connsiteY8-510" fmla="*/ 851360 h 2654282"/>
                <a:gd name="connsiteX9-511" fmla="*/ 1993421 w 3217557"/>
                <a:gd name="connsiteY9-512" fmla="*/ 661544 h 2654282"/>
                <a:gd name="connsiteX10-513" fmla="*/ 2602591 w 3217557"/>
                <a:gd name="connsiteY10-514" fmla="*/ 661544 h 2654282"/>
                <a:gd name="connsiteX11-515" fmla="*/ 2792407 w 3217557"/>
                <a:gd name="connsiteY11-516" fmla="*/ 851360 h 2654282"/>
                <a:gd name="connsiteX12-517" fmla="*/ 2602591 w 3217557"/>
                <a:gd name="connsiteY12-518" fmla="*/ 1041176 h 2654282"/>
                <a:gd name="connsiteX13-519" fmla="*/ 2412775 w 3217557"/>
                <a:gd name="connsiteY13-520" fmla="*/ 851360 h 2654282"/>
                <a:gd name="connsiteX14-521" fmla="*/ 2602591 w 3217557"/>
                <a:gd name="connsiteY14-522" fmla="*/ 661544 h 2654282"/>
                <a:gd name="connsiteX15-523" fmla="*/ 677114 w 3217557"/>
                <a:gd name="connsiteY15-524" fmla="*/ 569491 h 2654282"/>
                <a:gd name="connsiteX16-525" fmla="*/ 330916 w 3217557"/>
                <a:gd name="connsiteY16-526" fmla="*/ 569491 h 2654282"/>
                <a:gd name="connsiteX17-527" fmla="*/ 0 w 3217557"/>
                <a:gd name="connsiteY17-528" fmla="*/ 900407 h 2654282"/>
                <a:gd name="connsiteX18-529" fmla="*/ 0 w 3217557"/>
                <a:gd name="connsiteY18-530" fmla="*/ 1952009 h 2654282"/>
                <a:gd name="connsiteX19-531" fmla="*/ 330916 w 3217557"/>
                <a:gd name="connsiteY19-532" fmla="*/ 2282925 h 2654282"/>
                <a:gd name="connsiteX20-533" fmla="*/ 711670 w 3217557"/>
                <a:gd name="connsiteY20-534" fmla="*/ 2282925 h 2654282"/>
                <a:gd name="connsiteX21-535" fmla="*/ 275077 w 3217557"/>
                <a:gd name="connsiteY21-536" fmla="*/ 2654282 h 2654282"/>
                <a:gd name="connsiteX22-537" fmla="*/ 1294529 w 3217557"/>
                <a:gd name="connsiteY22-538" fmla="*/ 2282925 h 2654282"/>
                <a:gd name="connsiteX23-539" fmla="*/ 2117356 w 3217557"/>
                <a:gd name="connsiteY23-540" fmla="*/ 2282925 h 2654282"/>
                <a:gd name="connsiteX24-541" fmla="*/ 2418395 w 3217557"/>
                <a:gd name="connsiteY24-542" fmla="*/ 2087951 h 2654282"/>
                <a:gd name="connsiteX25-543" fmla="*/ 1830857 w 3217557"/>
                <a:gd name="connsiteY25-544" fmla="*/ 1799347 h 2654282"/>
                <a:gd name="connsiteX26-545" fmla="*/ 1008030 w 3217557"/>
                <a:gd name="connsiteY26-546" fmla="*/ 1799347 h 2654282"/>
                <a:gd name="connsiteX27-547" fmla="*/ 677114 w 3217557"/>
                <a:gd name="connsiteY27-548" fmla="*/ 1468431 h 2654282"/>
                <a:gd name="connsiteX28-549" fmla="*/ 677114 w 3217557"/>
                <a:gd name="connsiteY28-550" fmla="*/ 569491 h 2654282"/>
                <a:gd name="connsiteX29-551" fmla="*/ 2886641 w 3217557"/>
                <a:gd name="connsiteY29-552" fmla="*/ 0 h 2654282"/>
                <a:gd name="connsiteX30-553" fmla="*/ 1100201 w 3217557"/>
                <a:gd name="connsiteY30-554" fmla="*/ 0 h 2654282"/>
                <a:gd name="connsiteX31-555" fmla="*/ 769285 w 3217557"/>
                <a:gd name="connsiteY31-556" fmla="*/ 330916 h 2654282"/>
                <a:gd name="connsiteX32-557" fmla="*/ 769285 w 3217557"/>
                <a:gd name="connsiteY32-558" fmla="*/ 1382518 h 2654282"/>
                <a:gd name="connsiteX33-559" fmla="*/ 1100201 w 3217557"/>
                <a:gd name="connsiteY33-560" fmla="*/ 1713434 h 2654282"/>
                <a:gd name="connsiteX34-561" fmla="*/ 1923028 w 3217557"/>
                <a:gd name="connsiteY34-562" fmla="*/ 1713434 h 2654282"/>
                <a:gd name="connsiteX35-563" fmla="*/ 3078958 w 3217557"/>
                <a:gd name="connsiteY35-564" fmla="*/ 2077967 h 2654282"/>
                <a:gd name="connsiteX36-565" fmla="*/ 2505887 w 3217557"/>
                <a:gd name="connsiteY36-566" fmla="*/ 1713434 h 2654282"/>
                <a:gd name="connsiteX37-567" fmla="*/ 2886641 w 3217557"/>
                <a:gd name="connsiteY37-568" fmla="*/ 1713434 h 2654282"/>
                <a:gd name="connsiteX38-569" fmla="*/ 3217557 w 3217557"/>
                <a:gd name="connsiteY38-570" fmla="*/ 1382518 h 2654282"/>
                <a:gd name="connsiteX39-571" fmla="*/ 3217557 w 3217557"/>
                <a:gd name="connsiteY39-572" fmla="*/ 330916 h 2654282"/>
                <a:gd name="connsiteX40-573" fmla="*/ 2886641 w 3217557"/>
                <a:gd name="connsiteY40-574" fmla="*/ 0 h 2654282"/>
                <a:gd name="connsiteX0-575" fmla="*/ 1384251 w 3217557"/>
                <a:gd name="connsiteY0-576" fmla="*/ 661544 h 2654282"/>
                <a:gd name="connsiteX1-577" fmla="*/ 1574067 w 3217557"/>
                <a:gd name="connsiteY1-578" fmla="*/ 851360 h 2654282"/>
                <a:gd name="connsiteX2-579" fmla="*/ 1384251 w 3217557"/>
                <a:gd name="connsiteY2-580" fmla="*/ 1041176 h 2654282"/>
                <a:gd name="connsiteX3-581" fmla="*/ 1194435 w 3217557"/>
                <a:gd name="connsiteY3-582" fmla="*/ 851360 h 2654282"/>
                <a:gd name="connsiteX4-583" fmla="*/ 1384251 w 3217557"/>
                <a:gd name="connsiteY4-584" fmla="*/ 661544 h 2654282"/>
                <a:gd name="connsiteX5-585" fmla="*/ 1993421 w 3217557"/>
                <a:gd name="connsiteY5-586" fmla="*/ 661544 h 2654282"/>
                <a:gd name="connsiteX6-587" fmla="*/ 2183237 w 3217557"/>
                <a:gd name="connsiteY6-588" fmla="*/ 851360 h 2654282"/>
                <a:gd name="connsiteX7-589" fmla="*/ 1993421 w 3217557"/>
                <a:gd name="connsiteY7-590" fmla="*/ 1041176 h 2654282"/>
                <a:gd name="connsiteX8-591" fmla="*/ 1803605 w 3217557"/>
                <a:gd name="connsiteY8-592" fmla="*/ 851360 h 2654282"/>
                <a:gd name="connsiteX9-593" fmla="*/ 1993421 w 3217557"/>
                <a:gd name="connsiteY9-594" fmla="*/ 661544 h 2654282"/>
                <a:gd name="connsiteX10-595" fmla="*/ 2602591 w 3217557"/>
                <a:gd name="connsiteY10-596" fmla="*/ 661544 h 2654282"/>
                <a:gd name="connsiteX11-597" fmla="*/ 2792407 w 3217557"/>
                <a:gd name="connsiteY11-598" fmla="*/ 851360 h 2654282"/>
                <a:gd name="connsiteX12-599" fmla="*/ 2602591 w 3217557"/>
                <a:gd name="connsiteY12-600" fmla="*/ 1041176 h 2654282"/>
                <a:gd name="connsiteX13-601" fmla="*/ 2412775 w 3217557"/>
                <a:gd name="connsiteY13-602" fmla="*/ 851360 h 2654282"/>
                <a:gd name="connsiteX14-603" fmla="*/ 2602591 w 3217557"/>
                <a:gd name="connsiteY14-604" fmla="*/ 661544 h 2654282"/>
                <a:gd name="connsiteX15-605" fmla="*/ 677114 w 3217557"/>
                <a:gd name="connsiteY15-606" fmla="*/ 569491 h 2654282"/>
                <a:gd name="connsiteX16-607" fmla="*/ 330916 w 3217557"/>
                <a:gd name="connsiteY16-608" fmla="*/ 569491 h 2654282"/>
                <a:gd name="connsiteX17-609" fmla="*/ 0 w 3217557"/>
                <a:gd name="connsiteY17-610" fmla="*/ 900407 h 2654282"/>
                <a:gd name="connsiteX18-611" fmla="*/ 0 w 3217557"/>
                <a:gd name="connsiteY18-612" fmla="*/ 1952009 h 2654282"/>
                <a:gd name="connsiteX19-613" fmla="*/ 330916 w 3217557"/>
                <a:gd name="connsiteY19-614" fmla="*/ 2282925 h 2654282"/>
                <a:gd name="connsiteX20-615" fmla="*/ 711670 w 3217557"/>
                <a:gd name="connsiteY20-616" fmla="*/ 2282925 h 2654282"/>
                <a:gd name="connsiteX21-617" fmla="*/ 275077 w 3217557"/>
                <a:gd name="connsiteY21-618" fmla="*/ 2654282 h 2654282"/>
                <a:gd name="connsiteX22-619" fmla="*/ 1294529 w 3217557"/>
                <a:gd name="connsiteY22-620" fmla="*/ 2282925 h 2654282"/>
                <a:gd name="connsiteX23-621" fmla="*/ 2117356 w 3217557"/>
                <a:gd name="connsiteY23-622" fmla="*/ 2282925 h 2654282"/>
                <a:gd name="connsiteX24-623" fmla="*/ 2418395 w 3217557"/>
                <a:gd name="connsiteY24-624" fmla="*/ 2087951 h 2654282"/>
                <a:gd name="connsiteX25-625" fmla="*/ 1830857 w 3217557"/>
                <a:gd name="connsiteY25-626" fmla="*/ 1799347 h 2654282"/>
                <a:gd name="connsiteX26-627" fmla="*/ 1008030 w 3217557"/>
                <a:gd name="connsiteY26-628" fmla="*/ 1799347 h 2654282"/>
                <a:gd name="connsiteX27-629" fmla="*/ 677114 w 3217557"/>
                <a:gd name="connsiteY27-630" fmla="*/ 1468431 h 2654282"/>
                <a:gd name="connsiteX28-631" fmla="*/ 677114 w 3217557"/>
                <a:gd name="connsiteY28-632" fmla="*/ 569491 h 2654282"/>
                <a:gd name="connsiteX29-633" fmla="*/ 2886641 w 3217557"/>
                <a:gd name="connsiteY29-634" fmla="*/ 0 h 2654282"/>
                <a:gd name="connsiteX30-635" fmla="*/ 1100201 w 3217557"/>
                <a:gd name="connsiteY30-636" fmla="*/ 0 h 2654282"/>
                <a:gd name="connsiteX31-637" fmla="*/ 769285 w 3217557"/>
                <a:gd name="connsiteY31-638" fmla="*/ 330916 h 2654282"/>
                <a:gd name="connsiteX32-639" fmla="*/ 769285 w 3217557"/>
                <a:gd name="connsiteY32-640" fmla="*/ 1382518 h 2654282"/>
                <a:gd name="connsiteX33-641" fmla="*/ 1100201 w 3217557"/>
                <a:gd name="connsiteY33-642" fmla="*/ 1713434 h 2654282"/>
                <a:gd name="connsiteX34-643" fmla="*/ 1923028 w 3217557"/>
                <a:gd name="connsiteY34-644" fmla="*/ 1713434 h 2654282"/>
                <a:gd name="connsiteX35-645" fmla="*/ 3078958 w 3217557"/>
                <a:gd name="connsiteY35-646" fmla="*/ 2077967 h 2654282"/>
                <a:gd name="connsiteX36-647" fmla="*/ 2505887 w 3217557"/>
                <a:gd name="connsiteY36-648" fmla="*/ 1713434 h 2654282"/>
                <a:gd name="connsiteX37-649" fmla="*/ 2886641 w 3217557"/>
                <a:gd name="connsiteY37-650" fmla="*/ 1713434 h 2654282"/>
                <a:gd name="connsiteX38-651" fmla="*/ 3217557 w 3217557"/>
                <a:gd name="connsiteY38-652" fmla="*/ 1382518 h 2654282"/>
                <a:gd name="connsiteX39-653" fmla="*/ 3217557 w 3217557"/>
                <a:gd name="connsiteY39-654" fmla="*/ 330916 h 2654282"/>
                <a:gd name="connsiteX40-655" fmla="*/ 2886641 w 3217557"/>
                <a:gd name="connsiteY40-656" fmla="*/ 0 h 2654282"/>
                <a:gd name="connsiteX0-657" fmla="*/ 1384251 w 3217557"/>
                <a:gd name="connsiteY0-658" fmla="*/ 661544 h 2654282"/>
                <a:gd name="connsiteX1-659" fmla="*/ 1574067 w 3217557"/>
                <a:gd name="connsiteY1-660" fmla="*/ 851360 h 2654282"/>
                <a:gd name="connsiteX2-661" fmla="*/ 1384251 w 3217557"/>
                <a:gd name="connsiteY2-662" fmla="*/ 1041176 h 2654282"/>
                <a:gd name="connsiteX3-663" fmla="*/ 1194435 w 3217557"/>
                <a:gd name="connsiteY3-664" fmla="*/ 851360 h 2654282"/>
                <a:gd name="connsiteX4-665" fmla="*/ 1384251 w 3217557"/>
                <a:gd name="connsiteY4-666" fmla="*/ 661544 h 2654282"/>
                <a:gd name="connsiteX5-667" fmla="*/ 1993421 w 3217557"/>
                <a:gd name="connsiteY5-668" fmla="*/ 661544 h 2654282"/>
                <a:gd name="connsiteX6-669" fmla="*/ 2183237 w 3217557"/>
                <a:gd name="connsiteY6-670" fmla="*/ 851360 h 2654282"/>
                <a:gd name="connsiteX7-671" fmla="*/ 1993421 w 3217557"/>
                <a:gd name="connsiteY7-672" fmla="*/ 1041176 h 2654282"/>
                <a:gd name="connsiteX8-673" fmla="*/ 1803605 w 3217557"/>
                <a:gd name="connsiteY8-674" fmla="*/ 851360 h 2654282"/>
                <a:gd name="connsiteX9-675" fmla="*/ 1993421 w 3217557"/>
                <a:gd name="connsiteY9-676" fmla="*/ 661544 h 2654282"/>
                <a:gd name="connsiteX10-677" fmla="*/ 2602591 w 3217557"/>
                <a:gd name="connsiteY10-678" fmla="*/ 661544 h 2654282"/>
                <a:gd name="connsiteX11-679" fmla="*/ 2792407 w 3217557"/>
                <a:gd name="connsiteY11-680" fmla="*/ 851360 h 2654282"/>
                <a:gd name="connsiteX12-681" fmla="*/ 2602591 w 3217557"/>
                <a:gd name="connsiteY12-682" fmla="*/ 1041176 h 2654282"/>
                <a:gd name="connsiteX13-683" fmla="*/ 2412775 w 3217557"/>
                <a:gd name="connsiteY13-684" fmla="*/ 851360 h 2654282"/>
                <a:gd name="connsiteX14-685" fmla="*/ 2602591 w 3217557"/>
                <a:gd name="connsiteY14-686" fmla="*/ 661544 h 2654282"/>
                <a:gd name="connsiteX15-687" fmla="*/ 677114 w 3217557"/>
                <a:gd name="connsiteY15-688" fmla="*/ 569491 h 2654282"/>
                <a:gd name="connsiteX16-689" fmla="*/ 330916 w 3217557"/>
                <a:gd name="connsiteY16-690" fmla="*/ 569491 h 2654282"/>
                <a:gd name="connsiteX17-691" fmla="*/ 0 w 3217557"/>
                <a:gd name="connsiteY17-692" fmla="*/ 900407 h 2654282"/>
                <a:gd name="connsiteX18-693" fmla="*/ 0 w 3217557"/>
                <a:gd name="connsiteY18-694" fmla="*/ 1952009 h 2654282"/>
                <a:gd name="connsiteX19-695" fmla="*/ 330916 w 3217557"/>
                <a:gd name="connsiteY19-696" fmla="*/ 2282925 h 2654282"/>
                <a:gd name="connsiteX20-697" fmla="*/ 711670 w 3217557"/>
                <a:gd name="connsiteY20-698" fmla="*/ 2282925 h 2654282"/>
                <a:gd name="connsiteX21-699" fmla="*/ 275077 w 3217557"/>
                <a:gd name="connsiteY21-700" fmla="*/ 2654282 h 2654282"/>
                <a:gd name="connsiteX22-701" fmla="*/ 1294529 w 3217557"/>
                <a:gd name="connsiteY22-702" fmla="*/ 2282925 h 2654282"/>
                <a:gd name="connsiteX23-703" fmla="*/ 2117356 w 3217557"/>
                <a:gd name="connsiteY23-704" fmla="*/ 2282925 h 2654282"/>
                <a:gd name="connsiteX24-705" fmla="*/ 2418395 w 3217557"/>
                <a:gd name="connsiteY24-706" fmla="*/ 2087951 h 2654282"/>
                <a:gd name="connsiteX25-707" fmla="*/ 1830857 w 3217557"/>
                <a:gd name="connsiteY25-708" fmla="*/ 1799347 h 2654282"/>
                <a:gd name="connsiteX26-709" fmla="*/ 1008030 w 3217557"/>
                <a:gd name="connsiteY26-710" fmla="*/ 1799347 h 2654282"/>
                <a:gd name="connsiteX27-711" fmla="*/ 677114 w 3217557"/>
                <a:gd name="connsiteY27-712" fmla="*/ 1468431 h 2654282"/>
                <a:gd name="connsiteX28-713" fmla="*/ 677114 w 3217557"/>
                <a:gd name="connsiteY28-714" fmla="*/ 569491 h 2654282"/>
                <a:gd name="connsiteX29-715" fmla="*/ 2886641 w 3217557"/>
                <a:gd name="connsiteY29-716" fmla="*/ 0 h 2654282"/>
                <a:gd name="connsiteX30-717" fmla="*/ 1100201 w 3217557"/>
                <a:gd name="connsiteY30-718" fmla="*/ 0 h 2654282"/>
                <a:gd name="connsiteX31-719" fmla="*/ 769285 w 3217557"/>
                <a:gd name="connsiteY31-720" fmla="*/ 330916 h 2654282"/>
                <a:gd name="connsiteX32-721" fmla="*/ 769285 w 3217557"/>
                <a:gd name="connsiteY32-722" fmla="*/ 1382518 h 2654282"/>
                <a:gd name="connsiteX33-723" fmla="*/ 1100201 w 3217557"/>
                <a:gd name="connsiteY33-724" fmla="*/ 1713434 h 2654282"/>
                <a:gd name="connsiteX34-725" fmla="*/ 1923028 w 3217557"/>
                <a:gd name="connsiteY34-726" fmla="*/ 1713434 h 2654282"/>
                <a:gd name="connsiteX35-727" fmla="*/ 3078958 w 3217557"/>
                <a:gd name="connsiteY35-728" fmla="*/ 2077967 h 2654282"/>
                <a:gd name="connsiteX36-729" fmla="*/ 2505887 w 3217557"/>
                <a:gd name="connsiteY36-730" fmla="*/ 1713434 h 2654282"/>
                <a:gd name="connsiteX37-731" fmla="*/ 2886641 w 3217557"/>
                <a:gd name="connsiteY37-732" fmla="*/ 1713434 h 2654282"/>
                <a:gd name="connsiteX38-733" fmla="*/ 3217557 w 3217557"/>
                <a:gd name="connsiteY38-734" fmla="*/ 1382518 h 2654282"/>
                <a:gd name="connsiteX39-735" fmla="*/ 3217557 w 3217557"/>
                <a:gd name="connsiteY39-736" fmla="*/ 330916 h 2654282"/>
                <a:gd name="connsiteX40-737" fmla="*/ 2886641 w 3217557"/>
                <a:gd name="connsiteY40-738" fmla="*/ 0 h 26542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</a:cxnLst>
              <a:rect l="l" t="t" r="r" b="b"/>
              <a:pathLst>
                <a:path w="3217557" h="2654282">
                  <a:moveTo>
                    <a:pt x="1384251" y="661544"/>
                  </a:moveTo>
                  <a:cubicBezTo>
                    <a:pt x="1489083" y="661544"/>
                    <a:pt x="1574067" y="746528"/>
                    <a:pt x="1574067" y="851360"/>
                  </a:cubicBezTo>
                  <a:cubicBezTo>
                    <a:pt x="1574067" y="956192"/>
                    <a:pt x="1489083" y="1041176"/>
                    <a:pt x="1384251" y="1041176"/>
                  </a:cubicBezTo>
                  <a:cubicBezTo>
                    <a:pt x="1279419" y="1041176"/>
                    <a:pt x="1194435" y="956192"/>
                    <a:pt x="1194435" y="851360"/>
                  </a:cubicBezTo>
                  <a:cubicBezTo>
                    <a:pt x="1194435" y="746528"/>
                    <a:pt x="1279419" y="661544"/>
                    <a:pt x="1384251" y="661544"/>
                  </a:cubicBezTo>
                  <a:close/>
                  <a:moveTo>
                    <a:pt x="1993421" y="661544"/>
                  </a:moveTo>
                  <a:cubicBezTo>
                    <a:pt x="2098253" y="661544"/>
                    <a:pt x="2183237" y="746528"/>
                    <a:pt x="2183237" y="851360"/>
                  </a:cubicBezTo>
                  <a:cubicBezTo>
                    <a:pt x="2183237" y="956192"/>
                    <a:pt x="2098253" y="1041176"/>
                    <a:pt x="1993421" y="1041176"/>
                  </a:cubicBezTo>
                  <a:cubicBezTo>
                    <a:pt x="1888589" y="1041176"/>
                    <a:pt x="1803605" y="956192"/>
                    <a:pt x="1803605" y="851360"/>
                  </a:cubicBezTo>
                  <a:cubicBezTo>
                    <a:pt x="1803605" y="746528"/>
                    <a:pt x="1888589" y="661544"/>
                    <a:pt x="1993421" y="661544"/>
                  </a:cubicBezTo>
                  <a:close/>
                  <a:moveTo>
                    <a:pt x="2602591" y="661544"/>
                  </a:moveTo>
                  <a:cubicBezTo>
                    <a:pt x="2707423" y="661544"/>
                    <a:pt x="2792407" y="746528"/>
                    <a:pt x="2792407" y="851360"/>
                  </a:cubicBezTo>
                  <a:cubicBezTo>
                    <a:pt x="2792407" y="956192"/>
                    <a:pt x="2707423" y="1041176"/>
                    <a:pt x="2602591" y="1041176"/>
                  </a:cubicBezTo>
                  <a:cubicBezTo>
                    <a:pt x="2497759" y="1041176"/>
                    <a:pt x="2412775" y="956192"/>
                    <a:pt x="2412775" y="851360"/>
                  </a:cubicBezTo>
                  <a:cubicBezTo>
                    <a:pt x="2412775" y="746528"/>
                    <a:pt x="2497759" y="661544"/>
                    <a:pt x="2602591" y="661544"/>
                  </a:cubicBezTo>
                  <a:close/>
                  <a:moveTo>
                    <a:pt x="677114" y="569491"/>
                  </a:moveTo>
                  <a:lnTo>
                    <a:pt x="330916" y="569491"/>
                  </a:lnTo>
                  <a:cubicBezTo>
                    <a:pt x="148156" y="569491"/>
                    <a:pt x="0" y="717647"/>
                    <a:pt x="0" y="900407"/>
                  </a:cubicBezTo>
                  <a:lnTo>
                    <a:pt x="0" y="1952009"/>
                  </a:lnTo>
                  <a:cubicBezTo>
                    <a:pt x="0" y="2134769"/>
                    <a:pt x="148156" y="2282925"/>
                    <a:pt x="330916" y="2282925"/>
                  </a:cubicBezTo>
                  <a:lnTo>
                    <a:pt x="711670" y="2282925"/>
                  </a:lnTo>
                  <a:cubicBezTo>
                    <a:pt x="639726" y="2394386"/>
                    <a:pt x="647101" y="2475544"/>
                    <a:pt x="275077" y="2654282"/>
                  </a:cubicBezTo>
                  <a:cubicBezTo>
                    <a:pt x="900998" y="2583693"/>
                    <a:pt x="998412" y="2552618"/>
                    <a:pt x="1294529" y="2282925"/>
                  </a:cubicBezTo>
                  <a:lnTo>
                    <a:pt x="2117356" y="2282925"/>
                  </a:lnTo>
                  <a:cubicBezTo>
                    <a:pt x="2251554" y="2282925"/>
                    <a:pt x="2367095" y="2203043"/>
                    <a:pt x="2418395" y="2087951"/>
                  </a:cubicBezTo>
                  <a:cubicBezTo>
                    <a:pt x="2205538" y="2022975"/>
                    <a:pt x="2032941" y="1932583"/>
                    <a:pt x="1830857" y="1799347"/>
                  </a:cubicBezTo>
                  <a:lnTo>
                    <a:pt x="1008030" y="1799347"/>
                  </a:lnTo>
                  <a:cubicBezTo>
                    <a:pt x="825270" y="1799347"/>
                    <a:pt x="677114" y="1651191"/>
                    <a:pt x="677114" y="1468431"/>
                  </a:cubicBezTo>
                  <a:lnTo>
                    <a:pt x="677114" y="569491"/>
                  </a:lnTo>
                  <a:close/>
                  <a:moveTo>
                    <a:pt x="2886641" y="0"/>
                  </a:moveTo>
                  <a:lnTo>
                    <a:pt x="1100201" y="0"/>
                  </a:lnTo>
                  <a:cubicBezTo>
                    <a:pt x="917441" y="0"/>
                    <a:pt x="769285" y="148156"/>
                    <a:pt x="769285" y="330916"/>
                  </a:cubicBezTo>
                  <a:lnTo>
                    <a:pt x="769285" y="1382518"/>
                  </a:lnTo>
                  <a:cubicBezTo>
                    <a:pt x="769285" y="1565278"/>
                    <a:pt x="917441" y="1713434"/>
                    <a:pt x="1100201" y="1713434"/>
                  </a:cubicBezTo>
                  <a:lnTo>
                    <a:pt x="1923028" y="1713434"/>
                  </a:lnTo>
                  <a:cubicBezTo>
                    <a:pt x="2301032" y="1962656"/>
                    <a:pt x="2453037" y="2007378"/>
                    <a:pt x="3078958" y="2077967"/>
                  </a:cubicBezTo>
                  <a:cubicBezTo>
                    <a:pt x="2713759" y="1878758"/>
                    <a:pt x="2673367" y="1899957"/>
                    <a:pt x="2505887" y="1713434"/>
                  </a:cubicBezTo>
                  <a:lnTo>
                    <a:pt x="2886641" y="1713434"/>
                  </a:lnTo>
                  <a:cubicBezTo>
                    <a:pt x="3069401" y="1713434"/>
                    <a:pt x="3217557" y="1565278"/>
                    <a:pt x="3217557" y="1382518"/>
                  </a:cubicBezTo>
                  <a:lnTo>
                    <a:pt x="3217557" y="330916"/>
                  </a:lnTo>
                  <a:cubicBezTo>
                    <a:pt x="3217557" y="148156"/>
                    <a:pt x="3069401" y="0"/>
                    <a:pt x="28866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rmAutofit fontScale="92500" lnSpcReduction="20000"/>
            </a:bodyPr>
            <a:lstStyle/>
            <a:p>
              <a:pPr algn="ctr"/>
              <a:endParaRPr lang="ko-KR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3" name="文本框 22"/>
          <p:cNvSpPr txBox="1"/>
          <p:nvPr>
            <p:custDataLst>
              <p:tags r:id="rId17"/>
            </p:custDataLst>
          </p:nvPr>
        </p:nvSpPr>
        <p:spPr>
          <a:xfrm>
            <a:off x="8374380" y="3377565"/>
            <a:ext cx="3172460" cy="54800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18"/>
            </p:custDataLst>
          </p:nvPr>
        </p:nvSpPr>
        <p:spPr>
          <a:xfrm>
            <a:off x="8368031" y="3936365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文本框 24"/>
          <p:cNvSpPr txBox="1"/>
          <p:nvPr>
            <p:custDataLst>
              <p:tags r:id="rId19"/>
            </p:custDataLst>
          </p:nvPr>
        </p:nvSpPr>
        <p:spPr>
          <a:xfrm>
            <a:off x="7625715" y="5187950"/>
            <a:ext cx="3172460" cy="54800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6" name="文本框 25"/>
          <p:cNvSpPr txBox="1"/>
          <p:nvPr>
            <p:custDataLst>
              <p:tags r:id="rId20"/>
            </p:custDataLst>
          </p:nvPr>
        </p:nvSpPr>
        <p:spPr>
          <a:xfrm>
            <a:off x="7625715" y="5746750"/>
            <a:ext cx="3164062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21"/>
            </p:custDataLst>
          </p:nvPr>
        </p:nvSpPr>
        <p:spPr>
          <a:xfrm>
            <a:off x="1441450" y="5039995"/>
            <a:ext cx="3172460" cy="69596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8" name="文本框 27"/>
          <p:cNvSpPr txBox="1"/>
          <p:nvPr>
            <p:custDataLst>
              <p:tags r:id="rId22"/>
            </p:custDataLst>
          </p:nvPr>
        </p:nvSpPr>
        <p:spPr>
          <a:xfrm>
            <a:off x="1441449" y="5746750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 fontAlgn="auto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23"/>
            </p:custDataLst>
          </p:nvPr>
        </p:nvSpPr>
        <p:spPr>
          <a:xfrm>
            <a:off x="651510" y="3333750"/>
            <a:ext cx="3172460" cy="69596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24"/>
            </p:custDataLst>
          </p:nvPr>
        </p:nvSpPr>
        <p:spPr>
          <a:xfrm>
            <a:off x="651509" y="4041140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 fontAlgn="auto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1" name="文本框 30"/>
          <p:cNvSpPr txBox="1"/>
          <p:nvPr>
            <p:custDataLst>
              <p:tags r:id="rId25"/>
            </p:custDataLst>
          </p:nvPr>
        </p:nvSpPr>
        <p:spPr>
          <a:xfrm>
            <a:off x="4554220" y="1918970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ctr" fontAlgn="auto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2" name="文本框 31"/>
          <p:cNvSpPr txBox="1"/>
          <p:nvPr>
            <p:custDataLst>
              <p:tags r:id="rId26"/>
            </p:custDataLst>
          </p:nvPr>
        </p:nvSpPr>
        <p:spPr>
          <a:xfrm>
            <a:off x="4554220" y="1216660"/>
            <a:ext cx="3172460" cy="69151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ctr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" name="椭圆 2"/>
          <p:cNvSpPr/>
          <p:nvPr>
            <p:custDataLst>
              <p:tags r:id="rId27"/>
            </p:custDataLst>
          </p:nvPr>
        </p:nvSpPr>
        <p:spPr>
          <a:xfrm>
            <a:off x="5452110" y="3679825"/>
            <a:ext cx="1325245" cy="13252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28"/>
            </p:custDataLst>
          </p:nvPr>
        </p:nvSpPr>
        <p:spPr>
          <a:xfrm>
            <a:off x="5459095" y="4142740"/>
            <a:ext cx="1310640" cy="398780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lstStyle/>
          <a:p>
            <a:pPr algn="ctr" fontAlgn="auto"/>
            <a:r>
              <a:rPr lang="en-US" altLang="zh-CN" sz="2000" spc="1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添加标题</a:t>
            </a:r>
            <a:endParaRPr lang="en-US" altLang="zh-CN" sz="2000" spc="150" dirty="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9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 userDrawn="1">
            <p:custDataLst>
              <p:tags r:id="rId30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2" name="文本框 21"/>
          <p:cNvSpPr txBox="1"/>
          <p:nvPr>
            <p:custDataLst>
              <p:tags r:id="rId31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32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>
            <p:custDataLst>
              <p:tags r:id="rId1"/>
            </p:custDataLst>
          </p:nvPr>
        </p:nvSpPr>
        <p:spPr>
          <a:xfrm>
            <a:off x="6744335" y="5031105"/>
            <a:ext cx="702945" cy="70294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6" name="椭圆 5"/>
          <p:cNvSpPr/>
          <p:nvPr>
            <p:custDataLst>
              <p:tags r:id="rId2"/>
            </p:custDataLst>
          </p:nvPr>
        </p:nvSpPr>
        <p:spPr>
          <a:xfrm>
            <a:off x="4716780" y="5031105"/>
            <a:ext cx="702945" cy="702945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椭圆 6"/>
          <p:cNvSpPr/>
          <p:nvPr>
            <p:custDataLst>
              <p:tags r:id="rId3"/>
            </p:custDataLst>
          </p:nvPr>
        </p:nvSpPr>
        <p:spPr>
          <a:xfrm>
            <a:off x="6744335" y="2396490"/>
            <a:ext cx="702945" cy="70294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8" name="椭圆 7"/>
          <p:cNvSpPr/>
          <p:nvPr>
            <p:custDataLst>
              <p:tags r:id="rId4"/>
            </p:custDataLst>
          </p:nvPr>
        </p:nvSpPr>
        <p:spPr>
          <a:xfrm>
            <a:off x="4716780" y="2396490"/>
            <a:ext cx="702945" cy="7029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cxnSp>
        <p:nvCxnSpPr>
          <p:cNvPr id="9" name="直接连接符 8"/>
          <p:cNvCxnSpPr>
            <a:stCxn id="8" idx="5"/>
            <a:endCxn id="5" idx="1"/>
          </p:cNvCxnSpPr>
          <p:nvPr>
            <p:custDataLst>
              <p:tags r:id="rId5"/>
            </p:custDataLst>
          </p:nvPr>
        </p:nvCxnSpPr>
        <p:spPr>
          <a:xfrm>
            <a:off x="5316220" y="2996565"/>
            <a:ext cx="1530985" cy="213741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stCxn id="7" idx="3"/>
            <a:endCxn id="6" idx="7"/>
          </p:cNvCxnSpPr>
          <p:nvPr>
            <p:custDataLst>
              <p:tags r:id="rId6"/>
            </p:custDataLst>
          </p:nvPr>
        </p:nvCxnSpPr>
        <p:spPr>
          <a:xfrm flipH="1">
            <a:off x="5316220" y="2996565"/>
            <a:ext cx="1530985" cy="213741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7"/>
            </p:custDataLst>
          </p:nvPr>
        </p:nvCxnSpPr>
        <p:spPr>
          <a:xfrm flipH="1" flipV="1">
            <a:off x="4537710" y="4116705"/>
            <a:ext cx="2931795" cy="0"/>
          </a:xfrm>
          <a:prstGeom prst="line">
            <a:avLst/>
          </a:prstGeom>
          <a:ln w="19050">
            <a:solidFill>
              <a:schemeClr val="bg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>
            <p:custDataLst>
              <p:tags r:id="rId8"/>
            </p:custDataLst>
          </p:nvPr>
        </p:nvSpPr>
        <p:spPr>
          <a:xfrm>
            <a:off x="5462905" y="3402965"/>
            <a:ext cx="1325245" cy="132524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椭圆 12"/>
          <p:cNvSpPr/>
          <p:nvPr>
            <p:custDataLst>
              <p:tags r:id="rId9"/>
            </p:custDataLst>
          </p:nvPr>
        </p:nvSpPr>
        <p:spPr>
          <a:xfrm>
            <a:off x="3937000" y="3756025"/>
            <a:ext cx="702945" cy="70294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4" name="椭圆 13"/>
          <p:cNvSpPr/>
          <p:nvPr>
            <p:custDataLst>
              <p:tags r:id="rId10"/>
            </p:custDataLst>
          </p:nvPr>
        </p:nvSpPr>
        <p:spPr>
          <a:xfrm>
            <a:off x="7470140" y="3764915"/>
            <a:ext cx="702945" cy="70294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5" name="Round Same Side Corner Rectangle 21"/>
          <p:cNvSpPr/>
          <p:nvPr>
            <p:custDataLst>
              <p:tags r:id="rId11"/>
            </p:custDataLst>
          </p:nvPr>
        </p:nvSpPr>
        <p:spPr>
          <a:xfrm rot="10800000">
            <a:off x="6922770" y="2556510"/>
            <a:ext cx="339090" cy="382905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6" name="Rounded Rectangle 10"/>
          <p:cNvSpPr/>
          <p:nvPr>
            <p:custDataLst>
              <p:tags r:id="rId12"/>
            </p:custDataLst>
          </p:nvPr>
        </p:nvSpPr>
        <p:spPr>
          <a:xfrm>
            <a:off x="6959600" y="5193030"/>
            <a:ext cx="302260" cy="400050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7" name="Rounded Rectangle 7"/>
          <p:cNvSpPr/>
          <p:nvPr>
            <p:custDataLst>
              <p:tags r:id="rId13"/>
            </p:custDataLst>
          </p:nvPr>
        </p:nvSpPr>
        <p:spPr>
          <a:xfrm>
            <a:off x="4938395" y="5153660"/>
            <a:ext cx="259715" cy="448945"/>
          </a:xfrm>
          <a:custGeom>
            <a:avLst/>
            <a:gdLst/>
            <a:ahLst/>
            <a:cxnLst/>
            <a:rect l="l" t="t" r="r" b="b"/>
            <a:pathLst>
              <a:path w="1872208" h="3240000">
                <a:moveTo>
                  <a:pt x="936104" y="2852499"/>
                </a:moveTo>
                <a:cubicBezTo>
                  <a:pt x="861605" y="2852499"/>
                  <a:pt x="801211" y="2912893"/>
                  <a:pt x="801211" y="2987392"/>
                </a:cubicBezTo>
                <a:cubicBezTo>
                  <a:pt x="801211" y="3061891"/>
                  <a:pt x="861605" y="3122285"/>
                  <a:pt x="936104" y="3122285"/>
                </a:cubicBezTo>
                <a:cubicBezTo>
                  <a:pt x="1010603" y="3122285"/>
                  <a:pt x="1070997" y="3061891"/>
                  <a:pt x="1070997" y="2987392"/>
                </a:cubicBezTo>
                <a:cubicBezTo>
                  <a:pt x="1070997" y="2912893"/>
                  <a:pt x="1010603" y="2852499"/>
                  <a:pt x="936104" y="2852499"/>
                </a:cubicBezTo>
                <a:close/>
                <a:moveTo>
                  <a:pt x="144016" y="323096"/>
                </a:moveTo>
                <a:lnTo>
                  <a:pt x="144016" y="2699360"/>
                </a:lnTo>
                <a:lnTo>
                  <a:pt x="1728192" y="2699360"/>
                </a:lnTo>
                <a:lnTo>
                  <a:pt x="1728192" y="323096"/>
                </a:lnTo>
                <a:close/>
                <a:moveTo>
                  <a:pt x="720104" y="107072"/>
                </a:moveTo>
                <a:cubicBezTo>
                  <a:pt x="690281" y="107072"/>
                  <a:pt x="666104" y="131249"/>
                  <a:pt x="666104" y="161072"/>
                </a:cubicBezTo>
                <a:cubicBezTo>
                  <a:pt x="666104" y="190895"/>
                  <a:pt x="690281" y="215072"/>
                  <a:pt x="720104" y="215072"/>
                </a:cubicBezTo>
                <a:lnTo>
                  <a:pt x="1152104" y="215072"/>
                </a:lnTo>
                <a:cubicBezTo>
                  <a:pt x="1181927" y="215072"/>
                  <a:pt x="1206104" y="190895"/>
                  <a:pt x="1206104" y="161072"/>
                </a:cubicBezTo>
                <a:cubicBezTo>
                  <a:pt x="1206104" y="131249"/>
                  <a:pt x="1181927" y="107072"/>
                  <a:pt x="1152104" y="107072"/>
                </a:cubicBezTo>
                <a:close/>
                <a:moveTo>
                  <a:pt x="312041" y="0"/>
                </a:moveTo>
                <a:lnTo>
                  <a:pt x="1560167" y="0"/>
                </a:lnTo>
                <a:cubicBezTo>
                  <a:pt x="1732502" y="0"/>
                  <a:pt x="1872208" y="139706"/>
                  <a:pt x="1872208" y="312041"/>
                </a:cubicBezTo>
                <a:lnTo>
                  <a:pt x="1872208" y="2927959"/>
                </a:lnTo>
                <a:cubicBezTo>
                  <a:pt x="1872208" y="3100294"/>
                  <a:pt x="1732502" y="3240000"/>
                  <a:pt x="1560167" y="3240000"/>
                </a:cubicBezTo>
                <a:lnTo>
                  <a:pt x="312041" y="3240000"/>
                </a:lnTo>
                <a:cubicBezTo>
                  <a:pt x="139706" y="3240000"/>
                  <a:pt x="0" y="3100294"/>
                  <a:pt x="0" y="2927959"/>
                </a:cubicBezTo>
                <a:lnTo>
                  <a:pt x="0" y="312041"/>
                </a:lnTo>
                <a:cubicBezTo>
                  <a:pt x="0" y="139706"/>
                  <a:pt x="139706" y="0"/>
                  <a:pt x="3120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Rectangle 18"/>
          <p:cNvSpPr/>
          <p:nvPr>
            <p:custDataLst>
              <p:tags r:id="rId14"/>
            </p:custDataLst>
          </p:nvPr>
        </p:nvSpPr>
        <p:spPr>
          <a:xfrm>
            <a:off x="4083050" y="3958590"/>
            <a:ext cx="398145" cy="316230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 fontScale="72500"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19" name="Rounded Rectangle 25"/>
          <p:cNvSpPr/>
          <p:nvPr>
            <p:custDataLst>
              <p:tags r:id="rId15"/>
            </p:custDataLst>
          </p:nvPr>
        </p:nvSpPr>
        <p:spPr>
          <a:xfrm>
            <a:off x="7683500" y="3918585"/>
            <a:ext cx="268605" cy="377825"/>
          </a:xfrm>
          <a:custGeom>
            <a:avLst/>
            <a:gdLst/>
            <a:ahLst/>
            <a:cxnLst/>
            <a:rect l="l" t="t" r="r" b="b"/>
            <a:pathLst>
              <a:path w="2304256" h="3240000">
                <a:moveTo>
                  <a:pt x="954128" y="3024336"/>
                </a:moveTo>
                <a:cubicBezTo>
                  <a:pt x="924305" y="3024336"/>
                  <a:pt x="900128" y="3048513"/>
                  <a:pt x="900128" y="3078336"/>
                </a:cubicBezTo>
                <a:cubicBezTo>
                  <a:pt x="900128" y="3108159"/>
                  <a:pt x="924305" y="3132336"/>
                  <a:pt x="954128" y="3132336"/>
                </a:cubicBezTo>
                <a:lnTo>
                  <a:pt x="1350128" y="3132336"/>
                </a:lnTo>
                <a:cubicBezTo>
                  <a:pt x="1379951" y="3132336"/>
                  <a:pt x="1404128" y="3108159"/>
                  <a:pt x="1404128" y="3078336"/>
                </a:cubicBezTo>
                <a:cubicBezTo>
                  <a:pt x="1404128" y="3048513"/>
                  <a:pt x="1379951" y="3024336"/>
                  <a:pt x="1350128" y="3024336"/>
                </a:cubicBezTo>
                <a:close/>
                <a:moveTo>
                  <a:pt x="131531" y="224650"/>
                </a:moveTo>
                <a:lnTo>
                  <a:pt x="131531" y="2888946"/>
                </a:lnTo>
                <a:lnTo>
                  <a:pt x="2172725" y="2888946"/>
                </a:lnTo>
                <a:lnTo>
                  <a:pt x="2172725" y="224650"/>
                </a:lnTo>
                <a:close/>
                <a:moveTo>
                  <a:pt x="936128" y="73520"/>
                </a:moveTo>
                <a:cubicBezTo>
                  <a:pt x="916246" y="73520"/>
                  <a:pt x="900128" y="89638"/>
                  <a:pt x="900128" y="109520"/>
                </a:cubicBezTo>
                <a:cubicBezTo>
                  <a:pt x="900128" y="129402"/>
                  <a:pt x="916246" y="145520"/>
                  <a:pt x="936128" y="145520"/>
                </a:cubicBezTo>
                <a:lnTo>
                  <a:pt x="1368128" y="145520"/>
                </a:lnTo>
                <a:cubicBezTo>
                  <a:pt x="1388010" y="145520"/>
                  <a:pt x="1404128" y="129402"/>
                  <a:pt x="1404128" y="109520"/>
                </a:cubicBezTo>
                <a:cubicBezTo>
                  <a:pt x="1404128" y="89638"/>
                  <a:pt x="1388010" y="73520"/>
                  <a:pt x="1368128" y="73520"/>
                </a:cubicBezTo>
                <a:close/>
                <a:moveTo>
                  <a:pt x="155330" y="0"/>
                </a:moveTo>
                <a:lnTo>
                  <a:pt x="2148926" y="0"/>
                </a:lnTo>
                <a:cubicBezTo>
                  <a:pt x="2234712" y="0"/>
                  <a:pt x="2304256" y="69544"/>
                  <a:pt x="2304256" y="155330"/>
                </a:cubicBezTo>
                <a:lnTo>
                  <a:pt x="2304256" y="3084670"/>
                </a:lnTo>
                <a:cubicBezTo>
                  <a:pt x="2304256" y="3170456"/>
                  <a:pt x="2234712" y="3240000"/>
                  <a:pt x="2148926" y="3240000"/>
                </a:cubicBezTo>
                <a:lnTo>
                  <a:pt x="155330" y="3240000"/>
                </a:lnTo>
                <a:cubicBezTo>
                  <a:pt x="69544" y="3240000"/>
                  <a:pt x="0" y="3170456"/>
                  <a:pt x="0" y="3084670"/>
                </a:cubicBezTo>
                <a:lnTo>
                  <a:pt x="0" y="155330"/>
                </a:lnTo>
                <a:cubicBezTo>
                  <a:pt x="0" y="69544"/>
                  <a:pt x="69544" y="0"/>
                  <a:pt x="15533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0" name="Rounded Rectangle 5"/>
          <p:cNvSpPr/>
          <p:nvPr>
            <p:custDataLst>
              <p:tags r:id="rId16"/>
            </p:custDataLst>
          </p:nvPr>
        </p:nvSpPr>
        <p:spPr>
          <a:xfrm flipH="1">
            <a:off x="4876800" y="2607310"/>
            <a:ext cx="382270" cy="314960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-1" fmla="*/ 1384251 w 3217557"/>
              <a:gd name="connsiteY0-2" fmla="*/ 661544 h 2702049"/>
              <a:gd name="connsiteX1-3" fmla="*/ 1574067 w 3217557"/>
              <a:gd name="connsiteY1-4" fmla="*/ 851360 h 2702049"/>
              <a:gd name="connsiteX2-5" fmla="*/ 1384251 w 3217557"/>
              <a:gd name="connsiteY2-6" fmla="*/ 1041176 h 2702049"/>
              <a:gd name="connsiteX3-7" fmla="*/ 1194435 w 3217557"/>
              <a:gd name="connsiteY3-8" fmla="*/ 851360 h 2702049"/>
              <a:gd name="connsiteX4-9" fmla="*/ 1384251 w 3217557"/>
              <a:gd name="connsiteY4-10" fmla="*/ 661544 h 2702049"/>
              <a:gd name="connsiteX5-11" fmla="*/ 1993421 w 3217557"/>
              <a:gd name="connsiteY5-12" fmla="*/ 661544 h 2702049"/>
              <a:gd name="connsiteX6-13" fmla="*/ 2183237 w 3217557"/>
              <a:gd name="connsiteY6-14" fmla="*/ 851360 h 2702049"/>
              <a:gd name="connsiteX7-15" fmla="*/ 1993421 w 3217557"/>
              <a:gd name="connsiteY7-16" fmla="*/ 1041176 h 2702049"/>
              <a:gd name="connsiteX8-17" fmla="*/ 1803605 w 3217557"/>
              <a:gd name="connsiteY8-18" fmla="*/ 851360 h 2702049"/>
              <a:gd name="connsiteX9-19" fmla="*/ 1993421 w 3217557"/>
              <a:gd name="connsiteY9-20" fmla="*/ 661544 h 2702049"/>
              <a:gd name="connsiteX10-21" fmla="*/ 2602591 w 3217557"/>
              <a:gd name="connsiteY10-22" fmla="*/ 661544 h 2702049"/>
              <a:gd name="connsiteX11-23" fmla="*/ 2792407 w 3217557"/>
              <a:gd name="connsiteY11-24" fmla="*/ 851360 h 2702049"/>
              <a:gd name="connsiteX12-25" fmla="*/ 2602591 w 3217557"/>
              <a:gd name="connsiteY12-26" fmla="*/ 1041176 h 2702049"/>
              <a:gd name="connsiteX13-27" fmla="*/ 2412775 w 3217557"/>
              <a:gd name="connsiteY13-28" fmla="*/ 851360 h 2702049"/>
              <a:gd name="connsiteX14-29" fmla="*/ 2602591 w 3217557"/>
              <a:gd name="connsiteY14-30" fmla="*/ 661544 h 2702049"/>
              <a:gd name="connsiteX15-31" fmla="*/ 677114 w 3217557"/>
              <a:gd name="connsiteY15-32" fmla="*/ 569491 h 2702049"/>
              <a:gd name="connsiteX16-33" fmla="*/ 330916 w 3217557"/>
              <a:gd name="connsiteY16-34" fmla="*/ 569491 h 2702049"/>
              <a:gd name="connsiteX17-35" fmla="*/ 0 w 3217557"/>
              <a:gd name="connsiteY17-36" fmla="*/ 900407 h 2702049"/>
              <a:gd name="connsiteX18-37" fmla="*/ 0 w 3217557"/>
              <a:gd name="connsiteY18-38" fmla="*/ 1952009 h 2702049"/>
              <a:gd name="connsiteX19-39" fmla="*/ 330916 w 3217557"/>
              <a:gd name="connsiteY19-40" fmla="*/ 2282925 h 2702049"/>
              <a:gd name="connsiteX20-41" fmla="*/ 711670 w 3217557"/>
              <a:gd name="connsiteY20-42" fmla="*/ 2282925 h 2702049"/>
              <a:gd name="connsiteX21-43" fmla="*/ 15770 w 3217557"/>
              <a:gd name="connsiteY21-44" fmla="*/ 2702049 h 2702049"/>
              <a:gd name="connsiteX22-45" fmla="*/ 1294529 w 3217557"/>
              <a:gd name="connsiteY22-46" fmla="*/ 2282925 h 2702049"/>
              <a:gd name="connsiteX23-47" fmla="*/ 2117356 w 3217557"/>
              <a:gd name="connsiteY23-48" fmla="*/ 2282925 h 2702049"/>
              <a:gd name="connsiteX24-49" fmla="*/ 2418395 w 3217557"/>
              <a:gd name="connsiteY24-50" fmla="*/ 2087951 h 2702049"/>
              <a:gd name="connsiteX25-51" fmla="*/ 1830857 w 3217557"/>
              <a:gd name="connsiteY25-52" fmla="*/ 1799347 h 2702049"/>
              <a:gd name="connsiteX26-53" fmla="*/ 1008030 w 3217557"/>
              <a:gd name="connsiteY26-54" fmla="*/ 1799347 h 2702049"/>
              <a:gd name="connsiteX27-55" fmla="*/ 677114 w 3217557"/>
              <a:gd name="connsiteY27-56" fmla="*/ 1468431 h 2702049"/>
              <a:gd name="connsiteX28-57" fmla="*/ 677114 w 3217557"/>
              <a:gd name="connsiteY28-58" fmla="*/ 569491 h 2702049"/>
              <a:gd name="connsiteX29-59" fmla="*/ 2886641 w 3217557"/>
              <a:gd name="connsiteY29-60" fmla="*/ 0 h 2702049"/>
              <a:gd name="connsiteX30-61" fmla="*/ 1100201 w 3217557"/>
              <a:gd name="connsiteY30-62" fmla="*/ 0 h 2702049"/>
              <a:gd name="connsiteX31-63" fmla="*/ 769285 w 3217557"/>
              <a:gd name="connsiteY31-64" fmla="*/ 330916 h 2702049"/>
              <a:gd name="connsiteX32-65" fmla="*/ 769285 w 3217557"/>
              <a:gd name="connsiteY32-66" fmla="*/ 1382518 h 2702049"/>
              <a:gd name="connsiteX33-67" fmla="*/ 1100201 w 3217557"/>
              <a:gd name="connsiteY33-68" fmla="*/ 1713434 h 2702049"/>
              <a:gd name="connsiteX34-69" fmla="*/ 1923028 w 3217557"/>
              <a:gd name="connsiteY34-70" fmla="*/ 1713434 h 2702049"/>
              <a:gd name="connsiteX35-71" fmla="*/ 3078958 w 3217557"/>
              <a:gd name="connsiteY35-72" fmla="*/ 2077967 h 2702049"/>
              <a:gd name="connsiteX36-73" fmla="*/ 2505887 w 3217557"/>
              <a:gd name="connsiteY36-74" fmla="*/ 1713434 h 2702049"/>
              <a:gd name="connsiteX37-75" fmla="*/ 2886641 w 3217557"/>
              <a:gd name="connsiteY37-76" fmla="*/ 1713434 h 2702049"/>
              <a:gd name="connsiteX38-77" fmla="*/ 3217557 w 3217557"/>
              <a:gd name="connsiteY38-78" fmla="*/ 1382518 h 2702049"/>
              <a:gd name="connsiteX39-79" fmla="*/ 3217557 w 3217557"/>
              <a:gd name="connsiteY39-80" fmla="*/ 330916 h 2702049"/>
              <a:gd name="connsiteX40-81" fmla="*/ 2886641 w 3217557"/>
              <a:gd name="connsiteY40-82" fmla="*/ 0 h 2702049"/>
              <a:gd name="connsiteX0-83" fmla="*/ 1384251 w 3217557"/>
              <a:gd name="connsiteY0-84" fmla="*/ 661544 h 2633810"/>
              <a:gd name="connsiteX1-85" fmla="*/ 1574067 w 3217557"/>
              <a:gd name="connsiteY1-86" fmla="*/ 851360 h 2633810"/>
              <a:gd name="connsiteX2-87" fmla="*/ 1384251 w 3217557"/>
              <a:gd name="connsiteY2-88" fmla="*/ 1041176 h 2633810"/>
              <a:gd name="connsiteX3-89" fmla="*/ 1194435 w 3217557"/>
              <a:gd name="connsiteY3-90" fmla="*/ 851360 h 2633810"/>
              <a:gd name="connsiteX4-91" fmla="*/ 1384251 w 3217557"/>
              <a:gd name="connsiteY4-92" fmla="*/ 661544 h 2633810"/>
              <a:gd name="connsiteX5-93" fmla="*/ 1993421 w 3217557"/>
              <a:gd name="connsiteY5-94" fmla="*/ 661544 h 2633810"/>
              <a:gd name="connsiteX6-95" fmla="*/ 2183237 w 3217557"/>
              <a:gd name="connsiteY6-96" fmla="*/ 851360 h 2633810"/>
              <a:gd name="connsiteX7-97" fmla="*/ 1993421 w 3217557"/>
              <a:gd name="connsiteY7-98" fmla="*/ 1041176 h 2633810"/>
              <a:gd name="connsiteX8-99" fmla="*/ 1803605 w 3217557"/>
              <a:gd name="connsiteY8-100" fmla="*/ 851360 h 2633810"/>
              <a:gd name="connsiteX9-101" fmla="*/ 1993421 w 3217557"/>
              <a:gd name="connsiteY9-102" fmla="*/ 661544 h 2633810"/>
              <a:gd name="connsiteX10-103" fmla="*/ 2602591 w 3217557"/>
              <a:gd name="connsiteY10-104" fmla="*/ 661544 h 2633810"/>
              <a:gd name="connsiteX11-105" fmla="*/ 2792407 w 3217557"/>
              <a:gd name="connsiteY11-106" fmla="*/ 851360 h 2633810"/>
              <a:gd name="connsiteX12-107" fmla="*/ 2602591 w 3217557"/>
              <a:gd name="connsiteY12-108" fmla="*/ 1041176 h 2633810"/>
              <a:gd name="connsiteX13-109" fmla="*/ 2412775 w 3217557"/>
              <a:gd name="connsiteY13-110" fmla="*/ 851360 h 2633810"/>
              <a:gd name="connsiteX14-111" fmla="*/ 2602591 w 3217557"/>
              <a:gd name="connsiteY14-112" fmla="*/ 661544 h 2633810"/>
              <a:gd name="connsiteX15-113" fmla="*/ 677114 w 3217557"/>
              <a:gd name="connsiteY15-114" fmla="*/ 569491 h 2633810"/>
              <a:gd name="connsiteX16-115" fmla="*/ 330916 w 3217557"/>
              <a:gd name="connsiteY16-116" fmla="*/ 569491 h 2633810"/>
              <a:gd name="connsiteX17-117" fmla="*/ 0 w 3217557"/>
              <a:gd name="connsiteY17-118" fmla="*/ 900407 h 2633810"/>
              <a:gd name="connsiteX18-119" fmla="*/ 0 w 3217557"/>
              <a:gd name="connsiteY18-120" fmla="*/ 1952009 h 2633810"/>
              <a:gd name="connsiteX19-121" fmla="*/ 330916 w 3217557"/>
              <a:gd name="connsiteY19-122" fmla="*/ 2282925 h 2633810"/>
              <a:gd name="connsiteX20-123" fmla="*/ 711670 w 3217557"/>
              <a:gd name="connsiteY20-124" fmla="*/ 2282925 h 2633810"/>
              <a:gd name="connsiteX21-125" fmla="*/ 165895 w 3217557"/>
              <a:gd name="connsiteY21-126" fmla="*/ 2633810 h 2633810"/>
              <a:gd name="connsiteX22-127" fmla="*/ 1294529 w 3217557"/>
              <a:gd name="connsiteY22-128" fmla="*/ 2282925 h 2633810"/>
              <a:gd name="connsiteX23-129" fmla="*/ 2117356 w 3217557"/>
              <a:gd name="connsiteY23-130" fmla="*/ 2282925 h 2633810"/>
              <a:gd name="connsiteX24-131" fmla="*/ 2418395 w 3217557"/>
              <a:gd name="connsiteY24-132" fmla="*/ 2087951 h 2633810"/>
              <a:gd name="connsiteX25-133" fmla="*/ 1830857 w 3217557"/>
              <a:gd name="connsiteY25-134" fmla="*/ 1799347 h 2633810"/>
              <a:gd name="connsiteX26-135" fmla="*/ 1008030 w 3217557"/>
              <a:gd name="connsiteY26-136" fmla="*/ 1799347 h 2633810"/>
              <a:gd name="connsiteX27-137" fmla="*/ 677114 w 3217557"/>
              <a:gd name="connsiteY27-138" fmla="*/ 1468431 h 2633810"/>
              <a:gd name="connsiteX28-139" fmla="*/ 677114 w 3217557"/>
              <a:gd name="connsiteY28-140" fmla="*/ 569491 h 2633810"/>
              <a:gd name="connsiteX29-141" fmla="*/ 2886641 w 3217557"/>
              <a:gd name="connsiteY29-142" fmla="*/ 0 h 2633810"/>
              <a:gd name="connsiteX30-143" fmla="*/ 1100201 w 3217557"/>
              <a:gd name="connsiteY30-144" fmla="*/ 0 h 2633810"/>
              <a:gd name="connsiteX31-145" fmla="*/ 769285 w 3217557"/>
              <a:gd name="connsiteY31-146" fmla="*/ 330916 h 2633810"/>
              <a:gd name="connsiteX32-147" fmla="*/ 769285 w 3217557"/>
              <a:gd name="connsiteY32-148" fmla="*/ 1382518 h 2633810"/>
              <a:gd name="connsiteX33-149" fmla="*/ 1100201 w 3217557"/>
              <a:gd name="connsiteY33-150" fmla="*/ 1713434 h 2633810"/>
              <a:gd name="connsiteX34-151" fmla="*/ 1923028 w 3217557"/>
              <a:gd name="connsiteY34-152" fmla="*/ 1713434 h 2633810"/>
              <a:gd name="connsiteX35-153" fmla="*/ 3078958 w 3217557"/>
              <a:gd name="connsiteY35-154" fmla="*/ 2077967 h 2633810"/>
              <a:gd name="connsiteX36-155" fmla="*/ 2505887 w 3217557"/>
              <a:gd name="connsiteY36-156" fmla="*/ 1713434 h 2633810"/>
              <a:gd name="connsiteX37-157" fmla="*/ 2886641 w 3217557"/>
              <a:gd name="connsiteY37-158" fmla="*/ 1713434 h 2633810"/>
              <a:gd name="connsiteX38-159" fmla="*/ 3217557 w 3217557"/>
              <a:gd name="connsiteY38-160" fmla="*/ 1382518 h 2633810"/>
              <a:gd name="connsiteX39-161" fmla="*/ 3217557 w 3217557"/>
              <a:gd name="connsiteY39-162" fmla="*/ 330916 h 2633810"/>
              <a:gd name="connsiteX40-163" fmla="*/ 2886641 w 3217557"/>
              <a:gd name="connsiteY40-164" fmla="*/ 0 h 2633810"/>
              <a:gd name="connsiteX0-165" fmla="*/ 1384251 w 3217557"/>
              <a:gd name="connsiteY0-166" fmla="*/ 661544 h 2633810"/>
              <a:gd name="connsiteX1-167" fmla="*/ 1574067 w 3217557"/>
              <a:gd name="connsiteY1-168" fmla="*/ 851360 h 2633810"/>
              <a:gd name="connsiteX2-169" fmla="*/ 1384251 w 3217557"/>
              <a:gd name="connsiteY2-170" fmla="*/ 1041176 h 2633810"/>
              <a:gd name="connsiteX3-171" fmla="*/ 1194435 w 3217557"/>
              <a:gd name="connsiteY3-172" fmla="*/ 851360 h 2633810"/>
              <a:gd name="connsiteX4-173" fmla="*/ 1384251 w 3217557"/>
              <a:gd name="connsiteY4-174" fmla="*/ 661544 h 2633810"/>
              <a:gd name="connsiteX5-175" fmla="*/ 1993421 w 3217557"/>
              <a:gd name="connsiteY5-176" fmla="*/ 661544 h 2633810"/>
              <a:gd name="connsiteX6-177" fmla="*/ 2183237 w 3217557"/>
              <a:gd name="connsiteY6-178" fmla="*/ 851360 h 2633810"/>
              <a:gd name="connsiteX7-179" fmla="*/ 1993421 w 3217557"/>
              <a:gd name="connsiteY7-180" fmla="*/ 1041176 h 2633810"/>
              <a:gd name="connsiteX8-181" fmla="*/ 1803605 w 3217557"/>
              <a:gd name="connsiteY8-182" fmla="*/ 851360 h 2633810"/>
              <a:gd name="connsiteX9-183" fmla="*/ 1993421 w 3217557"/>
              <a:gd name="connsiteY9-184" fmla="*/ 661544 h 2633810"/>
              <a:gd name="connsiteX10-185" fmla="*/ 2602591 w 3217557"/>
              <a:gd name="connsiteY10-186" fmla="*/ 661544 h 2633810"/>
              <a:gd name="connsiteX11-187" fmla="*/ 2792407 w 3217557"/>
              <a:gd name="connsiteY11-188" fmla="*/ 851360 h 2633810"/>
              <a:gd name="connsiteX12-189" fmla="*/ 2602591 w 3217557"/>
              <a:gd name="connsiteY12-190" fmla="*/ 1041176 h 2633810"/>
              <a:gd name="connsiteX13-191" fmla="*/ 2412775 w 3217557"/>
              <a:gd name="connsiteY13-192" fmla="*/ 851360 h 2633810"/>
              <a:gd name="connsiteX14-193" fmla="*/ 2602591 w 3217557"/>
              <a:gd name="connsiteY14-194" fmla="*/ 661544 h 2633810"/>
              <a:gd name="connsiteX15-195" fmla="*/ 677114 w 3217557"/>
              <a:gd name="connsiteY15-196" fmla="*/ 569491 h 2633810"/>
              <a:gd name="connsiteX16-197" fmla="*/ 330916 w 3217557"/>
              <a:gd name="connsiteY16-198" fmla="*/ 569491 h 2633810"/>
              <a:gd name="connsiteX17-199" fmla="*/ 0 w 3217557"/>
              <a:gd name="connsiteY17-200" fmla="*/ 900407 h 2633810"/>
              <a:gd name="connsiteX18-201" fmla="*/ 0 w 3217557"/>
              <a:gd name="connsiteY18-202" fmla="*/ 1952009 h 2633810"/>
              <a:gd name="connsiteX19-203" fmla="*/ 330916 w 3217557"/>
              <a:gd name="connsiteY19-204" fmla="*/ 2282925 h 2633810"/>
              <a:gd name="connsiteX20-205" fmla="*/ 711670 w 3217557"/>
              <a:gd name="connsiteY20-206" fmla="*/ 2282925 h 2633810"/>
              <a:gd name="connsiteX21-207" fmla="*/ 165895 w 3217557"/>
              <a:gd name="connsiteY21-208" fmla="*/ 2633810 h 2633810"/>
              <a:gd name="connsiteX22-209" fmla="*/ 1294529 w 3217557"/>
              <a:gd name="connsiteY22-210" fmla="*/ 2282925 h 2633810"/>
              <a:gd name="connsiteX23-211" fmla="*/ 2117356 w 3217557"/>
              <a:gd name="connsiteY23-212" fmla="*/ 2282925 h 2633810"/>
              <a:gd name="connsiteX24-213" fmla="*/ 2418395 w 3217557"/>
              <a:gd name="connsiteY24-214" fmla="*/ 2087951 h 2633810"/>
              <a:gd name="connsiteX25-215" fmla="*/ 1830857 w 3217557"/>
              <a:gd name="connsiteY25-216" fmla="*/ 1799347 h 2633810"/>
              <a:gd name="connsiteX26-217" fmla="*/ 1008030 w 3217557"/>
              <a:gd name="connsiteY26-218" fmla="*/ 1799347 h 2633810"/>
              <a:gd name="connsiteX27-219" fmla="*/ 677114 w 3217557"/>
              <a:gd name="connsiteY27-220" fmla="*/ 1468431 h 2633810"/>
              <a:gd name="connsiteX28-221" fmla="*/ 677114 w 3217557"/>
              <a:gd name="connsiteY28-222" fmla="*/ 569491 h 2633810"/>
              <a:gd name="connsiteX29-223" fmla="*/ 2886641 w 3217557"/>
              <a:gd name="connsiteY29-224" fmla="*/ 0 h 2633810"/>
              <a:gd name="connsiteX30-225" fmla="*/ 1100201 w 3217557"/>
              <a:gd name="connsiteY30-226" fmla="*/ 0 h 2633810"/>
              <a:gd name="connsiteX31-227" fmla="*/ 769285 w 3217557"/>
              <a:gd name="connsiteY31-228" fmla="*/ 330916 h 2633810"/>
              <a:gd name="connsiteX32-229" fmla="*/ 769285 w 3217557"/>
              <a:gd name="connsiteY32-230" fmla="*/ 1382518 h 2633810"/>
              <a:gd name="connsiteX33-231" fmla="*/ 1100201 w 3217557"/>
              <a:gd name="connsiteY33-232" fmla="*/ 1713434 h 2633810"/>
              <a:gd name="connsiteX34-233" fmla="*/ 1923028 w 3217557"/>
              <a:gd name="connsiteY34-234" fmla="*/ 1713434 h 2633810"/>
              <a:gd name="connsiteX35-235" fmla="*/ 3078958 w 3217557"/>
              <a:gd name="connsiteY35-236" fmla="*/ 2077967 h 2633810"/>
              <a:gd name="connsiteX36-237" fmla="*/ 2505887 w 3217557"/>
              <a:gd name="connsiteY36-238" fmla="*/ 1713434 h 2633810"/>
              <a:gd name="connsiteX37-239" fmla="*/ 2886641 w 3217557"/>
              <a:gd name="connsiteY37-240" fmla="*/ 1713434 h 2633810"/>
              <a:gd name="connsiteX38-241" fmla="*/ 3217557 w 3217557"/>
              <a:gd name="connsiteY38-242" fmla="*/ 1382518 h 2633810"/>
              <a:gd name="connsiteX39-243" fmla="*/ 3217557 w 3217557"/>
              <a:gd name="connsiteY39-244" fmla="*/ 330916 h 2633810"/>
              <a:gd name="connsiteX40-245" fmla="*/ 2886641 w 3217557"/>
              <a:gd name="connsiteY40-246" fmla="*/ 0 h 2633810"/>
              <a:gd name="connsiteX0-247" fmla="*/ 1384251 w 3217557"/>
              <a:gd name="connsiteY0-248" fmla="*/ 661544 h 2633810"/>
              <a:gd name="connsiteX1-249" fmla="*/ 1574067 w 3217557"/>
              <a:gd name="connsiteY1-250" fmla="*/ 851360 h 2633810"/>
              <a:gd name="connsiteX2-251" fmla="*/ 1384251 w 3217557"/>
              <a:gd name="connsiteY2-252" fmla="*/ 1041176 h 2633810"/>
              <a:gd name="connsiteX3-253" fmla="*/ 1194435 w 3217557"/>
              <a:gd name="connsiteY3-254" fmla="*/ 851360 h 2633810"/>
              <a:gd name="connsiteX4-255" fmla="*/ 1384251 w 3217557"/>
              <a:gd name="connsiteY4-256" fmla="*/ 661544 h 2633810"/>
              <a:gd name="connsiteX5-257" fmla="*/ 1993421 w 3217557"/>
              <a:gd name="connsiteY5-258" fmla="*/ 661544 h 2633810"/>
              <a:gd name="connsiteX6-259" fmla="*/ 2183237 w 3217557"/>
              <a:gd name="connsiteY6-260" fmla="*/ 851360 h 2633810"/>
              <a:gd name="connsiteX7-261" fmla="*/ 1993421 w 3217557"/>
              <a:gd name="connsiteY7-262" fmla="*/ 1041176 h 2633810"/>
              <a:gd name="connsiteX8-263" fmla="*/ 1803605 w 3217557"/>
              <a:gd name="connsiteY8-264" fmla="*/ 851360 h 2633810"/>
              <a:gd name="connsiteX9-265" fmla="*/ 1993421 w 3217557"/>
              <a:gd name="connsiteY9-266" fmla="*/ 661544 h 2633810"/>
              <a:gd name="connsiteX10-267" fmla="*/ 2602591 w 3217557"/>
              <a:gd name="connsiteY10-268" fmla="*/ 661544 h 2633810"/>
              <a:gd name="connsiteX11-269" fmla="*/ 2792407 w 3217557"/>
              <a:gd name="connsiteY11-270" fmla="*/ 851360 h 2633810"/>
              <a:gd name="connsiteX12-271" fmla="*/ 2602591 w 3217557"/>
              <a:gd name="connsiteY12-272" fmla="*/ 1041176 h 2633810"/>
              <a:gd name="connsiteX13-273" fmla="*/ 2412775 w 3217557"/>
              <a:gd name="connsiteY13-274" fmla="*/ 851360 h 2633810"/>
              <a:gd name="connsiteX14-275" fmla="*/ 2602591 w 3217557"/>
              <a:gd name="connsiteY14-276" fmla="*/ 661544 h 2633810"/>
              <a:gd name="connsiteX15-277" fmla="*/ 677114 w 3217557"/>
              <a:gd name="connsiteY15-278" fmla="*/ 569491 h 2633810"/>
              <a:gd name="connsiteX16-279" fmla="*/ 330916 w 3217557"/>
              <a:gd name="connsiteY16-280" fmla="*/ 569491 h 2633810"/>
              <a:gd name="connsiteX17-281" fmla="*/ 0 w 3217557"/>
              <a:gd name="connsiteY17-282" fmla="*/ 900407 h 2633810"/>
              <a:gd name="connsiteX18-283" fmla="*/ 0 w 3217557"/>
              <a:gd name="connsiteY18-284" fmla="*/ 1952009 h 2633810"/>
              <a:gd name="connsiteX19-285" fmla="*/ 330916 w 3217557"/>
              <a:gd name="connsiteY19-286" fmla="*/ 2282925 h 2633810"/>
              <a:gd name="connsiteX20-287" fmla="*/ 711670 w 3217557"/>
              <a:gd name="connsiteY20-288" fmla="*/ 2282925 h 2633810"/>
              <a:gd name="connsiteX21-289" fmla="*/ 165895 w 3217557"/>
              <a:gd name="connsiteY21-290" fmla="*/ 2633810 h 2633810"/>
              <a:gd name="connsiteX22-291" fmla="*/ 1294529 w 3217557"/>
              <a:gd name="connsiteY22-292" fmla="*/ 2282925 h 2633810"/>
              <a:gd name="connsiteX23-293" fmla="*/ 2117356 w 3217557"/>
              <a:gd name="connsiteY23-294" fmla="*/ 2282925 h 2633810"/>
              <a:gd name="connsiteX24-295" fmla="*/ 2418395 w 3217557"/>
              <a:gd name="connsiteY24-296" fmla="*/ 2087951 h 2633810"/>
              <a:gd name="connsiteX25-297" fmla="*/ 1830857 w 3217557"/>
              <a:gd name="connsiteY25-298" fmla="*/ 1799347 h 2633810"/>
              <a:gd name="connsiteX26-299" fmla="*/ 1008030 w 3217557"/>
              <a:gd name="connsiteY26-300" fmla="*/ 1799347 h 2633810"/>
              <a:gd name="connsiteX27-301" fmla="*/ 677114 w 3217557"/>
              <a:gd name="connsiteY27-302" fmla="*/ 1468431 h 2633810"/>
              <a:gd name="connsiteX28-303" fmla="*/ 677114 w 3217557"/>
              <a:gd name="connsiteY28-304" fmla="*/ 569491 h 2633810"/>
              <a:gd name="connsiteX29-305" fmla="*/ 2886641 w 3217557"/>
              <a:gd name="connsiteY29-306" fmla="*/ 0 h 2633810"/>
              <a:gd name="connsiteX30-307" fmla="*/ 1100201 w 3217557"/>
              <a:gd name="connsiteY30-308" fmla="*/ 0 h 2633810"/>
              <a:gd name="connsiteX31-309" fmla="*/ 769285 w 3217557"/>
              <a:gd name="connsiteY31-310" fmla="*/ 330916 h 2633810"/>
              <a:gd name="connsiteX32-311" fmla="*/ 769285 w 3217557"/>
              <a:gd name="connsiteY32-312" fmla="*/ 1382518 h 2633810"/>
              <a:gd name="connsiteX33-313" fmla="*/ 1100201 w 3217557"/>
              <a:gd name="connsiteY33-314" fmla="*/ 1713434 h 2633810"/>
              <a:gd name="connsiteX34-315" fmla="*/ 1923028 w 3217557"/>
              <a:gd name="connsiteY34-316" fmla="*/ 1713434 h 2633810"/>
              <a:gd name="connsiteX35-317" fmla="*/ 3078958 w 3217557"/>
              <a:gd name="connsiteY35-318" fmla="*/ 2077967 h 2633810"/>
              <a:gd name="connsiteX36-319" fmla="*/ 2505887 w 3217557"/>
              <a:gd name="connsiteY36-320" fmla="*/ 1713434 h 2633810"/>
              <a:gd name="connsiteX37-321" fmla="*/ 2886641 w 3217557"/>
              <a:gd name="connsiteY37-322" fmla="*/ 1713434 h 2633810"/>
              <a:gd name="connsiteX38-323" fmla="*/ 3217557 w 3217557"/>
              <a:gd name="connsiteY38-324" fmla="*/ 1382518 h 2633810"/>
              <a:gd name="connsiteX39-325" fmla="*/ 3217557 w 3217557"/>
              <a:gd name="connsiteY39-326" fmla="*/ 330916 h 2633810"/>
              <a:gd name="connsiteX40-327" fmla="*/ 2886641 w 3217557"/>
              <a:gd name="connsiteY40-328" fmla="*/ 0 h 2633810"/>
              <a:gd name="connsiteX0-329" fmla="*/ 1384251 w 3217557"/>
              <a:gd name="connsiteY0-330" fmla="*/ 661544 h 2654282"/>
              <a:gd name="connsiteX1-331" fmla="*/ 1574067 w 3217557"/>
              <a:gd name="connsiteY1-332" fmla="*/ 851360 h 2654282"/>
              <a:gd name="connsiteX2-333" fmla="*/ 1384251 w 3217557"/>
              <a:gd name="connsiteY2-334" fmla="*/ 1041176 h 2654282"/>
              <a:gd name="connsiteX3-335" fmla="*/ 1194435 w 3217557"/>
              <a:gd name="connsiteY3-336" fmla="*/ 851360 h 2654282"/>
              <a:gd name="connsiteX4-337" fmla="*/ 1384251 w 3217557"/>
              <a:gd name="connsiteY4-338" fmla="*/ 661544 h 2654282"/>
              <a:gd name="connsiteX5-339" fmla="*/ 1993421 w 3217557"/>
              <a:gd name="connsiteY5-340" fmla="*/ 661544 h 2654282"/>
              <a:gd name="connsiteX6-341" fmla="*/ 2183237 w 3217557"/>
              <a:gd name="connsiteY6-342" fmla="*/ 851360 h 2654282"/>
              <a:gd name="connsiteX7-343" fmla="*/ 1993421 w 3217557"/>
              <a:gd name="connsiteY7-344" fmla="*/ 1041176 h 2654282"/>
              <a:gd name="connsiteX8-345" fmla="*/ 1803605 w 3217557"/>
              <a:gd name="connsiteY8-346" fmla="*/ 851360 h 2654282"/>
              <a:gd name="connsiteX9-347" fmla="*/ 1993421 w 3217557"/>
              <a:gd name="connsiteY9-348" fmla="*/ 661544 h 2654282"/>
              <a:gd name="connsiteX10-349" fmla="*/ 2602591 w 3217557"/>
              <a:gd name="connsiteY10-350" fmla="*/ 661544 h 2654282"/>
              <a:gd name="connsiteX11-351" fmla="*/ 2792407 w 3217557"/>
              <a:gd name="connsiteY11-352" fmla="*/ 851360 h 2654282"/>
              <a:gd name="connsiteX12-353" fmla="*/ 2602591 w 3217557"/>
              <a:gd name="connsiteY12-354" fmla="*/ 1041176 h 2654282"/>
              <a:gd name="connsiteX13-355" fmla="*/ 2412775 w 3217557"/>
              <a:gd name="connsiteY13-356" fmla="*/ 851360 h 2654282"/>
              <a:gd name="connsiteX14-357" fmla="*/ 2602591 w 3217557"/>
              <a:gd name="connsiteY14-358" fmla="*/ 661544 h 2654282"/>
              <a:gd name="connsiteX15-359" fmla="*/ 677114 w 3217557"/>
              <a:gd name="connsiteY15-360" fmla="*/ 569491 h 2654282"/>
              <a:gd name="connsiteX16-361" fmla="*/ 330916 w 3217557"/>
              <a:gd name="connsiteY16-362" fmla="*/ 569491 h 2654282"/>
              <a:gd name="connsiteX17-363" fmla="*/ 0 w 3217557"/>
              <a:gd name="connsiteY17-364" fmla="*/ 900407 h 2654282"/>
              <a:gd name="connsiteX18-365" fmla="*/ 0 w 3217557"/>
              <a:gd name="connsiteY18-366" fmla="*/ 1952009 h 2654282"/>
              <a:gd name="connsiteX19-367" fmla="*/ 330916 w 3217557"/>
              <a:gd name="connsiteY19-368" fmla="*/ 2282925 h 2654282"/>
              <a:gd name="connsiteX20-369" fmla="*/ 711670 w 3217557"/>
              <a:gd name="connsiteY20-370" fmla="*/ 2282925 h 2654282"/>
              <a:gd name="connsiteX21-371" fmla="*/ 275077 w 3217557"/>
              <a:gd name="connsiteY21-372" fmla="*/ 2654282 h 2654282"/>
              <a:gd name="connsiteX22-373" fmla="*/ 1294529 w 3217557"/>
              <a:gd name="connsiteY22-374" fmla="*/ 2282925 h 2654282"/>
              <a:gd name="connsiteX23-375" fmla="*/ 2117356 w 3217557"/>
              <a:gd name="connsiteY23-376" fmla="*/ 2282925 h 2654282"/>
              <a:gd name="connsiteX24-377" fmla="*/ 2418395 w 3217557"/>
              <a:gd name="connsiteY24-378" fmla="*/ 2087951 h 2654282"/>
              <a:gd name="connsiteX25-379" fmla="*/ 1830857 w 3217557"/>
              <a:gd name="connsiteY25-380" fmla="*/ 1799347 h 2654282"/>
              <a:gd name="connsiteX26-381" fmla="*/ 1008030 w 3217557"/>
              <a:gd name="connsiteY26-382" fmla="*/ 1799347 h 2654282"/>
              <a:gd name="connsiteX27-383" fmla="*/ 677114 w 3217557"/>
              <a:gd name="connsiteY27-384" fmla="*/ 1468431 h 2654282"/>
              <a:gd name="connsiteX28-385" fmla="*/ 677114 w 3217557"/>
              <a:gd name="connsiteY28-386" fmla="*/ 569491 h 2654282"/>
              <a:gd name="connsiteX29-387" fmla="*/ 2886641 w 3217557"/>
              <a:gd name="connsiteY29-388" fmla="*/ 0 h 2654282"/>
              <a:gd name="connsiteX30-389" fmla="*/ 1100201 w 3217557"/>
              <a:gd name="connsiteY30-390" fmla="*/ 0 h 2654282"/>
              <a:gd name="connsiteX31-391" fmla="*/ 769285 w 3217557"/>
              <a:gd name="connsiteY31-392" fmla="*/ 330916 h 2654282"/>
              <a:gd name="connsiteX32-393" fmla="*/ 769285 w 3217557"/>
              <a:gd name="connsiteY32-394" fmla="*/ 1382518 h 2654282"/>
              <a:gd name="connsiteX33-395" fmla="*/ 1100201 w 3217557"/>
              <a:gd name="connsiteY33-396" fmla="*/ 1713434 h 2654282"/>
              <a:gd name="connsiteX34-397" fmla="*/ 1923028 w 3217557"/>
              <a:gd name="connsiteY34-398" fmla="*/ 1713434 h 2654282"/>
              <a:gd name="connsiteX35-399" fmla="*/ 3078958 w 3217557"/>
              <a:gd name="connsiteY35-400" fmla="*/ 2077967 h 2654282"/>
              <a:gd name="connsiteX36-401" fmla="*/ 2505887 w 3217557"/>
              <a:gd name="connsiteY36-402" fmla="*/ 1713434 h 2654282"/>
              <a:gd name="connsiteX37-403" fmla="*/ 2886641 w 3217557"/>
              <a:gd name="connsiteY37-404" fmla="*/ 1713434 h 2654282"/>
              <a:gd name="connsiteX38-405" fmla="*/ 3217557 w 3217557"/>
              <a:gd name="connsiteY38-406" fmla="*/ 1382518 h 2654282"/>
              <a:gd name="connsiteX39-407" fmla="*/ 3217557 w 3217557"/>
              <a:gd name="connsiteY39-408" fmla="*/ 330916 h 2654282"/>
              <a:gd name="connsiteX40-409" fmla="*/ 2886641 w 3217557"/>
              <a:gd name="connsiteY40-410" fmla="*/ 0 h 2654282"/>
              <a:gd name="connsiteX0-411" fmla="*/ 1384251 w 3217557"/>
              <a:gd name="connsiteY0-412" fmla="*/ 661544 h 2654282"/>
              <a:gd name="connsiteX1-413" fmla="*/ 1574067 w 3217557"/>
              <a:gd name="connsiteY1-414" fmla="*/ 851360 h 2654282"/>
              <a:gd name="connsiteX2-415" fmla="*/ 1384251 w 3217557"/>
              <a:gd name="connsiteY2-416" fmla="*/ 1041176 h 2654282"/>
              <a:gd name="connsiteX3-417" fmla="*/ 1194435 w 3217557"/>
              <a:gd name="connsiteY3-418" fmla="*/ 851360 h 2654282"/>
              <a:gd name="connsiteX4-419" fmla="*/ 1384251 w 3217557"/>
              <a:gd name="connsiteY4-420" fmla="*/ 661544 h 2654282"/>
              <a:gd name="connsiteX5-421" fmla="*/ 1993421 w 3217557"/>
              <a:gd name="connsiteY5-422" fmla="*/ 661544 h 2654282"/>
              <a:gd name="connsiteX6-423" fmla="*/ 2183237 w 3217557"/>
              <a:gd name="connsiteY6-424" fmla="*/ 851360 h 2654282"/>
              <a:gd name="connsiteX7-425" fmla="*/ 1993421 w 3217557"/>
              <a:gd name="connsiteY7-426" fmla="*/ 1041176 h 2654282"/>
              <a:gd name="connsiteX8-427" fmla="*/ 1803605 w 3217557"/>
              <a:gd name="connsiteY8-428" fmla="*/ 851360 h 2654282"/>
              <a:gd name="connsiteX9-429" fmla="*/ 1993421 w 3217557"/>
              <a:gd name="connsiteY9-430" fmla="*/ 661544 h 2654282"/>
              <a:gd name="connsiteX10-431" fmla="*/ 2602591 w 3217557"/>
              <a:gd name="connsiteY10-432" fmla="*/ 661544 h 2654282"/>
              <a:gd name="connsiteX11-433" fmla="*/ 2792407 w 3217557"/>
              <a:gd name="connsiteY11-434" fmla="*/ 851360 h 2654282"/>
              <a:gd name="connsiteX12-435" fmla="*/ 2602591 w 3217557"/>
              <a:gd name="connsiteY12-436" fmla="*/ 1041176 h 2654282"/>
              <a:gd name="connsiteX13-437" fmla="*/ 2412775 w 3217557"/>
              <a:gd name="connsiteY13-438" fmla="*/ 851360 h 2654282"/>
              <a:gd name="connsiteX14-439" fmla="*/ 2602591 w 3217557"/>
              <a:gd name="connsiteY14-440" fmla="*/ 661544 h 2654282"/>
              <a:gd name="connsiteX15-441" fmla="*/ 677114 w 3217557"/>
              <a:gd name="connsiteY15-442" fmla="*/ 569491 h 2654282"/>
              <a:gd name="connsiteX16-443" fmla="*/ 330916 w 3217557"/>
              <a:gd name="connsiteY16-444" fmla="*/ 569491 h 2654282"/>
              <a:gd name="connsiteX17-445" fmla="*/ 0 w 3217557"/>
              <a:gd name="connsiteY17-446" fmla="*/ 900407 h 2654282"/>
              <a:gd name="connsiteX18-447" fmla="*/ 0 w 3217557"/>
              <a:gd name="connsiteY18-448" fmla="*/ 1952009 h 2654282"/>
              <a:gd name="connsiteX19-449" fmla="*/ 330916 w 3217557"/>
              <a:gd name="connsiteY19-450" fmla="*/ 2282925 h 2654282"/>
              <a:gd name="connsiteX20-451" fmla="*/ 711670 w 3217557"/>
              <a:gd name="connsiteY20-452" fmla="*/ 2282925 h 2654282"/>
              <a:gd name="connsiteX21-453" fmla="*/ 275077 w 3217557"/>
              <a:gd name="connsiteY21-454" fmla="*/ 2654282 h 2654282"/>
              <a:gd name="connsiteX22-455" fmla="*/ 1294529 w 3217557"/>
              <a:gd name="connsiteY22-456" fmla="*/ 2282925 h 2654282"/>
              <a:gd name="connsiteX23-457" fmla="*/ 2117356 w 3217557"/>
              <a:gd name="connsiteY23-458" fmla="*/ 2282925 h 2654282"/>
              <a:gd name="connsiteX24-459" fmla="*/ 2418395 w 3217557"/>
              <a:gd name="connsiteY24-460" fmla="*/ 2087951 h 2654282"/>
              <a:gd name="connsiteX25-461" fmla="*/ 1830857 w 3217557"/>
              <a:gd name="connsiteY25-462" fmla="*/ 1799347 h 2654282"/>
              <a:gd name="connsiteX26-463" fmla="*/ 1008030 w 3217557"/>
              <a:gd name="connsiteY26-464" fmla="*/ 1799347 h 2654282"/>
              <a:gd name="connsiteX27-465" fmla="*/ 677114 w 3217557"/>
              <a:gd name="connsiteY27-466" fmla="*/ 1468431 h 2654282"/>
              <a:gd name="connsiteX28-467" fmla="*/ 677114 w 3217557"/>
              <a:gd name="connsiteY28-468" fmla="*/ 569491 h 2654282"/>
              <a:gd name="connsiteX29-469" fmla="*/ 2886641 w 3217557"/>
              <a:gd name="connsiteY29-470" fmla="*/ 0 h 2654282"/>
              <a:gd name="connsiteX30-471" fmla="*/ 1100201 w 3217557"/>
              <a:gd name="connsiteY30-472" fmla="*/ 0 h 2654282"/>
              <a:gd name="connsiteX31-473" fmla="*/ 769285 w 3217557"/>
              <a:gd name="connsiteY31-474" fmla="*/ 330916 h 2654282"/>
              <a:gd name="connsiteX32-475" fmla="*/ 769285 w 3217557"/>
              <a:gd name="connsiteY32-476" fmla="*/ 1382518 h 2654282"/>
              <a:gd name="connsiteX33-477" fmla="*/ 1100201 w 3217557"/>
              <a:gd name="connsiteY33-478" fmla="*/ 1713434 h 2654282"/>
              <a:gd name="connsiteX34-479" fmla="*/ 1923028 w 3217557"/>
              <a:gd name="connsiteY34-480" fmla="*/ 1713434 h 2654282"/>
              <a:gd name="connsiteX35-481" fmla="*/ 3078958 w 3217557"/>
              <a:gd name="connsiteY35-482" fmla="*/ 2077967 h 2654282"/>
              <a:gd name="connsiteX36-483" fmla="*/ 2505887 w 3217557"/>
              <a:gd name="connsiteY36-484" fmla="*/ 1713434 h 2654282"/>
              <a:gd name="connsiteX37-485" fmla="*/ 2886641 w 3217557"/>
              <a:gd name="connsiteY37-486" fmla="*/ 1713434 h 2654282"/>
              <a:gd name="connsiteX38-487" fmla="*/ 3217557 w 3217557"/>
              <a:gd name="connsiteY38-488" fmla="*/ 1382518 h 2654282"/>
              <a:gd name="connsiteX39-489" fmla="*/ 3217557 w 3217557"/>
              <a:gd name="connsiteY39-490" fmla="*/ 330916 h 2654282"/>
              <a:gd name="connsiteX40-491" fmla="*/ 2886641 w 3217557"/>
              <a:gd name="connsiteY40-492" fmla="*/ 0 h 2654282"/>
              <a:gd name="connsiteX0-493" fmla="*/ 1384251 w 3217557"/>
              <a:gd name="connsiteY0-494" fmla="*/ 661544 h 2654282"/>
              <a:gd name="connsiteX1-495" fmla="*/ 1574067 w 3217557"/>
              <a:gd name="connsiteY1-496" fmla="*/ 851360 h 2654282"/>
              <a:gd name="connsiteX2-497" fmla="*/ 1384251 w 3217557"/>
              <a:gd name="connsiteY2-498" fmla="*/ 1041176 h 2654282"/>
              <a:gd name="connsiteX3-499" fmla="*/ 1194435 w 3217557"/>
              <a:gd name="connsiteY3-500" fmla="*/ 851360 h 2654282"/>
              <a:gd name="connsiteX4-501" fmla="*/ 1384251 w 3217557"/>
              <a:gd name="connsiteY4-502" fmla="*/ 661544 h 2654282"/>
              <a:gd name="connsiteX5-503" fmla="*/ 1993421 w 3217557"/>
              <a:gd name="connsiteY5-504" fmla="*/ 661544 h 2654282"/>
              <a:gd name="connsiteX6-505" fmla="*/ 2183237 w 3217557"/>
              <a:gd name="connsiteY6-506" fmla="*/ 851360 h 2654282"/>
              <a:gd name="connsiteX7-507" fmla="*/ 1993421 w 3217557"/>
              <a:gd name="connsiteY7-508" fmla="*/ 1041176 h 2654282"/>
              <a:gd name="connsiteX8-509" fmla="*/ 1803605 w 3217557"/>
              <a:gd name="connsiteY8-510" fmla="*/ 851360 h 2654282"/>
              <a:gd name="connsiteX9-511" fmla="*/ 1993421 w 3217557"/>
              <a:gd name="connsiteY9-512" fmla="*/ 661544 h 2654282"/>
              <a:gd name="connsiteX10-513" fmla="*/ 2602591 w 3217557"/>
              <a:gd name="connsiteY10-514" fmla="*/ 661544 h 2654282"/>
              <a:gd name="connsiteX11-515" fmla="*/ 2792407 w 3217557"/>
              <a:gd name="connsiteY11-516" fmla="*/ 851360 h 2654282"/>
              <a:gd name="connsiteX12-517" fmla="*/ 2602591 w 3217557"/>
              <a:gd name="connsiteY12-518" fmla="*/ 1041176 h 2654282"/>
              <a:gd name="connsiteX13-519" fmla="*/ 2412775 w 3217557"/>
              <a:gd name="connsiteY13-520" fmla="*/ 851360 h 2654282"/>
              <a:gd name="connsiteX14-521" fmla="*/ 2602591 w 3217557"/>
              <a:gd name="connsiteY14-522" fmla="*/ 661544 h 2654282"/>
              <a:gd name="connsiteX15-523" fmla="*/ 677114 w 3217557"/>
              <a:gd name="connsiteY15-524" fmla="*/ 569491 h 2654282"/>
              <a:gd name="connsiteX16-525" fmla="*/ 330916 w 3217557"/>
              <a:gd name="connsiteY16-526" fmla="*/ 569491 h 2654282"/>
              <a:gd name="connsiteX17-527" fmla="*/ 0 w 3217557"/>
              <a:gd name="connsiteY17-528" fmla="*/ 900407 h 2654282"/>
              <a:gd name="connsiteX18-529" fmla="*/ 0 w 3217557"/>
              <a:gd name="connsiteY18-530" fmla="*/ 1952009 h 2654282"/>
              <a:gd name="connsiteX19-531" fmla="*/ 330916 w 3217557"/>
              <a:gd name="connsiteY19-532" fmla="*/ 2282925 h 2654282"/>
              <a:gd name="connsiteX20-533" fmla="*/ 711670 w 3217557"/>
              <a:gd name="connsiteY20-534" fmla="*/ 2282925 h 2654282"/>
              <a:gd name="connsiteX21-535" fmla="*/ 275077 w 3217557"/>
              <a:gd name="connsiteY21-536" fmla="*/ 2654282 h 2654282"/>
              <a:gd name="connsiteX22-537" fmla="*/ 1294529 w 3217557"/>
              <a:gd name="connsiteY22-538" fmla="*/ 2282925 h 2654282"/>
              <a:gd name="connsiteX23-539" fmla="*/ 2117356 w 3217557"/>
              <a:gd name="connsiteY23-540" fmla="*/ 2282925 h 2654282"/>
              <a:gd name="connsiteX24-541" fmla="*/ 2418395 w 3217557"/>
              <a:gd name="connsiteY24-542" fmla="*/ 2087951 h 2654282"/>
              <a:gd name="connsiteX25-543" fmla="*/ 1830857 w 3217557"/>
              <a:gd name="connsiteY25-544" fmla="*/ 1799347 h 2654282"/>
              <a:gd name="connsiteX26-545" fmla="*/ 1008030 w 3217557"/>
              <a:gd name="connsiteY26-546" fmla="*/ 1799347 h 2654282"/>
              <a:gd name="connsiteX27-547" fmla="*/ 677114 w 3217557"/>
              <a:gd name="connsiteY27-548" fmla="*/ 1468431 h 2654282"/>
              <a:gd name="connsiteX28-549" fmla="*/ 677114 w 3217557"/>
              <a:gd name="connsiteY28-550" fmla="*/ 569491 h 2654282"/>
              <a:gd name="connsiteX29-551" fmla="*/ 2886641 w 3217557"/>
              <a:gd name="connsiteY29-552" fmla="*/ 0 h 2654282"/>
              <a:gd name="connsiteX30-553" fmla="*/ 1100201 w 3217557"/>
              <a:gd name="connsiteY30-554" fmla="*/ 0 h 2654282"/>
              <a:gd name="connsiteX31-555" fmla="*/ 769285 w 3217557"/>
              <a:gd name="connsiteY31-556" fmla="*/ 330916 h 2654282"/>
              <a:gd name="connsiteX32-557" fmla="*/ 769285 w 3217557"/>
              <a:gd name="connsiteY32-558" fmla="*/ 1382518 h 2654282"/>
              <a:gd name="connsiteX33-559" fmla="*/ 1100201 w 3217557"/>
              <a:gd name="connsiteY33-560" fmla="*/ 1713434 h 2654282"/>
              <a:gd name="connsiteX34-561" fmla="*/ 1923028 w 3217557"/>
              <a:gd name="connsiteY34-562" fmla="*/ 1713434 h 2654282"/>
              <a:gd name="connsiteX35-563" fmla="*/ 3078958 w 3217557"/>
              <a:gd name="connsiteY35-564" fmla="*/ 2077967 h 2654282"/>
              <a:gd name="connsiteX36-565" fmla="*/ 2505887 w 3217557"/>
              <a:gd name="connsiteY36-566" fmla="*/ 1713434 h 2654282"/>
              <a:gd name="connsiteX37-567" fmla="*/ 2886641 w 3217557"/>
              <a:gd name="connsiteY37-568" fmla="*/ 1713434 h 2654282"/>
              <a:gd name="connsiteX38-569" fmla="*/ 3217557 w 3217557"/>
              <a:gd name="connsiteY38-570" fmla="*/ 1382518 h 2654282"/>
              <a:gd name="connsiteX39-571" fmla="*/ 3217557 w 3217557"/>
              <a:gd name="connsiteY39-572" fmla="*/ 330916 h 2654282"/>
              <a:gd name="connsiteX40-573" fmla="*/ 2886641 w 3217557"/>
              <a:gd name="connsiteY40-574" fmla="*/ 0 h 2654282"/>
              <a:gd name="connsiteX0-575" fmla="*/ 1384251 w 3217557"/>
              <a:gd name="connsiteY0-576" fmla="*/ 661544 h 2654282"/>
              <a:gd name="connsiteX1-577" fmla="*/ 1574067 w 3217557"/>
              <a:gd name="connsiteY1-578" fmla="*/ 851360 h 2654282"/>
              <a:gd name="connsiteX2-579" fmla="*/ 1384251 w 3217557"/>
              <a:gd name="connsiteY2-580" fmla="*/ 1041176 h 2654282"/>
              <a:gd name="connsiteX3-581" fmla="*/ 1194435 w 3217557"/>
              <a:gd name="connsiteY3-582" fmla="*/ 851360 h 2654282"/>
              <a:gd name="connsiteX4-583" fmla="*/ 1384251 w 3217557"/>
              <a:gd name="connsiteY4-584" fmla="*/ 661544 h 2654282"/>
              <a:gd name="connsiteX5-585" fmla="*/ 1993421 w 3217557"/>
              <a:gd name="connsiteY5-586" fmla="*/ 661544 h 2654282"/>
              <a:gd name="connsiteX6-587" fmla="*/ 2183237 w 3217557"/>
              <a:gd name="connsiteY6-588" fmla="*/ 851360 h 2654282"/>
              <a:gd name="connsiteX7-589" fmla="*/ 1993421 w 3217557"/>
              <a:gd name="connsiteY7-590" fmla="*/ 1041176 h 2654282"/>
              <a:gd name="connsiteX8-591" fmla="*/ 1803605 w 3217557"/>
              <a:gd name="connsiteY8-592" fmla="*/ 851360 h 2654282"/>
              <a:gd name="connsiteX9-593" fmla="*/ 1993421 w 3217557"/>
              <a:gd name="connsiteY9-594" fmla="*/ 661544 h 2654282"/>
              <a:gd name="connsiteX10-595" fmla="*/ 2602591 w 3217557"/>
              <a:gd name="connsiteY10-596" fmla="*/ 661544 h 2654282"/>
              <a:gd name="connsiteX11-597" fmla="*/ 2792407 w 3217557"/>
              <a:gd name="connsiteY11-598" fmla="*/ 851360 h 2654282"/>
              <a:gd name="connsiteX12-599" fmla="*/ 2602591 w 3217557"/>
              <a:gd name="connsiteY12-600" fmla="*/ 1041176 h 2654282"/>
              <a:gd name="connsiteX13-601" fmla="*/ 2412775 w 3217557"/>
              <a:gd name="connsiteY13-602" fmla="*/ 851360 h 2654282"/>
              <a:gd name="connsiteX14-603" fmla="*/ 2602591 w 3217557"/>
              <a:gd name="connsiteY14-604" fmla="*/ 661544 h 2654282"/>
              <a:gd name="connsiteX15-605" fmla="*/ 677114 w 3217557"/>
              <a:gd name="connsiteY15-606" fmla="*/ 569491 h 2654282"/>
              <a:gd name="connsiteX16-607" fmla="*/ 330916 w 3217557"/>
              <a:gd name="connsiteY16-608" fmla="*/ 569491 h 2654282"/>
              <a:gd name="connsiteX17-609" fmla="*/ 0 w 3217557"/>
              <a:gd name="connsiteY17-610" fmla="*/ 900407 h 2654282"/>
              <a:gd name="connsiteX18-611" fmla="*/ 0 w 3217557"/>
              <a:gd name="connsiteY18-612" fmla="*/ 1952009 h 2654282"/>
              <a:gd name="connsiteX19-613" fmla="*/ 330916 w 3217557"/>
              <a:gd name="connsiteY19-614" fmla="*/ 2282925 h 2654282"/>
              <a:gd name="connsiteX20-615" fmla="*/ 711670 w 3217557"/>
              <a:gd name="connsiteY20-616" fmla="*/ 2282925 h 2654282"/>
              <a:gd name="connsiteX21-617" fmla="*/ 275077 w 3217557"/>
              <a:gd name="connsiteY21-618" fmla="*/ 2654282 h 2654282"/>
              <a:gd name="connsiteX22-619" fmla="*/ 1294529 w 3217557"/>
              <a:gd name="connsiteY22-620" fmla="*/ 2282925 h 2654282"/>
              <a:gd name="connsiteX23-621" fmla="*/ 2117356 w 3217557"/>
              <a:gd name="connsiteY23-622" fmla="*/ 2282925 h 2654282"/>
              <a:gd name="connsiteX24-623" fmla="*/ 2418395 w 3217557"/>
              <a:gd name="connsiteY24-624" fmla="*/ 2087951 h 2654282"/>
              <a:gd name="connsiteX25-625" fmla="*/ 1830857 w 3217557"/>
              <a:gd name="connsiteY25-626" fmla="*/ 1799347 h 2654282"/>
              <a:gd name="connsiteX26-627" fmla="*/ 1008030 w 3217557"/>
              <a:gd name="connsiteY26-628" fmla="*/ 1799347 h 2654282"/>
              <a:gd name="connsiteX27-629" fmla="*/ 677114 w 3217557"/>
              <a:gd name="connsiteY27-630" fmla="*/ 1468431 h 2654282"/>
              <a:gd name="connsiteX28-631" fmla="*/ 677114 w 3217557"/>
              <a:gd name="connsiteY28-632" fmla="*/ 569491 h 2654282"/>
              <a:gd name="connsiteX29-633" fmla="*/ 2886641 w 3217557"/>
              <a:gd name="connsiteY29-634" fmla="*/ 0 h 2654282"/>
              <a:gd name="connsiteX30-635" fmla="*/ 1100201 w 3217557"/>
              <a:gd name="connsiteY30-636" fmla="*/ 0 h 2654282"/>
              <a:gd name="connsiteX31-637" fmla="*/ 769285 w 3217557"/>
              <a:gd name="connsiteY31-638" fmla="*/ 330916 h 2654282"/>
              <a:gd name="connsiteX32-639" fmla="*/ 769285 w 3217557"/>
              <a:gd name="connsiteY32-640" fmla="*/ 1382518 h 2654282"/>
              <a:gd name="connsiteX33-641" fmla="*/ 1100201 w 3217557"/>
              <a:gd name="connsiteY33-642" fmla="*/ 1713434 h 2654282"/>
              <a:gd name="connsiteX34-643" fmla="*/ 1923028 w 3217557"/>
              <a:gd name="connsiteY34-644" fmla="*/ 1713434 h 2654282"/>
              <a:gd name="connsiteX35-645" fmla="*/ 3078958 w 3217557"/>
              <a:gd name="connsiteY35-646" fmla="*/ 2077967 h 2654282"/>
              <a:gd name="connsiteX36-647" fmla="*/ 2505887 w 3217557"/>
              <a:gd name="connsiteY36-648" fmla="*/ 1713434 h 2654282"/>
              <a:gd name="connsiteX37-649" fmla="*/ 2886641 w 3217557"/>
              <a:gd name="connsiteY37-650" fmla="*/ 1713434 h 2654282"/>
              <a:gd name="connsiteX38-651" fmla="*/ 3217557 w 3217557"/>
              <a:gd name="connsiteY38-652" fmla="*/ 1382518 h 2654282"/>
              <a:gd name="connsiteX39-653" fmla="*/ 3217557 w 3217557"/>
              <a:gd name="connsiteY39-654" fmla="*/ 330916 h 2654282"/>
              <a:gd name="connsiteX40-655" fmla="*/ 2886641 w 3217557"/>
              <a:gd name="connsiteY40-656" fmla="*/ 0 h 2654282"/>
              <a:gd name="connsiteX0-657" fmla="*/ 1384251 w 3217557"/>
              <a:gd name="connsiteY0-658" fmla="*/ 661544 h 2654282"/>
              <a:gd name="connsiteX1-659" fmla="*/ 1574067 w 3217557"/>
              <a:gd name="connsiteY1-660" fmla="*/ 851360 h 2654282"/>
              <a:gd name="connsiteX2-661" fmla="*/ 1384251 w 3217557"/>
              <a:gd name="connsiteY2-662" fmla="*/ 1041176 h 2654282"/>
              <a:gd name="connsiteX3-663" fmla="*/ 1194435 w 3217557"/>
              <a:gd name="connsiteY3-664" fmla="*/ 851360 h 2654282"/>
              <a:gd name="connsiteX4-665" fmla="*/ 1384251 w 3217557"/>
              <a:gd name="connsiteY4-666" fmla="*/ 661544 h 2654282"/>
              <a:gd name="connsiteX5-667" fmla="*/ 1993421 w 3217557"/>
              <a:gd name="connsiteY5-668" fmla="*/ 661544 h 2654282"/>
              <a:gd name="connsiteX6-669" fmla="*/ 2183237 w 3217557"/>
              <a:gd name="connsiteY6-670" fmla="*/ 851360 h 2654282"/>
              <a:gd name="connsiteX7-671" fmla="*/ 1993421 w 3217557"/>
              <a:gd name="connsiteY7-672" fmla="*/ 1041176 h 2654282"/>
              <a:gd name="connsiteX8-673" fmla="*/ 1803605 w 3217557"/>
              <a:gd name="connsiteY8-674" fmla="*/ 851360 h 2654282"/>
              <a:gd name="connsiteX9-675" fmla="*/ 1993421 w 3217557"/>
              <a:gd name="connsiteY9-676" fmla="*/ 661544 h 2654282"/>
              <a:gd name="connsiteX10-677" fmla="*/ 2602591 w 3217557"/>
              <a:gd name="connsiteY10-678" fmla="*/ 661544 h 2654282"/>
              <a:gd name="connsiteX11-679" fmla="*/ 2792407 w 3217557"/>
              <a:gd name="connsiteY11-680" fmla="*/ 851360 h 2654282"/>
              <a:gd name="connsiteX12-681" fmla="*/ 2602591 w 3217557"/>
              <a:gd name="connsiteY12-682" fmla="*/ 1041176 h 2654282"/>
              <a:gd name="connsiteX13-683" fmla="*/ 2412775 w 3217557"/>
              <a:gd name="connsiteY13-684" fmla="*/ 851360 h 2654282"/>
              <a:gd name="connsiteX14-685" fmla="*/ 2602591 w 3217557"/>
              <a:gd name="connsiteY14-686" fmla="*/ 661544 h 2654282"/>
              <a:gd name="connsiteX15-687" fmla="*/ 677114 w 3217557"/>
              <a:gd name="connsiteY15-688" fmla="*/ 569491 h 2654282"/>
              <a:gd name="connsiteX16-689" fmla="*/ 330916 w 3217557"/>
              <a:gd name="connsiteY16-690" fmla="*/ 569491 h 2654282"/>
              <a:gd name="connsiteX17-691" fmla="*/ 0 w 3217557"/>
              <a:gd name="connsiteY17-692" fmla="*/ 900407 h 2654282"/>
              <a:gd name="connsiteX18-693" fmla="*/ 0 w 3217557"/>
              <a:gd name="connsiteY18-694" fmla="*/ 1952009 h 2654282"/>
              <a:gd name="connsiteX19-695" fmla="*/ 330916 w 3217557"/>
              <a:gd name="connsiteY19-696" fmla="*/ 2282925 h 2654282"/>
              <a:gd name="connsiteX20-697" fmla="*/ 711670 w 3217557"/>
              <a:gd name="connsiteY20-698" fmla="*/ 2282925 h 2654282"/>
              <a:gd name="connsiteX21-699" fmla="*/ 275077 w 3217557"/>
              <a:gd name="connsiteY21-700" fmla="*/ 2654282 h 2654282"/>
              <a:gd name="connsiteX22-701" fmla="*/ 1294529 w 3217557"/>
              <a:gd name="connsiteY22-702" fmla="*/ 2282925 h 2654282"/>
              <a:gd name="connsiteX23-703" fmla="*/ 2117356 w 3217557"/>
              <a:gd name="connsiteY23-704" fmla="*/ 2282925 h 2654282"/>
              <a:gd name="connsiteX24-705" fmla="*/ 2418395 w 3217557"/>
              <a:gd name="connsiteY24-706" fmla="*/ 2087951 h 2654282"/>
              <a:gd name="connsiteX25-707" fmla="*/ 1830857 w 3217557"/>
              <a:gd name="connsiteY25-708" fmla="*/ 1799347 h 2654282"/>
              <a:gd name="connsiteX26-709" fmla="*/ 1008030 w 3217557"/>
              <a:gd name="connsiteY26-710" fmla="*/ 1799347 h 2654282"/>
              <a:gd name="connsiteX27-711" fmla="*/ 677114 w 3217557"/>
              <a:gd name="connsiteY27-712" fmla="*/ 1468431 h 2654282"/>
              <a:gd name="connsiteX28-713" fmla="*/ 677114 w 3217557"/>
              <a:gd name="connsiteY28-714" fmla="*/ 569491 h 2654282"/>
              <a:gd name="connsiteX29-715" fmla="*/ 2886641 w 3217557"/>
              <a:gd name="connsiteY29-716" fmla="*/ 0 h 2654282"/>
              <a:gd name="connsiteX30-717" fmla="*/ 1100201 w 3217557"/>
              <a:gd name="connsiteY30-718" fmla="*/ 0 h 2654282"/>
              <a:gd name="connsiteX31-719" fmla="*/ 769285 w 3217557"/>
              <a:gd name="connsiteY31-720" fmla="*/ 330916 h 2654282"/>
              <a:gd name="connsiteX32-721" fmla="*/ 769285 w 3217557"/>
              <a:gd name="connsiteY32-722" fmla="*/ 1382518 h 2654282"/>
              <a:gd name="connsiteX33-723" fmla="*/ 1100201 w 3217557"/>
              <a:gd name="connsiteY33-724" fmla="*/ 1713434 h 2654282"/>
              <a:gd name="connsiteX34-725" fmla="*/ 1923028 w 3217557"/>
              <a:gd name="connsiteY34-726" fmla="*/ 1713434 h 2654282"/>
              <a:gd name="connsiteX35-727" fmla="*/ 3078958 w 3217557"/>
              <a:gd name="connsiteY35-728" fmla="*/ 2077967 h 2654282"/>
              <a:gd name="connsiteX36-729" fmla="*/ 2505887 w 3217557"/>
              <a:gd name="connsiteY36-730" fmla="*/ 1713434 h 2654282"/>
              <a:gd name="connsiteX37-731" fmla="*/ 2886641 w 3217557"/>
              <a:gd name="connsiteY37-732" fmla="*/ 1713434 h 2654282"/>
              <a:gd name="connsiteX38-733" fmla="*/ 3217557 w 3217557"/>
              <a:gd name="connsiteY38-734" fmla="*/ 1382518 h 2654282"/>
              <a:gd name="connsiteX39-735" fmla="*/ 3217557 w 3217557"/>
              <a:gd name="connsiteY39-736" fmla="*/ 330916 h 2654282"/>
              <a:gd name="connsiteX40-737" fmla="*/ 2886641 w 3217557"/>
              <a:gd name="connsiteY40-738" fmla="*/ 0 h 26542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72500"/>
          </a:bodyPr>
          <a:lstStyle/>
          <a:p>
            <a:pPr algn="ctr"/>
            <a:endParaRPr lang="ko-KR" altLang="en-US">
              <a:latin typeface="Arial" panose="020B0604020202020204" pitchFamily="34" charset="0"/>
              <a:sym typeface="+mn-lt"/>
            </a:endParaRPr>
          </a:p>
        </p:txBody>
      </p:sp>
      <p:sp>
        <p:nvSpPr>
          <p:cNvPr id="22" name="文本框 21"/>
          <p:cNvSpPr txBox="1"/>
          <p:nvPr>
            <p:custDataLst>
              <p:tags r:id="rId17"/>
            </p:custDataLst>
          </p:nvPr>
        </p:nvSpPr>
        <p:spPr>
          <a:xfrm>
            <a:off x="7625715" y="2564130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18"/>
            </p:custDataLst>
          </p:nvPr>
        </p:nvSpPr>
        <p:spPr>
          <a:xfrm>
            <a:off x="8374380" y="3654425"/>
            <a:ext cx="3172460" cy="459105"/>
          </a:xfrm>
          <a:prstGeom prst="rect">
            <a:avLst/>
          </a:prstGeom>
          <a:noFill/>
        </p:spPr>
        <p:txBody>
          <a:bodyPr wrap="square" anchor="b" anchorCtr="0">
            <a:normAutofit fontScale="90000"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19"/>
            </p:custDataLst>
          </p:nvPr>
        </p:nvSpPr>
        <p:spPr>
          <a:xfrm>
            <a:off x="8374380" y="4124325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文本框 24"/>
          <p:cNvSpPr txBox="1"/>
          <p:nvPr>
            <p:custDataLst>
              <p:tags r:id="rId20"/>
            </p:custDataLst>
          </p:nvPr>
        </p:nvSpPr>
        <p:spPr>
          <a:xfrm>
            <a:off x="7625715" y="4963795"/>
            <a:ext cx="3172460" cy="459105"/>
          </a:xfrm>
          <a:prstGeom prst="rect">
            <a:avLst/>
          </a:prstGeom>
          <a:noFill/>
        </p:spPr>
        <p:txBody>
          <a:bodyPr wrap="square" anchor="b" anchorCtr="0">
            <a:normAutofit fontScale="90000"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6" name="文本框 25"/>
          <p:cNvSpPr txBox="1"/>
          <p:nvPr>
            <p:custDataLst>
              <p:tags r:id="rId21"/>
            </p:custDataLst>
          </p:nvPr>
        </p:nvSpPr>
        <p:spPr>
          <a:xfrm>
            <a:off x="7625715" y="5433695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22"/>
            </p:custDataLst>
          </p:nvPr>
        </p:nvSpPr>
        <p:spPr>
          <a:xfrm>
            <a:off x="1441450" y="4839970"/>
            <a:ext cx="317246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8" name="文本框 27"/>
          <p:cNvSpPr txBox="1"/>
          <p:nvPr>
            <p:custDataLst>
              <p:tags r:id="rId23"/>
            </p:custDataLst>
          </p:nvPr>
        </p:nvSpPr>
        <p:spPr>
          <a:xfrm>
            <a:off x="1441450" y="5433695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24"/>
            </p:custDataLst>
          </p:nvPr>
        </p:nvSpPr>
        <p:spPr>
          <a:xfrm>
            <a:off x="651510" y="3634740"/>
            <a:ext cx="317246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25"/>
            </p:custDataLst>
          </p:nvPr>
        </p:nvSpPr>
        <p:spPr>
          <a:xfrm>
            <a:off x="651510" y="4229100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1" name="文本框 30"/>
          <p:cNvSpPr txBox="1"/>
          <p:nvPr>
            <p:custDataLst>
              <p:tags r:id="rId26"/>
            </p:custDataLst>
          </p:nvPr>
        </p:nvSpPr>
        <p:spPr>
          <a:xfrm>
            <a:off x="1441450" y="2618740"/>
            <a:ext cx="3172460" cy="48895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2" name="文本框 31"/>
          <p:cNvSpPr txBox="1"/>
          <p:nvPr>
            <p:custDataLst>
              <p:tags r:id="rId27"/>
            </p:custDataLst>
          </p:nvPr>
        </p:nvSpPr>
        <p:spPr>
          <a:xfrm>
            <a:off x="1441450" y="2027555"/>
            <a:ext cx="3172460" cy="57975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3" name="文本框 32"/>
          <p:cNvSpPr txBox="1"/>
          <p:nvPr>
            <p:custDataLst>
              <p:tags r:id="rId28"/>
            </p:custDataLst>
          </p:nvPr>
        </p:nvSpPr>
        <p:spPr>
          <a:xfrm>
            <a:off x="7630795" y="2038350"/>
            <a:ext cx="3172460" cy="57975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15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150" dirty="0">
              <a:solidFill>
                <a:schemeClr val="tx1">
                  <a:lumMod val="75000"/>
                  <a:lumOff val="2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29"/>
            </p:custDataLst>
          </p:nvPr>
        </p:nvSpPr>
        <p:spPr>
          <a:xfrm>
            <a:off x="5469890" y="3865880"/>
            <a:ext cx="1310640" cy="398780"/>
          </a:xfrm>
          <a:prstGeom prst="rect">
            <a:avLst/>
          </a:prstGeom>
          <a:noFill/>
        </p:spPr>
        <p:txBody>
          <a:bodyPr wrap="square" rtlCol="0">
            <a:normAutofit fontScale="90000"/>
          </a:bodyPr>
          <a:lstStyle/>
          <a:p>
            <a:pPr algn="ctr" fontAlgn="auto"/>
            <a:r>
              <a:rPr lang="en-US" altLang="zh-CN" sz="2000" spc="150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添加标题</a:t>
            </a:r>
            <a:endParaRPr lang="en-US" altLang="zh-CN" sz="2000" spc="150" dirty="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30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 userDrawn="1">
            <p:custDataLst>
              <p:tags r:id="rId31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37" name="文本框 36"/>
          <p:cNvSpPr txBox="1"/>
          <p:nvPr>
            <p:custDataLst>
              <p:tags r:id="rId32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33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形状"/>
          <p:cNvSpPr/>
          <p:nvPr>
            <p:custDataLst>
              <p:tags r:id="rId1"/>
            </p:custDataLst>
          </p:nvPr>
        </p:nvSpPr>
        <p:spPr>
          <a:xfrm rot="10800000" flipH="1">
            <a:off x="3476623" y="2149853"/>
            <a:ext cx="2452754" cy="1783913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9" name="形状"/>
          <p:cNvSpPr/>
          <p:nvPr>
            <p:custDataLst>
              <p:tags r:id="rId2"/>
            </p:custDataLst>
          </p:nvPr>
        </p:nvSpPr>
        <p:spPr>
          <a:xfrm rot="10800000">
            <a:off x="6067892" y="2752173"/>
            <a:ext cx="1869608" cy="1301240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2" name="形状"/>
          <p:cNvSpPr/>
          <p:nvPr>
            <p:custDataLst>
              <p:tags r:id="rId3"/>
            </p:custDataLst>
          </p:nvPr>
        </p:nvSpPr>
        <p:spPr>
          <a:xfrm>
            <a:off x="5485215" y="3481915"/>
            <a:ext cx="1165355" cy="1165347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形状"/>
          <p:cNvSpPr/>
          <p:nvPr>
            <p:custDataLst>
              <p:tags r:id="rId4"/>
            </p:custDataLst>
          </p:nvPr>
        </p:nvSpPr>
        <p:spPr bwMode="auto">
          <a:xfrm>
            <a:off x="5541435" y="4053413"/>
            <a:ext cx="1109133" cy="2686901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665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4" name="形状"/>
          <p:cNvSpPr/>
          <p:nvPr>
            <p:custDataLst>
              <p:tags r:id="rId5"/>
            </p:custDataLst>
          </p:nvPr>
        </p:nvSpPr>
        <p:spPr>
          <a:xfrm>
            <a:off x="5887045" y="3861389"/>
            <a:ext cx="384047" cy="384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5" name="形状"/>
          <p:cNvSpPr/>
          <p:nvPr>
            <p:custDataLst>
              <p:tags r:id="rId6"/>
            </p:custDataLst>
          </p:nvPr>
        </p:nvSpPr>
        <p:spPr>
          <a:xfrm>
            <a:off x="251928" y="6740314"/>
            <a:ext cx="11737910" cy="1126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形状"/>
          <p:cNvSpPr/>
          <p:nvPr>
            <p:custDataLst>
              <p:tags r:id="rId7"/>
            </p:custDataLst>
          </p:nvPr>
        </p:nvSpPr>
        <p:spPr>
          <a:xfrm>
            <a:off x="5958857" y="5229131"/>
            <a:ext cx="240424" cy="2404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1" name="Rectangle 15"/>
          <p:cNvSpPr/>
          <p:nvPr>
            <p:custDataLst>
              <p:tags r:id="rId8"/>
            </p:custDataLst>
          </p:nvPr>
        </p:nvSpPr>
        <p:spPr>
          <a:xfrm rot="5400000">
            <a:off x="6834579" y="3145811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5" name="Rectangle 18"/>
          <p:cNvSpPr/>
          <p:nvPr>
            <p:custDataLst>
              <p:tags r:id="rId9"/>
            </p:custDataLst>
          </p:nvPr>
        </p:nvSpPr>
        <p:spPr>
          <a:xfrm>
            <a:off x="4321768" y="2755436"/>
            <a:ext cx="762463" cy="60579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45" name="文本框 44"/>
          <p:cNvSpPr txBox="1"/>
          <p:nvPr>
            <p:custDataLst>
              <p:tags r:id="rId10"/>
            </p:custDataLst>
          </p:nvPr>
        </p:nvSpPr>
        <p:spPr>
          <a:xfrm>
            <a:off x="8175497" y="3162092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6" name="文本框 45"/>
          <p:cNvSpPr txBox="1"/>
          <p:nvPr>
            <p:custDataLst>
              <p:tags r:id="rId11"/>
            </p:custDataLst>
          </p:nvPr>
        </p:nvSpPr>
        <p:spPr>
          <a:xfrm>
            <a:off x="8175624" y="2556510"/>
            <a:ext cx="3073527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5" name="文本框 54"/>
          <p:cNvSpPr txBox="1"/>
          <p:nvPr>
            <p:custDataLst>
              <p:tags r:id="rId12"/>
            </p:custDataLst>
          </p:nvPr>
        </p:nvSpPr>
        <p:spPr>
          <a:xfrm>
            <a:off x="161925" y="2926878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6" name="文本框 55"/>
          <p:cNvSpPr txBox="1"/>
          <p:nvPr>
            <p:custDataLst>
              <p:tags r:id="rId13"/>
            </p:custDataLst>
          </p:nvPr>
        </p:nvSpPr>
        <p:spPr>
          <a:xfrm>
            <a:off x="161798" y="2321560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4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 userDrawn="1">
            <p:custDataLst>
              <p:tags r:id="rId15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16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形状"/>
          <p:cNvSpPr/>
          <p:nvPr>
            <p:custDataLst>
              <p:tags r:id="rId1"/>
            </p:custDataLst>
          </p:nvPr>
        </p:nvSpPr>
        <p:spPr>
          <a:xfrm rot="10800000" flipH="1">
            <a:off x="3476623" y="2140963"/>
            <a:ext cx="2452754" cy="1783913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9" name="形状"/>
          <p:cNvSpPr/>
          <p:nvPr>
            <p:custDataLst>
              <p:tags r:id="rId2"/>
            </p:custDataLst>
          </p:nvPr>
        </p:nvSpPr>
        <p:spPr>
          <a:xfrm rot="10800000">
            <a:off x="6067892" y="2743283"/>
            <a:ext cx="1869608" cy="1301240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" name="形状"/>
          <p:cNvSpPr/>
          <p:nvPr>
            <p:custDataLst>
              <p:tags r:id="rId3"/>
            </p:custDataLst>
          </p:nvPr>
        </p:nvSpPr>
        <p:spPr>
          <a:xfrm rot="10800000" flipH="1" flipV="1">
            <a:off x="4483004" y="4113103"/>
            <a:ext cx="1480241" cy="994529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2" name="形状"/>
          <p:cNvSpPr/>
          <p:nvPr>
            <p:custDataLst>
              <p:tags r:id="rId4"/>
            </p:custDataLst>
          </p:nvPr>
        </p:nvSpPr>
        <p:spPr>
          <a:xfrm>
            <a:off x="5485215" y="3473025"/>
            <a:ext cx="1165355" cy="1165347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形状"/>
          <p:cNvSpPr/>
          <p:nvPr>
            <p:custDataLst>
              <p:tags r:id="rId5"/>
            </p:custDataLst>
          </p:nvPr>
        </p:nvSpPr>
        <p:spPr bwMode="auto">
          <a:xfrm>
            <a:off x="5541435" y="4044523"/>
            <a:ext cx="1109133" cy="2686901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665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4" name="形状"/>
          <p:cNvSpPr/>
          <p:nvPr>
            <p:custDataLst>
              <p:tags r:id="rId6"/>
            </p:custDataLst>
          </p:nvPr>
        </p:nvSpPr>
        <p:spPr>
          <a:xfrm>
            <a:off x="5887045" y="3852499"/>
            <a:ext cx="384047" cy="384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5" name="形状"/>
          <p:cNvSpPr/>
          <p:nvPr>
            <p:custDataLst>
              <p:tags r:id="rId7"/>
            </p:custDataLst>
          </p:nvPr>
        </p:nvSpPr>
        <p:spPr>
          <a:xfrm>
            <a:off x="251928" y="6731424"/>
            <a:ext cx="11737910" cy="1126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形状"/>
          <p:cNvSpPr/>
          <p:nvPr>
            <p:custDataLst>
              <p:tags r:id="rId8"/>
            </p:custDataLst>
          </p:nvPr>
        </p:nvSpPr>
        <p:spPr>
          <a:xfrm>
            <a:off x="5958857" y="5220241"/>
            <a:ext cx="240424" cy="2404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1" name="Rectangle 15"/>
          <p:cNvSpPr/>
          <p:nvPr>
            <p:custDataLst>
              <p:tags r:id="rId9"/>
            </p:custDataLst>
          </p:nvPr>
        </p:nvSpPr>
        <p:spPr>
          <a:xfrm rot="5400000">
            <a:off x="6834579" y="3136921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4" name="Rounded Rectangle 10"/>
          <p:cNvSpPr/>
          <p:nvPr>
            <p:custDataLst>
              <p:tags r:id="rId10"/>
            </p:custDataLst>
          </p:nvPr>
        </p:nvSpPr>
        <p:spPr>
          <a:xfrm>
            <a:off x="4999810" y="4383534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5" name="Rectangle 18"/>
          <p:cNvSpPr/>
          <p:nvPr>
            <p:custDataLst>
              <p:tags r:id="rId11"/>
            </p:custDataLst>
          </p:nvPr>
        </p:nvSpPr>
        <p:spPr>
          <a:xfrm>
            <a:off x="4321768" y="2746546"/>
            <a:ext cx="762463" cy="60579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45" name="文本框 44"/>
          <p:cNvSpPr txBox="1"/>
          <p:nvPr>
            <p:custDataLst>
              <p:tags r:id="rId12"/>
            </p:custDataLst>
          </p:nvPr>
        </p:nvSpPr>
        <p:spPr>
          <a:xfrm>
            <a:off x="8175497" y="3153202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6" name="文本框 45"/>
          <p:cNvSpPr txBox="1"/>
          <p:nvPr>
            <p:custDataLst>
              <p:tags r:id="rId13"/>
            </p:custDataLst>
          </p:nvPr>
        </p:nvSpPr>
        <p:spPr>
          <a:xfrm>
            <a:off x="8175624" y="2547620"/>
            <a:ext cx="3073527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1" name="文本框 50"/>
          <p:cNvSpPr txBox="1"/>
          <p:nvPr>
            <p:custDataLst>
              <p:tags r:id="rId14"/>
            </p:custDataLst>
          </p:nvPr>
        </p:nvSpPr>
        <p:spPr>
          <a:xfrm>
            <a:off x="1232160" y="4567101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2" name="文本框 51"/>
          <p:cNvSpPr txBox="1"/>
          <p:nvPr>
            <p:custDataLst>
              <p:tags r:id="rId15"/>
            </p:custDataLst>
          </p:nvPr>
        </p:nvSpPr>
        <p:spPr>
          <a:xfrm>
            <a:off x="1231773" y="3961765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5" name="文本框 54"/>
          <p:cNvSpPr txBox="1"/>
          <p:nvPr>
            <p:custDataLst>
              <p:tags r:id="rId16"/>
            </p:custDataLst>
          </p:nvPr>
        </p:nvSpPr>
        <p:spPr>
          <a:xfrm>
            <a:off x="161925" y="2917988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6" name="文本框 55"/>
          <p:cNvSpPr txBox="1"/>
          <p:nvPr>
            <p:custDataLst>
              <p:tags r:id="rId17"/>
            </p:custDataLst>
          </p:nvPr>
        </p:nvSpPr>
        <p:spPr>
          <a:xfrm>
            <a:off x="161798" y="2312670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 userDrawn="1">
            <p:custDataLst>
              <p:tags r:id="rId19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20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1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形状"/>
          <p:cNvSpPr/>
          <p:nvPr>
            <p:custDataLst>
              <p:tags r:id="rId1"/>
            </p:custDataLst>
          </p:nvPr>
        </p:nvSpPr>
        <p:spPr>
          <a:xfrm rot="10800000" flipH="1">
            <a:off x="3476623" y="2140963"/>
            <a:ext cx="2452754" cy="1783913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形状"/>
          <p:cNvSpPr/>
          <p:nvPr>
            <p:custDataLst>
              <p:tags r:id="rId2"/>
            </p:custDataLst>
          </p:nvPr>
        </p:nvSpPr>
        <p:spPr>
          <a:xfrm rot="10800000" flipV="1">
            <a:off x="6185334" y="4129429"/>
            <a:ext cx="1752166" cy="1219500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9" name="形状"/>
          <p:cNvSpPr/>
          <p:nvPr>
            <p:custDataLst>
              <p:tags r:id="rId3"/>
            </p:custDataLst>
          </p:nvPr>
        </p:nvSpPr>
        <p:spPr>
          <a:xfrm rot="10800000">
            <a:off x="6067892" y="2743283"/>
            <a:ext cx="1869608" cy="1301240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" name="形状"/>
          <p:cNvSpPr/>
          <p:nvPr>
            <p:custDataLst>
              <p:tags r:id="rId4"/>
            </p:custDataLst>
          </p:nvPr>
        </p:nvSpPr>
        <p:spPr>
          <a:xfrm rot="10800000" flipH="1" flipV="1">
            <a:off x="4483004" y="4113103"/>
            <a:ext cx="1480241" cy="994529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2" name="形状"/>
          <p:cNvSpPr/>
          <p:nvPr>
            <p:custDataLst>
              <p:tags r:id="rId5"/>
            </p:custDataLst>
          </p:nvPr>
        </p:nvSpPr>
        <p:spPr>
          <a:xfrm>
            <a:off x="5485215" y="3473025"/>
            <a:ext cx="1165355" cy="1165347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形状"/>
          <p:cNvSpPr/>
          <p:nvPr>
            <p:custDataLst>
              <p:tags r:id="rId6"/>
            </p:custDataLst>
          </p:nvPr>
        </p:nvSpPr>
        <p:spPr bwMode="auto">
          <a:xfrm>
            <a:off x="5541435" y="4044523"/>
            <a:ext cx="1109133" cy="2686901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665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4" name="形状"/>
          <p:cNvSpPr/>
          <p:nvPr>
            <p:custDataLst>
              <p:tags r:id="rId7"/>
            </p:custDataLst>
          </p:nvPr>
        </p:nvSpPr>
        <p:spPr>
          <a:xfrm>
            <a:off x="5887045" y="3852499"/>
            <a:ext cx="384047" cy="384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5" name="形状"/>
          <p:cNvSpPr/>
          <p:nvPr>
            <p:custDataLst>
              <p:tags r:id="rId8"/>
            </p:custDataLst>
          </p:nvPr>
        </p:nvSpPr>
        <p:spPr>
          <a:xfrm>
            <a:off x="251928" y="6731424"/>
            <a:ext cx="11737910" cy="1126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形状"/>
          <p:cNvSpPr/>
          <p:nvPr>
            <p:custDataLst>
              <p:tags r:id="rId9"/>
            </p:custDataLst>
          </p:nvPr>
        </p:nvSpPr>
        <p:spPr>
          <a:xfrm>
            <a:off x="5958857" y="5220241"/>
            <a:ext cx="240424" cy="2404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1" name="Rectangle 15"/>
          <p:cNvSpPr/>
          <p:nvPr>
            <p:custDataLst>
              <p:tags r:id="rId10"/>
            </p:custDataLst>
          </p:nvPr>
        </p:nvSpPr>
        <p:spPr>
          <a:xfrm rot="5400000">
            <a:off x="6834579" y="3136921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2" name="Parallelogram 30"/>
          <p:cNvSpPr/>
          <p:nvPr>
            <p:custDataLst>
              <p:tags r:id="rId11"/>
            </p:custDataLst>
          </p:nvPr>
        </p:nvSpPr>
        <p:spPr>
          <a:xfrm flipH="1">
            <a:off x="6834892" y="4518420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4" name="Rounded Rectangle 10"/>
          <p:cNvSpPr/>
          <p:nvPr>
            <p:custDataLst>
              <p:tags r:id="rId12"/>
            </p:custDataLst>
          </p:nvPr>
        </p:nvSpPr>
        <p:spPr>
          <a:xfrm>
            <a:off x="4999810" y="4383534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5" name="Rectangle 18"/>
          <p:cNvSpPr/>
          <p:nvPr>
            <p:custDataLst>
              <p:tags r:id="rId13"/>
            </p:custDataLst>
          </p:nvPr>
        </p:nvSpPr>
        <p:spPr>
          <a:xfrm>
            <a:off x="4321768" y="2746546"/>
            <a:ext cx="762463" cy="60579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45" name="文本框 44"/>
          <p:cNvSpPr txBox="1"/>
          <p:nvPr>
            <p:custDataLst>
              <p:tags r:id="rId14"/>
            </p:custDataLst>
          </p:nvPr>
        </p:nvSpPr>
        <p:spPr>
          <a:xfrm>
            <a:off x="8175497" y="3153202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6" name="文本框 45"/>
          <p:cNvSpPr txBox="1"/>
          <p:nvPr>
            <p:custDataLst>
              <p:tags r:id="rId15"/>
            </p:custDataLst>
          </p:nvPr>
        </p:nvSpPr>
        <p:spPr>
          <a:xfrm>
            <a:off x="8175624" y="2547620"/>
            <a:ext cx="3073527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7" name="文本框 46"/>
          <p:cNvSpPr txBox="1"/>
          <p:nvPr>
            <p:custDataLst>
              <p:tags r:id="rId16"/>
            </p:custDataLst>
          </p:nvPr>
        </p:nvSpPr>
        <p:spPr>
          <a:xfrm>
            <a:off x="8191500" y="4782598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8" name="文本框 47"/>
          <p:cNvSpPr txBox="1"/>
          <p:nvPr>
            <p:custDataLst>
              <p:tags r:id="rId17"/>
            </p:custDataLst>
          </p:nvPr>
        </p:nvSpPr>
        <p:spPr>
          <a:xfrm>
            <a:off x="8191499" y="4177030"/>
            <a:ext cx="3073527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1" name="文本框 50"/>
          <p:cNvSpPr txBox="1"/>
          <p:nvPr>
            <p:custDataLst>
              <p:tags r:id="rId18"/>
            </p:custDataLst>
          </p:nvPr>
        </p:nvSpPr>
        <p:spPr>
          <a:xfrm>
            <a:off x="1232160" y="4567101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2" name="文本框 51"/>
          <p:cNvSpPr txBox="1"/>
          <p:nvPr>
            <p:custDataLst>
              <p:tags r:id="rId19"/>
            </p:custDataLst>
          </p:nvPr>
        </p:nvSpPr>
        <p:spPr>
          <a:xfrm>
            <a:off x="1231773" y="3961765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5" name="文本框 54"/>
          <p:cNvSpPr txBox="1"/>
          <p:nvPr>
            <p:custDataLst>
              <p:tags r:id="rId20"/>
            </p:custDataLst>
          </p:nvPr>
        </p:nvSpPr>
        <p:spPr>
          <a:xfrm>
            <a:off x="161925" y="2917988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6" name="文本框 55"/>
          <p:cNvSpPr txBox="1"/>
          <p:nvPr>
            <p:custDataLst>
              <p:tags r:id="rId21"/>
            </p:custDataLst>
          </p:nvPr>
        </p:nvSpPr>
        <p:spPr>
          <a:xfrm>
            <a:off x="161798" y="2312670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2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 userDrawn="1">
            <p:custDataLst>
              <p:tags r:id="rId23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24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5"/>
    </p:custData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形状"/>
          <p:cNvSpPr/>
          <p:nvPr>
            <p:custDataLst>
              <p:tags r:id="rId1"/>
            </p:custDataLst>
          </p:nvPr>
        </p:nvSpPr>
        <p:spPr>
          <a:xfrm rot="10800000" flipH="1" flipV="1">
            <a:off x="4849366" y="5348928"/>
            <a:ext cx="1126510" cy="756866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形状"/>
          <p:cNvSpPr/>
          <p:nvPr>
            <p:custDataLst>
              <p:tags r:id="rId2"/>
            </p:custDataLst>
          </p:nvPr>
        </p:nvSpPr>
        <p:spPr>
          <a:xfrm rot="10800000" flipH="1">
            <a:off x="3476623" y="2140963"/>
            <a:ext cx="2452754" cy="1783913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形状"/>
          <p:cNvSpPr/>
          <p:nvPr>
            <p:custDataLst>
              <p:tags r:id="rId3"/>
            </p:custDataLst>
          </p:nvPr>
        </p:nvSpPr>
        <p:spPr>
          <a:xfrm rot="10800000" flipV="1">
            <a:off x="6185334" y="4129429"/>
            <a:ext cx="1752166" cy="1219500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9" name="形状"/>
          <p:cNvSpPr/>
          <p:nvPr>
            <p:custDataLst>
              <p:tags r:id="rId4"/>
            </p:custDataLst>
          </p:nvPr>
        </p:nvSpPr>
        <p:spPr>
          <a:xfrm rot="10800000">
            <a:off x="6067892" y="2743283"/>
            <a:ext cx="1869608" cy="1301240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" name="形状"/>
          <p:cNvSpPr/>
          <p:nvPr>
            <p:custDataLst>
              <p:tags r:id="rId5"/>
            </p:custDataLst>
          </p:nvPr>
        </p:nvSpPr>
        <p:spPr>
          <a:xfrm rot="10800000" flipH="1" flipV="1">
            <a:off x="4483004" y="4113103"/>
            <a:ext cx="1480241" cy="994529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2" name="形状"/>
          <p:cNvSpPr/>
          <p:nvPr>
            <p:custDataLst>
              <p:tags r:id="rId6"/>
            </p:custDataLst>
          </p:nvPr>
        </p:nvSpPr>
        <p:spPr>
          <a:xfrm>
            <a:off x="5485215" y="3473025"/>
            <a:ext cx="1165355" cy="1165347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形状"/>
          <p:cNvSpPr/>
          <p:nvPr>
            <p:custDataLst>
              <p:tags r:id="rId7"/>
            </p:custDataLst>
          </p:nvPr>
        </p:nvSpPr>
        <p:spPr bwMode="auto">
          <a:xfrm>
            <a:off x="5541435" y="4044523"/>
            <a:ext cx="1109133" cy="2686901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665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4" name="形状"/>
          <p:cNvSpPr/>
          <p:nvPr>
            <p:custDataLst>
              <p:tags r:id="rId8"/>
            </p:custDataLst>
          </p:nvPr>
        </p:nvSpPr>
        <p:spPr>
          <a:xfrm>
            <a:off x="5887045" y="3852499"/>
            <a:ext cx="384047" cy="384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5" name="形状"/>
          <p:cNvSpPr/>
          <p:nvPr>
            <p:custDataLst>
              <p:tags r:id="rId9"/>
            </p:custDataLst>
          </p:nvPr>
        </p:nvSpPr>
        <p:spPr>
          <a:xfrm>
            <a:off x="251928" y="6731424"/>
            <a:ext cx="11737910" cy="1126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形状"/>
          <p:cNvSpPr/>
          <p:nvPr>
            <p:custDataLst>
              <p:tags r:id="rId10"/>
            </p:custDataLst>
          </p:nvPr>
        </p:nvSpPr>
        <p:spPr>
          <a:xfrm>
            <a:off x="5958857" y="5220241"/>
            <a:ext cx="240424" cy="2404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1" name="Rectangle 15"/>
          <p:cNvSpPr/>
          <p:nvPr>
            <p:custDataLst>
              <p:tags r:id="rId11"/>
            </p:custDataLst>
          </p:nvPr>
        </p:nvSpPr>
        <p:spPr>
          <a:xfrm rot="5400000">
            <a:off x="6834579" y="3136921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2" name="Parallelogram 30"/>
          <p:cNvSpPr/>
          <p:nvPr>
            <p:custDataLst>
              <p:tags r:id="rId12"/>
            </p:custDataLst>
          </p:nvPr>
        </p:nvSpPr>
        <p:spPr>
          <a:xfrm flipH="1">
            <a:off x="6834892" y="4518420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4" name="Rounded Rectangle 10"/>
          <p:cNvSpPr/>
          <p:nvPr>
            <p:custDataLst>
              <p:tags r:id="rId13"/>
            </p:custDataLst>
          </p:nvPr>
        </p:nvSpPr>
        <p:spPr>
          <a:xfrm>
            <a:off x="4999810" y="4383534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5" name="Rectangle 18"/>
          <p:cNvSpPr/>
          <p:nvPr>
            <p:custDataLst>
              <p:tags r:id="rId14"/>
            </p:custDataLst>
          </p:nvPr>
        </p:nvSpPr>
        <p:spPr>
          <a:xfrm>
            <a:off x="4321768" y="2746546"/>
            <a:ext cx="762463" cy="60579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6" name="Rounded Rectangle 5"/>
          <p:cNvSpPr/>
          <p:nvPr>
            <p:custDataLst>
              <p:tags r:id="rId15"/>
            </p:custDataLst>
          </p:nvPr>
        </p:nvSpPr>
        <p:spPr>
          <a:xfrm flipH="1">
            <a:off x="5185317" y="5558979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-1" fmla="*/ 1384251 w 3217557"/>
              <a:gd name="connsiteY0-2" fmla="*/ 661544 h 2702049"/>
              <a:gd name="connsiteX1-3" fmla="*/ 1574067 w 3217557"/>
              <a:gd name="connsiteY1-4" fmla="*/ 851360 h 2702049"/>
              <a:gd name="connsiteX2-5" fmla="*/ 1384251 w 3217557"/>
              <a:gd name="connsiteY2-6" fmla="*/ 1041176 h 2702049"/>
              <a:gd name="connsiteX3-7" fmla="*/ 1194435 w 3217557"/>
              <a:gd name="connsiteY3-8" fmla="*/ 851360 h 2702049"/>
              <a:gd name="connsiteX4-9" fmla="*/ 1384251 w 3217557"/>
              <a:gd name="connsiteY4-10" fmla="*/ 661544 h 2702049"/>
              <a:gd name="connsiteX5-11" fmla="*/ 1993421 w 3217557"/>
              <a:gd name="connsiteY5-12" fmla="*/ 661544 h 2702049"/>
              <a:gd name="connsiteX6-13" fmla="*/ 2183237 w 3217557"/>
              <a:gd name="connsiteY6-14" fmla="*/ 851360 h 2702049"/>
              <a:gd name="connsiteX7-15" fmla="*/ 1993421 w 3217557"/>
              <a:gd name="connsiteY7-16" fmla="*/ 1041176 h 2702049"/>
              <a:gd name="connsiteX8-17" fmla="*/ 1803605 w 3217557"/>
              <a:gd name="connsiteY8-18" fmla="*/ 851360 h 2702049"/>
              <a:gd name="connsiteX9-19" fmla="*/ 1993421 w 3217557"/>
              <a:gd name="connsiteY9-20" fmla="*/ 661544 h 2702049"/>
              <a:gd name="connsiteX10-21" fmla="*/ 2602591 w 3217557"/>
              <a:gd name="connsiteY10-22" fmla="*/ 661544 h 2702049"/>
              <a:gd name="connsiteX11-23" fmla="*/ 2792407 w 3217557"/>
              <a:gd name="connsiteY11-24" fmla="*/ 851360 h 2702049"/>
              <a:gd name="connsiteX12-25" fmla="*/ 2602591 w 3217557"/>
              <a:gd name="connsiteY12-26" fmla="*/ 1041176 h 2702049"/>
              <a:gd name="connsiteX13-27" fmla="*/ 2412775 w 3217557"/>
              <a:gd name="connsiteY13-28" fmla="*/ 851360 h 2702049"/>
              <a:gd name="connsiteX14-29" fmla="*/ 2602591 w 3217557"/>
              <a:gd name="connsiteY14-30" fmla="*/ 661544 h 2702049"/>
              <a:gd name="connsiteX15-31" fmla="*/ 677114 w 3217557"/>
              <a:gd name="connsiteY15-32" fmla="*/ 569491 h 2702049"/>
              <a:gd name="connsiteX16-33" fmla="*/ 330916 w 3217557"/>
              <a:gd name="connsiteY16-34" fmla="*/ 569491 h 2702049"/>
              <a:gd name="connsiteX17-35" fmla="*/ 0 w 3217557"/>
              <a:gd name="connsiteY17-36" fmla="*/ 900407 h 2702049"/>
              <a:gd name="connsiteX18-37" fmla="*/ 0 w 3217557"/>
              <a:gd name="connsiteY18-38" fmla="*/ 1952009 h 2702049"/>
              <a:gd name="connsiteX19-39" fmla="*/ 330916 w 3217557"/>
              <a:gd name="connsiteY19-40" fmla="*/ 2282925 h 2702049"/>
              <a:gd name="connsiteX20-41" fmla="*/ 711670 w 3217557"/>
              <a:gd name="connsiteY20-42" fmla="*/ 2282925 h 2702049"/>
              <a:gd name="connsiteX21-43" fmla="*/ 15770 w 3217557"/>
              <a:gd name="connsiteY21-44" fmla="*/ 2702049 h 2702049"/>
              <a:gd name="connsiteX22-45" fmla="*/ 1294529 w 3217557"/>
              <a:gd name="connsiteY22-46" fmla="*/ 2282925 h 2702049"/>
              <a:gd name="connsiteX23-47" fmla="*/ 2117356 w 3217557"/>
              <a:gd name="connsiteY23-48" fmla="*/ 2282925 h 2702049"/>
              <a:gd name="connsiteX24-49" fmla="*/ 2418395 w 3217557"/>
              <a:gd name="connsiteY24-50" fmla="*/ 2087951 h 2702049"/>
              <a:gd name="connsiteX25-51" fmla="*/ 1830857 w 3217557"/>
              <a:gd name="connsiteY25-52" fmla="*/ 1799347 h 2702049"/>
              <a:gd name="connsiteX26-53" fmla="*/ 1008030 w 3217557"/>
              <a:gd name="connsiteY26-54" fmla="*/ 1799347 h 2702049"/>
              <a:gd name="connsiteX27-55" fmla="*/ 677114 w 3217557"/>
              <a:gd name="connsiteY27-56" fmla="*/ 1468431 h 2702049"/>
              <a:gd name="connsiteX28-57" fmla="*/ 677114 w 3217557"/>
              <a:gd name="connsiteY28-58" fmla="*/ 569491 h 2702049"/>
              <a:gd name="connsiteX29-59" fmla="*/ 2886641 w 3217557"/>
              <a:gd name="connsiteY29-60" fmla="*/ 0 h 2702049"/>
              <a:gd name="connsiteX30-61" fmla="*/ 1100201 w 3217557"/>
              <a:gd name="connsiteY30-62" fmla="*/ 0 h 2702049"/>
              <a:gd name="connsiteX31-63" fmla="*/ 769285 w 3217557"/>
              <a:gd name="connsiteY31-64" fmla="*/ 330916 h 2702049"/>
              <a:gd name="connsiteX32-65" fmla="*/ 769285 w 3217557"/>
              <a:gd name="connsiteY32-66" fmla="*/ 1382518 h 2702049"/>
              <a:gd name="connsiteX33-67" fmla="*/ 1100201 w 3217557"/>
              <a:gd name="connsiteY33-68" fmla="*/ 1713434 h 2702049"/>
              <a:gd name="connsiteX34-69" fmla="*/ 1923028 w 3217557"/>
              <a:gd name="connsiteY34-70" fmla="*/ 1713434 h 2702049"/>
              <a:gd name="connsiteX35-71" fmla="*/ 3078958 w 3217557"/>
              <a:gd name="connsiteY35-72" fmla="*/ 2077967 h 2702049"/>
              <a:gd name="connsiteX36-73" fmla="*/ 2505887 w 3217557"/>
              <a:gd name="connsiteY36-74" fmla="*/ 1713434 h 2702049"/>
              <a:gd name="connsiteX37-75" fmla="*/ 2886641 w 3217557"/>
              <a:gd name="connsiteY37-76" fmla="*/ 1713434 h 2702049"/>
              <a:gd name="connsiteX38-77" fmla="*/ 3217557 w 3217557"/>
              <a:gd name="connsiteY38-78" fmla="*/ 1382518 h 2702049"/>
              <a:gd name="connsiteX39-79" fmla="*/ 3217557 w 3217557"/>
              <a:gd name="connsiteY39-80" fmla="*/ 330916 h 2702049"/>
              <a:gd name="connsiteX40-81" fmla="*/ 2886641 w 3217557"/>
              <a:gd name="connsiteY40-82" fmla="*/ 0 h 2702049"/>
              <a:gd name="connsiteX0-83" fmla="*/ 1384251 w 3217557"/>
              <a:gd name="connsiteY0-84" fmla="*/ 661544 h 2633810"/>
              <a:gd name="connsiteX1-85" fmla="*/ 1574067 w 3217557"/>
              <a:gd name="connsiteY1-86" fmla="*/ 851360 h 2633810"/>
              <a:gd name="connsiteX2-87" fmla="*/ 1384251 w 3217557"/>
              <a:gd name="connsiteY2-88" fmla="*/ 1041176 h 2633810"/>
              <a:gd name="connsiteX3-89" fmla="*/ 1194435 w 3217557"/>
              <a:gd name="connsiteY3-90" fmla="*/ 851360 h 2633810"/>
              <a:gd name="connsiteX4-91" fmla="*/ 1384251 w 3217557"/>
              <a:gd name="connsiteY4-92" fmla="*/ 661544 h 2633810"/>
              <a:gd name="connsiteX5-93" fmla="*/ 1993421 w 3217557"/>
              <a:gd name="connsiteY5-94" fmla="*/ 661544 h 2633810"/>
              <a:gd name="connsiteX6-95" fmla="*/ 2183237 w 3217557"/>
              <a:gd name="connsiteY6-96" fmla="*/ 851360 h 2633810"/>
              <a:gd name="connsiteX7-97" fmla="*/ 1993421 w 3217557"/>
              <a:gd name="connsiteY7-98" fmla="*/ 1041176 h 2633810"/>
              <a:gd name="connsiteX8-99" fmla="*/ 1803605 w 3217557"/>
              <a:gd name="connsiteY8-100" fmla="*/ 851360 h 2633810"/>
              <a:gd name="connsiteX9-101" fmla="*/ 1993421 w 3217557"/>
              <a:gd name="connsiteY9-102" fmla="*/ 661544 h 2633810"/>
              <a:gd name="connsiteX10-103" fmla="*/ 2602591 w 3217557"/>
              <a:gd name="connsiteY10-104" fmla="*/ 661544 h 2633810"/>
              <a:gd name="connsiteX11-105" fmla="*/ 2792407 w 3217557"/>
              <a:gd name="connsiteY11-106" fmla="*/ 851360 h 2633810"/>
              <a:gd name="connsiteX12-107" fmla="*/ 2602591 w 3217557"/>
              <a:gd name="connsiteY12-108" fmla="*/ 1041176 h 2633810"/>
              <a:gd name="connsiteX13-109" fmla="*/ 2412775 w 3217557"/>
              <a:gd name="connsiteY13-110" fmla="*/ 851360 h 2633810"/>
              <a:gd name="connsiteX14-111" fmla="*/ 2602591 w 3217557"/>
              <a:gd name="connsiteY14-112" fmla="*/ 661544 h 2633810"/>
              <a:gd name="connsiteX15-113" fmla="*/ 677114 w 3217557"/>
              <a:gd name="connsiteY15-114" fmla="*/ 569491 h 2633810"/>
              <a:gd name="connsiteX16-115" fmla="*/ 330916 w 3217557"/>
              <a:gd name="connsiteY16-116" fmla="*/ 569491 h 2633810"/>
              <a:gd name="connsiteX17-117" fmla="*/ 0 w 3217557"/>
              <a:gd name="connsiteY17-118" fmla="*/ 900407 h 2633810"/>
              <a:gd name="connsiteX18-119" fmla="*/ 0 w 3217557"/>
              <a:gd name="connsiteY18-120" fmla="*/ 1952009 h 2633810"/>
              <a:gd name="connsiteX19-121" fmla="*/ 330916 w 3217557"/>
              <a:gd name="connsiteY19-122" fmla="*/ 2282925 h 2633810"/>
              <a:gd name="connsiteX20-123" fmla="*/ 711670 w 3217557"/>
              <a:gd name="connsiteY20-124" fmla="*/ 2282925 h 2633810"/>
              <a:gd name="connsiteX21-125" fmla="*/ 165895 w 3217557"/>
              <a:gd name="connsiteY21-126" fmla="*/ 2633810 h 2633810"/>
              <a:gd name="connsiteX22-127" fmla="*/ 1294529 w 3217557"/>
              <a:gd name="connsiteY22-128" fmla="*/ 2282925 h 2633810"/>
              <a:gd name="connsiteX23-129" fmla="*/ 2117356 w 3217557"/>
              <a:gd name="connsiteY23-130" fmla="*/ 2282925 h 2633810"/>
              <a:gd name="connsiteX24-131" fmla="*/ 2418395 w 3217557"/>
              <a:gd name="connsiteY24-132" fmla="*/ 2087951 h 2633810"/>
              <a:gd name="connsiteX25-133" fmla="*/ 1830857 w 3217557"/>
              <a:gd name="connsiteY25-134" fmla="*/ 1799347 h 2633810"/>
              <a:gd name="connsiteX26-135" fmla="*/ 1008030 w 3217557"/>
              <a:gd name="connsiteY26-136" fmla="*/ 1799347 h 2633810"/>
              <a:gd name="connsiteX27-137" fmla="*/ 677114 w 3217557"/>
              <a:gd name="connsiteY27-138" fmla="*/ 1468431 h 2633810"/>
              <a:gd name="connsiteX28-139" fmla="*/ 677114 w 3217557"/>
              <a:gd name="connsiteY28-140" fmla="*/ 569491 h 2633810"/>
              <a:gd name="connsiteX29-141" fmla="*/ 2886641 w 3217557"/>
              <a:gd name="connsiteY29-142" fmla="*/ 0 h 2633810"/>
              <a:gd name="connsiteX30-143" fmla="*/ 1100201 w 3217557"/>
              <a:gd name="connsiteY30-144" fmla="*/ 0 h 2633810"/>
              <a:gd name="connsiteX31-145" fmla="*/ 769285 w 3217557"/>
              <a:gd name="connsiteY31-146" fmla="*/ 330916 h 2633810"/>
              <a:gd name="connsiteX32-147" fmla="*/ 769285 w 3217557"/>
              <a:gd name="connsiteY32-148" fmla="*/ 1382518 h 2633810"/>
              <a:gd name="connsiteX33-149" fmla="*/ 1100201 w 3217557"/>
              <a:gd name="connsiteY33-150" fmla="*/ 1713434 h 2633810"/>
              <a:gd name="connsiteX34-151" fmla="*/ 1923028 w 3217557"/>
              <a:gd name="connsiteY34-152" fmla="*/ 1713434 h 2633810"/>
              <a:gd name="connsiteX35-153" fmla="*/ 3078958 w 3217557"/>
              <a:gd name="connsiteY35-154" fmla="*/ 2077967 h 2633810"/>
              <a:gd name="connsiteX36-155" fmla="*/ 2505887 w 3217557"/>
              <a:gd name="connsiteY36-156" fmla="*/ 1713434 h 2633810"/>
              <a:gd name="connsiteX37-157" fmla="*/ 2886641 w 3217557"/>
              <a:gd name="connsiteY37-158" fmla="*/ 1713434 h 2633810"/>
              <a:gd name="connsiteX38-159" fmla="*/ 3217557 w 3217557"/>
              <a:gd name="connsiteY38-160" fmla="*/ 1382518 h 2633810"/>
              <a:gd name="connsiteX39-161" fmla="*/ 3217557 w 3217557"/>
              <a:gd name="connsiteY39-162" fmla="*/ 330916 h 2633810"/>
              <a:gd name="connsiteX40-163" fmla="*/ 2886641 w 3217557"/>
              <a:gd name="connsiteY40-164" fmla="*/ 0 h 2633810"/>
              <a:gd name="connsiteX0-165" fmla="*/ 1384251 w 3217557"/>
              <a:gd name="connsiteY0-166" fmla="*/ 661544 h 2633810"/>
              <a:gd name="connsiteX1-167" fmla="*/ 1574067 w 3217557"/>
              <a:gd name="connsiteY1-168" fmla="*/ 851360 h 2633810"/>
              <a:gd name="connsiteX2-169" fmla="*/ 1384251 w 3217557"/>
              <a:gd name="connsiteY2-170" fmla="*/ 1041176 h 2633810"/>
              <a:gd name="connsiteX3-171" fmla="*/ 1194435 w 3217557"/>
              <a:gd name="connsiteY3-172" fmla="*/ 851360 h 2633810"/>
              <a:gd name="connsiteX4-173" fmla="*/ 1384251 w 3217557"/>
              <a:gd name="connsiteY4-174" fmla="*/ 661544 h 2633810"/>
              <a:gd name="connsiteX5-175" fmla="*/ 1993421 w 3217557"/>
              <a:gd name="connsiteY5-176" fmla="*/ 661544 h 2633810"/>
              <a:gd name="connsiteX6-177" fmla="*/ 2183237 w 3217557"/>
              <a:gd name="connsiteY6-178" fmla="*/ 851360 h 2633810"/>
              <a:gd name="connsiteX7-179" fmla="*/ 1993421 w 3217557"/>
              <a:gd name="connsiteY7-180" fmla="*/ 1041176 h 2633810"/>
              <a:gd name="connsiteX8-181" fmla="*/ 1803605 w 3217557"/>
              <a:gd name="connsiteY8-182" fmla="*/ 851360 h 2633810"/>
              <a:gd name="connsiteX9-183" fmla="*/ 1993421 w 3217557"/>
              <a:gd name="connsiteY9-184" fmla="*/ 661544 h 2633810"/>
              <a:gd name="connsiteX10-185" fmla="*/ 2602591 w 3217557"/>
              <a:gd name="connsiteY10-186" fmla="*/ 661544 h 2633810"/>
              <a:gd name="connsiteX11-187" fmla="*/ 2792407 w 3217557"/>
              <a:gd name="connsiteY11-188" fmla="*/ 851360 h 2633810"/>
              <a:gd name="connsiteX12-189" fmla="*/ 2602591 w 3217557"/>
              <a:gd name="connsiteY12-190" fmla="*/ 1041176 h 2633810"/>
              <a:gd name="connsiteX13-191" fmla="*/ 2412775 w 3217557"/>
              <a:gd name="connsiteY13-192" fmla="*/ 851360 h 2633810"/>
              <a:gd name="connsiteX14-193" fmla="*/ 2602591 w 3217557"/>
              <a:gd name="connsiteY14-194" fmla="*/ 661544 h 2633810"/>
              <a:gd name="connsiteX15-195" fmla="*/ 677114 w 3217557"/>
              <a:gd name="connsiteY15-196" fmla="*/ 569491 h 2633810"/>
              <a:gd name="connsiteX16-197" fmla="*/ 330916 w 3217557"/>
              <a:gd name="connsiteY16-198" fmla="*/ 569491 h 2633810"/>
              <a:gd name="connsiteX17-199" fmla="*/ 0 w 3217557"/>
              <a:gd name="connsiteY17-200" fmla="*/ 900407 h 2633810"/>
              <a:gd name="connsiteX18-201" fmla="*/ 0 w 3217557"/>
              <a:gd name="connsiteY18-202" fmla="*/ 1952009 h 2633810"/>
              <a:gd name="connsiteX19-203" fmla="*/ 330916 w 3217557"/>
              <a:gd name="connsiteY19-204" fmla="*/ 2282925 h 2633810"/>
              <a:gd name="connsiteX20-205" fmla="*/ 711670 w 3217557"/>
              <a:gd name="connsiteY20-206" fmla="*/ 2282925 h 2633810"/>
              <a:gd name="connsiteX21-207" fmla="*/ 165895 w 3217557"/>
              <a:gd name="connsiteY21-208" fmla="*/ 2633810 h 2633810"/>
              <a:gd name="connsiteX22-209" fmla="*/ 1294529 w 3217557"/>
              <a:gd name="connsiteY22-210" fmla="*/ 2282925 h 2633810"/>
              <a:gd name="connsiteX23-211" fmla="*/ 2117356 w 3217557"/>
              <a:gd name="connsiteY23-212" fmla="*/ 2282925 h 2633810"/>
              <a:gd name="connsiteX24-213" fmla="*/ 2418395 w 3217557"/>
              <a:gd name="connsiteY24-214" fmla="*/ 2087951 h 2633810"/>
              <a:gd name="connsiteX25-215" fmla="*/ 1830857 w 3217557"/>
              <a:gd name="connsiteY25-216" fmla="*/ 1799347 h 2633810"/>
              <a:gd name="connsiteX26-217" fmla="*/ 1008030 w 3217557"/>
              <a:gd name="connsiteY26-218" fmla="*/ 1799347 h 2633810"/>
              <a:gd name="connsiteX27-219" fmla="*/ 677114 w 3217557"/>
              <a:gd name="connsiteY27-220" fmla="*/ 1468431 h 2633810"/>
              <a:gd name="connsiteX28-221" fmla="*/ 677114 w 3217557"/>
              <a:gd name="connsiteY28-222" fmla="*/ 569491 h 2633810"/>
              <a:gd name="connsiteX29-223" fmla="*/ 2886641 w 3217557"/>
              <a:gd name="connsiteY29-224" fmla="*/ 0 h 2633810"/>
              <a:gd name="connsiteX30-225" fmla="*/ 1100201 w 3217557"/>
              <a:gd name="connsiteY30-226" fmla="*/ 0 h 2633810"/>
              <a:gd name="connsiteX31-227" fmla="*/ 769285 w 3217557"/>
              <a:gd name="connsiteY31-228" fmla="*/ 330916 h 2633810"/>
              <a:gd name="connsiteX32-229" fmla="*/ 769285 w 3217557"/>
              <a:gd name="connsiteY32-230" fmla="*/ 1382518 h 2633810"/>
              <a:gd name="connsiteX33-231" fmla="*/ 1100201 w 3217557"/>
              <a:gd name="connsiteY33-232" fmla="*/ 1713434 h 2633810"/>
              <a:gd name="connsiteX34-233" fmla="*/ 1923028 w 3217557"/>
              <a:gd name="connsiteY34-234" fmla="*/ 1713434 h 2633810"/>
              <a:gd name="connsiteX35-235" fmla="*/ 3078958 w 3217557"/>
              <a:gd name="connsiteY35-236" fmla="*/ 2077967 h 2633810"/>
              <a:gd name="connsiteX36-237" fmla="*/ 2505887 w 3217557"/>
              <a:gd name="connsiteY36-238" fmla="*/ 1713434 h 2633810"/>
              <a:gd name="connsiteX37-239" fmla="*/ 2886641 w 3217557"/>
              <a:gd name="connsiteY37-240" fmla="*/ 1713434 h 2633810"/>
              <a:gd name="connsiteX38-241" fmla="*/ 3217557 w 3217557"/>
              <a:gd name="connsiteY38-242" fmla="*/ 1382518 h 2633810"/>
              <a:gd name="connsiteX39-243" fmla="*/ 3217557 w 3217557"/>
              <a:gd name="connsiteY39-244" fmla="*/ 330916 h 2633810"/>
              <a:gd name="connsiteX40-245" fmla="*/ 2886641 w 3217557"/>
              <a:gd name="connsiteY40-246" fmla="*/ 0 h 2633810"/>
              <a:gd name="connsiteX0-247" fmla="*/ 1384251 w 3217557"/>
              <a:gd name="connsiteY0-248" fmla="*/ 661544 h 2633810"/>
              <a:gd name="connsiteX1-249" fmla="*/ 1574067 w 3217557"/>
              <a:gd name="connsiteY1-250" fmla="*/ 851360 h 2633810"/>
              <a:gd name="connsiteX2-251" fmla="*/ 1384251 w 3217557"/>
              <a:gd name="connsiteY2-252" fmla="*/ 1041176 h 2633810"/>
              <a:gd name="connsiteX3-253" fmla="*/ 1194435 w 3217557"/>
              <a:gd name="connsiteY3-254" fmla="*/ 851360 h 2633810"/>
              <a:gd name="connsiteX4-255" fmla="*/ 1384251 w 3217557"/>
              <a:gd name="connsiteY4-256" fmla="*/ 661544 h 2633810"/>
              <a:gd name="connsiteX5-257" fmla="*/ 1993421 w 3217557"/>
              <a:gd name="connsiteY5-258" fmla="*/ 661544 h 2633810"/>
              <a:gd name="connsiteX6-259" fmla="*/ 2183237 w 3217557"/>
              <a:gd name="connsiteY6-260" fmla="*/ 851360 h 2633810"/>
              <a:gd name="connsiteX7-261" fmla="*/ 1993421 w 3217557"/>
              <a:gd name="connsiteY7-262" fmla="*/ 1041176 h 2633810"/>
              <a:gd name="connsiteX8-263" fmla="*/ 1803605 w 3217557"/>
              <a:gd name="connsiteY8-264" fmla="*/ 851360 h 2633810"/>
              <a:gd name="connsiteX9-265" fmla="*/ 1993421 w 3217557"/>
              <a:gd name="connsiteY9-266" fmla="*/ 661544 h 2633810"/>
              <a:gd name="connsiteX10-267" fmla="*/ 2602591 w 3217557"/>
              <a:gd name="connsiteY10-268" fmla="*/ 661544 h 2633810"/>
              <a:gd name="connsiteX11-269" fmla="*/ 2792407 w 3217557"/>
              <a:gd name="connsiteY11-270" fmla="*/ 851360 h 2633810"/>
              <a:gd name="connsiteX12-271" fmla="*/ 2602591 w 3217557"/>
              <a:gd name="connsiteY12-272" fmla="*/ 1041176 h 2633810"/>
              <a:gd name="connsiteX13-273" fmla="*/ 2412775 w 3217557"/>
              <a:gd name="connsiteY13-274" fmla="*/ 851360 h 2633810"/>
              <a:gd name="connsiteX14-275" fmla="*/ 2602591 w 3217557"/>
              <a:gd name="connsiteY14-276" fmla="*/ 661544 h 2633810"/>
              <a:gd name="connsiteX15-277" fmla="*/ 677114 w 3217557"/>
              <a:gd name="connsiteY15-278" fmla="*/ 569491 h 2633810"/>
              <a:gd name="connsiteX16-279" fmla="*/ 330916 w 3217557"/>
              <a:gd name="connsiteY16-280" fmla="*/ 569491 h 2633810"/>
              <a:gd name="connsiteX17-281" fmla="*/ 0 w 3217557"/>
              <a:gd name="connsiteY17-282" fmla="*/ 900407 h 2633810"/>
              <a:gd name="connsiteX18-283" fmla="*/ 0 w 3217557"/>
              <a:gd name="connsiteY18-284" fmla="*/ 1952009 h 2633810"/>
              <a:gd name="connsiteX19-285" fmla="*/ 330916 w 3217557"/>
              <a:gd name="connsiteY19-286" fmla="*/ 2282925 h 2633810"/>
              <a:gd name="connsiteX20-287" fmla="*/ 711670 w 3217557"/>
              <a:gd name="connsiteY20-288" fmla="*/ 2282925 h 2633810"/>
              <a:gd name="connsiteX21-289" fmla="*/ 165895 w 3217557"/>
              <a:gd name="connsiteY21-290" fmla="*/ 2633810 h 2633810"/>
              <a:gd name="connsiteX22-291" fmla="*/ 1294529 w 3217557"/>
              <a:gd name="connsiteY22-292" fmla="*/ 2282925 h 2633810"/>
              <a:gd name="connsiteX23-293" fmla="*/ 2117356 w 3217557"/>
              <a:gd name="connsiteY23-294" fmla="*/ 2282925 h 2633810"/>
              <a:gd name="connsiteX24-295" fmla="*/ 2418395 w 3217557"/>
              <a:gd name="connsiteY24-296" fmla="*/ 2087951 h 2633810"/>
              <a:gd name="connsiteX25-297" fmla="*/ 1830857 w 3217557"/>
              <a:gd name="connsiteY25-298" fmla="*/ 1799347 h 2633810"/>
              <a:gd name="connsiteX26-299" fmla="*/ 1008030 w 3217557"/>
              <a:gd name="connsiteY26-300" fmla="*/ 1799347 h 2633810"/>
              <a:gd name="connsiteX27-301" fmla="*/ 677114 w 3217557"/>
              <a:gd name="connsiteY27-302" fmla="*/ 1468431 h 2633810"/>
              <a:gd name="connsiteX28-303" fmla="*/ 677114 w 3217557"/>
              <a:gd name="connsiteY28-304" fmla="*/ 569491 h 2633810"/>
              <a:gd name="connsiteX29-305" fmla="*/ 2886641 w 3217557"/>
              <a:gd name="connsiteY29-306" fmla="*/ 0 h 2633810"/>
              <a:gd name="connsiteX30-307" fmla="*/ 1100201 w 3217557"/>
              <a:gd name="connsiteY30-308" fmla="*/ 0 h 2633810"/>
              <a:gd name="connsiteX31-309" fmla="*/ 769285 w 3217557"/>
              <a:gd name="connsiteY31-310" fmla="*/ 330916 h 2633810"/>
              <a:gd name="connsiteX32-311" fmla="*/ 769285 w 3217557"/>
              <a:gd name="connsiteY32-312" fmla="*/ 1382518 h 2633810"/>
              <a:gd name="connsiteX33-313" fmla="*/ 1100201 w 3217557"/>
              <a:gd name="connsiteY33-314" fmla="*/ 1713434 h 2633810"/>
              <a:gd name="connsiteX34-315" fmla="*/ 1923028 w 3217557"/>
              <a:gd name="connsiteY34-316" fmla="*/ 1713434 h 2633810"/>
              <a:gd name="connsiteX35-317" fmla="*/ 3078958 w 3217557"/>
              <a:gd name="connsiteY35-318" fmla="*/ 2077967 h 2633810"/>
              <a:gd name="connsiteX36-319" fmla="*/ 2505887 w 3217557"/>
              <a:gd name="connsiteY36-320" fmla="*/ 1713434 h 2633810"/>
              <a:gd name="connsiteX37-321" fmla="*/ 2886641 w 3217557"/>
              <a:gd name="connsiteY37-322" fmla="*/ 1713434 h 2633810"/>
              <a:gd name="connsiteX38-323" fmla="*/ 3217557 w 3217557"/>
              <a:gd name="connsiteY38-324" fmla="*/ 1382518 h 2633810"/>
              <a:gd name="connsiteX39-325" fmla="*/ 3217557 w 3217557"/>
              <a:gd name="connsiteY39-326" fmla="*/ 330916 h 2633810"/>
              <a:gd name="connsiteX40-327" fmla="*/ 2886641 w 3217557"/>
              <a:gd name="connsiteY40-328" fmla="*/ 0 h 2633810"/>
              <a:gd name="connsiteX0-329" fmla="*/ 1384251 w 3217557"/>
              <a:gd name="connsiteY0-330" fmla="*/ 661544 h 2654282"/>
              <a:gd name="connsiteX1-331" fmla="*/ 1574067 w 3217557"/>
              <a:gd name="connsiteY1-332" fmla="*/ 851360 h 2654282"/>
              <a:gd name="connsiteX2-333" fmla="*/ 1384251 w 3217557"/>
              <a:gd name="connsiteY2-334" fmla="*/ 1041176 h 2654282"/>
              <a:gd name="connsiteX3-335" fmla="*/ 1194435 w 3217557"/>
              <a:gd name="connsiteY3-336" fmla="*/ 851360 h 2654282"/>
              <a:gd name="connsiteX4-337" fmla="*/ 1384251 w 3217557"/>
              <a:gd name="connsiteY4-338" fmla="*/ 661544 h 2654282"/>
              <a:gd name="connsiteX5-339" fmla="*/ 1993421 w 3217557"/>
              <a:gd name="connsiteY5-340" fmla="*/ 661544 h 2654282"/>
              <a:gd name="connsiteX6-341" fmla="*/ 2183237 w 3217557"/>
              <a:gd name="connsiteY6-342" fmla="*/ 851360 h 2654282"/>
              <a:gd name="connsiteX7-343" fmla="*/ 1993421 w 3217557"/>
              <a:gd name="connsiteY7-344" fmla="*/ 1041176 h 2654282"/>
              <a:gd name="connsiteX8-345" fmla="*/ 1803605 w 3217557"/>
              <a:gd name="connsiteY8-346" fmla="*/ 851360 h 2654282"/>
              <a:gd name="connsiteX9-347" fmla="*/ 1993421 w 3217557"/>
              <a:gd name="connsiteY9-348" fmla="*/ 661544 h 2654282"/>
              <a:gd name="connsiteX10-349" fmla="*/ 2602591 w 3217557"/>
              <a:gd name="connsiteY10-350" fmla="*/ 661544 h 2654282"/>
              <a:gd name="connsiteX11-351" fmla="*/ 2792407 w 3217557"/>
              <a:gd name="connsiteY11-352" fmla="*/ 851360 h 2654282"/>
              <a:gd name="connsiteX12-353" fmla="*/ 2602591 w 3217557"/>
              <a:gd name="connsiteY12-354" fmla="*/ 1041176 h 2654282"/>
              <a:gd name="connsiteX13-355" fmla="*/ 2412775 w 3217557"/>
              <a:gd name="connsiteY13-356" fmla="*/ 851360 h 2654282"/>
              <a:gd name="connsiteX14-357" fmla="*/ 2602591 w 3217557"/>
              <a:gd name="connsiteY14-358" fmla="*/ 661544 h 2654282"/>
              <a:gd name="connsiteX15-359" fmla="*/ 677114 w 3217557"/>
              <a:gd name="connsiteY15-360" fmla="*/ 569491 h 2654282"/>
              <a:gd name="connsiteX16-361" fmla="*/ 330916 w 3217557"/>
              <a:gd name="connsiteY16-362" fmla="*/ 569491 h 2654282"/>
              <a:gd name="connsiteX17-363" fmla="*/ 0 w 3217557"/>
              <a:gd name="connsiteY17-364" fmla="*/ 900407 h 2654282"/>
              <a:gd name="connsiteX18-365" fmla="*/ 0 w 3217557"/>
              <a:gd name="connsiteY18-366" fmla="*/ 1952009 h 2654282"/>
              <a:gd name="connsiteX19-367" fmla="*/ 330916 w 3217557"/>
              <a:gd name="connsiteY19-368" fmla="*/ 2282925 h 2654282"/>
              <a:gd name="connsiteX20-369" fmla="*/ 711670 w 3217557"/>
              <a:gd name="connsiteY20-370" fmla="*/ 2282925 h 2654282"/>
              <a:gd name="connsiteX21-371" fmla="*/ 275077 w 3217557"/>
              <a:gd name="connsiteY21-372" fmla="*/ 2654282 h 2654282"/>
              <a:gd name="connsiteX22-373" fmla="*/ 1294529 w 3217557"/>
              <a:gd name="connsiteY22-374" fmla="*/ 2282925 h 2654282"/>
              <a:gd name="connsiteX23-375" fmla="*/ 2117356 w 3217557"/>
              <a:gd name="connsiteY23-376" fmla="*/ 2282925 h 2654282"/>
              <a:gd name="connsiteX24-377" fmla="*/ 2418395 w 3217557"/>
              <a:gd name="connsiteY24-378" fmla="*/ 2087951 h 2654282"/>
              <a:gd name="connsiteX25-379" fmla="*/ 1830857 w 3217557"/>
              <a:gd name="connsiteY25-380" fmla="*/ 1799347 h 2654282"/>
              <a:gd name="connsiteX26-381" fmla="*/ 1008030 w 3217557"/>
              <a:gd name="connsiteY26-382" fmla="*/ 1799347 h 2654282"/>
              <a:gd name="connsiteX27-383" fmla="*/ 677114 w 3217557"/>
              <a:gd name="connsiteY27-384" fmla="*/ 1468431 h 2654282"/>
              <a:gd name="connsiteX28-385" fmla="*/ 677114 w 3217557"/>
              <a:gd name="connsiteY28-386" fmla="*/ 569491 h 2654282"/>
              <a:gd name="connsiteX29-387" fmla="*/ 2886641 w 3217557"/>
              <a:gd name="connsiteY29-388" fmla="*/ 0 h 2654282"/>
              <a:gd name="connsiteX30-389" fmla="*/ 1100201 w 3217557"/>
              <a:gd name="connsiteY30-390" fmla="*/ 0 h 2654282"/>
              <a:gd name="connsiteX31-391" fmla="*/ 769285 w 3217557"/>
              <a:gd name="connsiteY31-392" fmla="*/ 330916 h 2654282"/>
              <a:gd name="connsiteX32-393" fmla="*/ 769285 w 3217557"/>
              <a:gd name="connsiteY32-394" fmla="*/ 1382518 h 2654282"/>
              <a:gd name="connsiteX33-395" fmla="*/ 1100201 w 3217557"/>
              <a:gd name="connsiteY33-396" fmla="*/ 1713434 h 2654282"/>
              <a:gd name="connsiteX34-397" fmla="*/ 1923028 w 3217557"/>
              <a:gd name="connsiteY34-398" fmla="*/ 1713434 h 2654282"/>
              <a:gd name="connsiteX35-399" fmla="*/ 3078958 w 3217557"/>
              <a:gd name="connsiteY35-400" fmla="*/ 2077967 h 2654282"/>
              <a:gd name="connsiteX36-401" fmla="*/ 2505887 w 3217557"/>
              <a:gd name="connsiteY36-402" fmla="*/ 1713434 h 2654282"/>
              <a:gd name="connsiteX37-403" fmla="*/ 2886641 w 3217557"/>
              <a:gd name="connsiteY37-404" fmla="*/ 1713434 h 2654282"/>
              <a:gd name="connsiteX38-405" fmla="*/ 3217557 w 3217557"/>
              <a:gd name="connsiteY38-406" fmla="*/ 1382518 h 2654282"/>
              <a:gd name="connsiteX39-407" fmla="*/ 3217557 w 3217557"/>
              <a:gd name="connsiteY39-408" fmla="*/ 330916 h 2654282"/>
              <a:gd name="connsiteX40-409" fmla="*/ 2886641 w 3217557"/>
              <a:gd name="connsiteY40-410" fmla="*/ 0 h 2654282"/>
              <a:gd name="connsiteX0-411" fmla="*/ 1384251 w 3217557"/>
              <a:gd name="connsiteY0-412" fmla="*/ 661544 h 2654282"/>
              <a:gd name="connsiteX1-413" fmla="*/ 1574067 w 3217557"/>
              <a:gd name="connsiteY1-414" fmla="*/ 851360 h 2654282"/>
              <a:gd name="connsiteX2-415" fmla="*/ 1384251 w 3217557"/>
              <a:gd name="connsiteY2-416" fmla="*/ 1041176 h 2654282"/>
              <a:gd name="connsiteX3-417" fmla="*/ 1194435 w 3217557"/>
              <a:gd name="connsiteY3-418" fmla="*/ 851360 h 2654282"/>
              <a:gd name="connsiteX4-419" fmla="*/ 1384251 w 3217557"/>
              <a:gd name="connsiteY4-420" fmla="*/ 661544 h 2654282"/>
              <a:gd name="connsiteX5-421" fmla="*/ 1993421 w 3217557"/>
              <a:gd name="connsiteY5-422" fmla="*/ 661544 h 2654282"/>
              <a:gd name="connsiteX6-423" fmla="*/ 2183237 w 3217557"/>
              <a:gd name="connsiteY6-424" fmla="*/ 851360 h 2654282"/>
              <a:gd name="connsiteX7-425" fmla="*/ 1993421 w 3217557"/>
              <a:gd name="connsiteY7-426" fmla="*/ 1041176 h 2654282"/>
              <a:gd name="connsiteX8-427" fmla="*/ 1803605 w 3217557"/>
              <a:gd name="connsiteY8-428" fmla="*/ 851360 h 2654282"/>
              <a:gd name="connsiteX9-429" fmla="*/ 1993421 w 3217557"/>
              <a:gd name="connsiteY9-430" fmla="*/ 661544 h 2654282"/>
              <a:gd name="connsiteX10-431" fmla="*/ 2602591 w 3217557"/>
              <a:gd name="connsiteY10-432" fmla="*/ 661544 h 2654282"/>
              <a:gd name="connsiteX11-433" fmla="*/ 2792407 w 3217557"/>
              <a:gd name="connsiteY11-434" fmla="*/ 851360 h 2654282"/>
              <a:gd name="connsiteX12-435" fmla="*/ 2602591 w 3217557"/>
              <a:gd name="connsiteY12-436" fmla="*/ 1041176 h 2654282"/>
              <a:gd name="connsiteX13-437" fmla="*/ 2412775 w 3217557"/>
              <a:gd name="connsiteY13-438" fmla="*/ 851360 h 2654282"/>
              <a:gd name="connsiteX14-439" fmla="*/ 2602591 w 3217557"/>
              <a:gd name="connsiteY14-440" fmla="*/ 661544 h 2654282"/>
              <a:gd name="connsiteX15-441" fmla="*/ 677114 w 3217557"/>
              <a:gd name="connsiteY15-442" fmla="*/ 569491 h 2654282"/>
              <a:gd name="connsiteX16-443" fmla="*/ 330916 w 3217557"/>
              <a:gd name="connsiteY16-444" fmla="*/ 569491 h 2654282"/>
              <a:gd name="connsiteX17-445" fmla="*/ 0 w 3217557"/>
              <a:gd name="connsiteY17-446" fmla="*/ 900407 h 2654282"/>
              <a:gd name="connsiteX18-447" fmla="*/ 0 w 3217557"/>
              <a:gd name="connsiteY18-448" fmla="*/ 1952009 h 2654282"/>
              <a:gd name="connsiteX19-449" fmla="*/ 330916 w 3217557"/>
              <a:gd name="connsiteY19-450" fmla="*/ 2282925 h 2654282"/>
              <a:gd name="connsiteX20-451" fmla="*/ 711670 w 3217557"/>
              <a:gd name="connsiteY20-452" fmla="*/ 2282925 h 2654282"/>
              <a:gd name="connsiteX21-453" fmla="*/ 275077 w 3217557"/>
              <a:gd name="connsiteY21-454" fmla="*/ 2654282 h 2654282"/>
              <a:gd name="connsiteX22-455" fmla="*/ 1294529 w 3217557"/>
              <a:gd name="connsiteY22-456" fmla="*/ 2282925 h 2654282"/>
              <a:gd name="connsiteX23-457" fmla="*/ 2117356 w 3217557"/>
              <a:gd name="connsiteY23-458" fmla="*/ 2282925 h 2654282"/>
              <a:gd name="connsiteX24-459" fmla="*/ 2418395 w 3217557"/>
              <a:gd name="connsiteY24-460" fmla="*/ 2087951 h 2654282"/>
              <a:gd name="connsiteX25-461" fmla="*/ 1830857 w 3217557"/>
              <a:gd name="connsiteY25-462" fmla="*/ 1799347 h 2654282"/>
              <a:gd name="connsiteX26-463" fmla="*/ 1008030 w 3217557"/>
              <a:gd name="connsiteY26-464" fmla="*/ 1799347 h 2654282"/>
              <a:gd name="connsiteX27-465" fmla="*/ 677114 w 3217557"/>
              <a:gd name="connsiteY27-466" fmla="*/ 1468431 h 2654282"/>
              <a:gd name="connsiteX28-467" fmla="*/ 677114 w 3217557"/>
              <a:gd name="connsiteY28-468" fmla="*/ 569491 h 2654282"/>
              <a:gd name="connsiteX29-469" fmla="*/ 2886641 w 3217557"/>
              <a:gd name="connsiteY29-470" fmla="*/ 0 h 2654282"/>
              <a:gd name="connsiteX30-471" fmla="*/ 1100201 w 3217557"/>
              <a:gd name="connsiteY30-472" fmla="*/ 0 h 2654282"/>
              <a:gd name="connsiteX31-473" fmla="*/ 769285 w 3217557"/>
              <a:gd name="connsiteY31-474" fmla="*/ 330916 h 2654282"/>
              <a:gd name="connsiteX32-475" fmla="*/ 769285 w 3217557"/>
              <a:gd name="connsiteY32-476" fmla="*/ 1382518 h 2654282"/>
              <a:gd name="connsiteX33-477" fmla="*/ 1100201 w 3217557"/>
              <a:gd name="connsiteY33-478" fmla="*/ 1713434 h 2654282"/>
              <a:gd name="connsiteX34-479" fmla="*/ 1923028 w 3217557"/>
              <a:gd name="connsiteY34-480" fmla="*/ 1713434 h 2654282"/>
              <a:gd name="connsiteX35-481" fmla="*/ 3078958 w 3217557"/>
              <a:gd name="connsiteY35-482" fmla="*/ 2077967 h 2654282"/>
              <a:gd name="connsiteX36-483" fmla="*/ 2505887 w 3217557"/>
              <a:gd name="connsiteY36-484" fmla="*/ 1713434 h 2654282"/>
              <a:gd name="connsiteX37-485" fmla="*/ 2886641 w 3217557"/>
              <a:gd name="connsiteY37-486" fmla="*/ 1713434 h 2654282"/>
              <a:gd name="connsiteX38-487" fmla="*/ 3217557 w 3217557"/>
              <a:gd name="connsiteY38-488" fmla="*/ 1382518 h 2654282"/>
              <a:gd name="connsiteX39-489" fmla="*/ 3217557 w 3217557"/>
              <a:gd name="connsiteY39-490" fmla="*/ 330916 h 2654282"/>
              <a:gd name="connsiteX40-491" fmla="*/ 2886641 w 3217557"/>
              <a:gd name="connsiteY40-492" fmla="*/ 0 h 2654282"/>
              <a:gd name="connsiteX0-493" fmla="*/ 1384251 w 3217557"/>
              <a:gd name="connsiteY0-494" fmla="*/ 661544 h 2654282"/>
              <a:gd name="connsiteX1-495" fmla="*/ 1574067 w 3217557"/>
              <a:gd name="connsiteY1-496" fmla="*/ 851360 h 2654282"/>
              <a:gd name="connsiteX2-497" fmla="*/ 1384251 w 3217557"/>
              <a:gd name="connsiteY2-498" fmla="*/ 1041176 h 2654282"/>
              <a:gd name="connsiteX3-499" fmla="*/ 1194435 w 3217557"/>
              <a:gd name="connsiteY3-500" fmla="*/ 851360 h 2654282"/>
              <a:gd name="connsiteX4-501" fmla="*/ 1384251 w 3217557"/>
              <a:gd name="connsiteY4-502" fmla="*/ 661544 h 2654282"/>
              <a:gd name="connsiteX5-503" fmla="*/ 1993421 w 3217557"/>
              <a:gd name="connsiteY5-504" fmla="*/ 661544 h 2654282"/>
              <a:gd name="connsiteX6-505" fmla="*/ 2183237 w 3217557"/>
              <a:gd name="connsiteY6-506" fmla="*/ 851360 h 2654282"/>
              <a:gd name="connsiteX7-507" fmla="*/ 1993421 w 3217557"/>
              <a:gd name="connsiteY7-508" fmla="*/ 1041176 h 2654282"/>
              <a:gd name="connsiteX8-509" fmla="*/ 1803605 w 3217557"/>
              <a:gd name="connsiteY8-510" fmla="*/ 851360 h 2654282"/>
              <a:gd name="connsiteX9-511" fmla="*/ 1993421 w 3217557"/>
              <a:gd name="connsiteY9-512" fmla="*/ 661544 h 2654282"/>
              <a:gd name="connsiteX10-513" fmla="*/ 2602591 w 3217557"/>
              <a:gd name="connsiteY10-514" fmla="*/ 661544 h 2654282"/>
              <a:gd name="connsiteX11-515" fmla="*/ 2792407 w 3217557"/>
              <a:gd name="connsiteY11-516" fmla="*/ 851360 h 2654282"/>
              <a:gd name="connsiteX12-517" fmla="*/ 2602591 w 3217557"/>
              <a:gd name="connsiteY12-518" fmla="*/ 1041176 h 2654282"/>
              <a:gd name="connsiteX13-519" fmla="*/ 2412775 w 3217557"/>
              <a:gd name="connsiteY13-520" fmla="*/ 851360 h 2654282"/>
              <a:gd name="connsiteX14-521" fmla="*/ 2602591 w 3217557"/>
              <a:gd name="connsiteY14-522" fmla="*/ 661544 h 2654282"/>
              <a:gd name="connsiteX15-523" fmla="*/ 677114 w 3217557"/>
              <a:gd name="connsiteY15-524" fmla="*/ 569491 h 2654282"/>
              <a:gd name="connsiteX16-525" fmla="*/ 330916 w 3217557"/>
              <a:gd name="connsiteY16-526" fmla="*/ 569491 h 2654282"/>
              <a:gd name="connsiteX17-527" fmla="*/ 0 w 3217557"/>
              <a:gd name="connsiteY17-528" fmla="*/ 900407 h 2654282"/>
              <a:gd name="connsiteX18-529" fmla="*/ 0 w 3217557"/>
              <a:gd name="connsiteY18-530" fmla="*/ 1952009 h 2654282"/>
              <a:gd name="connsiteX19-531" fmla="*/ 330916 w 3217557"/>
              <a:gd name="connsiteY19-532" fmla="*/ 2282925 h 2654282"/>
              <a:gd name="connsiteX20-533" fmla="*/ 711670 w 3217557"/>
              <a:gd name="connsiteY20-534" fmla="*/ 2282925 h 2654282"/>
              <a:gd name="connsiteX21-535" fmla="*/ 275077 w 3217557"/>
              <a:gd name="connsiteY21-536" fmla="*/ 2654282 h 2654282"/>
              <a:gd name="connsiteX22-537" fmla="*/ 1294529 w 3217557"/>
              <a:gd name="connsiteY22-538" fmla="*/ 2282925 h 2654282"/>
              <a:gd name="connsiteX23-539" fmla="*/ 2117356 w 3217557"/>
              <a:gd name="connsiteY23-540" fmla="*/ 2282925 h 2654282"/>
              <a:gd name="connsiteX24-541" fmla="*/ 2418395 w 3217557"/>
              <a:gd name="connsiteY24-542" fmla="*/ 2087951 h 2654282"/>
              <a:gd name="connsiteX25-543" fmla="*/ 1830857 w 3217557"/>
              <a:gd name="connsiteY25-544" fmla="*/ 1799347 h 2654282"/>
              <a:gd name="connsiteX26-545" fmla="*/ 1008030 w 3217557"/>
              <a:gd name="connsiteY26-546" fmla="*/ 1799347 h 2654282"/>
              <a:gd name="connsiteX27-547" fmla="*/ 677114 w 3217557"/>
              <a:gd name="connsiteY27-548" fmla="*/ 1468431 h 2654282"/>
              <a:gd name="connsiteX28-549" fmla="*/ 677114 w 3217557"/>
              <a:gd name="connsiteY28-550" fmla="*/ 569491 h 2654282"/>
              <a:gd name="connsiteX29-551" fmla="*/ 2886641 w 3217557"/>
              <a:gd name="connsiteY29-552" fmla="*/ 0 h 2654282"/>
              <a:gd name="connsiteX30-553" fmla="*/ 1100201 w 3217557"/>
              <a:gd name="connsiteY30-554" fmla="*/ 0 h 2654282"/>
              <a:gd name="connsiteX31-555" fmla="*/ 769285 w 3217557"/>
              <a:gd name="connsiteY31-556" fmla="*/ 330916 h 2654282"/>
              <a:gd name="connsiteX32-557" fmla="*/ 769285 w 3217557"/>
              <a:gd name="connsiteY32-558" fmla="*/ 1382518 h 2654282"/>
              <a:gd name="connsiteX33-559" fmla="*/ 1100201 w 3217557"/>
              <a:gd name="connsiteY33-560" fmla="*/ 1713434 h 2654282"/>
              <a:gd name="connsiteX34-561" fmla="*/ 1923028 w 3217557"/>
              <a:gd name="connsiteY34-562" fmla="*/ 1713434 h 2654282"/>
              <a:gd name="connsiteX35-563" fmla="*/ 3078958 w 3217557"/>
              <a:gd name="connsiteY35-564" fmla="*/ 2077967 h 2654282"/>
              <a:gd name="connsiteX36-565" fmla="*/ 2505887 w 3217557"/>
              <a:gd name="connsiteY36-566" fmla="*/ 1713434 h 2654282"/>
              <a:gd name="connsiteX37-567" fmla="*/ 2886641 w 3217557"/>
              <a:gd name="connsiteY37-568" fmla="*/ 1713434 h 2654282"/>
              <a:gd name="connsiteX38-569" fmla="*/ 3217557 w 3217557"/>
              <a:gd name="connsiteY38-570" fmla="*/ 1382518 h 2654282"/>
              <a:gd name="connsiteX39-571" fmla="*/ 3217557 w 3217557"/>
              <a:gd name="connsiteY39-572" fmla="*/ 330916 h 2654282"/>
              <a:gd name="connsiteX40-573" fmla="*/ 2886641 w 3217557"/>
              <a:gd name="connsiteY40-574" fmla="*/ 0 h 2654282"/>
              <a:gd name="connsiteX0-575" fmla="*/ 1384251 w 3217557"/>
              <a:gd name="connsiteY0-576" fmla="*/ 661544 h 2654282"/>
              <a:gd name="connsiteX1-577" fmla="*/ 1574067 w 3217557"/>
              <a:gd name="connsiteY1-578" fmla="*/ 851360 h 2654282"/>
              <a:gd name="connsiteX2-579" fmla="*/ 1384251 w 3217557"/>
              <a:gd name="connsiteY2-580" fmla="*/ 1041176 h 2654282"/>
              <a:gd name="connsiteX3-581" fmla="*/ 1194435 w 3217557"/>
              <a:gd name="connsiteY3-582" fmla="*/ 851360 h 2654282"/>
              <a:gd name="connsiteX4-583" fmla="*/ 1384251 w 3217557"/>
              <a:gd name="connsiteY4-584" fmla="*/ 661544 h 2654282"/>
              <a:gd name="connsiteX5-585" fmla="*/ 1993421 w 3217557"/>
              <a:gd name="connsiteY5-586" fmla="*/ 661544 h 2654282"/>
              <a:gd name="connsiteX6-587" fmla="*/ 2183237 w 3217557"/>
              <a:gd name="connsiteY6-588" fmla="*/ 851360 h 2654282"/>
              <a:gd name="connsiteX7-589" fmla="*/ 1993421 w 3217557"/>
              <a:gd name="connsiteY7-590" fmla="*/ 1041176 h 2654282"/>
              <a:gd name="connsiteX8-591" fmla="*/ 1803605 w 3217557"/>
              <a:gd name="connsiteY8-592" fmla="*/ 851360 h 2654282"/>
              <a:gd name="connsiteX9-593" fmla="*/ 1993421 w 3217557"/>
              <a:gd name="connsiteY9-594" fmla="*/ 661544 h 2654282"/>
              <a:gd name="connsiteX10-595" fmla="*/ 2602591 w 3217557"/>
              <a:gd name="connsiteY10-596" fmla="*/ 661544 h 2654282"/>
              <a:gd name="connsiteX11-597" fmla="*/ 2792407 w 3217557"/>
              <a:gd name="connsiteY11-598" fmla="*/ 851360 h 2654282"/>
              <a:gd name="connsiteX12-599" fmla="*/ 2602591 w 3217557"/>
              <a:gd name="connsiteY12-600" fmla="*/ 1041176 h 2654282"/>
              <a:gd name="connsiteX13-601" fmla="*/ 2412775 w 3217557"/>
              <a:gd name="connsiteY13-602" fmla="*/ 851360 h 2654282"/>
              <a:gd name="connsiteX14-603" fmla="*/ 2602591 w 3217557"/>
              <a:gd name="connsiteY14-604" fmla="*/ 661544 h 2654282"/>
              <a:gd name="connsiteX15-605" fmla="*/ 677114 w 3217557"/>
              <a:gd name="connsiteY15-606" fmla="*/ 569491 h 2654282"/>
              <a:gd name="connsiteX16-607" fmla="*/ 330916 w 3217557"/>
              <a:gd name="connsiteY16-608" fmla="*/ 569491 h 2654282"/>
              <a:gd name="connsiteX17-609" fmla="*/ 0 w 3217557"/>
              <a:gd name="connsiteY17-610" fmla="*/ 900407 h 2654282"/>
              <a:gd name="connsiteX18-611" fmla="*/ 0 w 3217557"/>
              <a:gd name="connsiteY18-612" fmla="*/ 1952009 h 2654282"/>
              <a:gd name="connsiteX19-613" fmla="*/ 330916 w 3217557"/>
              <a:gd name="connsiteY19-614" fmla="*/ 2282925 h 2654282"/>
              <a:gd name="connsiteX20-615" fmla="*/ 711670 w 3217557"/>
              <a:gd name="connsiteY20-616" fmla="*/ 2282925 h 2654282"/>
              <a:gd name="connsiteX21-617" fmla="*/ 275077 w 3217557"/>
              <a:gd name="connsiteY21-618" fmla="*/ 2654282 h 2654282"/>
              <a:gd name="connsiteX22-619" fmla="*/ 1294529 w 3217557"/>
              <a:gd name="connsiteY22-620" fmla="*/ 2282925 h 2654282"/>
              <a:gd name="connsiteX23-621" fmla="*/ 2117356 w 3217557"/>
              <a:gd name="connsiteY23-622" fmla="*/ 2282925 h 2654282"/>
              <a:gd name="connsiteX24-623" fmla="*/ 2418395 w 3217557"/>
              <a:gd name="connsiteY24-624" fmla="*/ 2087951 h 2654282"/>
              <a:gd name="connsiteX25-625" fmla="*/ 1830857 w 3217557"/>
              <a:gd name="connsiteY25-626" fmla="*/ 1799347 h 2654282"/>
              <a:gd name="connsiteX26-627" fmla="*/ 1008030 w 3217557"/>
              <a:gd name="connsiteY26-628" fmla="*/ 1799347 h 2654282"/>
              <a:gd name="connsiteX27-629" fmla="*/ 677114 w 3217557"/>
              <a:gd name="connsiteY27-630" fmla="*/ 1468431 h 2654282"/>
              <a:gd name="connsiteX28-631" fmla="*/ 677114 w 3217557"/>
              <a:gd name="connsiteY28-632" fmla="*/ 569491 h 2654282"/>
              <a:gd name="connsiteX29-633" fmla="*/ 2886641 w 3217557"/>
              <a:gd name="connsiteY29-634" fmla="*/ 0 h 2654282"/>
              <a:gd name="connsiteX30-635" fmla="*/ 1100201 w 3217557"/>
              <a:gd name="connsiteY30-636" fmla="*/ 0 h 2654282"/>
              <a:gd name="connsiteX31-637" fmla="*/ 769285 w 3217557"/>
              <a:gd name="connsiteY31-638" fmla="*/ 330916 h 2654282"/>
              <a:gd name="connsiteX32-639" fmla="*/ 769285 w 3217557"/>
              <a:gd name="connsiteY32-640" fmla="*/ 1382518 h 2654282"/>
              <a:gd name="connsiteX33-641" fmla="*/ 1100201 w 3217557"/>
              <a:gd name="connsiteY33-642" fmla="*/ 1713434 h 2654282"/>
              <a:gd name="connsiteX34-643" fmla="*/ 1923028 w 3217557"/>
              <a:gd name="connsiteY34-644" fmla="*/ 1713434 h 2654282"/>
              <a:gd name="connsiteX35-645" fmla="*/ 3078958 w 3217557"/>
              <a:gd name="connsiteY35-646" fmla="*/ 2077967 h 2654282"/>
              <a:gd name="connsiteX36-647" fmla="*/ 2505887 w 3217557"/>
              <a:gd name="connsiteY36-648" fmla="*/ 1713434 h 2654282"/>
              <a:gd name="connsiteX37-649" fmla="*/ 2886641 w 3217557"/>
              <a:gd name="connsiteY37-650" fmla="*/ 1713434 h 2654282"/>
              <a:gd name="connsiteX38-651" fmla="*/ 3217557 w 3217557"/>
              <a:gd name="connsiteY38-652" fmla="*/ 1382518 h 2654282"/>
              <a:gd name="connsiteX39-653" fmla="*/ 3217557 w 3217557"/>
              <a:gd name="connsiteY39-654" fmla="*/ 330916 h 2654282"/>
              <a:gd name="connsiteX40-655" fmla="*/ 2886641 w 3217557"/>
              <a:gd name="connsiteY40-656" fmla="*/ 0 h 2654282"/>
              <a:gd name="connsiteX0-657" fmla="*/ 1384251 w 3217557"/>
              <a:gd name="connsiteY0-658" fmla="*/ 661544 h 2654282"/>
              <a:gd name="connsiteX1-659" fmla="*/ 1574067 w 3217557"/>
              <a:gd name="connsiteY1-660" fmla="*/ 851360 h 2654282"/>
              <a:gd name="connsiteX2-661" fmla="*/ 1384251 w 3217557"/>
              <a:gd name="connsiteY2-662" fmla="*/ 1041176 h 2654282"/>
              <a:gd name="connsiteX3-663" fmla="*/ 1194435 w 3217557"/>
              <a:gd name="connsiteY3-664" fmla="*/ 851360 h 2654282"/>
              <a:gd name="connsiteX4-665" fmla="*/ 1384251 w 3217557"/>
              <a:gd name="connsiteY4-666" fmla="*/ 661544 h 2654282"/>
              <a:gd name="connsiteX5-667" fmla="*/ 1993421 w 3217557"/>
              <a:gd name="connsiteY5-668" fmla="*/ 661544 h 2654282"/>
              <a:gd name="connsiteX6-669" fmla="*/ 2183237 w 3217557"/>
              <a:gd name="connsiteY6-670" fmla="*/ 851360 h 2654282"/>
              <a:gd name="connsiteX7-671" fmla="*/ 1993421 w 3217557"/>
              <a:gd name="connsiteY7-672" fmla="*/ 1041176 h 2654282"/>
              <a:gd name="connsiteX8-673" fmla="*/ 1803605 w 3217557"/>
              <a:gd name="connsiteY8-674" fmla="*/ 851360 h 2654282"/>
              <a:gd name="connsiteX9-675" fmla="*/ 1993421 w 3217557"/>
              <a:gd name="connsiteY9-676" fmla="*/ 661544 h 2654282"/>
              <a:gd name="connsiteX10-677" fmla="*/ 2602591 w 3217557"/>
              <a:gd name="connsiteY10-678" fmla="*/ 661544 h 2654282"/>
              <a:gd name="connsiteX11-679" fmla="*/ 2792407 w 3217557"/>
              <a:gd name="connsiteY11-680" fmla="*/ 851360 h 2654282"/>
              <a:gd name="connsiteX12-681" fmla="*/ 2602591 w 3217557"/>
              <a:gd name="connsiteY12-682" fmla="*/ 1041176 h 2654282"/>
              <a:gd name="connsiteX13-683" fmla="*/ 2412775 w 3217557"/>
              <a:gd name="connsiteY13-684" fmla="*/ 851360 h 2654282"/>
              <a:gd name="connsiteX14-685" fmla="*/ 2602591 w 3217557"/>
              <a:gd name="connsiteY14-686" fmla="*/ 661544 h 2654282"/>
              <a:gd name="connsiteX15-687" fmla="*/ 677114 w 3217557"/>
              <a:gd name="connsiteY15-688" fmla="*/ 569491 h 2654282"/>
              <a:gd name="connsiteX16-689" fmla="*/ 330916 w 3217557"/>
              <a:gd name="connsiteY16-690" fmla="*/ 569491 h 2654282"/>
              <a:gd name="connsiteX17-691" fmla="*/ 0 w 3217557"/>
              <a:gd name="connsiteY17-692" fmla="*/ 900407 h 2654282"/>
              <a:gd name="connsiteX18-693" fmla="*/ 0 w 3217557"/>
              <a:gd name="connsiteY18-694" fmla="*/ 1952009 h 2654282"/>
              <a:gd name="connsiteX19-695" fmla="*/ 330916 w 3217557"/>
              <a:gd name="connsiteY19-696" fmla="*/ 2282925 h 2654282"/>
              <a:gd name="connsiteX20-697" fmla="*/ 711670 w 3217557"/>
              <a:gd name="connsiteY20-698" fmla="*/ 2282925 h 2654282"/>
              <a:gd name="connsiteX21-699" fmla="*/ 275077 w 3217557"/>
              <a:gd name="connsiteY21-700" fmla="*/ 2654282 h 2654282"/>
              <a:gd name="connsiteX22-701" fmla="*/ 1294529 w 3217557"/>
              <a:gd name="connsiteY22-702" fmla="*/ 2282925 h 2654282"/>
              <a:gd name="connsiteX23-703" fmla="*/ 2117356 w 3217557"/>
              <a:gd name="connsiteY23-704" fmla="*/ 2282925 h 2654282"/>
              <a:gd name="connsiteX24-705" fmla="*/ 2418395 w 3217557"/>
              <a:gd name="connsiteY24-706" fmla="*/ 2087951 h 2654282"/>
              <a:gd name="connsiteX25-707" fmla="*/ 1830857 w 3217557"/>
              <a:gd name="connsiteY25-708" fmla="*/ 1799347 h 2654282"/>
              <a:gd name="connsiteX26-709" fmla="*/ 1008030 w 3217557"/>
              <a:gd name="connsiteY26-710" fmla="*/ 1799347 h 2654282"/>
              <a:gd name="connsiteX27-711" fmla="*/ 677114 w 3217557"/>
              <a:gd name="connsiteY27-712" fmla="*/ 1468431 h 2654282"/>
              <a:gd name="connsiteX28-713" fmla="*/ 677114 w 3217557"/>
              <a:gd name="connsiteY28-714" fmla="*/ 569491 h 2654282"/>
              <a:gd name="connsiteX29-715" fmla="*/ 2886641 w 3217557"/>
              <a:gd name="connsiteY29-716" fmla="*/ 0 h 2654282"/>
              <a:gd name="connsiteX30-717" fmla="*/ 1100201 w 3217557"/>
              <a:gd name="connsiteY30-718" fmla="*/ 0 h 2654282"/>
              <a:gd name="connsiteX31-719" fmla="*/ 769285 w 3217557"/>
              <a:gd name="connsiteY31-720" fmla="*/ 330916 h 2654282"/>
              <a:gd name="connsiteX32-721" fmla="*/ 769285 w 3217557"/>
              <a:gd name="connsiteY32-722" fmla="*/ 1382518 h 2654282"/>
              <a:gd name="connsiteX33-723" fmla="*/ 1100201 w 3217557"/>
              <a:gd name="connsiteY33-724" fmla="*/ 1713434 h 2654282"/>
              <a:gd name="connsiteX34-725" fmla="*/ 1923028 w 3217557"/>
              <a:gd name="connsiteY34-726" fmla="*/ 1713434 h 2654282"/>
              <a:gd name="connsiteX35-727" fmla="*/ 3078958 w 3217557"/>
              <a:gd name="connsiteY35-728" fmla="*/ 2077967 h 2654282"/>
              <a:gd name="connsiteX36-729" fmla="*/ 2505887 w 3217557"/>
              <a:gd name="connsiteY36-730" fmla="*/ 1713434 h 2654282"/>
              <a:gd name="connsiteX37-731" fmla="*/ 2886641 w 3217557"/>
              <a:gd name="connsiteY37-732" fmla="*/ 1713434 h 2654282"/>
              <a:gd name="connsiteX38-733" fmla="*/ 3217557 w 3217557"/>
              <a:gd name="connsiteY38-734" fmla="*/ 1382518 h 2654282"/>
              <a:gd name="connsiteX39-735" fmla="*/ 3217557 w 3217557"/>
              <a:gd name="connsiteY39-736" fmla="*/ 330916 h 2654282"/>
              <a:gd name="connsiteX40-737" fmla="*/ 2886641 w 3217557"/>
              <a:gd name="connsiteY40-738" fmla="*/ 0 h 26542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45" name="文本框 44"/>
          <p:cNvSpPr txBox="1"/>
          <p:nvPr>
            <p:custDataLst>
              <p:tags r:id="rId16"/>
            </p:custDataLst>
          </p:nvPr>
        </p:nvSpPr>
        <p:spPr>
          <a:xfrm>
            <a:off x="8175497" y="3153202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6" name="文本框 45"/>
          <p:cNvSpPr txBox="1"/>
          <p:nvPr>
            <p:custDataLst>
              <p:tags r:id="rId17"/>
            </p:custDataLst>
          </p:nvPr>
        </p:nvSpPr>
        <p:spPr>
          <a:xfrm>
            <a:off x="8175624" y="2547620"/>
            <a:ext cx="3073527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7" name="文本框 46"/>
          <p:cNvSpPr txBox="1"/>
          <p:nvPr>
            <p:custDataLst>
              <p:tags r:id="rId18"/>
            </p:custDataLst>
          </p:nvPr>
        </p:nvSpPr>
        <p:spPr>
          <a:xfrm>
            <a:off x="8191500" y="4782598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8" name="文本框 47"/>
          <p:cNvSpPr txBox="1"/>
          <p:nvPr>
            <p:custDataLst>
              <p:tags r:id="rId19"/>
            </p:custDataLst>
          </p:nvPr>
        </p:nvSpPr>
        <p:spPr>
          <a:xfrm>
            <a:off x="8191499" y="4177030"/>
            <a:ext cx="3073527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1" name="文本框 50"/>
          <p:cNvSpPr txBox="1"/>
          <p:nvPr>
            <p:custDataLst>
              <p:tags r:id="rId20"/>
            </p:custDataLst>
          </p:nvPr>
        </p:nvSpPr>
        <p:spPr>
          <a:xfrm>
            <a:off x="1232160" y="4567101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2" name="文本框 51"/>
          <p:cNvSpPr txBox="1"/>
          <p:nvPr>
            <p:custDataLst>
              <p:tags r:id="rId21"/>
            </p:custDataLst>
          </p:nvPr>
        </p:nvSpPr>
        <p:spPr>
          <a:xfrm>
            <a:off x="1231773" y="3961765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3" name="文本框 52"/>
          <p:cNvSpPr txBox="1"/>
          <p:nvPr>
            <p:custDataLst>
              <p:tags r:id="rId22"/>
            </p:custDataLst>
          </p:nvPr>
        </p:nvSpPr>
        <p:spPr>
          <a:xfrm>
            <a:off x="1598134" y="5768750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4" name="文本框 53"/>
          <p:cNvSpPr txBox="1"/>
          <p:nvPr>
            <p:custDataLst>
              <p:tags r:id="rId23"/>
            </p:custDataLst>
          </p:nvPr>
        </p:nvSpPr>
        <p:spPr>
          <a:xfrm>
            <a:off x="1598168" y="5163185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5" name="文本框 54"/>
          <p:cNvSpPr txBox="1"/>
          <p:nvPr>
            <p:custDataLst>
              <p:tags r:id="rId24"/>
            </p:custDataLst>
          </p:nvPr>
        </p:nvSpPr>
        <p:spPr>
          <a:xfrm>
            <a:off x="161925" y="2917988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6" name="文本框 55"/>
          <p:cNvSpPr txBox="1"/>
          <p:nvPr>
            <p:custDataLst>
              <p:tags r:id="rId25"/>
            </p:custDataLst>
          </p:nvPr>
        </p:nvSpPr>
        <p:spPr>
          <a:xfrm>
            <a:off x="161798" y="2312670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26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 userDrawn="1">
            <p:custDataLst>
              <p:tags r:id="rId27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28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9"/>
    </p:custData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形状"/>
          <p:cNvSpPr/>
          <p:nvPr>
            <p:custDataLst>
              <p:tags r:id="rId1"/>
            </p:custDataLst>
          </p:nvPr>
        </p:nvSpPr>
        <p:spPr>
          <a:xfrm rot="10800000" flipH="1" flipV="1">
            <a:off x="4849366" y="5348928"/>
            <a:ext cx="1126510" cy="756866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形状"/>
          <p:cNvSpPr/>
          <p:nvPr>
            <p:custDataLst>
              <p:tags r:id="rId2"/>
            </p:custDataLst>
          </p:nvPr>
        </p:nvSpPr>
        <p:spPr>
          <a:xfrm rot="10800000" flipH="1">
            <a:off x="3476623" y="2140963"/>
            <a:ext cx="2452754" cy="1783913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7" name="形状"/>
          <p:cNvSpPr/>
          <p:nvPr>
            <p:custDataLst>
              <p:tags r:id="rId3"/>
            </p:custDataLst>
          </p:nvPr>
        </p:nvSpPr>
        <p:spPr>
          <a:xfrm rot="10800000" flipV="1">
            <a:off x="6185334" y="4129429"/>
            <a:ext cx="1752166" cy="1219500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9" name="形状"/>
          <p:cNvSpPr/>
          <p:nvPr>
            <p:custDataLst>
              <p:tags r:id="rId4"/>
            </p:custDataLst>
          </p:nvPr>
        </p:nvSpPr>
        <p:spPr>
          <a:xfrm rot="10800000">
            <a:off x="6067892" y="2743283"/>
            <a:ext cx="1869608" cy="1301240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9" name="形状"/>
          <p:cNvSpPr/>
          <p:nvPr>
            <p:custDataLst>
              <p:tags r:id="rId5"/>
            </p:custDataLst>
          </p:nvPr>
        </p:nvSpPr>
        <p:spPr>
          <a:xfrm rot="10800000" flipV="1">
            <a:off x="6260515" y="5526066"/>
            <a:ext cx="1126509" cy="756867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" name="形状"/>
          <p:cNvSpPr/>
          <p:nvPr>
            <p:custDataLst>
              <p:tags r:id="rId6"/>
            </p:custDataLst>
          </p:nvPr>
        </p:nvSpPr>
        <p:spPr>
          <a:xfrm rot="10800000" flipH="1" flipV="1">
            <a:off x="4483004" y="4113103"/>
            <a:ext cx="1480241" cy="994529"/>
          </a:xfrm>
          <a:prstGeom prst="round2DiagRect">
            <a:avLst>
              <a:gd name="adj1" fmla="val 39154"/>
              <a:gd name="adj2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2" name="形状"/>
          <p:cNvSpPr/>
          <p:nvPr>
            <p:custDataLst>
              <p:tags r:id="rId7"/>
            </p:custDataLst>
          </p:nvPr>
        </p:nvSpPr>
        <p:spPr>
          <a:xfrm>
            <a:off x="5485215" y="3473025"/>
            <a:ext cx="1165355" cy="1165347"/>
          </a:xfrm>
          <a:prstGeom prst="ellipse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形状"/>
          <p:cNvSpPr/>
          <p:nvPr>
            <p:custDataLst>
              <p:tags r:id="rId8"/>
            </p:custDataLst>
          </p:nvPr>
        </p:nvSpPr>
        <p:spPr bwMode="auto">
          <a:xfrm>
            <a:off x="5541435" y="4044523"/>
            <a:ext cx="1109133" cy="2686901"/>
          </a:xfrm>
          <a:custGeom>
            <a:avLst/>
            <a:gdLst/>
            <a:ahLst/>
            <a:cxnLst>
              <a:cxn ang="0">
                <a:pos x="109" y="0"/>
              </a:cxn>
              <a:cxn ang="0">
                <a:pos x="110" y="585"/>
              </a:cxn>
              <a:cxn ang="0">
                <a:pos x="110" y="586"/>
              </a:cxn>
              <a:cxn ang="0">
                <a:pos x="116" y="619"/>
              </a:cxn>
              <a:cxn ang="0">
                <a:pos x="121" y="629"/>
              </a:cxn>
              <a:cxn ang="0">
                <a:pos x="147" y="656"/>
              </a:cxn>
              <a:cxn ang="0">
                <a:pos x="203" y="676"/>
              </a:cxn>
              <a:cxn ang="0">
                <a:pos x="0" y="676"/>
              </a:cxn>
              <a:cxn ang="0">
                <a:pos x="62" y="650"/>
              </a:cxn>
              <a:cxn ang="0">
                <a:pos x="78" y="629"/>
              </a:cxn>
              <a:cxn ang="0">
                <a:pos x="82" y="619"/>
              </a:cxn>
              <a:cxn ang="0">
                <a:pos x="88" y="586"/>
              </a:cxn>
              <a:cxn ang="0">
                <a:pos x="88" y="585"/>
              </a:cxn>
              <a:cxn ang="0">
                <a:pos x="88" y="0"/>
              </a:cxn>
              <a:cxn ang="0">
                <a:pos x="109" y="0"/>
              </a:cxn>
            </a:cxnLst>
            <a:rect l="0" t="0" r="r" b="b"/>
            <a:pathLst>
              <a:path w="203" h="676">
                <a:moveTo>
                  <a:pt x="109" y="0"/>
                </a:moveTo>
                <a:cubicBezTo>
                  <a:pt x="110" y="585"/>
                  <a:pt x="110" y="585"/>
                  <a:pt x="110" y="585"/>
                </a:cubicBezTo>
                <a:cubicBezTo>
                  <a:pt x="110" y="586"/>
                  <a:pt x="110" y="586"/>
                  <a:pt x="110" y="586"/>
                </a:cubicBezTo>
                <a:cubicBezTo>
                  <a:pt x="110" y="598"/>
                  <a:pt x="112" y="609"/>
                  <a:pt x="116" y="619"/>
                </a:cubicBezTo>
                <a:cubicBezTo>
                  <a:pt x="117" y="622"/>
                  <a:pt x="119" y="626"/>
                  <a:pt x="121" y="629"/>
                </a:cubicBezTo>
                <a:cubicBezTo>
                  <a:pt x="127" y="637"/>
                  <a:pt x="136" y="646"/>
                  <a:pt x="147" y="656"/>
                </a:cubicBezTo>
                <a:cubicBezTo>
                  <a:pt x="164" y="669"/>
                  <a:pt x="182" y="676"/>
                  <a:pt x="203" y="676"/>
                </a:cubicBezTo>
                <a:cubicBezTo>
                  <a:pt x="0" y="676"/>
                  <a:pt x="0" y="676"/>
                  <a:pt x="0" y="676"/>
                </a:cubicBezTo>
                <a:cubicBezTo>
                  <a:pt x="24" y="676"/>
                  <a:pt x="45" y="667"/>
                  <a:pt x="62" y="650"/>
                </a:cubicBezTo>
                <a:cubicBezTo>
                  <a:pt x="68" y="643"/>
                  <a:pt x="74" y="636"/>
                  <a:pt x="78" y="629"/>
                </a:cubicBezTo>
                <a:cubicBezTo>
                  <a:pt x="79" y="626"/>
                  <a:pt x="81" y="622"/>
                  <a:pt x="82" y="619"/>
                </a:cubicBezTo>
                <a:cubicBezTo>
                  <a:pt x="86" y="609"/>
                  <a:pt x="88" y="598"/>
                  <a:pt x="88" y="586"/>
                </a:cubicBezTo>
                <a:cubicBezTo>
                  <a:pt x="88" y="586"/>
                  <a:pt x="88" y="586"/>
                  <a:pt x="88" y="585"/>
                </a:cubicBezTo>
                <a:cubicBezTo>
                  <a:pt x="88" y="0"/>
                  <a:pt x="88" y="0"/>
                  <a:pt x="88" y="0"/>
                </a:cubicBezTo>
                <a:lnTo>
                  <a:pt x="109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2665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4" name="形状"/>
          <p:cNvSpPr/>
          <p:nvPr>
            <p:custDataLst>
              <p:tags r:id="rId9"/>
            </p:custDataLst>
          </p:nvPr>
        </p:nvSpPr>
        <p:spPr>
          <a:xfrm>
            <a:off x="5887045" y="3852499"/>
            <a:ext cx="384047" cy="38404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5" name="形状"/>
          <p:cNvSpPr/>
          <p:nvPr>
            <p:custDataLst>
              <p:tags r:id="rId10"/>
            </p:custDataLst>
          </p:nvPr>
        </p:nvSpPr>
        <p:spPr>
          <a:xfrm>
            <a:off x="251928" y="6731424"/>
            <a:ext cx="11737910" cy="11260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8" name="形状"/>
          <p:cNvSpPr/>
          <p:nvPr>
            <p:custDataLst>
              <p:tags r:id="rId11"/>
            </p:custDataLst>
          </p:nvPr>
        </p:nvSpPr>
        <p:spPr>
          <a:xfrm>
            <a:off x="5958857" y="5220241"/>
            <a:ext cx="240424" cy="24042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665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1" name="Rectangle 15"/>
          <p:cNvSpPr/>
          <p:nvPr>
            <p:custDataLst>
              <p:tags r:id="rId12"/>
            </p:custDataLst>
          </p:nvPr>
        </p:nvSpPr>
        <p:spPr>
          <a:xfrm rot="5400000">
            <a:off x="6834579" y="3136921"/>
            <a:ext cx="472195" cy="471568"/>
          </a:xfrm>
          <a:custGeom>
            <a:avLst/>
            <a:gdLst/>
            <a:ahLst/>
            <a:cxnLst/>
            <a:rect l="l" t="t" r="r" b="b"/>
            <a:pathLst>
              <a:path w="3244313" h="3240000">
                <a:moveTo>
                  <a:pt x="2055482" y="677891"/>
                </a:moveTo>
                <a:lnTo>
                  <a:pt x="2055482" y="209891"/>
                </a:lnTo>
                <a:lnTo>
                  <a:pt x="2919482" y="209891"/>
                </a:lnTo>
                <a:lnTo>
                  <a:pt x="2919482" y="677891"/>
                </a:lnTo>
                <a:close/>
                <a:moveTo>
                  <a:pt x="1695482" y="1397971"/>
                </a:moveTo>
                <a:lnTo>
                  <a:pt x="1695482" y="929971"/>
                </a:lnTo>
                <a:lnTo>
                  <a:pt x="2919482" y="929971"/>
                </a:lnTo>
                <a:lnTo>
                  <a:pt x="2919482" y="1397971"/>
                </a:lnTo>
                <a:close/>
                <a:moveTo>
                  <a:pt x="1335482" y="2118051"/>
                </a:moveTo>
                <a:lnTo>
                  <a:pt x="1335482" y="1650051"/>
                </a:lnTo>
                <a:lnTo>
                  <a:pt x="2919482" y="1650051"/>
                </a:lnTo>
                <a:lnTo>
                  <a:pt x="2919482" y="2118051"/>
                </a:lnTo>
                <a:close/>
                <a:moveTo>
                  <a:pt x="975482" y="2838131"/>
                </a:moveTo>
                <a:lnTo>
                  <a:pt x="975482" y="2370131"/>
                </a:lnTo>
                <a:lnTo>
                  <a:pt x="2919482" y="2370131"/>
                </a:lnTo>
                <a:lnTo>
                  <a:pt x="2919482" y="2838131"/>
                </a:lnTo>
                <a:close/>
                <a:moveTo>
                  <a:pt x="10788" y="2651034"/>
                </a:moveTo>
                <a:lnTo>
                  <a:pt x="1168116" y="646484"/>
                </a:lnTo>
                <a:lnTo>
                  <a:pt x="1038664" y="571745"/>
                </a:lnTo>
                <a:lnTo>
                  <a:pt x="1533856" y="311959"/>
                </a:lnTo>
                <a:lnTo>
                  <a:pt x="1556471" y="870701"/>
                </a:lnTo>
                <a:lnTo>
                  <a:pt x="1427019" y="795962"/>
                </a:lnTo>
                <a:lnTo>
                  <a:pt x="269691" y="2800512"/>
                </a:lnTo>
                <a:close/>
                <a:moveTo>
                  <a:pt x="0" y="3240000"/>
                </a:moveTo>
                <a:lnTo>
                  <a:pt x="0" y="3060000"/>
                </a:lnTo>
                <a:lnTo>
                  <a:pt x="3064313" y="3060000"/>
                </a:lnTo>
                <a:lnTo>
                  <a:pt x="3064313" y="0"/>
                </a:lnTo>
                <a:lnTo>
                  <a:pt x="3244313" y="0"/>
                </a:lnTo>
                <a:lnTo>
                  <a:pt x="3244313" y="3240000"/>
                </a:lnTo>
                <a:lnTo>
                  <a:pt x="3240000" y="3240000"/>
                </a:lnTo>
                <a:lnTo>
                  <a:pt x="3064313" y="3240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2" name="Parallelogram 30"/>
          <p:cNvSpPr/>
          <p:nvPr>
            <p:custDataLst>
              <p:tags r:id="rId13"/>
            </p:custDataLst>
          </p:nvPr>
        </p:nvSpPr>
        <p:spPr>
          <a:xfrm flipH="1">
            <a:off x="6834892" y="4518420"/>
            <a:ext cx="514976" cy="516250"/>
          </a:xfrm>
          <a:custGeom>
            <a:avLst/>
            <a:gdLst/>
            <a:ahLst/>
            <a:cxnLst/>
            <a:rect l="l" t="t" r="r" b="b"/>
            <a:pathLst>
              <a:path w="3240000" h="3248012">
                <a:moveTo>
                  <a:pt x="712553" y="858820"/>
                </a:moveTo>
                <a:cubicBezTo>
                  <a:pt x="727950" y="858820"/>
                  <a:pt x="743348" y="864694"/>
                  <a:pt x="755096" y="876443"/>
                </a:cubicBezTo>
                <a:lnTo>
                  <a:pt x="1193671" y="1315016"/>
                </a:lnTo>
                <a:lnTo>
                  <a:pt x="1509169" y="999517"/>
                </a:lnTo>
                <a:cubicBezTo>
                  <a:pt x="1509517" y="999169"/>
                  <a:pt x="1509868" y="998827"/>
                  <a:pt x="1510414" y="998691"/>
                </a:cubicBezTo>
                <a:lnTo>
                  <a:pt x="1518932" y="988592"/>
                </a:lnTo>
                <a:cubicBezTo>
                  <a:pt x="1531945" y="978263"/>
                  <a:pt x="1547912" y="974188"/>
                  <a:pt x="1563209" y="975946"/>
                </a:cubicBezTo>
                <a:cubicBezTo>
                  <a:pt x="1578505" y="977705"/>
                  <a:pt x="1593131" y="985299"/>
                  <a:pt x="1603459" y="998313"/>
                </a:cubicBezTo>
                <a:lnTo>
                  <a:pt x="1892346" y="1362277"/>
                </a:lnTo>
                <a:lnTo>
                  <a:pt x="2149759" y="1177067"/>
                </a:lnTo>
                <a:lnTo>
                  <a:pt x="2151621" y="1174867"/>
                </a:lnTo>
                <a:cubicBezTo>
                  <a:pt x="2159033" y="1169006"/>
                  <a:pt x="2167397" y="1165168"/>
                  <a:pt x="2176160" y="1163802"/>
                </a:cubicBezTo>
                <a:cubicBezTo>
                  <a:pt x="2177188" y="1163485"/>
                  <a:pt x="2178237" y="1163269"/>
                  <a:pt x="2179375" y="1163558"/>
                </a:cubicBezTo>
                <a:cubicBezTo>
                  <a:pt x="2184768" y="1161771"/>
                  <a:pt x="2190389" y="1161654"/>
                  <a:pt x="2195921" y="1162300"/>
                </a:cubicBezTo>
                <a:cubicBezTo>
                  <a:pt x="2196662" y="1162386"/>
                  <a:pt x="2197402" y="1162487"/>
                  <a:pt x="2198081" y="1162987"/>
                </a:cubicBezTo>
                <a:cubicBezTo>
                  <a:pt x="2202197" y="1163290"/>
                  <a:pt x="2206218" y="1164270"/>
                  <a:pt x="2209739" y="1166702"/>
                </a:cubicBezTo>
                <a:cubicBezTo>
                  <a:pt x="2213116" y="1166857"/>
                  <a:pt x="2216051" y="1168231"/>
                  <a:pt x="2218766" y="1170038"/>
                </a:cubicBezTo>
                <a:cubicBezTo>
                  <a:pt x="2225342" y="1173160"/>
                  <a:pt x="2231151" y="1177875"/>
                  <a:pt x="2235489" y="1184194"/>
                </a:cubicBezTo>
                <a:lnTo>
                  <a:pt x="2236132" y="1184737"/>
                </a:lnTo>
                <a:lnTo>
                  <a:pt x="2236287" y="1184934"/>
                </a:lnTo>
                <a:lnTo>
                  <a:pt x="2238712" y="1187183"/>
                </a:lnTo>
                <a:cubicBezTo>
                  <a:pt x="2239115" y="1187744"/>
                  <a:pt x="2239507" y="1188310"/>
                  <a:pt x="2239574" y="1189090"/>
                </a:cubicBezTo>
                <a:lnTo>
                  <a:pt x="2540580" y="1569705"/>
                </a:lnTo>
                <a:cubicBezTo>
                  <a:pt x="2561191" y="1595768"/>
                  <a:pt x="2556772" y="1633604"/>
                  <a:pt x="2530710" y="1654215"/>
                </a:cubicBezTo>
                <a:cubicBezTo>
                  <a:pt x="2504647" y="1674827"/>
                  <a:pt x="2466811" y="1670408"/>
                  <a:pt x="2446199" y="1644345"/>
                </a:cubicBezTo>
                <a:lnTo>
                  <a:pt x="2177884" y="1305067"/>
                </a:lnTo>
                <a:lnTo>
                  <a:pt x="1934804" y="1479967"/>
                </a:lnTo>
                <a:cubicBezTo>
                  <a:pt x="1927367" y="1485317"/>
                  <a:pt x="1919123" y="1488726"/>
                  <a:pt x="1910598" y="1489881"/>
                </a:cubicBezTo>
                <a:cubicBezTo>
                  <a:pt x="1885257" y="1507791"/>
                  <a:pt x="1850121" y="1502627"/>
                  <a:pt x="1830495" y="1477903"/>
                </a:cubicBezTo>
                <a:lnTo>
                  <a:pt x="1551924" y="1126933"/>
                </a:lnTo>
                <a:lnTo>
                  <a:pt x="1239041" y="1439816"/>
                </a:lnTo>
                <a:cubicBezTo>
                  <a:pt x="1226569" y="1452288"/>
                  <a:pt x="1209983" y="1458139"/>
                  <a:pt x="1193674" y="1456888"/>
                </a:cubicBezTo>
                <a:cubicBezTo>
                  <a:pt x="1177363" y="1458142"/>
                  <a:pt x="1160774" y="1452290"/>
                  <a:pt x="1148301" y="1439816"/>
                </a:cubicBezTo>
                <a:lnTo>
                  <a:pt x="670011" y="961527"/>
                </a:lnTo>
                <a:cubicBezTo>
                  <a:pt x="646515" y="938031"/>
                  <a:pt x="646515" y="899938"/>
                  <a:pt x="670011" y="876442"/>
                </a:cubicBezTo>
                <a:cubicBezTo>
                  <a:pt x="681760" y="864694"/>
                  <a:pt x="697157" y="858820"/>
                  <a:pt x="712553" y="858820"/>
                </a:cubicBezTo>
                <a:close/>
                <a:moveTo>
                  <a:pt x="2790000" y="699581"/>
                </a:moveTo>
                <a:lnTo>
                  <a:pt x="450000" y="699581"/>
                </a:lnTo>
                <a:lnTo>
                  <a:pt x="450000" y="1851581"/>
                </a:lnTo>
                <a:lnTo>
                  <a:pt x="2790000" y="1851581"/>
                </a:lnTo>
                <a:close/>
                <a:moveTo>
                  <a:pt x="2987972" y="519497"/>
                </a:moveTo>
                <a:lnTo>
                  <a:pt x="2987972" y="2031665"/>
                </a:lnTo>
                <a:lnTo>
                  <a:pt x="252028" y="2031665"/>
                </a:lnTo>
                <a:lnTo>
                  <a:pt x="252028" y="519497"/>
                </a:lnTo>
                <a:close/>
                <a:moveTo>
                  <a:pt x="1620000" y="0"/>
                </a:moveTo>
                <a:cubicBezTo>
                  <a:pt x="1540462" y="0"/>
                  <a:pt x="1475984" y="64478"/>
                  <a:pt x="1475984" y="144016"/>
                </a:cubicBezTo>
                <a:lnTo>
                  <a:pt x="1475984" y="267469"/>
                </a:lnTo>
                <a:lnTo>
                  <a:pt x="0" y="267469"/>
                </a:lnTo>
                <a:lnTo>
                  <a:pt x="0" y="2283693"/>
                </a:lnTo>
                <a:lnTo>
                  <a:pt x="852101" y="2283693"/>
                </a:lnTo>
                <a:lnTo>
                  <a:pt x="323771" y="3248012"/>
                </a:lnTo>
                <a:lnTo>
                  <a:pt x="621526" y="3248012"/>
                </a:lnTo>
                <a:lnTo>
                  <a:pt x="1149856" y="2283693"/>
                </a:lnTo>
                <a:lnTo>
                  <a:pt x="2090146" y="2283693"/>
                </a:lnTo>
                <a:lnTo>
                  <a:pt x="2618476" y="3248012"/>
                </a:lnTo>
                <a:lnTo>
                  <a:pt x="2916231" y="3248012"/>
                </a:lnTo>
                <a:lnTo>
                  <a:pt x="2387901" y="2283693"/>
                </a:lnTo>
                <a:lnTo>
                  <a:pt x="3240000" y="2283693"/>
                </a:lnTo>
                <a:lnTo>
                  <a:pt x="3240000" y="267469"/>
                </a:lnTo>
                <a:lnTo>
                  <a:pt x="1764016" y="267469"/>
                </a:lnTo>
                <a:lnTo>
                  <a:pt x="1764016" y="144016"/>
                </a:lnTo>
                <a:cubicBezTo>
                  <a:pt x="1764016" y="64478"/>
                  <a:pt x="1699538" y="0"/>
                  <a:pt x="1620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3" name="Rectangle 21"/>
          <p:cNvSpPr/>
          <p:nvPr>
            <p:custDataLst>
              <p:tags r:id="rId14"/>
            </p:custDataLst>
          </p:nvPr>
        </p:nvSpPr>
        <p:spPr>
          <a:xfrm rot="10800000">
            <a:off x="6688380" y="5704751"/>
            <a:ext cx="342526" cy="386795"/>
          </a:xfrm>
          <a:custGeom>
            <a:avLst/>
            <a:gdLst/>
            <a:ahLst/>
            <a:cxnLst/>
            <a:rect l="l" t="t" r="r" b="b"/>
            <a:pathLst>
              <a:path w="2880320" h="3252576">
                <a:moveTo>
                  <a:pt x="612726" y="2220771"/>
                </a:moveTo>
                <a:cubicBezTo>
                  <a:pt x="662432" y="2220771"/>
                  <a:pt x="702726" y="2180477"/>
                  <a:pt x="702726" y="2130771"/>
                </a:cubicBezTo>
                <a:lnTo>
                  <a:pt x="702726" y="438771"/>
                </a:lnTo>
                <a:cubicBezTo>
                  <a:pt x="702726" y="389065"/>
                  <a:pt x="662432" y="348771"/>
                  <a:pt x="612726" y="348771"/>
                </a:cubicBezTo>
                <a:cubicBezTo>
                  <a:pt x="563020" y="348771"/>
                  <a:pt x="522726" y="389065"/>
                  <a:pt x="522726" y="438771"/>
                </a:cubicBezTo>
                <a:lnTo>
                  <a:pt x="522726" y="2130771"/>
                </a:lnTo>
                <a:cubicBezTo>
                  <a:pt x="522726" y="2180477"/>
                  <a:pt x="563020" y="2220771"/>
                  <a:pt x="612726" y="2220771"/>
                </a:cubicBezTo>
                <a:close/>
                <a:moveTo>
                  <a:pt x="1188790" y="2220771"/>
                </a:moveTo>
                <a:cubicBezTo>
                  <a:pt x="1238496" y="2220771"/>
                  <a:pt x="1278790" y="2180477"/>
                  <a:pt x="1278790" y="2130771"/>
                </a:cubicBezTo>
                <a:lnTo>
                  <a:pt x="1278790" y="438771"/>
                </a:lnTo>
                <a:cubicBezTo>
                  <a:pt x="1278790" y="389065"/>
                  <a:pt x="1238496" y="348771"/>
                  <a:pt x="1188790" y="348771"/>
                </a:cubicBezTo>
                <a:cubicBezTo>
                  <a:pt x="1139084" y="348771"/>
                  <a:pt x="1098790" y="389065"/>
                  <a:pt x="1098790" y="438771"/>
                </a:cubicBezTo>
                <a:lnTo>
                  <a:pt x="1098790" y="2130771"/>
                </a:lnTo>
                <a:cubicBezTo>
                  <a:pt x="1098790" y="2180477"/>
                  <a:pt x="1139084" y="2220771"/>
                  <a:pt x="1188790" y="2220771"/>
                </a:cubicBezTo>
                <a:close/>
                <a:moveTo>
                  <a:pt x="1764854" y="2220771"/>
                </a:moveTo>
                <a:cubicBezTo>
                  <a:pt x="1814560" y="2220771"/>
                  <a:pt x="1854854" y="2180477"/>
                  <a:pt x="1854854" y="2130771"/>
                </a:cubicBezTo>
                <a:lnTo>
                  <a:pt x="1854854" y="438771"/>
                </a:lnTo>
                <a:cubicBezTo>
                  <a:pt x="1854854" y="389065"/>
                  <a:pt x="1814560" y="348771"/>
                  <a:pt x="1764854" y="348771"/>
                </a:cubicBezTo>
                <a:cubicBezTo>
                  <a:pt x="1715148" y="348771"/>
                  <a:pt x="1674854" y="389065"/>
                  <a:pt x="1674854" y="438771"/>
                </a:cubicBezTo>
                <a:lnTo>
                  <a:pt x="1674854" y="2130771"/>
                </a:lnTo>
                <a:cubicBezTo>
                  <a:pt x="1674854" y="2180477"/>
                  <a:pt x="1715148" y="2220771"/>
                  <a:pt x="1764854" y="2220771"/>
                </a:cubicBezTo>
                <a:close/>
                <a:moveTo>
                  <a:pt x="2340918" y="2220771"/>
                </a:moveTo>
                <a:cubicBezTo>
                  <a:pt x="2390624" y="2220771"/>
                  <a:pt x="2430918" y="2180477"/>
                  <a:pt x="2430918" y="2130771"/>
                </a:cubicBezTo>
                <a:lnTo>
                  <a:pt x="2430918" y="438771"/>
                </a:lnTo>
                <a:cubicBezTo>
                  <a:pt x="2430918" y="389065"/>
                  <a:pt x="2390624" y="348771"/>
                  <a:pt x="2340918" y="348771"/>
                </a:cubicBezTo>
                <a:cubicBezTo>
                  <a:pt x="2291212" y="348771"/>
                  <a:pt x="2250918" y="389065"/>
                  <a:pt x="2250918" y="438771"/>
                </a:cubicBezTo>
                <a:lnTo>
                  <a:pt x="2250918" y="2130771"/>
                </a:lnTo>
                <a:cubicBezTo>
                  <a:pt x="2250918" y="2180477"/>
                  <a:pt x="2291212" y="2220771"/>
                  <a:pt x="2340918" y="2220771"/>
                </a:cubicBezTo>
                <a:close/>
                <a:moveTo>
                  <a:pt x="2784182" y="2519920"/>
                </a:moveTo>
                <a:lnTo>
                  <a:pt x="96136" y="2519920"/>
                </a:lnTo>
                <a:lnTo>
                  <a:pt x="96136" y="419995"/>
                </a:lnTo>
                <a:cubicBezTo>
                  <a:pt x="96136" y="188038"/>
                  <a:pt x="284174" y="0"/>
                  <a:pt x="516131" y="0"/>
                </a:cubicBezTo>
                <a:lnTo>
                  <a:pt x="2364187" y="0"/>
                </a:lnTo>
                <a:cubicBezTo>
                  <a:pt x="2596144" y="0"/>
                  <a:pt x="2784182" y="188038"/>
                  <a:pt x="2784182" y="419995"/>
                </a:cubicBezTo>
                <a:close/>
                <a:moveTo>
                  <a:pt x="1687966" y="3252576"/>
                </a:moveTo>
                <a:lnTo>
                  <a:pt x="1192350" y="3252576"/>
                </a:lnTo>
                <a:cubicBezTo>
                  <a:pt x="1129224" y="3252576"/>
                  <a:pt x="1078050" y="3201402"/>
                  <a:pt x="1078050" y="3138276"/>
                </a:cubicBezTo>
                <a:lnTo>
                  <a:pt x="1078050" y="3023976"/>
                </a:lnTo>
                <a:lnTo>
                  <a:pt x="60008" y="3023976"/>
                </a:lnTo>
                <a:cubicBezTo>
                  <a:pt x="26866" y="3023976"/>
                  <a:pt x="0" y="2997110"/>
                  <a:pt x="0" y="2963968"/>
                </a:cubicBezTo>
                <a:lnTo>
                  <a:pt x="0" y="2723944"/>
                </a:lnTo>
                <a:cubicBezTo>
                  <a:pt x="0" y="2690802"/>
                  <a:pt x="26866" y="2663936"/>
                  <a:pt x="60008" y="2663936"/>
                </a:cubicBezTo>
                <a:lnTo>
                  <a:pt x="2820312" y="2663936"/>
                </a:lnTo>
                <a:cubicBezTo>
                  <a:pt x="2853454" y="2663936"/>
                  <a:pt x="2880320" y="2690802"/>
                  <a:pt x="2880320" y="2723944"/>
                </a:cubicBezTo>
                <a:lnTo>
                  <a:pt x="2880320" y="2963968"/>
                </a:lnTo>
                <a:cubicBezTo>
                  <a:pt x="2880320" y="2997110"/>
                  <a:pt x="2853454" y="3023976"/>
                  <a:pt x="2820312" y="3023976"/>
                </a:cubicBezTo>
                <a:lnTo>
                  <a:pt x="1802266" y="3023976"/>
                </a:lnTo>
                <a:lnTo>
                  <a:pt x="1802266" y="3138276"/>
                </a:lnTo>
                <a:cubicBezTo>
                  <a:pt x="1802266" y="3201402"/>
                  <a:pt x="1751092" y="3252576"/>
                  <a:pt x="1687966" y="32525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4" name="Rounded Rectangle 10"/>
          <p:cNvSpPr/>
          <p:nvPr>
            <p:custDataLst>
              <p:tags r:id="rId15"/>
            </p:custDataLst>
          </p:nvPr>
        </p:nvSpPr>
        <p:spPr>
          <a:xfrm>
            <a:off x="4999810" y="4383534"/>
            <a:ext cx="372169" cy="492524"/>
          </a:xfrm>
          <a:custGeom>
            <a:avLst/>
            <a:gdLst/>
            <a:ahLst/>
            <a:cxnLst/>
            <a:rect l="l" t="t" r="r" b="b"/>
            <a:pathLst>
              <a:path w="2448272" h="3240000">
                <a:moveTo>
                  <a:pt x="1358676" y="2676152"/>
                </a:moveTo>
                <a:cubicBezTo>
                  <a:pt x="1327753" y="2676152"/>
                  <a:pt x="1302685" y="2701220"/>
                  <a:pt x="1302685" y="2732143"/>
                </a:cubicBezTo>
                <a:lnTo>
                  <a:pt x="1302685" y="2956101"/>
                </a:lnTo>
                <a:cubicBezTo>
                  <a:pt x="1302685" y="2987024"/>
                  <a:pt x="1327753" y="3012092"/>
                  <a:pt x="1358676" y="3012092"/>
                </a:cubicBezTo>
                <a:lnTo>
                  <a:pt x="1582634" y="3012092"/>
                </a:lnTo>
                <a:cubicBezTo>
                  <a:pt x="1613557" y="3012092"/>
                  <a:pt x="1638625" y="2987024"/>
                  <a:pt x="1638625" y="2956101"/>
                </a:cubicBezTo>
                <a:lnTo>
                  <a:pt x="1638625" y="2732143"/>
                </a:lnTo>
                <a:cubicBezTo>
                  <a:pt x="1638625" y="2701220"/>
                  <a:pt x="1613557" y="2676152"/>
                  <a:pt x="1582634" y="2676152"/>
                </a:cubicBezTo>
                <a:close/>
                <a:moveTo>
                  <a:pt x="837062" y="2676152"/>
                </a:moveTo>
                <a:cubicBezTo>
                  <a:pt x="806139" y="2676152"/>
                  <a:pt x="781071" y="2701220"/>
                  <a:pt x="781071" y="2732143"/>
                </a:cubicBezTo>
                <a:lnTo>
                  <a:pt x="781071" y="2956101"/>
                </a:lnTo>
                <a:cubicBezTo>
                  <a:pt x="781071" y="2987024"/>
                  <a:pt x="806139" y="3012092"/>
                  <a:pt x="837062" y="3012092"/>
                </a:cubicBezTo>
                <a:lnTo>
                  <a:pt x="1061020" y="3012092"/>
                </a:lnTo>
                <a:cubicBezTo>
                  <a:pt x="1091943" y="3012092"/>
                  <a:pt x="1117011" y="2987024"/>
                  <a:pt x="1117011" y="2956101"/>
                </a:cubicBezTo>
                <a:lnTo>
                  <a:pt x="1117011" y="2732143"/>
                </a:lnTo>
                <a:cubicBezTo>
                  <a:pt x="1117011" y="2701220"/>
                  <a:pt x="1091943" y="2676152"/>
                  <a:pt x="1061020" y="2676152"/>
                </a:cubicBezTo>
                <a:close/>
                <a:moveTo>
                  <a:pt x="315448" y="2676152"/>
                </a:moveTo>
                <a:cubicBezTo>
                  <a:pt x="284525" y="2676152"/>
                  <a:pt x="259457" y="2701220"/>
                  <a:pt x="259457" y="2732143"/>
                </a:cubicBezTo>
                <a:lnTo>
                  <a:pt x="259457" y="2956101"/>
                </a:lnTo>
                <a:cubicBezTo>
                  <a:pt x="259457" y="2987024"/>
                  <a:pt x="284525" y="3012092"/>
                  <a:pt x="315448" y="3012092"/>
                </a:cubicBezTo>
                <a:lnTo>
                  <a:pt x="539406" y="3012092"/>
                </a:lnTo>
                <a:cubicBezTo>
                  <a:pt x="570329" y="3012092"/>
                  <a:pt x="595397" y="2987024"/>
                  <a:pt x="595397" y="2956101"/>
                </a:cubicBezTo>
                <a:lnTo>
                  <a:pt x="595397" y="2732143"/>
                </a:lnTo>
                <a:cubicBezTo>
                  <a:pt x="595397" y="2701220"/>
                  <a:pt x="570329" y="2676152"/>
                  <a:pt x="539406" y="2676152"/>
                </a:cubicBezTo>
                <a:close/>
                <a:moveTo>
                  <a:pt x="1880291" y="2179832"/>
                </a:moveTo>
                <a:cubicBezTo>
                  <a:pt x="1849368" y="2179832"/>
                  <a:pt x="1824300" y="2204900"/>
                  <a:pt x="1824300" y="2235823"/>
                </a:cubicBezTo>
                <a:lnTo>
                  <a:pt x="1824300" y="2956101"/>
                </a:lnTo>
                <a:cubicBezTo>
                  <a:pt x="1824300" y="2987024"/>
                  <a:pt x="1849368" y="3012092"/>
                  <a:pt x="1880291" y="3012092"/>
                </a:cubicBezTo>
                <a:lnTo>
                  <a:pt x="2104249" y="3012092"/>
                </a:lnTo>
                <a:cubicBezTo>
                  <a:pt x="2135172" y="3012092"/>
                  <a:pt x="2160240" y="2987024"/>
                  <a:pt x="2160240" y="2956101"/>
                </a:cubicBezTo>
                <a:lnTo>
                  <a:pt x="2160240" y="2235823"/>
                </a:lnTo>
                <a:cubicBezTo>
                  <a:pt x="2160240" y="2204900"/>
                  <a:pt x="2135172" y="2179832"/>
                  <a:pt x="2104249" y="2179832"/>
                </a:cubicBezTo>
                <a:close/>
                <a:moveTo>
                  <a:pt x="1358676" y="2179832"/>
                </a:moveTo>
                <a:cubicBezTo>
                  <a:pt x="1327753" y="2179832"/>
                  <a:pt x="1302685" y="2204900"/>
                  <a:pt x="1302685" y="2235823"/>
                </a:cubicBezTo>
                <a:lnTo>
                  <a:pt x="1302685" y="2459781"/>
                </a:lnTo>
                <a:cubicBezTo>
                  <a:pt x="1302685" y="2490704"/>
                  <a:pt x="1327753" y="2515772"/>
                  <a:pt x="1358676" y="2515772"/>
                </a:cubicBezTo>
                <a:lnTo>
                  <a:pt x="1582634" y="2515772"/>
                </a:lnTo>
                <a:cubicBezTo>
                  <a:pt x="1613557" y="2515772"/>
                  <a:pt x="1638625" y="2490704"/>
                  <a:pt x="1638625" y="2459781"/>
                </a:cubicBezTo>
                <a:lnTo>
                  <a:pt x="1638625" y="2235823"/>
                </a:lnTo>
                <a:cubicBezTo>
                  <a:pt x="1638625" y="2204900"/>
                  <a:pt x="1613557" y="2179832"/>
                  <a:pt x="1582634" y="2179832"/>
                </a:cubicBezTo>
                <a:close/>
                <a:moveTo>
                  <a:pt x="837062" y="2179832"/>
                </a:moveTo>
                <a:cubicBezTo>
                  <a:pt x="806139" y="2179832"/>
                  <a:pt x="781071" y="2204900"/>
                  <a:pt x="781071" y="2235823"/>
                </a:cubicBezTo>
                <a:lnTo>
                  <a:pt x="781071" y="2459781"/>
                </a:lnTo>
                <a:cubicBezTo>
                  <a:pt x="781071" y="2490704"/>
                  <a:pt x="806139" y="2515772"/>
                  <a:pt x="837062" y="2515772"/>
                </a:cubicBezTo>
                <a:lnTo>
                  <a:pt x="1061020" y="2515772"/>
                </a:lnTo>
                <a:cubicBezTo>
                  <a:pt x="1091943" y="2515772"/>
                  <a:pt x="1117011" y="2490704"/>
                  <a:pt x="1117011" y="2459781"/>
                </a:cubicBezTo>
                <a:lnTo>
                  <a:pt x="1117011" y="2235823"/>
                </a:lnTo>
                <a:cubicBezTo>
                  <a:pt x="1117011" y="2204900"/>
                  <a:pt x="1091943" y="2179832"/>
                  <a:pt x="1061020" y="2179832"/>
                </a:cubicBezTo>
                <a:close/>
                <a:moveTo>
                  <a:pt x="315448" y="2179832"/>
                </a:moveTo>
                <a:cubicBezTo>
                  <a:pt x="284525" y="2179832"/>
                  <a:pt x="259457" y="2204900"/>
                  <a:pt x="259457" y="2235823"/>
                </a:cubicBezTo>
                <a:lnTo>
                  <a:pt x="259457" y="2459781"/>
                </a:lnTo>
                <a:cubicBezTo>
                  <a:pt x="259457" y="2490704"/>
                  <a:pt x="284525" y="2515772"/>
                  <a:pt x="315448" y="2515772"/>
                </a:cubicBezTo>
                <a:lnTo>
                  <a:pt x="539406" y="2515772"/>
                </a:lnTo>
                <a:cubicBezTo>
                  <a:pt x="570329" y="2515772"/>
                  <a:pt x="595397" y="2490704"/>
                  <a:pt x="595397" y="2459781"/>
                </a:cubicBezTo>
                <a:lnTo>
                  <a:pt x="595397" y="2235823"/>
                </a:lnTo>
                <a:cubicBezTo>
                  <a:pt x="595397" y="2204900"/>
                  <a:pt x="570329" y="2179832"/>
                  <a:pt x="539406" y="2179832"/>
                </a:cubicBezTo>
                <a:close/>
                <a:moveTo>
                  <a:pt x="1880291" y="1683512"/>
                </a:moveTo>
                <a:cubicBezTo>
                  <a:pt x="1849368" y="1683512"/>
                  <a:pt x="1824300" y="1708580"/>
                  <a:pt x="1824300" y="1739503"/>
                </a:cubicBezTo>
                <a:lnTo>
                  <a:pt x="1824300" y="1963461"/>
                </a:lnTo>
                <a:cubicBezTo>
                  <a:pt x="1824300" y="1994384"/>
                  <a:pt x="1849368" y="2019452"/>
                  <a:pt x="1880291" y="2019452"/>
                </a:cubicBezTo>
                <a:lnTo>
                  <a:pt x="2104249" y="2019452"/>
                </a:lnTo>
                <a:cubicBezTo>
                  <a:pt x="2135172" y="2019452"/>
                  <a:pt x="2160240" y="1994384"/>
                  <a:pt x="2160240" y="1963461"/>
                </a:cubicBezTo>
                <a:lnTo>
                  <a:pt x="2160240" y="1739503"/>
                </a:lnTo>
                <a:cubicBezTo>
                  <a:pt x="2160240" y="1708580"/>
                  <a:pt x="2135172" y="1683512"/>
                  <a:pt x="2104249" y="1683512"/>
                </a:cubicBezTo>
                <a:close/>
                <a:moveTo>
                  <a:pt x="1358676" y="1683512"/>
                </a:moveTo>
                <a:cubicBezTo>
                  <a:pt x="1327753" y="1683512"/>
                  <a:pt x="1302685" y="1708580"/>
                  <a:pt x="1302685" y="1739503"/>
                </a:cubicBezTo>
                <a:lnTo>
                  <a:pt x="1302685" y="1963461"/>
                </a:lnTo>
                <a:cubicBezTo>
                  <a:pt x="1302685" y="1994384"/>
                  <a:pt x="1327753" y="2019452"/>
                  <a:pt x="1358676" y="2019452"/>
                </a:cubicBezTo>
                <a:lnTo>
                  <a:pt x="1582634" y="2019452"/>
                </a:lnTo>
                <a:cubicBezTo>
                  <a:pt x="1613557" y="2019452"/>
                  <a:pt x="1638625" y="1994384"/>
                  <a:pt x="1638625" y="1963461"/>
                </a:cubicBezTo>
                <a:lnTo>
                  <a:pt x="1638625" y="1739503"/>
                </a:lnTo>
                <a:cubicBezTo>
                  <a:pt x="1638625" y="1708580"/>
                  <a:pt x="1613557" y="1683512"/>
                  <a:pt x="1582634" y="1683512"/>
                </a:cubicBezTo>
                <a:close/>
                <a:moveTo>
                  <a:pt x="837062" y="1683512"/>
                </a:moveTo>
                <a:cubicBezTo>
                  <a:pt x="806139" y="1683512"/>
                  <a:pt x="781071" y="1708580"/>
                  <a:pt x="781071" y="1739503"/>
                </a:cubicBezTo>
                <a:lnTo>
                  <a:pt x="781071" y="1963461"/>
                </a:lnTo>
                <a:cubicBezTo>
                  <a:pt x="781071" y="1994384"/>
                  <a:pt x="806139" y="2019452"/>
                  <a:pt x="837062" y="2019452"/>
                </a:cubicBezTo>
                <a:lnTo>
                  <a:pt x="1061020" y="2019452"/>
                </a:lnTo>
                <a:cubicBezTo>
                  <a:pt x="1091943" y="2019452"/>
                  <a:pt x="1117011" y="1994384"/>
                  <a:pt x="1117011" y="1963461"/>
                </a:cubicBezTo>
                <a:lnTo>
                  <a:pt x="1117011" y="1739503"/>
                </a:lnTo>
                <a:cubicBezTo>
                  <a:pt x="1117011" y="1708580"/>
                  <a:pt x="1091943" y="1683512"/>
                  <a:pt x="1061020" y="1683512"/>
                </a:cubicBezTo>
                <a:close/>
                <a:moveTo>
                  <a:pt x="315448" y="1683512"/>
                </a:moveTo>
                <a:cubicBezTo>
                  <a:pt x="284525" y="1683512"/>
                  <a:pt x="259457" y="1708580"/>
                  <a:pt x="259457" y="1739503"/>
                </a:cubicBezTo>
                <a:lnTo>
                  <a:pt x="259457" y="1963461"/>
                </a:lnTo>
                <a:cubicBezTo>
                  <a:pt x="259457" y="1994384"/>
                  <a:pt x="284525" y="2019452"/>
                  <a:pt x="315448" y="2019452"/>
                </a:cubicBezTo>
                <a:lnTo>
                  <a:pt x="539406" y="2019452"/>
                </a:lnTo>
                <a:cubicBezTo>
                  <a:pt x="570329" y="2019452"/>
                  <a:pt x="595397" y="1994384"/>
                  <a:pt x="595397" y="1963461"/>
                </a:cubicBezTo>
                <a:lnTo>
                  <a:pt x="595397" y="1739503"/>
                </a:lnTo>
                <a:cubicBezTo>
                  <a:pt x="595397" y="1708580"/>
                  <a:pt x="570329" y="1683512"/>
                  <a:pt x="539406" y="1683512"/>
                </a:cubicBezTo>
                <a:close/>
                <a:moveTo>
                  <a:pt x="1880291" y="1187192"/>
                </a:moveTo>
                <a:cubicBezTo>
                  <a:pt x="1849368" y="1187192"/>
                  <a:pt x="1824300" y="1212260"/>
                  <a:pt x="1824300" y="1243183"/>
                </a:cubicBezTo>
                <a:lnTo>
                  <a:pt x="1824300" y="1467141"/>
                </a:lnTo>
                <a:cubicBezTo>
                  <a:pt x="1824300" y="1498064"/>
                  <a:pt x="1849368" y="1523132"/>
                  <a:pt x="1880291" y="1523132"/>
                </a:cubicBezTo>
                <a:lnTo>
                  <a:pt x="2104249" y="1523132"/>
                </a:lnTo>
                <a:cubicBezTo>
                  <a:pt x="2135172" y="1523132"/>
                  <a:pt x="2160240" y="1498064"/>
                  <a:pt x="2160240" y="1467141"/>
                </a:cubicBezTo>
                <a:lnTo>
                  <a:pt x="2160240" y="1243183"/>
                </a:lnTo>
                <a:cubicBezTo>
                  <a:pt x="2160240" y="1212260"/>
                  <a:pt x="2135172" y="1187192"/>
                  <a:pt x="2104249" y="1187192"/>
                </a:cubicBezTo>
                <a:close/>
                <a:moveTo>
                  <a:pt x="1358676" y="1187192"/>
                </a:moveTo>
                <a:cubicBezTo>
                  <a:pt x="1327753" y="1187192"/>
                  <a:pt x="1302685" y="1212260"/>
                  <a:pt x="1302685" y="1243183"/>
                </a:cubicBezTo>
                <a:lnTo>
                  <a:pt x="1302685" y="1467141"/>
                </a:lnTo>
                <a:cubicBezTo>
                  <a:pt x="1302685" y="1498064"/>
                  <a:pt x="1327753" y="1523132"/>
                  <a:pt x="1358676" y="1523132"/>
                </a:cubicBezTo>
                <a:lnTo>
                  <a:pt x="1582634" y="1523132"/>
                </a:lnTo>
                <a:cubicBezTo>
                  <a:pt x="1613557" y="1523132"/>
                  <a:pt x="1638625" y="1498064"/>
                  <a:pt x="1638625" y="1467141"/>
                </a:cubicBezTo>
                <a:lnTo>
                  <a:pt x="1638625" y="1243183"/>
                </a:lnTo>
                <a:cubicBezTo>
                  <a:pt x="1638625" y="1212260"/>
                  <a:pt x="1613557" y="1187192"/>
                  <a:pt x="1582634" y="1187192"/>
                </a:cubicBezTo>
                <a:close/>
                <a:moveTo>
                  <a:pt x="837062" y="1187192"/>
                </a:moveTo>
                <a:cubicBezTo>
                  <a:pt x="806139" y="1187192"/>
                  <a:pt x="781071" y="1212260"/>
                  <a:pt x="781071" y="1243183"/>
                </a:cubicBezTo>
                <a:lnTo>
                  <a:pt x="781071" y="1467141"/>
                </a:lnTo>
                <a:cubicBezTo>
                  <a:pt x="781071" y="1498064"/>
                  <a:pt x="806139" y="1523132"/>
                  <a:pt x="837062" y="1523132"/>
                </a:cubicBezTo>
                <a:lnTo>
                  <a:pt x="1061020" y="1523132"/>
                </a:lnTo>
                <a:cubicBezTo>
                  <a:pt x="1091943" y="1523132"/>
                  <a:pt x="1117011" y="1498064"/>
                  <a:pt x="1117011" y="1467141"/>
                </a:cubicBezTo>
                <a:lnTo>
                  <a:pt x="1117011" y="1243183"/>
                </a:lnTo>
                <a:cubicBezTo>
                  <a:pt x="1117011" y="1212260"/>
                  <a:pt x="1091943" y="1187192"/>
                  <a:pt x="1061020" y="1187192"/>
                </a:cubicBezTo>
                <a:close/>
                <a:moveTo>
                  <a:pt x="315448" y="1187192"/>
                </a:moveTo>
                <a:cubicBezTo>
                  <a:pt x="284525" y="1187192"/>
                  <a:pt x="259457" y="1212260"/>
                  <a:pt x="259457" y="1243183"/>
                </a:cubicBezTo>
                <a:lnTo>
                  <a:pt x="259457" y="1467141"/>
                </a:lnTo>
                <a:cubicBezTo>
                  <a:pt x="259457" y="1498064"/>
                  <a:pt x="284525" y="1523132"/>
                  <a:pt x="315448" y="1523132"/>
                </a:cubicBezTo>
                <a:lnTo>
                  <a:pt x="539406" y="1523132"/>
                </a:lnTo>
                <a:cubicBezTo>
                  <a:pt x="570329" y="1523132"/>
                  <a:pt x="595397" y="1498064"/>
                  <a:pt x="595397" y="1467141"/>
                </a:cubicBezTo>
                <a:lnTo>
                  <a:pt x="595397" y="1243183"/>
                </a:lnTo>
                <a:cubicBezTo>
                  <a:pt x="595397" y="1212260"/>
                  <a:pt x="570329" y="1187192"/>
                  <a:pt x="539406" y="1187192"/>
                </a:cubicBezTo>
                <a:close/>
                <a:moveTo>
                  <a:pt x="348041" y="163575"/>
                </a:moveTo>
                <a:cubicBezTo>
                  <a:pt x="275130" y="163575"/>
                  <a:pt x="216024" y="222681"/>
                  <a:pt x="216024" y="295592"/>
                </a:cubicBezTo>
                <a:lnTo>
                  <a:pt x="216024" y="823646"/>
                </a:lnTo>
                <a:cubicBezTo>
                  <a:pt x="216024" y="896557"/>
                  <a:pt x="275130" y="955663"/>
                  <a:pt x="348041" y="955663"/>
                </a:cubicBezTo>
                <a:lnTo>
                  <a:pt x="2100231" y="955663"/>
                </a:lnTo>
                <a:cubicBezTo>
                  <a:pt x="2173142" y="955663"/>
                  <a:pt x="2232248" y="896557"/>
                  <a:pt x="2232248" y="823646"/>
                </a:cubicBezTo>
                <a:lnTo>
                  <a:pt x="2232248" y="295592"/>
                </a:lnTo>
                <a:cubicBezTo>
                  <a:pt x="2232248" y="222681"/>
                  <a:pt x="2173142" y="163575"/>
                  <a:pt x="2100231" y="163575"/>
                </a:cubicBezTo>
                <a:close/>
                <a:moveTo>
                  <a:pt x="265172" y="0"/>
                </a:moveTo>
                <a:lnTo>
                  <a:pt x="2183100" y="0"/>
                </a:lnTo>
                <a:cubicBezTo>
                  <a:pt x="2329550" y="0"/>
                  <a:pt x="2448272" y="118722"/>
                  <a:pt x="2448272" y="265172"/>
                </a:cubicBezTo>
                <a:lnTo>
                  <a:pt x="2448272" y="2974828"/>
                </a:lnTo>
                <a:cubicBezTo>
                  <a:pt x="2448272" y="3121278"/>
                  <a:pt x="2329550" y="3240000"/>
                  <a:pt x="2183100" y="3240000"/>
                </a:cubicBezTo>
                <a:lnTo>
                  <a:pt x="265172" y="3240000"/>
                </a:lnTo>
                <a:cubicBezTo>
                  <a:pt x="118722" y="3240000"/>
                  <a:pt x="0" y="3121278"/>
                  <a:pt x="0" y="2974828"/>
                </a:cubicBezTo>
                <a:lnTo>
                  <a:pt x="0" y="265172"/>
                </a:lnTo>
                <a:cubicBezTo>
                  <a:pt x="0" y="118722"/>
                  <a:pt x="118722" y="0"/>
                  <a:pt x="26517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5" name="Rectangle 18"/>
          <p:cNvSpPr/>
          <p:nvPr>
            <p:custDataLst>
              <p:tags r:id="rId16"/>
            </p:custDataLst>
          </p:nvPr>
        </p:nvSpPr>
        <p:spPr>
          <a:xfrm>
            <a:off x="4321768" y="2746546"/>
            <a:ext cx="762463" cy="605793"/>
          </a:xfrm>
          <a:custGeom>
            <a:avLst/>
            <a:gdLst/>
            <a:ahLst/>
            <a:cxnLst/>
            <a:rect l="l" t="t" r="r" b="b"/>
            <a:pathLst>
              <a:path w="3240000" h="2574247">
                <a:moveTo>
                  <a:pt x="2393400" y="1814089"/>
                </a:moveTo>
                <a:cubicBezTo>
                  <a:pt x="2363577" y="1814089"/>
                  <a:pt x="2339400" y="1838266"/>
                  <a:pt x="2339400" y="1868089"/>
                </a:cubicBezTo>
                <a:cubicBezTo>
                  <a:pt x="2339400" y="1897912"/>
                  <a:pt x="2363577" y="1922089"/>
                  <a:pt x="2393400" y="1922089"/>
                </a:cubicBezTo>
                <a:lnTo>
                  <a:pt x="2573400" y="1922089"/>
                </a:lnTo>
                <a:cubicBezTo>
                  <a:pt x="2603223" y="1922089"/>
                  <a:pt x="2627400" y="1897912"/>
                  <a:pt x="2627400" y="1868089"/>
                </a:cubicBezTo>
                <a:cubicBezTo>
                  <a:pt x="2627400" y="1838266"/>
                  <a:pt x="2603223" y="1814089"/>
                  <a:pt x="2573400" y="1814089"/>
                </a:cubicBezTo>
                <a:close/>
                <a:moveTo>
                  <a:pt x="173344" y="1814089"/>
                </a:moveTo>
                <a:cubicBezTo>
                  <a:pt x="143521" y="1814089"/>
                  <a:pt x="119344" y="1838266"/>
                  <a:pt x="119344" y="1868089"/>
                </a:cubicBezTo>
                <a:cubicBezTo>
                  <a:pt x="119344" y="1897912"/>
                  <a:pt x="143521" y="1922089"/>
                  <a:pt x="173344" y="1922089"/>
                </a:cubicBezTo>
                <a:lnTo>
                  <a:pt x="353344" y="1922089"/>
                </a:lnTo>
                <a:cubicBezTo>
                  <a:pt x="383167" y="1922089"/>
                  <a:pt x="407344" y="1897912"/>
                  <a:pt x="407344" y="1868089"/>
                </a:cubicBezTo>
                <a:cubicBezTo>
                  <a:pt x="407344" y="1838266"/>
                  <a:pt x="383167" y="1814089"/>
                  <a:pt x="353344" y="1814089"/>
                </a:cubicBezTo>
                <a:close/>
                <a:moveTo>
                  <a:pt x="2933496" y="1796081"/>
                </a:moveTo>
                <a:cubicBezTo>
                  <a:pt x="2893727" y="1796081"/>
                  <a:pt x="2861488" y="1828320"/>
                  <a:pt x="2861488" y="1868089"/>
                </a:cubicBezTo>
                <a:cubicBezTo>
                  <a:pt x="2861488" y="1907858"/>
                  <a:pt x="2893727" y="1940097"/>
                  <a:pt x="2933496" y="1940097"/>
                </a:cubicBezTo>
                <a:cubicBezTo>
                  <a:pt x="2973265" y="1940097"/>
                  <a:pt x="3005504" y="1907858"/>
                  <a:pt x="3005504" y="1868089"/>
                </a:cubicBezTo>
                <a:cubicBezTo>
                  <a:pt x="3005504" y="1828320"/>
                  <a:pt x="2973265" y="1796081"/>
                  <a:pt x="2933496" y="1796081"/>
                </a:cubicBezTo>
                <a:close/>
                <a:moveTo>
                  <a:pt x="119344" y="122856"/>
                </a:moveTo>
                <a:lnTo>
                  <a:pt x="119344" y="1728192"/>
                </a:lnTo>
                <a:lnTo>
                  <a:pt x="3120656" y="1728192"/>
                </a:lnTo>
                <a:lnTo>
                  <a:pt x="3120656" y="122856"/>
                </a:lnTo>
                <a:close/>
                <a:moveTo>
                  <a:pt x="0" y="0"/>
                </a:moveTo>
                <a:lnTo>
                  <a:pt x="3240000" y="0"/>
                </a:lnTo>
                <a:lnTo>
                  <a:pt x="3240000" y="2016224"/>
                </a:lnTo>
                <a:lnTo>
                  <a:pt x="1812079" y="2016224"/>
                </a:lnTo>
                <a:lnTo>
                  <a:pt x="1857107" y="2320159"/>
                </a:lnTo>
                <a:lnTo>
                  <a:pt x="2357140" y="2320159"/>
                </a:lnTo>
                <a:cubicBezTo>
                  <a:pt x="2427304" y="2320159"/>
                  <a:pt x="2484184" y="2377039"/>
                  <a:pt x="2484184" y="2447203"/>
                </a:cubicBezTo>
                <a:lnTo>
                  <a:pt x="2484184" y="2574247"/>
                </a:lnTo>
                <a:lnTo>
                  <a:pt x="755992" y="2574247"/>
                </a:lnTo>
                <a:lnTo>
                  <a:pt x="755992" y="2447203"/>
                </a:lnTo>
                <a:cubicBezTo>
                  <a:pt x="755992" y="2377039"/>
                  <a:pt x="812872" y="2320159"/>
                  <a:pt x="883036" y="2320159"/>
                </a:cubicBezTo>
                <a:lnTo>
                  <a:pt x="1382894" y="2320159"/>
                </a:lnTo>
                <a:lnTo>
                  <a:pt x="1427922" y="2016224"/>
                </a:lnTo>
                <a:lnTo>
                  <a:pt x="0" y="2016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6" name="Rounded Rectangle 5"/>
          <p:cNvSpPr/>
          <p:nvPr>
            <p:custDataLst>
              <p:tags r:id="rId17"/>
            </p:custDataLst>
          </p:nvPr>
        </p:nvSpPr>
        <p:spPr>
          <a:xfrm flipH="1">
            <a:off x="5185317" y="5558979"/>
            <a:ext cx="504633" cy="416291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-1" fmla="*/ 1384251 w 3217557"/>
              <a:gd name="connsiteY0-2" fmla="*/ 661544 h 2702049"/>
              <a:gd name="connsiteX1-3" fmla="*/ 1574067 w 3217557"/>
              <a:gd name="connsiteY1-4" fmla="*/ 851360 h 2702049"/>
              <a:gd name="connsiteX2-5" fmla="*/ 1384251 w 3217557"/>
              <a:gd name="connsiteY2-6" fmla="*/ 1041176 h 2702049"/>
              <a:gd name="connsiteX3-7" fmla="*/ 1194435 w 3217557"/>
              <a:gd name="connsiteY3-8" fmla="*/ 851360 h 2702049"/>
              <a:gd name="connsiteX4-9" fmla="*/ 1384251 w 3217557"/>
              <a:gd name="connsiteY4-10" fmla="*/ 661544 h 2702049"/>
              <a:gd name="connsiteX5-11" fmla="*/ 1993421 w 3217557"/>
              <a:gd name="connsiteY5-12" fmla="*/ 661544 h 2702049"/>
              <a:gd name="connsiteX6-13" fmla="*/ 2183237 w 3217557"/>
              <a:gd name="connsiteY6-14" fmla="*/ 851360 h 2702049"/>
              <a:gd name="connsiteX7-15" fmla="*/ 1993421 w 3217557"/>
              <a:gd name="connsiteY7-16" fmla="*/ 1041176 h 2702049"/>
              <a:gd name="connsiteX8-17" fmla="*/ 1803605 w 3217557"/>
              <a:gd name="connsiteY8-18" fmla="*/ 851360 h 2702049"/>
              <a:gd name="connsiteX9-19" fmla="*/ 1993421 w 3217557"/>
              <a:gd name="connsiteY9-20" fmla="*/ 661544 h 2702049"/>
              <a:gd name="connsiteX10-21" fmla="*/ 2602591 w 3217557"/>
              <a:gd name="connsiteY10-22" fmla="*/ 661544 h 2702049"/>
              <a:gd name="connsiteX11-23" fmla="*/ 2792407 w 3217557"/>
              <a:gd name="connsiteY11-24" fmla="*/ 851360 h 2702049"/>
              <a:gd name="connsiteX12-25" fmla="*/ 2602591 w 3217557"/>
              <a:gd name="connsiteY12-26" fmla="*/ 1041176 h 2702049"/>
              <a:gd name="connsiteX13-27" fmla="*/ 2412775 w 3217557"/>
              <a:gd name="connsiteY13-28" fmla="*/ 851360 h 2702049"/>
              <a:gd name="connsiteX14-29" fmla="*/ 2602591 w 3217557"/>
              <a:gd name="connsiteY14-30" fmla="*/ 661544 h 2702049"/>
              <a:gd name="connsiteX15-31" fmla="*/ 677114 w 3217557"/>
              <a:gd name="connsiteY15-32" fmla="*/ 569491 h 2702049"/>
              <a:gd name="connsiteX16-33" fmla="*/ 330916 w 3217557"/>
              <a:gd name="connsiteY16-34" fmla="*/ 569491 h 2702049"/>
              <a:gd name="connsiteX17-35" fmla="*/ 0 w 3217557"/>
              <a:gd name="connsiteY17-36" fmla="*/ 900407 h 2702049"/>
              <a:gd name="connsiteX18-37" fmla="*/ 0 w 3217557"/>
              <a:gd name="connsiteY18-38" fmla="*/ 1952009 h 2702049"/>
              <a:gd name="connsiteX19-39" fmla="*/ 330916 w 3217557"/>
              <a:gd name="connsiteY19-40" fmla="*/ 2282925 h 2702049"/>
              <a:gd name="connsiteX20-41" fmla="*/ 711670 w 3217557"/>
              <a:gd name="connsiteY20-42" fmla="*/ 2282925 h 2702049"/>
              <a:gd name="connsiteX21-43" fmla="*/ 15770 w 3217557"/>
              <a:gd name="connsiteY21-44" fmla="*/ 2702049 h 2702049"/>
              <a:gd name="connsiteX22-45" fmla="*/ 1294529 w 3217557"/>
              <a:gd name="connsiteY22-46" fmla="*/ 2282925 h 2702049"/>
              <a:gd name="connsiteX23-47" fmla="*/ 2117356 w 3217557"/>
              <a:gd name="connsiteY23-48" fmla="*/ 2282925 h 2702049"/>
              <a:gd name="connsiteX24-49" fmla="*/ 2418395 w 3217557"/>
              <a:gd name="connsiteY24-50" fmla="*/ 2087951 h 2702049"/>
              <a:gd name="connsiteX25-51" fmla="*/ 1830857 w 3217557"/>
              <a:gd name="connsiteY25-52" fmla="*/ 1799347 h 2702049"/>
              <a:gd name="connsiteX26-53" fmla="*/ 1008030 w 3217557"/>
              <a:gd name="connsiteY26-54" fmla="*/ 1799347 h 2702049"/>
              <a:gd name="connsiteX27-55" fmla="*/ 677114 w 3217557"/>
              <a:gd name="connsiteY27-56" fmla="*/ 1468431 h 2702049"/>
              <a:gd name="connsiteX28-57" fmla="*/ 677114 w 3217557"/>
              <a:gd name="connsiteY28-58" fmla="*/ 569491 h 2702049"/>
              <a:gd name="connsiteX29-59" fmla="*/ 2886641 w 3217557"/>
              <a:gd name="connsiteY29-60" fmla="*/ 0 h 2702049"/>
              <a:gd name="connsiteX30-61" fmla="*/ 1100201 w 3217557"/>
              <a:gd name="connsiteY30-62" fmla="*/ 0 h 2702049"/>
              <a:gd name="connsiteX31-63" fmla="*/ 769285 w 3217557"/>
              <a:gd name="connsiteY31-64" fmla="*/ 330916 h 2702049"/>
              <a:gd name="connsiteX32-65" fmla="*/ 769285 w 3217557"/>
              <a:gd name="connsiteY32-66" fmla="*/ 1382518 h 2702049"/>
              <a:gd name="connsiteX33-67" fmla="*/ 1100201 w 3217557"/>
              <a:gd name="connsiteY33-68" fmla="*/ 1713434 h 2702049"/>
              <a:gd name="connsiteX34-69" fmla="*/ 1923028 w 3217557"/>
              <a:gd name="connsiteY34-70" fmla="*/ 1713434 h 2702049"/>
              <a:gd name="connsiteX35-71" fmla="*/ 3078958 w 3217557"/>
              <a:gd name="connsiteY35-72" fmla="*/ 2077967 h 2702049"/>
              <a:gd name="connsiteX36-73" fmla="*/ 2505887 w 3217557"/>
              <a:gd name="connsiteY36-74" fmla="*/ 1713434 h 2702049"/>
              <a:gd name="connsiteX37-75" fmla="*/ 2886641 w 3217557"/>
              <a:gd name="connsiteY37-76" fmla="*/ 1713434 h 2702049"/>
              <a:gd name="connsiteX38-77" fmla="*/ 3217557 w 3217557"/>
              <a:gd name="connsiteY38-78" fmla="*/ 1382518 h 2702049"/>
              <a:gd name="connsiteX39-79" fmla="*/ 3217557 w 3217557"/>
              <a:gd name="connsiteY39-80" fmla="*/ 330916 h 2702049"/>
              <a:gd name="connsiteX40-81" fmla="*/ 2886641 w 3217557"/>
              <a:gd name="connsiteY40-82" fmla="*/ 0 h 2702049"/>
              <a:gd name="connsiteX0-83" fmla="*/ 1384251 w 3217557"/>
              <a:gd name="connsiteY0-84" fmla="*/ 661544 h 2633810"/>
              <a:gd name="connsiteX1-85" fmla="*/ 1574067 w 3217557"/>
              <a:gd name="connsiteY1-86" fmla="*/ 851360 h 2633810"/>
              <a:gd name="connsiteX2-87" fmla="*/ 1384251 w 3217557"/>
              <a:gd name="connsiteY2-88" fmla="*/ 1041176 h 2633810"/>
              <a:gd name="connsiteX3-89" fmla="*/ 1194435 w 3217557"/>
              <a:gd name="connsiteY3-90" fmla="*/ 851360 h 2633810"/>
              <a:gd name="connsiteX4-91" fmla="*/ 1384251 w 3217557"/>
              <a:gd name="connsiteY4-92" fmla="*/ 661544 h 2633810"/>
              <a:gd name="connsiteX5-93" fmla="*/ 1993421 w 3217557"/>
              <a:gd name="connsiteY5-94" fmla="*/ 661544 h 2633810"/>
              <a:gd name="connsiteX6-95" fmla="*/ 2183237 w 3217557"/>
              <a:gd name="connsiteY6-96" fmla="*/ 851360 h 2633810"/>
              <a:gd name="connsiteX7-97" fmla="*/ 1993421 w 3217557"/>
              <a:gd name="connsiteY7-98" fmla="*/ 1041176 h 2633810"/>
              <a:gd name="connsiteX8-99" fmla="*/ 1803605 w 3217557"/>
              <a:gd name="connsiteY8-100" fmla="*/ 851360 h 2633810"/>
              <a:gd name="connsiteX9-101" fmla="*/ 1993421 w 3217557"/>
              <a:gd name="connsiteY9-102" fmla="*/ 661544 h 2633810"/>
              <a:gd name="connsiteX10-103" fmla="*/ 2602591 w 3217557"/>
              <a:gd name="connsiteY10-104" fmla="*/ 661544 h 2633810"/>
              <a:gd name="connsiteX11-105" fmla="*/ 2792407 w 3217557"/>
              <a:gd name="connsiteY11-106" fmla="*/ 851360 h 2633810"/>
              <a:gd name="connsiteX12-107" fmla="*/ 2602591 w 3217557"/>
              <a:gd name="connsiteY12-108" fmla="*/ 1041176 h 2633810"/>
              <a:gd name="connsiteX13-109" fmla="*/ 2412775 w 3217557"/>
              <a:gd name="connsiteY13-110" fmla="*/ 851360 h 2633810"/>
              <a:gd name="connsiteX14-111" fmla="*/ 2602591 w 3217557"/>
              <a:gd name="connsiteY14-112" fmla="*/ 661544 h 2633810"/>
              <a:gd name="connsiteX15-113" fmla="*/ 677114 w 3217557"/>
              <a:gd name="connsiteY15-114" fmla="*/ 569491 h 2633810"/>
              <a:gd name="connsiteX16-115" fmla="*/ 330916 w 3217557"/>
              <a:gd name="connsiteY16-116" fmla="*/ 569491 h 2633810"/>
              <a:gd name="connsiteX17-117" fmla="*/ 0 w 3217557"/>
              <a:gd name="connsiteY17-118" fmla="*/ 900407 h 2633810"/>
              <a:gd name="connsiteX18-119" fmla="*/ 0 w 3217557"/>
              <a:gd name="connsiteY18-120" fmla="*/ 1952009 h 2633810"/>
              <a:gd name="connsiteX19-121" fmla="*/ 330916 w 3217557"/>
              <a:gd name="connsiteY19-122" fmla="*/ 2282925 h 2633810"/>
              <a:gd name="connsiteX20-123" fmla="*/ 711670 w 3217557"/>
              <a:gd name="connsiteY20-124" fmla="*/ 2282925 h 2633810"/>
              <a:gd name="connsiteX21-125" fmla="*/ 165895 w 3217557"/>
              <a:gd name="connsiteY21-126" fmla="*/ 2633810 h 2633810"/>
              <a:gd name="connsiteX22-127" fmla="*/ 1294529 w 3217557"/>
              <a:gd name="connsiteY22-128" fmla="*/ 2282925 h 2633810"/>
              <a:gd name="connsiteX23-129" fmla="*/ 2117356 w 3217557"/>
              <a:gd name="connsiteY23-130" fmla="*/ 2282925 h 2633810"/>
              <a:gd name="connsiteX24-131" fmla="*/ 2418395 w 3217557"/>
              <a:gd name="connsiteY24-132" fmla="*/ 2087951 h 2633810"/>
              <a:gd name="connsiteX25-133" fmla="*/ 1830857 w 3217557"/>
              <a:gd name="connsiteY25-134" fmla="*/ 1799347 h 2633810"/>
              <a:gd name="connsiteX26-135" fmla="*/ 1008030 w 3217557"/>
              <a:gd name="connsiteY26-136" fmla="*/ 1799347 h 2633810"/>
              <a:gd name="connsiteX27-137" fmla="*/ 677114 w 3217557"/>
              <a:gd name="connsiteY27-138" fmla="*/ 1468431 h 2633810"/>
              <a:gd name="connsiteX28-139" fmla="*/ 677114 w 3217557"/>
              <a:gd name="connsiteY28-140" fmla="*/ 569491 h 2633810"/>
              <a:gd name="connsiteX29-141" fmla="*/ 2886641 w 3217557"/>
              <a:gd name="connsiteY29-142" fmla="*/ 0 h 2633810"/>
              <a:gd name="connsiteX30-143" fmla="*/ 1100201 w 3217557"/>
              <a:gd name="connsiteY30-144" fmla="*/ 0 h 2633810"/>
              <a:gd name="connsiteX31-145" fmla="*/ 769285 w 3217557"/>
              <a:gd name="connsiteY31-146" fmla="*/ 330916 h 2633810"/>
              <a:gd name="connsiteX32-147" fmla="*/ 769285 w 3217557"/>
              <a:gd name="connsiteY32-148" fmla="*/ 1382518 h 2633810"/>
              <a:gd name="connsiteX33-149" fmla="*/ 1100201 w 3217557"/>
              <a:gd name="connsiteY33-150" fmla="*/ 1713434 h 2633810"/>
              <a:gd name="connsiteX34-151" fmla="*/ 1923028 w 3217557"/>
              <a:gd name="connsiteY34-152" fmla="*/ 1713434 h 2633810"/>
              <a:gd name="connsiteX35-153" fmla="*/ 3078958 w 3217557"/>
              <a:gd name="connsiteY35-154" fmla="*/ 2077967 h 2633810"/>
              <a:gd name="connsiteX36-155" fmla="*/ 2505887 w 3217557"/>
              <a:gd name="connsiteY36-156" fmla="*/ 1713434 h 2633810"/>
              <a:gd name="connsiteX37-157" fmla="*/ 2886641 w 3217557"/>
              <a:gd name="connsiteY37-158" fmla="*/ 1713434 h 2633810"/>
              <a:gd name="connsiteX38-159" fmla="*/ 3217557 w 3217557"/>
              <a:gd name="connsiteY38-160" fmla="*/ 1382518 h 2633810"/>
              <a:gd name="connsiteX39-161" fmla="*/ 3217557 w 3217557"/>
              <a:gd name="connsiteY39-162" fmla="*/ 330916 h 2633810"/>
              <a:gd name="connsiteX40-163" fmla="*/ 2886641 w 3217557"/>
              <a:gd name="connsiteY40-164" fmla="*/ 0 h 2633810"/>
              <a:gd name="connsiteX0-165" fmla="*/ 1384251 w 3217557"/>
              <a:gd name="connsiteY0-166" fmla="*/ 661544 h 2633810"/>
              <a:gd name="connsiteX1-167" fmla="*/ 1574067 w 3217557"/>
              <a:gd name="connsiteY1-168" fmla="*/ 851360 h 2633810"/>
              <a:gd name="connsiteX2-169" fmla="*/ 1384251 w 3217557"/>
              <a:gd name="connsiteY2-170" fmla="*/ 1041176 h 2633810"/>
              <a:gd name="connsiteX3-171" fmla="*/ 1194435 w 3217557"/>
              <a:gd name="connsiteY3-172" fmla="*/ 851360 h 2633810"/>
              <a:gd name="connsiteX4-173" fmla="*/ 1384251 w 3217557"/>
              <a:gd name="connsiteY4-174" fmla="*/ 661544 h 2633810"/>
              <a:gd name="connsiteX5-175" fmla="*/ 1993421 w 3217557"/>
              <a:gd name="connsiteY5-176" fmla="*/ 661544 h 2633810"/>
              <a:gd name="connsiteX6-177" fmla="*/ 2183237 w 3217557"/>
              <a:gd name="connsiteY6-178" fmla="*/ 851360 h 2633810"/>
              <a:gd name="connsiteX7-179" fmla="*/ 1993421 w 3217557"/>
              <a:gd name="connsiteY7-180" fmla="*/ 1041176 h 2633810"/>
              <a:gd name="connsiteX8-181" fmla="*/ 1803605 w 3217557"/>
              <a:gd name="connsiteY8-182" fmla="*/ 851360 h 2633810"/>
              <a:gd name="connsiteX9-183" fmla="*/ 1993421 w 3217557"/>
              <a:gd name="connsiteY9-184" fmla="*/ 661544 h 2633810"/>
              <a:gd name="connsiteX10-185" fmla="*/ 2602591 w 3217557"/>
              <a:gd name="connsiteY10-186" fmla="*/ 661544 h 2633810"/>
              <a:gd name="connsiteX11-187" fmla="*/ 2792407 w 3217557"/>
              <a:gd name="connsiteY11-188" fmla="*/ 851360 h 2633810"/>
              <a:gd name="connsiteX12-189" fmla="*/ 2602591 w 3217557"/>
              <a:gd name="connsiteY12-190" fmla="*/ 1041176 h 2633810"/>
              <a:gd name="connsiteX13-191" fmla="*/ 2412775 w 3217557"/>
              <a:gd name="connsiteY13-192" fmla="*/ 851360 h 2633810"/>
              <a:gd name="connsiteX14-193" fmla="*/ 2602591 w 3217557"/>
              <a:gd name="connsiteY14-194" fmla="*/ 661544 h 2633810"/>
              <a:gd name="connsiteX15-195" fmla="*/ 677114 w 3217557"/>
              <a:gd name="connsiteY15-196" fmla="*/ 569491 h 2633810"/>
              <a:gd name="connsiteX16-197" fmla="*/ 330916 w 3217557"/>
              <a:gd name="connsiteY16-198" fmla="*/ 569491 h 2633810"/>
              <a:gd name="connsiteX17-199" fmla="*/ 0 w 3217557"/>
              <a:gd name="connsiteY17-200" fmla="*/ 900407 h 2633810"/>
              <a:gd name="connsiteX18-201" fmla="*/ 0 w 3217557"/>
              <a:gd name="connsiteY18-202" fmla="*/ 1952009 h 2633810"/>
              <a:gd name="connsiteX19-203" fmla="*/ 330916 w 3217557"/>
              <a:gd name="connsiteY19-204" fmla="*/ 2282925 h 2633810"/>
              <a:gd name="connsiteX20-205" fmla="*/ 711670 w 3217557"/>
              <a:gd name="connsiteY20-206" fmla="*/ 2282925 h 2633810"/>
              <a:gd name="connsiteX21-207" fmla="*/ 165895 w 3217557"/>
              <a:gd name="connsiteY21-208" fmla="*/ 2633810 h 2633810"/>
              <a:gd name="connsiteX22-209" fmla="*/ 1294529 w 3217557"/>
              <a:gd name="connsiteY22-210" fmla="*/ 2282925 h 2633810"/>
              <a:gd name="connsiteX23-211" fmla="*/ 2117356 w 3217557"/>
              <a:gd name="connsiteY23-212" fmla="*/ 2282925 h 2633810"/>
              <a:gd name="connsiteX24-213" fmla="*/ 2418395 w 3217557"/>
              <a:gd name="connsiteY24-214" fmla="*/ 2087951 h 2633810"/>
              <a:gd name="connsiteX25-215" fmla="*/ 1830857 w 3217557"/>
              <a:gd name="connsiteY25-216" fmla="*/ 1799347 h 2633810"/>
              <a:gd name="connsiteX26-217" fmla="*/ 1008030 w 3217557"/>
              <a:gd name="connsiteY26-218" fmla="*/ 1799347 h 2633810"/>
              <a:gd name="connsiteX27-219" fmla="*/ 677114 w 3217557"/>
              <a:gd name="connsiteY27-220" fmla="*/ 1468431 h 2633810"/>
              <a:gd name="connsiteX28-221" fmla="*/ 677114 w 3217557"/>
              <a:gd name="connsiteY28-222" fmla="*/ 569491 h 2633810"/>
              <a:gd name="connsiteX29-223" fmla="*/ 2886641 w 3217557"/>
              <a:gd name="connsiteY29-224" fmla="*/ 0 h 2633810"/>
              <a:gd name="connsiteX30-225" fmla="*/ 1100201 w 3217557"/>
              <a:gd name="connsiteY30-226" fmla="*/ 0 h 2633810"/>
              <a:gd name="connsiteX31-227" fmla="*/ 769285 w 3217557"/>
              <a:gd name="connsiteY31-228" fmla="*/ 330916 h 2633810"/>
              <a:gd name="connsiteX32-229" fmla="*/ 769285 w 3217557"/>
              <a:gd name="connsiteY32-230" fmla="*/ 1382518 h 2633810"/>
              <a:gd name="connsiteX33-231" fmla="*/ 1100201 w 3217557"/>
              <a:gd name="connsiteY33-232" fmla="*/ 1713434 h 2633810"/>
              <a:gd name="connsiteX34-233" fmla="*/ 1923028 w 3217557"/>
              <a:gd name="connsiteY34-234" fmla="*/ 1713434 h 2633810"/>
              <a:gd name="connsiteX35-235" fmla="*/ 3078958 w 3217557"/>
              <a:gd name="connsiteY35-236" fmla="*/ 2077967 h 2633810"/>
              <a:gd name="connsiteX36-237" fmla="*/ 2505887 w 3217557"/>
              <a:gd name="connsiteY36-238" fmla="*/ 1713434 h 2633810"/>
              <a:gd name="connsiteX37-239" fmla="*/ 2886641 w 3217557"/>
              <a:gd name="connsiteY37-240" fmla="*/ 1713434 h 2633810"/>
              <a:gd name="connsiteX38-241" fmla="*/ 3217557 w 3217557"/>
              <a:gd name="connsiteY38-242" fmla="*/ 1382518 h 2633810"/>
              <a:gd name="connsiteX39-243" fmla="*/ 3217557 w 3217557"/>
              <a:gd name="connsiteY39-244" fmla="*/ 330916 h 2633810"/>
              <a:gd name="connsiteX40-245" fmla="*/ 2886641 w 3217557"/>
              <a:gd name="connsiteY40-246" fmla="*/ 0 h 2633810"/>
              <a:gd name="connsiteX0-247" fmla="*/ 1384251 w 3217557"/>
              <a:gd name="connsiteY0-248" fmla="*/ 661544 h 2633810"/>
              <a:gd name="connsiteX1-249" fmla="*/ 1574067 w 3217557"/>
              <a:gd name="connsiteY1-250" fmla="*/ 851360 h 2633810"/>
              <a:gd name="connsiteX2-251" fmla="*/ 1384251 w 3217557"/>
              <a:gd name="connsiteY2-252" fmla="*/ 1041176 h 2633810"/>
              <a:gd name="connsiteX3-253" fmla="*/ 1194435 w 3217557"/>
              <a:gd name="connsiteY3-254" fmla="*/ 851360 h 2633810"/>
              <a:gd name="connsiteX4-255" fmla="*/ 1384251 w 3217557"/>
              <a:gd name="connsiteY4-256" fmla="*/ 661544 h 2633810"/>
              <a:gd name="connsiteX5-257" fmla="*/ 1993421 w 3217557"/>
              <a:gd name="connsiteY5-258" fmla="*/ 661544 h 2633810"/>
              <a:gd name="connsiteX6-259" fmla="*/ 2183237 w 3217557"/>
              <a:gd name="connsiteY6-260" fmla="*/ 851360 h 2633810"/>
              <a:gd name="connsiteX7-261" fmla="*/ 1993421 w 3217557"/>
              <a:gd name="connsiteY7-262" fmla="*/ 1041176 h 2633810"/>
              <a:gd name="connsiteX8-263" fmla="*/ 1803605 w 3217557"/>
              <a:gd name="connsiteY8-264" fmla="*/ 851360 h 2633810"/>
              <a:gd name="connsiteX9-265" fmla="*/ 1993421 w 3217557"/>
              <a:gd name="connsiteY9-266" fmla="*/ 661544 h 2633810"/>
              <a:gd name="connsiteX10-267" fmla="*/ 2602591 w 3217557"/>
              <a:gd name="connsiteY10-268" fmla="*/ 661544 h 2633810"/>
              <a:gd name="connsiteX11-269" fmla="*/ 2792407 w 3217557"/>
              <a:gd name="connsiteY11-270" fmla="*/ 851360 h 2633810"/>
              <a:gd name="connsiteX12-271" fmla="*/ 2602591 w 3217557"/>
              <a:gd name="connsiteY12-272" fmla="*/ 1041176 h 2633810"/>
              <a:gd name="connsiteX13-273" fmla="*/ 2412775 w 3217557"/>
              <a:gd name="connsiteY13-274" fmla="*/ 851360 h 2633810"/>
              <a:gd name="connsiteX14-275" fmla="*/ 2602591 w 3217557"/>
              <a:gd name="connsiteY14-276" fmla="*/ 661544 h 2633810"/>
              <a:gd name="connsiteX15-277" fmla="*/ 677114 w 3217557"/>
              <a:gd name="connsiteY15-278" fmla="*/ 569491 h 2633810"/>
              <a:gd name="connsiteX16-279" fmla="*/ 330916 w 3217557"/>
              <a:gd name="connsiteY16-280" fmla="*/ 569491 h 2633810"/>
              <a:gd name="connsiteX17-281" fmla="*/ 0 w 3217557"/>
              <a:gd name="connsiteY17-282" fmla="*/ 900407 h 2633810"/>
              <a:gd name="connsiteX18-283" fmla="*/ 0 w 3217557"/>
              <a:gd name="connsiteY18-284" fmla="*/ 1952009 h 2633810"/>
              <a:gd name="connsiteX19-285" fmla="*/ 330916 w 3217557"/>
              <a:gd name="connsiteY19-286" fmla="*/ 2282925 h 2633810"/>
              <a:gd name="connsiteX20-287" fmla="*/ 711670 w 3217557"/>
              <a:gd name="connsiteY20-288" fmla="*/ 2282925 h 2633810"/>
              <a:gd name="connsiteX21-289" fmla="*/ 165895 w 3217557"/>
              <a:gd name="connsiteY21-290" fmla="*/ 2633810 h 2633810"/>
              <a:gd name="connsiteX22-291" fmla="*/ 1294529 w 3217557"/>
              <a:gd name="connsiteY22-292" fmla="*/ 2282925 h 2633810"/>
              <a:gd name="connsiteX23-293" fmla="*/ 2117356 w 3217557"/>
              <a:gd name="connsiteY23-294" fmla="*/ 2282925 h 2633810"/>
              <a:gd name="connsiteX24-295" fmla="*/ 2418395 w 3217557"/>
              <a:gd name="connsiteY24-296" fmla="*/ 2087951 h 2633810"/>
              <a:gd name="connsiteX25-297" fmla="*/ 1830857 w 3217557"/>
              <a:gd name="connsiteY25-298" fmla="*/ 1799347 h 2633810"/>
              <a:gd name="connsiteX26-299" fmla="*/ 1008030 w 3217557"/>
              <a:gd name="connsiteY26-300" fmla="*/ 1799347 h 2633810"/>
              <a:gd name="connsiteX27-301" fmla="*/ 677114 w 3217557"/>
              <a:gd name="connsiteY27-302" fmla="*/ 1468431 h 2633810"/>
              <a:gd name="connsiteX28-303" fmla="*/ 677114 w 3217557"/>
              <a:gd name="connsiteY28-304" fmla="*/ 569491 h 2633810"/>
              <a:gd name="connsiteX29-305" fmla="*/ 2886641 w 3217557"/>
              <a:gd name="connsiteY29-306" fmla="*/ 0 h 2633810"/>
              <a:gd name="connsiteX30-307" fmla="*/ 1100201 w 3217557"/>
              <a:gd name="connsiteY30-308" fmla="*/ 0 h 2633810"/>
              <a:gd name="connsiteX31-309" fmla="*/ 769285 w 3217557"/>
              <a:gd name="connsiteY31-310" fmla="*/ 330916 h 2633810"/>
              <a:gd name="connsiteX32-311" fmla="*/ 769285 w 3217557"/>
              <a:gd name="connsiteY32-312" fmla="*/ 1382518 h 2633810"/>
              <a:gd name="connsiteX33-313" fmla="*/ 1100201 w 3217557"/>
              <a:gd name="connsiteY33-314" fmla="*/ 1713434 h 2633810"/>
              <a:gd name="connsiteX34-315" fmla="*/ 1923028 w 3217557"/>
              <a:gd name="connsiteY34-316" fmla="*/ 1713434 h 2633810"/>
              <a:gd name="connsiteX35-317" fmla="*/ 3078958 w 3217557"/>
              <a:gd name="connsiteY35-318" fmla="*/ 2077967 h 2633810"/>
              <a:gd name="connsiteX36-319" fmla="*/ 2505887 w 3217557"/>
              <a:gd name="connsiteY36-320" fmla="*/ 1713434 h 2633810"/>
              <a:gd name="connsiteX37-321" fmla="*/ 2886641 w 3217557"/>
              <a:gd name="connsiteY37-322" fmla="*/ 1713434 h 2633810"/>
              <a:gd name="connsiteX38-323" fmla="*/ 3217557 w 3217557"/>
              <a:gd name="connsiteY38-324" fmla="*/ 1382518 h 2633810"/>
              <a:gd name="connsiteX39-325" fmla="*/ 3217557 w 3217557"/>
              <a:gd name="connsiteY39-326" fmla="*/ 330916 h 2633810"/>
              <a:gd name="connsiteX40-327" fmla="*/ 2886641 w 3217557"/>
              <a:gd name="connsiteY40-328" fmla="*/ 0 h 2633810"/>
              <a:gd name="connsiteX0-329" fmla="*/ 1384251 w 3217557"/>
              <a:gd name="connsiteY0-330" fmla="*/ 661544 h 2654282"/>
              <a:gd name="connsiteX1-331" fmla="*/ 1574067 w 3217557"/>
              <a:gd name="connsiteY1-332" fmla="*/ 851360 h 2654282"/>
              <a:gd name="connsiteX2-333" fmla="*/ 1384251 w 3217557"/>
              <a:gd name="connsiteY2-334" fmla="*/ 1041176 h 2654282"/>
              <a:gd name="connsiteX3-335" fmla="*/ 1194435 w 3217557"/>
              <a:gd name="connsiteY3-336" fmla="*/ 851360 h 2654282"/>
              <a:gd name="connsiteX4-337" fmla="*/ 1384251 w 3217557"/>
              <a:gd name="connsiteY4-338" fmla="*/ 661544 h 2654282"/>
              <a:gd name="connsiteX5-339" fmla="*/ 1993421 w 3217557"/>
              <a:gd name="connsiteY5-340" fmla="*/ 661544 h 2654282"/>
              <a:gd name="connsiteX6-341" fmla="*/ 2183237 w 3217557"/>
              <a:gd name="connsiteY6-342" fmla="*/ 851360 h 2654282"/>
              <a:gd name="connsiteX7-343" fmla="*/ 1993421 w 3217557"/>
              <a:gd name="connsiteY7-344" fmla="*/ 1041176 h 2654282"/>
              <a:gd name="connsiteX8-345" fmla="*/ 1803605 w 3217557"/>
              <a:gd name="connsiteY8-346" fmla="*/ 851360 h 2654282"/>
              <a:gd name="connsiteX9-347" fmla="*/ 1993421 w 3217557"/>
              <a:gd name="connsiteY9-348" fmla="*/ 661544 h 2654282"/>
              <a:gd name="connsiteX10-349" fmla="*/ 2602591 w 3217557"/>
              <a:gd name="connsiteY10-350" fmla="*/ 661544 h 2654282"/>
              <a:gd name="connsiteX11-351" fmla="*/ 2792407 w 3217557"/>
              <a:gd name="connsiteY11-352" fmla="*/ 851360 h 2654282"/>
              <a:gd name="connsiteX12-353" fmla="*/ 2602591 w 3217557"/>
              <a:gd name="connsiteY12-354" fmla="*/ 1041176 h 2654282"/>
              <a:gd name="connsiteX13-355" fmla="*/ 2412775 w 3217557"/>
              <a:gd name="connsiteY13-356" fmla="*/ 851360 h 2654282"/>
              <a:gd name="connsiteX14-357" fmla="*/ 2602591 w 3217557"/>
              <a:gd name="connsiteY14-358" fmla="*/ 661544 h 2654282"/>
              <a:gd name="connsiteX15-359" fmla="*/ 677114 w 3217557"/>
              <a:gd name="connsiteY15-360" fmla="*/ 569491 h 2654282"/>
              <a:gd name="connsiteX16-361" fmla="*/ 330916 w 3217557"/>
              <a:gd name="connsiteY16-362" fmla="*/ 569491 h 2654282"/>
              <a:gd name="connsiteX17-363" fmla="*/ 0 w 3217557"/>
              <a:gd name="connsiteY17-364" fmla="*/ 900407 h 2654282"/>
              <a:gd name="connsiteX18-365" fmla="*/ 0 w 3217557"/>
              <a:gd name="connsiteY18-366" fmla="*/ 1952009 h 2654282"/>
              <a:gd name="connsiteX19-367" fmla="*/ 330916 w 3217557"/>
              <a:gd name="connsiteY19-368" fmla="*/ 2282925 h 2654282"/>
              <a:gd name="connsiteX20-369" fmla="*/ 711670 w 3217557"/>
              <a:gd name="connsiteY20-370" fmla="*/ 2282925 h 2654282"/>
              <a:gd name="connsiteX21-371" fmla="*/ 275077 w 3217557"/>
              <a:gd name="connsiteY21-372" fmla="*/ 2654282 h 2654282"/>
              <a:gd name="connsiteX22-373" fmla="*/ 1294529 w 3217557"/>
              <a:gd name="connsiteY22-374" fmla="*/ 2282925 h 2654282"/>
              <a:gd name="connsiteX23-375" fmla="*/ 2117356 w 3217557"/>
              <a:gd name="connsiteY23-376" fmla="*/ 2282925 h 2654282"/>
              <a:gd name="connsiteX24-377" fmla="*/ 2418395 w 3217557"/>
              <a:gd name="connsiteY24-378" fmla="*/ 2087951 h 2654282"/>
              <a:gd name="connsiteX25-379" fmla="*/ 1830857 w 3217557"/>
              <a:gd name="connsiteY25-380" fmla="*/ 1799347 h 2654282"/>
              <a:gd name="connsiteX26-381" fmla="*/ 1008030 w 3217557"/>
              <a:gd name="connsiteY26-382" fmla="*/ 1799347 h 2654282"/>
              <a:gd name="connsiteX27-383" fmla="*/ 677114 w 3217557"/>
              <a:gd name="connsiteY27-384" fmla="*/ 1468431 h 2654282"/>
              <a:gd name="connsiteX28-385" fmla="*/ 677114 w 3217557"/>
              <a:gd name="connsiteY28-386" fmla="*/ 569491 h 2654282"/>
              <a:gd name="connsiteX29-387" fmla="*/ 2886641 w 3217557"/>
              <a:gd name="connsiteY29-388" fmla="*/ 0 h 2654282"/>
              <a:gd name="connsiteX30-389" fmla="*/ 1100201 w 3217557"/>
              <a:gd name="connsiteY30-390" fmla="*/ 0 h 2654282"/>
              <a:gd name="connsiteX31-391" fmla="*/ 769285 w 3217557"/>
              <a:gd name="connsiteY31-392" fmla="*/ 330916 h 2654282"/>
              <a:gd name="connsiteX32-393" fmla="*/ 769285 w 3217557"/>
              <a:gd name="connsiteY32-394" fmla="*/ 1382518 h 2654282"/>
              <a:gd name="connsiteX33-395" fmla="*/ 1100201 w 3217557"/>
              <a:gd name="connsiteY33-396" fmla="*/ 1713434 h 2654282"/>
              <a:gd name="connsiteX34-397" fmla="*/ 1923028 w 3217557"/>
              <a:gd name="connsiteY34-398" fmla="*/ 1713434 h 2654282"/>
              <a:gd name="connsiteX35-399" fmla="*/ 3078958 w 3217557"/>
              <a:gd name="connsiteY35-400" fmla="*/ 2077967 h 2654282"/>
              <a:gd name="connsiteX36-401" fmla="*/ 2505887 w 3217557"/>
              <a:gd name="connsiteY36-402" fmla="*/ 1713434 h 2654282"/>
              <a:gd name="connsiteX37-403" fmla="*/ 2886641 w 3217557"/>
              <a:gd name="connsiteY37-404" fmla="*/ 1713434 h 2654282"/>
              <a:gd name="connsiteX38-405" fmla="*/ 3217557 w 3217557"/>
              <a:gd name="connsiteY38-406" fmla="*/ 1382518 h 2654282"/>
              <a:gd name="connsiteX39-407" fmla="*/ 3217557 w 3217557"/>
              <a:gd name="connsiteY39-408" fmla="*/ 330916 h 2654282"/>
              <a:gd name="connsiteX40-409" fmla="*/ 2886641 w 3217557"/>
              <a:gd name="connsiteY40-410" fmla="*/ 0 h 2654282"/>
              <a:gd name="connsiteX0-411" fmla="*/ 1384251 w 3217557"/>
              <a:gd name="connsiteY0-412" fmla="*/ 661544 h 2654282"/>
              <a:gd name="connsiteX1-413" fmla="*/ 1574067 w 3217557"/>
              <a:gd name="connsiteY1-414" fmla="*/ 851360 h 2654282"/>
              <a:gd name="connsiteX2-415" fmla="*/ 1384251 w 3217557"/>
              <a:gd name="connsiteY2-416" fmla="*/ 1041176 h 2654282"/>
              <a:gd name="connsiteX3-417" fmla="*/ 1194435 w 3217557"/>
              <a:gd name="connsiteY3-418" fmla="*/ 851360 h 2654282"/>
              <a:gd name="connsiteX4-419" fmla="*/ 1384251 w 3217557"/>
              <a:gd name="connsiteY4-420" fmla="*/ 661544 h 2654282"/>
              <a:gd name="connsiteX5-421" fmla="*/ 1993421 w 3217557"/>
              <a:gd name="connsiteY5-422" fmla="*/ 661544 h 2654282"/>
              <a:gd name="connsiteX6-423" fmla="*/ 2183237 w 3217557"/>
              <a:gd name="connsiteY6-424" fmla="*/ 851360 h 2654282"/>
              <a:gd name="connsiteX7-425" fmla="*/ 1993421 w 3217557"/>
              <a:gd name="connsiteY7-426" fmla="*/ 1041176 h 2654282"/>
              <a:gd name="connsiteX8-427" fmla="*/ 1803605 w 3217557"/>
              <a:gd name="connsiteY8-428" fmla="*/ 851360 h 2654282"/>
              <a:gd name="connsiteX9-429" fmla="*/ 1993421 w 3217557"/>
              <a:gd name="connsiteY9-430" fmla="*/ 661544 h 2654282"/>
              <a:gd name="connsiteX10-431" fmla="*/ 2602591 w 3217557"/>
              <a:gd name="connsiteY10-432" fmla="*/ 661544 h 2654282"/>
              <a:gd name="connsiteX11-433" fmla="*/ 2792407 w 3217557"/>
              <a:gd name="connsiteY11-434" fmla="*/ 851360 h 2654282"/>
              <a:gd name="connsiteX12-435" fmla="*/ 2602591 w 3217557"/>
              <a:gd name="connsiteY12-436" fmla="*/ 1041176 h 2654282"/>
              <a:gd name="connsiteX13-437" fmla="*/ 2412775 w 3217557"/>
              <a:gd name="connsiteY13-438" fmla="*/ 851360 h 2654282"/>
              <a:gd name="connsiteX14-439" fmla="*/ 2602591 w 3217557"/>
              <a:gd name="connsiteY14-440" fmla="*/ 661544 h 2654282"/>
              <a:gd name="connsiteX15-441" fmla="*/ 677114 w 3217557"/>
              <a:gd name="connsiteY15-442" fmla="*/ 569491 h 2654282"/>
              <a:gd name="connsiteX16-443" fmla="*/ 330916 w 3217557"/>
              <a:gd name="connsiteY16-444" fmla="*/ 569491 h 2654282"/>
              <a:gd name="connsiteX17-445" fmla="*/ 0 w 3217557"/>
              <a:gd name="connsiteY17-446" fmla="*/ 900407 h 2654282"/>
              <a:gd name="connsiteX18-447" fmla="*/ 0 w 3217557"/>
              <a:gd name="connsiteY18-448" fmla="*/ 1952009 h 2654282"/>
              <a:gd name="connsiteX19-449" fmla="*/ 330916 w 3217557"/>
              <a:gd name="connsiteY19-450" fmla="*/ 2282925 h 2654282"/>
              <a:gd name="connsiteX20-451" fmla="*/ 711670 w 3217557"/>
              <a:gd name="connsiteY20-452" fmla="*/ 2282925 h 2654282"/>
              <a:gd name="connsiteX21-453" fmla="*/ 275077 w 3217557"/>
              <a:gd name="connsiteY21-454" fmla="*/ 2654282 h 2654282"/>
              <a:gd name="connsiteX22-455" fmla="*/ 1294529 w 3217557"/>
              <a:gd name="connsiteY22-456" fmla="*/ 2282925 h 2654282"/>
              <a:gd name="connsiteX23-457" fmla="*/ 2117356 w 3217557"/>
              <a:gd name="connsiteY23-458" fmla="*/ 2282925 h 2654282"/>
              <a:gd name="connsiteX24-459" fmla="*/ 2418395 w 3217557"/>
              <a:gd name="connsiteY24-460" fmla="*/ 2087951 h 2654282"/>
              <a:gd name="connsiteX25-461" fmla="*/ 1830857 w 3217557"/>
              <a:gd name="connsiteY25-462" fmla="*/ 1799347 h 2654282"/>
              <a:gd name="connsiteX26-463" fmla="*/ 1008030 w 3217557"/>
              <a:gd name="connsiteY26-464" fmla="*/ 1799347 h 2654282"/>
              <a:gd name="connsiteX27-465" fmla="*/ 677114 w 3217557"/>
              <a:gd name="connsiteY27-466" fmla="*/ 1468431 h 2654282"/>
              <a:gd name="connsiteX28-467" fmla="*/ 677114 w 3217557"/>
              <a:gd name="connsiteY28-468" fmla="*/ 569491 h 2654282"/>
              <a:gd name="connsiteX29-469" fmla="*/ 2886641 w 3217557"/>
              <a:gd name="connsiteY29-470" fmla="*/ 0 h 2654282"/>
              <a:gd name="connsiteX30-471" fmla="*/ 1100201 w 3217557"/>
              <a:gd name="connsiteY30-472" fmla="*/ 0 h 2654282"/>
              <a:gd name="connsiteX31-473" fmla="*/ 769285 w 3217557"/>
              <a:gd name="connsiteY31-474" fmla="*/ 330916 h 2654282"/>
              <a:gd name="connsiteX32-475" fmla="*/ 769285 w 3217557"/>
              <a:gd name="connsiteY32-476" fmla="*/ 1382518 h 2654282"/>
              <a:gd name="connsiteX33-477" fmla="*/ 1100201 w 3217557"/>
              <a:gd name="connsiteY33-478" fmla="*/ 1713434 h 2654282"/>
              <a:gd name="connsiteX34-479" fmla="*/ 1923028 w 3217557"/>
              <a:gd name="connsiteY34-480" fmla="*/ 1713434 h 2654282"/>
              <a:gd name="connsiteX35-481" fmla="*/ 3078958 w 3217557"/>
              <a:gd name="connsiteY35-482" fmla="*/ 2077967 h 2654282"/>
              <a:gd name="connsiteX36-483" fmla="*/ 2505887 w 3217557"/>
              <a:gd name="connsiteY36-484" fmla="*/ 1713434 h 2654282"/>
              <a:gd name="connsiteX37-485" fmla="*/ 2886641 w 3217557"/>
              <a:gd name="connsiteY37-486" fmla="*/ 1713434 h 2654282"/>
              <a:gd name="connsiteX38-487" fmla="*/ 3217557 w 3217557"/>
              <a:gd name="connsiteY38-488" fmla="*/ 1382518 h 2654282"/>
              <a:gd name="connsiteX39-489" fmla="*/ 3217557 w 3217557"/>
              <a:gd name="connsiteY39-490" fmla="*/ 330916 h 2654282"/>
              <a:gd name="connsiteX40-491" fmla="*/ 2886641 w 3217557"/>
              <a:gd name="connsiteY40-492" fmla="*/ 0 h 2654282"/>
              <a:gd name="connsiteX0-493" fmla="*/ 1384251 w 3217557"/>
              <a:gd name="connsiteY0-494" fmla="*/ 661544 h 2654282"/>
              <a:gd name="connsiteX1-495" fmla="*/ 1574067 w 3217557"/>
              <a:gd name="connsiteY1-496" fmla="*/ 851360 h 2654282"/>
              <a:gd name="connsiteX2-497" fmla="*/ 1384251 w 3217557"/>
              <a:gd name="connsiteY2-498" fmla="*/ 1041176 h 2654282"/>
              <a:gd name="connsiteX3-499" fmla="*/ 1194435 w 3217557"/>
              <a:gd name="connsiteY3-500" fmla="*/ 851360 h 2654282"/>
              <a:gd name="connsiteX4-501" fmla="*/ 1384251 w 3217557"/>
              <a:gd name="connsiteY4-502" fmla="*/ 661544 h 2654282"/>
              <a:gd name="connsiteX5-503" fmla="*/ 1993421 w 3217557"/>
              <a:gd name="connsiteY5-504" fmla="*/ 661544 h 2654282"/>
              <a:gd name="connsiteX6-505" fmla="*/ 2183237 w 3217557"/>
              <a:gd name="connsiteY6-506" fmla="*/ 851360 h 2654282"/>
              <a:gd name="connsiteX7-507" fmla="*/ 1993421 w 3217557"/>
              <a:gd name="connsiteY7-508" fmla="*/ 1041176 h 2654282"/>
              <a:gd name="connsiteX8-509" fmla="*/ 1803605 w 3217557"/>
              <a:gd name="connsiteY8-510" fmla="*/ 851360 h 2654282"/>
              <a:gd name="connsiteX9-511" fmla="*/ 1993421 w 3217557"/>
              <a:gd name="connsiteY9-512" fmla="*/ 661544 h 2654282"/>
              <a:gd name="connsiteX10-513" fmla="*/ 2602591 w 3217557"/>
              <a:gd name="connsiteY10-514" fmla="*/ 661544 h 2654282"/>
              <a:gd name="connsiteX11-515" fmla="*/ 2792407 w 3217557"/>
              <a:gd name="connsiteY11-516" fmla="*/ 851360 h 2654282"/>
              <a:gd name="connsiteX12-517" fmla="*/ 2602591 w 3217557"/>
              <a:gd name="connsiteY12-518" fmla="*/ 1041176 h 2654282"/>
              <a:gd name="connsiteX13-519" fmla="*/ 2412775 w 3217557"/>
              <a:gd name="connsiteY13-520" fmla="*/ 851360 h 2654282"/>
              <a:gd name="connsiteX14-521" fmla="*/ 2602591 w 3217557"/>
              <a:gd name="connsiteY14-522" fmla="*/ 661544 h 2654282"/>
              <a:gd name="connsiteX15-523" fmla="*/ 677114 w 3217557"/>
              <a:gd name="connsiteY15-524" fmla="*/ 569491 h 2654282"/>
              <a:gd name="connsiteX16-525" fmla="*/ 330916 w 3217557"/>
              <a:gd name="connsiteY16-526" fmla="*/ 569491 h 2654282"/>
              <a:gd name="connsiteX17-527" fmla="*/ 0 w 3217557"/>
              <a:gd name="connsiteY17-528" fmla="*/ 900407 h 2654282"/>
              <a:gd name="connsiteX18-529" fmla="*/ 0 w 3217557"/>
              <a:gd name="connsiteY18-530" fmla="*/ 1952009 h 2654282"/>
              <a:gd name="connsiteX19-531" fmla="*/ 330916 w 3217557"/>
              <a:gd name="connsiteY19-532" fmla="*/ 2282925 h 2654282"/>
              <a:gd name="connsiteX20-533" fmla="*/ 711670 w 3217557"/>
              <a:gd name="connsiteY20-534" fmla="*/ 2282925 h 2654282"/>
              <a:gd name="connsiteX21-535" fmla="*/ 275077 w 3217557"/>
              <a:gd name="connsiteY21-536" fmla="*/ 2654282 h 2654282"/>
              <a:gd name="connsiteX22-537" fmla="*/ 1294529 w 3217557"/>
              <a:gd name="connsiteY22-538" fmla="*/ 2282925 h 2654282"/>
              <a:gd name="connsiteX23-539" fmla="*/ 2117356 w 3217557"/>
              <a:gd name="connsiteY23-540" fmla="*/ 2282925 h 2654282"/>
              <a:gd name="connsiteX24-541" fmla="*/ 2418395 w 3217557"/>
              <a:gd name="connsiteY24-542" fmla="*/ 2087951 h 2654282"/>
              <a:gd name="connsiteX25-543" fmla="*/ 1830857 w 3217557"/>
              <a:gd name="connsiteY25-544" fmla="*/ 1799347 h 2654282"/>
              <a:gd name="connsiteX26-545" fmla="*/ 1008030 w 3217557"/>
              <a:gd name="connsiteY26-546" fmla="*/ 1799347 h 2654282"/>
              <a:gd name="connsiteX27-547" fmla="*/ 677114 w 3217557"/>
              <a:gd name="connsiteY27-548" fmla="*/ 1468431 h 2654282"/>
              <a:gd name="connsiteX28-549" fmla="*/ 677114 w 3217557"/>
              <a:gd name="connsiteY28-550" fmla="*/ 569491 h 2654282"/>
              <a:gd name="connsiteX29-551" fmla="*/ 2886641 w 3217557"/>
              <a:gd name="connsiteY29-552" fmla="*/ 0 h 2654282"/>
              <a:gd name="connsiteX30-553" fmla="*/ 1100201 w 3217557"/>
              <a:gd name="connsiteY30-554" fmla="*/ 0 h 2654282"/>
              <a:gd name="connsiteX31-555" fmla="*/ 769285 w 3217557"/>
              <a:gd name="connsiteY31-556" fmla="*/ 330916 h 2654282"/>
              <a:gd name="connsiteX32-557" fmla="*/ 769285 w 3217557"/>
              <a:gd name="connsiteY32-558" fmla="*/ 1382518 h 2654282"/>
              <a:gd name="connsiteX33-559" fmla="*/ 1100201 w 3217557"/>
              <a:gd name="connsiteY33-560" fmla="*/ 1713434 h 2654282"/>
              <a:gd name="connsiteX34-561" fmla="*/ 1923028 w 3217557"/>
              <a:gd name="connsiteY34-562" fmla="*/ 1713434 h 2654282"/>
              <a:gd name="connsiteX35-563" fmla="*/ 3078958 w 3217557"/>
              <a:gd name="connsiteY35-564" fmla="*/ 2077967 h 2654282"/>
              <a:gd name="connsiteX36-565" fmla="*/ 2505887 w 3217557"/>
              <a:gd name="connsiteY36-566" fmla="*/ 1713434 h 2654282"/>
              <a:gd name="connsiteX37-567" fmla="*/ 2886641 w 3217557"/>
              <a:gd name="connsiteY37-568" fmla="*/ 1713434 h 2654282"/>
              <a:gd name="connsiteX38-569" fmla="*/ 3217557 w 3217557"/>
              <a:gd name="connsiteY38-570" fmla="*/ 1382518 h 2654282"/>
              <a:gd name="connsiteX39-571" fmla="*/ 3217557 w 3217557"/>
              <a:gd name="connsiteY39-572" fmla="*/ 330916 h 2654282"/>
              <a:gd name="connsiteX40-573" fmla="*/ 2886641 w 3217557"/>
              <a:gd name="connsiteY40-574" fmla="*/ 0 h 2654282"/>
              <a:gd name="connsiteX0-575" fmla="*/ 1384251 w 3217557"/>
              <a:gd name="connsiteY0-576" fmla="*/ 661544 h 2654282"/>
              <a:gd name="connsiteX1-577" fmla="*/ 1574067 w 3217557"/>
              <a:gd name="connsiteY1-578" fmla="*/ 851360 h 2654282"/>
              <a:gd name="connsiteX2-579" fmla="*/ 1384251 w 3217557"/>
              <a:gd name="connsiteY2-580" fmla="*/ 1041176 h 2654282"/>
              <a:gd name="connsiteX3-581" fmla="*/ 1194435 w 3217557"/>
              <a:gd name="connsiteY3-582" fmla="*/ 851360 h 2654282"/>
              <a:gd name="connsiteX4-583" fmla="*/ 1384251 w 3217557"/>
              <a:gd name="connsiteY4-584" fmla="*/ 661544 h 2654282"/>
              <a:gd name="connsiteX5-585" fmla="*/ 1993421 w 3217557"/>
              <a:gd name="connsiteY5-586" fmla="*/ 661544 h 2654282"/>
              <a:gd name="connsiteX6-587" fmla="*/ 2183237 w 3217557"/>
              <a:gd name="connsiteY6-588" fmla="*/ 851360 h 2654282"/>
              <a:gd name="connsiteX7-589" fmla="*/ 1993421 w 3217557"/>
              <a:gd name="connsiteY7-590" fmla="*/ 1041176 h 2654282"/>
              <a:gd name="connsiteX8-591" fmla="*/ 1803605 w 3217557"/>
              <a:gd name="connsiteY8-592" fmla="*/ 851360 h 2654282"/>
              <a:gd name="connsiteX9-593" fmla="*/ 1993421 w 3217557"/>
              <a:gd name="connsiteY9-594" fmla="*/ 661544 h 2654282"/>
              <a:gd name="connsiteX10-595" fmla="*/ 2602591 w 3217557"/>
              <a:gd name="connsiteY10-596" fmla="*/ 661544 h 2654282"/>
              <a:gd name="connsiteX11-597" fmla="*/ 2792407 w 3217557"/>
              <a:gd name="connsiteY11-598" fmla="*/ 851360 h 2654282"/>
              <a:gd name="connsiteX12-599" fmla="*/ 2602591 w 3217557"/>
              <a:gd name="connsiteY12-600" fmla="*/ 1041176 h 2654282"/>
              <a:gd name="connsiteX13-601" fmla="*/ 2412775 w 3217557"/>
              <a:gd name="connsiteY13-602" fmla="*/ 851360 h 2654282"/>
              <a:gd name="connsiteX14-603" fmla="*/ 2602591 w 3217557"/>
              <a:gd name="connsiteY14-604" fmla="*/ 661544 h 2654282"/>
              <a:gd name="connsiteX15-605" fmla="*/ 677114 w 3217557"/>
              <a:gd name="connsiteY15-606" fmla="*/ 569491 h 2654282"/>
              <a:gd name="connsiteX16-607" fmla="*/ 330916 w 3217557"/>
              <a:gd name="connsiteY16-608" fmla="*/ 569491 h 2654282"/>
              <a:gd name="connsiteX17-609" fmla="*/ 0 w 3217557"/>
              <a:gd name="connsiteY17-610" fmla="*/ 900407 h 2654282"/>
              <a:gd name="connsiteX18-611" fmla="*/ 0 w 3217557"/>
              <a:gd name="connsiteY18-612" fmla="*/ 1952009 h 2654282"/>
              <a:gd name="connsiteX19-613" fmla="*/ 330916 w 3217557"/>
              <a:gd name="connsiteY19-614" fmla="*/ 2282925 h 2654282"/>
              <a:gd name="connsiteX20-615" fmla="*/ 711670 w 3217557"/>
              <a:gd name="connsiteY20-616" fmla="*/ 2282925 h 2654282"/>
              <a:gd name="connsiteX21-617" fmla="*/ 275077 w 3217557"/>
              <a:gd name="connsiteY21-618" fmla="*/ 2654282 h 2654282"/>
              <a:gd name="connsiteX22-619" fmla="*/ 1294529 w 3217557"/>
              <a:gd name="connsiteY22-620" fmla="*/ 2282925 h 2654282"/>
              <a:gd name="connsiteX23-621" fmla="*/ 2117356 w 3217557"/>
              <a:gd name="connsiteY23-622" fmla="*/ 2282925 h 2654282"/>
              <a:gd name="connsiteX24-623" fmla="*/ 2418395 w 3217557"/>
              <a:gd name="connsiteY24-624" fmla="*/ 2087951 h 2654282"/>
              <a:gd name="connsiteX25-625" fmla="*/ 1830857 w 3217557"/>
              <a:gd name="connsiteY25-626" fmla="*/ 1799347 h 2654282"/>
              <a:gd name="connsiteX26-627" fmla="*/ 1008030 w 3217557"/>
              <a:gd name="connsiteY26-628" fmla="*/ 1799347 h 2654282"/>
              <a:gd name="connsiteX27-629" fmla="*/ 677114 w 3217557"/>
              <a:gd name="connsiteY27-630" fmla="*/ 1468431 h 2654282"/>
              <a:gd name="connsiteX28-631" fmla="*/ 677114 w 3217557"/>
              <a:gd name="connsiteY28-632" fmla="*/ 569491 h 2654282"/>
              <a:gd name="connsiteX29-633" fmla="*/ 2886641 w 3217557"/>
              <a:gd name="connsiteY29-634" fmla="*/ 0 h 2654282"/>
              <a:gd name="connsiteX30-635" fmla="*/ 1100201 w 3217557"/>
              <a:gd name="connsiteY30-636" fmla="*/ 0 h 2654282"/>
              <a:gd name="connsiteX31-637" fmla="*/ 769285 w 3217557"/>
              <a:gd name="connsiteY31-638" fmla="*/ 330916 h 2654282"/>
              <a:gd name="connsiteX32-639" fmla="*/ 769285 w 3217557"/>
              <a:gd name="connsiteY32-640" fmla="*/ 1382518 h 2654282"/>
              <a:gd name="connsiteX33-641" fmla="*/ 1100201 w 3217557"/>
              <a:gd name="connsiteY33-642" fmla="*/ 1713434 h 2654282"/>
              <a:gd name="connsiteX34-643" fmla="*/ 1923028 w 3217557"/>
              <a:gd name="connsiteY34-644" fmla="*/ 1713434 h 2654282"/>
              <a:gd name="connsiteX35-645" fmla="*/ 3078958 w 3217557"/>
              <a:gd name="connsiteY35-646" fmla="*/ 2077967 h 2654282"/>
              <a:gd name="connsiteX36-647" fmla="*/ 2505887 w 3217557"/>
              <a:gd name="connsiteY36-648" fmla="*/ 1713434 h 2654282"/>
              <a:gd name="connsiteX37-649" fmla="*/ 2886641 w 3217557"/>
              <a:gd name="connsiteY37-650" fmla="*/ 1713434 h 2654282"/>
              <a:gd name="connsiteX38-651" fmla="*/ 3217557 w 3217557"/>
              <a:gd name="connsiteY38-652" fmla="*/ 1382518 h 2654282"/>
              <a:gd name="connsiteX39-653" fmla="*/ 3217557 w 3217557"/>
              <a:gd name="connsiteY39-654" fmla="*/ 330916 h 2654282"/>
              <a:gd name="connsiteX40-655" fmla="*/ 2886641 w 3217557"/>
              <a:gd name="connsiteY40-656" fmla="*/ 0 h 2654282"/>
              <a:gd name="connsiteX0-657" fmla="*/ 1384251 w 3217557"/>
              <a:gd name="connsiteY0-658" fmla="*/ 661544 h 2654282"/>
              <a:gd name="connsiteX1-659" fmla="*/ 1574067 w 3217557"/>
              <a:gd name="connsiteY1-660" fmla="*/ 851360 h 2654282"/>
              <a:gd name="connsiteX2-661" fmla="*/ 1384251 w 3217557"/>
              <a:gd name="connsiteY2-662" fmla="*/ 1041176 h 2654282"/>
              <a:gd name="connsiteX3-663" fmla="*/ 1194435 w 3217557"/>
              <a:gd name="connsiteY3-664" fmla="*/ 851360 h 2654282"/>
              <a:gd name="connsiteX4-665" fmla="*/ 1384251 w 3217557"/>
              <a:gd name="connsiteY4-666" fmla="*/ 661544 h 2654282"/>
              <a:gd name="connsiteX5-667" fmla="*/ 1993421 w 3217557"/>
              <a:gd name="connsiteY5-668" fmla="*/ 661544 h 2654282"/>
              <a:gd name="connsiteX6-669" fmla="*/ 2183237 w 3217557"/>
              <a:gd name="connsiteY6-670" fmla="*/ 851360 h 2654282"/>
              <a:gd name="connsiteX7-671" fmla="*/ 1993421 w 3217557"/>
              <a:gd name="connsiteY7-672" fmla="*/ 1041176 h 2654282"/>
              <a:gd name="connsiteX8-673" fmla="*/ 1803605 w 3217557"/>
              <a:gd name="connsiteY8-674" fmla="*/ 851360 h 2654282"/>
              <a:gd name="connsiteX9-675" fmla="*/ 1993421 w 3217557"/>
              <a:gd name="connsiteY9-676" fmla="*/ 661544 h 2654282"/>
              <a:gd name="connsiteX10-677" fmla="*/ 2602591 w 3217557"/>
              <a:gd name="connsiteY10-678" fmla="*/ 661544 h 2654282"/>
              <a:gd name="connsiteX11-679" fmla="*/ 2792407 w 3217557"/>
              <a:gd name="connsiteY11-680" fmla="*/ 851360 h 2654282"/>
              <a:gd name="connsiteX12-681" fmla="*/ 2602591 w 3217557"/>
              <a:gd name="connsiteY12-682" fmla="*/ 1041176 h 2654282"/>
              <a:gd name="connsiteX13-683" fmla="*/ 2412775 w 3217557"/>
              <a:gd name="connsiteY13-684" fmla="*/ 851360 h 2654282"/>
              <a:gd name="connsiteX14-685" fmla="*/ 2602591 w 3217557"/>
              <a:gd name="connsiteY14-686" fmla="*/ 661544 h 2654282"/>
              <a:gd name="connsiteX15-687" fmla="*/ 677114 w 3217557"/>
              <a:gd name="connsiteY15-688" fmla="*/ 569491 h 2654282"/>
              <a:gd name="connsiteX16-689" fmla="*/ 330916 w 3217557"/>
              <a:gd name="connsiteY16-690" fmla="*/ 569491 h 2654282"/>
              <a:gd name="connsiteX17-691" fmla="*/ 0 w 3217557"/>
              <a:gd name="connsiteY17-692" fmla="*/ 900407 h 2654282"/>
              <a:gd name="connsiteX18-693" fmla="*/ 0 w 3217557"/>
              <a:gd name="connsiteY18-694" fmla="*/ 1952009 h 2654282"/>
              <a:gd name="connsiteX19-695" fmla="*/ 330916 w 3217557"/>
              <a:gd name="connsiteY19-696" fmla="*/ 2282925 h 2654282"/>
              <a:gd name="connsiteX20-697" fmla="*/ 711670 w 3217557"/>
              <a:gd name="connsiteY20-698" fmla="*/ 2282925 h 2654282"/>
              <a:gd name="connsiteX21-699" fmla="*/ 275077 w 3217557"/>
              <a:gd name="connsiteY21-700" fmla="*/ 2654282 h 2654282"/>
              <a:gd name="connsiteX22-701" fmla="*/ 1294529 w 3217557"/>
              <a:gd name="connsiteY22-702" fmla="*/ 2282925 h 2654282"/>
              <a:gd name="connsiteX23-703" fmla="*/ 2117356 w 3217557"/>
              <a:gd name="connsiteY23-704" fmla="*/ 2282925 h 2654282"/>
              <a:gd name="connsiteX24-705" fmla="*/ 2418395 w 3217557"/>
              <a:gd name="connsiteY24-706" fmla="*/ 2087951 h 2654282"/>
              <a:gd name="connsiteX25-707" fmla="*/ 1830857 w 3217557"/>
              <a:gd name="connsiteY25-708" fmla="*/ 1799347 h 2654282"/>
              <a:gd name="connsiteX26-709" fmla="*/ 1008030 w 3217557"/>
              <a:gd name="connsiteY26-710" fmla="*/ 1799347 h 2654282"/>
              <a:gd name="connsiteX27-711" fmla="*/ 677114 w 3217557"/>
              <a:gd name="connsiteY27-712" fmla="*/ 1468431 h 2654282"/>
              <a:gd name="connsiteX28-713" fmla="*/ 677114 w 3217557"/>
              <a:gd name="connsiteY28-714" fmla="*/ 569491 h 2654282"/>
              <a:gd name="connsiteX29-715" fmla="*/ 2886641 w 3217557"/>
              <a:gd name="connsiteY29-716" fmla="*/ 0 h 2654282"/>
              <a:gd name="connsiteX30-717" fmla="*/ 1100201 w 3217557"/>
              <a:gd name="connsiteY30-718" fmla="*/ 0 h 2654282"/>
              <a:gd name="connsiteX31-719" fmla="*/ 769285 w 3217557"/>
              <a:gd name="connsiteY31-720" fmla="*/ 330916 h 2654282"/>
              <a:gd name="connsiteX32-721" fmla="*/ 769285 w 3217557"/>
              <a:gd name="connsiteY32-722" fmla="*/ 1382518 h 2654282"/>
              <a:gd name="connsiteX33-723" fmla="*/ 1100201 w 3217557"/>
              <a:gd name="connsiteY33-724" fmla="*/ 1713434 h 2654282"/>
              <a:gd name="connsiteX34-725" fmla="*/ 1923028 w 3217557"/>
              <a:gd name="connsiteY34-726" fmla="*/ 1713434 h 2654282"/>
              <a:gd name="connsiteX35-727" fmla="*/ 3078958 w 3217557"/>
              <a:gd name="connsiteY35-728" fmla="*/ 2077967 h 2654282"/>
              <a:gd name="connsiteX36-729" fmla="*/ 2505887 w 3217557"/>
              <a:gd name="connsiteY36-730" fmla="*/ 1713434 h 2654282"/>
              <a:gd name="connsiteX37-731" fmla="*/ 2886641 w 3217557"/>
              <a:gd name="connsiteY37-732" fmla="*/ 1713434 h 2654282"/>
              <a:gd name="connsiteX38-733" fmla="*/ 3217557 w 3217557"/>
              <a:gd name="connsiteY38-734" fmla="*/ 1382518 h 2654282"/>
              <a:gd name="connsiteX39-735" fmla="*/ 3217557 w 3217557"/>
              <a:gd name="connsiteY39-736" fmla="*/ 330916 h 2654282"/>
              <a:gd name="connsiteX40-737" fmla="*/ 2886641 w 3217557"/>
              <a:gd name="connsiteY40-738" fmla="*/ 0 h 26542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45" name="文本框 44"/>
          <p:cNvSpPr txBox="1"/>
          <p:nvPr>
            <p:custDataLst>
              <p:tags r:id="rId18"/>
            </p:custDataLst>
          </p:nvPr>
        </p:nvSpPr>
        <p:spPr>
          <a:xfrm>
            <a:off x="8175497" y="3153202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6" name="文本框 45"/>
          <p:cNvSpPr txBox="1"/>
          <p:nvPr>
            <p:custDataLst>
              <p:tags r:id="rId19"/>
            </p:custDataLst>
          </p:nvPr>
        </p:nvSpPr>
        <p:spPr>
          <a:xfrm>
            <a:off x="8175624" y="2547620"/>
            <a:ext cx="3073527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7" name="文本框 46"/>
          <p:cNvSpPr txBox="1"/>
          <p:nvPr>
            <p:custDataLst>
              <p:tags r:id="rId20"/>
            </p:custDataLst>
          </p:nvPr>
        </p:nvSpPr>
        <p:spPr>
          <a:xfrm>
            <a:off x="8191500" y="4782598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8" name="文本框 47"/>
          <p:cNvSpPr txBox="1"/>
          <p:nvPr>
            <p:custDataLst>
              <p:tags r:id="rId21"/>
            </p:custDataLst>
          </p:nvPr>
        </p:nvSpPr>
        <p:spPr>
          <a:xfrm>
            <a:off x="8191499" y="4177030"/>
            <a:ext cx="3073527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9" name="文本框 48"/>
          <p:cNvSpPr txBox="1"/>
          <p:nvPr>
            <p:custDataLst>
              <p:tags r:id="rId22"/>
            </p:custDataLst>
          </p:nvPr>
        </p:nvSpPr>
        <p:spPr>
          <a:xfrm>
            <a:off x="7671662" y="5965412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0" name="文本框 49"/>
          <p:cNvSpPr txBox="1"/>
          <p:nvPr>
            <p:custDataLst>
              <p:tags r:id="rId23"/>
            </p:custDataLst>
          </p:nvPr>
        </p:nvSpPr>
        <p:spPr>
          <a:xfrm>
            <a:off x="7671434" y="5360035"/>
            <a:ext cx="3073527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1" name="文本框 50"/>
          <p:cNvSpPr txBox="1"/>
          <p:nvPr>
            <p:custDataLst>
              <p:tags r:id="rId24"/>
            </p:custDataLst>
          </p:nvPr>
        </p:nvSpPr>
        <p:spPr>
          <a:xfrm>
            <a:off x="1232160" y="4567101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2" name="文本框 51"/>
          <p:cNvSpPr txBox="1"/>
          <p:nvPr>
            <p:custDataLst>
              <p:tags r:id="rId25"/>
            </p:custDataLst>
          </p:nvPr>
        </p:nvSpPr>
        <p:spPr>
          <a:xfrm>
            <a:off x="1231773" y="3961765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3" name="文本框 52"/>
          <p:cNvSpPr txBox="1"/>
          <p:nvPr>
            <p:custDataLst>
              <p:tags r:id="rId26"/>
            </p:custDataLst>
          </p:nvPr>
        </p:nvSpPr>
        <p:spPr>
          <a:xfrm>
            <a:off x="1598134" y="5768750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4" name="文本框 53"/>
          <p:cNvSpPr txBox="1"/>
          <p:nvPr>
            <p:custDataLst>
              <p:tags r:id="rId27"/>
            </p:custDataLst>
          </p:nvPr>
        </p:nvSpPr>
        <p:spPr>
          <a:xfrm>
            <a:off x="1598168" y="5163185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55" name="文本框 54"/>
          <p:cNvSpPr txBox="1"/>
          <p:nvPr>
            <p:custDataLst>
              <p:tags r:id="rId28"/>
            </p:custDataLst>
          </p:nvPr>
        </p:nvSpPr>
        <p:spPr>
          <a:xfrm>
            <a:off x="161925" y="2917988"/>
            <a:ext cx="3073528" cy="455601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en-US" altLang="zh-CN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6" name="文本框 55"/>
          <p:cNvSpPr txBox="1"/>
          <p:nvPr>
            <p:custDataLst>
              <p:tags r:id="rId29"/>
            </p:custDataLst>
          </p:nvPr>
        </p:nvSpPr>
        <p:spPr>
          <a:xfrm>
            <a:off x="161798" y="2312670"/>
            <a:ext cx="3073528" cy="588645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" name="文本框 1"/>
          <p:cNvSpPr txBox="1"/>
          <p:nvPr>
            <p:custDataLst>
              <p:tags r:id="rId30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 userDrawn="1">
            <p:custDataLst>
              <p:tags r:id="rId31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32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33"/>
    </p:custData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55"/>
          <p:cNvGrpSpPr/>
          <p:nvPr>
            <p:custDataLst>
              <p:tags r:id="rId1"/>
            </p:custDataLst>
          </p:nvPr>
        </p:nvGrpSpPr>
        <p:grpSpPr>
          <a:xfrm>
            <a:off x="5128105" y="1866900"/>
            <a:ext cx="6477060" cy="3728510"/>
            <a:chOff x="5898415" y="1976415"/>
            <a:chExt cx="5654530" cy="3255020"/>
          </a:xfrm>
        </p:grpSpPr>
        <p:sp>
          <p:nvSpPr>
            <p:cNvPr id="12" name="Freeform 45"/>
            <p:cNvSpPr/>
            <p:nvPr>
              <p:custDataLst>
                <p:tags r:id="rId2"/>
              </p:custDataLst>
            </p:nvPr>
          </p:nvSpPr>
          <p:spPr bwMode="auto">
            <a:xfrm>
              <a:off x="5898415" y="5105745"/>
              <a:ext cx="2848207" cy="125690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 fontScale="92500" lnSpcReduction="20000"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Freeform 46"/>
            <p:cNvSpPr/>
            <p:nvPr>
              <p:custDataLst>
                <p:tags r:id="rId3"/>
              </p:custDataLst>
            </p:nvPr>
          </p:nvSpPr>
          <p:spPr bwMode="auto">
            <a:xfrm>
              <a:off x="8704736" y="5105745"/>
              <a:ext cx="2848207" cy="125690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 fontScale="92500" lnSpcReduction="20000"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4" name="Freeform 47"/>
            <p:cNvSpPr/>
            <p:nvPr>
              <p:custDataLst>
                <p:tags r:id="rId4"/>
              </p:custDataLst>
            </p:nvPr>
          </p:nvSpPr>
          <p:spPr bwMode="auto">
            <a:xfrm>
              <a:off x="6455812" y="1976415"/>
              <a:ext cx="4581618" cy="3138999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5" name="Freeform 48"/>
            <p:cNvSpPr/>
            <p:nvPr>
              <p:custDataLst>
                <p:tags r:id="rId5"/>
              </p:custDataLst>
            </p:nvPr>
          </p:nvSpPr>
          <p:spPr bwMode="auto">
            <a:xfrm>
              <a:off x="6471923" y="1992528"/>
              <a:ext cx="4552622" cy="3106772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" name="Rectangle 50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898415" y="5054180"/>
              <a:ext cx="5654530" cy="10312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 fontScale="55000" lnSpcReduction="20000"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7" name="Freeform 51"/>
            <p:cNvSpPr/>
            <p:nvPr>
              <p:custDataLst>
                <p:tags r:id="rId7"/>
              </p:custDataLst>
            </p:nvPr>
          </p:nvSpPr>
          <p:spPr bwMode="auto">
            <a:xfrm>
              <a:off x="8318101" y="5054180"/>
              <a:ext cx="811932" cy="58010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 fontScale="25000" lnSpcReduction="20000"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" name="Rectangle 52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6623354" y="2189119"/>
              <a:ext cx="4249758" cy="268458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Oval 54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8720847" y="2076321"/>
              <a:ext cx="48330" cy="4834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 fontScale="25000" lnSpcReduction="20000"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" name="Oval 55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8720847" y="2073099"/>
              <a:ext cx="48330" cy="45119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 fontScale="25000" lnSpcReduction="20000"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Oval 56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8730511" y="2079544"/>
              <a:ext cx="28999" cy="3222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 fontScale="25000" lnSpcReduction="20000"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Oval 57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8736955" y="2089212"/>
              <a:ext cx="16111" cy="16115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 fontScale="25000" lnSpcReduction="20000"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3" name="Freeform 58"/>
            <p:cNvSpPr/>
            <p:nvPr>
              <p:custDataLst>
                <p:tags r:id="rId13"/>
              </p:custDataLst>
            </p:nvPr>
          </p:nvSpPr>
          <p:spPr bwMode="auto">
            <a:xfrm>
              <a:off x="8743399" y="2092436"/>
              <a:ext cx="3223" cy="6446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45720" tIns="22860" rIns="45720" bIns="22860" numCol="1" anchor="t" anchorCtr="0" compatLnSpc="1">
              <a:normAutofit fontScale="25000" lnSpcReduction="20000"/>
            </a:bodyPr>
            <a:lstStyle/>
            <a:p>
              <a:endParaRPr lang="id-ID" sz="9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endParaRPr>
            </a:p>
          </p:txBody>
        </p:sp>
      </p:grpSp>
      <p:pic>
        <p:nvPicPr>
          <p:cNvPr id="25" name="图片 24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5959049" y="2111544"/>
            <a:ext cx="4877911" cy="3074100"/>
          </a:xfrm>
          <a:prstGeom prst="rect">
            <a:avLst/>
          </a:prstGeom>
        </p:spPr>
      </p:pic>
      <p:sp>
        <p:nvSpPr>
          <p:cNvPr id="7" name="对话气泡: 椭圆形 6"/>
          <p:cNvSpPr/>
          <p:nvPr>
            <p:custDataLst>
              <p:tags r:id="rId16"/>
            </p:custDataLst>
          </p:nvPr>
        </p:nvSpPr>
        <p:spPr>
          <a:xfrm>
            <a:off x="9410700" y="966153"/>
            <a:ext cx="2032000" cy="1803400"/>
          </a:xfrm>
          <a:prstGeom prst="wedgeEllipseCallout">
            <a:avLst>
              <a:gd name="adj1" fmla="val -42537"/>
              <a:gd name="adj2" fmla="val 4911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8" name="文本占位符 2"/>
          <p:cNvSpPr txBox="1"/>
          <p:nvPr>
            <p:custDataLst>
              <p:tags r:id="rId17"/>
            </p:custDataLst>
          </p:nvPr>
        </p:nvSpPr>
        <p:spPr>
          <a:xfrm>
            <a:off x="994410" y="2275654"/>
            <a:ext cx="4422775" cy="276415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buNone/>
            </a:pPr>
            <a:r>
              <a:rPr lang="en-US" altLang="zh-CN" sz="1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，简明扼要的阐述您的观点。根据需要可酌情增减文字，以便观者准确的理解您传达的思想。单击此处添加文本具体内容，简明扼要的阐述您的观点。单击此处添加文本具体内容，简明扼要的阐述您的观点。</a:t>
            </a:r>
            <a:endParaRPr lang="en-US" altLang="zh-CN" sz="1600" spc="15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矩形 9"/>
          <p:cNvSpPr/>
          <p:nvPr>
            <p:custDataLst>
              <p:tags r:id="rId18"/>
            </p:custDataLst>
          </p:nvPr>
        </p:nvSpPr>
        <p:spPr>
          <a:xfrm>
            <a:off x="9507220" y="1382395"/>
            <a:ext cx="1838960" cy="97091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pc="15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en-US" altLang="zh-CN" spc="15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19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椭圆 1"/>
          <p:cNvSpPr/>
          <p:nvPr userDrawn="1">
            <p:custDataLst>
              <p:tags r:id="rId20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21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2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2044700" y="3128645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2044700" y="3723005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1216025" y="327469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1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4"/>
            </p:custDataLst>
          </p:nvPr>
        </p:nvSpPr>
        <p:spPr>
          <a:xfrm>
            <a:off x="5506720" y="3128645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5506720" y="3723005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椭圆 16"/>
          <p:cNvSpPr/>
          <p:nvPr>
            <p:custDataLst>
              <p:tags r:id="rId6"/>
            </p:custDataLst>
          </p:nvPr>
        </p:nvSpPr>
        <p:spPr>
          <a:xfrm>
            <a:off x="4678045" y="327469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2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7"/>
            </p:custDataLst>
          </p:nvPr>
        </p:nvSpPr>
        <p:spPr>
          <a:xfrm>
            <a:off x="9004300" y="3128645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8"/>
            </p:custDataLst>
          </p:nvPr>
        </p:nvSpPr>
        <p:spPr>
          <a:xfrm>
            <a:off x="8968740" y="3723005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椭圆 20"/>
          <p:cNvSpPr/>
          <p:nvPr>
            <p:custDataLst>
              <p:tags r:id="rId9"/>
            </p:custDataLst>
          </p:nvPr>
        </p:nvSpPr>
        <p:spPr>
          <a:xfrm>
            <a:off x="8140065" y="327406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3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10"/>
            </p:custDataLst>
          </p:nvPr>
        </p:nvSpPr>
        <p:spPr>
          <a:xfrm>
            <a:off x="4843145" y="1889760"/>
            <a:ext cx="2505709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2000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Contents</a:t>
            </a:r>
            <a:endParaRPr lang="en-US" altLang="zh-CN" sz="2000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1"/>
            </p:custDataLst>
          </p:nvPr>
        </p:nvCxnSpPr>
        <p:spPr>
          <a:xfrm>
            <a:off x="5767070" y="1844040"/>
            <a:ext cx="65786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>
            <p:custDataLst>
              <p:tags r:id="rId12"/>
            </p:custDataLst>
          </p:nvPr>
        </p:nvSpPr>
        <p:spPr>
          <a:xfrm>
            <a:off x="4843145" y="997585"/>
            <a:ext cx="2505710" cy="82994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汉仪旗黑-85S" panose="00020600040101010101" pitchFamily="18" charset="-122"/>
              <a:cs typeface="汉仪旗黑-85S" panose="00020600040101010101" pitchFamily="18" charset="-122"/>
              <a:sym typeface="+mn-lt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7000">
                <a:schemeClr val="accent1">
                  <a:lumMod val="5000"/>
                  <a:lumOff val="95000"/>
                </a:schemeClr>
              </a:gs>
              <a:gs pos="76000">
                <a:schemeClr val="accent1">
                  <a:alpha val="5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514350" y="482600"/>
            <a:ext cx="11163300" cy="58928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105" y="673100"/>
            <a:ext cx="10766425" cy="5511800"/>
          </a:xfrm>
          <a:prstGeom prst="rect">
            <a:avLst/>
          </a:prstGeom>
          <a:solidFill>
            <a:schemeClr val="bg1">
              <a:alpha val="9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3" name="文本框 2"/>
          <p:cNvSpPr txBox="1"/>
          <p:nvPr>
            <p:custDataLst>
              <p:tags r:id="rId6"/>
            </p:custDataLst>
          </p:nvPr>
        </p:nvSpPr>
        <p:spPr>
          <a:xfrm>
            <a:off x="1393190" y="1662430"/>
            <a:ext cx="9405620" cy="3829050"/>
          </a:xfrm>
          <a:prstGeom prst="rect">
            <a:avLst/>
          </a:prstGeom>
        </p:spPr>
        <p:txBody>
          <a:bodyPr wrap="square" anchor="ctr" anchorCtr="0">
            <a:normAutofit/>
          </a:bodyPr>
          <a:lstStyle>
            <a:defPPr>
              <a:defRPr lang="zh-CN"/>
            </a:defPPr>
            <a:lvl1pPr marL="228600" indent="-228600" algn="just" fontAlgn="auto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600" spc="15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marL="0" indent="0">
              <a:buNone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rPr>
              <a:t>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7"/>
            </p:custDataLst>
          </p:nvPr>
        </p:nvSpPr>
        <p:spPr>
          <a:xfrm>
            <a:off x="1393190" y="141033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600" b="1" spc="300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600" b="1" spc="300" dirty="0">
              <a:solidFill>
                <a:schemeClr val="accent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 altLang="zh-CN" dirty="0"/>
              <a:t>Thanks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感谢聆听</a:t>
            </a:r>
            <a:endParaRPr lang="zh-CN" altLang="en-US" dirty="0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4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单击此处添加文本具体内容，简明扼要的阐述您的观点。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3204845" y="2481580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3204845" y="307594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2397125" y="262763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1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4"/>
            </p:custDataLst>
          </p:nvPr>
        </p:nvSpPr>
        <p:spPr>
          <a:xfrm>
            <a:off x="7787640" y="2481580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7787640" y="307594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椭圆 16"/>
          <p:cNvSpPr/>
          <p:nvPr>
            <p:custDataLst>
              <p:tags r:id="rId6"/>
            </p:custDataLst>
          </p:nvPr>
        </p:nvSpPr>
        <p:spPr>
          <a:xfrm>
            <a:off x="6979920" y="262763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2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7787640" y="4034790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7787640" y="462915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3" name="椭圆 12"/>
          <p:cNvSpPr/>
          <p:nvPr>
            <p:custDataLst>
              <p:tags r:id="rId9"/>
            </p:custDataLst>
          </p:nvPr>
        </p:nvSpPr>
        <p:spPr>
          <a:xfrm>
            <a:off x="6979920" y="418084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4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3222625" y="4034155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11"/>
            </p:custDataLst>
          </p:nvPr>
        </p:nvSpPr>
        <p:spPr>
          <a:xfrm>
            <a:off x="3187065" y="462915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椭圆 20"/>
          <p:cNvSpPr/>
          <p:nvPr>
            <p:custDataLst>
              <p:tags r:id="rId12"/>
            </p:custDataLst>
          </p:nvPr>
        </p:nvSpPr>
        <p:spPr>
          <a:xfrm>
            <a:off x="2379345" y="418020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3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13"/>
            </p:custDataLst>
          </p:nvPr>
        </p:nvSpPr>
        <p:spPr>
          <a:xfrm>
            <a:off x="4843145" y="1889760"/>
            <a:ext cx="2505709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2000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Contents</a:t>
            </a:r>
            <a:endParaRPr lang="en-US" altLang="zh-CN" sz="2000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4"/>
            </p:custDataLst>
          </p:nvPr>
        </p:nvCxnSpPr>
        <p:spPr>
          <a:xfrm>
            <a:off x="5767070" y="1844040"/>
            <a:ext cx="65786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>
            <p:custDataLst>
              <p:tags r:id="rId15"/>
            </p:custDataLst>
          </p:nvPr>
        </p:nvSpPr>
        <p:spPr>
          <a:xfrm>
            <a:off x="4843145" y="997585"/>
            <a:ext cx="2505710" cy="82994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汉仪旗黑-85S" panose="00020600040101010101" pitchFamily="18" charset="-122"/>
              <a:cs typeface="汉仪旗黑-85S" panose="00020600040101010101" pitchFamily="18" charset="-122"/>
              <a:sym typeface="+mn-lt"/>
            </a:endParaRPr>
          </a:p>
        </p:txBody>
      </p:sp>
    </p:spTree>
    <p:custDataLst>
      <p:tags r:id="rId16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2339975" y="2730500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2339975" y="33248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1543685" y="287655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1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4"/>
            </p:custDataLst>
          </p:nvPr>
        </p:nvSpPr>
        <p:spPr>
          <a:xfrm>
            <a:off x="5358130" y="2730500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5358130" y="33248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椭圆 16"/>
          <p:cNvSpPr/>
          <p:nvPr>
            <p:custDataLst>
              <p:tags r:id="rId6"/>
            </p:custDataLst>
          </p:nvPr>
        </p:nvSpPr>
        <p:spPr>
          <a:xfrm>
            <a:off x="4561840" y="287655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2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8427085" y="2730500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8427085" y="33248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3" name="椭圆 12"/>
          <p:cNvSpPr/>
          <p:nvPr>
            <p:custDataLst>
              <p:tags r:id="rId9"/>
            </p:custDataLst>
          </p:nvPr>
        </p:nvSpPr>
        <p:spPr>
          <a:xfrm>
            <a:off x="7630795" y="287655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3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2375535" y="3975098"/>
            <a:ext cx="2179320" cy="582931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11"/>
            </p:custDataLst>
          </p:nvPr>
        </p:nvSpPr>
        <p:spPr>
          <a:xfrm>
            <a:off x="2339975" y="45694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椭圆 20"/>
          <p:cNvSpPr/>
          <p:nvPr>
            <p:custDataLst>
              <p:tags r:id="rId12"/>
            </p:custDataLst>
          </p:nvPr>
        </p:nvSpPr>
        <p:spPr>
          <a:xfrm>
            <a:off x="1543685" y="412051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4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13"/>
            </p:custDataLst>
          </p:nvPr>
        </p:nvSpPr>
        <p:spPr>
          <a:xfrm>
            <a:off x="5393690" y="3975098"/>
            <a:ext cx="2179320" cy="582931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14"/>
            </p:custDataLst>
          </p:nvPr>
        </p:nvSpPr>
        <p:spPr>
          <a:xfrm>
            <a:off x="5358130" y="45694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椭圆 24"/>
          <p:cNvSpPr/>
          <p:nvPr>
            <p:custDataLst>
              <p:tags r:id="rId15"/>
            </p:custDataLst>
          </p:nvPr>
        </p:nvSpPr>
        <p:spPr>
          <a:xfrm>
            <a:off x="4561840" y="412051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5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16"/>
            </p:custDataLst>
          </p:nvPr>
        </p:nvSpPr>
        <p:spPr>
          <a:xfrm>
            <a:off x="4843145" y="1889760"/>
            <a:ext cx="2505709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2000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Contents</a:t>
            </a:r>
            <a:endParaRPr lang="en-US" altLang="zh-CN" sz="2000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7"/>
            </p:custDataLst>
          </p:nvPr>
        </p:nvCxnSpPr>
        <p:spPr>
          <a:xfrm>
            <a:off x="5767070" y="1844040"/>
            <a:ext cx="65786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>
            <p:custDataLst>
              <p:tags r:id="rId18"/>
            </p:custDataLst>
          </p:nvPr>
        </p:nvSpPr>
        <p:spPr>
          <a:xfrm>
            <a:off x="4843145" y="997585"/>
            <a:ext cx="2505710" cy="82994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汉仪旗黑-85S" panose="00020600040101010101" pitchFamily="18" charset="-122"/>
              <a:cs typeface="汉仪旗黑-85S" panose="00020600040101010101" pitchFamily="18" charset="-122"/>
              <a:sym typeface="+mn-lt"/>
            </a:endParaRPr>
          </a:p>
        </p:txBody>
      </p:sp>
    </p:spTree>
    <p:custDataLst>
      <p:tags r:id="rId19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2339975" y="2730500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8" name="文本框 7"/>
          <p:cNvSpPr txBox="1"/>
          <p:nvPr>
            <p:custDataLst>
              <p:tags r:id="rId2"/>
            </p:custDataLst>
          </p:nvPr>
        </p:nvSpPr>
        <p:spPr>
          <a:xfrm>
            <a:off x="2339975" y="33248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9" name="椭圆 8"/>
          <p:cNvSpPr/>
          <p:nvPr>
            <p:custDataLst>
              <p:tags r:id="rId3"/>
            </p:custDataLst>
          </p:nvPr>
        </p:nvSpPr>
        <p:spPr>
          <a:xfrm>
            <a:off x="1543685" y="287655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1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4"/>
            </p:custDataLst>
          </p:nvPr>
        </p:nvSpPr>
        <p:spPr>
          <a:xfrm>
            <a:off x="5358130" y="2730500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5358130" y="33248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椭圆 16"/>
          <p:cNvSpPr/>
          <p:nvPr>
            <p:custDataLst>
              <p:tags r:id="rId6"/>
            </p:custDataLst>
          </p:nvPr>
        </p:nvSpPr>
        <p:spPr>
          <a:xfrm>
            <a:off x="4561840" y="287655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2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8427085" y="2730500"/>
            <a:ext cx="2179320" cy="582930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8427085" y="33248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3" name="椭圆 12"/>
          <p:cNvSpPr/>
          <p:nvPr>
            <p:custDataLst>
              <p:tags r:id="rId9"/>
            </p:custDataLst>
          </p:nvPr>
        </p:nvSpPr>
        <p:spPr>
          <a:xfrm>
            <a:off x="7630795" y="2876550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3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10"/>
            </p:custDataLst>
          </p:nvPr>
        </p:nvSpPr>
        <p:spPr>
          <a:xfrm>
            <a:off x="2375535" y="3975098"/>
            <a:ext cx="2179320" cy="582931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11"/>
            </p:custDataLst>
          </p:nvPr>
        </p:nvSpPr>
        <p:spPr>
          <a:xfrm>
            <a:off x="2339975" y="45694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椭圆 20"/>
          <p:cNvSpPr/>
          <p:nvPr>
            <p:custDataLst>
              <p:tags r:id="rId12"/>
            </p:custDataLst>
          </p:nvPr>
        </p:nvSpPr>
        <p:spPr>
          <a:xfrm>
            <a:off x="1543685" y="412051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4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13"/>
            </p:custDataLst>
          </p:nvPr>
        </p:nvSpPr>
        <p:spPr>
          <a:xfrm>
            <a:off x="5393690" y="3975098"/>
            <a:ext cx="2179320" cy="582931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4" name="文本框 23"/>
          <p:cNvSpPr txBox="1"/>
          <p:nvPr>
            <p:custDataLst>
              <p:tags r:id="rId14"/>
            </p:custDataLst>
          </p:nvPr>
        </p:nvSpPr>
        <p:spPr>
          <a:xfrm>
            <a:off x="5358130" y="45694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椭圆 24"/>
          <p:cNvSpPr/>
          <p:nvPr>
            <p:custDataLst>
              <p:tags r:id="rId15"/>
            </p:custDataLst>
          </p:nvPr>
        </p:nvSpPr>
        <p:spPr>
          <a:xfrm>
            <a:off x="4561840" y="412051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5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27" name="文本框 26"/>
          <p:cNvSpPr txBox="1"/>
          <p:nvPr>
            <p:custDataLst>
              <p:tags r:id="rId16"/>
            </p:custDataLst>
          </p:nvPr>
        </p:nvSpPr>
        <p:spPr>
          <a:xfrm>
            <a:off x="8462645" y="3975098"/>
            <a:ext cx="2179320" cy="582931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fontAlgn="auto"/>
            <a:r>
              <a:rPr lang="en-US" altLang="zh-CN" sz="2400" b="1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添加标题</a:t>
            </a:r>
            <a:endParaRPr lang="en-US" altLang="zh-CN" sz="2400" b="1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8" name="文本框 27"/>
          <p:cNvSpPr txBox="1"/>
          <p:nvPr>
            <p:custDataLst>
              <p:tags r:id="rId17"/>
            </p:custDataLst>
          </p:nvPr>
        </p:nvSpPr>
        <p:spPr>
          <a:xfrm>
            <a:off x="8427085" y="4569460"/>
            <a:ext cx="2179320" cy="58293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 fontAlgn="auto"/>
            <a:r>
              <a:rPr lang="en-US" altLang="zh-CN" sz="1800" spc="150" dirty="0" err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</a:t>
            </a:r>
            <a:endParaRPr lang="en-US" altLang="zh-CN" sz="1800" spc="150" dirty="0" err="1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9" name="椭圆 28"/>
          <p:cNvSpPr/>
          <p:nvPr>
            <p:custDataLst>
              <p:tags r:id="rId18"/>
            </p:custDataLst>
          </p:nvPr>
        </p:nvSpPr>
        <p:spPr>
          <a:xfrm>
            <a:off x="7630795" y="4120515"/>
            <a:ext cx="720090" cy="72009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 algn="ctr" fontAlgn="auto"/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6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19"/>
            </p:custDataLst>
          </p:nvPr>
        </p:nvSpPr>
        <p:spPr>
          <a:xfrm>
            <a:off x="4843145" y="1889760"/>
            <a:ext cx="2505709" cy="39878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en-US" altLang="zh-CN" sz="2000" spc="2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Contents</a:t>
            </a:r>
            <a:endParaRPr lang="en-US" altLang="zh-CN" sz="2000" spc="2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20"/>
            </p:custDataLst>
          </p:nvPr>
        </p:nvCxnSpPr>
        <p:spPr>
          <a:xfrm>
            <a:off x="5767070" y="1844040"/>
            <a:ext cx="65786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>
            <p:custDataLst>
              <p:tags r:id="rId21"/>
            </p:custDataLst>
          </p:nvPr>
        </p:nvSpPr>
        <p:spPr>
          <a:xfrm>
            <a:off x="4843145" y="997585"/>
            <a:ext cx="2505710" cy="82994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汉仪旗黑-85S" panose="00020600040101010101" pitchFamily="18" charset="-122"/>
              <a:cs typeface="汉仪旗黑-85S" panose="00020600040101010101" pitchFamily="18" charset="-122"/>
              <a:sym typeface="+mn-lt"/>
            </a:endParaRPr>
          </a:p>
        </p:txBody>
      </p:sp>
    </p:spTree>
    <p:custDataLst>
      <p:tags r:id="rId2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10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第一章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单击此处添加文本具体内容，简明扼要的阐述您的观点。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1"/>
            </p:custDataLst>
          </p:nvPr>
        </p:nvSpPr>
        <p:spPr>
          <a:xfrm>
            <a:off x="469920" y="1815373"/>
            <a:ext cx="11264880" cy="441558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alpha val="50000"/>
              </a:schemeClr>
            </a:solidFill>
          </a:ln>
        </p:spPr>
        <p:style>
          <a:lnRef idx="2">
            <a:srgbClr val="00A6CC">
              <a:shade val="50000"/>
            </a:srgbClr>
          </a:lnRef>
          <a:fillRef idx="1">
            <a:srgbClr val="00A6CC"/>
          </a:fillRef>
          <a:effectRef idx="0">
            <a:srgbClr val="00A6CC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1174282" y="2391512"/>
            <a:ext cx="9843436" cy="306940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pPr>
              <a:lnSpc>
                <a:spcPct val="150000"/>
              </a:lnSpc>
            </a:pPr>
            <a:r>
              <a:rPr lang="zh-CN" altLang="en-US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点击此处添加正文，文字是您思想的提炼，为了演示发布的良好效果，请言简意赅的阐述您的观点。您的正文已经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</a:t>
            </a:r>
            <a:endParaRPr lang="zh-CN" altLang="en-US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>
            <p:custDataLst>
              <p:tags r:id="rId3"/>
            </p:custDataLst>
          </p:nvPr>
        </p:nvCxnSpPr>
        <p:spPr>
          <a:xfrm>
            <a:off x="1285240" y="5760720"/>
            <a:ext cx="450427" cy="0"/>
          </a:xfrm>
          <a:prstGeom prst="line">
            <a:avLst/>
          </a:prstGeom>
          <a:ln w="50800">
            <a:solidFill>
              <a:schemeClr val="accent1"/>
            </a:solidFill>
          </a:ln>
        </p:spPr>
        <p:style>
          <a:lnRef idx="1">
            <a:srgbClr val="00A6CC"/>
          </a:lnRef>
          <a:fillRef idx="0">
            <a:srgbClr val="00A6CC"/>
          </a:fillRef>
          <a:effectRef idx="0">
            <a:srgbClr val="00A6CC"/>
          </a:effectRef>
          <a:fontRef idx="minor">
            <a:sysClr val="windowText" lastClr="000000"/>
          </a:fontRef>
        </p:style>
      </p:cxnSp>
      <p:cxnSp>
        <p:nvCxnSpPr>
          <p:cNvPr id="26" name="直接连接符 25"/>
          <p:cNvCxnSpPr/>
          <p:nvPr>
            <p:custDataLst>
              <p:tags r:id="rId4"/>
            </p:custDataLst>
          </p:nvPr>
        </p:nvCxnSpPr>
        <p:spPr>
          <a:xfrm>
            <a:off x="1971040" y="5760720"/>
            <a:ext cx="8938260" cy="0"/>
          </a:xfrm>
          <a:prstGeom prst="line">
            <a:avLst/>
          </a:prstGeom>
          <a:ln w="12700">
            <a:solidFill>
              <a:schemeClr val="accent1"/>
            </a:solidFill>
            <a:prstDash val="dash"/>
          </a:ln>
        </p:spPr>
        <p:style>
          <a:lnRef idx="1">
            <a:srgbClr val="00A6CC"/>
          </a:lnRef>
          <a:fillRef idx="0">
            <a:srgbClr val="00A6CC"/>
          </a:fillRef>
          <a:effectRef idx="0">
            <a:srgbClr val="00A6CC"/>
          </a:effectRef>
          <a:fontRef idx="minor">
            <a:sysClr val="windowText" lastClr="000000"/>
          </a:fontRef>
        </p:style>
      </p:cxnSp>
      <p:sp>
        <p:nvSpPr>
          <p:cNvPr id="30" name="矩形 29"/>
          <p:cNvSpPr/>
          <p:nvPr>
            <p:custDataLst>
              <p:tags r:id="rId5"/>
            </p:custDataLst>
          </p:nvPr>
        </p:nvSpPr>
        <p:spPr>
          <a:xfrm>
            <a:off x="11075035" y="2193925"/>
            <a:ext cx="257175" cy="749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00A6CC">
              <a:shade val="50000"/>
            </a:srgbClr>
          </a:lnRef>
          <a:fillRef idx="1">
            <a:srgbClr val="00A6CC"/>
          </a:fillRef>
          <a:effectRef idx="0">
            <a:srgbClr val="00A6CC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>
            <p:custDataLst>
              <p:tags r:id="rId6"/>
            </p:custDataLst>
          </p:nvPr>
        </p:nvSpPr>
        <p:spPr>
          <a:xfrm rot="16200000">
            <a:off x="11165840" y="2284730"/>
            <a:ext cx="257175" cy="749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rgbClr val="00A6CC">
              <a:shade val="50000"/>
            </a:srgbClr>
          </a:lnRef>
          <a:fillRef idx="1">
            <a:srgbClr val="00A6CC"/>
          </a:fillRef>
          <a:effectRef idx="0">
            <a:srgbClr val="00A6CC"/>
          </a:effectRef>
          <a:fontRef idx="minor">
            <a:sysClr val="window" lastClr="FFFFFF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7"/>
            </p:custDataLst>
          </p:nvPr>
        </p:nvSpPr>
        <p:spPr>
          <a:xfrm>
            <a:off x="1292860" y="285115"/>
            <a:ext cx="4892040" cy="701040"/>
          </a:xfrm>
          <a:prstGeom prst="rect">
            <a:avLst/>
          </a:prstGeom>
          <a:noFill/>
        </p:spPr>
        <p:txBody>
          <a:bodyPr wrap="square" bIns="0" rtlCol="0" anchor="b" anchorCtr="0">
            <a:norm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 userDrawn="1">
            <p:custDataLst>
              <p:tags r:id="rId8"/>
            </p:custDataLst>
          </p:nvPr>
        </p:nvSpPr>
        <p:spPr>
          <a:xfrm>
            <a:off x="488950" y="591185"/>
            <a:ext cx="648970" cy="648970"/>
          </a:xfrm>
          <a:prstGeom prst="ellipse">
            <a:avLst/>
          </a:prstGeom>
          <a:solidFill>
            <a:schemeClr val="bg1"/>
          </a:solidFill>
          <a:ln w="1524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31000">
                  <a:schemeClr val="accent1">
                    <a:lumMod val="45000"/>
                    <a:lumOff val="55000"/>
                  </a:schemeClr>
                </a:gs>
                <a:gs pos="66000">
                  <a:schemeClr val="accent1">
                    <a:lumMod val="45000"/>
                    <a:lumOff val="55000"/>
                  </a:schemeClr>
                </a:gs>
                <a:gs pos="100000">
                  <a:schemeClr val="accent1"/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4" name="文本框 3"/>
          <p:cNvSpPr txBox="1"/>
          <p:nvPr>
            <p:custDataLst>
              <p:tags r:id="rId9"/>
            </p:custDataLst>
          </p:nvPr>
        </p:nvSpPr>
        <p:spPr>
          <a:xfrm>
            <a:off x="1292860" y="1036955"/>
            <a:ext cx="4892040" cy="444500"/>
          </a:xfrm>
          <a:prstGeom prst="rect">
            <a:avLst/>
          </a:prstGeom>
          <a:noFill/>
        </p:spPr>
        <p:txBody>
          <a:bodyPr wrap="square" tIns="0" bIns="46990" rtlCol="0" anchor="t" anchorCtr="0"/>
          <a:lstStyle/>
          <a:p>
            <a:pPr fontAlgn="auto">
              <a:lnSpc>
                <a:spcPct val="100000"/>
              </a:lnSpc>
            </a:pPr>
            <a:r>
              <a:rPr lang="zh-CN" altLang="en-US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单击此处添加文本具体内容</a:t>
            </a:r>
            <a:endParaRPr lang="zh-CN" altLang="en-US" spc="3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>
            <p:custDataLst>
              <p:tags r:id="rId1"/>
            </p:custDataLst>
          </p:nvPr>
        </p:nvSpPr>
        <p:spPr bwMode="auto">
          <a:xfrm>
            <a:off x="3537143" y="2348620"/>
            <a:ext cx="5147877" cy="2179585"/>
          </a:xfrm>
          <a:prstGeom prst="rect">
            <a:avLst/>
          </a:prstGeom>
          <a:solidFill>
            <a:srgbClr val="EBEBEB"/>
          </a:solidFill>
          <a:ln>
            <a:noFill/>
            <a:headEnd type="none" w="med" len="med"/>
            <a:tailEnd type="none" w="med" len="med"/>
          </a:ln>
        </p:spPr>
        <p:style>
          <a:lnRef idx="1">
            <a:srgbClr val="75757A"/>
          </a:lnRef>
          <a:fillRef idx="3">
            <a:srgbClr val="75757A"/>
          </a:fillRef>
          <a:effectRef idx="2">
            <a:srgbClr val="75757A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noAutofit/>
          </a:bodyPr>
          <a:lstStyle/>
          <a:p>
            <a:pPr algn="ctr" defTabSz="93218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kumimoji="1" lang="zh-CN" alt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>
            <p:custDataLst>
              <p:tags r:id="rId2"/>
            </p:custDataLst>
          </p:nvPr>
        </p:nvSpPr>
        <p:spPr bwMode="auto">
          <a:xfrm>
            <a:off x="3432380" y="2246086"/>
            <a:ext cx="5370513" cy="2384652"/>
          </a:xfrm>
          <a:prstGeom prst="rect">
            <a:avLst/>
          </a:prstGeom>
          <a:solidFill>
            <a:schemeClr val="accent1"/>
          </a:solidFill>
          <a:ln>
            <a:noFill/>
            <a:headEnd type="none" w="med" len="med"/>
            <a:tailEnd type="none" w="med" len="med"/>
          </a:ln>
        </p:spPr>
        <p:style>
          <a:lnRef idx="1">
            <a:srgbClr val="75757A"/>
          </a:lnRef>
          <a:fillRef idx="3">
            <a:srgbClr val="75757A"/>
          </a:fillRef>
          <a:effectRef idx="2">
            <a:srgbClr val="75757A"/>
          </a:effectRef>
          <a:fontRef idx="minor">
            <a:srgbClr val="FFFFFF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noAutofit/>
          </a:bodyPr>
          <a:lstStyle/>
          <a:p>
            <a:pPr algn="ctr" defTabSz="93218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kumimoji="1" lang="zh-CN" alt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4" name="Straight Connector 13"/>
          <p:cNvCxnSpPr/>
          <p:nvPr>
            <p:custDataLst>
              <p:tags r:id="rId3"/>
            </p:custDataLst>
          </p:nvPr>
        </p:nvCxnSpPr>
        <p:spPr>
          <a:xfrm flipH="1">
            <a:off x="6185682" y="2975758"/>
            <a:ext cx="1500993" cy="150099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rgbClr val="EBEBEB"/>
          </a:lnRef>
          <a:fillRef idx="0">
            <a:srgbClr val="EBEBEB"/>
          </a:fillRef>
          <a:effectRef idx="0">
            <a:srgbClr val="EBEBEB"/>
          </a:effectRef>
          <a:fontRef idx="minor">
            <a:srgbClr val="3C3C41"/>
          </a:fontRef>
        </p:style>
      </p:cxnSp>
      <p:grpSp>
        <p:nvGrpSpPr>
          <p:cNvPr id="4" name="组合 3"/>
          <p:cNvGrpSpPr/>
          <p:nvPr>
            <p:custDataLst>
              <p:tags r:id="rId4"/>
            </p:custDataLst>
          </p:nvPr>
        </p:nvGrpSpPr>
        <p:grpSpPr>
          <a:xfrm>
            <a:off x="3924300" y="0"/>
            <a:ext cx="8287433" cy="6858000"/>
            <a:chOff x="3924300" y="0"/>
            <a:chExt cx="8287433" cy="6858000"/>
          </a:xfrm>
        </p:grpSpPr>
        <p:cxnSp>
          <p:nvCxnSpPr>
            <p:cNvPr id="10" name="Straight Connector 9"/>
            <p:cNvCxnSpPr/>
            <p:nvPr>
              <p:custDataLst>
                <p:tags r:id="rId5"/>
              </p:custDataLst>
            </p:nvPr>
          </p:nvCxnSpPr>
          <p:spPr>
            <a:xfrm flipH="1">
              <a:off x="4673590" y="740350"/>
              <a:ext cx="3162300" cy="31623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1" name="Straight Connector 10"/>
            <p:cNvCxnSpPr/>
            <p:nvPr>
              <p:custDataLst>
                <p:tags r:id="rId6"/>
              </p:custDataLst>
            </p:nvPr>
          </p:nvCxnSpPr>
          <p:spPr>
            <a:xfrm flipH="1">
              <a:off x="5124450" y="4888808"/>
              <a:ext cx="1969192" cy="196919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2" name="Straight Connector 11"/>
            <p:cNvCxnSpPr/>
            <p:nvPr>
              <p:custDataLst>
                <p:tags r:id="rId7"/>
              </p:custDataLst>
            </p:nvPr>
          </p:nvCxnSpPr>
          <p:spPr>
            <a:xfrm flipH="1">
              <a:off x="7855623" y="1432897"/>
              <a:ext cx="4356110" cy="435611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3" name="Straight Connector 12"/>
            <p:cNvCxnSpPr/>
            <p:nvPr>
              <p:custDataLst>
                <p:tags r:id="rId8"/>
              </p:custDataLst>
            </p:nvPr>
          </p:nvCxnSpPr>
          <p:spPr>
            <a:xfrm flipH="1">
              <a:off x="3924300" y="5259368"/>
              <a:ext cx="1059278" cy="1059278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  <p:cxnSp>
          <p:nvCxnSpPr>
            <p:cNvPr id="15" name="Straight Connector 14"/>
            <p:cNvCxnSpPr/>
            <p:nvPr>
              <p:custDataLst>
                <p:tags r:id="rId9"/>
              </p:custDataLst>
            </p:nvPr>
          </p:nvCxnSpPr>
          <p:spPr>
            <a:xfrm flipH="1">
              <a:off x="9029700" y="0"/>
              <a:ext cx="2321500" cy="23215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rgbClr val="EBEBEB"/>
            </a:lnRef>
            <a:fillRef idx="0">
              <a:srgbClr val="EBEBEB"/>
            </a:fillRef>
            <a:effectRef idx="0">
              <a:srgbClr val="EBEBEB"/>
            </a:effectRef>
            <a:fontRef idx="minor">
              <a:srgbClr val="3C3C41"/>
            </a:fontRef>
          </p:style>
        </p:cxnSp>
      </p:grpSp>
      <p:sp>
        <p:nvSpPr>
          <p:cNvPr id="9" name="Rectangle 8"/>
          <p:cNvSpPr/>
          <p:nvPr>
            <p:custDataLst>
              <p:tags r:id="rId10"/>
            </p:custDataLst>
          </p:nvPr>
        </p:nvSpPr>
        <p:spPr>
          <a:xfrm>
            <a:off x="3537143" y="2348620"/>
            <a:ext cx="5147877" cy="21795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rgbClr val="EBEBEB">
              <a:shade val="50000"/>
            </a:srgbClr>
          </a:lnRef>
          <a:fillRef idx="1">
            <a:srgbClr val="EBEBEB"/>
          </a:fillRef>
          <a:effectRef idx="0">
            <a:srgbClr val="EBEBEB"/>
          </a:effectRef>
          <a:fontRef idx="minor">
            <a:srgbClr val="FFFFFF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3" name="TextBox 2"/>
          <p:cNvSpPr txBox="1"/>
          <p:nvPr>
            <p:custDataLst>
              <p:tags r:id="rId11"/>
            </p:custDataLst>
          </p:nvPr>
        </p:nvSpPr>
        <p:spPr>
          <a:xfrm>
            <a:off x="3745317" y="4793978"/>
            <a:ext cx="4701366" cy="384721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lvl="0" algn="ctr"/>
            <a:r>
              <a:rPr lang="zh-CN" altLang="en-US" b="1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点击输入正文</a:t>
            </a:r>
            <a:endParaRPr lang="zh-CN" altLang="en-US" b="1" spc="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>
            <p:custDataLst>
              <p:tags r:id="rId12"/>
            </p:custDataLst>
          </p:nvPr>
        </p:nvSpPr>
        <p:spPr>
          <a:xfrm>
            <a:off x="3745316" y="3737057"/>
            <a:ext cx="4701367" cy="34337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noAutofit/>
          </a:bodyPr>
          <a:lstStyle/>
          <a:p>
            <a:pPr lvl="0" algn="ctr"/>
            <a:r>
              <a:rPr lang="zh-CN" altLang="en-US" b="1" spc="15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点击输入正文</a:t>
            </a:r>
            <a:endParaRPr lang="zh-CN" altLang="en-US" b="1" spc="15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itle 6"/>
          <p:cNvSpPr txBox="1"/>
          <p:nvPr>
            <p:custDataLst>
              <p:tags r:id="rId13"/>
            </p:custDataLst>
          </p:nvPr>
        </p:nvSpPr>
        <p:spPr>
          <a:xfrm>
            <a:off x="3745316" y="2839617"/>
            <a:ext cx="4701367" cy="74981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72000" tIns="36000" rIns="72000" bIns="360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rgbClr val="3C3C41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</a:defRPr>
            </a:lvl1pPr>
          </a:lstStyle>
          <a:p>
            <a:pPr lvl="0" algn="ctr">
              <a:lnSpc>
                <a:spcPct val="100000"/>
              </a:lnSpc>
              <a:spcAft>
                <a:spcPts val="800"/>
              </a:spcAft>
            </a:pPr>
            <a:r>
              <a:rPr lang="zh-CN" altLang="en-US" sz="4400" b="1" spc="300" dirty="0">
                <a:ln w="3175">
                  <a:noFill/>
                  <a:prstDash val="dash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点击输入大标题</a:t>
            </a:r>
            <a:endParaRPr lang="zh-CN" altLang="en-US" sz="4400" b="1" spc="300" dirty="0">
              <a:ln w="3175">
                <a:noFill/>
                <a:prstDash val="dash"/>
              </a:ln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4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05.xml><?xml version="1.0" encoding="utf-8"?>
<p:tagLst xmlns:p="http://schemas.openxmlformats.org/presentationml/2006/main">
  <p:tag name="KSO_WM_SLIDE_BACKGROUND_TYPE" val="topBottom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09.xml><?xml version="1.0" encoding="utf-8"?>
<p:tagLst xmlns:p="http://schemas.openxmlformats.org/presentationml/2006/main">
  <p:tag name="KSO_WM_SLIDE_BACKGROUND_TYPE" val="topBottom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_18*i*4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8*i*5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8*i*6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8*i*7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_18*i*8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_18*i*9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31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3631"/>
  <p:tag name="KSO_WM_TEMPLATE_MASTER_THUMB_INDEX" val="12"/>
  <p:tag name="KSO_WM_TEMPLATE_THUMBS_INDEX" val="1、4、7、8、9、12、14、15、16、19、24、27、28、29、30、31"/>
</p:tagLst>
</file>

<file path=ppt/tags/tag161.xml><?xml version="1.0" encoding="utf-8"?>
<p:tagLst xmlns:p="http://schemas.openxmlformats.org/presentationml/2006/main">
  <p:tag name="KSO_WM_UNIT_ISCONTENTS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1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部门工作汇报"/>
</p:tagLst>
</file>

<file path=ppt/tags/tag162.xml><?xml version="1.0" encoding="utf-8"?>
<p:tagLst xmlns:p="http://schemas.openxmlformats.org/presentationml/2006/main">
  <p:tag name="KSO_WM_UNIT_ISCONTENTSTITLE" val="0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1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副标题"/>
</p:tagLst>
</file>

<file path=ppt/tags/tag163.xml><?xml version="1.0" encoding="utf-8"?>
<p:tagLst xmlns:p="http://schemas.openxmlformats.org/presentationml/2006/main">
  <p:tag name="KSO_WM_UNIT_ISCONTENTSTITLE" val="0"/>
  <p:tag name="KSO_WM_UNIT_NOCLEAR" val="0"/>
  <p:tag name="KSO_WM_UNIT_VALUE" val="2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2"/>
  <p:tag name="KSO_WM_UNIT_ID" val="custom20203631_1*b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，简明扼要的阐述您的观点。"/>
</p:tagLst>
</file>

<file path=ppt/tags/tag164.xml><?xml version="1.0" encoding="utf-8"?>
<p:tagLst xmlns:p="http://schemas.openxmlformats.org/presentationml/2006/main">
  <p:tag name="KSO_WM_SLIDE_ID" val="custom20203631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3631"/>
  <p:tag name="KSO_WM_SLIDE_LAYOUT" val="a_b"/>
  <p:tag name="KSO_WM_SLIDE_LAYOUT_CNT" val="1_2"/>
  <p:tag name="KSO_WM_TEMPLATE_MASTER_THUMB_INDEX" val="12"/>
  <p:tag name="KSO_WM_TEMPLATE_THUMBS_INDEX" val="1、4、7、8、9、12、14、15、16、19、24、27、28、29、30、31"/>
  <p:tag name="KSO_WM_SPECIAL_SOURCE" val="bdnull"/>
</p:tagLst>
</file>

<file path=ppt/tags/tag16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2*l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166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2*l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2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16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2*l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16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2*l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2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2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b"/>
  <p:tag name="KSO_WM_UNIT_INDEX" val="1"/>
  <p:tag name="KSO_WM_UNIT_PRESET_TEXT" val="Contents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2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2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1"/>
  <p:tag name="KSO_WM_UNIT_NOCLEAR" val="0"/>
  <p:tag name="KSO_WM_UNIT_VALUE" val="4"/>
  <p:tag name="KSO_WM_UNIT_TYPE" val="a"/>
  <p:tag name="KSO_WM_UNIT_INDEX" val="1"/>
  <p:tag name="KSO_WM_UNIT_PRESET_TEXT" val="目 录"/>
</p:tagLst>
</file>

<file path=ppt/tags/tag174.xml><?xml version="1.0" encoding="utf-8"?>
<p:tagLst xmlns:p="http://schemas.openxmlformats.org/presentationml/2006/main">
  <p:tag name="KSO_WM_SLIDE_ID" val="custom20203631_2"/>
  <p:tag name="KSO_WM_TEMPLATE_SUBCATEGORY" val="0"/>
  <p:tag name="KSO_WM_TEMPLATE_MASTER_TYPE" val="1"/>
  <p:tag name="KSO_WM_TEMPLATE_COLOR_TYPE" val="1"/>
  <p:tag name="KSO_WM_SLIDE_ITEM_CNT" val="2"/>
  <p:tag name="KSO_WM_SLIDE_INDEX" val="2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3631"/>
  <p:tag name="KSO_WM_SLIDE_LAYOUT" val="a_b_l"/>
  <p:tag name="KSO_WM_SLIDE_LAYOUT_CNT" val="1_1_1"/>
  <p:tag name="KSO_WM_SLIDE_TYPE" val="contents"/>
  <p:tag name="KSO_WM_SLIDE_SUBTYPE" val="diag"/>
  <p:tag name="KSO_WM_SPECIAL_SOURCE" val="bdnull"/>
</p:tagLst>
</file>

<file path=ppt/tags/tag17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3*l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176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3*l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3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17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3*l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17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3*l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3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18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3*l_h_a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18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3*l_h_f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3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3*f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NOCLEAR" val="0"/>
  <p:tag name="KSO_WM_UNIT_VALUE" val="9"/>
  <p:tag name="KSO_WM_UNIT_TYPE" val="f"/>
  <p:tag name="KSO_WM_UNIT_INDEX" val="1"/>
  <p:tag name="KSO_WM_UNIT_PRESET_TEXT" val="Contents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3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3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1"/>
  <p:tag name="KSO_WM_UNIT_NOCLEAR" val="0"/>
  <p:tag name="KSO_WM_UNIT_VALUE" val="4"/>
  <p:tag name="KSO_WM_UNIT_TYPE" val="a"/>
  <p:tag name="KSO_WM_UNIT_INDEX" val="1"/>
  <p:tag name="KSO_WM_UNIT_PRESET_TEXT" val="目 录"/>
</p:tagLst>
</file>

<file path=ppt/tags/tag187.xml><?xml version="1.0" encoding="utf-8"?>
<p:tagLst xmlns:p="http://schemas.openxmlformats.org/presentationml/2006/main">
  <p:tag name="KSO_WM_SLIDE_ID" val="custom20203631_3"/>
  <p:tag name="KSO_WM_TEMPLATE_SUBCATEGORY" val="0"/>
  <p:tag name="KSO_WM_TEMPLATE_MASTER_TYPE" val="1"/>
  <p:tag name="KSO_WM_TEMPLATE_COLOR_TYPE" val="1"/>
  <p:tag name="KSO_WM_SLIDE_ITEM_CNT" val="3"/>
  <p:tag name="KSO_WM_SLIDE_INDEX" val="3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3631"/>
  <p:tag name="KSO_WM_SLIDE_LAYOUT" val="a_f_l"/>
  <p:tag name="KSO_WM_SLIDE_LAYOUT_CNT" val="1_1_1"/>
  <p:tag name="KSO_WM_SLIDE_TYPE" val="contents"/>
  <p:tag name="KSO_WM_SLIDE_SUBTYPE" val="diag"/>
  <p:tag name="KSO_WM_SPECIAL_SOURCE" val="bdnull"/>
</p:tagLst>
</file>

<file path=ppt/tags/tag18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4*l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18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4*l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4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19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4*l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19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4*l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4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19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4*l_h_a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195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4*l_h_f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4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19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4*l_h_a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198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4*l_h_f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4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UNIT_TYPE" val="y"/>
  <p:tag name="KSO_WM_UNIT_INDEX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4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b"/>
  <p:tag name="KSO_WM_UNIT_INDEX" val="1"/>
  <p:tag name="KSO_WM_UNIT_PRESET_TEXT" val="Contents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4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4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1"/>
  <p:tag name="KSO_WM_UNIT_NOCLEAR" val="0"/>
  <p:tag name="KSO_WM_UNIT_VALUE" val="4"/>
  <p:tag name="KSO_WM_UNIT_TYPE" val="a"/>
  <p:tag name="KSO_WM_UNIT_INDEX" val="1"/>
  <p:tag name="KSO_WM_UNIT_PRESET_TEXT" val="目 录"/>
</p:tagLst>
</file>

<file path=ppt/tags/tag203.xml><?xml version="1.0" encoding="utf-8"?>
<p:tagLst xmlns:p="http://schemas.openxmlformats.org/presentationml/2006/main">
  <p:tag name="KSO_WM_SLIDE_ID" val="custom20203631_4"/>
  <p:tag name="KSO_WM_TEMPLATE_SUBCATEGORY" val="0"/>
  <p:tag name="KSO_WM_TEMPLATE_MASTER_TYPE" val="1"/>
  <p:tag name="KSO_WM_TEMPLATE_COLOR_TYPE" val="1"/>
  <p:tag name="KSO_WM_SLIDE_ITEM_CNT" val="4"/>
  <p:tag name="KSO_WM_SLIDE_INDEX" val="4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3631"/>
  <p:tag name="KSO_WM_SLIDE_LAYOUT" val="a_b_l"/>
  <p:tag name="KSO_WM_SLIDE_LAYOUT_CNT" val="1_1_1"/>
  <p:tag name="KSO_WM_SLIDE_TYPE" val="contents"/>
  <p:tag name="KSO_WM_SLIDE_SUBTYPE" val="diag"/>
  <p:tag name="KSO_WM_SPECIAL_SOURCE" val="bdnull"/>
</p:tagLst>
</file>

<file path=ppt/tags/tag20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05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5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20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08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5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a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1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f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5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21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a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14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f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5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21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5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a*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17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5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5*l_h_f*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5*l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5_1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5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b"/>
  <p:tag name="KSO_WM_UNIT_INDEX" val="1"/>
  <p:tag name="KSO_WM_UNIT_PRESET_TEXT" val="Contents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5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5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1"/>
  <p:tag name="KSO_WM_UNIT_NOCLEAR" val="0"/>
  <p:tag name="KSO_WM_UNIT_VALUE" val="4"/>
  <p:tag name="KSO_WM_UNIT_TYPE" val="a"/>
  <p:tag name="KSO_WM_UNIT_INDEX" val="1"/>
  <p:tag name="KSO_WM_UNIT_PRESET_TEXT" val="目 录"/>
</p:tagLst>
</file>

<file path=ppt/tags/tag222.xml><?xml version="1.0" encoding="utf-8"?>
<p:tagLst xmlns:p="http://schemas.openxmlformats.org/presentationml/2006/main">
  <p:tag name="KSO_WM_SLIDE_ID" val="custom20203631_5"/>
  <p:tag name="KSO_WM_TEMPLATE_SUBCATEGORY" val="0"/>
  <p:tag name="KSO_WM_TEMPLATE_MASTER_TYPE" val="1"/>
  <p:tag name="KSO_WM_TEMPLATE_COLOR_TYPE" val="1"/>
  <p:tag name="KSO_WM_SLIDE_ITEM_CNT" val="5"/>
  <p:tag name="KSO_WM_SLIDE_INDEX" val="5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3631"/>
  <p:tag name="KSO_WM_SLIDE_LAYOUT" val="a_b_l"/>
  <p:tag name="KSO_WM_SLIDE_LAYOUT_CNT" val="1_1_1"/>
  <p:tag name="KSO_WM_SLIDE_TYPE" val="contents"/>
  <p:tag name="KSO_WM_SLIDE_SUBTYPE" val="diag"/>
  <p:tag name="KSO_WM_SPECIAL_SOURCE" val="bdnull"/>
</p:tagLst>
</file>

<file path=ppt/tags/tag22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24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6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22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27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6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229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a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f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6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232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a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33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f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6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23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5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a*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36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5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f*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6*l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5_1"/>
</p:tagLst>
</file>

<file path=ppt/tags/tag23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6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a*1_6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23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6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3631"/>
  <p:tag name="KSO_WM_DIAGRAM_GROUP_CODE" val="l1-1"/>
  <p:tag name="KSO_WM_UNIT_ID" val="custom20203631_6*l_h_f*1_6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6*l_h_i*1_6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l_h_i"/>
  <p:tag name="KSO_WM_UNIT_INDEX" val="1_6_1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6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b"/>
  <p:tag name="KSO_WM_UNIT_INDEX" val="1"/>
  <p:tag name="KSO_WM_UNIT_PRESET_TEXT" val="Contents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6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ID" val="custom20203631_6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1"/>
  <p:tag name="KSO_WM_UNIT_NOCLEAR" val="0"/>
  <p:tag name="KSO_WM_UNIT_VALUE" val="4"/>
  <p:tag name="KSO_WM_UNIT_TYPE" val="a"/>
  <p:tag name="KSO_WM_UNIT_INDEX" val="1"/>
  <p:tag name="KSO_WM_UNIT_PRESET_TEXT" val="目 录"/>
</p:tagLst>
</file>

<file path=ppt/tags/tag244.xml><?xml version="1.0" encoding="utf-8"?>
<p:tagLst xmlns:p="http://schemas.openxmlformats.org/presentationml/2006/main">
  <p:tag name="KSO_WM_SLIDE_ID" val="custom20203631_6"/>
  <p:tag name="KSO_WM_TEMPLATE_SUBCATEGORY" val="0"/>
  <p:tag name="KSO_WM_TEMPLATE_MASTER_TYPE" val="1"/>
  <p:tag name="KSO_WM_TEMPLATE_COLOR_TYPE" val="1"/>
  <p:tag name="KSO_WM_SLIDE_ITEM_CNT" val="6"/>
  <p:tag name="KSO_WM_SLIDE_INDEX" val="6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3631"/>
  <p:tag name="KSO_WM_SLIDE_LAYOUT" val="a_b_l"/>
  <p:tag name="KSO_WM_SLIDE_LAYOUT_CNT" val="1_1_1"/>
  <p:tag name="KSO_WM_SLIDE_TYPE" val="contents"/>
  <p:tag name="KSO_WM_SLIDE_SUBTYPE" val="diag"/>
  <p:tag name="KSO_WM_SPECIAL_SOURCE" val="bdnull"/>
</p:tagLst>
</file>

<file path=ppt/tags/tag245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3631_7*e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9"/>
  <p:tag name="KSO_WM_UNIT_TYPE" val="e"/>
  <p:tag name="KSO_WM_UNIT_INDEX" val="1"/>
  <p:tag name="KSO_WM_UNIT_PRESET_TEXT" val="第一章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7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8"/>
  <p:tag name="KSO_WM_UNIT_TYPE" val="b"/>
  <p:tag name="KSO_WM_UNIT_INDEX" val="1"/>
  <p:tag name="KSO_WM_UNIT_PRESET_TEXT" val="单击此处添加文本具体内容，简明扼要的阐述您的观点。"/>
</p:tagLst>
</file>

<file path=ppt/tags/tag247.xml><?xml version="1.0" encoding="utf-8"?>
<p:tagLst xmlns:p="http://schemas.openxmlformats.org/presentationml/2006/main">
  <p:tag name="KSO_WM_SLIDE_ID" val="custom20203631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3631"/>
  <p:tag name="KSO_WM_SLIDE_TYPE" val="sectionTitle"/>
  <p:tag name="KSO_WM_SLIDE_SUBTYPE" val="pureTxt"/>
  <p:tag name="KSO_WM_SLIDE_LAYOUT" val="b_e"/>
  <p:tag name="KSO_WM_SLIDE_LAYOUT_CNT" val="1_1"/>
  <p:tag name="KSO_WM_SPECIAL_SOURCE" val="bdnull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3631_8*i*1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UNIT_NOCLEAR" val="0"/>
  <p:tag name="KSO_WM_UNIT_VALUE" val="294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3631_8*f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点击此处添加正文，文字是您思想的提炼，为了演示发布的良好效果，请言简意赅的阐述您的观点。您的正文已经经简明扼要，字字珠玑，但信息却千丝万缕、错综复杂，需要用更多的文字来表述；但请您尽可能提炼思想的精髓，否则容易造成观者的阅读压力，适得其反。正如我们都希望改变世界，希望给别人带去光明，但更多时候我们只需要播下一颗种子，自然有微风吹拂，雨露滋养。恰如其分的表达观点，往往事半功倍。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3631_8*i*2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3631_8*i*3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3631_8*i*5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3631_8*i*6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8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8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256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8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</p:tagLst>
</file>

<file path=ppt/tags/tag257.xml><?xml version="1.0" encoding="utf-8"?>
<p:tagLst xmlns:p="http://schemas.openxmlformats.org/presentationml/2006/main">
  <p:tag name="KSO_WM_SLIDE_ID" val="custom20203631_8"/>
  <p:tag name="KSO_WM_TEMPLATE_SUBCATEGORY" val="15"/>
  <p:tag name="KSO_WM_SLIDE_ITEM_CNT" val="0"/>
  <p:tag name="KSO_WM_SLIDE_INDEX" val="8"/>
  <p:tag name="KSO_WM_TAG_VERSION" val="1.0"/>
  <p:tag name="KSO_WM_BEAUTIFY_FLAG" val="#wm#"/>
  <p:tag name="KSO_WM_TEMPLATE_CATEGORY" val="custom"/>
  <p:tag name="KSO_WM_TEMPLATE_INDEX" val="20203631"/>
  <p:tag name="KSO_WM_SLIDE_LAYOUT" val="a_b_f"/>
  <p:tag name="KSO_WM_SLIDE_LAYOUT_CNT" val="1_1_1"/>
  <p:tag name="KSO_WM_SLIDE_TYPE" val="text"/>
  <p:tag name="KSO_WM_SLIDE_SUBTYPE" val="pureTxt"/>
  <p:tag name="KSO_WM_SLIDE_SIZE" val="886*467"/>
  <p:tag name="KSO_WM_SLIDE_POSITION" val="37*22"/>
  <p:tag name="KSO_WM_TEMPLATE_MASTER_TYPE" val="1"/>
  <p:tag name="KSO_WM_TEMPLATE_COLOR_TYPE" val="1"/>
  <p:tag name="KSO_WM_SPECIAL_SOURCE" val="bdnull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3631_9*i*1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4"/>
  <p:tag name="KSO_WM_UNIT_ID" val="custom20203631_9*i*4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9"/>
  <p:tag name="KSO_WM_UNIT_ID" val="custom20203631_9*i*9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9*i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custom20203631_9*i*5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custom20203631_9*i*6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custom20203631_9*i*7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8"/>
  <p:tag name="KSO_WM_UNIT_ID" val="custom20203631_9*i*8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0"/>
  <p:tag name="KSO_WM_UNIT_ID" val="custom20203631_9*i*10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custom20203631_9*i*3"/>
  <p:tag name="KSO_WM_TEMPLATE_CATEGORY" val="custom"/>
  <p:tag name="KSO_WM_TEMPLATE_INDEX" val="20203631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NOCLEAR" val="0"/>
  <p:tag name="KSO_WM_UNIT_VALUE" val="1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2"/>
  <p:tag name="KSO_WM_UNIT_ID" val="custom20203631_9*f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点击输入正文"/>
</p:tagLst>
</file>

<file path=ppt/tags/tag269.xml><?xml version="1.0" encoding="utf-8"?>
<p:tagLst xmlns:p="http://schemas.openxmlformats.org/presentationml/2006/main"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3631_9*f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点击输入正文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ISCONTENTSTITLE" val="0"/>
  <p:tag name="KSO_WM_UNIT_NOCLEAR" val="0"/>
  <p:tag name="KSO_WM_UNIT_VALUE" val="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9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点击输入大标题"/>
</p:tagLst>
</file>

<file path=ppt/tags/tag271.xml><?xml version="1.0" encoding="utf-8"?>
<p:tagLst xmlns:p="http://schemas.openxmlformats.org/presentationml/2006/main">
  <p:tag name="KSO_WM_BEAUTIFY_FLAG" val="#wm#"/>
  <p:tag name="KSO_WM_TEMPLATE_CATEGORY" val="custom"/>
  <p:tag name="KSO_WM_TEMPLATE_INDEX" val="20203631"/>
  <p:tag name="KSO_WM_SLIDE_ID" val="custom20203631_9"/>
  <p:tag name="KSO_WM_TEMPLATE_SUBCATEGORY" val="0"/>
  <p:tag name="KSO_WM_SLIDE_TYPE" val="text"/>
  <p:tag name="KSO_WM_SLIDE_SUBTYPE" val="pureTxt"/>
  <p:tag name="KSO_WM_SLIDE_ITEM_CNT" val="0"/>
  <p:tag name="KSO_WM_SLIDE_INDEX" val="9"/>
  <p:tag name="KSO_WM_SLIDE_SIZE" val="691*540"/>
  <p:tag name="KSO_WM_SLIDE_POSITION" val="270*0"/>
  <p:tag name="KSO_WM_TAG_VERSION" val="1.0"/>
  <p:tag name="KSO_WM_SLIDE_LAYOUT" val="a_f"/>
  <p:tag name="KSO_WM_SLIDE_LAYOUT_CNT" val="1_2"/>
  <p:tag name="KSO_WM_TEMPLATE_MASTER_TYPE" val="1"/>
  <p:tag name="KSO_WM_TEMPLATE_COLOR_TYPE" val="1"/>
  <p:tag name="KSO_WM_SPECIAL_SOURCE" val="bdnull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0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COLOR_SCHEME_SHAPE_ID" val="48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0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1"/>
  <p:tag name="KSO_WM_UNIT_COLOR_SCHEME_SHAPE_ID" val="45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0*l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2"/>
  <p:tag name="KSO_WM_UNIT_TYPE" val="l_i"/>
  <p:tag name="KSO_WM_UNIT_INDEX" val="1_1"/>
  <p:tag name="KSO_WM_UNIT_COLOR_SCHEME_SHAPE_ID" val="240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275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0*l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2"/>
  <p:tag name="KSO_WM_UNIT_TYPE" val="l_h_a"/>
  <p:tag name="KSO_WM_UNIT_INDEX" val="1_1_1"/>
  <p:tag name="KSO_WM_UNIT_COLOR_SCHEME_SHAPE_ID" val="118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276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0*l_h_f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2"/>
  <p:tag name="KSO_WM_UNIT_TYPE" val="l_h_f"/>
  <p:tag name="KSO_WM_UNIT_INDEX" val="1_1_1"/>
  <p:tag name="KSO_WM_UNIT_COLOR_SCHEME_SHAPE_ID" val="119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0*l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2"/>
  <p:tag name="KSO_WM_UNIT_COLOR_SCHEME_SHAPE_ID" val="116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0*l_h_i*1_1_3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1_3"/>
  <p:tag name="KSO_WM_UNIT_COLOR_SCHEME_SHAPE_ID" val="117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279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0*l_h_a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2"/>
  <p:tag name="KSO_WM_UNIT_TYPE" val="l_h_a"/>
  <p:tag name="KSO_WM_UNIT_INDEX" val="1_2_1"/>
  <p:tag name="KSO_WM_UNIT_COLOR_SCHEME_SHAPE_ID" val="18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0*l_h_f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2"/>
  <p:tag name="KSO_WM_UNIT_TYPE" val="l_h_f"/>
  <p:tag name="KSO_WM_UNIT_INDEX" val="1_2_1"/>
  <p:tag name="KSO_WM_UNIT_COLOR_SCHEME_SHAPE_ID" val="18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0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COLOR_SCHEME_SHAPE_ID" val="60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0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2"/>
  <p:tag name="KSO_WM_UNIT_TYPE" val="l_h_i"/>
  <p:tag name="KSO_WM_UNIT_INDEX" val="1_2_1"/>
  <p:tag name="KSO_WM_UNIT_COLOR_SCHEME_SHAPE_ID" val="153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283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10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l1-2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0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  <p:tag name="KSO_WM_DIAGRAM_GROUP_CODE" val="l1-2"/>
</p:tagLst>
</file>

<file path=ppt/tags/tag285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10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l1-2"/>
</p:tagLst>
</file>

<file path=ppt/tags/tag286.xml><?xml version="1.0" encoding="utf-8"?>
<p:tagLst xmlns:p="http://schemas.openxmlformats.org/presentationml/2006/main">
  <p:tag name="KSO_WM_BEAUTIFY_FLAG" val="#wm#"/>
  <p:tag name="KSO_WM_TEMPLATE_CATEGORY" val="custom"/>
  <p:tag name="KSO_WM_TEMPLATE_INDEX" val="20203631"/>
  <p:tag name="KSO_WM_SLIDE_ID" val="custom20203631_10"/>
  <p:tag name="KSO_WM_SLIDE_ITEM_CNT" val="2"/>
  <p:tag name="KSO_WM_SLIDE_INDEX" val="10"/>
  <p:tag name="KSO_WM_TAG_VERSION" val="1.0"/>
  <p:tag name="KSO_WM_DIAGRAM_GROUP_CODE" val="l1-2"/>
  <p:tag name="KSO_WM_SLIDE_DIAGTYPE" val="l"/>
  <p:tag name="KSO_WM_SLIDE_LAYOUT" val="a_b_l"/>
  <p:tag name="KSO_WM_SLIDE_LAYOUT_CNT" val="1_1_1"/>
  <p:tag name="KSO_WM_SLIDE_TYPE" val="text"/>
  <p:tag name="KSO_WM_SLIDE_SUBTYPE" val="diag"/>
  <p:tag name="KSO_WM_SLIDE_SIZE" val="960.492*139.955"/>
  <p:tag name="KSO_WM_SLIDE_POSITION" val="0*232.773"/>
  <p:tag name="KSO_WM_SLIDE_COLORSCHEME_VERSION" val="3.2"/>
  <p:tag name="KSO_WM_TEMPLATE_SUBCATEGORY" val="0"/>
  <p:tag name="KSO_WM_TEMPLATE_MASTER_TYPE" val="1"/>
  <p:tag name="KSO_WM_TEMPLATE_COLOR_TYPE" val="1"/>
  <p:tag name="KSO_WM_SPECIAL_SOURCE" val="bdnull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3_1"/>
  <p:tag name="KSO_WM_UNIT_COLOR_SCHEME_SHAPE_ID" val="48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4_1"/>
  <p:tag name="KSO_WM_UNIT_COLOR_SCHEME_SHAPE_ID" val="49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2_1"/>
  <p:tag name="KSO_WM_UNIT_COLOR_SCHEME_SHAPE_ID" val="46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1_1"/>
  <p:tag name="KSO_WM_UNIT_COLOR_SCHEME_SHAPE_ID" val="45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1"/>
  <p:tag name="KSO_WM_UNIT_COLOR_SCHEME_SHAPE_ID" val="240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2"/>
  <p:tag name="KSO_WM_UNIT_COLOR_SCHEME_SHAPE_ID" val="102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3"/>
  <p:tag name="KSO_WM_UNIT_COLOR_SCHEME_SHAPE_ID" val="112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294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1*l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1_1"/>
  <p:tag name="KSO_WM_UNIT_COLOR_SCHEME_SHAPE_ID" val="118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295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1*l_h_f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1_1"/>
  <p:tag name="KSO_WM_UNIT_COLOR_SCHEME_SHAPE_ID" val="119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1_2"/>
  <p:tag name="KSO_WM_UNIT_COLOR_SCHEME_SHAPE_ID" val="116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1_3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1_3"/>
  <p:tag name="KSO_WM_UNIT_COLOR_SCHEME_SHAPE_ID" val="117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298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1*l_h_a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2_1"/>
  <p:tag name="KSO_WM_UNIT_COLOR_SCHEME_SHAPE_ID" val="12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299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1*l_h_f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2_1"/>
  <p:tag name="KSO_WM_UNIT_COLOR_SCHEME_SHAPE_ID" val="12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2_1"/>
  <p:tag name="KSO_WM_UNIT_COLOR_SCHEME_SHAPE_ID" val="122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2_1"/>
  <p:tag name="KSO_WM_UNIT_COLOR_SCHEME_SHAPE_ID" val="123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02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1*l_h_a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3_1"/>
  <p:tag name="KSO_WM_UNIT_COLOR_SCHEME_SHAPE_ID" val="18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03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1*l_h_f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3_1"/>
  <p:tag name="KSO_WM_UNIT_COLOR_SCHEME_SHAPE_ID" val="18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3_1"/>
  <p:tag name="KSO_WM_UNIT_COLOR_SCHEME_SHAPE_ID" val="60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3_1"/>
  <p:tag name="KSO_WM_UNIT_COLOR_SCHEME_SHAPE_ID" val="153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06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11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l1-3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1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  <p:tag name="KSO_WM_DIAGRAM_GROUP_CODE" val="l1-3"/>
</p:tagLst>
</file>

<file path=ppt/tags/tag308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11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l1-3"/>
</p:tagLst>
</file>

<file path=ppt/tags/tag309.xml><?xml version="1.0" encoding="utf-8"?>
<p:tagLst xmlns:p="http://schemas.openxmlformats.org/presentationml/2006/main">
  <p:tag name="KSO_WM_BEAUTIFY_FLAG" val="#wm#"/>
  <p:tag name="KSO_WM_TEMPLATE_CATEGORY" val="custom"/>
  <p:tag name="KSO_WM_TEMPLATE_INDEX" val="20203631"/>
  <p:tag name="KSO_WM_SLIDE_ID" val="custom20203631_11"/>
  <p:tag name="KSO_WM_SLIDE_ITEM_CNT" val="4"/>
  <p:tag name="KSO_WM_SLIDE_INDEX" val="11"/>
  <p:tag name="KSO_WM_TAG_VERSION" val="1.0"/>
  <p:tag name="KSO_WM_DIAGRAM_GROUP_CODE" val="l1-3"/>
  <p:tag name="KSO_WM_SLIDE_DIAGTYPE" val="l"/>
  <p:tag name="KSO_WM_SLIDE_LAYOUT" val="a_b_l"/>
  <p:tag name="KSO_WM_SLIDE_LAYOUT_CNT" val="1_1_1"/>
  <p:tag name="KSO_WM_SLIDE_TYPE" val="text"/>
  <p:tag name="KSO_WM_SLIDE_SUBTYPE" val="diag"/>
  <p:tag name="KSO_WM_SLIDE_SIZE" val="960.492*272.627"/>
  <p:tag name="KSO_WM_SLIDE_POSITION" val="0*154.773"/>
  <p:tag name="KSO_WM_SLIDE_COLORSCHEME_VERSION" val="3.2"/>
  <p:tag name="KSO_WM_TEMPLATE_SUBCATEGORY" val="0"/>
  <p:tag name="KSO_WM_TEMPLATE_MASTER_TYPE" val="1"/>
  <p:tag name="KSO_WM_TEMPLATE_COLOR_TYPE" val="1"/>
  <p:tag name="KSO_WM_SPECIAL_SOURCE" val="bdnull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3_1"/>
  <p:tag name="KSO_WM_UNIT_COLOR_SCHEME_SHAPE_ID" val="48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4_1"/>
  <p:tag name="KSO_WM_UNIT_COLOR_SCHEME_SHAPE_ID" val="49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5_1"/>
  <p:tag name="KSO_WM_UNIT_COLOR_SCHEME_SHAPE_ID" val="50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2_1"/>
  <p:tag name="KSO_WM_UNIT_COLOR_SCHEME_SHAPE_ID" val="46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1_1"/>
  <p:tag name="KSO_WM_UNIT_COLOR_SCHEME_SHAPE_ID" val="45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3"/>
  <p:tag name="KSO_WM_UNIT_COLOR_SCHEME_SHAPE_ID" val="240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2"/>
  <p:tag name="KSO_WM_UNIT_COLOR_SCHEME_SHAPE_ID" val="102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1"/>
  <p:tag name="KSO_WM_UNIT_COLOR_SCHEME_SHAPE_ID" val="112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18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2*l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1_1"/>
  <p:tag name="KSO_WM_UNIT_COLOR_SCHEME_SHAPE_ID" val="118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19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2*l_h_f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1_1"/>
  <p:tag name="KSO_WM_UNIT_COLOR_SCHEME_SHAPE_ID" val="119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1_2"/>
  <p:tag name="KSO_WM_UNIT_COLOR_SCHEME_SHAPE_ID" val="116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1_3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1_3"/>
  <p:tag name="KSO_WM_UNIT_COLOR_SCHEME_SHAPE_ID" val="117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22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2*l_h_a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2_1"/>
  <p:tag name="KSO_WM_UNIT_COLOR_SCHEME_SHAPE_ID" val="12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23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2*l_h_f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2_1"/>
  <p:tag name="KSO_WM_UNIT_COLOR_SCHEME_SHAPE_ID" val="12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2_1"/>
  <p:tag name="KSO_WM_UNIT_COLOR_SCHEME_SHAPE_ID" val="122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2_1"/>
  <p:tag name="KSO_WM_UNIT_COLOR_SCHEME_SHAPE_ID" val="123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26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2*l_h_a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3_1"/>
  <p:tag name="KSO_WM_UNIT_COLOR_SCHEME_SHAPE_ID" val="18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27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2*l_h_f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3_1"/>
  <p:tag name="KSO_WM_UNIT_COLOR_SCHEME_SHAPE_ID" val="18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3_1"/>
  <p:tag name="KSO_WM_UNIT_COLOR_SCHEME_SHAPE_ID" val="60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3_1"/>
  <p:tag name="KSO_WM_UNIT_COLOR_SCHEME_SHAPE_ID" val="153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2*l_h_a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4_1"/>
  <p:tag name="KSO_WM_UNIT_COLOR_SCHEME_SHAPE_ID" val="19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31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2*l_h_f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4_1"/>
  <p:tag name="KSO_WM_UNIT_COLOR_SCHEME_SHAPE_ID" val="19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4_1"/>
  <p:tag name="KSO_WM_UNIT_COLOR_SCHEME_SHAPE_ID" val="59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4_1"/>
  <p:tag name="KSO_WM_UNIT_COLOR_SCHEME_SHAPE_ID" val="154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34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12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l1-3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2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  <p:tag name="KSO_WM_DIAGRAM_GROUP_CODE" val="l1-3"/>
</p:tagLst>
</file>

<file path=ppt/tags/tag336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12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l1-3"/>
</p:tagLst>
</file>

<file path=ppt/tags/tag337.xml><?xml version="1.0" encoding="utf-8"?>
<p:tagLst xmlns:p="http://schemas.openxmlformats.org/presentationml/2006/main">
  <p:tag name="KSO_WM_BEAUTIFY_FLAG" val="#wm#"/>
  <p:tag name="KSO_WM_TEMPLATE_CATEGORY" val="custom"/>
  <p:tag name="KSO_WM_TEMPLATE_INDEX" val="20203631"/>
  <p:tag name="KSO_WM_SLIDE_ID" val="custom20203631_12"/>
  <p:tag name="KSO_WM_SLIDE_ITEM_CNT" val="5"/>
  <p:tag name="KSO_WM_SLIDE_INDEX" val="12"/>
  <p:tag name="KSO_WM_TAG_VERSION" val="1.0"/>
  <p:tag name="KSO_WM_DIAGRAM_GROUP_CODE" val="l1-3"/>
  <p:tag name="KSO_WM_SLIDE_DIAGTYPE" val="l"/>
  <p:tag name="KSO_WM_SLIDE_LAYOUT" val="a_b_l"/>
  <p:tag name="KSO_WM_SLIDE_LAYOUT_CNT" val="1_1_1"/>
  <p:tag name="KSO_WM_SLIDE_TYPE" val="text"/>
  <p:tag name="KSO_WM_SLIDE_SUBTYPE" val="diag"/>
  <p:tag name="KSO_WM_SLIDE_SIZE" val="960.492*385.227"/>
  <p:tag name="KSO_WM_SLIDE_POSITION" val="0*154.773"/>
  <p:tag name="KSO_WM_SLIDE_COLORSCHEME_VERSION" val="3.2"/>
  <p:tag name="KSO_WM_TEMPLATE_SUBCATEGORY" val="0"/>
  <p:tag name="KSO_WM_TEMPLATE_MASTER_TYPE" val="1"/>
  <p:tag name="KSO_WM_TEMPLATE_COLOR_TYPE" val="1"/>
  <p:tag name="KSO_WM_SPECIAL_SOURCE" val="bdnull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4_1"/>
  <p:tag name="KSO_WM_UNIT_COLOR_SCHEME_SHAPE_ID" val="48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5_1"/>
  <p:tag name="KSO_WM_UNIT_COLOR_SCHEME_SHAPE_ID" val="49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6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6_1"/>
  <p:tag name="KSO_WM_UNIT_COLOR_SCHEME_SHAPE_ID" val="50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2_1"/>
  <p:tag name="KSO_WM_UNIT_COLOR_SCHEME_SHAPE_ID" val="46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3_1"/>
  <p:tag name="KSO_WM_UNIT_COLOR_SCHEME_SHAPE_ID" val="47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1_1"/>
  <p:tag name="KSO_WM_UNIT_COLOR_SCHEME_SHAPE_ID" val="45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3"/>
  <p:tag name="KSO_WM_UNIT_COLOR_SCHEME_SHAPE_ID" val="240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i*1_4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4"/>
  <p:tag name="KSO_WM_UNIT_COLOR_SCHEME_SHAPE_ID" val="102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1"/>
  <p:tag name="KSO_WM_UNIT_COLOR_SCHEME_SHAPE_ID" val="112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3"/>
  <p:tag name="KSO_WM_UNIT_TYPE" val="l_i"/>
  <p:tag name="KSO_WM_UNIT_INDEX" val="1_2"/>
  <p:tag name="KSO_WM_UNIT_COLOR_SCHEME_SHAPE_ID" val="113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48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3*l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1_1"/>
  <p:tag name="KSO_WM_UNIT_COLOR_SCHEME_SHAPE_ID" val="118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49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3*l_h_f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1_1"/>
  <p:tag name="KSO_WM_UNIT_COLOR_SCHEME_SHAPE_ID" val="119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1_2"/>
  <p:tag name="KSO_WM_UNIT_COLOR_SCHEME_SHAPE_ID" val="116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1_3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1_3"/>
  <p:tag name="KSO_WM_UNIT_COLOR_SCHEME_SHAPE_ID" val="117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52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3*l_h_a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2_1"/>
  <p:tag name="KSO_WM_UNIT_COLOR_SCHEME_SHAPE_ID" val="12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53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3*l_h_f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2_1"/>
  <p:tag name="KSO_WM_UNIT_COLOR_SCHEME_SHAPE_ID" val="12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2_1"/>
  <p:tag name="KSO_WM_UNIT_COLOR_SCHEME_SHAPE_ID" val="122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2_1"/>
  <p:tag name="KSO_WM_UNIT_COLOR_SCHEME_SHAPE_ID" val="123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56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3*l_h_a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3_1"/>
  <p:tag name="KSO_WM_UNIT_COLOR_SCHEME_SHAPE_ID" val="130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57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3*l_h_f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3_1"/>
  <p:tag name="KSO_WM_UNIT_COLOR_SCHEME_SHAPE_ID" val="131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3_1"/>
  <p:tag name="KSO_WM_UNIT_COLOR_SCHEME_SHAPE_ID" val="128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3_1"/>
  <p:tag name="KSO_WM_UNIT_COLOR_SCHEME_SHAPE_ID" val="129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3*l_h_a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4_1"/>
  <p:tag name="KSO_WM_UNIT_COLOR_SCHEME_SHAPE_ID" val="18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61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3*l_h_f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4_1"/>
  <p:tag name="KSO_WM_UNIT_COLOR_SCHEME_SHAPE_ID" val="18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4_1"/>
  <p:tag name="KSO_WM_UNIT_COLOR_SCHEME_SHAPE_ID" val="60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4_1"/>
  <p:tag name="KSO_WM_UNIT_COLOR_SCHEME_SHAPE_ID" val="153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64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3*l_h_a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3"/>
  <p:tag name="KSO_WM_UNIT_TYPE" val="l_h_a"/>
  <p:tag name="KSO_WM_UNIT_INDEX" val="1_5_1"/>
  <p:tag name="KSO_WM_UNIT_COLOR_SCHEME_SHAPE_ID" val="19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65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3*l_h_f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3"/>
  <p:tag name="KSO_WM_UNIT_TYPE" val="l_h_f"/>
  <p:tag name="KSO_WM_UNIT_INDEX" val="1_5_1"/>
  <p:tag name="KSO_WM_UNIT_COLOR_SCHEME_SHAPE_ID" val="19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5_1"/>
  <p:tag name="KSO_WM_UNIT_COLOR_SCHEME_SHAPE_ID" val="59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l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3"/>
  <p:tag name="KSO_WM_UNIT_TYPE" val="l_h_i"/>
  <p:tag name="KSO_WM_UNIT_INDEX" val="1_5_1"/>
  <p:tag name="KSO_WM_UNIT_COLOR_SCHEME_SHAPE_ID" val="154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68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13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l1-3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3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  <p:tag name="KSO_WM_DIAGRAM_GROUP_CODE" val="l1-3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13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l1-3"/>
</p:tagLst>
</file>

<file path=ppt/tags/tag371.xml><?xml version="1.0" encoding="utf-8"?>
<p:tagLst xmlns:p="http://schemas.openxmlformats.org/presentationml/2006/main">
  <p:tag name="KSO_WM_BEAUTIFY_FLAG" val="#wm#"/>
  <p:tag name="KSO_WM_TEMPLATE_CATEGORY" val="custom"/>
  <p:tag name="KSO_WM_TEMPLATE_INDEX" val="20203631"/>
  <p:tag name="KSO_WM_SLIDE_ID" val="custom20203631_13"/>
  <p:tag name="KSO_WM_SLIDE_ITEM_CNT" val="6"/>
  <p:tag name="KSO_WM_SLIDE_INDEX" val="13"/>
  <p:tag name="KSO_WM_TAG_VERSION" val="1.0"/>
  <p:tag name="KSO_WM_DIAGRAM_GROUP_CODE" val="l1-3"/>
  <p:tag name="KSO_WM_SLIDE_DIAGTYPE" val="l"/>
  <p:tag name="KSO_WM_SLIDE_LAYOUT" val="a_b_l"/>
  <p:tag name="KSO_WM_SLIDE_LAYOUT_CNT" val="1_1_1"/>
  <p:tag name="KSO_WM_SLIDE_TYPE" val="text"/>
  <p:tag name="KSO_WM_SLIDE_SUBTYPE" val="diag"/>
  <p:tag name="KSO_WM_SLIDE_SIZE" val="960.492*421.577"/>
  <p:tag name="KSO_WM_SLIDE_POSITION" val="0*118.423"/>
  <p:tag name="KSO_WM_SLIDE_COLORSCHEME_VERSION" val="3.2"/>
  <p:tag name="KSO_WM_TEMPLATE_SUBCATEGORY" val="0"/>
  <p:tag name="KSO_WM_TEMPLATE_MASTER_TYPE" val="1"/>
  <p:tag name="KSO_WM_TEMPLATE_COLOR_TYPE" val="1"/>
  <p:tag name="KSO_WM_SPECIAL_SOURCE" val="bdnull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4_1"/>
  <p:tag name="KSO_WM_UNIT_COLOR_SCHEME_SHAPE_ID" val="48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5_1"/>
  <p:tag name="KSO_WM_UNIT_COLOR_SCHEME_SHAPE_ID" val="49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6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6_1"/>
  <p:tag name="KSO_WM_UNIT_COLOR_SCHEME_SHAPE_ID" val="50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2_1"/>
  <p:tag name="KSO_WM_UNIT_COLOR_SCHEME_SHAPE_ID" val="46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3_1"/>
  <p:tag name="KSO_WM_UNIT_COLOR_SCHEME_SHAPE_ID" val="47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1_1"/>
  <p:tag name="KSO_WM_UNIT_COLOR_SCHEME_SHAPE_ID" val="45"/>
  <p:tag name="KSO_WM_UNIT_COLOR_SCHEME_PARENT_PAGE" val="0_5"/>
  <p:tag name="KSO_WM_UNIT_FOIL_COLOR" val="1"/>
  <p:tag name="KSO_WM_UNIT_DIAGRAM_MODELTYPE" val="stripeEnum"/>
  <p:tag name="KSO_WM_UNIT_SUBTYPE" val="b"/>
  <p:tag name="KSO_WM_UNIT_FILL_FORE_SCHEMECOLOR_INDEX" val="14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4"/>
  <p:tag name="KSO_WM_UNIT_TYPE" val="l_i"/>
  <p:tag name="KSO_WM_UNIT_INDEX" val="1_3"/>
  <p:tag name="KSO_WM_UNIT_COLOR_SCHEME_SHAPE_ID" val="240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i*1_5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4"/>
  <p:tag name="KSO_WM_UNIT_TYPE" val="l_i"/>
  <p:tag name="KSO_WM_UNIT_INDEX" val="1_5"/>
  <p:tag name="KSO_WM_UNIT_COLOR_SCHEME_SHAPE_ID" val="102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i*1_4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4"/>
  <p:tag name="KSO_WM_UNIT_TYPE" val="l_i"/>
  <p:tag name="KSO_WM_UNIT_INDEX" val="1_4"/>
  <p:tag name="KSO_WM_UNIT_COLOR_SCHEME_SHAPE_ID" val="103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4"/>
  <p:tag name="KSO_WM_UNIT_TYPE" val="l_i"/>
  <p:tag name="KSO_WM_UNIT_INDEX" val="1_1"/>
  <p:tag name="KSO_WM_UNIT_COLOR_SCHEME_SHAPE_ID" val="112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DIAGRAM_GROUP_CODE" val="l1-4"/>
  <p:tag name="KSO_WM_UNIT_TYPE" val="l_i"/>
  <p:tag name="KSO_WM_UNIT_INDEX" val="1_2"/>
  <p:tag name="KSO_WM_UNIT_COLOR_SCHEME_SHAPE_ID" val="113"/>
  <p:tag name="KSO_WM_UNIT_COLOR_SCHEME_PARENT_PAGE" val="0_5"/>
  <p:tag name="KSO_WM_UNIT_DECOLORIZATION" val="1"/>
  <p:tag name="KSO_WM_UNIT_DIAGRAM_MODELTYPE" val="stripeEnum"/>
  <p:tag name="KSO_WM_UNIT_LINE_FORE_SCHEMECOLOR_INDEX" val="14"/>
  <p:tag name="KSO_WM_UNIT_LINE_FILL_TYPE" val="2"/>
  <p:tag name="KSO_WM_UNIT_USESOURCEFORMAT_APPLY" val="1"/>
</p:tagLst>
</file>

<file path=ppt/tags/tag383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4*l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4"/>
  <p:tag name="KSO_WM_UNIT_TYPE" val="l_h_a"/>
  <p:tag name="KSO_WM_UNIT_INDEX" val="1_1_1"/>
  <p:tag name="KSO_WM_UNIT_COLOR_SCHEME_SHAPE_ID" val="118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84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4*l_h_f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4"/>
  <p:tag name="KSO_WM_UNIT_TYPE" val="l_h_f"/>
  <p:tag name="KSO_WM_UNIT_INDEX" val="1_1_1"/>
  <p:tag name="KSO_WM_UNIT_COLOR_SCHEME_SHAPE_ID" val="119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1_2"/>
  <p:tag name="KSO_WM_UNIT_COLOR_SCHEME_SHAPE_ID" val="116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1_3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1_3"/>
  <p:tag name="KSO_WM_UNIT_COLOR_SCHEME_SHAPE_ID" val="117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87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4*l_h_a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4"/>
  <p:tag name="KSO_WM_UNIT_TYPE" val="l_h_a"/>
  <p:tag name="KSO_WM_UNIT_INDEX" val="1_2_1"/>
  <p:tag name="KSO_WM_UNIT_COLOR_SCHEME_SHAPE_ID" val="12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88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4*l_h_f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4"/>
  <p:tag name="KSO_WM_UNIT_TYPE" val="l_h_f"/>
  <p:tag name="KSO_WM_UNIT_INDEX" val="1_2_1"/>
  <p:tag name="KSO_WM_UNIT_COLOR_SCHEME_SHAPE_ID" val="12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2_1"/>
  <p:tag name="KSO_WM_UNIT_COLOR_SCHEME_SHAPE_ID" val="122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2_1"/>
  <p:tag name="KSO_WM_UNIT_COLOR_SCHEME_SHAPE_ID" val="123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91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4*l_h_a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4"/>
  <p:tag name="KSO_WM_UNIT_TYPE" val="l_h_a"/>
  <p:tag name="KSO_WM_UNIT_INDEX" val="1_3_1"/>
  <p:tag name="KSO_WM_UNIT_COLOR_SCHEME_SHAPE_ID" val="130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92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4*l_h_f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4"/>
  <p:tag name="KSO_WM_UNIT_TYPE" val="l_h_f"/>
  <p:tag name="KSO_WM_UNIT_INDEX" val="1_3_1"/>
  <p:tag name="KSO_WM_UNIT_COLOR_SCHEME_SHAPE_ID" val="131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3_1"/>
  <p:tag name="KSO_WM_UNIT_COLOR_SCHEME_SHAPE_ID" val="128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3_1"/>
  <p:tag name="KSO_WM_UNIT_COLOR_SCHEME_SHAPE_ID" val="129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95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4*l_h_a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4"/>
  <p:tag name="KSO_WM_UNIT_TYPE" val="l_h_a"/>
  <p:tag name="KSO_WM_UNIT_INDEX" val="1_4_1"/>
  <p:tag name="KSO_WM_UNIT_COLOR_SCHEME_SHAPE_ID" val="18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96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4*l_h_f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4"/>
  <p:tag name="KSO_WM_UNIT_TYPE" val="l_h_f"/>
  <p:tag name="KSO_WM_UNIT_INDEX" val="1_4_1"/>
  <p:tag name="KSO_WM_UNIT_COLOR_SCHEME_SHAPE_ID" val="18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4_1"/>
  <p:tag name="KSO_WM_UNIT_COLOR_SCHEME_SHAPE_ID" val="60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4_1"/>
  <p:tag name="KSO_WM_UNIT_COLOR_SCHEME_SHAPE_ID" val="153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399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4*l_h_a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4"/>
  <p:tag name="KSO_WM_UNIT_TYPE" val="l_h_a"/>
  <p:tag name="KSO_WM_UNIT_INDEX" val="1_5_1"/>
  <p:tag name="KSO_WM_UNIT_COLOR_SCHEME_SHAPE_ID" val="19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4*l_h_f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4"/>
  <p:tag name="KSO_WM_UNIT_TYPE" val="l_h_f"/>
  <p:tag name="KSO_WM_UNIT_INDEX" val="1_5_1"/>
  <p:tag name="KSO_WM_UNIT_COLOR_SCHEME_SHAPE_ID" val="19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5_1"/>
  <p:tag name="KSO_WM_UNIT_COLOR_SCHEME_SHAPE_ID" val="59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5_1"/>
  <p:tag name="KSO_WM_UNIT_COLOR_SCHEME_SHAPE_ID" val="154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403.xml><?xml version="1.0" encoding="utf-8"?>
<p:tagLst xmlns:p="http://schemas.openxmlformats.org/presentationml/2006/main">
  <p:tag name="KSO_WM_UNIT_TEXT_PART_ID_V2" val="c-1-1"/>
  <p:tag name="KSO_WM_UNIT_HIGHLIGHT" val="0"/>
  <p:tag name="KSO_WM_UNIT_COMPATIBLE" val="0"/>
  <p:tag name="KSO_WM_UNIT_DIAGRAM_ISNUMVISUAL" val="0"/>
  <p:tag name="KSO_WM_UNIT_DIAGRAM_ISREFERUNIT" val="0"/>
  <p:tag name="KSO_WM_UNIT_ID" val="custom20203631_14*l_h_a*1_6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PRESET_TEXT" val="单击添加小标题"/>
  <p:tag name="KSO_WM_UNIT_NOCLEAR" val="0"/>
  <p:tag name="KSO_WM_UNIT_VALUE" val="11"/>
  <p:tag name="KSO_WM_DIAGRAM_GROUP_CODE" val="l1-4"/>
  <p:tag name="KSO_WM_UNIT_TYPE" val="l_h_a"/>
  <p:tag name="KSO_WM_UNIT_INDEX" val="1_6_1"/>
  <p:tag name="KSO_WM_UNIT_COLOR_SCHEME_SHAPE_ID" val="204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404.xml><?xml version="1.0" encoding="utf-8"?>
<p:tagLst xmlns:p="http://schemas.openxmlformats.org/presentationml/2006/main">
  <p:tag name="KSO_WM_UNIT_TEXT_PART_ID_V2" val="d-1-1"/>
  <p:tag name="KSO_WM_UNIT_HIGHLIGHT" val="0"/>
  <p:tag name="KSO_WM_UNIT_COMPATIBLE" val="0"/>
  <p:tag name="KSO_WM_UNIT_DIAGRAM_ISNUMVISUAL" val="0"/>
  <p:tag name="KSO_WM_UNIT_DIAGRAM_ISREFERUNIT" val="0"/>
  <p:tag name="KSO_WM_UNIT_ID" val="custom20203631_14*l_h_f*1_6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PRESET_TEXT" val="点击此处添加正文，文字是您思想的提炼。"/>
  <p:tag name="KSO_WM_UNIT_NOCLEAR" val="0"/>
  <p:tag name="KSO_WM_UNIT_VALUE" val="26"/>
  <p:tag name="KSO_WM_DIAGRAM_GROUP_CODE" val="l1-4"/>
  <p:tag name="KSO_WM_UNIT_TYPE" val="l_h_f"/>
  <p:tag name="KSO_WM_UNIT_INDEX" val="1_6_1"/>
  <p:tag name="KSO_WM_UNIT_COLOR_SCHEME_SHAPE_ID" val="205"/>
  <p:tag name="KSO_WM_UNIT_COLOR_SCHEME_PARENT_PAGE" val="0_5"/>
  <p:tag name="KSO_WM_UNIT_DIAGRAM_MODELTYPE" val="stripeEnum"/>
  <p:tag name="KSO_WM_UNIT_TEXT_FILL_FORE_SCHEMECOLOR_INDEX" val="13"/>
  <p:tag name="KSO_WM_UNIT_TEXT_FILL_TYPE" val="1"/>
  <p:tag name="KSO_WM_UNIT_USESOURCEFORMAT_APPLY" val="1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6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6_1"/>
  <p:tag name="KSO_WM_UNIT_COLOR_SCHEME_SHAPE_ID" val="61"/>
  <p:tag name="KSO_WM_UNIT_COLOR_SCHEME_PARENT_PAGE" val="0_5"/>
  <p:tag name="KSO_WM_UNIT_FOIL_COLOR" val="1"/>
  <p:tag name="KSO_WM_UNIT_DIAGRAM_MODELTYPE" val="stripeEnum"/>
  <p:tag name="KSO_WM_UNIT_SUBTYPE" val="e"/>
  <p:tag name="KSO_WM_UNIT_FILL_FORE_SCHEMECOLOR_INDEX" val="14"/>
  <p:tag name="KSO_WM_UNIT_FILL_TYPE" val="1"/>
  <p:tag name="KSO_WM_UNIT_LINE_FORE_SCHEMECOLOR_INDEX" val="14"/>
  <p:tag name="KSO_WM_UNIT_LINE_FILL_TYPE" val="2"/>
  <p:tag name="KSO_WM_UNIT_TEXT_FILL_FORE_SCHEMECOLOR_INDEX" val="14"/>
  <p:tag name="KSO_WM_UNIT_TEXT_FILL_TYPE" val="1"/>
  <p:tag name="KSO_WM_UNIT_USESOURCEFORMAT_APPLY" val="1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l_h_i*1_6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DIAGRAM_GROUP_CODE" val="l1-4"/>
  <p:tag name="KSO_WM_UNIT_TYPE" val="l_h_i"/>
  <p:tag name="KSO_WM_UNIT_INDEX" val="1_6_1"/>
  <p:tag name="KSO_WM_UNIT_COLOR_SCHEME_SHAPE_ID" val="155"/>
  <p:tag name="KSO_WM_UNIT_COLOR_SCHEME_PARENT_PAGE" val="0_5"/>
  <p:tag name="KSO_WM_UNIT_DIAGRAM_MODELTYPE" val="stripeEnum"/>
  <p:tag name="KSO_WM_UNIT_SUBTYPE" val="d"/>
  <p:tag name="KSO_WM_UNIT_TEXT_FILL_FORE_SCHEMECOLOR_INDEX" val="14"/>
  <p:tag name="KSO_WM_UNIT_TEXT_FILL_TYPE" val="1"/>
  <p:tag name="KSO_WM_UNIT_USESOURCEFORMAT_APPLY" val="1"/>
</p:tagLst>
</file>

<file path=ppt/tags/tag407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14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l1-4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4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  <p:tag name="KSO_WM_DIAGRAM_GROUP_CODE" val="l1-4"/>
</p:tagLst>
</file>

<file path=ppt/tags/tag409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14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l1-4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BEAUTIFY_FLAG" val="#wm#"/>
  <p:tag name="KSO_WM_TEMPLATE_CATEGORY" val="custom"/>
  <p:tag name="KSO_WM_TEMPLATE_INDEX" val="20203631"/>
  <p:tag name="KSO_WM_SLIDE_ID" val="custom20203631_14"/>
  <p:tag name="KSO_WM_SLIDE_ITEM_CNT" val="6"/>
  <p:tag name="KSO_WM_SLIDE_INDEX" val="14"/>
  <p:tag name="KSO_WM_TAG_VERSION" val="1.0"/>
  <p:tag name="KSO_WM_DIAGRAM_GROUP_CODE" val="l1-4"/>
  <p:tag name="KSO_WM_SLIDE_DIAGTYPE" val="l"/>
  <p:tag name="KSO_WM_SLIDE_LAYOUT" val="a_b_l"/>
  <p:tag name="KSO_WM_SLIDE_LAYOUT_CNT" val="1_1_1"/>
  <p:tag name="KSO_WM_SLIDE_TYPE" val="text"/>
  <p:tag name="KSO_WM_SLIDE_SUBTYPE" val="diag"/>
  <p:tag name="KSO_WM_SLIDE_SIZE" val="960.492*421.577"/>
  <p:tag name="KSO_WM_SLIDE_POSITION" val="0*118.423"/>
  <p:tag name="KSO_WM_SLIDE_COLORSCHEME_VERSION" val="3.2"/>
  <p:tag name="KSO_WM_TEMPLATE_SUBCATEGORY" val="0"/>
  <p:tag name="KSO_WM_TEMPLATE_MASTER_TYPE" val="1"/>
  <p:tag name="KSO_WM_TEMPLATE_COLOR_TYPE" val="1"/>
  <p:tag name="KSO_WM_SPECIAL_SOURCE" val="bdnull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1"/>
  <p:tag name="KSO_WM_UNIT_DIAGRAM_ISREFERUNIT" val="0"/>
  <p:tag name="KSO_WM_UNIT_ID" val="custom20203631_15*ε_h_h_h_i*1_2_3_2_1"/>
  <p:tag name="KSO_WM_TEMPLATE_CATEGORY" val="custom"/>
  <p:tag name="KSO_WM_TEMPLATE_INDEX" val="20203631"/>
  <p:tag name="KSO_WM_UNIT_LAYERLEVEL" val="1_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h_i"/>
  <p:tag name="KSO_WM_UNIT_INDEX" val="1_2_3_2_1"/>
  <p:tag name="KSO_WM_UNIT_DIAGRAM_NUMVISUAL_CHANGE_DIRECTIONS" val="8"/>
  <p:tag name="KSO_WM_UNIT_DIAGRAM_NUMVISUAL_CHANGE_MODES" val="4"/>
  <p:tag name="KSO_WM_UNIT_DIAGRAM_NUM_VALUE" val="65"/>
  <p:tag name="KSO_WM_UNIT_DIAGRAM_NUMVISUAL_BIND_NUMID" val="c642f08a-3f26-41d9-815b-6bcb005232f8"/>
  <p:tag name="KSO_WM_UNIT_DIAGRAM_NUMVISUAL_MAX_WIDTH" val="294.0419"/>
  <p:tag name="KSO_WM_UNIT_DIAGRAM_NUMVISUAL_MAX_HEIGHT" val="18.26976"/>
  <p:tag name="KSO_WM_UNIT_DIAGRAM_SUBTYPE" val="m"/>
  <p:tag name="KSO_WM_UNIT_FILL_FORE_SCHEMECOLOR_INDEX" val="6"/>
  <p:tag name="KSO_WM_UNIT_FILL_TYPE" val="1"/>
  <p:tag name="KSO_WM_UNIT_USESOURCEFORMAT_APPLY" val="1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i*1_2_3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i"/>
  <p:tag name="KSO_WM_UNIT_INDEX" val="1_2_3_2"/>
  <p:tag name="KSO_WM_UNIT_DIAGRAM_SUBTYPE" val="m"/>
  <p:tag name="KSO_WM_UNIT_FILL_FORE_SCHEMECOLOR_INDEX" val="6"/>
  <p:tag name="KSO_WM_UNIT_FILL_TYPE" val="1"/>
  <p:tag name="KSO_WM_UNIT_USESOURCEFORMAT_APPLY" val="1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1"/>
  <p:tag name="KSO_WM_UNIT_DIAGRAM_ISREFERUNIT" val="0"/>
  <p:tag name="KSO_WM_UNIT_ID" val="custom20203631_15*ε_h_h_h_i*1_2_1_2_1"/>
  <p:tag name="KSO_WM_TEMPLATE_CATEGORY" val="custom"/>
  <p:tag name="KSO_WM_TEMPLATE_INDEX" val="20203631"/>
  <p:tag name="KSO_WM_UNIT_LAYERLEVEL" val="1_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h_i"/>
  <p:tag name="KSO_WM_UNIT_INDEX" val="1_2_1_2_1"/>
  <p:tag name="KSO_WM_UNIT_DIAGRAM_NUMVISUAL_CHANGE_DIRECTIONS" val="8"/>
  <p:tag name="KSO_WM_UNIT_DIAGRAM_NUMVISUAL_CHANGE_MODES" val="4"/>
  <p:tag name="KSO_WM_UNIT_DIAGRAM_NUM_VALUE" val="70"/>
  <p:tag name="KSO_WM_UNIT_DIAGRAM_NUMVISUAL_BIND_NUMID" val="de588c25-2f25-457f-a73a-10a2d0e0b0ec"/>
  <p:tag name="KSO_WM_UNIT_DIAGRAM_NUMVISUAL_MAX_WIDTH" val="277.5914"/>
  <p:tag name="KSO_WM_UNIT_DIAGRAM_NUMVISUAL_MAX_HEIGHT" val="18.26976"/>
  <p:tag name="KSO_WM_UNIT_DIAGRAM_SUBTYPE" val="m"/>
  <p:tag name="KSO_WM_UNIT_FILL_FORE_SCHEMECOLOR_INDEX" val="8"/>
  <p:tag name="KSO_WM_UNIT_FILL_TYPE" val="1"/>
  <p:tag name="KSO_WM_UNIT_USESOURCEFORMAT_APPLY" val="1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i*1_2_1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i"/>
  <p:tag name="KSO_WM_UNIT_INDEX" val="1_2_1_2"/>
  <p:tag name="KSO_WM_UNIT_DIAGRAM_SUBTYPE" val="m"/>
  <p:tag name="KSO_WM_UNIT_FILL_FORE_SCHEMECOLOR_INDEX" val="8"/>
  <p:tag name="KSO_WM_UNIT_FILL_TYPE" val="1"/>
  <p:tag name="KSO_WM_UNIT_USESOURCEFORMAT_APPLY" val="1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f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DIAGRAM_MODELTYPE" val="numdgm"/>
  <p:tag name="KSO_WM_UNIT_DIAGRAM_MAX_ITEM_COUNT" val="0"/>
  <p:tag name="KSO_WM_UNIT_NOCLEAR" val="0"/>
  <p:tag name="KSO_WM_UNIT_VALUE" val="54"/>
  <p:tag name="KSO_WM_DIAGRAM_GROUP_CODE" val="ε1-1"/>
  <p:tag name="KSO_WM_UNIT_TYPE" val="f"/>
  <p:tag name="KSO_WM_UNIT_INDEX" val="2"/>
  <p:tag name="KSO_WM_UNIT_USESOURCEFORMAT_APPLY" val="1"/>
  <p:tag name="KSO_WM_UNIT_PRESET_TEXT" val="点击此处添加您的具体内容，请简明扼要的阐述您想表达的数据内容。根据需要可酌情增减文字。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f*1_2_1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UNIT_NOCLEAR" val="0"/>
  <p:tag name="KSO_WM_DIAGRAM_GROUP_CODE" val="ε1-1"/>
  <p:tag name="KSO_WM_UNIT_TYPE" val="ε_h_h_f"/>
  <p:tag name="KSO_WM_UNIT_INDEX" val="1_2_1_1"/>
  <p:tag name="KSO_WM_UNIT_VALUE" val="18"/>
  <p:tag name="KSO_WM_UNIT_DIAGRAM_SUBTYPE" val="m"/>
  <p:tag name="KSO_WM_UNIT_USESOURCEFORMAT_APPLY" val="1"/>
  <p:tag name="KSO_WM_UNIT_PRESET_TEXT" val="单击此处添加正文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1"/>
  <p:tag name="KSO_WM_UNIT_DIAGRAM_ISREFERUNIT" val="0"/>
  <p:tag name="KSO_WM_UNIT_ID" val="custom20203631_15*ε_h_h_h_f*1_2_1_1_1"/>
  <p:tag name="KSO_WM_TEMPLATE_CATEGORY" val="custom"/>
  <p:tag name="KSO_WM_TEMPLATE_INDEX" val="20203631"/>
  <p:tag name="KSO_WM_UNIT_LAYERLEVEL" val="1_1_1_1_1"/>
  <p:tag name="KSO_WM_TAG_VERSION" val="1.0"/>
  <p:tag name="KSO_WM_BEAUTIFY_FLAG" val="#wm#"/>
  <p:tag name="KSO_WM_UNIT_DIAGRAM_MODELTYPE" val="numdgm"/>
  <p:tag name="KSO_WM_UNIT_DIAGRAM_MAX_ITEM_COUNT" val="5"/>
  <p:tag name="KSO_WM_UNIT_NOCLEAR" val="0"/>
  <p:tag name="KSO_WM_DIAGRAM_GROUP_CODE" val="ε1-1"/>
  <p:tag name="KSO_WM_UNIT_TYPE" val="ε_h_h_h_f"/>
  <p:tag name="KSO_WM_UNIT_INDEX" val="1_2_1_1_1"/>
  <p:tag name="KSO_WM_UNIT_DIAGRAM_NUMVISUAL_CHANGE_MODES" val="32"/>
  <p:tag name="KSO_WM_UNIT_VALUE" val="2"/>
  <p:tag name="KSO_WM_UNIT_DIAGRAM_NUM_VALUE" val="70"/>
  <p:tag name="KSO_WM_UNIT_DIAGRAM_NUMVISUAL_BIND_NUMID" val="de588c25-2f25-457f-a73a-10a2d0e0b0ec"/>
  <p:tag name="KSO_WM_UNIT_DIAGRAM_SUBTYPE" val="m"/>
  <p:tag name="KSO_WM_UNIT_USESOURCEFORMAT_APPLY" val="1"/>
  <p:tag name="KSO_WM_UNIT_PRESET_TEXT" val="70%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i*1_2_1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i"/>
  <p:tag name="KSO_WM_UNIT_INDEX" val="1_2_1_1"/>
  <p:tag name="KSO_WM_UNIT_DIAGRAM_SUBTYPE" val="m"/>
  <p:tag name="KSO_WM_UNIT_FILL_FORE_SCHEMECOLOR_INDEX" val="8"/>
  <p:tag name="KSO_WM_UNIT_FILL_TYPE" val="1"/>
  <p:tag name="KSO_WM_UNIT_USESOURCEFORMAT_APPLY" val="1"/>
</p:tagLst>
</file>

<file path=ppt/tags/tag4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a*1_2_1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UNIT_ISCONTENTSTITLE" val="0"/>
  <p:tag name="KSO_WM_UNIT_NOCLEAR" val="0"/>
  <p:tag name="KSO_WM_DIAGRAM_GROUP_CODE" val="ε1-1"/>
  <p:tag name="KSO_WM_UNIT_TYPE" val="ε_h_h_a"/>
  <p:tag name="KSO_WM_UNIT_INDEX" val="1_2_1_1"/>
  <p:tag name="KSO_WM_UNIT_VALUE" val="4"/>
  <p:tag name="KSO_WM_UNIT_DIAGRAM_SUBTYPE" val="m"/>
  <p:tag name="KSO_WM_UNIT_USESOURCEFORMAT_APPLY" val="1"/>
  <p:tag name="KSO_WM_UNIT_PRESET_TEXT" val="小标题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f*1_2_2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UNIT_NOCLEAR" val="0"/>
  <p:tag name="KSO_WM_DIAGRAM_GROUP_CODE" val="ε1-1"/>
  <p:tag name="KSO_WM_UNIT_TYPE" val="ε_h_h_f"/>
  <p:tag name="KSO_WM_UNIT_INDEX" val="1_2_2_1"/>
  <p:tag name="KSO_WM_UNIT_VALUE" val="13"/>
  <p:tag name="KSO_WM_UNIT_DIAGRAM_SUBTYPE" val="m"/>
  <p:tag name="KSO_WM_UNIT_USESOURCEFORMAT_APPLY" val="1"/>
  <p:tag name="KSO_WM_UNIT_PRESET_TEXT" val="点击此处添加补充信息"/>
</p:tagLst>
</file>

<file path=ppt/tags/tag421.xml><?xml version="1.0" encoding="utf-8"?>
<p:tagLst xmlns:p="http://schemas.openxmlformats.org/presentationml/2006/main">
  <p:tag name="KSO_WM_UNIT_HIGHLIGHT" val="0"/>
  <p:tag name="KSO_WM_UNIT_COMPATIBLE" val="0"/>
  <p:tag name="KSO_WM_UNIT_DIAGRAM_ISNUMVISUAL" val="1"/>
  <p:tag name="KSO_WM_UNIT_DIAGRAM_ISREFERUNIT" val="0"/>
  <p:tag name="KSO_WM_UNIT_ID" val="custom20203631_15*ε_h_h_h_f*1_2_2_1_1"/>
  <p:tag name="KSO_WM_TEMPLATE_CATEGORY" val="custom"/>
  <p:tag name="KSO_WM_TEMPLATE_INDEX" val="20203631"/>
  <p:tag name="KSO_WM_UNIT_LAYERLEVEL" val="1_1_1_1_1"/>
  <p:tag name="KSO_WM_TAG_VERSION" val="1.0"/>
  <p:tag name="KSO_WM_BEAUTIFY_FLAG" val="#wm#"/>
  <p:tag name="KSO_WM_UNIT_DIAGRAM_MODELTYPE" val="numdgm"/>
  <p:tag name="KSO_WM_UNIT_DIAGRAM_MAX_ITEM_COUNT" val="5"/>
  <p:tag name="KSO_WM_UNIT_NOCLEAR" val="0"/>
  <p:tag name="KSO_WM_DIAGRAM_GROUP_CODE" val="ε1-1"/>
  <p:tag name="KSO_WM_UNIT_TYPE" val="ε_h_h_h_f"/>
  <p:tag name="KSO_WM_UNIT_INDEX" val="1_2_2_1_1"/>
  <p:tag name="KSO_WM_UNIT_DIAGRAM_NUMVISUAL_CHANGE_MODES" val="32"/>
  <p:tag name="KSO_WM_UNIT_VALUE" val="2"/>
  <p:tag name="KSO_WM_UNIT_DIAGRAM_NUM_VALUE" val="55"/>
  <p:tag name="KSO_WM_UNIT_DIAGRAM_NUMVISUAL_BIND_NUMID" val="37dbb8b3-3928-4377-87e6-0bd23f6d7e4d"/>
  <p:tag name="KSO_WM_UNIT_DIAGRAM_SUBTYPE" val="m"/>
  <p:tag name="KSO_WM_UNIT_USESOURCEFORMAT_APPLY" val="1"/>
  <p:tag name="KSO_WM_UNIT_PRESET_TEXT" val="55%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i*1_2_2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i"/>
  <p:tag name="KSO_WM_UNIT_INDEX" val="1_2_2_1"/>
  <p:tag name="KSO_WM_UNIT_DIAGRAM_SUBTYPE" val="m"/>
  <p:tag name="KSO_WM_UNIT_FILL_FORE_SCHEMECOLOR_INDEX" val="7"/>
  <p:tag name="KSO_WM_UNIT_FILL_TYPE" val="1"/>
  <p:tag name="KSO_WM_UNIT_USESOURCEFORMAT_APPLY" val="1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a*1_2_2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UNIT_ISCONTENTSTITLE" val="0"/>
  <p:tag name="KSO_WM_UNIT_NOCLEAR" val="0"/>
  <p:tag name="KSO_WM_DIAGRAM_GROUP_CODE" val="ε1-1"/>
  <p:tag name="KSO_WM_UNIT_TYPE" val="ε_h_h_a"/>
  <p:tag name="KSO_WM_UNIT_INDEX" val="1_2_2_1"/>
  <p:tag name="KSO_WM_UNIT_VALUE" val="3"/>
  <p:tag name="KSO_WM_UNIT_DIAGRAM_SUBTYPE" val="m"/>
  <p:tag name="KSO_WM_UNIT_USESOURCEFORMAT_APPLY" val="1"/>
  <p:tag name="KSO_WM_UNIT_PRESET_TEXT" val="小标题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1"/>
  <p:tag name="KSO_WM_UNIT_DIAGRAM_SUBTYPE" val="m"/>
  <p:tag name="KSO_WM_UNIT_FILL_FORE_SCHEMECOLOR_INDEX" val="14"/>
  <p:tag name="KSO_WM_UNIT_FILL_TYPE" val="1"/>
  <p:tag name="KSO_WM_UNIT_USESOURCEFORMAT_APPLY" val="1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9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9"/>
  <p:tag name="KSO_WM_UNIT_DIAGRAM_SUBTYPE" val="m"/>
  <p:tag name="KSO_WM_UNIT_FILL_FORE_SCHEMECOLOR_INDEX" val="6"/>
  <p:tag name="KSO_WM_UNIT_FILL_TYPE" val="1"/>
  <p:tag name="KSO_WM_UNIT_USESOURCEFORMAT_APPLY" val="1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10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10"/>
  <p:tag name="KSO_WM_UNIT_DIAGRAM_SUBTYPE" val="m"/>
  <p:tag name="KSO_WM_UNIT_FILL_FORE_SCHEMECOLOR_INDEX" val="6"/>
  <p:tag name="KSO_WM_UNIT_FILL_TYPE" val="1"/>
  <p:tag name="KSO_WM_UNIT_USESOURCEFORMAT_APPLY" val="1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1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11"/>
  <p:tag name="KSO_WM_UNIT_DIAGRAM_SUBTYPE" val="m"/>
  <p:tag name="KSO_WM_UNIT_FILL_FORE_SCHEMECOLOR_INDEX" val="6"/>
  <p:tag name="KSO_WM_UNIT_FILL_TYPE" val="1"/>
  <p:tag name="KSO_WM_UNIT_USESOURCEFORMAT_APPLY" val="1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1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12"/>
  <p:tag name="KSO_WM_UNIT_DIAGRAM_SUBTYPE" val="m"/>
  <p:tag name="KSO_WM_UNIT_FILL_FORE_SCHEMECOLOR_INDEX" val="6"/>
  <p:tag name="KSO_WM_UNIT_FILL_TYPE" val="1"/>
  <p:tag name="KSO_WM_UNIT_USESOURCEFORMAT_APPLY" val="1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13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13"/>
  <p:tag name="KSO_WM_UNIT_DIAGRAM_SUBTYPE" val="m"/>
  <p:tag name="KSO_WM_UNIT_FILL_FORE_SCHEMECOLOR_INDEX" val="6"/>
  <p:tag name="KSO_WM_UNIT_FILL_TYPE" val="1"/>
  <p:tag name="KSO_WM_UNIT_USESOURCEFORMAT_APPLY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14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14"/>
  <p:tag name="KSO_WM_UNIT_DIAGRAM_SUBTYPE" val="m"/>
  <p:tag name="KSO_WM_UNIT_FILL_FORE_SCHEMECOLOR_INDEX" val="6"/>
  <p:tag name="KSO_WM_UNIT_FILL_TYPE" val="1"/>
  <p:tag name="KSO_WM_UNIT_USESOURCEFORMAT_APPLY" val="1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15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15"/>
  <p:tag name="KSO_WM_UNIT_DIAGRAM_SUBTYPE" val="m"/>
  <p:tag name="KSO_WM_UNIT_FILL_FORE_SCHEMECOLOR_INDEX" val="6"/>
  <p:tag name="KSO_WM_UNIT_FILL_TYPE" val="1"/>
  <p:tag name="KSO_WM_UNIT_USESOURCEFORMAT_APPLY" val="1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16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16"/>
  <p:tag name="KSO_WM_UNIT_DIAGRAM_SUBTYPE" val="m"/>
  <p:tag name="KSO_WM_UNIT_FILL_FORE_SCHEMECOLOR_INDEX" val="6"/>
  <p:tag name="KSO_WM_UNIT_FILL_TYPE" val="1"/>
  <p:tag name="KSO_WM_UNIT_USESOURCEFORMAT_APPLY" val="1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2"/>
  <p:tag name="KSO_WM_UNIT_DIAGRAM_SUBTYPE" val="m"/>
  <p:tag name="KSO_WM_UNIT_FILL_FORE_SCHEMECOLOR_INDEX" val="6"/>
  <p:tag name="KSO_WM_UNIT_FILL_TYPE" val="1"/>
  <p:tag name="KSO_WM_UNIT_USESOURCEFORMAT_APPLY" val="1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3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3"/>
  <p:tag name="KSO_WM_UNIT_DIAGRAM_SUBTYPE" val="m"/>
  <p:tag name="KSO_WM_UNIT_FILL_FORE_SCHEMECOLOR_INDEX" val="6"/>
  <p:tag name="KSO_WM_UNIT_FILL_TYPE" val="1"/>
  <p:tag name="KSO_WM_UNIT_USESOURCEFORMAT_APPLY" val="1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4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4"/>
  <p:tag name="KSO_WM_UNIT_DIAGRAM_SUBTYPE" val="m"/>
  <p:tag name="KSO_WM_UNIT_FILL_FORE_SCHEMECOLOR_INDEX" val="6"/>
  <p:tag name="KSO_WM_UNIT_FILL_TYPE" val="1"/>
  <p:tag name="KSO_WM_UNIT_USESOURCEFORMAT_APPLY" val="1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5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5"/>
  <p:tag name="KSO_WM_UNIT_DIAGRAM_SUBTYPE" val="m"/>
  <p:tag name="KSO_WM_UNIT_FILL_FORE_SCHEMECOLOR_INDEX" val="14"/>
  <p:tag name="KSO_WM_UNIT_FILL_TYPE" val="1"/>
  <p:tag name="KSO_WM_UNIT_LINE_FORE_SCHEMECOLOR_INDEX" val="5"/>
  <p:tag name="KSO_WM_UNIT_LINE_FILL_TYPE" val="2"/>
  <p:tag name="KSO_WM_UNIT_USESOURCEFORMAT_APPLY" val="1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6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6"/>
  <p:tag name="KSO_WM_UNIT_DIAGRAM_SUBTYPE" val="m"/>
  <p:tag name="KSO_WM_UNIT_FILL_FORE_SCHEMECOLOR_INDEX" val="6"/>
  <p:tag name="KSO_WM_UNIT_FILL_TYPE" val="1"/>
  <p:tag name="KSO_WM_UNIT_USESOURCEFORMAT_APPLY" val="1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1"/>
  <p:tag name="KSO_WM_UNIT_DIAGRAM_ISREFERUNIT" val="0"/>
  <p:tag name="KSO_WM_UNIT_ID" val="custom20203631_15*ε_h_h_f*1_1_1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UNIT_NOCLEAR" val="0"/>
  <p:tag name="KSO_WM_UNIT_VALUE" val="2"/>
  <p:tag name="KSO_WM_DIAGRAM_GROUP_CODE" val="ε1-1"/>
  <p:tag name="KSO_WM_UNIT_TYPE" val="ε_h_h_f"/>
  <p:tag name="KSO_WM_UNIT_INDEX" val="1_1_1_1"/>
  <p:tag name="KSO_WM_UNIT_DIAGRAM_NUMVISUAL_CHANGE_MODES" val="32"/>
  <p:tag name="KSO_WM_UNIT_DIAGRAM_NUM_VALUE" val="70"/>
  <p:tag name="KSO_WM_UNIT_DIAGRAM_NUMVISUAL_BIND_NUMID" val="895c41a6-ed8a-41b7-963c-88146a55b334"/>
  <p:tag name="KSO_WM_UNIT_DIAGRAM_SUBTYPE" val="m"/>
  <p:tag name="KSO_WM_UNIT_USESOURCEFORMAT_APPLY" val="1"/>
  <p:tag name="KSO_WM_UNIT_PRESET_TEXT" val="70%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UNIT_ISCONTENTSTITLE" val="0"/>
  <p:tag name="KSO_WM_UNIT_NOCLEAR" val="0"/>
  <p:tag name="KSO_WM_UNIT_VALUE" val="6"/>
  <p:tag name="KSO_WM_DIAGRAM_GROUP_CODE" val="ε1-1"/>
  <p:tag name="KSO_WM_UNIT_TYPE" val="ε_h_a"/>
  <p:tag name="KSO_WM_UNIT_INDEX" val="1_1_1"/>
  <p:tag name="KSO_WM_UNIT_DIAGRAM_SUBTYPE" val="m"/>
  <p:tag name="KSO_WM_UNIT_USESOURCEFORMAT_APPLY" val="1"/>
  <p:tag name="KSO_WM_UNIT_PRESET_TEXT" val="项目完成度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7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7"/>
  <p:tag name="KSO_WM_UNIT_DIAGRAM_SUBTYPE" val="m"/>
  <p:tag name="KSO_WM_UNIT_FILL_FORE_SCHEMECOLOR_INDEX" val="5"/>
  <p:tag name="KSO_WM_UNIT_FILL_TYPE" val="1"/>
  <p:tag name="KSO_WM_UNIT_USESOURCEFORMAT_APPLY" val="1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i*1_1_8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i"/>
  <p:tag name="KSO_WM_UNIT_INDEX" val="1_1_8"/>
  <p:tag name="KSO_WM_UNIT_DIAGRAM_SUBTYPE" val="m"/>
  <p:tag name="KSO_WM_UNIT_FILL_FORE_SCHEMECOLOR_INDEX" val="5"/>
  <p:tag name="KSO_WM_UNIT_FILL_TYPE" val="1"/>
  <p:tag name="KSO_WM_UNIT_USESOURCEFORMAT_APPLY" val="1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1"/>
  <p:tag name="KSO_WM_UNIT_DIAGRAM_ISREFERUNIT" val="0"/>
  <p:tag name="KSO_WM_UNIT_ID" val="custom20203631_15*ε_h_h_h_f*1_2_3_1_1"/>
  <p:tag name="KSO_WM_TEMPLATE_CATEGORY" val="custom"/>
  <p:tag name="KSO_WM_TEMPLATE_INDEX" val="20203631"/>
  <p:tag name="KSO_WM_UNIT_LAYERLEVEL" val="1_1_1_1_1"/>
  <p:tag name="KSO_WM_TAG_VERSION" val="1.0"/>
  <p:tag name="KSO_WM_BEAUTIFY_FLAG" val="#wm#"/>
  <p:tag name="KSO_WM_UNIT_DIAGRAM_MODELTYPE" val="numdgm"/>
  <p:tag name="KSO_WM_UNIT_DIAGRAM_MAX_ITEM_COUNT" val="5"/>
  <p:tag name="KSO_WM_UNIT_NOCLEAR" val="0"/>
  <p:tag name="KSO_WM_DIAGRAM_GROUP_CODE" val="ε1-1"/>
  <p:tag name="KSO_WM_UNIT_TYPE" val="ε_h_h_h_f"/>
  <p:tag name="KSO_WM_UNIT_INDEX" val="1_2_3_1_1"/>
  <p:tag name="KSO_WM_UNIT_DIAGRAM_NUMVISUAL_CHANGE_MODES" val="32"/>
  <p:tag name="KSO_WM_UNIT_VALUE" val="2"/>
  <p:tag name="KSO_WM_UNIT_DIAGRAM_NUM_VALUE" val="65"/>
  <p:tag name="KSO_WM_UNIT_DIAGRAM_NUMVISUAL_BIND_NUMID" val="c642f08a-3f26-41d9-815b-6bcb005232f8"/>
  <p:tag name="KSO_WM_UNIT_DIAGRAM_SUBTYPE" val="m"/>
  <p:tag name="KSO_WM_UNIT_USESOURCEFORMAT_APPLY" val="1"/>
  <p:tag name="KSO_WM_UNIT_PRESET_TEXT" val="65%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i*1_2_3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i"/>
  <p:tag name="KSO_WM_UNIT_INDEX" val="1_2_3_1"/>
  <p:tag name="KSO_WM_UNIT_DIAGRAM_SUBTYPE" val="m"/>
  <p:tag name="KSO_WM_UNIT_FILL_FORE_SCHEMECOLOR_INDEX" val="6"/>
  <p:tag name="KSO_WM_UNIT_FILL_TYPE" val="1"/>
  <p:tag name="KSO_WM_UNIT_USESOURCEFORMAT_APPLY" val="1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a*1_2_3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UNIT_ISCONTENTSTITLE" val="0"/>
  <p:tag name="KSO_WM_UNIT_NOCLEAR" val="0"/>
  <p:tag name="KSO_WM_DIAGRAM_GROUP_CODE" val="ε1-1"/>
  <p:tag name="KSO_WM_UNIT_TYPE" val="ε_h_h_a"/>
  <p:tag name="KSO_WM_UNIT_INDEX" val="1_2_3_1"/>
  <p:tag name="KSO_WM_UNIT_VALUE" val="3"/>
  <p:tag name="KSO_WM_UNIT_DIAGRAM_SUBTYPE" val="m"/>
  <p:tag name="KSO_WM_UNIT_USESOURCEFORMAT_APPLY" val="1"/>
  <p:tag name="KSO_WM_UNIT_PRESET_TEXT" val="小标题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f*1_2_3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UNIT_NOCLEAR" val="0"/>
  <p:tag name="KSO_WM_DIAGRAM_GROUP_CODE" val="ε1-1"/>
  <p:tag name="KSO_WM_UNIT_TYPE" val="ε_h_h_f"/>
  <p:tag name="KSO_WM_UNIT_INDEX" val="1_2_3_1"/>
  <p:tag name="KSO_WM_UNIT_VALUE" val="13"/>
  <p:tag name="KSO_WM_UNIT_DIAGRAM_SUBTYPE" val="m"/>
  <p:tag name="KSO_WM_UNIT_USESOURCEFORMAT_APPLY" val="1"/>
  <p:tag name="KSO_WM_UNIT_PRESET_TEXT" val="文字是您思想的提炼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1"/>
  <p:tag name="KSO_WM_UNIT_DIAGRAM_ISREFERUNIT" val="0"/>
  <p:tag name="KSO_WM_UNIT_ID" val="custom20203631_15*ε_h_h_h_i*1_2_2_2_1"/>
  <p:tag name="KSO_WM_TEMPLATE_CATEGORY" val="custom"/>
  <p:tag name="KSO_WM_TEMPLATE_INDEX" val="20203631"/>
  <p:tag name="KSO_WM_UNIT_LAYERLEVEL" val="1_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h_i"/>
  <p:tag name="KSO_WM_UNIT_INDEX" val="1_2_2_2_1"/>
  <p:tag name="KSO_WM_UNIT_DIAGRAM_NUMVISUAL_CHANGE_DIRECTIONS" val="8"/>
  <p:tag name="KSO_WM_UNIT_DIAGRAM_NUMVISUAL_CHANGE_MODES" val="4"/>
  <p:tag name="KSO_WM_UNIT_DIAGRAM_NUM_VALUE" val="55"/>
  <p:tag name="KSO_WM_UNIT_DIAGRAM_NUMVISUAL_BIND_NUMID" val="37dbb8b3-3928-4377-87e6-0bd23f6d7e4d"/>
  <p:tag name="KSO_WM_UNIT_DIAGRAM_NUMVISUAL_MAX_WIDTH" val="270.7381"/>
  <p:tag name="KSO_WM_UNIT_DIAGRAM_NUMVISUAL_MAX_HEIGHT" val="18.26976"/>
  <p:tag name="KSO_WM_UNIT_DIAGRAM_SUBTYPE" val="m"/>
  <p:tag name="KSO_WM_UNIT_FILL_FORE_SCHEMECOLOR_INDEX" val="7"/>
  <p:tag name="KSO_WM_UNIT_FILL_TYPE" val="1"/>
  <p:tag name="KSO_WM_UNIT_USESOURCEFORMAT_APPLY" val="1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i*1_2_2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i"/>
  <p:tag name="KSO_WM_UNIT_INDEX" val="1_2_2_2"/>
  <p:tag name="KSO_WM_UNIT_DIAGRAM_SUBTYPE" val="m"/>
  <p:tag name="KSO_WM_UNIT_FILL_FORE_SCHEMECOLOR_INDEX" val="7"/>
  <p:tag name="KSO_WM_UNIT_FILL_TYPE" val="1"/>
  <p:tag name="KSO_WM_UNIT_USESOURCEFORMAT_APPLY" val="1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ε_h_h_i*1_1_2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DIAGRAM_MODELTYPE" val="numdgm"/>
  <p:tag name="KSO_WM_UNIT_DIAGRAM_MAX_ITEM_COUNT" val="5"/>
  <p:tag name="KSO_WM_DIAGRAM_GROUP_CODE" val="ε1-1"/>
  <p:tag name="KSO_WM_UNIT_TYPE" val="ε_h_h_i"/>
  <p:tag name="KSO_WM_UNIT_INDEX" val="1_1_2_1"/>
  <p:tag name="KSO_WM_UNIT_DIAGRAM_NUMVISUAL_CHANGE_MODES" val="16"/>
  <p:tag name="KSO_WM_UNIT_DIAGRAM_SUBTYPE" val="m"/>
  <p:tag name="PA" val="v5.2.7"/>
  <p:tag name="KSO_WM_UNIT_FILL_FORE_SCHEMECOLOR_INDEX" val="5"/>
  <p:tag name="KSO_WM_UNIT_FILL_TYPE" val="1"/>
  <p:tag name="KSO_WM_UNIT_USESOURCEFORMAT_APPLY" val="1"/>
</p:tagLst>
</file>

<file path=ppt/tags/tag449.xml><?xml version="1.0" encoding="utf-8"?>
<p:tagLst xmlns:p="http://schemas.openxmlformats.org/presentationml/2006/main">
  <p:tag name="PA" val="v5.2.7"/>
  <p:tag name="KSO_WM_UNIT_HIGHLIGHT" val="0"/>
  <p:tag name="KSO_WM_UNIT_COMPATIBLE" val="0"/>
  <p:tag name="KSO_WM_UNIT_DIAGRAM_ISNUMVISUAL" val="0"/>
  <p:tag name="KSO_WM_UNIT_DIAGRAM_ISREFERUNIT" val="0"/>
  <p:tag name="KSO_WM_DIAGRAM_GROUP_CODE" val="ε1-1"/>
  <p:tag name="KSO_WM_UNIT_TYPE" val="i"/>
  <p:tag name="KSO_WM_UNIT_INDEX" val="3"/>
  <p:tag name="KSO_WM_UNIT_ID" val="custom20203631_15*i*3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USESOURCEFORMAT_APPLY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15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ε1-1"/>
</p:tagLst>
</file>

<file path=ppt/tags/tag4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5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ε1-1"/>
</p:tagLst>
</file>

<file path=ppt/tags/tag452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15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ε1-1"/>
</p:tagLst>
</file>

<file path=ppt/tags/tag453.xml><?xml version="1.0" encoding="utf-8"?>
<p:tagLst xmlns:p="http://schemas.openxmlformats.org/presentationml/2006/main">
  <p:tag name="KSO_WM_SLIDE_ID" val="custom20203631_15"/>
  <p:tag name="KSO_WM_TEMPLATE_SUBCATEGORY" val="0"/>
  <p:tag name="KSO_WM_SLIDE_ITEM_CNT" val="4"/>
  <p:tag name="KSO_WM_SLIDE_INDEX" val="15"/>
  <p:tag name="KSO_WM_TAG_VERSION" val="1.0"/>
  <p:tag name="KSO_WM_BEAUTIFY_FLAG" val="#wm#"/>
  <p:tag name="KSO_WM_TEMPLATE_CATEGORY" val="custom"/>
  <p:tag name="KSO_WM_TEMPLATE_INDEX" val="20203631"/>
  <p:tag name="KSO_WM_SLIDE_LAYOUT" val="a_b_f_ε"/>
  <p:tag name="KSO_WM_SLIDE_LAYOUT_CNT" val="1_1_1_1"/>
  <p:tag name="KSO_WM_SLIDE_TYPE" val="text"/>
  <p:tag name="KSO_WM_SLIDE_SUBTYPE" val="diag"/>
  <p:tag name="KSO_WM_SLIDE_SIZE" val="577.761*259.8"/>
  <p:tag name="KSO_WM_SLIDE_POSITION" val="162.05*179.5"/>
  <p:tag name="KSO_WM_DIAGRAM_GROUP_CODE" val="ε1-1"/>
  <p:tag name="KSO_WM_SLIDE_DIAGTYPE" val="ε"/>
  <p:tag name="KSO_WM_SLIDE_MODEL_TYPE" val="numdgm"/>
  <p:tag name="KSO_WM_SLIDE_NUMDIAGRAM_DYNAMICNUMANIM_TYPE" val="1"/>
  <p:tag name="KSO_WM_SLIDE_NUMDIAGRAM_DYNAMICNUMANIM_FLAG" val="1"/>
  <p:tag name="KSO_WM_TEMPLATE_MASTER_TYPE" val="1"/>
  <p:tag name="KSO_WM_TEMPLATE_COLOR_TYPE" val="1"/>
  <p:tag name="KSO_WM_SPECIAL_SOURCE" val="bdnull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i"/>
  <p:tag name="KSO_WM_UNIT_INDEX" val="1"/>
  <p:tag name="KSO_WM_UNIT_ID" val="custom20203631_16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55.xml><?xml version="1.0" encoding="utf-8"?>
<p:tagLst xmlns:p="http://schemas.openxmlformats.org/presentationml/2006/main">
  <p:tag name="KSO_WM_UNIT_ISCONTENTSTITLE" val="0"/>
  <p:tag name="KSO_WM_UNIT_NOCLEAR" val="0"/>
  <p:tag name="KSO_WM_UNIT_VALUE" val="14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custom20203631_16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USESOURCEFORMAT_APPLY" val="1"/>
  <p:tag name="KSO_WM_UNIT_PRESET_TEXT" val="单击此处添加标题"/>
</p:tagLst>
</file>

<file path=ppt/tags/tag456.xml><?xml version="1.0" encoding="utf-8"?>
<p:tagLst xmlns:p="http://schemas.openxmlformats.org/presentationml/2006/main">
  <p:tag name="KSO_WM_UNIT_NOCLEAR" val="0"/>
  <p:tag name="KSO_WM_UNIT_VALUE" val="96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f"/>
  <p:tag name="KSO_WM_UNIT_INDEX" val="1"/>
  <p:tag name="KSO_WM_UNIT_ID" val="custom20203631_16*f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USESOURCEFORMAT_APPLY" val="1"/>
  <p:tag name="KSO_WM_UNIT_PRESET_TEXT" val="点击此处添加正文，文字是您思想的提炼，为了最终演示发布的良好效果，请尽量言简意赅的阐述观点；根据需要可酌情增减文字。"/>
</p:tagLst>
</file>

<file path=ppt/tags/tag457.xml><?xml version="1.0" encoding="utf-8"?>
<p:tagLst xmlns:p="http://schemas.openxmlformats.org/presentationml/2006/main">
  <p:tag name="KSO_WM_UNIT_DIAGRAM_MODELTYPE" val="dynamicNum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SUBTYPE" val="i"/>
  <p:tag name="KSO_WM_UNIT_TYPE" val="ζ_h_f"/>
  <p:tag name="KSO_WM_UNIT_INDEX" val="1_1_1"/>
  <p:tag name="KSO_WM_UNIT_ID" val="custom20203631_16*ζ_h_f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NOCLEAR" val="0"/>
  <p:tag name="KSO_WM_UNIT_VALUE" val="4"/>
  <p:tag name="KSO_WM_UNIT_DYNAMIC_NUM_END" val="1"/>
  <p:tag name="KSO_WM_UNIT_USESOURCEFORMAT_APPLY" val="1"/>
  <p:tag name="KSO_WM_UNIT_PRESET_TEXT" val="29.3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i"/>
  <p:tag name="KSO_WM_UNIT_INDEX" val="2"/>
  <p:tag name="KSO_WM_UNIT_ID" val="custom20203631_16*i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i"/>
  <p:tag name="KSO_WM_UNIT_INDEX" val="3"/>
  <p:tag name="KSO_WM_UNIT_ID" val="custom20203631_16*i*3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USESOURCEFORMAT_APPLY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i"/>
  <p:tag name="KSO_WM_UNIT_INDEX" val="4"/>
  <p:tag name="KSO_WM_UNIT_ID" val="custom20203631_16*i*4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USESOURCEFORMAT_APPLY" val="1"/>
</p:tagLst>
</file>

<file path=ppt/tags/tag461.xml><?xml version="1.0" encoding="utf-8"?>
<p:tagLst xmlns:p="http://schemas.openxmlformats.org/presentationml/2006/main">
  <p:tag name="KSO_WM_BEAUTIFY_FLAG" val="#wm#"/>
  <p:tag name="KSO_WM_TEMPLATE_CATEGORY" val="custom"/>
  <p:tag name="KSO_WM_TEMPLATE_INDEX" val="20203631"/>
  <p:tag name="KSO_WM_SLIDE_ID" val="custom20203631_16"/>
  <p:tag name="KSO_WM_TEMPLATE_SUBCATEGORY" val="0"/>
  <p:tag name="KSO_WM_SLIDE_TYPE" val="text"/>
  <p:tag name="KSO_WM_SLIDE_SUBTYPE" val="diag"/>
  <p:tag name="KSO_WM_SLIDE_ITEM_CNT" val="1"/>
  <p:tag name="KSO_WM_SLIDE_INDEX" val="16"/>
  <p:tag name="KSO_WM_SLIDE_SIZE" val="501.75*119.6"/>
  <p:tag name="KSO_WM_SLIDE_POSITION" val="49*348.65"/>
  <p:tag name="KSO_WM_DIAGRAM_GROUP_CODE" val="ζ1-1"/>
  <p:tag name="KSO_WM_SLIDE_DIAGTYPE" val="ζ"/>
  <p:tag name="KSO_WM_TAG_VERSION" val="1.0"/>
  <p:tag name="KSO_WM_SLIDE_LAYOUT" val="a_f_ζ"/>
  <p:tag name="KSO_WM_SLIDE_LAYOUT_CNT" val="1_1_1"/>
  <p:tag name="KSO_WM_TEMPLATE_MASTER_TYPE" val="1"/>
  <p:tag name="KSO_WM_TEMPLATE_COLOR_TYPE" val="1"/>
  <p:tag name="KSO_WM_SPECIAL_SOURCE" val="bdnull"/>
</p:tagLst>
</file>

<file path=ppt/tags/tag462.xml><?xml version="1.0" encoding="utf-8"?>
<p:tagLst xmlns:p="http://schemas.openxmlformats.org/presentationml/2006/main">
  <p:tag name="KSO_WM_UNIT_VALUE" val="1030*3047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20203631_17*d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LACING_PICTURE_INFO" val="{&quot;full_picture&quot;:false,&quot;last_crop_picture&quot;:&quot;1-1&quot;,&quot;selected&quot;:&quot;1-1&quot;,&quot;spacing&quot;:6}"/>
  <p:tag name="KSO_WM_UNIT_BLOCK" val="0"/>
  <p:tag name="KSO_WM_UNIT_PLACING_PICTURE" val="43710.7111956018"/>
  <p:tag name="KSO_WM_UNIT_SUPPORT_UNIT_TYPE" val="[&quot;l&quot;,&quot;m&quot;,&quot;n&quot;,&quot;o&quot;,&quot;p&quot;,&quot;q&quot;,&quot;r&quot;,&quot;α&quot;,&quot;β&quot;,&quot;δ&quot;]"/>
</p:tagLst>
</file>

<file path=ppt/tags/tag463.xml><?xml version="1.0" encoding="utf-8"?>
<p:tagLst xmlns:p="http://schemas.openxmlformats.org/presentationml/2006/main">
  <p:tag name="KSO_WM_UNIT_NOCLEAR" val="0"/>
  <p:tag name="KSO_WM_UNIT_VALUE" val="10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3631_17*f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DEFAULT_FONT" val="14;18;2"/>
  <p:tag name="KSO_WM_UNIT_BLOCK" val="0"/>
  <p:tag name="KSO_WM_UNIT_PRESET_TEXT" val="单击此处添加文本具体内容，简明扼要的阐述您的观点。根据需要可酌情增减文字，以便观者准确的理解您传达的思想。"/>
</p:tagLst>
</file>

<file path=ppt/tags/tag464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17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</p:tagLst>
</file>

<file path=ppt/tags/tag4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7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466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17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</p:tagLst>
</file>

<file path=ppt/tags/tag467.xml><?xml version="1.0" encoding="utf-8"?>
<p:tagLst xmlns:p="http://schemas.openxmlformats.org/presentationml/2006/main">
  <p:tag name="KSO_WM_BEAUTIFY_FLAG" val="#wm#"/>
  <p:tag name="KSO_WM_TEMPLATE_CATEGORY" val="custom"/>
  <p:tag name="KSO_WM_TEMPLATE_INDEX" val="20203631"/>
  <p:tag name="KSO_WM_SLIDE_ID" val="custom20203631_17"/>
  <p:tag name="KSO_WM_TEMPLATE_SUBCATEGORY" val="11"/>
  <p:tag name="KSO_WM_SLIDE_ITEM_CNT" val="0"/>
  <p:tag name="KSO_WM_SLIDE_INDEX" val="17"/>
  <p:tag name="KSO_WM_TAG_VERSION" val="1.0"/>
  <p:tag name="KSO_WM_SLIDE_LAYOUT" val="a_b_d_f"/>
  <p:tag name="KSO_WM_SLIDE_LAYOUT_CNT" val="1_1_1_1"/>
  <p:tag name="KSO_WM_SLIDE_TYPE" val="text"/>
  <p:tag name="KSO_WM_SLIDE_SUBTYPE" val="picTxt"/>
  <p:tag name="KSO_WM_SLIDE_SIZE" val="873*468"/>
  <p:tag name="KSO_WM_SLIDE_POSITION" val="38*22"/>
  <p:tag name="KSO_WM_SLIDE_LAYOUT_INFO" val="{&quot;direction&quot;:0,&quot;horizontalAlign&quot;:1,&quot;verticalAlign&quot;:1,&quot;type&quot;:0,&quot;diagramDirection&quot;:0,&quot;canSetOverLayout&quot;:0,&quot;isOverLayout&quot;:0,&quot;normalSize&quot;:{&quot;size1&quot;:36.7},&quot;minSize&quot;:{&quot;size1&quot;:32.2},&quot;maxSize&quot;:{&quot;size1&quot;:50.7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-1,&quot;verticalAlign&quot;:-1,&quot;type&quot;:0,&quot;diagramDirection&quot;:0,&quot;canSetOverLayout&quot;:0,&quot;isOverLayout&quot;:0,&quot;margin&quot;:{&quot;left&quot;:1.69,&quot;top&quot;:2.1,&quot;right&quot;:1.686,&quot;bottom&quot;:0.834},&quot;edge&quot;:{&quot;left&quot;:true,&quot;top&quot;:true,&quot;right&quot;:true,&quot;bottom&quot;:false},&quot;backgroundInfo&quot;:[{&quot;type&quot;:&quot;topBottom&quot;,&quot;left&quot;:0.0,&quot;top&quot;:0.0,&quot;right&quot;:0.0,&quot;bottom&quot;:-0.357090861}]},{&quot;direction&quot;:0,&quot;horizontalAlign&quot;:1,&quot;verticalAlign&quot;:0,&quot;type&quot;:1,&quot;diagramDirection&quot;:0,&quot;canSetOverLayout&quot;:1,&quot;isOverLayout&quot;:0,&quot;margin&quot;:{&quot;left&quot;:1.69,&quot;top&quot;:0.026,&quot;right&quot;:1.686,&quot;bottom&quot;:1.724},&quot;marginOverLayout&quot;:{&quot;left&quot;:0.0,&quot;top&quot;:0.026,&quot;right&quot;:0.0,&quot;bottom&quot;:0.0},&quot;edge&quot;:{&quot;left&quot;:true,&quot;top&quot;:false,&quot;right&quot;:true,&quot;bottom&quot;:true}}]}"/>
  <p:tag name="KSO_WM_SLIDE_CAN_ADD_NAVIGATION" val="1"/>
  <p:tag name="KSO_WM_SLIDE_BACKGROUND" val="[&quot;general&quot;,&quot;frame&quot;,&quot;topBottom&quot;]"/>
  <p:tag name="KSO_WM_SLIDE_RATIO" val="1.777778"/>
  <p:tag name="KSO_WM_TEMPLATE_MASTER_TYPE" val="1"/>
  <p:tag name="KSO_WM_TEMPLATE_COLOR_TYPE" val="1"/>
  <p:tag name="KSO_WM_SPECIAL_SOURCE" val="bdnull"/>
</p:tagLst>
</file>

<file path=ppt/tags/tag4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8*d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VALUE" val="1920*2016"/>
  <p:tag name="KSO_WM_DIAGRAM_GROUP_CODE" val="ζ1ζ2-1"/>
  <p:tag name="KSO_WM_UNIT_TYPE" val="d"/>
  <p:tag name="KSO_WM_UNIT_INDEX" val="1"/>
  <p:tag name="KSO_WM_UNIT_USESOURCEFORMAT_APPLY" val="1"/>
  <p:tag name="KSO_WM_UNIT_SUPPORT_UNIT_TYPE" val="[&quot;d&quot;]"/>
</p:tagLst>
</file>

<file path=ppt/tags/tag4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8*f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NOCLEAR" val="0"/>
  <p:tag name="KSO_WM_UNIT_VALUE" val="69"/>
  <p:tag name="KSO_WM_DIAGRAM_GROUP_CODE" val="ζ1ζ2-1"/>
  <p:tag name="KSO_WM_UNIT_TYPE" val="f"/>
  <p:tag name="KSO_WM_UNIT_INDEX" val="1"/>
  <p:tag name="KSO_WM_UNIT_PRESET_TEXT" val="单击此处添加文本具体内容，简明扼要地阐述你的观点"/>
  <p:tag name="KSO_WM_UNIT_USESOURCEFORMAT_APPLY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8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DIAGRAM_GROUP_CODE" val="ζ1ζ2-1"/>
  <p:tag name="KSO_WM_UNIT_TYPE" val="a"/>
  <p:tag name="KSO_WM_UNIT_INDEX" val="1"/>
  <p:tag name="KSO_WM_UNIT_PRESET_TEXT" val="单击此处添加标题"/>
  <p:tag name="KSO_WM_UNIT_USESOURCEFORMAT_APPLY" val="1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8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DIAGRAM_GROUP_CODE" val="ζ1ζ2-1"/>
  <p:tag name="KSO_WM_UNIT_TYPE" val="i"/>
  <p:tag name="KSO_WM_UNIT_INDEX" val="1"/>
  <p:tag name="KSO_WM_UNIT_USESOURCEFORMAT_APPLY" val="1"/>
</p:tagLst>
</file>

<file path=ppt/tags/tag4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8*ζ_h_d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partialZoom"/>
  <p:tag name="KSO_WM_UNIT_VALUE" val="792*792"/>
  <p:tag name="KSO_WM_DIAGRAM_GROUP_CODE" val="ζ1ζ2-1"/>
  <p:tag name="KSO_WM_UNIT_TYPE" val="ζ_h_d"/>
  <p:tag name="KSO_WM_UNIT_INDEX" val="1_1_1"/>
  <p:tag name="KSO_WM_PARTIAL_ZOOM_TEMPLATE_ID" val="0"/>
  <p:tag name="KSO_WM_PARTIAL_ZOOM_ORG_WIDTH" val="3770"/>
  <p:tag name="KSO_WM_PARTIAL_ZOOM_ORG_HEIGHT" val="3770"/>
  <p:tag name="KSO_WM_PARTIAL_ZOOM_CONFIRM_ZOOM_AREA" val="1"/>
  <p:tag name="KSO_WM_UNIT_PARTIAL_ZOOM_MAGNIFICATION" val="119"/>
  <p:tag name="KSO_WM_UNIT_PARTIAL_ZOOM_CHECKED_STATAUS" val="0"/>
  <p:tag name="KSO_WM_PARTIAL_ZOOM_RATIO" val="1.19"/>
  <p:tag name="KSO_WM_UNIT_LINE_FORE_SCHEMECOLOR_INDEX" val="14"/>
  <p:tag name="KSO_WM_UNIT_LINE_FILL_TYPE" val="2"/>
  <p:tag name="KSO_WM_UNIT_USESOURCEFORMAT_APPLY" val="1"/>
  <p:tag name="KSO_WM_UNIT_SUPPORT_UNIT_TYPE" val="[&quot;d&quot;]"/>
</p:tagLst>
</file>

<file path=ppt/tags/tag4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8*ζ_h_d*2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DIAGRAM_MODELTYPE" val="partialZoom"/>
  <p:tag name="KSO_WM_UNIT_VALUE" val="681*681"/>
  <p:tag name="KSO_WM_DIAGRAM_GROUP_CODE" val="ζ1ζ2-1"/>
  <p:tag name="KSO_WM_UNIT_TYPE" val="ζ_h_d"/>
  <p:tag name="KSO_WM_UNIT_INDEX" val="2_1_1"/>
  <p:tag name="KSO_WM_PARTIAL_ZOOM_TEMPLATE_ID" val="0"/>
  <p:tag name="KSO_WM_PARTIAL_ZOOM_ORG_WIDTH" val="3120"/>
  <p:tag name="KSO_WM_PARTIAL_ZOOM_ORG_HEIGHT" val="3120"/>
  <p:tag name="KSO_WM_PARTIAL_ZOOM_CONFIRM_ZOOM_AREA" val="1"/>
  <p:tag name="KSO_WM_UNIT_PARTIAL_ZOOM_MAGNIFICATION" val="124"/>
  <p:tag name="KSO_WM_UNIT_PARTIAL_ZOOM_CHECKED_STATAUS" val="0"/>
  <p:tag name="KSO_WM_PARTIAL_ZOOM_RATIO" val="1.24"/>
  <p:tag name="KSO_WM_UNIT_LINE_FORE_SCHEMECOLOR_INDEX" val="14"/>
  <p:tag name="KSO_WM_UNIT_LINE_FILL_TYPE" val="2"/>
  <p:tag name="KSO_WM_UNIT_USESOURCEFORMAT_APPLY" val="1"/>
  <p:tag name="KSO_WM_UNIT_SUPPORT_UNIT_TYPE" val="[&quot;d&quot;]"/>
</p:tagLst>
</file>

<file path=ppt/tags/tag474.xml><?xml version="1.0" encoding="utf-8"?>
<p:tagLst xmlns:p="http://schemas.openxmlformats.org/presentationml/2006/main">
  <p:tag name="KSO_WM_BEAUTIFY_FLAG" val="#wm#"/>
  <p:tag name="KSO_WM_TEMPLATE_CATEGORY" val="custom"/>
  <p:tag name="KSO_WM_TEMPLATE_INDEX" val="20203631"/>
  <p:tag name="KSO_WM_SLIDE_ID" val="custom20203631_18"/>
  <p:tag name="KSO_WM_TEMPLATE_SUBCATEGORY" val="6"/>
  <p:tag name="KSO_WM_SLIDE_TYPE" val="text"/>
  <p:tag name="KSO_WM_SLIDE_SUBTYPE" val="diag"/>
  <p:tag name="KSO_WM_SLIDE_ITEM_CNT" val="2"/>
  <p:tag name="KSO_WM_SLIDE_INDEX" val="18"/>
  <p:tag name="KSO_WM_SLIDE_SIZE" val="493.75*379.2"/>
  <p:tag name="KSO_WM_SLIDE_POSITION" val="43.05*30.2"/>
  <p:tag name="KSO_WM_TAG_VERSION" val="1.0"/>
  <p:tag name="KSO_WM_DIAGRAM_GROUP_CODE" val="ζ1ζ2-1"/>
  <p:tag name="KSO_WM_SLIDE_DIAGTYPE" val="ζ|ζ"/>
  <p:tag name="KSO_WM_SLIDE_LAYOUT" val="a_d_f_ζ"/>
  <p:tag name="KSO_WM_SLIDE_LAYOUT_CNT" val="1_1_1_2"/>
  <p:tag name="KSO_WM_TEMPLATE_MASTER_TYPE" val="1"/>
  <p:tag name="KSO_WM_TEMPLATE_COLOR_TYPE" val="1"/>
  <p:tag name="KSO_WM_SPECIAL_SOURCE" val="bdnull"/>
</p:tagLst>
</file>

<file path=ppt/tags/tag4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19*n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1"/>
</p:tagLst>
</file>

<file path=ppt/tags/tag4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19*n_h_h_i*1_1_2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1"/>
</p:tagLst>
</file>

<file path=ppt/tags/tag4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19*n_h_h_i*1_1_1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2"/>
</p:tagLst>
</file>

<file path=ppt/tags/tag4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19*n_h_h_i*1_1_2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2"/>
</p:tagLst>
</file>

<file path=ppt/tags/tag4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19*n_h_h_i*1_1_1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2_1"/>
  <p:tag name="KSO_WM_UNIT_LAYERLEVEL" val="1_1_1_1"/>
  <p:tag name="KSO_WM_UNIT_VALUE" val="13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19*n_h_h_f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48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1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19*n_h_h_a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482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1_1"/>
  <p:tag name="KSO_WM_UNIT_LAYERLEVEL" val="1_1_1_1"/>
  <p:tag name="KSO_WM_UNIT_VALUE" val="13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19*n_h_h_f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4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19*n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n_h_i"/>
  <p:tag name="KSO_WM_UNIT_INDEX" val="1_1_1"/>
</p:tagLst>
</file>

<file path=ppt/tags/tag4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19*n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VALUE" val="4"/>
  <p:tag name="KSO_WM_UNIT_TYPE" val="n_h_a"/>
  <p:tag name="KSO_WM_UNIT_INDEX" val="1_1_1"/>
  <p:tag name="KSO_WM_UNIT_PRESET_TEXT" val="添加标题"/>
</p:tagLst>
</file>

<file path=ppt/tags/tag48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2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19*n_h_h_a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486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19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n1-1"/>
</p:tagLst>
</file>

<file path=ppt/tags/tag4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19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n1-1"/>
</p:tagLst>
</file>

<file path=ppt/tags/tag488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19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n1-1"/>
</p:tagLst>
</file>

<file path=ppt/tags/tag489.xml><?xml version="1.0" encoding="utf-8"?>
<p:tagLst xmlns:p="http://schemas.openxmlformats.org/presentationml/2006/main">
  <p:tag name="KSO_WM_SLIDE_ID" val="custom20203631_19"/>
  <p:tag name="KSO_WM_TEMPLATE_SUBCATEGORY" val="0"/>
  <p:tag name="KSO_WM_TEMPLATE_MASTER_TYPE" val="1"/>
  <p:tag name="KSO_WM_TEMPLATE_COLOR_TYPE" val="1"/>
  <p:tag name="KSO_WM_SLIDE_ITEM_CNT" val="2"/>
  <p:tag name="KSO_WM_SLIDE_INDEX" val="19"/>
  <p:tag name="KSO_WM_DIAGRAM_GROUP_CODE" val="n1-1"/>
  <p:tag name="KSO_WM_SLIDE_DIAGTYPE" val="n"/>
  <p:tag name="KSO_WM_TAG_VERSION" val="1.0"/>
  <p:tag name="KSO_WM_BEAUTIFY_FLAG" val="#wm#"/>
  <p:tag name="KSO_WM_TEMPLATE_CATEGORY" val="custom"/>
  <p:tag name="KSO_WM_TEMPLATE_INDEX" val="20203631"/>
  <p:tag name="KSO_WM_SLIDE_LAYOUT" val="a_b_n"/>
  <p:tag name="KSO_WM_SLIDE_LAYOUT_CNT" val="1_1_1"/>
  <p:tag name="KSO_WM_SLIDE_TYPE" val="text"/>
  <p:tag name="KSO_WM_SLIDE_SUBTYPE" val="diag"/>
  <p:tag name="KSO_WM_SLIDE_SIZE" val="841.65*104.35"/>
  <p:tag name="KSO_WM_SLIDE_POSITION" val="59.0998*274.95"/>
  <p:tag name="KSO_WM_SPECIAL_SOURCE" val="bdnull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1"/>
</p:tagLst>
</file>

<file path=ppt/tags/tag4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2"/>
</p:tagLst>
</file>

<file path=ppt/tags/tag4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3"/>
</p:tagLst>
</file>

<file path=ppt/tags/tag4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h_h_i*1_1_2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1"/>
</p:tagLst>
</file>

<file path=ppt/tags/tag4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h_h_i*1_1_3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3_1"/>
</p:tagLst>
</file>

<file path=ppt/tags/tag4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h_h_i*1_1_2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2"/>
</p:tagLst>
</file>

<file path=ppt/tags/tag4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h_h_i*1_1_3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3_2"/>
</p:tagLst>
</file>

<file path=ppt/tags/tag49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2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0*n_h_h_a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498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2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0*n_h_h_f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499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3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0*n_h_h_a*1_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3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0*n_h_h_f*1_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h_h_i*1_1_1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2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h_h_i*1_1_1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1"/>
</p:tagLst>
</file>

<file path=ppt/tags/tag504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1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0*n_h_h_f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0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1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0*n_h_h_a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n_h_i"/>
  <p:tag name="KSO_WM_UNIT_INDEX" val="1_1_1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0*n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VALUE" val="4"/>
  <p:tag name="KSO_WM_UNIT_TYPE" val="n_h_a"/>
  <p:tag name="KSO_WM_UNIT_INDEX" val="1_1_1"/>
  <p:tag name="KSO_WM_UNIT_PRESET_TEXT" val="添加标题"/>
</p:tagLst>
</file>

<file path=ppt/tags/tag508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0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n1-1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0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n1-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0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n1-1"/>
</p:tagLst>
</file>

<file path=ppt/tags/tag511.xml><?xml version="1.0" encoding="utf-8"?>
<p:tagLst xmlns:p="http://schemas.openxmlformats.org/presentationml/2006/main">
  <p:tag name="KSO_WM_SLIDE_ID" val="custom20203631_20"/>
  <p:tag name="KSO_WM_TEMPLATE_SUBCATEGORY" val="0"/>
  <p:tag name="KSO_WM_TEMPLATE_MASTER_TYPE" val="1"/>
  <p:tag name="KSO_WM_TEMPLATE_COLOR_TYPE" val="1"/>
  <p:tag name="KSO_WM_SLIDE_ITEM_CNT" val="3"/>
  <p:tag name="KSO_WM_SLIDE_INDEX" val="20"/>
  <p:tag name="KSO_WM_DIAGRAM_GROUP_CODE" val="n1-1"/>
  <p:tag name="KSO_WM_SLIDE_DIAGTYPE" val="n"/>
  <p:tag name="KSO_WM_TAG_VERSION" val="1.0"/>
  <p:tag name="KSO_WM_BEAUTIFY_FLAG" val="#wm#"/>
  <p:tag name="KSO_WM_TEMPLATE_CATEGORY" val="custom"/>
  <p:tag name="KSO_WM_TEMPLATE_INDEX" val="20203631"/>
  <p:tag name="KSO_WM_SLIDE_LAYOUT" val="a_b_n"/>
  <p:tag name="KSO_WM_SLIDE_LAYOUT_CNT" val="1_1_1"/>
  <p:tag name="KSO_WM_SLIDE_TYPE" val="text"/>
  <p:tag name="KSO_WM_SLIDE_SUBTYPE" val="diag"/>
  <p:tag name="KSO_WM_SLIDE_SIZE" val="853.8*279.9"/>
  <p:tag name="KSO_WM_SLIDE_POSITION" val="55.0499*181.2"/>
  <p:tag name="KSO_WM_SPECIAL_SOURCE" val="bdnull"/>
</p:tagLst>
</file>

<file path=ppt/tags/tag5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1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2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i*1_4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4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3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h_i*1_1_3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3_1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h_i*1_1_4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4_1"/>
</p:tagLst>
</file>

<file path=ppt/tags/tag5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h_i*1_1_1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1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h_i*1_1_2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h_i*1_1_3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3_2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h_i*1_1_4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4_2"/>
</p:tagLst>
</file>

<file path=ppt/tags/tag5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h_i*1_1_1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2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h_i*1_1_2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2"/>
</p:tagLst>
</file>

<file path=ppt/tags/tag52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2_1"/>
  <p:tag name="KSO_WM_UNIT_LAYERLEVEL" val="1_1_1_1"/>
  <p:tag name="KSO_WM_UNIT_VALUE" val="12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1*n_h_h_a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25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2_1"/>
  <p:tag name="KSO_WM_UNIT_LAYERLEVEL" val="1_1_1_1"/>
  <p:tag name="KSO_WM_UNIT_VALUE" val="15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1*n_h_h_f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2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3_1"/>
  <p:tag name="KSO_WM_UNIT_LAYERLEVEL" val="1_1_1_1"/>
  <p:tag name="KSO_WM_UNIT_VALUE" val="12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1*n_h_h_a*1_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27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3_1"/>
  <p:tag name="KSO_WM_UNIT_LAYERLEVEL" val="1_1_1_1"/>
  <p:tag name="KSO_WM_UNIT_VALUE" val="15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1*n_h_h_f*1_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2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4_1"/>
  <p:tag name="KSO_WM_UNIT_LAYERLEVEL" val="1_1_1_1"/>
  <p:tag name="KSO_WM_UNIT_VALUE" val="12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1*n_h_h_a*1_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29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4_1"/>
  <p:tag name="KSO_WM_UNIT_LAYERLEVEL" val="1_1_1_1"/>
  <p:tag name="KSO_WM_UNIT_VALUE" val="15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1*n_h_h_f*1_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1_1"/>
  <p:tag name="KSO_WM_UNIT_LAYERLEVEL" val="1_1_1_1"/>
  <p:tag name="KSO_WM_UNIT_VALUE" val="12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1*n_h_h_a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31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1_1"/>
  <p:tag name="KSO_WM_UNIT_LAYERLEVEL" val="1_1_1_1"/>
  <p:tag name="KSO_WM_UNIT_VALUE" val="15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1*n_h_h_f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n_h_i"/>
  <p:tag name="KSO_WM_UNIT_INDEX" val="1_1_1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1*n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VALUE" val="4"/>
  <p:tag name="KSO_WM_UNIT_TYPE" val="n_h_a"/>
  <p:tag name="KSO_WM_UNIT_INDEX" val="1_1_1"/>
  <p:tag name="KSO_WM_UNIT_PRESET_TEXT" val="添加标题"/>
</p:tagLst>
</file>

<file path=ppt/tags/tag534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1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n1-1"/>
</p:tagLst>
</file>

<file path=ppt/tags/tag5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1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n1-1"/>
</p:tagLst>
</file>

<file path=ppt/tags/tag536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1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n1-1"/>
</p:tagLst>
</file>

<file path=ppt/tags/tag537.xml><?xml version="1.0" encoding="utf-8"?>
<p:tagLst xmlns:p="http://schemas.openxmlformats.org/presentationml/2006/main">
  <p:tag name="KSO_WM_SLIDE_ID" val="custom20203631_21"/>
  <p:tag name="KSO_WM_TEMPLATE_SUBCATEGORY" val="0"/>
  <p:tag name="KSO_WM_TEMPLATE_MASTER_TYPE" val="1"/>
  <p:tag name="KSO_WM_TEMPLATE_COLOR_TYPE" val="1"/>
  <p:tag name="KSO_WM_SLIDE_ITEM_CNT" val="4"/>
  <p:tag name="KSO_WM_SLIDE_INDEX" val="21"/>
  <p:tag name="KSO_WM_DIAGRAM_GROUP_CODE" val="n1-1"/>
  <p:tag name="KSO_WM_SLIDE_DIAGTYPE" val="n"/>
  <p:tag name="KSO_WM_TAG_VERSION" val="1.0"/>
  <p:tag name="KSO_WM_BEAUTIFY_FLAG" val="#wm#"/>
  <p:tag name="KSO_WM_TEMPLATE_CATEGORY" val="custom"/>
  <p:tag name="KSO_WM_TEMPLATE_INDEX" val="20203631"/>
  <p:tag name="KSO_WM_SLIDE_LAYOUT" val="a_b_n"/>
  <p:tag name="KSO_WM_SLIDE_LAYOUT_CNT" val="1_1_1"/>
  <p:tag name="KSO_WM_SLIDE_TYPE" val="text"/>
  <p:tag name="KSO_WM_SLIDE_SUBTYPE" val="diag"/>
  <p:tag name="KSO_WM_SLIDE_SIZE" val="794.75*235.25"/>
  <p:tag name="KSO_WM_SLIDE_POSITION" val="82.65*218.3"/>
  <p:tag name="KSO_WM_SPECIAL_SOURCE" val="bdnull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1"/>
</p:tagLst>
</file>

<file path=ppt/tags/tag5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2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3"/>
</p:tagLst>
</file>

<file path=ppt/tags/tag5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4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4_1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5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5_1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i*1_4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4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i*1_5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n_i"/>
  <p:tag name="KSO_WM_UNIT_INDEX" val="1_5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1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1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3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3_1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4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4_2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5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5_2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1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2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3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3_2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2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1"/>
</p:tagLst>
</file>

<file path=ppt/tags/tag5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2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2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h_i*1_1_2_3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3"/>
</p:tagLst>
</file>

<file path=ppt/tags/tag55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3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a*1_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55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3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f*1_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5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4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a*1_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57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4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f*1_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5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5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a*1_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59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5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f*1_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1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a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61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1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f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62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2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f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6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2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2*n_h_h_a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n_h_i"/>
  <p:tag name="KSO_WM_UNIT_INDEX" val="1_1_1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2*n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VALUE" val="4"/>
  <p:tag name="KSO_WM_UNIT_TYPE" val="n_h_a"/>
  <p:tag name="KSO_WM_UNIT_INDEX" val="1_1_1"/>
  <p:tag name="KSO_WM_UNIT_PRESET_TEXT" val="添加标题"/>
</p:tagLst>
</file>

<file path=ppt/tags/tag566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2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n1-1"/>
</p:tagLst>
</file>

<file path=ppt/tags/tag5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2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n1-1"/>
</p:tagLst>
</file>

<file path=ppt/tags/tag568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2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n1-1"/>
</p:tagLst>
</file>

<file path=ppt/tags/tag569.xml><?xml version="1.0" encoding="utf-8"?>
<p:tagLst xmlns:p="http://schemas.openxmlformats.org/presentationml/2006/main">
  <p:tag name="KSO_WM_SLIDE_ID" val="custom20203631_22"/>
  <p:tag name="KSO_WM_TEMPLATE_SUBCATEGORY" val="0"/>
  <p:tag name="KSO_WM_TEMPLATE_MASTER_TYPE" val="1"/>
  <p:tag name="KSO_WM_TEMPLATE_COLOR_TYPE" val="1"/>
  <p:tag name="KSO_WM_SLIDE_ITEM_CNT" val="5"/>
  <p:tag name="KSO_WM_SLIDE_INDEX" val="22"/>
  <p:tag name="KSO_WM_DIAGRAM_GROUP_CODE" val="n1-1"/>
  <p:tag name="KSO_WM_SLIDE_DIAGTYPE" val="n"/>
  <p:tag name="KSO_WM_TAG_VERSION" val="1.0"/>
  <p:tag name="KSO_WM_BEAUTIFY_FLAG" val="#wm#"/>
  <p:tag name="KSO_WM_TEMPLATE_CATEGORY" val="custom"/>
  <p:tag name="KSO_WM_TEMPLATE_INDEX" val="20203631"/>
  <p:tag name="KSO_WM_SLIDE_LAYOUT" val="a_b_n"/>
  <p:tag name="KSO_WM_SLIDE_LAYOUT_CNT" val="1_1_1"/>
  <p:tag name="KSO_WM_SLIDE_TYPE" val="text"/>
  <p:tag name="KSO_WM_SLIDE_SUBTYPE" val="diag"/>
  <p:tag name="KSO_WM_SLIDE_SIZE" val="857.4*339.9"/>
  <p:tag name="KSO_WM_SLIDE_POSITION" val="51.2999*151.1"/>
  <p:tag name="KSO_WM_SPECIAL_SOURCE" val="bdnull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4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4_1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5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5_1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2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1"/>
</p:tagLst>
</file>

<file path=ppt/tags/tag5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1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1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i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i*3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n_h_i"/>
  <p:tag name="KSO_WM_UNIT_INDEX" val="1_1_1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6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6_1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3_1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3_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2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2_2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4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4_2"/>
</p:tagLst>
</file>

<file path=ppt/tags/tag5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5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5_2"/>
</p:tagLst>
</file>

<file path=ppt/tags/tag5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6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6_2"/>
</p:tagLst>
</file>

<file path=ppt/tags/tag5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3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3_2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h_i*1_1_1_2"/>
  <p:tag name="KSO_WM_TEMPLATE_CATEGORY" val="custom"/>
  <p:tag name="KSO_WM_TEMPLATE_INDEX" val="20203631"/>
  <p:tag name="KSO_WM_UNIT_LAYERLEVEL" val="1_1_1_1"/>
  <p:tag name="KSO_WM_TAG_VERSION" val="1.0"/>
  <p:tag name="KSO_WM_BEAUTIFY_FLAG" val="#wm#"/>
  <p:tag name="KSO_WM_UNIT_TYPE" val="n_h_h_i"/>
  <p:tag name="KSO_WM_UNIT_INDEX" val="1_1_1_2"/>
</p:tagLst>
</file>

<file path=ppt/tags/tag586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2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f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8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3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a*1_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88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3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f*1_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89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4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a*1_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4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f*1_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9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5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a*1_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92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5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f*1_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9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6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a*1_1_6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94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6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f*1_1_6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95.xml><?xml version="1.0" encoding="utf-8"?>
<p:tagLst xmlns:p="http://schemas.openxmlformats.org/presentationml/2006/main">
  <p:tag name="KSO_WM_TAG_VERSION" val="1.0"/>
  <p:tag name="KSO_WM_BEAUTIFY_FLAG" val="#wm#"/>
  <p:tag name="KSO_WM_UNIT_TYPE" val="n_h_h_f"/>
  <p:tag name="KSO_WM_UNIT_INDEX" val="1_1_1_1"/>
  <p:tag name="KSO_WM_UNIT_LAYERLEVEL" val="1_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f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59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1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a*1_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9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n_h_h_a"/>
  <p:tag name="KSO_WM_UNIT_INDEX" val="1_1_2_1"/>
  <p:tag name="KSO_WM_UNIT_LAYERLEVEL" val="1_1_1_1"/>
  <p:tag name="KSO_WM_UNIT_VALUE" val="11"/>
  <p:tag name="KSO_WM_UNIT_HIGHLIGHT" val="0"/>
  <p:tag name="KSO_WM_UNIT_COMPATIBLE" val="0"/>
  <p:tag name="KSO_WM_TEMPLATE_CATEGORY" val="custom"/>
  <p:tag name="KSO_WM_TEMPLATE_INDEX" val="20203631"/>
  <p:tag name="KSO_WM_DIAGRAM_GROUP_CODE" val="n1-1"/>
  <p:tag name="KSO_WM_UNIT_ID" val="custom20203631_23*n_h_h_a*1_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5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n1-1"/>
  <p:tag name="KSO_WM_UNIT_ID" val="custom20203631_23*n_h_a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ISCONTENTSTITLE" val="0"/>
  <p:tag name="KSO_WM_UNIT_NOCLEAR" val="0"/>
  <p:tag name="KSO_WM_UNIT_VALUE" val="4"/>
  <p:tag name="KSO_WM_UNIT_TYPE" val="n_h_a"/>
  <p:tag name="KSO_WM_UNIT_INDEX" val="1_1_1"/>
  <p:tag name="KSO_WM_UNIT_PRESET_TEXT" val="添加标题"/>
</p:tagLst>
</file>

<file path=ppt/tags/tag599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3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n1-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3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n1-1"/>
</p:tagLst>
</file>

<file path=ppt/tags/tag601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3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n1-1"/>
</p:tagLst>
</file>

<file path=ppt/tags/tag602.xml><?xml version="1.0" encoding="utf-8"?>
<p:tagLst xmlns:p="http://schemas.openxmlformats.org/presentationml/2006/main">
  <p:tag name="KSO_WM_SLIDE_ID" val="custom20203631_23"/>
  <p:tag name="KSO_WM_TEMPLATE_SUBCATEGORY" val="0"/>
  <p:tag name="KSO_WM_TEMPLATE_MASTER_TYPE" val="1"/>
  <p:tag name="KSO_WM_TEMPLATE_COLOR_TYPE" val="1"/>
  <p:tag name="KSO_WM_SLIDE_ITEM_CNT" val="6"/>
  <p:tag name="KSO_WM_SLIDE_INDEX" val="23"/>
  <p:tag name="KSO_WM_DIAGRAM_GROUP_CODE" val="n1-1"/>
  <p:tag name="KSO_WM_SLIDE_DIAGTYPE" val="n"/>
  <p:tag name="KSO_WM_TAG_VERSION" val="1.0"/>
  <p:tag name="KSO_WM_BEAUTIFY_FLAG" val="#wm#"/>
  <p:tag name="KSO_WM_TEMPLATE_CATEGORY" val="custom"/>
  <p:tag name="KSO_WM_TEMPLATE_INDEX" val="20203631"/>
  <p:tag name="KSO_WM_SLIDE_LAYOUT" val="a_b_n"/>
  <p:tag name="KSO_WM_SLIDE_LAYOUT_CNT" val="1_1_1"/>
  <p:tag name="KSO_WM_SLIDE_TYPE" val="text"/>
  <p:tag name="KSO_WM_SLIDE_SUBTYPE" val="diag"/>
  <p:tag name="KSO_WM_SLIDE_SIZE" val="857.9*277.65"/>
  <p:tag name="KSO_WM_SLIDE_POSITION" val="51.3*188.7"/>
  <p:tag name="KSO_WM_SPECIAL_SOURCE" val="bdnull"/>
</p:tagLst>
</file>

<file path=ppt/tags/tag6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4*m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2"/>
</p:tagLst>
</file>

<file path=ppt/tags/tag6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4*m_h_i*1_2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2"/>
</p:tagLst>
</file>

<file path=ppt/tags/tag6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4*m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1"/>
</p:tagLst>
</file>

<file path=ppt/tags/tag6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4*m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2"/>
</p:tagLst>
</file>

<file path=ppt/tags/tag6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4*m_i*1_5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5"/>
</p:tagLst>
</file>

<file path=ppt/tags/tag6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4*m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3"/>
</p:tagLst>
</file>

<file path=ppt/tags/tag6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4*m_i*1_4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4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4*m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1"/>
</p:tagLst>
</file>

<file path=ppt/tags/tag6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4*m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1"/>
</p:tagLst>
</file>

<file path=ppt/tags/tag612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2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4*m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1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4*m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14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1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4*m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1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4*m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16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4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m1-1"/>
</p:tagLst>
</file>

<file path=ppt/tags/tag6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4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m1-1"/>
</p:tagLst>
</file>

<file path=ppt/tags/tag618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4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m1-1"/>
</p:tagLst>
</file>

<file path=ppt/tags/tag619.xml><?xml version="1.0" encoding="utf-8"?>
<p:tagLst xmlns:p="http://schemas.openxmlformats.org/presentationml/2006/main">
  <p:tag name="KSO_WM_SLIDE_ID" val="custom20203631_24"/>
  <p:tag name="KSO_WM_TEMPLATE_SUBCATEGORY" val="0"/>
  <p:tag name="KSO_WM_TEMPLATE_MASTER_TYPE" val="1"/>
  <p:tag name="KSO_WM_TEMPLATE_COLOR_TYPE" val="1"/>
  <p:tag name="KSO_WM_SLIDE_ITEM_CNT" val="2"/>
  <p:tag name="KSO_WM_SLIDE_INDEX" val="24"/>
  <p:tag name="KSO_WM_DIAGRAM_GROUP_CODE" val="m1-1"/>
  <p:tag name="KSO_WM_SLIDE_DIAGTYPE" val="m"/>
  <p:tag name="KSO_WM_TAG_VERSION" val="1.0"/>
  <p:tag name="KSO_WM_BEAUTIFY_FLAG" val="#wm#"/>
  <p:tag name="KSO_WM_TEMPLATE_CATEGORY" val="custom"/>
  <p:tag name="KSO_WM_TEMPLATE_INDEX" val="20203631"/>
  <p:tag name="KSO_WM_SLIDE_LAYOUT" val="a_b_m"/>
  <p:tag name="KSO_WM_SLIDE_LAYOUT_CNT" val="1_1_1"/>
  <p:tag name="KSO_WM_SLIDE_TYPE" val="text"/>
  <p:tag name="KSO_WM_SLIDE_SUBTYPE" val="diag"/>
  <p:tag name="KSO_WM_SLIDE_SIZE" val="931.332*370.32"/>
  <p:tag name="KSO_WM_SLIDE_POSITION" val="12.75*169.28"/>
  <p:tag name="KSO_WM_SPECIAL_SOURCE" val="bdnull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2"/>
</p:tagLst>
</file>

<file path=ppt/tags/tag6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h_i*1_2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2"/>
</p:tagLst>
</file>

<file path=ppt/tags/tag6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3_1"/>
</p:tagLst>
</file>

<file path=ppt/tags/tag6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1"/>
</p:tagLst>
</file>

<file path=ppt/tags/tag6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2"/>
</p:tagLst>
</file>

<file path=ppt/tags/tag6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i*1_5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5"/>
</p:tagLst>
</file>

<file path=ppt/tags/tag6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3"/>
</p:tagLst>
</file>

<file path=ppt/tags/tag6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i*1_4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4"/>
</p:tagLst>
</file>

<file path=ppt/tags/tag6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1"/>
</p:tagLst>
</file>

<file path=ppt/tags/tag6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h_i*1_3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3_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5*m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1"/>
</p:tagLst>
</file>

<file path=ppt/tags/tag631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2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5*m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32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5*m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33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3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5*m_h_f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3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5*m_h_a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35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1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5*m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3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5*m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37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5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m1-1"/>
</p:tagLst>
</file>

<file path=ppt/tags/tag6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5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m1-1"/>
</p:tagLst>
</file>

<file path=ppt/tags/tag639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5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m1-1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SLIDE_ID" val="custom20203631_25"/>
  <p:tag name="KSO_WM_TEMPLATE_SUBCATEGORY" val="0"/>
  <p:tag name="KSO_WM_TEMPLATE_MASTER_TYPE" val="1"/>
  <p:tag name="KSO_WM_TEMPLATE_COLOR_TYPE" val="1"/>
  <p:tag name="KSO_WM_SLIDE_ITEM_CNT" val="3"/>
  <p:tag name="KSO_WM_SLIDE_INDEX" val="25"/>
  <p:tag name="KSO_WM_DIAGRAM_GROUP_CODE" val="m1-1"/>
  <p:tag name="KSO_WM_SLIDE_DIAGTYPE" val="m"/>
  <p:tag name="KSO_WM_TAG_VERSION" val="1.0"/>
  <p:tag name="KSO_WM_BEAUTIFY_FLAG" val="#wm#"/>
  <p:tag name="KSO_WM_TEMPLATE_CATEGORY" val="custom"/>
  <p:tag name="KSO_WM_TEMPLATE_INDEX" val="20203631"/>
  <p:tag name="KSO_WM_SLIDE_LAYOUT" val="a_b_m"/>
  <p:tag name="KSO_WM_SLIDE_LAYOUT_CNT" val="1_1_1"/>
  <p:tag name="KSO_WM_SLIDE_TYPE" val="text"/>
  <p:tag name="KSO_WM_SLIDE_SUBTYPE" val="diag"/>
  <p:tag name="KSO_WM_SLIDE_SIZE" val="931.332*370.32"/>
  <p:tag name="KSO_WM_SLIDE_POSITION" val="12.75*168.58"/>
  <p:tag name="KSO_WM_SPECIAL_SOURCE" val="bdnull"/>
</p:tagLst>
</file>

<file path=ppt/tags/tag6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2"/>
</p:tagLst>
</file>

<file path=ppt/tags/tag6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h_i*1_4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4_2"/>
</p:tagLst>
</file>

<file path=ppt/tags/tag6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h_i*1_2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2"/>
</p:tagLst>
</file>

<file path=ppt/tags/tag6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3_1"/>
</p:tagLst>
</file>

<file path=ppt/tags/tag6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1"/>
</p:tagLst>
</file>

<file path=ppt/tags/tag6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2"/>
</p:tagLst>
</file>

<file path=ppt/tags/tag6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i*1_5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5"/>
</p:tagLst>
</file>

<file path=ppt/tags/tag6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3"/>
</p:tagLst>
</file>

<file path=ppt/tags/tag6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i*1_4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4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1"/>
</p:tagLst>
</file>

<file path=ppt/tags/tag6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4_1"/>
</p:tagLst>
</file>

<file path=ppt/tags/tag6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h_i*1_3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3_2"/>
</p:tagLst>
</file>

<file path=ppt/tags/tag6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6*m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1"/>
</p:tagLst>
</file>

<file path=ppt/tags/tag654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2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6*m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5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6*m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56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4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6*m_h_f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5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6*m_h_a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58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3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6*m_h_f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59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6*m_h_a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1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6*m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6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6*m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62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6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m1-1"/>
</p:tagLst>
</file>

<file path=ppt/tags/tag6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6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m1-1"/>
</p:tagLst>
</file>

<file path=ppt/tags/tag664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6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m1-1"/>
</p:tagLst>
</file>

<file path=ppt/tags/tag665.xml><?xml version="1.0" encoding="utf-8"?>
<p:tagLst xmlns:p="http://schemas.openxmlformats.org/presentationml/2006/main">
  <p:tag name="KSO_WM_SLIDE_ID" val="custom20203631_26"/>
  <p:tag name="KSO_WM_TEMPLATE_SUBCATEGORY" val="0"/>
  <p:tag name="KSO_WM_TEMPLATE_MASTER_TYPE" val="1"/>
  <p:tag name="KSO_WM_TEMPLATE_COLOR_TYPE" val="1"/>
  <p:tag name="KSO_WM_SLIDE_ITEM_CNT" val="4"/>
  <p:tag name="KSO_WM_SLIDE_INDEX" val="26"/>
  <p:tag name="KSO_WM_DIAGRAM_GROUP_CODE" val="m1-1"/>
  <p:tag name="KSO_WM_SLIDE_DIAGTYPE" val="m"/>
  <p:tag name="KSO_WM_TAG_VERSION" val="1.0"/>
  <p:tag name="KSO_WM_BEAUTIFY_FLAG" val="#wm#"/>
  <p:tag name="KSO_WM_TEMPLATE_CATEGORY" val="custom"/>
  <p:tag name="KSO_WM_TEMPLATE_INDEX" val="20203631"/>
  <p:tag name="KSO_WM_SLIDE_LAYOUT" val="a_b_m"/>
  <p:tag name="KSO_WM_SLIDE_LAYOUT_CNT" val="1_1_1"/>
  <p:tag name="KSO_WM_SLIDE_TYPE" val="text"/>
  <p:tag name="KSO_WM_SLIDE_SUBTYPE" val="diag"/>
  <p:tag name="KSO_WM_SLIDE_SIZE" val="931.332*370.32"/>
  <p:tag name="KSO_WM_SLIDE_POSITION" val="12.75*168.58"/>
  <p:tag name="KSO_WM_SPECIAL_SOURCE" val="bdnull"/>
</p:tagLst>
</file>

<file path=ppt/tags/tag6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5_1"/>
</p:tagLst>
</file>

<file path=ppt/tags/tag6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2"/>
</p:tagLst>
</file>

<file path=ppt/tags/tag6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4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4_2"/>
</p:tagLst>
</file>

<file path=ppt/tags/tag6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2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2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3_1"/>
</p:tagLst>
</file>

<file path=ppt/tags/tag6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1"/>
</p:tagLst>
</file>

<file path=ppt/tags/tag6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2"/>
</p:tagLst>
</file>

<file path=ppt/tags/tag6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i*1_5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5"/>
</p:tagLst>
</file>

<file path=ppt/tags/tag6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3"/>
</p:tagLst>
</file>

<file path=ppt/tags/tag6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i*1_4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4"/>
</p:tagLst>
</file>

<file path=ppt/tags/tag6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1"/>
</p:tagLst>
</file>

<file path=ppt/tags/tag6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4_1"/>
</p:tagLst>
</file>

<file path=ppt/tags/tag6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3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3_2"/>
</p:tagLst>
</file>

<file path=ppt/tags/tag6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1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7*m_h_i*1_5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5_2"/>
</p:tagLst>
</file>

<file path=ppt/tags/tag681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2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82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83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4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f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8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a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85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3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f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8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a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87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5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f*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8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a*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89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1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7*m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691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7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m1-1"/>
</p:tagLst>
</file>

<file path=ppt/tags/tag6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7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m1-1"/>
</p:tagLst>
</file>

<file path=ppt/tags/tag693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7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m1-1"/>
</p:tagLst>
</file>

<file path=ppt/tags/tag694.xml><?xml version="1.0" encoding="utf-8"?>
<p:tagLst xmlns:p="http://schemas.openxmlformats.org/presentationml/2006/main">
  <p:tag name="KSO_WM_SLIDE_ID" val="custom20203631_27"/>
  <p:tag name="KSO_WM_TEMPLATE_SUBCATEGORY" val="0"/>
  <p:tag name="KSO_WM_TEMPLATE_MASTER_TYPE" val="1"/>
  <p:tag name="KSO_WM_TEMPLATE_COLOR_TYPE" val="1"/>
  <p:tag name="KSO_WM_SLIDE_ITEM_CNT" val="5"/>
  <p:tag name="KSO_WM_SLIDE_INDEX" val="27"/>
  <p:tag name="KSO_WM_DIAGRAM_GROUP_CODE" val="m1-1"/>
  <p:tag name="KSO_WM_SLIDE_DIAGTYPE" val="m"/>
  <p:tag name="KSO_WM_TAG_VERSION" val="1.0"/>
  <p:tag name="KSO_WM_BEAUTIFY_FLAG" val="#wm#"/>
  <p:tag name="KSO_WM_TEMPLATE_CATEGORY" val="custom"/>
  <p:tag name="KSO_WM_TEMPLATE_INDEX" val="20203631"/>
  <p:tag name="KSO_WM_SLIDE_LAYOUT" val="a_b_m"/>
  <p:tag name="KSO_WM_SLIDE_LAYOUT_CNT" val="1_1_1"/>
  <p:tag name="KSO_WM_SLIDE_TYPE" val="text"/>
  <p:tag name="KSO_WM_SLIDE_SUBTYPE" val="diag"/>
  <p:tag name="KSO_WM_SLIDE_SIZE" val="931.332*370.32"/>
  <p:tag name="KSO_WM_SLIDE_POSITION" val="12.75*168.58"/>
  <p:tag name="KSO_WM_SPECIAL_SOURCE" val="bdnull"/>
</p:tagLst>
</file>

<file path=ppt/tags/tag6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5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5_1"/>
</p:tagLst>
</file>

<file path=ppt/tags/tag6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1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2"/>
</p:tagLst>
</file>

<file path=ppt/tags/tag6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4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4_2"/>
</p:tagLst>
</file>

<file path=ppt/tags/tag6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2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2"/>
</p:tagLst>
</file>

<file path=ppt/tags/tag6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6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6_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3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3_1"/>
</p:tagLst>
</file>

<file path=ppt/tags/tag7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i*1_1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1"/>
</p:tagLst>
</file>

<file path=ppt/tags/tag7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i*1_2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2"/>
</p:tagLst>
</file>

<file path=ppt/tags/tag7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i*1_5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5"/>
</p:tagLst>
</file>

<file path=ppt/tags/tag7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i*1_3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3"/>
</p:tagLst>
</file>

<file path=ppt/tags/tag7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i*1_4"/>
  <p:tag name="KSO_WM_TEMPLATE_CATEGORY" val="custom"/>
  <p:tag name="KSO_WM_TEMPLATE_INDEX" val="20203631"/>
  <p:tag name="KSO_WM_UNIT_LAYERLEVEL" val="1_1"/>
  <p:tag name="KSO_WM_TAG_VERSION" val="1.0"/>
  <p:tag name="KSO_WM_BEAUTIFY_FLAG" val="#wm#"/>
  <p:tag name="KSO_WM_UNIT_TYPE" val="m_i"/>
  <p:tag name="KSO_WM_UNIT_INDEX" val="1_4"/>
</p:tagLst>
</file>

<file path=ppt/tags/tag7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2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2_1"/>
</p:tagLst>
</file>

<file path=ppt/tags/tag7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4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4_1"/>
</p:tagLst>
</file>

<file path=ppt/tags/tag7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6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6_2"/>
</p:tagLst>
</file>

<file path=ppt/tags/tag7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3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3_2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1_1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1_1"/>
</p:tagLst>
</file>

<file path=ppt/tags/tag7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m1-1"/>
  <p:tag name="KSO_WM_UNIT_ID" val="custom20203631_28*m_h_i*1_5_2"/>
  <p:tag name="KSO_WM_TEMPLATE_CATEGORY" val="custom"/>
  <p:tag name="KSO_WM_TEMPLATE_INDEX" val="20203631"/>
  <p:tag name="KSO_WM_UNIT_LAYERLEVEL" val="1_1_1"/>
  <p:tag name="KSO_WM_TAG_VERSION" val="1.0"/>
  <p:tag name="KSO_WM_BEAUTIFY_FLAG" val="#wm#"/>
  <p:tag name="KSO_WM_UNIT_TYPE" val="m_h_i"/>
  <p:tag name="KSO_WM_UNIT_INDEX" val="1_5_2"/>
</p:tagLst>
</file>

<file path=ppt/tags/tag712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2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f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71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a*1_2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714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4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f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71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a*1_4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716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6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f*1_6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71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6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a*1_6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718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3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f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719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a*1_3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5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f*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72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a*1_5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722.xml><?xml version="1.0" encoding="utf-8"?>
<p:tagLst xmlns:p="http://schemas.openxmlformats.org/presentationml/2006/main">
  <p:tag name="KSO_WM_TAG_VERSION" val="1.0"/>
  <p:tag name="KSO_WM_BEAUTIFY_FLAG" val="#wm#"/>
  <p:tag name="KSO_WM_UNIT_TYPE" val="m_h_f"/>
  <p:tag name="KSO_WM_UNIT_INDEX" val="1_1_1"/>
  <p:tag name="KSO_WM_UNIT_LAYERLEVEL" val="1_1_1"/>
  <p:tag name="KSO_WM_UNIT_VALUE" val="14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f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单击此处添加文本具体内容"/>
</p:tagLst>
</file>

<file path=ppt/tags/tag72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m_h_a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3631"/>
  <p:tag name="KSO_WM_DIAGRAM_GROUP_CODE" val="m1-1"/>
  <p:tag name="KSO_WM_UNIT_ID" val="custom20203631_28*m_h_a*1_1_1"/>
  <p:tag name="KSO_WM_UNIT_NOCLEAR" val="0"/>
  <p:tag name="KSO_WM_UNIT_DIAGRAM_ISNUMVISUAL" val="0"/>
  <p:tag name="KSO_WM_UNIT_DIAGRAM_ISREFERUNIT" val="0"/>
  <p:tag name="KSO_WM_UNIT_TEXT_FILL_FORE_SCHEMECOLOR_INDEX" val="13"/>
  <p:tag name="KSO_WM_UNIT_TEXT_FILL_TYPE" val="1"/>
  <p:tag name="KSO_WM_UNIT_USESOURCEFORMAT_APPLY" val="1"/>
  <p:tag name="KSO_WM_UNIT_PRESET_TEXT" val="添加标题"/>
</p:tagLst>
</file>

<file path=ppt/tags/tag724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8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  <p:tag name="KSO_WM_DIAGRAM_GROUP_CODE" val="m1-1"/>
</p:tagLst>
</file>

<file path=ppt/tags/tag7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8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  <p:tag name="KSO_WM_DIAGRAM_GROUP_CODE" val="m1-1"/>
</p:tagLst>
</file>

<file path=ppt/tags/tag726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8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  <p:tag name="KSO_WM_DIAGRAM_GROUP_CODE" val="m1-1"/>
</p:tagLst>
</file>

<file path=ppt/tags/tag727.xml><?xml version="1.0" encoding="utf-8"?>
<p:tagLst xmlns:p="http://schemas.openxmlformats.org/presentationml/2006/main">
  <p:tag name="KSO_WM_SLIDE_ID" val="custom20203631_28"/>
  <p:tag name="KSO_WM_TEMPLATE_SUBCATEGORY" val="0"/>
  <p:tag name="KSO_WM_TEMPLATE_MASTER_TYPE" val="1"/>
  <p:tag name="KSO_WM_TEMPLATE_COLOR_TYPE" val="1"/>
  <p:tag name="KSO_WM_SLIDE_ITEM_CNT" val="6"/>
  <p:tag name="KSO_WM_SLIDE_INDEX" val="28"/>
  <p:tag name="KSO_WM_DIAGRAM_GROUP_CODE" val="m1-1"/>
  <p:tag name="KSO_WM_SLIDE_DIAGTYPE" val="m"/>
  <p:tag name="KSO_WM_TAG_VERSION" val="1.0"/>
  <p:tag name="KSO_WM_BEAUTIFY_FLAG" val="#wm#"/>
  <p:tag name="KSO_WM_TEMPLATE_CATEGORY" val="custom"/>
  <p:tag name="KSO_WM_TEMPLATE_INDEX" val="20203631"/>
  <p:tag name="KSO_WM_SLIDE_LAYOUT" val="a_b_m"/>
  <p:tag name="KSO_WM_SLIDE_LAYOUT_CNT" val="1_1_1"/>
  <p:tag name="KSO_WM_SLIDE_TYPE" val="text"/>
  <p:tag name="KSO_WM_SLIDE_SUBTYPE" val="diag"/>
  <p:tag name="KSO_WM_SLIDE_SIZE" val="931.332*370.32"/>
  <p:tag name="KSO_WM_SLIDE_POSITION" val="12.75*168.58"/>
  <p:tag name="KSO_WM_SPECIAL_SOURCE" val="bdnull"/>
</p:tagLst>
</file>

<file path=ppt/tags/tag7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7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1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14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7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15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7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7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3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7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4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7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5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7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6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7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7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7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8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7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9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10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7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d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VALUE" val="853*1354"/>
  <p:tag name="KSO_WM_UNIT_TYPE" val="d"/>
  <p:tag name="KSO_WM_UNIT_INDEX" val="1"/>
  <p:tag name="KSO_WM_UNIT_SUPPORT_UNIT_TYPE" val="[&quot;all&quot;]"/>
</p:tagLst>
</file>

<file path=ppt/tags/tag7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1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7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f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NOCLEAR" val="0"/>
  <p:tag name="KSO_WM_UNIT_VALUE" val="140"/>
  <p:tag name="KSO_WM_UNIT_TYPE" val="f"/>
  <p:tag name="KSO_WM_UNIT_INDEX" val="1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单击此处添加文本具体内容，简明扼要的阐述您的观点。"/>
</p:tagLst>
</file>

<file path=ppt/tags/tag7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f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NOCLEAR" val="0"/>
  <p:tag name="KSO_WM_UNIT_VALUE" val="14"/>
  <p:tag name="KSO_WM_UNIT_TYPE" val="f"/>
  <p:tag name="KSO_WM_UNIT_INDEX" val="2"/>
  <p:tag name="KSO_WM_UNIT_PRESET_TEXT" val="单击此处添加文本具体内容"/>
</p:tagLst>
</file>

<file path=ppt/tags/tag745.xml><?xml version="1.0" encoding="utf-8"?>
<p:tagLst xmlns:p="http://schemas.openxmlformats.org/presentationml/2006/main">
  <p:tag name="KSO_WM_UNIT_ISCONTENTSTITLE" val="0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29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</p:tagLst>
</file>

<file path=ppt/tags/tag7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29*i*13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747.xml><?xml version="1.0" encoding="utf-8"?>
<p:tagLst xmlns:p="http://schemas.openxmlformats.org/presentationml/2006/main">
  <p:tag name="KSO_WM_UNIT_ISCONTENTSTITLE" val="0"/>
  <p:tag name="KSO_WM_UNIT_NOCLEAR" val="0"/>
  <p:tag name="KSO_WM_UNIT_VALUE" val="2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3631_29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文本具体内容"/>
</p:tagLst>
</file>

<file path=ppt/tags/tag748.xml><?xml version="1.0" encoding="utf-8"?>
<p:tagLst xmlns:p="http://schemas.openxmlformats.org/presentationml/2006/main">
  <p:tag name="KSO_WM_SLIDE_ID" val="custom20203631_29"/>
  <p:tag name="KSO_WM_TEMPLATE_SUBCATEGORY" val="0"/>
  <p:tag name="KSO_WM_TEMPLATE_MASTER_TYPE" val="1"/>
  <p:tag name="KSO_WM_TEMPLATE_COLOR_TYPE" val="1"/>
  <p:tag name="KSO_WM_SLIDE_ITEM_CNT" val="0"/>
  <p:tag name="KSO_WM_SLIDE_INDEX" val="29"/>
  <p:tag name="KSO_WM_TAG_VERSION" val="1.0"/>
  <p:tag name="KSO_WM_BEAUTIFY_FLAG" val="#wm#"/>
  <p:tag name="KSO_WM_TEMPLATE_CATEGORY" val="custom"/>
  <p:tag name="KSO_WM_TEMPLATE_INDEX" val="20203631"/>
  <p:tag name="KSO_WM_SLIDE_LAYOUT" val="a_b_d_f"/>
  <p:tag name="KSO_WM_SLIDE_LAYOUT_CNT" val="1_1_1_2"/>
  <p:tag name="KSO_WM_SLIDE_TYPE" val="text"/>
  <p:tag name="KSO_WM_SLIDE_SUBTYPE" val="picTxt"/>
  <p:tag name="KSO_WM_SLIDE_SIZE" val="875*418"/>
  <p:tag name="KSO_WM_SLIDE_POSITION" val="38*22"/>
  <p:tag name="KSO_WM_SPECIAL_SOURCE" val="bdnull"/>
</p:tagLst>
</file>

<file path=ppt/tags/tag7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0*i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0*i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7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0*i*3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7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0*i*4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7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0*f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NOCLEAR" val="0"/>
  <p:tag name="KSO_WM_UNIT_VALUE" val="450"/>
  <p:tag name="KSO_WM_UNIT_TYPE" val="f"/>
  <p:tag name="KSO_WM_UNIT_INDEX" val="1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</p:tagLst>
</file>

<file path=ppt/tags/tag754.xml><?xml version="1.0" encoding="utf-8"?>
<p:tagLst xmlns:p="http://schemas.openxmlformats.org/presentationml/2006/main">
  <p:tag name="KSO_WM_UNIT_ISCONTENTSTITLE" val="0"/>
  <p:tag name="KSO_WM_UNIT_NOCLEAR" val="0"/>
  <p:tag name="KSO_WM_UNIT_VALUE" val="2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3631_30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PRESET_TEXT" val="单击此处添加标题"/>
</p:tagLst>
</file>

<file path=ppt/tags/tag755.xml><?xml version="1.0" encoding="utf-8"?>
<p:tagLst xmlns:p="http://schemas.openxmlformats.org/presentationml/2006/main">
  <p:tag name="KSO_WM_SLIDE_ID" val="custom20203631_30"/>
  <p:tag name="KSO_WM_TEMPLATE_SUBCATEGORY" val="0"/>
  <p:tag name="KSO_WM_TEMPLATE_MASTER_TYPE" val="1"/>
  <p:tag name="KSO_WM_TEMPLATE_COLOR_TYPE" val="1"/>
  <p:tag name="KSO_WM_SLIDE_ITEM_CNT" val="0"/>
  <p:tag name="KSO_WM_SLIDE_INDEX" val="30"/>
  <p:tag name="KSO_WM_TAG_VERSION" val="1.0"/>
  <p:tag name="KSO_WM_BEAUTIFY_FLAG" val="#wm#"/>
  <p:tag name="KSO_WM_TEMPLATE_CATEGORY" val="custom"/>
  <p:tag name="KSO_WM_TEMPLATE_INDEX" val="20203631"/>
  <p:tag name="KSO_WM_SLIDE_LAYOUT" val="a_f"/>
  <p:tag name="KSO_WM_SLIDE_LAYOUT_CNT" val="1_1"/>
  <p:tag name="KSO_WM_SLIDE_TYPE" val="text"/>
  <p:tag name="KSO_WM_SLIDE_SUBTYPE" val="pureTxt"/>
  <p:tag name="KSO_WM_SLIDE_SIZE" val="960*540"/>
  <p:tag name="KSO_WM_SLIDE_POSITION" val="0*0"/>
  <p:tag name="KSO_WM_SPECIAL_SOURCE" val="bdnull"/>
</p:tagLst>
</file>

<file path=ppt/tags/tag7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a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1"/>
  <p:tag name="KSO_WM_UNIT_TYPE" val="a"/>
  <p:tag name="KSO_WM_UNIT_INDEX" val="1"/>
  <p:tag name="KSO_WM_UNIT_PRESET_TEXT" val="Thanks"/>
</p:tagLst>
</file>

<file path=ppt/tags/tag7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1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b"/>
  <p:tag name="KSO_WM_UNIT_INDEX" val="1"/>
  <p:tag name="KSO_WM_UNIT_PRESET_TEXT" val="感谢聆听"/>
</p:tagLst>
</file>

<file path=ppt/tags/tag7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3631_31*b*2"/>
  <p:tag name="KSO_WM_TEMPLATE_CATEGORY" val="custom"/>
  <p:tag name="KSO_WM_TEMPLATE_INDEX" val="2020363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4"/>
  <p:tag name="KSO_WM_UNIT_TYPE" val="b"/>
  <p:tag name="KSO_WM_UNIT_INDEX" val="2"/>
  <p:tag name="KSO_WM_UNIT_PRESET_TEXT" val="单击此处添加文本具体内容，简明扼要的阐述您的观点。"/>
</p:tagLst>
</file>

<file path=ppt/tags/tag759.xml><?xml version="1.0" encoding="utf-8"?>
<p:tagLst xmlns:p="http://schemas.openxmlformats.org/presentationml/2006/main">
  <p:tag name="KSO_WM_SLIDE_ID" val="custom20203631_31"/>
  <p:tag name="KSO_WM_TEMPLATE_SUBCATEGORY" val="0"/>
  <p:tag name="KSO_WM_TEMPLATE_MASTER_TYPE" val="1"/>
  <p:tag name="KSO_WM_TEMPLATE_COLOR_TYPE" val="1"/>
  <p:tag name="KSO_WM_SLIDE_ITEM_CNT" val="0"/>
  <p:tag name="KSO_WM_SLIDE_INDEX" val="31"/>
  <p:tag name="KSO_WM_TAG_VERSION" val="1.0"/>
  <p:tag name="KSO_WM_BEAUTIFY_FLAG" val="#wm#"/>
  <p:tag name="KSO_WM_TEMPLATE_CATEGORY" val="custom"/>
  <p:tag name="KSO_WM_TEMPLATE_INDEX" val="20203631"/>
  <p:tag name="KSO_WM_SLIDE_TYPE" val="endPage"/>
  <p:tag name="KSO_WM_SLIDE_SUBTYPE" val="pureTxt"/>
  <p:tag name="KSO_WM_SLIDE_LAYOUT" val="a_b"/>
  <p:tag name="KSO_WM_SLIDE_LAYOUT_CNT" val="1_2"/>
  <p:tag name="KSO_WM_SPECIAL_SOURCE" val="bdnull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2*i*5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2*i*6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2*i*7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5"/>
  <p:tag name="KSO_WM_UNIT_ID" val="_14*i*5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6"/>
  <p:tag name="KSO_WM_UNIT_ID" val="_14*i*6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7"/>
  <p:tag name="KSO_WM_UNIT_ID" val="_14*i*7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heme/theme1.xml><?xml version="1.0" encoding="utf-8"?>
<a:theme xmlns:a="http://schemas.openxmlformats.org/drawingml/2006/main" name="Office 主题​​">
  <a:themeElements>
    <a:clrScheme name="自定义 379">
      <a:dk1>
        <a:sysClr val="windowText" lastClr="000000"/>
      </a:dk1>
      <a:lt1>
        <a:sysClr val="window" lastClr="FFFFFF"/>
      </a:lt1>
      <a:dk2>
        <a:srgbClr val="D6DCE4"/>
      </a:dk2>
      <a:lt2>
        <a:srgbClr val="FFFFFF"/>
      </a:lt2>
      <a:accent1>
        <a:srgbClr val="527992"/>
      </a:accent1>
      <a:accent2>
        <a:srgbClr val="458196"/>
      </a:accent2>
      <a:accent3>
        <a:srgbClr val="358890"/>
      </a:accent3>
      <a:accent4>
        <a:srgbClr val="358D80"/>
      </a:accent4>
      <a:accent5>
        <a:srgbClr val="46916A"/>
      </a:accent5>
      <a:accent6>
        <a:srgbClr val="5F924F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2813</Words>
  <Application>WPS 演示</Application>
  <PresentationFormat>宽屏</PresentationFormat>
  <Paragraphs>576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汉仪旗黑-85S</vt:lpstr>
      <vt:lpstr>黑体</vt:lpstr>
      <vt:lpstr>Segoe UI</vt:lpstr>
      <vt:lpstr>Calibri</vt:lpstr>
      <vt:lpstr>Arial Unicode MS</vt:lpstr>
      <vt:lpstr>等线</vt:lpstr>
      <vt:lpstr>Office 主题​​</vt:lpstr>
      <vt:lpstr>部门工作汇报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第一章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Thanks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铭</cp:lastModifiedBy>
  <cp:revision>94</cp:revision>
  <dcterms:created xsi:type="dcterms:W3CDTF">2019-10-15T09:03:00Z</dcterms:created>
  <dcterms:modified xsi:type="dcterms:W3CDTF">2022-02-08T01:32:28Z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27AC24BDAB0547C9A972F8EC5E7A9A45</vt:lpwstr>
  </property>
</Properties>
</file>