
<file path=[Content_Types].xml><?xml version="1.0" encoding="utf-8"?>
<Types xmlns="http://schemas.openxmlformats.org/package/2006/content-types">
  <Default Extension="jpeg" ContentType="image/jpeg"/>
  <Default Extension="JPG" ContentType="image/.jpg"/>
  <Default Extension="xlsx" ContentType="application/vnd.openxmlformats-officedocument.spreadsheetml.shee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media/image1.svg" ContentType="image/svg+xml"/>
  <Override PartName="/ppt/media/image10.svg" ContentType="image/svg+xml"/>
  <Override PartName="/ppt/media/image11.svg" ContentType="image/svg+xml"/>
  <Override PartName="/ppt/media/image12.svg" ContentType="image/svg+xml"/>
  <Override PartName="/ppt/media/image13.svg" ContentType="image/svg+xml"/>
  <Override PartName="/ppt/media/image14.svg" ContentType="image/svg+xml"/>
  <Override PartName="/ppt/media/image15.svg" ContentType="image/svg+xml"/>
  <Override PartName="/ppt/media/image16.svg" ContentType="image/svg+xml"/>
  <Override PartName="/ppt/media/image17.svg" ContentType="image/svg+xml"/>
  <Override PartName="/ppt/media/image2.svg" ContentType="image/svg+xml"/>
  <Override PartName="/ppt/media/image3.svg" ContentType="image/svg+xml"/>
  <Override PartName="/ppt/media/image4.svg" ContentType="image/svg+xml"/>
  <Override PartName="/ppt/media/image5.svg" ContentType="image/svg+xml"/>
  <Override PartName="/ppt/media/image6.svg" ContentType="image/svg+xml"/>
  <Override PartName="/ppt/media/image7.svg" ContentType="image/svg+xml"/>
  <Override PartName="/ppt/media/image8.svg" ContentType="image/svg+xml"/>
  <Override PartName="/ppt/media/image9.svg" ContentType="image/svg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5"/>
  </p:notesMasterIdLst>
  <p:sldIdLst>
    <p:sldId id="256" r:id="rId4"/>
    <p:sldId id="257" r:id="rId6"/>
    <p:sldId id="258" r:id="rId7"/>
    <p:sldId id="259" r:id="rId8"/>
    <p:sldId id="11089380" r:id="rId9"/>
    <p:sldId id="11089381" r:id="rId10"/>
    <p:sldId id="11089382" r:id="rId11"/>
    <p:sldId id="11089385" r:id="rId12"/>
    <p:sldId id="11089383" r:id="rId13"/>
    <p:sldId id="11089389" r:id="rId14"/>
    <p:sldId id="11089384" r:id="rId15"/>
    <p:sldId id="11089388" r:id="rId16"/>
    <p:sldId id="11089386" r:id="rId17"/>
    <p:sldId id="11089390" r:id="rId18"/>
    <p:sldId id="11089391" r:id="rId19"/>
    <p:sldId id="11089392" r:id="rId20"/>
    <p:sldId id="11089393" r:id="rId21"/>
    <p:sldId id="11089387" r:id="rId22"/>
    <p:sldId id="11089394" r:id="rId23"/>
    <p:sldId id="11089395" r:id="rId24"/>
    <p:sldId id="11089398" r:id="rId25"/>
    <p:sldId id="11089397" r:id="rId26"/>
    <p:sldId id="11089396" r:id="rId27"/>
    <p:sldId id="11089399" r:id="rId28"/>
    <p:sldId id="11089401" r:id="rId2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C96EB"/>
    <a:srgbClr val="5ED4F1"/>
    <a:srgbClr val="595959"/>
    <a:srgbClr val="FCA900"/>
    <a:srgbClr val="F7F7F7"/>
    <a:srgbClr val="5B87E9"/>
    <a:srgbClr val="B7BAF9"/>
    <a:srgbClr val="F1F1FE"/>
    <a:srgbClr val="D9DBFC"/>
    <a:srgbClr val="E0F9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515" autoAdjust="0"/>
  </p:normalViewPr>
  <p:slideViewPr>
    <p:cSldViewPr snapToGrid="0">
      <p:cViewPr>
        <p:scale>
          <a:sx n="66" d="100"/>
          <a:sy n="66" d="100"/>
        </p:scale>
        <p:origin x="-2274" y="-9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0199624752620527"/>
          <c:y val="0.00192840514972244"/>
          <c:w val="0.978041277211742"/>
          <c:h val="0.957575086706106"/>
        </c:manualLayout>
      </c:layout>
      <c:scatterChart>
        <c:scatterStyle val="smooth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 cmpd="sng" algn="ctr">
              <a:solidFill>
                <a:srgbClr val="595959"/>
              </a:solidFill>
              <a:prstDash val="solid"/>
              <a:round/>
            </a:ln>
            <a:effectLst/>
          </c:spPr>
          <c:marker>
            <c:symbol val="circle"/>
            <c:size val="5"/>
            <c:spPr>
              <a:solidFill>
                <a:srgbClr val="595959"/>
              </a:solidFill>
              <a:ln w="9525" cap="flat" cmpd="sng" algn="ctr">
                <a:solidFill>
                  <a:srgbClr val="595959"/>
                </a:solidFill>
                <a:prstDash val="solid"/>
                <a:round/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ea"/>
                    <a:sym typeface="+mn-lt"/>
                  </a:defRPr>
                </a:pPr>
              </a:p>
            </c:txPr>
            <c:dLblPos val="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xVal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xVal>
          <c:y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 cmpd="sng" algn="ctr">
              <a:solidFill>
                <a:srgbClr val="5ED4F1"/>
              </a:solidFill>
              <a:prstDash val="solid"/>
              <a:round/>
            </a:ln>
            <a:effectLst/>
          </c:spPr>
          <c:marker>
            <c:symbol val="circle"/>
            <c:size val="5"/>
            <c:spPr>
              <a:solidFill>
                <a:srgbClr val="5ED4F1"/>
              </a:solidFill>
              <a:ln w="9525" cap="flat" cmpd="sng" algn="ctr">
                <a:solidFill>
                  <a:srgbClr val="5ED4F1"/>
                </a:solidFill>
                <a:prstDash val="solid"/>
                <a:round/>
              </a:ln>
              <a:effectLst/>
            </c:spPr>
          </c:marker>
          <c:dLbls>
            <c:delete val="1"/>
          </c:dLbls>
          <c:xVal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xVal>
          <c:y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 cmpd="sng" algn="ctr">
              <a:solidFill>
                <a:schemeClr val="accent3"/>
              </a:solidFill>
              <a:prstDash val="solid"/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 cap="flat" cmpd="sng" algn="ctr">
                <a:solidFill>
                  <a:schemeClr val="accent3"/>
                </a:solidFill>
                <a:prstDash val="solid"/>
                <a:round/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ea"/>
                    <a:sym typeface="+mn-lt"/>
                  </a:defRPr>
                </a:pPr>
              </a:p>
            </c:txPr>
            <c:dLblPos val="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xVal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xVal>
          <c:y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yVal>
          <c:smooth val="1"/>
        </c:ser>
        <c:dLbls>
          <c:showLegendKey val="0"/>
          <c:showVal val="1"/>
          <c:showCatName val="0"/>
          <c:showSerName val="0"/>
          <c:showPercent val="0"/>
          <c:showBubbleSize val="0"/>
        </c:dLbls>
        <c:axId val="162626560"/>
        <c:axId val="162640640"/>
      </c:scatterChart>
      <c:valAx>
        <c:axId val="162626560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162640640"/>
        <c:crosses val="autoZero"/>
        <c:crossBetween val="midCat"/>
      </c:valAx>
      <c:valAx>
        <c:axId val="16264064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16262656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B1508E-6AA2-4DD4-A0F4-F294C9EE292D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8B01D4-5A9D-45F4-BB5C-E4FE4AFB7C58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8B01D4-5A9D-45F4-BB5C-E4FE4AFB7C5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8B01D4-5A9D-45F4-BB5C-E4FE4AFB7C5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8B01D4-5A9D-45F4-BB5C-E4FE4AFB7C5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hangye/" TargetMode="Externa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13173-962F-4ABA-9B5F-4291E5A62A3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00492-AB7E-4329-8A3A-AB616F7E62E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Click="0" advTm="0">
        <p14:pan dir="u"/>
      </p:transition>
    </mc:Choice>
    <mc:Fallback>
      <p:transition spd="slow" advClick="0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13173-962F-4ABA-9B5F-4291E5A62A3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00492-AB7E-4329-8A3A-AB616F7E62E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Click="0" advTm="0">
        <p14:pan dir="u"/>
      </p:transition>
    </mc:Choice>
    <mc:Fallback>
      <p:transition spd="slow" advClick="0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13173-962F-4ABA-9B5F-4291E5A62A3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00492-AB7E-4329-8A3A-AB616F7E62E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Click="0" advTm="0">
        <p14:pan dir="u"/>
      </p:transition>
    </mc:Choice>
    <mc:Fallback>
      <p:transition spd="slow" advClick="0" advTm="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13173-962F-4ABA-9B5F-4291E5A62A3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00492-AB7E-4329-8A3A-AB616F7E62E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Click="0" advTm="0">
        <p14:pan dir="u"/>
      </p:transition>
    </mc:Choice>
    <mc:Fallback>
      <p:transition spd="slow" advClick="0" advTm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13173-962F-4ABA-9B5F-4291E5A62A3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00492-AB7E-4329-8A3A-AB616F7E62E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Click="0" advTm="0">
        <p14:pan dir="u"/>
      </p:transition>
    </mc:Choice>
    <mc:Fallback>
      <p:transition spd="slow" advClick="0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13173-962F-4ABA-9B5F-4291E5A62A3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00492-AB7E-4329-8A3A-AB616F7E62E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Click="0" advTm="0">
        <p14:pan dir="u"/>
      </p:transition>
    </mc:Choice>
    <mc:Fallback>
      <p:transition spd="slow" advClick="0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13173-962F-4ABA-9B5F-4291E5A62A31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00492-AB7E-4329-8A3A-AB616F7E62EC}" type="slidenum">
              <a:rPr lang="zh-CN" altLang="en-US" smtClean="0"/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2139933" y="6741121"/>
            <a:ext cx="1440159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行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业</a:t>
            </a:r>
            <a:r>
              <a:rPr lang="en-US" altLang="zh-CN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模板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http://www.1ppt.com/hangye/</a:t>
            </a:r>
            <a:endParaRPr lang="en-US" altLang="zh-CN" sz="1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Click="0" advTm="0">
        <p14:pan dir="u"/>
      </p:transition>
    </mc:Choice>
    <mc:Fallback>
      <p:transition spd="slow" advClick="0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13173-962F-4ABA-9B5F-4291E5A62A3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00492-AB7E-4329-8A3A-AB616F7E62E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Click="0" advTm="0">
        <p14:pan dir="u"/>
      </p:transition>
    </mc:Choice>
    <mc:Fallback>
      <p:transition spd="slow" advClick="0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13173-962F-4ABA-9B5F-4291E5A62A31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00492-AB7E-4329-8A3A-AB616F7E62E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Click="0" advTm="0">
        <p14:pan dir="u"/>
      </p:transition>
    </mc:Choice>
    <mc:Fallback>
      <p:transition spd="slow" advClick="0" advTm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13173-962F-4ABA-9B5F-4291E5A62A3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00492-AB7E-4329-8A3A-AB616F7E62E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Click="0" advTm="0">
        <p14:pan dir="u"/>
      </p:transition>
    </mc:Choice>
    <mc:Fallback>
      <p:transition spd="slow" advClick="0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13173-962F-4ABA-9B5F-4291E5A62A3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00492-AB7E-4329-8A3A-AB616F7E62E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Click="0" advTm="0">
        <p14:pan dir="u"/>
      </p:transition>
    </mc:Choice>
    <mc:Fallback>
      <p:transition spd="slow" advClick="0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213173-962F-4ABA-9B5F-4291E5A62A3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A00492-AB7E-4329-8A3A-AB616F7E62EC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1300" advClick="0" advTm="0">
        <p14:pan dir="u"/>
      </p:transition>
    </mc:Choice>
    <mc:Fallback>
      <p:transition spd="slow" advClick="0" advTm="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36.xml"/><Relationship Id="rId4" Type="http://schemas.openxmlformats.org/officeDocument/2006/relationships/tags" Target="../tags/tag35.xml"/><Relationship Id="rId3" Type="http://schemas.openxmlformats.org/officeDocument/2006/relationships/tags" Target="../tags/tag34.xml"/><Relationship Id="rId2" Type="http://schemas.openxmlformats.org/officeDocument/2006/relationships/image" Target="../media/image18.png"/><Relationship Id="rId1" Type="http://schemas.openxmlformats.org/officeDocument/2006/relationships/chart" Target="../charts/char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9.svg"/><Relationship Id="rId1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tags" Target="../tags/tag39.xml"/><Relationship Id="rId7" Type="http://schemas.openxmlformats.org/officeDocument/2006/relationships/tags" Target="../tags/tag38.xml"/><Relationship Id="rId6" Type="http://schemas.openxmlformats.org/officeDocument/2006/relationships/tags" Target="../tags/tag37.xml"/><Relationship Id="rId5" Type="http://schemas.openxmlformats.org/officeDocument/2006/relationships/image" Target="../media/image11.svg"/><Relationship Id="rId4" Type="http://schemas.openxmlformats.org/officeDocument/2006/relationships/image" Target="../media/image23.png"/><Relationship Id="rId3" Type="http://schemas.openxmlformats.org/officeDocument/2006/relationships/image" Target="../media/image10.svg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tags" Target="../tags/tag48.xml"/><Relationship Id="rId8" Type="http://schemas.openxmlformats.org/officeDocument/2006/relationships/tags" Target="../tags/tag47.xml"/><Relationship Id="rId7" Type="http://schemas.openxmlformats.org/officeDocument/2006/relationships/tags" Target="../tags/tag46.xml"/><Relationship Id="rId6" Type="http://schemas.openxmlformats.org/officeDocument/2006/relationships/tags" Target="../tags/tag45.xml"/><Relationship Id="rId5" Type="http://schemas.openxmlformats.org/officeDocument/2006/relationships/tags" Target="../tags/tag44.xml"/><Relationship Id="rId4" Type="http://schemas.openxmlformats.org/officeDocument/2006/relationships/tags" Target="../tags/tag43.xml"/><Relationship Id="rId3" Type="http://schemas.openxmlformats.org/officeDocument/2006/relationships/tags" Target="../tags/tag42.xml"/><Relationship Id="rId2" Type="http://schemas.openxmlformats.org/officeDocument/2006/relationships/tags" Target="../tags/tag41.xml"/><Relationship Id="rId16" Type="http://schemas.openxmlformats.org/officeDocument/2006/relationships/slideLayout" Target="../slideLayouts/slideLayout2.xml"/><Relationship Id="rId15" Type="http://schemas.openxmlformats.org/officeDocument/2006/relationships/image" Target="../media/image14.svg"/><Relationship Id="rId14" Type="http://schemas.openxmlformats.org/officeDocument/2006/relationships/image" Target="../media/image26.png"/><Relationship Id="rId13" Type="http://schemas.openxmlformats.org/officeDocument/2006/relationships/image" Target="../media/image13.svg"/><Relationship Id="rId12" Type="http://schemas.openxmlformats.org/officeDocument/2006/relationships/image" Target="../media/image25.png"/><Relationship Id="rId11" Type="http://schemas.openxmlformats.org/officeDocument/2006/relationships/image" Target="../media/image12.svg"/><Relationship Id="rId10" Type="http://schemas.openxmlformats.org/officeDocument/2006/relationships/image" Target="../media/image24.png"/><Relationship Id="rId1" Type="http://schemas.openxmlformats.org/officeDocument/2006/relationships/tags" Target="../tags/tag40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tags" Target="../tags/tag56.xml"/><Relationship Id="rId8" Type="http://schemas.openxmlformats.org/officeDocument/2006/relationships/tags" Target="../tags/tag55.xml"/><Relationship Id="rId7" Type="http://schemas.openxmlformats.org/officeDocument/2006/relationships/tags" Target="../tags/tag54.xml"/><Relationship Id="rId6" Type="http://schemas.openxmlformats.org/officeDocument/2006/relationships/tags" Target="../tags/tag53.xml"/><Relationship Id="rId5" Type="http://schemas.openxmlformats.org/officeDocument/2006/relationships/tags" Target="../tags/tag52.xml"/><Relationship Id="rId4" Type="http://schemas.openxmlformats.org/officeDocument/2006/relationships/tags" Target="../tags/tag51.xml"/><Relationship Id="rId3" Type="http://schemas.openxmlformats.org/officeDocument/2006/relationships/tags" Target="../tags/tag50.xml"/><Relationship Id="rId2" Type="http://schemas.openxmlformats.org/officeDocument/2006/relationships/tags" Target="../tags/tag49.xml"/><Relationship Id="rId18" Type="http://schemas.openxmlformats.org/officeDocument/2006/relationships/slideLayout" Target="../slideLayouts/slideLayout2.xml"/><Relationship Id="rId17" Type="http://schemas.openxmlformats.org/officeDocument/2006/relationships/tags" Target="../tags/tag64.xml"/><Relationship Id="rId16" Type="http://schemas.openxmlformats.org/officeDocument/2006/relationships/tags" Target="../tags/tag63.xml"/><Relationship Id="rId15" Type="http://schemas.openxmlformats.org/officeDocument/2006/relationships/tags" Target="../tags/tag62.xml"/><Relationship Id="rId14" Type="http://schemas.openxmlformats.org/officeDocument/2006/relationships/tags" Target="../tags/tag61.xml"/><Relationship Id="rId13" Type="http://schemas.openxmlformats.org/officeDocument/2006/relationships/tags" Target="../tags/tag60.xml"/><Relationship Id="rId12" Type="http://schemas.openxmlformats.org/officeDocument/2006/relationships/tags" Target="../tags/tag59.xml"/><Relationship Id="rId11" Type="http://schemas.openxmlformats.org/officeDocument/2006/relationships/tags" Target="../tags/tag58.xml"/><Relationship Id="rId10" Type="http://schemas.openxmlformats.org/officeDocument/2006/relationships/tags" Target="../tags/tag57.xml"/><Relationship Id="rId1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67.xml"/><Relationship Id="rId3" Type="http://schemas.openxmlformats.org/officeDocument/2006/relationships/tags" Target="../tags/tag66.xml"/><Relationship Id="rId2" Type="http://schemas.openxmlformats.org/officeDocument/2006/relationships/tags" Target="../tags/tag65.xml"/><Relationship Id="rId1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16.svg"/><Relationship Id="rId4" Type="http://schemas.openxmlformats.org/officeDocument/2006/relationships/image" Target="../media/image31.png"/><Relationship Id="rId3" Type="http://schemas.openxmlformats.org/officeDocument/2006/relationships/image" Target="../media/image15.svg"/><Relationship Id="rId2" Type="http://schemas.openxmlformats.org/officeDocument/2006/relationships/image" Target="../media/image30.png"/><Relationship Id="rId1" Type="http://schemas.openxmlformats.org/officeDocument/2006/relationships/image" Target="../media/image29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tags" Target="../tags/tag72.xml"/><Relationship Id="rId6" Type="http://schemas.openxmlformats.org/officeDocument/2006/relationships/image" Target="../media/image33.png"/><Relationship Id="rId5" Type="http://schemas.openxmlformats.org/officeDocument/2006/relationships/tags" Target="../tags/tag71.xml"/><Relationship Id="rId4" Type="http://schemas.openxmlformats.org/officeDocument/2006/relationships/image" Target="../media/image32.png"/><Relationship Id="rId3" Type="http://schemas.openxmlformats.org/officeDocument/2006/relationships/tags" Target="../tags/tag70.xml"/><Relationship Id="rId2" Type="http://schemas.openxmlformats.org/officeDocument/2006/relationships/tags" Target="../tags/tag69.xml"/><Relationship Id="rId1" Type="http://schemas.openxmlformats.org/officeDocument/2006/relationships/tags" Target="../tags/tag68.xml"/></Relationships>
</file>

<file path=ppt/slides/_rels/slide2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image" Target="../media/image17.svg"/><Relationship Id="rId7" Type="http://schemas.openxmlformats.org/officeDocument/2006/relationships/image" Target="../media/image14.png"/><Relationship Id="rId6" Type="http://schemas.openxmlformats.org/officeDocument/2006/relationships/tags" Target="../tags/tag77.xml"/><Relationship Id="rId5" Type="http://schemas.openxmlformats.org/officeDocument/2006/relationships/tags" Target="../tags/tag76.xml"/><Relationship Id="rId4" Type="http://schemas.openxmlformats.org/officeDocument/2006/relationships/tags" Target="../tags/tag75.xml"/><Relationship Id="rId3" Type="http://schemas.openxmlformats.org/officeDocument/2006/relationships/tags" Target="../tags/tag74.xml"/><Relationship Id="rId2" Type="http://schemas.openxmlformats.org/officeDocument/2006/relationships/image" Target="../media/image34.png"/><Relationship Id="rId1" Type="http://schemas.openxmlformats.org/officeDocument/2006/relationships/tags" Target="../tags/tag7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6.png"/><Relationship Id="rId1" Type="http://schemas.openxmlformats.org/officeDocument/2006/relationships/hyperlink" Target="http://www.1ppt.com/hangye/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2.svg"/><Relationship Id="rId4" Type="http://schemas.openxmlformats.org/officeDocument/2006/relationships/image" Target="../media/image7.png"/><Relationship Id="rId3" Type="http://schemas.openxmlformats.org/officeDocument/2006/relationships/image" Target="../media/image1.sv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8.xml"/><Relationship Id="rId8" Type="http://schemas.openxmlformats.org/officeDocument/2006/relationships/tags" Target="../tags/tag7.xml"/><Relationship Id="rId7" Type="http://schemas.openxmlformats.org/officeDocument/2006/relationships/tags" Target="../tags/tag6.xml"/><Relationship Id="rId6" Type="http://schemas.openxmlformats.org/officeDocument/2006/relationships/image" Target="../media/image8.png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0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svg"/><Relationship Id="rId8" Type="http://schemas.openxmlformats.org/officeDocument/2006/relationships/image" Target="../media/image13.png"/><Relationship Id="rId7" Type="http://schemas.openxmlformats.org/officeDocument/2006/relationships/image" Target="../media/image5.svg"/><Relationship Id="rId6" Type="http://schemas.openxmlformats.org/officeDocument/2006/relationships/image" Target="../media/image12.png"/><Relationship Id="rId5" Type="http://schemas.openxmlformats.org/officeDocument/2006/relationships/image" Target="../media/image4.svg"/><Relationship Id="rId4" Type="http://schemas.openxmlformats.org/officeDocument/2006/relationships/image" Target="../media/image11.png"/><Relationship Id="rId3" Type="http://schemas.openxmlformats.org/officeDocument/2006/relationships/image" Target="../media/image3.svg"/><Relationship Id="rId2" Type="http://schemas.openxmlformats.org/officeDocument/2006/relationships/image" Target="../media/image10.png"/><Relationship Id="rId10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8.svg"/><Relationship Id="rId6" Type="http://schemas.openxmlformats.org/officeDocument/2006/relationships/image" Target="../media/image15.png"/><Relationship Id="rId5" Type="http://schemas.openxmlformats.org/officeDocument/2006/relationships/image" Target="../media/image7.svg"/><Relationship Id="rId4" Type="http://schemas.openxmlformats.org/officeDocument/2006/relationships/image" Target="../media/image14.png"/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tags" Target="../tags/tag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20.xml"/><Relationship Id="rId8" Type="http://schemas.openxmlformats.org/officeDocument/2006/relationships/tags" Target="../tags/tag19.xml"/><Relationship Id="rId7" Type="http://schemas.openxmlformats.org/officeDocument/2006/relationships/tags" Target="../tags/tag18.xml"/><Relationship Id="rId6" Type="http://schemas.openxmlformats.org/officeDocument/2006/relationships/tags" Target="../tags/tag17.xml"/><Relationship Id="rId5" Type="http://schemas.openxmlformats.org/officeDocument/2006/relationships/tags" Target="../tags/tag16.xml"/><Relationship Id="rId4" Type="http://schemas.openxmlformats.org/officeDocument/2006/relationships/tags" Target="../tags/tag15.xml"/><Relationship Id="rId3" Type="http://schemas.openxmlformats.org/officeDocument/2006/relationships/tags" Target="../tags/tag14.xml"/><Relationship Id="rId23" Type="http://schemas.openxmlformats.org/officeDocument/2006/relationships/slideLayout" Target="../slideLayouts/slideLayout2.xml"/><Relationship Id="rId22" Type="http://schemas.openxmlformats.org/officeDocument/2006/relationships/tags" Target="../tags/tag33.xml"/><Relationship Id="rId21" Type="http://schemas.openxmlformats.org/officeDocument/2006/relationships/tags" Target="../tags/tag32.xml"/><Relationship Id="rId20" Type="http://schemas.openxmlformats.org/officeDocument/2006/relationships/tags" Target="../tags/tag31.xml"/><Relationship Id="rId2" Type="http://schemas.openxmlformats.org/officeDocument/2006/relationships/tags" Target="../tags/tag13.xml"/><Relationship Id="rId19" Type="http://schemas.openxmlformats.org/officeDocument/2006/relationships/tags" Target="../tags/tag30.xml"/><Relationship Id="rId18" Type="http://schemas.openxmlformats.org/officeDocument/2006/relationships/tags" Target="../tags/tag29.xml"/><Relationship Id="rId17" Type="http://schemas.openxmlformats.org/officeDocument/2006/relationships/tags" Target="../tags/tag28.xml"/><Relationship Id="rId16" Type="http://schemas.openxmlformats.org/officeDocument/2006/relationships/tags" Target="../tags/tag27.xml"/><Relationship Id="rId15" Type="http://schemas.openxmlformats.org/officeDocument/2006/relationships/tags" Target="../tags/tag26.xml"/><Relationship Id="rId14" Type="http://schemas.openxmlformats.org/officeDocument/2006/relationships/tags" Target="../tags/tag25.xml"/><Relationship Id="rId13" Type="http://schemas.openxmlformats.org/officeDocument/2006/relationships/tags" Target="../tags/tag24.xml"/><Relationship Id="rId12" Type="http://schemas.openxmlformats.org/officeDocument/2006/relationships/tags" Target="../tags/tag23.xml"/><Relationship Id="rId11" Type="http://schemas.openxmlformats.org/officeDocument/2006/relationships/tags" Target="../tags/tag22.xml"/><Relationship Id="rId10" Type="http://schemas.openxmlformats.org/officeDocument/2006/relationships/tags" Target="../tags/tag21.xml"/><Relationship Id="rId1" Type="http://schemas.openxmlformats.org/officeDocument/2006/relationships/tags" Target="../tags/tag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/>
        </p:nvSpPr>
        <p:spPr>
          <a:xfrm>
            <a:off x="1" y="-17416"/>
            <a:ext cx="12201236" cy="6884220"/>
          </a:xfrm>
          <a:prstGeom prst="rect">
            <a:avLst/>
          </a:prstGeom>
          <a:pattFill prst="wdUpDiag">
            <a:fgClr>
              <a:srgbClr val="F7F7F7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任意多边形: 形状 10"/>
          <p:cNvSpPr/>
          <p:nvPr/>
        </p:nvSpPr>
        <p:spPr>
          <a:xfrm>
            <a:off x="4993953" y="2409366"/>
            <a:ext cx="7207283" cy="4457438"/>
          </a:xfrm>
          <a:custGeom>
            <a:avLst/>
            <a:gdLst>
              <a:gd name="connsiteX0" fmla="*/ 25400 w 7200900"/>
              <a:gd name="connsiteY0" fmla="*/ 4432300 h 4432300"/>
              <a:gd name="connsiteX1" fmla="*/ 7200900 w 7200900"/>
              <a:gd name="connsiteY1" fmla="*/ 4432300 h 4432300"/>
              <a:gd name="connsiteX2" fmla="*/ 7200900 w 7200900"/>
              <a:gd name="connsiteY2" fmla="*/ 1511300 h 4432300"/>
              <a:gd name="connsiteX3" fmla="*/ 6743700 w 7200900"/>
              <a:gd name="connsiteY3" fmla="*/ 1600200 h 4432300"/>
              <a:gd name="connsiteX4" fmla="*/ 6096000 w 7200900"/>
              <a:gd name="connsiteY4" fmla="*/ 1638300 h 4432300"/>
              <a:gd name="connsiteX5" fmla="*/ 5880100 w 7200900"/>
              <a:gd name="connsiteY5" fmla="*/ 1066800 h 4432300"/>
              <a:gd name="connsiteX6" fmla="*/ 5575300 w 7200900"/>
              <a:gd name="connsiteY6" fmla="*/ 355600 h 4432300"/>
              <a:gd name="connsiteX7" fmla="*/ 4826000 w 7200900"/>
              <a:gd name="connsiteY7" fmla="*/ 0 h 4432300"/>
              <a:gd name="connsiteX8" fmla="*/ 4038600 w 7200900"/>
              <a:gd name="connsiteY8" fmla="*/ 114300 h 4432300"/>
              <a:gd name="connsiteX9" fmla="*/ 3556000 w 7200900"/>
              <a:gd name="connsiteY9" fmla="*/ 571500 h 4432300"/>
              <a:gd name="connsiteX10" fmla="*/ 3187700 w 7200900"/>
              <a:gd name="connsiteY10" fmla="*/ 1244600 h 4432300"/>
              <a:gd name="connsiteX11" fmla="*/ 2794000 w 7200900"/>
              <a:gd name="connsiteY11" fmla="*/ 1511300 h 4432300"/>
              <a:gd name="connsiteX12" fmla="*/ 2019300 w 7200900"/>
              <a:gd name="connsiteY12" fmla="*/ 1498600 h 4432300"/>
              <a:gd name="connsiteX13" fmla="*/ 1308100 w 7200900"/>
              <a:gd name="connsiteY13" fmla="*/ 1752600 h 4432300"/>
              <a:gd name="connsiteX14" fmla="*/ 660400 w 7200900"/>
              <a:gd name="connsiteY14" fmla="*/ 2298700 h 4432300"/>
              <a:gd name="connsiteX15" fmla="*/ 101600 w 7200900"/>
              <a:gd name="connsiteY15" fmla="*/ 3238500 h 4432300"/>
              <a:gd name="connsiteX16" fmla="*/ 0 w 7200900"/>
              <a:gd name="connsiteY16" fmla="*/ 4038600 h 4432300"/>
              <a:gd name="connsiteX17" fmla="*/ 25400 w 7200900"/>
              <a:gd name="connsiteY17" fmla="*/ 4432300 h 4432300"/>
              <a:gd name="connsiteX0-1" fmla="*/ 27614 w 7203114"/>
              <a:gd name="connsiteY0-2" fmla="*/ 4432300 h 4432300"/>
              <a:gd name="connsiteX1-3" fmla="*/ 7203114 w 7203114"/>
              <a:gd name="connsiteY1-4" fmla="*/ 4432300 h 4432300"/>
              <a:gd name="connsiteX2-5" fmla="*/ 7203114 w 7203114"/>
              <a:gd name="connsiteY2-6" fmla="*/ 1511300 h 4432300"/>
              <a:gd name="connsiteX3-7" fmla="*/ 6745914 w 7203114"/>
              <a:gd name="connsiteY3-8" fmla="*/ 1600200 h 4432300"/>
              <a:gd name="connsiteX4-9" fmla="*/ 6098214 w 7203114"/>
              <a:gd name="connsiteY4-10" fmla="*/ 1638300 h 4432300"/>
              <a:gd name="connsiteX5-11" fmla="*/ 5882314 w 7203114"/>
              <a:gd name="connsiteY5-12" fmla="*/ 1066800 h 4432300"/>
              <a:gd name="connsiteX6-13" fmla="*/ 5577514 w 7203114"/>
              <a:gd name="connsiteY6-14" fmla="*/ 355600 h 4432300"/>
              <a:gd name="connsiteX7-15" fmla="*/ 4828214 w 7203114"/>
              <a:gd name="connsiteY7-16" fmla="*/ 0 h 4432300"/>
              <a:gd name="connsiteX8-17" fmla="*/ 4040814 w 7203114"/>
              <a:gd name="connsiteY8-18" fmla="*/ 114300 h 4432300"/>
              <a:gd name="connsiteX9-19" fmla="*/ 3558214 w 7203114"/>
              <a:gd name="connsiteY9-20" fmla="*/ 571500 h 4432300"/>
              <a:gd name="connsiteX10-21" fmla="*/ 3189914 w 7203114"/>
              <a:gd name="connsiteY10-22" fmla="*/ 1244600 h 4432300"/>
              <a:gd name="connsiteX11-23" fmla="*/ 2796214 w 7203114"/>
              <a:gd name="connsiteY11-24" fmla="*/ 1511300 h 4432300"/>
              <a:gd name="connsiteX12-25" fmla="*/ 2021514 w 7203114"/>
              <a:gd name="connsiteY12-26" fmla="*/ 1498600 h 4432300"/>
              <a:gd name="connsiteX13-27" fmla="*/ 1310314 w 7203114"/>
              <a:gd name="connsiteY13-28" fmla="*/ 1752600 h 4432300"/>
              <a:gd name="connsiteX14-29" fmla="*/ 662614 w 7203114"/>
              <a:gd name="connsiteY14-30" fmla="*/ 2298700 h 4432300"/>
              <a:gd name="connsiteX15-31" fmla="*/ 103814 w 7203114"/>
              <a:gd name="connsiteY15-32" fmla="*/ 3238500 h 4432300"/>
              <a:gd name="connsiteX16-33" fmla="*/ 2214 w 7203114"/>
              <a:gd name="connsiteY16-34" fmla="*/ 4038600 h 4432300"/>
              <a:gd name="connsiteX17-35" fmla="*/ 27614 w 7203114"/>
              <a:gd name="connsiteY17-36" fmla="*/ 4432300 h 4432300"/>
              <a:gd name="connsiteX0-37" fmla="*/ 30075 w 7205575"/>
              <a:gd name="connsiteY0-38" fmla="*/ 4432300 h 4432300"/>
              <a:gd name="connsiteX1-39" fmla="*/ 7205575 w 7205575"/>
              <a:gd name="connsiteY1-40" fmla="*/ 4432300 h 4432300"/>
              <a:gd name="connsiteX2-41" fmla="*/ 7205575 w 7205575"/>
              <a:gd name="connsiteY2-42" fmla="*/ 1511300 h 4432300"/>
              <a:gd name="connsiteX3-43" fmla="*/ 6748375 w 7205575"/>
              <a:gd name="connsiteY3-44" fmla="*/ 1600200 h 4432300"/>
              <a:gd name="connsiteX4-45" fmla="*/ 6100675 w 7205575"/>
              <a:gd name="connsiteY4-46" fmla="*/ 1638300 h 4432300"/>
              <a:gd name="connsiteX5-47" fmla="*/ 5884775 w 7205575"/>
              <a:gd name="connsiteY5-48" fmla="*/ 1066800 h 4432300"/>
              <a:gd name="connsiteX6-49" fmla="*/ 5579975 w 7205575"/>
              <a:gd name="connsiteY6-50" fmla="*/ 355600 h 4432300"/>
              <a:gd name="connsiteX7-51" fmla="*/ 4830675 w 7205575"/>
              <a:gd name="connsiteY7-52" fmla="*/ 0 h 4432300"/>
              <a:gd name="connsiteX8-53" fmla="*/ 4043275 w 7205575"/>
              <a:gd name="connsiteY8-54" fmla="*/ 114300 h 4432300"/>
              <a:gd name="connsiteX9-55" fmla="*/ 3560675 w 7205575"/>
              <a:gd name="connsiteY9-56" fmla="*/ 571500 h 4432300"/>
              <a:gd name="connsiteX10-57" fmla="*/ 3192375 w 7205575"/>
              <a:gd name="connsiteY10-58" fmla="*/ 1244600 h 4432300"/>
              <a:gd name="connsiteX11-59" fmla="*/ 2798675 w 7205575"/>
              <a:gd name="connsiteY11-60" fmla="*/ 1511300 h 4432300"/>
              <a:gd name="connsiteX12-61" fmla="*/ 2023975 w 7205575"/>
              <a:gd name="connsiteY12-62" fmla="*/ 1498600 h 4432300"/>
              <a:gd name="connsiteX13-63" fmla="*/ 1312775 w 7205575"/>
              <a:gd name="connsiteY13-64" fmla="*/ 1752600 h 4432300"/>
              <a:gd name="connsiteX14-65" fmla="*/ 665075 w 7205575"/>
              <a:gd name="connsiteY14-66" fmla="*/ 2298700 h 4432300"/>
              <a:gd name="connsiteX15-67" fmla="*/ 106275 w 7205575"/>
              <a:gd name="connsiteY15-68" fmla="*/ 3238500 h 4432300"/>
              <a:gd name="connsiteX16-69" fmla="*/ 4675 w 7205575"/>
              <a:gd name="connsiteY16-70" fmla="*/ 4038600 h 4432300"/>
              <a:gd name="connsiteX17-71" fmla="*/ 30075 w 7205575"/>
              <a:gd name="connsiteY17-72" fmla="*/ 4432300 h 4432300"/>
              <a:gd name="connsiteX0-73" fmla="*/ 41778 w 7204578"/>
              <a:gd name="connsiteY0-74" fmla="*/ 4451350 h 4451350"/>
              <a:gd name="connsiteX1-75" fmla="*/ 7204578 w 7204578"/>
              <a:gd name="connsiteY1-76" fmla="*/ 4432300 h 4451350"/>
              <a:gd name="connsiteX2-77" fmla="*/ 7204578 w 7204578"/>
              <a:gd name="connsiteY2-78" fmla="*/ 1511300 h 4451350"/>
              <a:gd name="connsiteX3-79" fmla="*/ 6747378 w 7204578"/>
              <a:gd name="connsiteY3-80" fmla="*/ 1600200 h 4451350"/>
              <a:gd name="connsiteX4-81" fmla="*/ 6099678 w 7204578"/>
              <a:gd name="connsiteY4-82" fmla="*/ 1638300 h 4451350"/>
              <a:gd name="connsiteX5-83" fmla="*/ 5883778 w 7204578"/>
              <a:gd name="connsiteY5-84" fmla="*/ 1066800 h 4451350"/>
              <a:gd name="connsiteX6-85" fmla="*/ 5578978 w 7204578"/>
              <a:gd name="connsiteY6-86" fmla="*/ 355600 h 4451350"/>
              <a:gd name="connsiteX7-87" fmla="*/ 4829678 w 7204578"/>
              <a:gd name="connsiteY7-88" fmla="*/ 0 h 4451350"/>
              <a:gd name="connsiteX8-89" fmla="*/ 4042278 w 7204578"/>
              <a:gd name="connsiteY8-90" fmla="*/ 114300 h 4451350"/>
              <a:gd name="connsiteX9-91" fmla="*/ 3559678 w 7204578"/>
              <a:gd name="connsiteY9-92" fmla="*/ 571500 h 4451350"/>
              <a:gd name="connsiteX10-93" fmla="*/ 3191378 w 7204578"/>
              <a:gd name="connsiteY10-94" fmla="*/ 1244600 h 4451350"/>
              <a:gd name="connsiteX11-95" fmla="*/ 2797678 w 7204578"/>
              <a:gd name="connsiteY11-96" fmla="*/ 1511300 h 4451350"/>
              <a:gd name="connsiteX12-97" fmla="*/ 2022978 w 7204578"/>
              <a:gd name="connsiteY12-98" fmla="*/ 1498600 h 4451350"/>
              <a:gd name="connsiteX13-99" fmla="*/ 1311778 w 7204578"/>
              <a:gd name="connsiteY13-100" fmla="*/ 1752600 h 4451350"/>
              <a:gd name="connsiteX14-101" fmla="*/ 664078 w 7204578"/>
              <a:gd name="connsiteY14-102" fmla="*/ 2298700 h 4451350"/>
              <a:gd name="connsiteX15-103" fmla="*/ 105278 w 7204578"/>
              <a:gd name="connsiteY15-104" fmla="*/ 3238500 h 4451350"/>
              <a:gd name="connsiteX16-105" fmla="*/ 3678 w 7204578"/>
              <a:gd name="connsiteY16-106" fmla="*/ 4038600 h 4451350"/>
              <a:gd name="connsiteX17-107" fmla="*/ 41778 w 7204578"/>
              <a:gd name="connsiteY17-108" fmla="*/ 4451350 h 4451350"/>
              <a:gd name="connsiteX0-109" fmla="*/ 19083 w 7207283"/>
              <a:gd name="connsiteY0-110" fmla="*/ 4451350 h 4451350"/>
              <a:gd name="connsiteX1-111" fmla="*/ 7207283 w 7207283"/>
              <a:gd name="connsiteY1-112" fmla="*/ 4432300 h 4451350"/>
              <a:gd name="connsiteX2-113" fmla="*/ 7207283 w 7207283"/>
              <a:gd name="connsiteY2-114" fmla="*/ 1511300 h 4451350"/>
              <a:gd name="connsiteX3-115" fmla="*/ 6750083 w 7207283"/>
              <a:gd name="connsiteY3-116" fmla="*/ 1600200 h 4451350"/>
              <a:gd name="connsiteX4-117" fmla="*/ 6102383 w 7207283"/>
              <a:gd name="connsiteY4-118" fmla="*/ 1638300 h 4451350"/>
              <a:gd name="connsiteX5-119" fmla="*/ 5886483 w 7207283"/>
              <a:gd name="connsiteY5-120" fmla="*/ 1066800 h 4451350"/>
              <a:gd name="connsiteX6-121" fmla="*/ 5581683 w 7207283"/>
              <a:gd name="connsiteY6-122" fmla="*/ 355600 h 4451350"/>
              <a:gd name="connsiteX7-123" fmla="*/ 4832383 w 7207283"/>
              <a:gd name="connsiteY7-124" fmla="*/ 0 h 4451350"/>
              <a:gd name="connsiteX8-125" fmla="*/ 4044983 w 7207283"/>
              <a:gd name="connsiteY8-126" fmla="*/ 114300 h 4451350"/>
              <a:gd name="connsiteX9-127" fmla="*/ 3562383 w 7207283"/>
              <a:gd name="connsiteY9-128" fmla="*/ 571500 h 4451350"/>
              <a:gd name="connsiteX10-129" fmla="*/ 3194083 w 7207283"/>
              <a:gd name="connsiteY10-130" fmla="*/ 1244600 h 4451350"/>
              <a:gd name="connsiteX11-131" fmla="*/ 2800383 w 7207283"/>
              <a:gd name="connsiteY11-132" fmla="*/ 1511300 h 4451350"/>
              <a:gd name="connsiteX12-133" fmla="*/ 2025683 w 7207283"/>
              <a:gd name="connsiteY12-134" fmla="*/ 1498600 h 4451350"/>
              <a:gd name="connsiteX13-135" fmla="*/ 1314483 w 7207283"/>
              <a:gd name="connsiteY13-136" fmla="*/ 1752600 h 4451350"/>
              <a:gd name="connsiteX14-137" fmla="*/ 666783 w 7207283"/>
              <a:gd name="connsiteY14-138" fmla="*/ 2298700 h 4451350"/>
              <a:gd name="connsiteX15-139" fmla="*/ 107983 w 7207283"/>
              <a:gd name="connsiteY15-140" fmla="*/ 3238500 h 4451350"/>
              <a:gd name="connsiteX16-141" fmla="*/ 6383 w 7207283"/>
              <a:gd name="connsiteY16-142" fmla="*/ 4038600 h 4451350"/>
              <a:gd name="connsiteX17-143" fmla="*/ 19083 w 7207283"/>
              <a:gd name="connsiteY17-144" fmla="*/ 4451350 h 4451350"/>
              <a:gd name="connsiteX0-145" fmla="*/ 19083 w 7207283"/>
              <a:gd name="connsiteY0-146" fmla="*/ 4451350 h 4451350"/>
              <a:gd name="connsiteX1-147" fmla="*/ 7207283 w 7207283"/>
              <a:gd name="connsiteY1-148" fmla="*/ 4432300 h 4451350"/>
              <a:gd name="connsiteX2-149" fmla="*/ 7207283 w 7207283"/>
              <a:gd name="connsiteY2-150" fmla="*/ 1511300 h 4451350"/>
              <a:gd name="connsiteX3-151" fmla="*/ 6750083 w 7207283"/>
              <a:gd name="connsiteY3-152" fmla="*/ 1600200 h 4451350"/>
              <a:gd name="connsiteX4-153" fmla="*/ 6102383 w 7207283"/>
              <a:gd name="connsiteY4-154" fmla="*/ 1638300 h 4451350"/>
              <a:gd name="connsiteX5-155" fmla="*/ 5886483 w 7207283"/>
              <a:gd name="connsiteY5-156" fmla="*/ 1066800 h 4451350"/>
              <a:gd name="connsiteX6-157" fmla="*/ 5581683 w 7207283"/>
              <a:gd name="connsiteY6-158" fmla="*/ 355600 h 4451350"/>
              <a:gd name="connsiteX7-159" fmla="*/ 4832383 w 7207283"/>
              <a:gd name="connsiteY7-160" fmla="*/ 0 h 4451350"/>
              <a:gd name="connsiteX8-161" fmla="*/ 4044983 w 7207283"/>
              <a:gd name="connsiteY8-162" fmla="*/ 114300 h 4451350"/>
              <a:gd name="connsiteX9-163" fmla="*/ 3562383 w 7207283"/>
              <a:gd name="connsiteY9-164" fmla="*/ 571500 h 4451350"/>
              <a:gd name="connsiteX10-165" fmla="*/ 3194083 w 7207283"/>
              <a:gd name="connsiteY10-166" fmla="*/ 1244600 h 4451350"/>
              <a:gd name="connsiteX11-167" fmla="*/ 2800383 w 7207283"/>
              <a:gd name="connsiteY11-168" fmla="*/ 1511300 h 4451350"/>
              <a:gd name="connsiteX12-169" fmla="*/ 2025683 w 7207283"/>
              <a:gd name="connsiteY12-170" fmla="*/ 1498600 h 4451350"/>
              <a:gd name="connsiteX13-171" fmla="*/ 1314483 w 7207283"/>
              <a:gd name="connsiteY13-172" fmla="*/ 1752600 h 4451350"/>
              <a:gd name="connsiteX14-173" fmla="*/ 666783 w 7207283"/>
              <a:gd name="connsiteY14-174" fmla="*/ 2298700 h 4451350"/>
              <a:gd name="connsiteX15-175" fmla="*/ 107983 w 7207283"/>
              <a:gd name="connsiteY15-176" fmla="*/ 3238500 h 4451350"/>
              <a:gd name="connsiteX16-177" fmla="*/ 6383 w 7207283"/>
              <a:gd name="connsiteY16-178" fmla="*/ 4038600 h 4451350"/>
              <a:gd name="connsiteX17-179" fmla="*/ 19083 w 7207283"/>
              <a:gd name="connsiteY17-180" fmla="*/ 4451350 h 4451350"/>
              <a:gd name="connsiteX0-181" fmla="*/ 19083 w 7207283"/>
              <a:gd name="connsiteY0-182" fmla="*/ 4451350 h 4451350"/>
              <a:gd name="connsiteX1-183" fmla="*/ 7207283 w 7207283"/>
              <a:gd name="connsiteY1-184" fmla="*/ 4432300 h 4451350"/>
              <a:gd name="connsiteX2-185" fmla="*/ 7207283 w 7207283"/>
              <a:gd name="connsiteY2-186" fmla="*/ 1511300 h 4451350"/>
              <a:gd name="connsiteX3-187" fmla="*/ 6750083 w 7207283"/>
              <a:gd name="connsiteY3-188" fmla="*/ 1600200 h 4451350"/>
              <a:gd name="connsiteX4-189" fmla="*/ 6102383 w 7207283"/>
              <a:gd name="connsiteY4-190" fmla="*/ 1638300 h 4451350"/>
              <a:gd name="connsiteX5-191" fmla="*/ 5886483 w 7207283"/>
              <a:gd name="connsiteY5-192" fmla="*/ 1066800 h 4451350"/>
              <a:gd name="connsiteX6-193" fmla="*/ 5581683 w 7207283"/>
              <a:gd name="connsiteY6-194" fmla="*/ 355600 h 4451350"/>
              <a:gd name="connsiteX7-195" fmla="*/ 4832383 w 7207283"/>
              <a:gd name="connsiteY7-196" fmla="*/ 0 h 4451350"/>
              <a:gd name="connsiteX8-197" fmla="*/ 4044983 w 7207283"/>
              <a:gd name="connsiteY8-198" fmla="*/ 114300 h 4451350"/>
              <a:gd name="connsiteX9-199" fmla="*/ 3562383 w 7207283"/>
              <a:gd name="connsiteY9-200" fmla="*/ 571500 h 4451350"/>
              <a:gd name="connsiteX10-201" fmla="*/ 3194083 w 7207283"/>
              <a:gd name="connsiteY10-202" fmla="*/ 1244600 h 4451350"/>
              <a:gd name="connsiteX11-203" fmla="*/ 2800383 w 7207283"/>
              <a:gd name="connsiteY11-204" fmla="*/ 1511300 h 4451350"/>
              <a:gd name="connsiteX12-205" fmla="*/ 2025683 w 7207283"/>
              <a:gd name="connsiteY12-206" fmla="*/ 1498600 h 4451350"/>
              <a:gd name="connsiteX13-207" fmla="*/ 1314483 w 7207283"/>
              <a:gd name="connsiteY13-208" fmla="*/ 1752600 h 4451350"/>
              <a:gd name="connsiteX14-209" fmla="*/ 666783 w 7207283"/>
              <a:gd name="connsiteY14-210" fmla="*/ 2298700 h 4451350"/>
              <a:gd name="connsiteX15-211" fmla="*/ 107983 w 7207283"/>
              <a:gd name="connsiteY15-212" fmla="*/ 3238500 h 4451350"/>
              <a:gd name="connsiteX16-213" fmla="*/ 6383 w 7207283"/>
              <a:gd name="connsiteY16-214" fmla="*/ 4038600 h 4451350"/>
              <a:gd name="connsiteX17-215" fmla="*/ 19083 w 7207283"/>
              <a:gd name="connsiteY17-216" fmla="*/ 4451350 h 4451350"/>
              <a:gd name="connsiteX0-217" fmla="*/ 19083 w 7207283"/>
              <a:gd name="connsiteY0-218" fmla="*/ 4451350 h 4451350"/>
              <a:gd name="connsiteX1-219" fmla="*/ 7207283 w 7207283"/>
              <a:gd name="connsiteY1-220" fmla="*/ 4432300 h 4451350"/>
              <a:gd name="connsiteX2-221" fmla="*/ 7207283 w 7207283"/>
              <a:gd name="connsiteY2-222" fmla="*/ 1511300 h 4451350"/>
              <a:gd name="connsiteX3-223" fmla="*/ 6750083 w 7207283"/>
              <a:gd name="connsiteY3-224" fmla="*/ 1600200 h 4451350"/>
              <a:gd name="connsiteX4-225" fmla="*/ 6102383 w 7207283"/>
              <a:gd name="connsiteY4-226" fmla="*/ 1638300 h 4451350"/>
              <a:gd name="connsiteX5-227" fmla="*/ 5886483 w 7207283"/>
              <a:gd name="connsiteY5-228" fmla="*/ 1066800 h 4451350"/>
              <a:gd name="connsiteX6-229" fmla="*/ 5581683 w 7207283"/>
              <a:gd name="connsiteY6-230" fmla="*/ 355600 h 4451350"/>
              <a:gd name="connsiteX7-231" fmla="*/ 4832383 w 7207283"/>
              <a:gd name="connsiteY7-232" fmla="*/ 0 h 4451350"/>
              <a:gd name="connsiteX8-233" fmla="*/ 4044983 w 7207283"/>
              <a:gd name="connsiteY8-234" fmla="*/ 114300 h 4451350"/>
              <a:gd name="connsiteX9-235" fmla="*/ 3562383 w 7207283"/>
              <a:gd name="connsiteY9-236" fmla="*/ 571500 h 4451350"/>
              <a:gd name="connsiteX10-237" fmla="*/ 3194083 w 7207283"/>
              <a:gd name="connsiteY10-238" fmla="*/ 1244600 h 4451350"/>
              <a:gd name="connsiteX11-239" fmla="*/ 2800383 w 7207283"/>
              <a:gd name="connsiteY11-240" fmla="*/ 1511300 h 4451350"/>
              <a:gd name="connsiteX12-241" fmla="*/ 2025683 w 7207283"/>
              <a:gd name="connsiteY12-242" fmla="*/ 1498600 h 4451350"/>
              <a:gd name="connsiteX13-243" fmla="*/ 1314483 w 7207283"/>
              <a:gd name="connsiteY13-244" fmla="*/ 1752600 h 4451350"/>
              <a:gd name="connsiteX14-245" fmla="*/ 660433 w 7207283"/>
              <a:gd name="connsiteY14-246" fmla="*/ 2286000 h 4451350"/>
              <a:gd name="connsiteX15-247" fmla="*/ 107983 w 7207283"/>
              <a:gd name="connsiteY15-248" fmla="*/ 3238500 h 4451350"/>
              <a:gd name="connsiteX16-249" fmla="*/ 6383 w 7207283"/>
              <a:gd name="connsiteY16-250" fmla="*/ 4038600 h 4451350"/>
              <a:gd name="connsiteX17-251" fmla="*/ 19083 w 7207283"/>
              <a:gd name="connsiteY17-252" fmla="*/ 4451350 h 4451350"/>
              <a:gd name="connsiteX0-253" fmla="*/ 19083 w 7207283"/>
              <a:gd name="connsiteY0-254" fmla="*/ 4451350 h 4451350"/>
              <a:gd name="connsiteX1-255" fmla="*/ 7207283 w 7207283"/>
              <a:gd name="connsiteY1-256" fmla="*/ 4432300 h 4451350"/>
              <a:gd name="connsiteX2-257" fmla="*/ 7207283 w 7207283"/>
              <a:gd name="connsiteY2-258" fmla="*/ 1511300 h 4451350"/>
              <a:gd name="connsiteX3-259" fmla="*/ 6750083 w 7207283"/>
              <a:gd name="connsiteY3-260" fmla="*/ 1600200 h 4451350"/>
              <a:gd name="connsiteX4-261" fmla="*/ 6102383 w 7207283"/>
              <a:gd name="connsiteY4-262" fmla="*/ 1638300 h 4451350"/>
              <a:gd name="connsiteX5-263" fmla="*/ 5886483 w 7207283"/>
              <a:gd name="connsiteY5-264" fmla="*/ 1066800 h 4451350"/>
              <a:gd name="connsiteX6-265" fmla="*/ 5581683 w 7207283"/>
              <a:gd name="connsiteY6-266" fmla="*/ 355600 h 4451350"/>
              <a:gd name="connsiteX7-267" fmla="*/ 4832383 w 7207283"/>
              <a:gd name="connsiteY7-268" fmla="*/ 0 h 4451350"/>
              <a:gd name="connsiteX8-269" fmla="*/ 4044983 w 7207283"/>
              <a:gd name="connsiteY8-270" fmla="*/ 114300 h 4451350"/>
              <a:gd name="connsiteX9-271" fmla="*/ 3562383 w 7207283"/>
              <a:gd name="connsiteY9-272" fmla="*/ 571500 h 4451350"/>
              <a:gd name="connsiteX10-273" fmla="*/ 3194083 w 7207283"/>
              <a:gd name="connsiteY10-274" fmla="*/ 1244600 h 4451350"/>
              <a:gd name="connsiteX11-275" fmla="*/ 2800383 w 7207283"/>
              <a:gd name="connsiteY11-276" fmla="*/ 1511300 h 4451350"/>
              <a:gd name="connsiteX12-277" fmla="*/ 2025683 w 7207283"/>
              <a:gd name="connsiteY12-278" fmla="*/ 1498600 h 4451350"/>
              <a:gd name="connsiteX13-279" fmla="*/ 1314483 w 7207283"/>
              <a:gd name="connsiteY13-280" fmla="*/ 1752600 h 4451350"/>
              <a:gd name="connsiteX14-281" fmla="*/ 660433 w 7207283"/>
              <a:gd name="connsiteY14-282" fmla="*/ 2286000 h 4451350"/>
              <a:gd name="connsiteX15-283" fmla="*/ 107983 w 7207283"/>
              <a:gd name="connsiteY15-284" fmla="*/ 3238500 h 4451350"/>
              <a:gd name="connsiteX16-285" fmla="*/ 6383 w 7207283"/>
              <a:gd name="connsiteY16-286" fmla="*/ 4038600 h 4451350"/>
              <a:gd name="connsiteX17-287" fmla="*/ 19083 w 7207283"/>
              <a:gd name="connsiteY17-288" fmla="*/ 4451350 h 4451350"/>
              <a:gd name="connsiteX0-289" fmla="*/ 19083 w 7207283"/>
              <a:gd name="connsiteY0-290" fmla="*/ 4451350 h 4451350"/>
              <a:gd name="connsiteX1-291" fmla="*/ 7207283 w 7207283"/>
              <a:gd name="connsiteY1-292" fmla="*/ 4432300 h 4451350"/>
              <a:gd name="connsiteX2-293" fmla="*/ 7207283 w 7207283"/>
              <a:gd name="connsiteY2-294" fmla="*/ 1511300 h 4451350"/>
              <a:gd name="connsiteX3-295" fmla="*/ 6750083 w 7207283"/>
              <a:gd name="connsiteY3-296" fmla="*/ 1600200 h 4451350"/>
              <a:gd name="connsiteX4-297" fmla="*/ 6102383 w 7207283"/>
              <a:gd name="connsiteY4-298" fmla="*/ 1638300 h 4451350"/>
              <a:gd name="connsiteX5-299" fmla="*/ 5886483 w 7207283"/>
              <a:gd name="connsiteY5-300" fmla="*/ 1066800 h 4451350"/>
              <a:gd name="connsiteX6-301" fmla="*/ 5581683 w 7207283"/>
              <a:gd name="connsiteY6-302" fmla="*/ 355600 h 4451350"/>
              <a:gd name="connsiteX7-303" fmla="*/ 4832383 w 7207283"/>
              <a:gd name="connsiteY7-304" fmla="*/ 0 h 4451350"/>
              <a:gd name="connsiteX8-305" fmla="*/ 4044983 w 7207283"/>
              <a:gd name="connsiteY8-306" fmla="*/ 114300 h 4451350"/>
              <a:gd name="connsiteX9-307" fmla="*/ 3562383 w 7207283"/>
              <a:gd name="connsiteY9-308" fmla="*/ 571500 h 4451350"/>
              <a:gd name="connsiteX10-309" fmla="*/ 3194083 w 7207283"/>
              <a:gd name="connsiteY10-310" fmla="*/ 1244600 h 4451350"/>
              <a:gd name="connsiteX11-311" fmla="*/ 2800383 w 7207283"/>
              <a:gd name="connsiteY11-312" fmla="*/ 1511300 h 4451350"/>
              <a:gd name="connsiteX12-313" fmla="*/ 2025683 w 7207283"/>
              <a:gd name="connsiteY12-314" fmla="*/ 1498600 h 4451350"/>
              <a:gd name="connsiteX13-315" fmla="*/ 1314483 w 7207283"/>
              <a:gd name="connsiteY13-316" fmla="*/ 1752600 h 4451350"/>
              <a:gd name="connsiteX14-317" fmla="*/ 660433 w 7207283"/>
              <a:gd name="connsiteY14-318" fmla="*/ 2286000 h 4451350"/>
              <a:gd name="connsiteX15-319" fmla="*/ 107983 w 7207283"/>
              <a:gd name="connsiteY15-320" fmla="*/ 3238500 h 4451350"/>
              <a:gd name="connsiteX16-321" fmla="*/ 6383 w 7207283"/>
              <a:gd name="connsiteY16-322" fmla="*/ 4038600 h 4451350"/>
              <a:gd name="connsiteX17-323" fmla="*/ 19083 w 7207283"/>
              <a:gd name="connsiteY17-324" fmla="*/ 4451350 h 4451350"/>
              <a:gd name="connsiteX0-325" fmla="*/ 19083 w 7207283"/>
              <a:gd name="connsiteY0-326" fmla="*/ 4451350 h 4451350"/>
              <a:gd name="connsiteX1-327" fmla="*/ 7207283 w 7207283"/>
              <a:gd name="connsiteY1-328" fmla="*/ 4432300 h 4451350"/>
              <a:gd name="connsiteX2-329" fmla="*/ 7207283 w 7207283"/>
              <a:gd name="connsiteY2-330" fmla="*/ 1511300 h 4451350"/>
              <a:gd name="connsiteX3-331" fmla="*/ 6750083 w 7207283"/>
              <a:gd name="connsiteY3-332" fmla="*/ 1600200 h 4451350"/>
              <a:gd name="connsiteX4-333" fmla="*/ 6102383 w 7207283"/>
              <a:gd name="connsiteY4-334" fmla="*/ 1638300 h 4451350"/>
              <a:gd name="connsiteX5-335" fmla="*/ 5886483 w 7207283"/>
              <a:gd name="connsiteY5-336" fmla="*/ 1066800 h 4451350"/>
              <a:gd name="connsiteX6-337" fmla="*/ 5581683 w 7207283"/>
              <a:gd name="connsiteY6-338" fmla="*/ 355600 h 4451350"/>
              <a:gd name="connsiteX7-339" fmla="*/ 4832383 w 7207283"/>
              <a:gd name="connsiteY7-340" fmla="*/ 0 h 4451350"/>
              <a:gd name="connsiteX8-341" fmla="*/ 4044983 w 7207283"/>
              <a:gd name="connsiteY8-342" fmla="*/ 114300 h 4451350"/>
              <a:gd name="connsiteX9-343" fmla="*/ 3562383 w 7207283"/>
              <a:gd name="connsiteY9-344" fmla="*/ 571500 h 4451350"/>
              <a:gd name="connsiteX10-345" fmla="*/ 3194083 w 7207283"/>
              <a:gd name="connsiteY10-346" fmla="*/ 1244600 h 4451350"/>
              <a:gd name="connsiteX11-347" fmla="*/ 2800383 w 7207283"/>
              <a:gd name="connsiteY11-348" fmla="*/ 1511300 h 4451350"/>
              <a:gd name="connsiteX12-349" fmla="*/ 2025683 w 7207283"/>
              <a:gd name="connsiteY12-350" fmla="*/ 1498600 h 4451350"/>
              <a:gd name="connsiteX13-351" fmla="*/ 1314483 w 7207283"/>
              <a:gd name="connsiteY13-352" fmla="*/ 1752600 h 4451350"/>
              <a:gd name="connsiteX14-353" fmla="*/ 660433 w 7207283"/>
              <a:gd name="connsiteY14-354" fmla="*/ 2286000 h 4451350"/>
              <a:gd name="connsiteX15-355" fmla="*/ 107983 w 7207283"/>
              <a:gd name="connsiteY15-356" fmla="*/ 3238500 h 4451350"/>
              <a:gd name="connsiteX16-357" fmla="*/ 6383 w 7207283"/>
              <a:gd name="connsiteY16-358" fmla="*/ 4038600 h 4451350"/>
              <a:gd name="connsiteX17-359" fmla="*/ 19083 w 7207283"/>
              <a:gd name="connsiteY17-360" fmla="*/ 4451350 h 4451350"/>
              <a:gd name="connsiteX0-361" fmla="*/ 19083 w 7207283"/>
              <a:gd name="connsiteY0-362" fmla="*/ 4451350 h 4451350"/>
              <a:gd name="connsiteX1-363" fmla="*/ 7207283 w 7207283"/>
              <a:gd name="connsiteY1-364" fmla="*/ 4432300 h 4451350"/>
              <a:gd name="connsiteX2-365" fmla="*/ 7207283 w 7207283"/>
              <a:gd name="connsiteY2-366" fmla="*/ 1511300 h 4451350"/>
              <a:gd name="connsiteX3-367" fmla="*/ 6750083 w 7207283"/>
              <a:gd name="connsiteY3-368" fmla="*/ 1600200 h 4451350"/>
              <a:gd name="connsiteX4-369" fmla="*/ 6102383 w 7207283"/>
              <a:gd name="connsiteY4-370" fmla="*/ 1638300 h 4451350"/>
              <a:gd name="connsiteX5-371" fmla="*/ 5886483 w 7207283"/>
              <a:gd name="connsiteY5-372" fmla="*/ 1066800 h 4451350"/>
              <a:gd name="connsiteX6-373" fmla="*/ 5581683 w 7207283"/>
              <a:gd name="connsiteY6-374" fmla="*/ 355600 h 4451350"/>
              <a:gd name="connsiteX7-375" fmla="*/ 4832383 w 7207283"/>
              <a:gd name="connsiteY7-376" fmla="*/ 0 h 4451350"/>
              <a:gd name="connsiteX8-377" fmla="*/ 4044983 w 7207283"/>
              <a:gd name="connsiteY8-378" fmla="*/ 114300 h 4451350"/>
              <a:gd name="connsiteX9-379" fmla="*/ 3562383 w 7207283"/>
              <a:gd name="connsiteY9-380" fmla="*/ 571500 h 4451350"/>
              <a:gd name="connsiteX10-381" fmla="*/ 3194083 w 7207283"/>
              <a:gd name="connsiteY10-382" fmla="*/ 1244600 h 4451350"/>
              <a:gd name="connsiteX11-383" fmla="*/ 2800383 w 7207283"/>
              <a:gd name="connsiteY11-384" fmla="*/ 1511300 h 4451350"/>
              <a:gd name="connsiteX12-385" fmla="*/ 2025683 w 7207283"/>
              <a:gd name="connsiteY12-386" fmla="*/ 1498600 h 4451350"/>
              <a:gd name="connsiteX13-387" fmla="*/ 1314483 w 7207283"/>
              <a:gd name="connsiteY13-388" fmla="*/ 1752600 h 4451350"/>
              <a:gd name="connsiteX14-389" fmla="*/ 660433 w 7207283"/>
              <a:gd name="connsiteY14-390" fmla="*/ 2286000 h 4451350"/>
              <a:gd name="connsiteX15-391" fmla="*/ 107983 w 7207283"/>
              <a:gd name="connsiteY15-392" fmla="*/ 3238500 h 4451350"/>
              <a:gd name="connsiteX16-393" fmla="*/ 6383 w 7207283"/>
              <a:gd name="connsiteY16-394" fmla="*/ 4038600 h 4451350"/>
              <a:gd name="connsiteX17-395" fmla="*/ 19083 w 7207283"/>
              <a:gd name="connsiteY17-396" fmla="*/ 4451350 h 4451350"/>
              <a:gd name="connsiteX0-397" fmla="*/ 19083 w 7207283"/>
              <a:gd name="connsiteY0-398" fmla="*/ 4451350 h 4451350"/>
              <a:gd name="connsiteX1-399" fmla="*/ 7207283 w 7207283"/>
              <a:gd name="connsiteY1-400" fmla="*/ 4432300 h 4451350"/>
              <a:gd name="connsiteX2-401" fmla="*/ 7207283 w 7207283"/>
              <a:gd name="connsiteY2-402" fmla="*/ 1511300 h 4451350"/>
              <a:gd name="connsiteX3-403" fmla="*/ 6750083 w 7207283"/>
              <a:gd name="connsiteY3-404" fmla="*/ 1600200 h 4451350"/>
              <a:gd name="connsiteX4-405" fmla="*/ 6102383 w 7207283"/>
              <a:gd name="connsiteY4-406" fmla="*/ 1638300 h 4451350"/>
              <a:gd name="connsiteX5-407" fmla="*/ 5886483 w 7207283"/>
              <a:gd name="connsiteY5-408" fmla="*/ 1066800 h 4451350"/>
              <a:gd name="connsiteX6-409" fmla="*/ 5581683 w 7207283"/>
              <a:gd name="connsiteY6-410" fmla="*/ 355600 h 4451350"/>
              <a:gd name="connsiteX7-411" fmla="*/ 4832383 w 7207283"/>
              <a:gd name="connsiteY7-412" fmla="*/ 0 h 4451350"/>
              <a:gd name="connsiteX8-413" fmla="*/ 4044983 w 7207283"/>
              <a:gd name="connsiteY8-414" fmla="*/ 114300 h 4451350"/>
              <a:gd name="connsiteX9-415" fmla="*/ 3562383 w 7207283"/>
              <a:gd name="connsiteY9-416" fmla="*/ 571500 h 4451350"/>
              <a:gd name="connsiteX10-417" fmla="*/ 3194083 w 7207283"/>
              <a:gd name="connsiteY10-418" fmla="*/ 1244600 h 4451350"/>
              <a:gd name="connsiteX11-419" fmla="*/ 2800383 w 7207283"/>
              <a:gd name="connsiteY11-420" fmla="*/ 1511300 h 4451350"/>
              <a:gd name="connsiteX12-421" fmla="*/ 2025683 w 7207283"/>
              <a:gd name="connsiteY12-422" fmla="*/ 1498600 h 4451350"/>
              <a:gd name="connsiteX13-423" fmla="*/ 1314483 w 7207283"/>
              <a:gd name="connsiteY13-424" fmla="*/ 1752600 h 4451350"/>
              <a:gd name="connsiteX14-425" fmla="*/ 660433 w 7207283"/>
              <a:gd name="connsiteY14-426" fmla="*/ 2286000 h 4451350"/>
              <a:gd name="connsiteX15-427" fmla="*/ 107983 w 7207283"/>
              <a:gd name="connsiteY15-428" fmla="*/ 3238500 h 4451350"/>
              <a:gd name="connsiteX16-429" fmla="*/ 6383 w 7207283"/>
              <a:gd name="connsiteY16-430" fmla="*/ 4038600 h 4451350"/>
              <a:gd name="connsiteX17-431" fmla="*/ 19083 w 7207283"/>
              <a:gd name="connsiteY17-432" fmla="*/ 4451350 h 4451350"/>
              <a:gd name="connsiteX0-433" fmla="*/ 19083 w 7207283"/>
              <a:gd name="connsiteY0-434" fmla="*/ 4451350 h 4451350"/>
              <a:gd name="connsiteX1-435" fmla="*/ 7207283 w 7207283"/>
              <a:gd name="connsiteY1-436" fmla="*/ 4432300 h 4451350"/>
              <a:gd name="connsiteX2-437" fmla="*/ 7207283 w 7207283"/>
              <a:gd name="connsiteY2-438" fmla="*/ 1511300 h 4451350"/>
              <a:gd name="connsiteX3-439" fmla="*/ 6750083 w 7207283"/>
              <a:gd name="connsiteY3-440" fmla="*/ 1600200 h 4451350"/>
              <a:gd name="connsiteX4-441" fmla="*/ 6102383 w 7207283"/>
              <a:gd name="connsiteY4-442" fmla="*/ 1638300 h 4451350"/>
              <a:gd name="connsiteX5-443" fmla="*/ 5886483 w 7207283"/>
              <a:gd name="connsiteY5-444" fmla="*/ 1066800 h 4451350"/>
              <a:gd name="connsiteX6-445" fmla="*/ 5581683 w 7207283"/>
              <a:gd name="connsiteY6-446" fmla="*/ 355600 h 4451350"/>
              <a:gd name="connsiteX7-447" fmla="*/ 4832383 w 7207283"/>
              <a:gd name="connsiteY7-448" fmla="*/ 0 h 4451350"/>
              <a:gd name="connsiteX8-449" fmla="*/ 4044983 w 7207283"/>
              <a:gd name="connsiteY8-450" fmla="*/ 114300 h 4451350"/>
              <a:gd name="connsiteX9-451" fmla="*/ 3562383 w 7207283"/>
              <a:gd name="connsiteY9-452" fmla="*/ 571500 h 4451350"/>
              <a:gd name="connsiteX10-453" fmla="*/ 3194083 w 7207283"/>
              <a:gd name="connsiteY10-454" fmla="*/ 1244600 h 4451350"/>
              <a:gd name="connsiteX11-455" fmla="*/ 2800383 w 7207283"/>
              <a:gd name="connsiteY11-456" fmla="*/ 1511300 h 4451350"/>
              <a:gd name="connsiteX12-457" fmla="*/ 2025683 w 7207283"/>
              <a:gd name="connsiteY12-458" fmla="*/ 1498600 h 4451350"/>
              <a:gd name="connsiteX13-459" fmla="*/ 1314483 w 7207283"/>
              <a:gd name="connsiteY13-460" fmla="*/ 1752600 h 4451350"/>
              <a:gd name="connsiteX14-461" fmla="*/ 660433 w 7207283"/>
              <a:gd name="connsiteY14-462" fmla="*/ 2286000 h 4451350"/>
              <a:gd name="connsiteX15-463" fmla="*/ 107983 w 7207283"/>
              <a:gd name="connsiteY15-464" fmla="*/ 3238500 h 4451350"/>
              <a:gd name="connsiteX16-465" fmla="*/ 6383 w 7207283"/>
              <a:gd name="connsiteY16-466" fmla="*/ 4038600 h 4451350"/>
              <a:gd name="connsiteX17-467" fmla="*/ 19083 w 7207283"/>
              <a:gd name="connsiteY17-468" fmla="*/ 4451350 h 4451350"/>
              <a:gd name="connsiteX0-469" fmla="*/ 19083 w 7207283"/>
              <a:gd name="connsiteY0-470" fmla="*/ 4451350 h 4451350"/>
              <a:gd name="connsiteX1-471" fmla="*/ 7207283 w 7207283"/>
              <a:gd name="connsiteY1-472" fmla="*/ 4432300 h 4451350"/>
              <a:gd name="connsiteX2-473" fmla="*/ 7207283 w 7207283"/>
              <a:gd name="connsiteY2-474" fmla="*/ 1511300 h 4451350"/>
              <a:gd name="connsiteX3-475" fmla="*/ 6750083 w 7207283"/>
              <a:gd name="connsiteY3-476" fmla="*/ 1600200 h 4451350"/>
              <a:gd name="connsiteX4-477" fmla="*/ 6102383 w 7207283"/>
              <a:gd name="connsiteY4-478" fmla="*/ 1638300 h 4451350"/>
              <a:gd name="connsiteX5-479" fmla="*/ 5886483 w 7207283"/>
              <a:gd name="connsiteY5-480" fmla="*/ 1066800 h 4451350"/>
              <a:gd name="connsiteX6-481" fmla="*/ 5581683 w 7207283"/>
              <a:gd name="connsiteY6-482" fmla="*/ 355600 h 4451350"/>
              <a:gd name="connsiteX7-483" fmla="*/ 4832383 w 7207283"/>
              <a:gd name="connsiteY7-484" fmla="*/ 0 h 4451350"/>
              <a:gd name="connsiteX8-485" fmla="*/ 4044983 w 7207283"/>
              <a:gd name="connsiteY8-486" fmla="*/ 114300 h 4451350"/>
              <a:gd name="connsiteX9-487" fmla="*/ 3562383 w 7207283"/>
              <a:gd name="connsiteY9-488" fmla="*/ 571500 h 4451350"/>
              <a:gd name="connsiteX10-489" fmla="*/ 3194083 w 7207283"/>
              <a:gd name="connsiteY10-490" fmla="*/ 1244600 h 4451350"/>
              <a:gd name="connsiteX11-491" fmla="*/ 2800383 w 7207283"/>
              <a:gd name="connsiteY11-492" fmla="*/ 1511300 h 4451350"/>
              <a:gd name="connsiteX12-493" fmla="*/ 2025683 w 7207283"/>
              <a:gd name="connsiteY12-494" fmla="*/ 1498600 h 4451350"/>
              <a:gd name="connsiteX13-495" fmla="*/ 1314483 w 7207283"/>
              <a:gd name="connsiteY13-496" fmla="*/ 1752600 h 4451350"/>
              <a:gd name="connsiteX14-497" fmla="*/ 660433 w 7207283"/>
              <a:gd name="connsiteY14-498" fmla="*/ 2286000 h 4451350"/>
              <a:gd name="connsiteX15-499" fmla="*/ 107983 w 7207283"/>
              <a:gd name="connsiteY15-500" fmla="*/ 3238500 h 4451350"/>
              <a:gd name="connsiteX16-501" fmla="*/ 6383 w 7207283"/>
              <a:gd name="connsiteY16-502" fmla="*/ 4038600 h 4451350"/>
              <a:gd name="connsiteX17-503" fmla="*/ 19083 w 7207283"/>
              <a:gd name="connsiteY17-504" fmla="*/ 4451350 h 4451350"/>
              <a:gd name="connsiteX0-505" fmla="*/ 19083 w 7207283"/>
              <a:gd name="connsiteY0-506" fmla="*/ 4451350 h 4451350"/>
              <a:gd name="connsiteX1-507" fmla="*/ 7207283 w 7207283"/>
              <a:gd name="connsiteY1-508" fmla="*/ 4432300 h 4451350"/>
              <a:gd name="connsiteX2-509" fmla="*/ 7207283 w 7207283"/>
              <a:gd name="connsiteY2-510" fmla="*/ 1511300 h 4451350"/>
              <a:gd name="connsiteX3-511" fmla="*/ 6750083 w 7207283"/>
              <a:gd name="connsiteY3-512" fmla="*/ 1600200 h 4451350"/>
              <a:gd name="connsiteX4-513" fmla="*/ 6102383 w 7207283"/>
              <a:gd name="connsiteY4-514" fmla="*/ 1638300 h 4451350"/>
              <a:gd name="connsiteX5-515" fmla="*/ 5886483 w 7207283"/>
              <a:gd name="connsiteY5-516" fmla="*/ 1066800 h 4451350"/>
              <a:gd name="connsiteX6-517" fmla="*/ 5581683 w 7207283"/>
              <a:gd name="connsiteY6-518" fmla="*/ 355600 h 4451350"/>
              <a:gd name="connsiteX7-519" fmla="*/ 4832383 w 7207283"/>
              <a:gd name="connsiteY7-520" fmla="*/ 0 h 4451350"/>
              <a:gd name="connsiteX8-521" fmla="*/ 4044983 w 7207283"/>
              <a:gd name="connsiteY8-522" fmla="*/ 114300 h 4451350"/>
              <a:gd name="connsiteX9-523" fmla="*/ 3562383 w 7207283"/>
              <a:gd name="connsiteY9-524" fmla="*/ 571500 h 4451350"/>
              <a:gd name="connsiteX10-525" fmla="*/ 3194083 w 7207283"/>
              <a:gd name="connsiteY10-526" fmla="*/ 1244600 h 4451350"/>
              <a:gd name="connsiteX11-527" fmla="*/ 2800383 w 7207283"/>
              <a:gd name="connsiteY11-528" fmla="*/ 1511300 h 4451350"/>
              <a:gd name="connsiteX12-529" fmla="*/ 2025683 w 7207283"/>
              <a:gd name="connsiteY12-530" fmla="*/ 1498600 h 4451350"/>
              <a:gd name="connsiteX13-531" fmla="*/ 1314483 w 7207283"/>
              <a:gd name="connsiteY13-532" fmla="*/ 1752600 h 4451350"/>
              <a:gd name="connsiteX14-533" fmla="*/ 660433 w 7207283"/>
              <a:gd name="connsiteY14-534" fmla="*/ 2286000 h 4451350"/>
              <a:gd name="connsiteX15-535" fmla="*/ 107983 w 7207283"/>
              <a:gd name="connsiteY15-536" fmla="*/ 3238500 h 4451350"/>
              <a:gd name="connsiteX16-537" fmla="*/ 6383 w 7207283"/>
              <a:gd name="connsiteY16-538" fmla="*/ 4038600 h 4451350"/>
              <a:gd name="connsiteX17-539" fmla="*/ 19083 w 7207283"/>
              <a:gd name="connsiteY17-540" fmla="*/ 4451350 h 4451350"/>
              <a:gd name="connsiteX0-541" fmla="*/ 19083 w 7207283"/>
              <a:gd name="connsiteY0-542" fmla="*/ 4451350 h 4451350"/>
              <a:gd name="connsiteX1-543" fmla="*/ 7207283 w 7207283"/>
              <a:gd name="connsiteY1-544" fmla="*/ 4432300 h 4451350"/>
              <a:gd name="connsiteX2-545" fmla="*/ 7207283 w 7207283"/>
              <a:gd name="connsiteY2-546" fmla="*/ 1511300 h 4451350"/>
              <a:gd name="connsiteX3-547" fmla="*/ 6750083 w 7207283"/>
              <a:gd name="connsiteY3-548" fmla="*/ 1600200 h 4451350"/>
              <a:gd name="connsiteX4-549" fmla="*/ 6102383 w 7207283"/>
              <a:gd name="connsiteY4-550" fmla="*/ 1638300 h 4451350"/>
              <a:gd name="connsiteX5-551" fmla="*/ 5886483 w 7207283"/>
              <a:gd name="connsiteY5-552" fmla="*/ 1066800 h 4451350"/>
              <a:gd name="connsiteX6-553" fmla="*/ 5581683 w 7207283"/>
              <a:gd name="connsiteY6-554" fmla="*/ 355600 h 4451350"/>
              <a:gd name="connsiteX7-555" fmla="*/ 4832383 w 7207283"/>
              <a:gd name="connsiteY7-556" fmla="*/ 0 h 4451350"/>
              <a:gd name="connsiteX8-557" fmla="*/ 4044983 w 7207283"/>
              <a:gd name="connsiteY8-558" fmla="*/ 114300 h 4451350"/>
              <a:gd name="connsiteX9-559" fmla="*/ 3562383 w 7207283"/>
              <a:gd name="connsiteY9-560" fmla="*/ 571500 h 4451350"/>
              <a:gd name="connsiteX10-561" fmla="*/ 3194083 w 7207283"/>
              <a:gd name="connsiteY10-562" fmla="*/ 1244600 h 4451350"/>
              <a:gd name="connsiteX11-563" fmla="*/ 2800383 w 7207283"/>
              <a:gd name="connsiteY11-564" fmla="*/ 1511300 h 4451350"/>
              <a:gd name="connsiteX12-565" fmla="*/ 2025683 w 7207283"/>
              <a:gd name="connsiteY12-566" fmla="*/ 1498600 h 4451350"/>
              <a:gd name="connsiteX13-567" fmla="*/ 1314483 w 7207283"/>
              <a:gd name="connsiteY13-568" fmla="*/ 1752600 h 4451350"/>
              <a:gd name="connsiteX14-569" fmla="*/ 660433 w 7207283"/>
              <a:gd name="connsiteY14-570" fmla="*/ 2286000 h 4451350"/>
              <a:gd name="connsiteX15-571" fmla="*/ 107983 w 7207283"/>
              <a:gd name="connsiteY15-572" fmla="*/ 3238500 h 4451350"/>
              <a:gd name="connsiteX16-573" fmla="*/ 6383 w 7207283"/>
              <a:gd name="connsiteY16-574" fmla="*/ 4038600 h 4451350"/>
              <a:gd name="connsiteX17-575" fmla="*/ 19083 w 7207283"/>
              <a:gd name="connsiteY17-576" fmla="*/ 4451350 h 4451350"/>
              <a:gd name="connsiteX0-577" fmla="*/ 19083 w 7207283"/>
              <a:gd name="connsiteY0-578" fmla="*/ 4451350 h 4451350"/>
              <a:gd name="connsiteX1-579" fmla="*/ 7207283 w 7207283"/>
              <a:gd name="connsiteY1-580" fmla="*/ 4432300 h 4451350"/>
              <a:gd name="connsiteX2-581" fmla="*/ 7207283 w 7207283"/>
              <a:gd name="connsiteY2-582" fmla="*/ 1511300 h 4451350"/>
              <a:gd name="connsiteX3-583" fmla="*/ 6750083 w 7207283"/>
              <a:gd name="connsiteY3-584" fmla="*/ 1600200 h 4451350"/>
              <a:gd name="connsiteX4-585" fmla="*/ 6102383 w 7207283"/>
              <a:gd name="connsiteY4-586" fmla="*/ 1638300 h 4451350"/>
              <a:gd name="connsiteX5-587" fmla="*/ 5886483 w 7207283"/>
              <a:gd name="connsiteY5-588" fmla="*/ 1066800 h 4451350"/>
              <a:gd name="connsiteX6-589" fmla="*/ 5581683 w 7207283"/>
              <a:gd name="connsiteY6-590" fmla="*/ 355600 h 4451350"/>
              <a:gd name="connsiteX7-591" fmla="*/ 4832383 w 7207283"/>
              <a:gd name="connsiteY7-592" fmla="*/ 0 h 4451350"/>
              <a:gd name="connsiteX8-593" fmla="*/ 4044983 w 7207283"/>
              <a:gd name="connsiteY8-594" fmla="*/ 114300 h 4451350"/>
              <a:gd name="connsiteX9-595" fmla="*/ 3562383 w 7207283"/>
              <a:gd name="connsiteY9-596" fmla="*/ 571500 h 4451350"/>
              <a:gd name="connsiteX10-597" fmla="*/ 3251233 w 7207283"/>
              <a:gd name="connsiteY10-598" fmla="*/ 1257300 h 4451350"/>
              <a:gd name="connsiteX11-599" fmla="*/ 2800383 w 7207283"/>
              <a:gd name="connsiteY11-600" fmla="*/ 1511300 h 4451350"/>
              <a:gd name="connsiteX12-601" fmla="*/ 2025683 w 7207283"/>
              <a:gd name="connsiteY12-602" fmla="*/ 1498600 h 4451350"/>
              <a:gd name="connsiteX13-603" fmla="*/ 1314483 w 7207283"/>
              <a:gd name="connsiteY13-604" fmla="*/ 1752600 h 4451350"/>
              <a:gd name="connsiteX14-605" fmla="*/ 660433 w 7207283"/>
              <a:gd name="connsiteY14-606" fmla="*/ 2286000 h 4451350"/>
              <a:gd name="connsiteX15-607" fmla="*/ 107983 w 7207283"/>
              <a:gd name="connsiteY15-608" fmla="*/ 3238500 h 4451350"/>
              <a:gd name="connsiteX16-609" fmla="*/ 6383 w 7207283"/>
              <a:gd name="connsiteY16-610" fmla="*/ 4038600 h 4451350"/>
              <a:gd name="connsiteX17-611" fmla="*/ 19083 w 7207283"/>
              <a:gd name="connsiteY17-612" fmla="*/ 4451350 h 4451350"/>
              <a:gd name="connsiteX0-613" fmla="*/ 19083 w 7207283"/>
              <a:gd name="connsiteY0-614" fmla="*/ 4451350 h 4451350"/>
              <a:gd name="connsiteX1-615" fmla="*/ 7207283 w 7207283"/>
              <a:gd name="connsiteY1-616" fmla="*/ 4432300 h 4451350"/>
              <a:gd name="connsiteX2-617" fmla="*/ 7207283 w 7207283"/>
              <a:gd name="connsiteY2-618" fmla="*/ 1511300 h 4451350"/>
              <a:gd name="connsiteX3-619" fmla="*/ 6750083 w 7207283"/>
              <a:gd name="connsiteY3-620" fmla="*/ 1600200 h 4451350"/>
              <a:gd name="connsiteX4-621" fmla="*/ 6102383 w 7207283"/>
              <a:gd name="connsiteY4-622" fmla="*/ 1638300 h 4451350"/>
              <a:gd name="connsiteX5-623" fmla="*/ 5886483 w 7207283"/>
              <a:gd name="connsiteY5-624" fmla="*/ 1066800 h 4451350"/>
              <a:gd name="connsiteX6-625" fmla="*/ 5581683 w 7207283"/>
              <a:gd name="connsiteY6-626" fmla="*/ 355600 h 4451350"/>
              <a:gd name="connsiteX7-627" fmla="*/ 4832383 w 7207283"/>
              <a:gd name="connsiteY7-628" fmla="*/ 0 h 4451350"/>
              <a:gd name="connsiteX8-629" fmla="*/ 4044983 w 7207283"/>
              <a:gd name="connsiteY8-630" fmla="*/ 114300 h 4451350"/>
              <a:gd name="connsiteX9-631" fmla="*/ 3562383 w 7207283"/>
              <a:gd name="connsiteY9-632" fmla="*/ 571500 h 4451350"/>
              <a:gd name="connsiteX10-633" fmla="*/ 3194083 w 7207283"/>
              <a:gd name="connsiteY10-634" fmla="*/ 1212850 h 4451350"/>
              <a:gd name="connsiteX11-635" fmla="*/ 2800383 w 7207283"/>
              <a:gd name="connsiteY11-636" fmla="*/ 1511300 h 4451350"/>
              <a:gd name="connsiteX12-637" fmla="*/ 2025683 w 7207283"/>
              <a:gd name="connsiteY12-638" fmla="*/ 1498600 h 4451350"/>
              <a:gd name="connsiteX13-639" fmla="*/ 1314483 w 7207283"/>
              <a:gd name="connsiteY13-640" fmla="*/ 1752600 h 4451350"/>
              <a:gd name="connsiteX14-641" fmla="*/ 660433 w 7207283"/>
              <a:gd name="connsiteY14-642" fmla="*/ 2286000 h 4451350"/>
              <a:gd name="connsiteX15-643" fmla="*/ 107983 w 7207283"/>
              <a:gd name="connsiteY15-644" fmla="*/ 3238500 h 4451350"/>
              <a:gd name="connsiteX16-645" fmla="*/ 6383 w 7207283"/>
              <a:gd name="connsiteY16-646" fmla="*/ 4038600 h 4451350"/>
              <a:gd name="connsiteX17-647" fmla="*/ 19083 w 7207283"/>
              <a:gd name="connsiteY17-648" fmla="*/ 4451350 h 4451350"/>
              <a:gd name="connsiteX0-649" fmla="*/ 19083 w 7207283"/>
              <a:gd name="connsiteY0-650" fmla="*/ 4451350 h 4451350"/>
              <a:gd name="connsiteX1-651" fmla="*/ 7207283 w 7207283"/>
              <a:gd name="connsiteY1-652" fmla="*/ 4432300 h 4451350"/>
              <a:gd name="connsiteX2-653" fmla="*/ 7207283 w 7207283"/>
              <a:gd name="connsiteY2-654" fmla="*/ 1511300 h 4451350"/>
              <a:gd name="connsiteX3-655" fmla="*/ 6750083 w 7207283"/>
              <a:gd name="connsiteY3-656" fmla="*/ 1600200 h 4451350"/>
              <a:gd name="connsiteX4-657" fmla="*/ 6102383 w 7207283"/>
              <a:gd name="connsiteY4-658" fmla="*/ 1638300 h 4451350"/>
              <a:gd name="connsiteX5-659" fmla="*/ 5886483 w 7207283"/>
              <a:gd name="connsiteY5-660" fmla="*/ 1066800 h 4451350"/>
              <a:gd name="connsiteX6-661" fmla="*/ 5581683 w 7207283"/>
              <a:gd name="connsiteY6-662" fmla="*/ 355600 h 4451350"/>
              <a:gd name="connsiteX7-663" fmla="*/ 4832383 w 7207283"/>
              <a:gd name="connsiteY7-664" fmla="*/ 0 h 4451350"/>
              <a:gd name="connsiteX8-665" fmla="*/ 4044983 w 7207283"/>
              <a:gd name="connsiteY8-666" fmla="*/ 114300 h 4451350"/>
              <a:gd name="connsiteX9-667" fmla="*/ 3562383 w 7207283"/>
              <a:gd name="connsiteY9-668" fmla="*/ 571500 h 4451350"/>
              <a:gd name="connsiteX10-669" fmla="*/ 3194083 w 7207283"/>
              <a:gd name="connsiteY10-670" fmla="*/ 1212850 h 4451350"/>
              <a:gd name="connsiteX11-671" fmla="*/ 2800383 w 7207283"/>
              <a:gd name="connsiteY11-672" fmla="*/ 1511300 h 4451350"/>
              <a:gd name="connsiteX12-673" fmla="*/ 2025683 w 7207283"/>
              <a:gd name="connsiteY12-674" fmla="*/ 1498600 h 4451350"/>
              <a:gd name="connsiteX13-675" fmla="*/ 1314483 w 7207283"/>
              <a:gd name="connsiteY13-676" fmla="*/ 1752600 h 4451350"/>
              <a:gd name="connsiteX14-677" fmla="*/ 660433 w 7207283"/>
              <a:gd name="connsiteY14-678" fmla="*/ 2286000 h 4451350"/>
              <a:gd name="connsiteX15-679" fmla="*/ 107983 w 7207283"/>
              <a:gd name="connsiteY15-680" fmla="*/ 3238500 h 4451350"/>
              <a:gd name="connsiteX16-681" fmla="*/ 6383 w 7207283"/>
              <a:gd name="connsiteY16-682" fmla="*/ 4038600 h 4451350"/>
              <a:gd name="connsiteX17-683" fmla="*/ 19083 w 7207283"/>
              <a:gd name="connsiteY17-684" fmla="*/ 4451350 h 4451350"/>
              <a:gd name="connsiteX0-685" fmla="*/ 19083 w 7207283"/>
              <a:gd name="connsiteY0-686" fmla="*/ 4451350 h 4451350"/>
              <a:gd name="connsiteX1-687" fmla="*/ 7207283 w 7207283"/>
              <a:gd name="connsiteY1-688" fmla="*/ 4432300 h 4451350"/>
              <a:gd name="connsiteX2-689" fmla="*/ 7207283 w 7207283"/>
              <a:gd name="connsiteY2-690" fmla="*/ 1511300 h 4451350"/>
              <a:gd name="connsiteX3-691" fmla="*/ 6750083 w 7207283"/>
              <a:gd name="connsiteY3-692" fmla="*/ 1600200 h 4451350"/>
              <a:gd name="connsiteX4-693" fmla="*/ 6102383 w 7207283"/>
              <a:gd name="connsiteY4-694" fmla="*/ 1638300 h 4451350"/>
              <a:gd name="connsiteX5-695" fmla="*/ 5886483 w 7207283"/>
              <a:gd name="connsiteY5-696" fmla="*/ 1066800 h 4451350"/>
              <a:gd name="connsiteX6-697" fmla="*/ 5581683 w 7207283"/>
              <a:gd name="connsiteY6-698" fmla="*/ 355600 h 4451350"/>
              <a:gd name="connsiteX7-699" fmla="*/ 4832383 w 7207283"/>
              <a:gd name="connsiteY7-700" fmla="*/ 0 h 4451350"/>
              <a:gd name="connsiteX8-701" fmla="*/ 4044983 w 7207283"/>
              <a:gd name="connsiteY8-702" fmla="*/ 114300 h 4451350"/>
              <a:gd name="connsiteX9-703" fmla="*/ 3562383 w 7207283"/>
              <a:gd name="connsiteY9-704" fmla="*/ 571500 h 4451350"/>
              <a:gd name="connsiteX10-705" fmla="*/ 3194083 w 7207283"/>
              <a:gd name="connsiteY10-706" fmla="*/ 1212850 h 4451350"/>
              <a:gd name="connsiteX11-707" fmla="*/ 2800383 w 7207283"/>
              <a:gd name="connsiteY11-708" fmla="*/ 1511300 h 4451350"/>
              <a:gd name="connsiteX12-709" fmla="*/ 2025683 w 7207283"/>
              <a:gd name="connsiteY12-710" fmla="*/ 1498600 h 4451350"/>
              <a:gd name="connsiteX13-711" fmla="*/ 1314483 w 7207283"/>
              <a:gd name="connsiteY13-712" fmla="*/ 1752600 h 4451350"/>
              <a:gd name="connsiteX14-713" fmla="*/ 660433 w 7207283"/>
              <a:gd name="connsiteY14-714" fmla="*/ 2286000 h 4451350"/>
              <a:gd name="connsiteX15-715" fmla="*/ 107983 w 7207283"/>
              <a:gd name="connsiteY15-716" fmla="*/ 3238500 h 4451350"/>
              <a:gd name="connsiteX16-717" fmla="*/ 6383 w 7207283"/>
              <a:gd name="connsiteY16-718" fmla="*/ 4038600 h 4451350"/>
              <a:gd name="connsiteX17-719" fmla="*/ 19083 w 7207283"/>
              <a:gd name="connsiteY17-720" fmla="*/ 4451350 h 4451350"/>
              <a:gd name="connsiteX0-721" fmla="*/ 19083 w 7207283"/>
              <a:gd name="connsiteY0-722" fmla="*/ 4451350 h 4451350"/>
              <a:gd name="connsiteX1-723" fmla="*/ 7207283 w 7207283"/>
              <a:gd name="connsiteY1-724" fmla="*/ 4432300 h 4451350"/>
              <a:gd name="connsiteX2-725" fmla="*/ 7207283 w 7207283"/>
              <a:gd name="connsiteY2-726" fmla="*/ 1511300 h 4451350"/>
              <a:gd name="connsiteX3-727" fmla="*/ 6750083 w 7207283"/>
              <a:gd name="connsiteY3-728" fmla="*/ 1600200 h 4451350"/>
              <a:gd name="connsiteX4-729" fmla="*/ 6102383 w 7207283"/>
              <a:gd name="connsiteY4-730" fmla="*/ 1638300 h 4451350"/>
              <a:gd name="connsiteX5-731" fmla="*/ 5886483 w 7207283"/>
              <a:gd name="connsiteY5-732" fmla="*/ 1066800 h 4451350"/>
              <a:gd name="connsiteX6-733" fmla="*/ 5581683 w 7207283"/>
              <a:gd name="connsiteY6-734" fmla="*/ 355600 h 4451350"/>
              <a:gd name="connsiteX7-735" fmla="*/ 4832383 w 7207283"/>
              <a:gd name="connsiteY7-736" fmla="*/ 0 h 4451350"/>
              <a:gd name="connsiteX8-737" fmla="*/ 4044983 w 7207283"/>
              <a:gd name="connsiteY8-738" fmla="*/ 114300 h 4451350"/>
              <a:gd name="connsiteX9-739" fmla="*/ 3562383 w 7207283"/>
              <a:gd name="connsiteY9-740" fmla="*/ 571500 h 4451350"/>
              <a:gd name="connsiteX10-741" fmla="*/ 3194083 w 7207283"/>
              <a:gd name="connsiteY10-742" fmla="*/ 1212850 h 4451350"/>
              <a:gd name="connsiteX11-743" fmla="*/ 2800383 w 7207283"/>
              <a:gd name="connsiteY11-744" fmla="*/ 1511300 h 4451350"/>
              <a:gd name="connsiteX12-745" fmla="*/ 2025683 w 7207283"/>
              <a:gd name="connsiteY12-746" fmla="*/ 1498600 h 4451350"/>
              <a:gd name="connsiteX13-747" fmla="*/ 1314483 w 7207283"/>
              <a:gd name="connsiteY13-748" fmla="*/ 1752600 h 4451350"/>
              <a:gd name="connsiteX14-749" fmla="*/ 660433 w 7207283"/>
              <a:gd name="connsiteY14-750" fmla="*/ 2286000 h 4451350"/>
              <a:gd name="connsiteX15-751" fmla="*/ 107983 w 7207283"/>
              <a:gd name="connsiteY15-752" fmla="*/ 3238500 h 4451350"/>
              <a:gd name="connsiteX16-753" fmla="*/ 6383 w 7207283"/>
              <a:gd name="connsiteY16-754" fmla="*/ 4038600 h 4451350"/>
              <a:gd name="connsiteX17-755" fmla="*/ 19083 w 7207283"/>
              <a:gd name="connsiteY17-756" fmla="*/ 4451350 h 4451350"/>
              <a:gd name="connsiteX0-757" fmla="*/ 19083 w 7207283"/>
              <a:gd name="connsiteY0-758" fmla="*/ 4451350 h 4451350"/>
              <a:gd name="connsiteX1-759" fmla="*/ 7207283 w 7207283"/>
              <a:gd name="connsiteY1-760" fmla="*/ 4432300 h 4451350"/>
              <a:gd name="connsiteX2-761" fmla="*/ 7207283 w 7207283"/>
              <a:gd name="connsiteY2-762" fmla="*/ 1511300 h 4451350"/>
              <a:gd name="connsiteX3-763" fmla="*/ 6750083 w 7207283"/>
              <a:gd name="connsiteY3-764" fmla="*/ 1600200 h 4451350"/>
              <a:gd name="connsiteX4-765" fmla="*/ 6102383 w 7207283"/>
              <a:gd name="connsiteY4-766" fmla="*/ 1638300 h 4451350"/>
              <a:gd name="connsiteX5-767" fmla="*/ 5886483 w 7207283"/>
              <a:gd name="connsiteY5-768" fmla="*/ 1066800 h 4451350"/>
              <a:gd name="connsiteX6-769" fmla="*/ 5581683 w 7207283"/>
              <a:gd name="connsiteY6-770" fmla="*/ 355600 h 4451350"/>
              <a:gd name="connsiteX7-771" fmla="*/ 4832383 w 7207283"/>
              <a:gd name="connsiteY7-772" fmla="*/ 0 h 4451350"/>
              <a:gd name="connsiteX8-773" fmla="*/ 4044983 w 7207283"/>
              <a:gd name="connsiteY8-774" fmla="*/ 114300 h 4451350"/>
              <a:gd name="connsiteX9-775" fmla="*/ 3562383 w 7207283"/>
              <a:gd name="connsiteY9-776" fmla="*/ 571500 h 4451350"/>
              <a:gd name="connsiteX10-777" fmla="*/ 3194083 w 7207283"/>
              <a:gd name="connsiteY10-778" fmla="*/ 1212850 h 4451350"/>
              <a:gd name="connsiteX11-779" fmla="*/ 2800383 w 7207283"/>
              <a:gd name="connsiteY11-780" fmla="*/ 1511300 h 4451350"/>
              <a:gd name="connsiteX12-781" fmla="*/ 2025683 w 7207283"/>
              <a:gd name="connsiteY12-782" fmla="*/ 1498600 h 4451350"/>
              <a:gd name="connsiteX13-783" fmla="*/ 1314483 w 7207283"/>
              <a:gd name="connsiteY13-784" fmla="*/ 1752600 h 4451350"/>
              <a:gd name="connsiteX14-785" fmla="*/ 660433 w 7207283"/>
              <a:gd name="connsiteY14-786" fmla="*/ 2286000 h 4451350"/>
              <a:gd name="connsiteX15-787" fmla="*/ 107983 w 7207283"/>
              <a:gd name="connsiteY15-788" fmla="*/ 3238500 h 4451350"/>
              <a:gd name="connsiteX16-789" fmla="*/ 6383 w 7207283"/>
              <a:gd name="connsiteY16-790" fmla="*/ 4038600 h 4451350"/>
              <a:gd name="connsiteX17-791" fmla="*/ 19083 w 7207283"/>
              <a:gd name="connsiteY17-792" fmla="*/ 4451350 h 4451350"/>
              <a:gd name="connsiteX0-793" fmla="*/ 19083 w 7207283"/>
              <a:gd name="connsiteY0-794" fmla="*/ 4451350 h 4451350"/>
              <a:gd name="connsiteX1-795" fmla="*/ 7207283 w 7207283"/>
              <a:gd name="connsiteY1-796" fmla="*/ 4432300 h 4451350"/>
              <a:gd name="connsiteX2-797" fmla="*/ 7207283 w 7207283"/>
              <a:gd name="connsiteY2-798" fmla="*/ 1511300 h 4451350"/>
              <a:gd name="connsiteX3-799" fmla="*/ 6750083 w 7207283"/>
              <a:gd name="connsiteY3-800" fmla="*/ 1600200 h 4451350"/>
              <a:gd name="connsiteX4-801" fmla="*/ 6102383 w 7207283"/>
              <a:gd name="connsiteY4-802" fmla="*/ 1638300 h 4451350"/>
              <a:gd name="connsiteX5-803" fmla="*/ 5886483 w 7207283"/>
              <a:gd name="connsiteY5-804" fmla="*/ 1066800 h 4451350"/>
              <a:gd name="connsiteX6-805" fmla="*/ 5581683 w 7207283"/>
              <a:gd name="connsiteY6-806" fmla="*/ 355600 h 4451350"/>
              <a:gd name="connsiteX7-807" fmla="*/ 4832383 w 7207283"/>
              <a:gd name="connsiteY7-808" fmla="*/ 0 h 4451350"/>
              <a:gd name="connsiteX8-809" fmla="*/ 4044983 w 7207283"/>
              <a:gd name="connsiteY8-810" fmla="*/ 114300 h 4451350"/>
              <a:gd name="connsiteX9-811" fmla="*/ 3543333 w 7207283"/>
              <a:gd name="connsiteY9-812" fmla="*/ 533400 h 4451350"/>
              <a:gd name="connsiteX10-813" fmla="*/ 3194083 w 7207283"/>
              <a:gd name="connsiteY10-814" fmla="*/ 1212850 h 4451350"/>
              <a:gd name="connsiteX11-815" fmla="*/ 2800383 w 7207283"/>
              <a:gd name="connsiteY11-816" fmla="*/ 1511300 h 4451350"/>
              <a:gd name="connsiteX12-817" fmla="*/ 2025683 w 7207283"/>
              <a:gd name="connsiteY12-818" fmla="*/ 1498600 h 4451350"/>
              <a:gd name="connsiteX13-819" fmla="*/ 1314483 w 7207283"/>
              <a:gd name="connsiteY13-820" fmla="*/ 1752600 h 4451350"/>
              <a:gd name="connsiteX14-821" fmla="*/ 660433 w 7207283"/>
              <a:gd name="connsiteY14-822" fmla="*/ 2286000 h 4451350"/>
              <a:gd name="connsiteX15-823" fmla="*/ 107983 w 7207283"/>
              <a:gd name="connsiteY15-824" fmla="*/ 3238500 h 4451350"/>
              <a:gd name="connsiteX16-825" fmla="*/ 6383 w 7207283"/>
              <a:gd name="connsiteY16-826" fmla="*/ 4038600 h 4451350"/>
              <a:gd name="connsiteX17-827" fmla="*/ 19083 w 7207283"/>
              <a:gd name="connsiteY17-828" fmla="*/ 4451350 h 4451350"/>
              <a:gd name="connsiteX0-829" fmla="*/ 19083 w 7207283"/>
              <a:gd name="connsiteY0-830" fmla="*/ 4451350 h 4451350"/>
              <a:gd name="connsiteX1-831" fmla="*/ 7207283 w 7207283"/>
              <a:gd name="connsiteY1-832" fmla="*/ 4432300 h 4451350"/>
              <a:gd name="connsiteX2-833" fmla="*/ 7207283 w 7207283"/>
              <a:gd name="connsiteY2-834" fmla="*/ 1511300 h 4451350"/>
              <a:gd name="connsiteX3-835" fmla="*/ 6750083 w 7207283"/>
              <a:gd name="connsiteY3-836" fmla="*/ 1600200 h 4451350"/>
              <a:gd name="connsiteX4-837" fmla="*/ 6102383 w 7207283"/>
              <a:gd name="connsiteY4-838" fmla="*/ 1638300 h 4451350"/>
              <a:gd name="connsiteX5-839" fmla="*/ 5886483 w 7207283"/>
              <a:gd name="connsiteY5-840" fmla="*/ 1066800 h 4451350"/>
              <a:gd name="connsiteX6-841" fmla="*/ 5581683 w 7207283"/>
              <a:gd name="connsiteY6-842" fmla="*/ 355600 h 4451350"/>
              <a:gd name="connsiteX7-843" fmla="*/ 4832383 w 7207283"/>
              <a:gd name="connsiteY7-844" fmla="*/ 0 h 4451350"/>
              <a:gd name="connsiteX8-845" fmla="*/ 4044983 w 7207283"/>
              <a:gd name="connsiteY8-846" fmla="*/ 114300 h 4451350"/>
              <a:gd name="connsiteX9-847" fmla="*/ 3543333 w 7207283"/>
              <a:gd name="connsiteY9-848" fmla="*/ 533400 h 4451350"/>
              <a:gd name="connsiteX10-849" fmla="*/ 3194083 w 7207283"/>
              <a:gd name="connsiteY10-850" fmla="*/ 1212850 h 4451350"/>
              <a:gd name="connsiteX11-851" fmla="*/ 2800383 w 7207283"/>
              <a:gd name="connsiteY11-852" fmla="*/ 1511300 h 4451350"/>
              <a:gd name="connsiteX12-853" fmla="*/ 2025683 w 7207283"/>
              <a:gd name="connsiteY12-854" fmla="*/ 1498600 h 4451350"/>
              <a:gd name="connsiteX13-855" fmla="*/ 1314483 w 7207283"/>
              <a:gd name="connsiteY13-856" fmla="*/ 1752600 h 4451350"/>
              <a:gd name="connsiteX14-857" fmla="*/ 660433 w 7207283"/>
              <a:gd name="connsiteY14-858" fmla="*/ 2286000 h 4451350"/>
              <a:gd name="connsiteX15-859" fmla="*/ 107983 w 7207283"/>
              <a:gd name="connsiteY15-860" fmla="*/ 3238500 h 4451350"/>
              <a:gd name="connsiteX16-861" fmla="*/ 6383 w 7207283"/>
              <a:gd name="connsiteY16-862" fmla="*/ 4038600 h 4451350"/>
              <a:gd name="connsiteX17-863" fmla="*/ 19083 w 7207283"/>
              <a:gd name="connsiteY17-864" fmla="*/ 4451350 h 4451350"/>
              <a:gd name="connsiteX0-865" fmla="*/ 19083 w 7207283"/>
              <a:gd name="connsiteY0-866" fmla="*/ 4451350 h 4451350"/>
              <a:gd name="connsiteX1-867" fmla="*/ 7207283 w 7207283"/>
              <a:gd name="connsiteY1-868" fmla="*/ 4432300 h 4451350"/>
              <a:gd name="connsiteX2-869" fmla="*/ 7207283 w 7207283"/>
              <a:gd name="connsiteY2-870" fmla="*/ 1511300 h 4451350"/>
              <a:gd name="connsiteX3-871" fmla="*/ 6750083 w 7207283"/>
              <a:gd name="connsiteY3-872" fmla="*/ 1600200 h 4451350"/>
              <a:gd name="connsiteX4-873" fmla="*/ 6102383 w 7207283"/>
              <a:gd name="connsiteY4-874" fmla="*/ 1638300 h 4451350"/>
              <a:gd name="connsiteX5-875" fmla="*/ 5886483 w 7207283"/>
              <a:gd name="connsiteY5-876" fmla="*/ 1066800 h 4451350"/>
              <a:gd name="connsiteX6-877" fmla="*/ 5581683 w 7207283"/>
              <a:gd name="connsiteY6-878" fmla="*/ 355600 h 4451350"/>
              <a:gd name="connsiteX7-879" fmla="*/ 4832383 w 7207283"/>
              <a:gd name="connsiteY7-880" fmla="*/ 0 h 4451350"/>
              <a:gd name="connsiteX8-881" fmla="*/ 4044983 w 7207283"/>
              <a:gd name="connsiteY8-882" fmla="*/ 114300 h 4451350"/>
              <a:gd name="connsiteX9-883" fmla="*/ 3543333 w 7207283"/>
              <a:gd name="connsiteY9-884" fmla="*/ 533400 h 4451350"/>
              <a:gd name="connsiteX10-885" fmla="*/ 3194083 w 7207283"/>
              <a:gd name="connsiteY10-886" fmla="*/ 1212850 h 4451350"/>
              <a:gd name="connsiteX11-887" fmla="*/ 2800383 w 7207283"/>
              <a:gd name="connsiteY11-888" fmla="*/ 1511300 h 4451350"/>
              <a:gd name="connsiteX12-889" fmla="*/ 2025683 w 7207283"/>
              <a:gd name="connsiteY12-890" fmla="*/ 1498600 h 4451350"/>
              <a:gd name="connsiteX13-891" fmla="*/ 1314483 w 7207283"/>
              <a:gd name="connsiteY13-892" fmla="*/ 1752600 h 4451350"/>
              <a:gd name="connsiteX14-893" fmla="*/ 660433 w 7207283"/>
              <a:gd name="connsiteY14-894" fmla="*/ 2286000 h 4451350"/>
              <a:gd name="connsiteX15-895" fmla="*/ 107983 w 7207283"/>
              <a:gd name="connsiteY15-896" fmla="*/ 3238500 h 4451350"/>
              <a:gd name="connsiteX16-897" fmla="*/ 6383 w 7207283"/>
              <a:gd name="connsiteY16-898" fmla="*/ 4038600 h 4451350"/>
              <a:gd name="connsiteX17-899" fmla="*/ 19083 w 7207283"/>
              <a:gd name="connsiteY17-900" fmla="*/ 4451350 h 4451350"/>
              <a:gd name="connsiteX0-901" fmla="*/ 19083 w 7207283"/>
              <a:gd name="connsiteY0-902" fmla="*/ 4457438 h 4457438"/>
              <a:gd name="connsiteX1-903" fmla="*/ 7207283 w 7207283"/>
              <a:gd name="connsiteY1-904" fmla="*/ 4438388 h 4457438"/>
              <a:gd name="connsiteX2-905" fmla="*/ 7207283 w 7207283"/>
              <a:gd name="connsiteY2-906" fmla="*/ 1517388 h 4457438"/>
              <a:gd name="connsiteX3-907" fmla="*/ 6750083 w 7207283"/>
              <a:gd name="connsiteY3-908" fmla="*/ 1606288 h 4457438"/>
              <a:gd name="connsiteX4-909" fmla="*/ 6102383 w 7207283"/>
              <a:gd name="connsiteY4-910" fmla="*/ 1644388 h 4457438"/>
              <a:gd name="connsiteX5-911" fmla="*/ 5886483 w 7207283"/>
              <a:gd name="connsiteY5-912" fmla="*/ 1072888 h 4457438"/>
              <a:gd name="connsiteX6-913" fmla="*/ 5581683 w 7207283"/>
              <a:gd name="connsiteY6-914" fmla="*/ 361688 h 4457438"/>
              <a:gd name="connsiteX7-915" fmla="*/ 4832383 w 7207283"/>
              <a:gd name="connsiteY7-916" fmla="*/ 6088 h 4457438"/>
              <a:gd name="connsiteX8-917" fmla="*/ 4044983 w 7207283"/>
              <a:gd name="connsiteY8-918" fmla="*/ 120388 h 4457438"/>
              <a:gd name="connsiteX9-919" fmla="*/ 3543333 w 7207283"/>
              <a:gd name="connsiteY9-920" fmla="*/ 539488 h 4457438"/>
              <a:gd name="connsiteX10-921" fmla="*/ 3194083 w 7207283"/>
              <a:gd name="connsiteY10-922" fmla="*/ 1218938 h 4457438"/>
              <a:gd name="connsiteX11-923" fmla="*/ 2800383 w 7207283"/>
              <a:gd name="connsiteY11-924" fmla="*/ 1517388 h 4457438"/>
              <a:gd name="connsiteX12-925" fmla="*/ 2025683 w 7207283"/>
              <a:gd name="connsiteY12-926" fmla="*/ 1504688 h 4457438"/>
              <a:gd name="connsiteX13-927" fmla="*/ 1314483 w 7207283"/>
              <a:gd name="connsiteY13-928" fmla="*/ 1758688 h 4457438"/>
              <a:gd name="connsiteX14-929" fmla="*/ 660433 w 7207283"/>
              <a:gd name="connsiteY14-930" fmla="*/ 2292088 h 4457438"/>
              <a:gd name="connsiteX15-931" fmla="*/ 107983 w 7207283"/>
              <a:gd name="connsiteY15-932" fmla="*/ 3244588 h 4457438"/>
              <a:gd name="connsiteX16-933" fmla="*/ 6383 w 7207283"/>
              <a:gd name="connsiteY16-934" fmla="*/ 4044688 h 4457438"/>
              <a:gd name="connsiteX17-935" fmla="*/ 19083 w 7207283"/>
              <a:gd name="connsiteY17-936" fmla="*/ 4457438 h 4457438"/>
              <a:gd name="connsiteX0-937" fmla="*/ 19083 w 7207283"/>
              <a:gd name="connsiteY0-938" fmla="*/ 4457438 h 4457438"/>
              <a:gd name="connsiteX1-939" fmla="*/ 7207283 w 7207283"/>
              <a:gd name="connsiteY1-940" fmla="*/ 4438388 h 4457438"/>
              <a:gd name="connsiteX2-941" fmla="*/ 7207283 w 7207283"/>
              <a:gd name="connsiteY2-942" fmla="*/ 1517388 h 4457438"/>
              <a:gd name="connsiteX3-943" fmla="*/ 6750083 w 7207283"/>
              <a:gd name="connsiteY3-944" fmla="*/ 1606288 h 4457438"/>
              <a:gd name="connsiteX4-945" fmla="*/ 6102383 w 7207283"/>
              <a:gd name="connsiteY4-946" fmla="*/ 1644388 h 4457438"/>
              <a:gd name="connsiteX5-947" fmla="*/ 5886483 w 7207283"/>
              <a:gd name="connsiteY5-948" fmla="*/ 1072888 h 4457438"/>
              <a:gd name="connsiteX6-949" fmla="*/ 5581683 w 7207283"/>
              <a:gd name="connsiteY6-950" fmla="*/ 361688 h 4457438"/>
              <a:gd name="connsiteX7-951" fmla="*/ 4832383 w 7207283"/>
              <a:gd name="connsiteY7-952" fmla="*/ 6088 h 4457438"/>
              <a:gd name="connsiteX8-953" fmla="*/ 4044983 w 7207283"/>
              <a:gd name="connsiteY8-954" fmla="*/ 120388 h 4457438"/>
              <a:gd name="connsiteX9-955" fmla="*/ 3543333 w 7207283"/>
              <a:gd name="connsiteY9-956" fmla="*/ 539488 h 4457438"/>
              <a:gd name="connsiteX10-957" fmla="*/ 3194083 w 7207283"/>
              <a:gd name="connsiteY10-958" fmla="*/ 1218938 h 4457438"/>
              <a:gd name="connsiteX11-959" fmla="*/ 2800383 w 7207283"/>
              <a:gd name="connsiteY11-960" fmla="*/ 1517388 h 4457438"/>
              <a:gd name="connsiteX12-961" fmla="*/ 2025683 w 7207283"/>
              <a:gd name="connsiteY12-962" fmla="*/ 1504688 h 4457438"/>
              <a:gd name="connsiteX13-963" fmla="*/ 1314483 w 7207283"/>
              <a:gd name="connsiteY13-964" fmla="*/ 1758688 h 4457438"/>
              <a:gd name="connsiteX14-965" fmla="*/ 660433 w 7207283"/>
              <a:gd name="connsiteY14-966" fmla="*/ 2292088 h 4457438"/>
              <a:gd name="connsiteX15-967" fmla="*/ 107983 w 7207283"/>
              <a:gd name="connsiteY15-968" fmla="*/ 3244588 h 4457438"/>
              <a:gd name="connsiteX16-969" fmla="*/ 6383 w 7207283"/>
              <a:gd name="connsiteY16-970" fmla="*/ 4044688 h 4457438"/>
              <a:gd name="connsiteX17-971" fmla="*/ 19083 w 7207283"/>
              <a:gd name="connsiteY17-972" fmla="*/ 4457438 h 4457438"/>
              <a:gd name="connsiteX0-973" fmla="*/ 19083 w 7207283"/>
              <a:gd name="connsiteY0-974" fmla="*/ 4457438 h 4457438"/>
              <a:gd name="connsiteX1-975" fmla="*/ 7207283 w 7207283"/>
              <a:gd name="connsiteY1-976" fmla="*/ 4438388 h 4457438"/>
              <a:gd name="connsiteX2-977" fmla="*/ 7207283 w 7207283"/>
              <a:gd name="connsiteY2-978" fmla="*/ 1517388 h 4457438"/>
              <a:gd name="connsiteX3-979" fmla="*/ 6750083 w 7207283"/>
              <a:gd name="connsiteY3-980" fmla="*/ 1606288 h 4457438"/>
              <a:gd name="connsiteX4-981" fmla="*/ 6102383 w 7207283"/>
              <a:gd name="connsiteY4-982" fmla="*/ 1644388 h 4457438"/>
              <a:gd name="connsiteX5-983" fmla="*/ 5886483 w 7207283"/>
              <a:gd name="connsiteY5-984" fmla="*/ 1072888 h 4457438"/>
              <a:gd name="connsiteX6-985" fmla="*/ 5581683 w 7207283"/>
              <a:gd name="connsiteY6-986" fmla="*/ 361688 h 4457438"/>
              <a:gd name="connsiteX7-987" fmla="*/ 4832383 w 7207283"/>
              <a:gd name="connsiteY7-988" fmla="*/ 6088 h 4457438"/>
              <a:gd name="connsiteX8-989" fmla="*/ 4044983 w 7207283"/>
              <a:gd name="connsiteY8-990" fmla="*/ 120388 h 4457438"/>
              <a:gd name="connsiteX9-991" fmla="*/ 3543333 w 7207283"/>
              <a:gd name="connsiteY9-992" fmla="*/ 539488 h 4457438"/>
              <a:gd name="connsiteX10-993" fmla="*/ 3194083 w 7207283"/>
              <a:gd name="connsiteY10-994" fmla="*/ 1218938 h 4457438"/>
              <a:gd name="connsiteX11-995" fmla="*/ 2800383 w 7207283"/>
              <a:gd name="connsiteY11-996" fmla="*/ 1517388 h 4457438"/>
              <a:gd name="connsiteX12-997" fmla="*/ 2025683 w 7207283"/>
              <a:gd name="connsiteY12-998" fmla="*/ 1504688 h 4457438"/>
              <a:gd name="connsiteX13-999" fmla="*/ 1314483 w 7207283"/>
              <a:gd name="connsiteY13-1000" fmla="*/ 1758688 h 4457438"/>
              <a:gd name="connsiteX14-1001" fmla="*/ 660433 w 7207283"/>
              <a:gd name="connsiteY14-1002" fmla="*/ 2292088 h 4457438"/>
              <a:gd name="connsiteX15-1003" fmla="*/ 107983 w 7207283"/>
              <a:gd name="connsiteY15-1004" fmla="*/ 3244588 h 4457438"/>
              <a:gd name="connsiteX16-1005" fmla="*/ 6383 w 7207283"/>
              <a:gd name="connsiteY16-1006" fmla="*/ 4044688 h 4457438"/>
              <a:gd name="connsiteX17-1007" fmla="*/ 19083 w 7207283"/>
              <a:gd name="connsiteY17-1008" fmla="*/ 4457438 h 4457438"/>
              <a:gd name="connsiteX0-1009" fmla="*/ 19083 w 7207283"/>
              <a:gd name="connsiteY0-1010" fmla="*/ 4457438 h 4457438"/>
              <a:gd name="connsiteX1-1011" fmla="*/ 7207283 w 7207283"/>
              <a:gd name="connsiteY1-1012" fmla="*/ 4438388 h 4457438"/>
              <a:gd name="connsiteX2-1013" fmla="*/ 7207283 w 7207283"/>
              <a:gd name="connsiteY2-1014" fmla="*/ 1517388 h 4457438"/>
              <a:gd name="connsiteX3-1015" fmla="*/ 6750083 w 7207283"/>
              <a:gd name="connsiteY3-1016" fmla="*/ 1606288 h 4457438"/>
              <a:gd name="connsiteX4-1017" fmla="*/ 6102383 w 7207283"/>
              <a:gd name="connsiteY4-1018" fmla="*/ 1644388 h 4457438"/>
              <a:gd name="connsiteX5-1019" fmla="*/ 5886483 w 7207283"/>
              <a:gd name="connsiteY5-1020" fmla="*/ 1072888 h 4457438"/>
              <a:gd name="connsiteX6-1021" fmla="*/ 5581683 w 7207283"/>
              <a:gd name="connsiteY6-1022" fmla="*/ 361688 h 4457438"/>
              <a:gd name="connsiteX7-1023" fmla="*/ 4832383 w 7207283"/>
              <a:gd name="connsiteY7-1024" fmla="*/ 6088 h 4457438"/>
              <a:gd name="connsiteX8-1025" fmla="*/ 4044983 w 7207283"/>
              <a:gd name="connsiteY8-1026" fmla="*/ 120388 h 4457438"/>
              <a:gd name="connsiteX9-1027" fmla="*/ 3543333 w 7207283"/>
              <a:gd name="connsiteY9-1028" fmla="*/ 539488 h 4457438"/>
              <a:gd name="connsiteX10-1029" fmla="*/ 3194083 w 7207283"/>
              <a:gd name="connsiteY10-1030" fmla="*/ 1218938 h 4457438"/>
              <a:gd name="connsiteX11-1031" fmla="*/ 2800383 w 7207283"/>
              <a:gd name="connsiteY11-1032" fmla="*/ 1517388 h 4457438"/>
              <a:gd name="connsiteX12-1033" fmla="*/ 2025683 w 7207283"/>
              <a:gd name="connsiteY12-1034" fmla="*/ 1504688 h 4457438"/>
              <a:gd name="connsiteX13-1035" fmla="*/ 1314483 w 7207283"/>
              <a:gd name="connsiteY13-1036" fmla="*/ 1758688 h 4457438"/>
              <a:gd name="connsiteX14-1037" fmla="*/ 660433 w 7207283"/>
              <a:gd name="connsiteY14-1038" fmla="*/ 2292088 h 4457438"/>
              <a:gd name="connsiteX15-1039" fmla="*/ 107983 w 7207283"/>
              <a:gd name="connsiteY15-1040" fmla="*/ 3244588 h 4457438"/>
              <a:gd name="connsiteX16-1041" fmla="*/ 6383 w 7207283"/>
              <a:gd name="connsiteY16-1042" fmla="*/ 4044688 h 4457438"/>
              <a:gd name="connsiteX17-1043" fmla="*/ 19083 w 7207283"/>
              <a:gd name="connsiteY17-1044" fmla="*/ 4457438 h 4457438"/>
              <a:gd name="connsiteX0-1045" fmla="*/ 19083 w 7207283"/>
              <a:gd name="connsiteY0-1046" fmla="*/ 4457438 h 4457438"/>
              <a:gd name="connsiteX1-1047" fmla="*/ 7207283 w 7207283"/>
              <a:gd name="connsiteY1-1048" fmla="*/ 4438388 h 4457438"/>
              <a:gd name="connsiteX2-1049" fmla="*/ 7207283 w 7207283"/>
              <a:gd name="connsiteY2-1050" fmla="*/ 1517388 h 4457438"/>
              <a:gd name="connsiteX3-1051" fmla="*/ 6750083 w 7207283"/>
              <a:gd name="connsiteY3-1052" fmla="*/ 1606288 h 4457438"/>
              <a:gd name="connsiteX4-1053" fmla="*/ 6102383 w 7207283"/>
              <a:gd name="connsiteY4-1054" fmla="*/ 1644388 h 4457438"/>
              <a:gd name="connsiteX5-1055" fmla="*/ 5886483 w 7207283"/>
              <a:gd name="connsiteY5-1056" fmla="*/ 1072888 h 4457438"/>
              <a:gd name="connsiteX6-1057" fmla="*/ 5581683 w 7207283"/>
              <a:gd name="connsiteY6-1058" fmla="*/ 361688 h 4457438"/>
              <a:gd name="connsiteX7-1059" fmla="*/ 4832383 w 7207283"/>
              <a:gd name="connsiteY7-1060" fmla="*/ 6088 h 4457438"/>
              <a:gd name="connsiteX8-1061" fmla="*/ 4044983 w 7207283"/>
              <a:gd name="connsiteY8-1062" fmla="*/ 120388 h 4457438"/>
              <a:gd name="connsiteX9-1063" fmla="*/ 3543333 w 7207283"/>
              <a:gd name="connsiteY9-1064" fmla="*/ 539488 h 4457438"/>
              <a:gd name="connsiteX10-1065" fmla="*/ 3194083 w 7207283"/>
              <a:gd name="connsiteY10-1066" fmla="*/ 1218938 h 4457438"/>
              <a:gd name="connsiteX11-1067" fmla="*/ 2800383 w 7207283"/>
              <a:gd name="connsiteY11-1068" fmla="*/ 1517388 h 4457438"/>
              <a:gd name="connsiteX12-1069" fmla="*/ 2025683 w 7207283"/>
              <a:gd name="connsiteY12-1070" fmla="*/ 1504688 h 4457438"/>
              <a:gd name="connsiteX13-1071" fmla="*/ 1314483 w 7207283"/>
              <a:gd name="connsiteY13-1072" fmla="*/ 1758688 h 4457438"/>
              <a:gd name="connsiteX14-1073" fmla="*/ 660433 w 7207283"/>
              <a:gd name="connsiteY14-1074" fmla="*/ 2292088 h 4457438"/>
              <a:gd name="connsiteX15-1075" fmla="*/ 107983 w 7207283"/>
              <a:gd name="connsiteY15-1076" fmla="*/ 3244588 h 4457438"/>
              <a:gd name="connsiteX16-1077" fmla="*/ 6383 w 7207283"/>
              <a:gd name="connsiteY16-1078" fmla="*/ 4044688 h 4457438"/>
              <a:gd name="connsiteX17-1079" fmla="*/ 19083 w 7207283"/>
              <a:gd name="connsiteY17-1080" fmla="*/ 4457438 h 4457438"/>
              <a:gd name="connsiteX0-1081" fmla="*/ 19083 w 7207283"/>
              <a:gd name="connsiteY0-1082" fmla="*/ 4457438 h 4457438"/>
              <a:gd name="connsiteX1-1083" fmla="*/ 7207283 w 7207283"/>
              <a:gd name="connsiteY1-1084" fmla="*/ 4438388 h 4457438"/>
              <a:gd name="connsiteX2-1085" fmla="*/ 7207283 w 7207283"/>
              <a:gd name="connsiteY2-1086" fmla="*/ 1517388 h 4457438"/>
              <a:gd name="connsiteX3-1087" fmla="*/ 6750083 w 7207283"/>
              <a:gd name="connsiteY3-1088" fmla="*/ 1606288 h 4457438"/>
              <a:gd name="connsiteX4-1089" fmla="*/ 6102383 w 7207283"/>
              <a:gd name="connsiteY4-1090" fmla="*/ 1644388 h 4457438"/>
              <a:gd name="connsiteX5-1091" fmla="*/ 6032534 w 7207283"/>
              <a:gd name="connsiteY5-1092" fmla="*/ 1314188 h 4457438"/>
              <a:gd name="connsiteX6-1093" fmla="*/ 5886483 w 7207283"/>
              <a:gd name="connsiteY6-1094" fmla="*/ 1072888 h 4457438"/>
              <a:gd name="connsiteX7-1095" fmla="*/ 5581683 w 7207283"/>
              <a:gd name="connsiteY7-1096" fmla="*/ 361688 h 4457438"/>
              <a:gd name="connsiteX8-1097" fmla="*/ 4832383 w 7207283"/>
              <a:gd name="connsiteY8-1098" fmla="*/ 6088 h 4457438"/>
              <a:gd name="connsiteX9-1099" fmla="*/ 4044983 w 7207283"/>
              <a:gd name="connsiteY9-1100" fmla="*/ 120388 h 4457438"/>
              <a:gd name="connsiteX10-1101" fmla="*/ 3543333 w 7207283"/>
              <a:gd name="connsiteY10-1102" fmla="*/ 539488 h 4457438"/>
              <a:gd name="connsiteX11-1103" fmla="*/ 3194083 w 7207283"/>
              <a:gd name="connsiteY11-1104" fmla="*/ 1218938 h 4457438"/>
              <a:gd name="connsiteX12-1105" fmla="*/ 2800383 w 7207283"/>
              <a:gd name="connsiteY12-1106" fmla="*/ 1517388 h 4457438"/>
              <a:gd name="connsiteX13-1107" fmla="*/ 2025683 w 7207283"/>
              <a:gd name="connsiteY13-1108" fmla="*/ 1504688 h 4457438"/>
              <a:gd name="connsiteX14-1109" fmla="*/ 1314483 w 7207283"/>
              <a:gd name="connsiteY14-1110" fmla="*/ 1758688 h 4457438"/>
              <a:gd name="connsiteX15-1111" fmla="*/ 660433 w 7207283"/>
              <a:gd name="connsiteY15-1112" fmla="*/ 2292088 h 4457438"/>
              <a:gd name="connsiteX16-1113" fmla="*/ 107983 w 7207283"/>
              <a:gd name="connsiteY16-1114" fmla="*/ 3244588 h 4457438"/>
              <a:gd name="connsiteX17-1115" fmla="*/ 6383 w 7207283"/>
              <a:gd name="connsiteY17-1116" fmla="*/ 4044688 h 4457438"/>
              <a:gd name="connsiteX18" fmla="*/ 19083 w 7207283"/>
              <a:gd name="connsiteY18" fmla="*/ 4457438 h 4457438"/>
              <a:gd name="connsiteX0-1117" fmla="*/ 19083 w 7207283"/>
              <a:gd name="connsiteY0-1118" fmla="*/ 4457438 h 4457438"/>
              <a:gd name="connsiteX1-1119" fmla="*/ 7207283 w 7207283"/>
              <a:gd name="connsiteY1-1120" fmla="*/ 4438388 h 4457438"/>
              <a:gd name="connsiteX2-1121" fmla="*/ 7207283 w 7207283"/>
              <a:gd name="connsiteY2-1122" fmla="*/ 1517388 h 4457438"/>
              <a:gd name="connsiteX3-1123" fmla="*/ 6750083 w 7207283"/>
              <a:gd name="connsiteY3-1124" fmla="*/ 1606288 h 4457438"/>
              <a:gd name="connsiteX4-1125" fmla="*/ 6102383 w 7207283"/>
              <a:gd name="connsiteY4-1126" fmla="*/ 1644388 h 4457438"/>
              <a:gd name="connsiteX5-1127" fmla="*/ 6032534 w 7207283"/>
              <a:gd name="connsiteY5-1128" fmla="*/ 1314188 h 4457438"/>
              <a:gd name="connsiteX6-1129" fmla="*/ 5924583 w 7207283"/>
              <a:gd name="connsiteY6-1130" fmla="*/ 1034788 h 4457438"/>
              <a:gd name="connsiteX7-1131" fmla="*/ 5581683 w 7207283"/>
              <a:gd name="connsiteY7-1132" fmla="*/ 361688 h 4457438"/>
              <a:gd name="connsiteX8-1133" fmla="*/ 4832383 w 7207283"/>
              <a:gd name="connsiteY8-1134" fmla="*/ 6088 h 4457438"/>
              <a:gd name="connsiteX9-1135" fmla="*/ 4044983 w 7207283"/>
              <a:gd name="connsiteY9-1136" fmla="*/ 120388 h 4457438"/>
              <a:gd name="connsiteX10-1137" fmla="*/ 3543333 w 7207283"/>
              <a:gd name="connsiteY10-1138" fmla="*/ 539488 h 4457438"/>
              <a:gd name="connsiteX11-1139" fmla="*/ 3194083 w 7207283"/>
              <a:gd name="connsiteY11-1140" fmla="*/ 1218938 h 4457438"/>
              <a:gd name="connsiteX12-1141" fmla="*/ 2800383 w 7207283"/>
              <a:gd name="connsiteY12-1142" fmla="*/ 1517388 h 4457438"/>
              <a:gd name="connsiteX13-1143" fmla="*/ 2025683 w 7207283"/>
              <a:gd name="connsiteY13-1144" fmla="*/ 1504688 h 4457438"/>
              <a:gd name="connsiteX14-1145" fmla="*/ 1314483 w 7207283"/>
              <a:gd name="connsiteY14-1146" fmla="*/ 1758688 h 4457438"/>
              <a:gd name="connsiteX15-1147" fmla="*/ 660433 w 7207283"/>
              <a:gd name="connsiteY15-1148" fmla="*/ 2292088 h 4457438"/>
              <a:gd name="connsiteX16-1149" fmla="*/ 107983 w 7207283"/>
              <a:gd name="connsiteY16-1150" fmla="*/ 3244588 h 4457438"/>
              <a:gd name="connsiteX17-1151" fmla="*/ 6383 w 7207283"/>
              <a:gd name="connsiteY17-1152" fmla="*/ 4044688 h 4457438"/>
              <a:gd name="connsiteX18-1153" fmla="*/ 19083 w 7207283"/>
              <a:gd name="connsiteY18-1154" fmla="*/ 4457438 h 4457438"/>
              <a:gd name="connsiteX0-1155" fmla="*/ 19083 w 7207283"/>
              <a:gd name="connsiteY0-1156" fmla="*/ 4457438 h 4457438"/>
              <a:gd name="connsiteX1-1157" fmla="*/ 7207283 w 7207283"/>
              <a:gd name="connsiteY1-1158" fmla="*/ 4438388 h 4457438"/>
              <a:gd name="connsiteX2-1159" fmla="*/ 7207283 w 7207283"/>
              <a:gd name="connsiteY2-1160" fmla="*/ 1517388 h 4457438"/>
              <a:gd name="connsiteX3-1161" fmla="*/ 6750083 w 7207283"/>
              <a:gd name="connsiteY3-1162" fmla="*/ 1606288 h 4457438"/>
              <a:gd name="connsiteX4-1163" fmla="*/ 6178583 w 7207283"/>
              <a:gd name="connsiteY4-1164" fmla="*/ 1606288 h 4457438"/>
              <a:gd name="connsiteX5-1165" fmla="*/ 6032534 w 7207283"/>
              <a:gd name="connsiteY5-1166" fmla="*/ 1314188 h 4457438"/>
              <a:gd name="connsiteX6-1167" fmla="*/ 5924583 w 7207283"/>
              <a:gd name="connsiteY6-1168" fmla="*/ 1034788 h 4457438"/>
              <a:gd name="connsiteX7-1169" fmla="*/ 5581683 w 7207283"/>
              <a:gd name="connsiteY7-1170" fmla="*/ 361688 h 4457438"/>
              <a:gd name="connsiteX8-1171" fmla="*/ 4832383 w 7207283"/>
              <a:gd name="connsiteY8-1172" fmla="*/ 6088 h 4457438"/>
              <a:gd name="connsiteX9-1173" fmla="*/ 4044983 w 7207283"/>
              <a:gd name="connsiteY9-1174" fmla="*/ 120388 h 4457438"/>
              <a:gd name="connsiteX10-1175" fmla="*/ 3543333 w 7207283"/>
              <a:gd name="connsiteY10-1176" fmla="*/ 539488 h 4457438"/>
              <a:gd name="connsiteX11-1177" fmla="*/ 3194083 w 7207283"/>
              <a:gd name="connsiteY11-1178" fmla="*/ 1218938 h 4457438"/>
              <a:gd name="connsiteX12-1179" fmla="*/ 2800383 w 7207283"/>
              <a:gd name="connsiteY12-1180" fmla="*/ 1517388 h 4457438"/>
              <a:gd name="connsiteX13-1181" fmla="*/ 2025683 w 7207283"/>
              <a:gd name="connsiteY13-1182" fmla="*/ 1504688 h 4457438"/>
              <a:gd name="connsiteX14-1183" fmla="*/ 1314483 w 7207283"/>
              <a:gd name="connsiteY14-1184" fmla="*/ 1758688 h 4457438"/>
              <a:gd name="connsiteX15-1185" fmla="*/ 660433 w 7207283"/>
              <a:gd name="connsiteY15-1186" fmla="*/ 2292088 h 4457438"/>
              <a:gd name="connsiteX16-1187" fmla="*/ 107983 w 7207283"/>
              <a:gd name="connsiteY16-1188" fmla="*/ 3244588 h 4457438"/>
              <a:gd name="connsiteX17-1189" fmla="*/ 6383 w 7207283"/>
              <a:gd name="connsiteY17-1190" fmla="*/ 4044688 h 4457438"/>
              <a:gd name="connsiteX18-1191" fmla="*/ 19083 w 7207283"/>
              <a:gd name="connsiteY18-1192" fmla="*/ 4457438 h 4457438"/>
              <a:gd name="connsiteX0-1193" fmla="*/ 19083 w 7207283"/>
              <a:gd name="connsiteY0-1194" fmla="*/ 4457438 h 4457438"/>
              <a:gd name="connsiteX1-1195" fmla="*/ 7207283 w 7207283"/>
              <a:gd name="connsiteY1-1196" fmla="*/ 4438388 h 4457438"/>
              <a:gd name="connsiteX2-1197" fmla="*/ 7207283 w 7207283"/>
              <a:gd name="connsiteY2-1198" fmla="*/ 1517388 h 4457438"/>
              <a:gd name="connsiteX3-1199" fmla="*/ 6750083 w 7207283"/>
              <a:gd name="connsiteY3-1200" fmla="*/ 1606288 h 4457438"/>
              <a:gd name="connsiteX4-1201" fmla="*/ 6178583 w 7207283"/>
              <a:gd name="connsiteY4-1202" fmla="*/ 1606288 h 4457438"/>
              <a:gd name="connsiteX5-1203" fmla="*/ 6057934 w 7207283"/>
              <a:gd name="connsiteY5-1204" fmla="*/ 1307838 h 4457438"/>
              <a:gd name="connsiteX6-1205" fmla="*/ 5924583 w 7207283"/>
              <a:gd name="connsiteY6-1206" fmla="*/ 1034788 h 4457438"/>
              <a:gd name="connsiteX7-1207" fmla="*/ 5581683 w 7207283"/>
              <a:gd name="connsiteY7-1208" fmla="*/ 361688 h 4457438"/>
              <a:gd name="connsiteX8-1209" fmla="*/ 4832383 w 7207283"/>
              <a:gd name="connsiteY8-1210" fmla="*/ 6088 h 4457438"/>
              <a:gd name="connsiteX9-1211" fmla="*/ 4044983 w 7207283"/>
              <a:gd name="connsiteY9-1212" fmla="*/ 120388 h 4457438"/>
              <a:gd name="connsiteX10-1213" fmla="*/ 3543333 w 7207283"/>
              <a:gd name="connsiteY10-1214" fmla="*/ 539488 h 4457438"/>
              <a:gd name="connsiteX11-1215" fmla="*/ 3194083 w 7207283"/>
              <a:gd name="connsiteY11-1216" fmla="*/ 1218938 h 4457438"/>
              <a:gd name="connsiteX12-1217" fmla="*/ 2800383 w 7207283"/>
              <a:gd name="connsiteY12-1218" fmla="*/ 1517388 h 4457438"/>
              <a:gd name="connsiteX13-1219" fmla="*/ 2025683 w 7207283"/>
              <a:gd name="connsiteY13-1220" fmla="*/ 1504688 h 4457438"/>
              <a:gd name="connsiteX14-1221" fmla="*/ 1314483 w 7207283"/>
              <a:gd name="connsiteY14-1222" fmla="*/ 1758688 h 4457438"/>
              <a:gd name="connsiteX15-1223" fmla="*/ 660433 w 7207283"/>
              <a:gd name="connsiteY15-1224" fmla="*/ 2292088 h 4457438"/>
              <a:gd name="connsiteX16-1225" fmla="*/ 107983 w 7207283"/>
              <a:gd name="connsiteY16-1226" fmla="*/ 3244588 h 4457438"/>
              <a:gd name="connsiteX17-1227" fmla="*/ 6383 w 7207283"/>
              <a:gd name="connsiteY17-1228" fmla="*/ 4044688 h 4457438"/>
              <a:gd name="connsiteX18-1229" fmla="*/ 19083 w 7207283"/>
              <a:gd name="connsiteY18-1230" fmla="*/ 4457438 h 4457438"/>
              <a:gd name="connsiteX0-1231" fmla="*/ 19083 w 7207283"/>
              <a:gd name="connsiteY0-1232" fmla="*/ 4457438 h 4457438"/>
              <a:gd name="connsiteX1-1233" fmla="*/ 7207283 w 7207283"/>
              <a:gd name="connsiteY1-1234" fmla="*/ 4438388 h 4457438"/>
              <a:gd name="connsiteX2-1235" fmla="*/ 7207283 w 7207283"/>
              <a:gd name="connsiteY2-1236" fmla="*/ 1517388 h 4457438"/>
              <a:gd name="connsiteX3-1237" fmla="*/ 6750083 w 7207283"/>
              <a:gd name="connsiteY3-1238" fmla="*/ 1606288 h 4457438"/>
              <a:gd name="connsiteX4-1239" fmla="*/ 6216683 w 7207283"/>
              <a:gd name="connsiteY4-1240" fmla="*/ 1593588 h 4457438"/>
              <a:gd name="connsiteX5-1241" fmla="*/ 6057934 w 7207283"/>
              <a:gd name="connsiteY5-1242" fmla="*/ 1307838 h 4457438"/>
              <a:gd name="connsiteX6-1243" fmla="*/ 5924583 w 7207283"/>
              <a:gd name="connsiteY6-1244" fmla="*/ 1034788 h 4457438"/>
              <a:gd name="connsiteX7-1245" fmla="*/ 5581683 w 7207283"/>
              <a:gd name="connsiteY7-1246" fmla="*/ 361688 h 4457438"/>
              <a:gd name="connsiteX8-1247" fmla="*/ 4832383 w 7207283"/>
              <a:gd name="connsiteY8-1248" fmla="*/ 6088 h 4457438"/>
              <a:gd name="connsiteX9-1249" fmla="*/ 4044983 w 7207283"/>
              <a:gd name="connsiteY9-1250" fmla="*/ 120388 h 4457438"/>
              <a:gd name="connsiteX10-1251" fmla="*/ 3543333 w 7207283"/>
              <a:gd name="connsiteY10-1252" fmla="*/ 539488 h 4457438"/>
              <a:gd name="connsiteX11-1253" fmla="*/ 3194083 w 7207283"/>
              <a:gd name="connsiteY11-1254" fmla="*/ 1218938 h 4457438"/>
              <a:gd name="connsiteX12-1255" fmla="*/ 2800383 w 7207283"/>
              <a:gd name="connsiteY12-1256" fmla="*/ 1517388 h 4457438"/>
              <a:gd name="connsiteX13-1257" fmla="*/ 2025683 w 7207283"/>
              <a:gd name="connsiteY13-1258" fmla="*/ 1504688 h 4457438"/>
              <a:gd name="connsiteX14-1259" fmla="*/ 1314483 w 7207283"/>
              <a:gd name="connsiteY14-1260" fmla="*/ 1758688 h 4457438"/>
              <a:gd name="connsiteX15-1261" fmla="*/ 660433 w 7207283"/>
              <a:gd name="connsiteY15-1262" fmla="*/ 2292088 h 4457438"/>
              <a:gd name="connsiteX16-1263" fmla="*/ 107983 w 7207283"/>
              <a:gd name="connsiteY16-1264" fmla="*/ 3244588 h 4457438"/>
              <a:gd name="connsiteX17-1265" fmla="*/ 6383 w 7207283"/>
              <a:gd name="connsiteY17-1266" fmla="*/ 4044688 h 4457438"/>
              <a:gd name="connsiteX18-1267" fmla="*/ 19083 w 7207283"/>
              <a:gd name="connsiteY18-1268" fmla="*/ 4457438 h 4457438"/>
              <a:gd name="connsiteX0-1269" fmla="*/ 19083 w 7207283"/>
              <a:gd name="connsiteY0-1270" fmla="*/ 4457438 h 4457438"/>
              <a:gd name="connsiteX1-1271" fmla="*/ 7207283 w 7207283"/>
              <a:gd name="connsiteY1-1272" fmla="*/ 4438388 h 4457438"/>
              <a:gd name="connsiteX2-1273" fmla="*/ 7207283 w 7207283"/>
              <a:gd name="connsiteY2-1274" fmla="*/ 1517388 h 4457438"/>
              <a:gd name="connsiteX3-1275" fmla="*/ 6750083 w 7207283"/>
              <a:gd name="connsiteY3-1276" fmla="*/ 1606288 h 4457438"/>
              <a:gd name="connsiteX4-1277" fmla="*/ 6216683 w 7207283"/>
              <a:gd name="connsiteY4-1278" fmla="*/ 1593588 h 4457438"/>
              <a:gd name="connsiteX5-1279" fmla="*/ 6057934 w 7207283"/>
              <a:gd name="connsiteY5-1280" fmla="*/ 1307838 h 4457438"/>
              <a:gd name="connsiteX6-1281" fmla="*/ 5924583 w 7207283"/>
              <a:gd name="connsiteY6-1282" fmla="*/ 1034788 h 4457438"/>
              <a:gd name="connsiteX7-1283" fmla="*/ 5581683 w 7207283"/>
              <a:gd name="connsiteY7-1284" fmla="*/ 361688 h 4457438"/>
              <a:gd name="connsiteX8-1285" fmla="*/ 4832383 w 7207283"/>
              <a:gd name="connsiteY8-1286" fmla="*/ 6088 h 4457438"/>
              <a:gd name="connsiteX9-1287" fmla="*/ 4044983 w 7207283"/>
              <a:gd name="connsiteY9-1288" fmla="*/ 120388 h 4457438"/>
              <a:gd name="connsiteX10-1289" fmla="*/ 3543333 w 7207283"/>
              <a:gd name="connsiteY10-1290" fmla="*/ 539488 h 4457438"/>
              <a:gd name="connsiteX11-1291" fmla="*/ 3194083 w 7207283"/>
              <a:gd name="connsiteY11-1292" fmla="*/ 1218938 h 4457438"/>
              <a:gd name="connsiteX12-1293" fmla="*/ 2800383 w 7207283"/>
              <a:gd name="connsiteY12-1294" fmla="*/ 1517388 h 4457438"/>
              <a:gd name="connsiteX13-1295" fmla="*/ 2025683 w 7207283"/>
              <a:gd name="connsiteY13-1296" fmla="*/ 1504688 h 4457438"/>
              <a:gd name="connsiteX14-1297" fmla="*/ 1314483 w 7207283"/>
              <a:gd name="connsiteY14-1298" fmla="*/ 1758688 h 4457438"/>
              <a:gd name="connsiteX15-1299" fmla="*/ 660433 w 7207283"/>
              <a:gd name="connsiteY15-1300" fmla="*/ 2292088 h 4457438"/>
              <a:gd name="connsiteX16-1301" fmla="*/ 107983 w 7207283"/>
              <a:gd name="connsiteY16-1302" fmla="*/ 3244588 h 4457438"/>
              <a:gd name="connsiteX17-1303" fmla="*/ 6383 w 7207283"/>
              <a:gd name="connsiteY17-1304" fmla="*/ 4044688 h 4457438"/>
              <a:gd name="connsiteX18-1305" fmla="*/ 19083 w 7207283"/>
              <a:gd name="connsiteY18-1306" fmla="*/ 4457438 h 4457438"/>
              <a:gd name="connsiteX0-1307" fmla="*/ 19083 w 7207283"/>
              <a:gd name="connsiteY0-1308" fmla="*/ 4457438 h 4457438"/>
              <a:gd name="connsiteX1-1309" fmla="*/ 7207283 w 7207283"/>
              <a:gd name="connsiteY1-1310" fmla="*/ 4438388 h 4457438"/>
              <a:gd name="connsiteX2-1311" fmla="*/ 7207283 w 7207283"/>
              <a:gd name="connsiteY2-1312" fmla="*/ 1517388 h 4457438"/>
              <a:gd name="connsiteX3-1313" fmla="*/ 6750083 w 7207283"/>
              <a:gd name="connsiteY3-1314" fmla="*/ 1606288 h 4457438"/>
              <a:gd name="connsiteX4-1315" fmla="*/ 6216683 w 7207283"/>
              <a:gd name="connsiteY4-1316" fmla="*/ 1593588 h 4457438"/>
              <a:gd name="connsiteX5-1317" fmla="*/ 6057934 w 7207283"/>
              <a:gd name="connsiteY5-1318" fmla="*/ 1307838 h 4457438"/>
              <a:gd name="connsiteX6-1319" fmla="*/ 5924583 w 7207283"/>
              <a:gd name="connsiteY6-1320" fmla="*/ 1034788 h 4457438"/>
              <a:gd name="connsiteX7-1321" fmla="*/ 5581683 w 7207283"/>
              <a:gd name="connsiteY7-1322" fmla="*/ 361688 h 4457438"/>
              <a:gd name="connsiteX8-1323" fmla="*/ 4832383 w 7207283"/>
              <a:gd name="connsiteY8-1324" fmla="*/ 6088 h 4457438"/>
              <a:gd name="connsiteX9-1325" fmla="*/ 4044983 w 7207283"/>
              <a:gd name="connsiteY9-1326" fmla="*/ 120388 h 4457438"/>
              <a:gd name="connsiteX10-1327" fmla="*/ 3543333 w 7207283"/>
              <a:gd name="connsiteY10-1328" fmla="*/ 539488 h 4457438"/>
              <a:gd name="connsiteX11-1329" fmla="*/ 3194083 w 7207283"/>
              <a:gd name="connsiteY11-1330" fmla="*/ 1218938 h 4457438"/>
              <a:gd name="connsiteX12-1331" fmla="*/ 2800383 w 7207283"/>
              <a:gd name="connsiteY12-1332" fmla="*/ 1517388 h 4457438"/>
              <a:gd name="connsiteX13-1333" fmla="*/ 2025683 w 7207283"/>
              <a:gd name="connsiteY13-1334" fmla="*/ 1504688 h 4457438"/>
              <a:gd name="connsiteX14-1335" fmla="*/ 1314483 w 7207283"/>
              <a:gd name="connsiteY14-1336" fmla="*/ 1758688 h 4457438"/>
              <a:gd name="connsiteX15-1337" fmla="*/ 660433 w 7207283"/>
              <a:gd name="connsiteY15-1338" fmla="*/ 2292088 h 4457438"/>
              <a:gd name="connsiteX16-1339" fmla="*/ 107983 w 7207283"/>
              <a:gd name="connsiteY16-1340" fmla="*/ 3244588 h 4457438"/>
              <a:gd name="connsiteX17-1341" fmla="*/ 6383 w 7207283"/>
              <a:gd name="connsiteY17-1342" fmla="*/ 4044688 h 4457438"/>
              <a:gd name="connsiteX18-1343" fmla="*/ 19083 w 7207283"/>
              <a:gd name="connsiteY18-1344" fmla="*/ 4457438 h 4457438"/>
              <a:gd name="connsiteX0-1345" fmla="*/ 19083 w 7207283"/>
              <a:gd name="connsiteY0-1346" fmla="*/ 4457438 h 4457438"/>
              <a:gd name="connsiteX1-1347" fmla="*/ 7207283 w 7207283"/>
              <a:gd name="connsiteY1-1348" fmla="*/ 4438388 h 4457438"/>
              <a:gd name="connsiteX2-1349" fmla="*/ 7207283 w 7207283"/>
              <a:gd name="connsiteY2-1350" fmla="*/ 1517388 h 4457438"/>
              <a:gd name="connsiteX3-1351" fmla="*/ 6750083 w 7207283"/>
              <a:gd name="connsiteY3-1352" fmla="*/ 1606288 h 4457438"/>
              <a:gd name="connsiteX4-1353" fmla="*/ 6216683 w 7207283"/>
              <a:gd name="connsiteY4-1354" fmla="*/ 1593588 h 4457438"/>
              <a:gd name="connsiteX5-1355" fmla="*/ 6057934 w 7207283"/>
              <a:gd name="connsiteY5-1356" fmla="*/ 1307838 h 4457438"/>
              <a:gd name="connsiteX6-1357" fmla="*/ 5924583 w 7207283"/>
              <a:gd name="connsiteY6-1358" fmla="*/ 1034788 h 4457438"/>
              <a:gd name="connsiteX7-1359" fmla="*/ 5581683 w 7207283"/>
              <a:gd name="connsiteY7-1360" fmla="*/ 361688 h 4457438"/>
              <a:gd name="connsiteX8-1361" fmla="*/ 4832383 w 7207283"/>
              <a:gd name="connsiteY8-1362" fmla="*/ 6088 h 4457438"/>
              <a:gd name="connsiteX9-1363" fmla="*/ 4044983 w 7207283"/>
              <a:gd name="connsiteY9-1364" fmla="*/ 120388 h 4457438"/>
              <a:gd name="connsiteX10-1365" fmla="*/ 3543333 w 7207283"/>
              <a:gd name="connsiteY10-1366" fmla="*/ 539488 h 4457438"/>
              <a:gd name="connsiteX11-1367" fmla="*/ 3194083 w 7207283"/>
              <a:gd name="connsiteY11-1368" fmla="*/ 1218938 h 4457438"/>
              <a:gd name="connsiteX12-1369" fmla="*/ 2800383 w 7207283"/>
              <a:gd name="connsiteY12-1370" fmla="*/ 1517388 h 4457438"/>
              <a:gd name="connsiteX13-1371" fmla="*/ 2025683 w 7207283"/>
              <a:gd name="connsiteY13-1372" fmla="*/ 1504688 h 4457438"/>
              <a:gd name="connsiteX14-1373" fmla="*/ 1314483 w 7207283"/>
              <a:gd name="connsiteY14-1374" fmla="*/ 1758688 h 4457438"/>
              <a:gd name="connsiteX15-1375" fmla="*/ 660433 w 7207283"/>
              <a:gd name="connsiteY15-1376" fmla="*/ 2292088 h 4457438"/>
              <a:gd name="connsiteX16-1377" fmla="*/ 107983 w 7207283"/>
              <a:gd name="connsiteY16-1378" fmla="*/ 3244588 h 4457438"/>
              <a:gd name="connsiteX17-1379" fmla="*/ 6383 w 7207283"/>
              <a:gd name="connsiteY17-1380" fmla="*/ 4044688 h 4457438"/>
              <a:gd name="connsiteX18-1381" fmla="*/ 19083 w 7207283"/>
              <a:gd name="connsiteY18-1382" fmla="*/ 4457438 h 4457438"/>
              <a:gd name="connsiteX0-1383" fmla="*/ 19083 w 7207283"/>
              <a:gd name="connsiteY0-1384" fmla="*/ 4457438 h 4457438"/>
              <a:gd name="connsiteX1-1385" fmla="*/ 7207283 w 7207283"/>
              <a:gd name="connsiteY1-1386" fmla="*/ 4438388 h 4457438"/>
              <a:gd name="connsiteX2-1387" fmla="*/ 7207283 w 7207283"/>
              <a:gd name="connsiteY2-1388" fmla="*/ 1517388 h 4457438"/>
              <a:gd name="connsiteX3-1389" fmla="*/ 6750083 w 7207283"/>
              <a:gd name="connsiteY3-1390" fmla="*/ 1606288 h 4457438"/>
              <a:gd name="connsiteX4-1391" fmla="*/ 6216683 w 7207283"/>
              <a:gd name="connsiteY4-1392" fmla="*/ 1593588 h 4457438"/>
              <a:gd name="connsiteX5-1393" fmla="*/ 6057934 w 7207283"/>
              <a:gd name="connsiteY5-1394" fmla="*/ 1307838 h 4457438"/>
              <a:gd name="connsiteX6-1395" fmla="*/ 5924583 w 7207283"/>
              <a:gd name="connsiteY6-1396" fmla="*/ 1034788 h 4457438"/>
              <a:gd name="connsiteX7-1397" fmla="*/ 5581683 w 7207283"/>
              <a:gd name="connsiteY7-1398" fmla="*/ 361688 h 4457438"/>
              <a:gd name="connsiteX8-1399" fmla="*/ 4832383 w 7207283"/>
              <a:gd name="connsiteY8-1400" fmla="*/ 6088 h 4457438"/>
              <a:gd name="connsiteX9-1401" fmla="*/ 4044983 w 7207283"/>
              <a:gd name="connsiteY9-1402" fmla="*/ 120388 h 4457438"/>
              <a:gd name="connsiteX10-1403" fmla="*/ 3543333 w 7207283"/>
              <a:gd name="connsiteY10-1404" fmla="*/ 539488 h 4457438"/>
              <a:gd name="connsiteX11-1405" fmla="*/ 3194083 w 7207283"/>
              <a:gd name="connsiteY11-1406" fmla="*/ 1218938 h 4457438"/>
              <a:gd name="connsiteX12-1407" fmla="*/ 2800383 w 7207283"/>
              <a:gd name="connsiteY12-1408" fmla="*/ 1517388 h 4457438"/>
              <a:gd name="connsiteX13-1409" fmla="*/ 2025683 w 7207283"/>
              <a:gd name="connsiteY13-1410" fmla="*/ 1504688 h 4457438"/>
              <a:gd name="connsiteX14-1411" fmla="*/ 1314483 w 7207283"/>
              <a:gd name="connsiteY14-1412" fmla="*/ 1758688 h 4457438"/>
              <a:gd name="connsiteX15-1413" fmla="*/ 660433 w 7207283"/>
              <a:gd name="connsiteY15-1414" fmla="*/ 2292088 h 4457438"/>
              <a:gd name="connsiteX16-1415" fmla="*/ 107983 w 7207283"/>
              <a:gd name="connsiteY16-1416" fmla="*/ 3244588 h 4457438"/>
              <a:gd name="connsiteX17-1417" fmla="*/ 6383 w 7207283"/>
              <a:gd name="connsiteY17-1418" fmla="*/ 4044688 h 4457438"/>
              <a:gd name="connsiteX18-1419" fmla="*/ 19083 w 7207283"/>
              <a:gd name="connsiteY18-1420" fmla="*/ 4457438 h 4457438"/>
              <a:gd name="connsiteX0-1421" fmla="*/ 19083 w 7207283"/>
              <a:gd name="connsiteY0-1422" fmla="*/ 4457438 h 4457438"/>
              <a:gd name="connsiteX1-1423" fmla="*/ 7207283 w 7207283"/>
              <a:gd name="connsiteY1-1424" fmla="*/ 4438388 h 4457438"/>
              <a:gd name="connsiteX2-1425" fmla="*/ 7207283 w 7207283"/>
              <a:gd name="connsiteY2-1426" fmla="*/ 1466588 h 4457438"/>
              <a:gd name="connsiteX3-1427" fmla="*/ 6750083 w 7207283"/>
              <a:gd name="connsiteY3-1428" fmla="*/ 1606288 h 4457438"/>
              <a:gd name="connsiteX4-1429" fmla="*/ 6216683 w 7207283"/>
              <a:gd name="connsiteY4-1430" fmla="*/ 1593588 h 4457438"/>
              <a:gd name="connsiteX5-1431" fmla="*/ 6057934 w 7207283"/>
              <a:gd name="connsiteY5-1432" fmla="*/ 1307838 h 4457438"/>
              <a:gd name="connsiteX6-1433" fmla="*/ 5924583 w 7207283"/>
              <a:gd name="connsiteY6-1434" fmla="*/ 1034788 h 4457438"/>
              <a:gd name="connsiteX7-1435" fmla="*/ 5581683 w 7207283"/>
              <a:gd name="connsiteY7-1436" fmla="*/ 361688 h 4457438"/>
              <a:gd name="connsiteX8-1437" fmla="*/ 4832383 w 7207283"/>
              <a:gd name="connsiteY8-1438" fmla="*/ 6088 h 4457438"/>
              <a:gd name="connsiteX9-1439" fmla="*/ 4044983 w 7207283"/>
              <a:gd name="connsiteY9-1440" fmla="*/ 120388 h 4457438"/>
              <a:gd name="connsiteX10-1441" fmla="*/ 3543333 w 7207283"/>
              <a:gd name="connsiteY10-1442" fmla="*/ 539488 h 4457438"/>
              <a:gd name="connsiteX11-1443" fmla="*/ 3194083 w 7207283"/>
              <a:gd name="connsiteY11-1444" fmla="*/ 1218938 h 4457438"/>
              <a:gd name="connsiteX12-1445" fmla="*/ 2800383 w 7207283"/>
              <a:gd name="connsiteY12-1446" fmla="*/ 1517388 h 4457438"/>
              <a:gd name="connsiteX13-1447" fmla="*/ 2025683 w 7207283"/>
              <a:gd name="connsiteY13-1448" fmla="*/ 1504688 h 4457438"/>
              <a:gd name="connsiteX14-1449" fmla="*/ 1314483 w 7207283"/>
              <a:gd name="connsiteY14-1450" fmla="*/ 1758688 h 4457438"/>
              <a:gd name="connsiteX15-1451" fmla="*/ 660433 w 7207283"/>
              <a:gd name="connsiteY15-1452" fmla="*/ 2292088 h 4457438"/>
              <a:gd name="connsiteX16-1453" fmla="*/ 107983 w 7207283"/>
              <a:gd name="connsiteY16-1454" fmla="*/ 3244588 h 4457438"/>
              <a:gd name="connsiteX17-1455" fmla="*/ 6383 w 7207283"/>
              <a:gd name="connsiteY17-1456" fmla="*/ 4044688 h 4457438"/>
              <a:gd name="connsiteX18-1457" fmla="*/ 19083 w 7207283"/>
              <a:gd name="connsiteY18-1458" fmla="*/ 4457438 h 445743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1153" y="connsiteY18-1154"/>
              </a:cxn>
            </a:cxnLst>
            <a:rect l="l" t="t" r="r" b="b"/>
            <a:pathLst>
              <a:path w="7207283" h="4457438">
                <a:moveTo>
                  <a:pt x="19083" y="4457438"/>
                </a:moveTo>
                <a:lnTo>
                  <a:pt x="7207283" y="4438388"/>
                </a:lnTo>
                <a:lnTo>
                  <a:pt x="7207283" y="1466588"/>
                </a:lnTo>
                <a:cubicBezTo>
                  <a:pt x="7054883" y="1496221"/>
                  <a:pt x="6908833" y="1563955"/>
                  <a:pt x="6750083" y="1606288"/>
                </a:cubicBezTo>
                <a:cubicBezTo>
                  <a:pt x="6572283" y="1621105"/>
                  <a:pt x="6451633" y="1667671"/>
                  <a:pt x="6216683" y="1593588"/>
                </a:cubicBezTo>
                <a:cubicBezTo>
                  <a:pt x="6091800" y="1451771"/>
                  <a:pt x="6100267" y="1417905"/>
                  <a:pt x="6057934" y="1307838"/>
                </a:cubicBezTo>
                <a:lnTo>
                  <a:pt x="5924583" y="1034788"/>
                </a:lnTo>
                <a:cubicBezTo>
                  <a:pt x="5822983" y="797721"/>
                  <a:pt x="5778533" y="554305"/>
                  <a:pt x="5581683" y="361688"/>
                </a:cubicBezTo>
                <a:cubicBezTo>
                  <a:pt x="5389066" y="211405"/>
                  <a:pt x="5139300" y="67471"/>
                  <a:pt x="4832383" y="6088"/>
                </a:cubicBezTo>
                <a:cubicBezTo>
                  <a:pt x="4569916" y="-19312"/>
                  <a:pt x="4313800" y="37838"/>
                  <a:pt x="4044983" y="120388"/>
                </a:cubicBezTo>
                <a:cubicBezTo>
                  <a:pt x="3865066" y="196588"/>
                  <a:pt x="3697850" y="310888"/>
                  <a:pt x="3543333" y="539488"/>
                </a:cubicBezTo>
                <a:cubicBezTo>
                  <a:pt x="3395166" y="727871"/>
                  <a:pt x="3361300" y="1011505"/>
                  <a:pt x="3194083" y="1218938"/>
                </a:cubicBezTo>
                <a:cubicBezTo>
                  <a:pt x="3113650" y="1339588"/>
                  <a:pt x="3007816" y="1453888"/>
                  <a:pt x="2800383" y="1517388"/>
                </a:cubicBezTo>
                <a:cubicBezTo>
                  <a:pt x="2535800" y="1570305"/>
                  <a:pt x="2328366" y="1458121"/>
                  <a:pt x="2025683" y="1504688"/>
                </a:cubicBezTo>
                <a:cubicBezTo>
                  <a:pt x="1788616" y="1532205"/>
                  <a:pt x="1538850" y="1616871"/>
                  <a:pt x="1314483" y="1758688"/>
                </a:cubicBezTo>
                <a:cubicBezTo>
                  <a:pt x="1090116" y="1885688"/>
                  <a:pt x="859400" y="2082538"/>
                  <a:pt x="660433" y="2292088"/>
                </a:cubicBezTo>
                <a:cubicBezTo>
                  <a:pt x="436066" y="2579955"/>
                  <a:pt x="218050" y="2874171"/>
                  <a:pt x="107983" y="3244588"/>
                </a:cubicBezTo>
                <a:cubicBezTo>
                  <a:pt x="42366" y="3511288"/>
                  <a:pt x="-10550" y="3777988"/>
                  <a:pt x="6383" y="4044688"/>
                </a:cubicBezTo>
                <a:cubicBezTo>
                  <a:pt x="-10550" y="4175921"/>
                  <a:pt x="10616" y="4326205"/>
                  <a:pt x="19083" y="4457438"/>
                </a:cubicBezTo>
                <a:close/>
              </a:path>
            </a:pathLst>
          </a:custGeom>
          <a:gradFill flip="none" rotWithShape="1">
            <a:gsLst>
              <a:gs pos="0">
                <a:srgbClr val="E0F9FC"/>
              </a:gs>
              <a:gs pos="100000">
                <a:srgbClr val="A2F3FC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任意多边形: 形状 4"/>
          <p:cNvSpPr/>
          <p:nvPr/>
        </p:nvSpPr>
        <p:spPr>
          <a:xfrm>
            <a:off x="0" y="-16908"/>
            <a:ext cx="2755107" cy="1547812"/>
          </a:xfrm>
          <a:custGeom>
            <a:avLst/>
            <a:gdLst>
              <a:gd name="connsiteX0" fmla="*/ 0 w 2762250"/>
              <a:gd name="connsiteY0" fmla="*/ 9525 h 1543050"/>
              <a:gd name="connsiteX1" fmla="*/ 0 w 2762250"/>
              <a:gd name="connsiteY1" fmla="*/ 1543050 h 1543050"/>
              <a:gd name="connsiteX2" fmla="*/ 342900 w 2762250"/>
              <a:gd name="connsiteY2" fmla="*/ 981075 h 1543050"/>
              <a:gd name="connsiteX3" fmla="*/ 609600 w 2762250"/>
              <a:gd name="connsiteY3" fmla="*/ 638175 h 1543050"/>
              <a:gd name="connsiteX4" fmla="*/ 1133475 w 2762250"/>
              <a:gd name="connsiteY4" fmla="*/ 504825 h 1543050"/>
              <a:gd name="connsiteX5" fmla="*/ 1819275 w 2762250"/>
              <a:gd name="connsiteY5" fmla="*/ 495300 h 1543050"/>
              <a:gd name="connsiteX6" fmla="*/ 2438400 w 2762250"/>
              <a:gd name="connsiteY6" fmla="*/ 276225 h 1543050"/>
              <a:gd name="connsiteX7" fmla="*/ 2762250 w 2762250"/>
              <a:gd name="connsiteY7" fmla="*/ 0 h 1543050"/>
              <a:gd name="connsiteX8" fmla="*/ 0 w 2762250"/>
              <a:gd name="connsiteY8" fmla="*/ 9525 h 1543050"/>
              <a:gd name="connsiteX0-1" fmla="*/ 0 w 2762250"/>
              <a:gd name="connsiteY0-2" fmla="*/ 0 h 1547812"/>
              <a:gd name="connsiteX1-3" fmla="*/ 0 w 2762250"/>
              <a:gd name="connsiteY1-4" fmla="*/ 1547812 h 1547812"/>
              <a:gd name="connsiteX2-5" fmla="*/ 342900 w 2762250"/>
              <a:gd name="connsiteY2-6" fmla="*/ 985837 h 1547812"/>
              <a:gd name="connsiteX3-7" fmla="*/ 609600 w 2762250"/>
              <a:gd name="connsiteY3-8" fmla="*/ 642937 h 1547812"/>
              <a:gd name="connsiteX4-9" fmla="*/ 1133475 w 2762250"/>
              <a:gd name="connsiteY4-10" fmla="*/ 509587 h 1547812"/>
              <a:gd name="connsiteX5-11" fmla="*/ 1819275 w 2762250"/>
              <a:gd name="connsiteY5-12" fmla="*/ 500062 h 1547812"/>
              <a:gd name="connsiteX6-13" fmla="*/ 2438400 w 2762250"/>
              <a:gd name="connsiteY6-14" fmla="*/ 280987 h 1547812"/>
              <a:gd name="connsiteX7-15" fmla="*/ 2762250 w 2762250"/>
              <a:gd name="connsiteY7-16" fmla="*/ 4762 h 1547812"/>
              <a:gd name="connsiteX8-17" fmla="*/ 0 w 2762250"/>
              <a:gd name="connsiteY8-18" fmla="*/ 0 h 1547812"/>
              <a:gd name="connsiteX0-19" fmla="*/ 0 w 2762250"/>
              <a:gd name="connsiteY0-20" fmla="*/ 0 h 1547812"/>
              <a:gd name="connsiteX1-21" fmla="*/ 0 w 2762250"/>
              <a:gd name="connsiteY1-22" fmla="*/ 1547812 h 1547812"/>
              <a:gd name="connsiteX2-23" fmla="*/ 316706 w 2762250"/>
              <a:gd name="connsiteY2-24" fmla="*/ 919162 h 1547812"/>
              <a:gd name="connsiteX3-25" fmla="*/ 609600 w 2762250"/>
              <a:gd name="connsiteY3-26" fmla="*/ 642937 h 1547812"/>
              <a:gd name="connsiteX4-27" fmla="*/ 1133475 w 2762250"/>
              <a:gd name="connsiteY4-28" fmla="*/ 509587 h 1547812"/>
              <a:gd name="connsiteX5-29" fmla="*/ 1819275 w 2762250"/>
              <a:gd name="connsiteY5-30" fmla="*/ 500062 h 1547812"/>
              <a:gd name="connsiteX6-31" fmla="*/ 2438400 w 2762250"/>
              <a:gd name="connsiteY6-32" fmla="*/ 280987 h 1547812"/>
              <a:gd name="connsiteX7-33" fmla="*/ 2762250 w 2762250"/>
              <a:gd name="connsiteY7-34" fmla="*/ 4762 h 1547812"/>
              <a:gd name="connsiteX8-35" fmla="*/ 0 w 2762250"/>
              <a:gd name="connsiteY8-36" fmla="*/ 0 h 1547812"/>
              <a:gd name="connsiteX0-37" fmla="*/ 0 w 2762250"/>
              <a:gd name="connsiteY0-38" fmla="*/ 0 h 1547812"/>
              <a:gd name="connsiteX1-39" fmla="*/ 0 w 2762250"/>
              <a:gd name="connsiteY1-40" fmla="*/ 1547812 h 1547812"/>
              <a:gd name="connsiteX2-41" fmla="*/ 290512 w 2762250"/>
              <a:gd name="connsiteY2-42" fmla="*/ 862012 h 1547812"/>
              <a:gd name="connsiteX3-43" fmla="*/ 609600 w 2762250"/>
              <a:gd name="connsiteY3-44" fmla="*/ 642937 h 1547812"/>
              <a:gd name="connsiteX4-45" fmla="*/ 1133475 w 2762250"/>
              <a:gd name="connsiteY4-46" fmla="*/ 509587 h 1547812"/>
              <a:gd name="connsiteX5-47" fmla="*/ 1819275 w 2762250"/>
              <a:gd name="connsiteY5-48" fmla="*/ 500062 h 1547812"/>
              <a:gd name="connsiteX6-49" fmla="*/ 2438400 w 2762250"/>
              <a:gd name="connsiteY6-50" fmla="*/ 280987 h 1547812"/>
              <a:gd name="connsiteX7-51" fmla="*/ 2762250 w 2762250"/>
              <a:gd name="connsiteY7-52" fmla="*/ 4762 h 1547812"/>
              <a:gd name="connsiteX8-53" fmla="*/ 0 w 2762250"/>
              <a:gd name="connsiteY8-54" fmla="*/ 0 h 1547812"/>
              <a:gd name="connsiteX0-55" fmla="*/ 0 w 2762250"/>
              <a:gd name="connsiteY0-56" fmla="*/ 0 h 1547812"/>
              <a:gd name="connsiteX1-57" fmla="*/ 0 w 2762250"/>
              <a:gd name="connsiteY1-58" fmla="*/ 1547812 h 1547812"/>
              <a:gd name="connsiteX2-59" fmla="*/ 333375 w 2762250"/>
              <a:gd name="connsiteY2-60" fmla="*/ 902493 h 1547812"/>
              <a:gd name="connsiteX3-61" fmla="*/ 609600 w 2762250"/>
              <a:gd name="connsiteY3-62" fmla="*/ 642937 h 1547812"/>
              <a:gd name="connsiteX4-63" fmla="*/ 1133475 w 2762250"/>
              <a:gd name="connsiteY4-64" fmla="*/ 509587 h 1547812"/>
              <a:gd name="connsiteX5-65" fmla="*/ 1819275 w 2762250"/>
              <a:gd name="connsiteY5-66" fmla="*/ 500062 h 1547812"/>
              <a:gd name="connsiteX6-67" fmla="*/ 2438400 w 2762250"/>
              <a:gd name="connsiteY6-68" fmla="*/ 280987 h 1547812"/>
              <a:gd name="connsiteX7-69" fmla="*/ 2762250 w 2762250"/>
              <a:gd name="connsiteY7-70" fmla="*/ 4762 h 1547812"/>
              <a:gd name="connsiteX8-71" fmla="*/ 0 w 2762250"/>
              <a:gd name="connsiteY8-72" fmla="*/ 0 h 1547812"/>
              <a:gd name="connsiteX0-73" fmla="*/ 0 w 2762250"/>
              <a:gd name="connsiteY0-74" fmla="*/ 0 h 1547812"/>
              <a:gd name="connsiteX1-75" fmla="*/ 0 w 2762250"/>
              <a:gd name="connsiteY1-76" fmla="*/ 1547812 h 1547812"/>
              <a:gd name="connsiteX2-77" fmla="*/ 333375 w 2762250"/>
              <a:gd name="connsiteY2-78" fmla="*/ 902493 h 1547812"/>
              <a:gd name="connsiteX3-79" fmla="*/ 609600 w 2762250"/>
              <a:gd name="connsiteY3-80" fmla="*/ 642937 h 1547812"/>
              <a:gd name="connsiteX4-81" fmla="*/ 1133475 w 2762250"/>
              <a:gd name="connsiteY4-82" fmla="*/ 509587 h 1547812"/>
              <a:gd name="connsiteX5-83" fmla="*/ 1819275 w 2762250"/>
              <a:gd name="connsiteY5-84" fmla="*/ 500062 h 1547812"/>
              <a:gd name="connsiteX6-85" fmla="*/ 2438400 w 2762250"/>
              <a:gd name="connsiteY6-86" fmla="*/ 280987 h 1547812"/>
              <a:gd name="connsiteX7-87" fmla="*/ 2762250 w 2762250"/>
              <a:gd name="connsiteY7-88" fmla="*/ 4762 h 1547812"/>
              <a:gd name="connsiteX8-89" fmla="*/ 0 w 2762250"/>
              <a:gd name="connsiteY8-90" fmla="*/ 0 h 1547812"/>
              <a:gd name="connsiteX0-91" fmla="*/ 0 w 2762250"/>
              <a:gd name="connsiteY0-92" fmla="*/ 0 h 1547812"/>
              <a:gd name="connsiteX1-93" fmla="*/ 0 w 2762250"/>
              <a:gd name="connsiteY1-94" fmla="*/ 1547812 h 1547812"/>
              <a:gd name="connsiteX2-95" fmla="*/ 333375 w 2762250"/>
              <a:gd name="connsiteY2-96" fmla="*/ 902493 h 1547812"/>
              <a:gd name="connsiteX3-97" fmla="*/ 609600 w 2762250"/>
              <a:gd name="connsiteY3-98" fmla="*/ 642937 h 1547812"/>
              <a:gd name="connsiteX4-99" fmla="*/ 1133475 w 2762250"/>
              <a:gd name="connsiteY4-100" fmla="*/ 509587 h 1547812"/>
              <a:gd name="connsiteX5-101" fmla="*/ 1819275 w 2762250"/>
              <a:gd name="connsiteY5-102" fmla="*/ 500062 h 1547812"/>
              <a:gd name="connsiteX6-103" fmla="*/ 2438400 w 2762250"/>
              <a:gd name="connsiteY6-104" fmla="*/ 280987 h 1547812"/>
              <a:gd name="connsiteX7-105" fmla="*/ 2762250 w 2762250"/>
              <a:gd name="connsiteY7-106" fmla="*/ 4762 h 1547812"/>
              <a:gd name="connsiteX8-107" fmla="*/ 0 w 2762250"/>
              <a:gd name="connsiteY8-108" fmla="*/ 0 h 1547812"/>
              <a:gd name="connsiteX0-109" fmla="*/ 0 w 2762250"/>
              <a:gd name="connsiteY0-110" fmla="*/ 0 h 1547812"/>
              <a:gd name="connsiteX1-111" fmla="*/ 0 w 2762250"/>
              <a:gd name="connsiteY1-112" fmla="*/ 1547812 h 1547812"/>
              <a:gd name="connsiteX2-113" fmla="*/ 333375 w 2762250"/>
              <a:gd name="connsiteY2-114" fmla="*/ 902493 h 1547812"/>
              <a:gd name="connsiteX3-115" fmla="*/ 609600 w 2762250"/>
              <a:gd name="connsiteY3-116" fmla="*/ 642937 h 1547812"/>
              <a:gd name="connsiteX4-117" fmla="*/ 1133475 w 2762250"/>
              <a:gd name="connsiteY4-118" fmla="*/ 509587 h 1547812"/>
              <a:gd name="connsiteX5-119" fmla="*/ 1819275 w 2762250"/>
              <a:gd name="connsiteY5-120" fmla="*/ 500062 h 1547812"/>
              <a:gd name="connsiteX6-121" fmla="*/ 2438400 w 2762250"/>
              <a:gd name="connsiteY6-122" fmla="*/ 280987 h 1547812"/>
              <a:gd name="connsiteX7-123" fmla="*/ 2762250 w 2762250"/>
              <a:gd name="connsiteY7-124" fmla="*/ 4762 h 1547812"/>
              <a:gd name="connsiteX8-125" fmla="*/ 0 w 2762250"/>
              <a:gd name="connsiteY8-126" fmla="*/ 0 h 1547812"/>
              <a:gd name="connsiteX0-127" fmla="*/ 0 w 2762250"/>
              <a:gd name="connsiteY0-128" fmla="*/ 0 h 1547812"/>
              <a:gd name="connsiteX1-129" fmla="*/ 0 w 2762250"/>
              <a:gd name="connsiteY1-130" fmla="*/ 1547812 h 1547812"/>
              <a:gd name="connsiteX2-131" fmla="*/ 333375 w 2762250"/>
              <a:gd name="connsiteY2-132" fmla="*/ 902493 h 1547812"/>
              <a:gd name="connsiteX3-133" fmla="*/ 614362 w 2762250"/>
              <a:gd name="connsiteY3-134" fmla="*/ 588168 h 1547812"/>
              <a:gd name="connsiteX4-135" fmla="*/ 1133475 w 2762250"/>
              <a:gd name="connsiteY4-136" fmla="*/ 509587 h 1547812"/>
              <a:gd name="connsiteX5-137" fmla="*/ 1819275 w 2762250"/>
              <a:gd name="connsiteY5-138" fmla="*/ 500062 h 1547812"/>
              <a:gd name="connsiteX6-139" fmla="*/ 2438400 w 2762250"/>
              <a:gd name="connsiteY6-140" fmla="*/ 280987 h 1547812"/>
              <a:gd name="connsiteX7-141" fmla="*/ 2762250 w 2762250"/>
              <a:gd name="connsiteY7-142" fmla="*/ 4762 h 1547812"/>
              <a:gd name="connsiteX8-143" fmla="*/ 0 w 2762250"/>
              <a:gd name="connsiteY8-144" fmla="*/ 0 h 1547812"/>
              <a:gd name="connsiteX0-145" fmla="*/ 0 w 2762250"/>
              <a:gd name="connsiteY0-146" fmla="*/ 0 h 1547812"/>
              <a:gd name="connsiteX1-147" fmla="*/ 0 w 2762250"/>
              <a:gd name="connsiteY1-148" fmla="*/ 1547812 h 1547812"/>
              <a:gd name="connsiteX2-149" fmla="*/ 333375 w 2762250"/>
              <a:gd name="connsiteY2-150" fmla="*/ 902493 h 1547812"/>
              <a:gd name="connsiteX3-151" fmla="*/ 642937 w 2762250"/>
              <a:gd name="connsiteY3-152" fmla="*/ 597693 h 1547812"/>
              <a:gd name="connsiteX4-153" fmla="*/ 1133475 w 2762250"/>
              <a:gd name="connsiteY4-154" fmla="*/ 509587 h 1547812"/>
              <a:gd name="connsiteX5-155" fmla="*/ 1819275 w 2762250"/>
              <a:gd name="connsiteY5-156" fmla="*/ 500062 h 1547812"/>
              <a:gd name="connsiteX6-157" fmla="*/ 2438400 w 2762250"/>
              <a:gd name="connsiteY6-158" fmla="*/ 280987 h 1547812"/>
              <a:gd name="connsiteX7-159" fmla="*/ 2762250 w 2762250"/>
              <a:gd name="connsiteY7-160" fmla="*/ 4762 h 1547812"/>
              <a:gd name="connsiteX8-161" fmla="*/ 0 w 2762250"/>
              <a:gd name="connsiteY8-162" fmla="*/ 0 h 1547812"/>
              <a:gd name="connsiteX0-163" fmla="*/ 0 w 2762250"/>
              <a:gd name="connsiteY0-164" fmla="*/ 0 h 1547812"/>
              <a:gd name="connsiteX1-165" fmla="*/ 0 w 2762250"/>
              <a:gd name="connsiteY1-166" fmla="*/ 1547812 h 1547812"/>
              <a:gd name="connsiteX2-167" fmla="*/ 347663 w 2762250"/>
              <a:gd name="connsiteY2-168" fmla="*/ 902493 h 1547812"/>
              <a:gd name="connsiteX3-169" fmla="*/ 642937 w 2762250"/>
              <a:gd name="connsiteY3-170" fmla="*/ 597693 h 1547812"/>
              <a:gd name="connsiteX4-171" fmla="*/ 1133475 w 2762250"/>
              <a:gd name="connsiteY4-172" fmla="*/ 509587 h 1547812"/>
              <a:gd name="connsiteX5-173" fmla="*/ 1819275 w 2762250"/>
              <a:gd name="connsiteY5-174" fmla="*/ 500062 h 1547812"/>
              <a:gd name="connsiteX6-175" fmla="*/ 2438400 w 2762250"/>
              <a:gd name="connsiteY6-176" fmla="*/ 280987 h 1547812"/>
              <a:gd name="connsiteX7-177" fmla="*/ 2762250 w 2762250"/>
              <a:gd name="connsiteY7-178" fmla="*/ 4762 h 1547812"/>
              <a:gd name="connsiteX8-179" fmla="*/ 0 w 2762250"/>
              <a:gd name="connsiteY8-180" fmla="*/ 0 h 1547812"/>
              <a:gd name="connsiteX0-181" fmla="*/ 0 w 2762250"/>
              <a:gd name="connsiteY0-182" fmla="*/ 0 h 1547812"/>
              <a:gd name="connsiteX1-183" fmla="*/ 0 w 2762250"/>
              <a:gd name="connsiteY1-184" fmla="*/ 1547812 h 1547812"/>
              <a:gd name="connsiteX2-185" fmla="*/ 347663 w 2762250"/>
              <a:gd name="connsiteY2-186" fmla="*/ 902493 h 1547812"/>
              <a:gd name="connsiteX3-187" fmla="*/ 659606 w 2762250"/>
              <a:gd name="connsiteY3-188" fmla="*/ 609599 h 1547812"/>
              <a:gd name="connsiteX4-189" fmla="*/ 1133475 w 2762250"/>
              <a:gd name="connsiteY4-190" fmla="*/ 509587 h 1547812"/>
              <a:gd name="connsiteX5-191" fmla="*/ 1819275 w 2762250"/>
              <a:gd name="connsiteY5-192" fmla="*/ 500062 h 1547812"/>
              <a:gd name="connsiteX6-193" fmla="*/ 2438400 w 2762250"/>
              <a:gd name="connsiteY6-194" fmla="*/ 280987 h 1547812"/>
              <a:gd name="connsiteX7-195" fmla="*/ 2762250 w 2762250"/>
              <a:gd name="connsiteY7-196" fmla="*/ 4762 h 1547812"/>
              <a:gd name="connsiteX8-197" fmla="*/ 0 w 2762250"/>
              <a:gd name="connsiteY8-198" fmla="*/ 0 h 1547812"/>
              <a:gd name="connsiteX0-199" fmla="*/ 0 w 2762250"/>
              <a:gd name="connsiteY0-200" fmla="*/ 0 h 1547812"/>
              <a:gd name="connsiteX1-201" fmla="*/ 0 w 2762250"/>
              <a:gd name="connsiteY1-202" fmla="*/ 1547812 h 1547812"/>
              <a:gd name="connsiteX2-203" fmla="*/ 347663 w 2762250"/>
              <a:gd name="connsiteY2-204" fmla="*/ 902493 h 1547812"/>
              <a:gd name="connsiteX3-205" fmla="*/ 659606 w 2762250"/>
              <a:gd name="connsiteY3-206" fmla="*/ 609599 h 1547812"/>
              <a:gd name="connsiteX4-207" fmla="*/ 1133475 w 2762250"/>
              <a:gd name="connsiteY4-208" fmla="*/ 459580 h 1547812"/>
              <a:gd name="connsiteX5-209" fmla="*/ 1819275 w 2762250"/>
              <a:gd name="connsiteY5-210" fmla="*/ 500062 h 1547812"/>
              <a:gd name="connsiteX6-211" fmla="*/ 2438400 w 2762250"/>
              <a:gd name="connsiteY6-212" fmla="*/ 280987 h 1547812"/>
              <a:gd name="connsiteX7-213" fmla="*/ 2762250 w 2762250"/>
              <a:gd name="connsiteY7-214" fmla="*/ 4762 h 1547812"/>
              <a:gd name="connsiteX8-215" fmla="*/ 0 w 2762250"/>
              <a:gd name="connsiteY8-216" fmla="*/ 0 h 1547812"/>
              <a:gd name="connsiteX0-217" fmla="*/ 0 w 2762250"/>
              <a:gd name="connsiteY0-218" fmla="*/ 0 h 1547812"/>
              <a:gd name="connsiteX1-219" fmla="*/ 0 w 2762250"/>
              <a:gd name="connsiteY1-220" fmla="*/ 1547812 h 1547812"/>
              <a:gd name="connsiteX2-221" fmla="*/ 347663 w 2762250"/>
              <a:gd name="connsiteY2-222" fmla="*/ 902493 h 1547812"/>
              <a:gd name="connsiteX3-223" fmla="*/ 659606 w 2762250"/>
              <a:gd name="connsiteY3-224" fmla="*/ 609599 h 1547812"/>
              <a:gd name="connsiteX4-225" fmla="*/ 1133475 w 2762250"/>
              <a:gd name="connsiteY4-226" fmla="*/ 500062 h 1547812"/>
              <a:gd name="connsiteX5-227" fmla="*/ 1819275 w 2762250"/>
              <a:gd name="connsiteY5-228" fmla="*/ 500062 h 1547812"/>
              <a:gd name="connsiteX6-229" fmla="*/ 2438400 w 2762250"/>
              <a:gd name="connsiteY6-230" fmla="*/ 280987 h 1547812"/>
              <a:gd name="connsiteX7-231" fmla="*/ 2762250 w 2762250"/>
              <a:gd name="connsiteY7-232" fmla="*/ 4762 h 1547812"/>
              <a:gd name="connsiteX8-233" fmla="*/ 0 w 2762250"/>
              <a:gd name="connsiteY8-234" fmla="*/ 0 h 1547812"/>
              <a:gd name="connsiteX0-235" fmla="*/ 0 w 2762250"/>
              <a:gd name="connsiteY0-236" fmla="*/ 0 h 1547812"/>
              <a:gd name="connsiteX1-237" fmla="*/ 0 w 2762250"/>
              <a:gd name="connsiteY1-238" fmla="*/ 1547812 h 1547812"/>
              <a:gd name="connsiteX2-239" fmla="*/ 347663 w 2762250"/>
              <a:gd name="connsiteY2-240" fmla="*/ 902493 h 1547812"/>
              <a:gd name="connsiteX3-241" fmla="*/ 659606 w 2762250"/>
              <a:gd name="connsiteY3-242" fmla="*/ 609599 h 1547812"/>
              <a:gd name="connsiteX4-243" fmla="*/ 1133475 w 2762250"/>
              <a:gd name="connsiteY4-244" fmla="*/ 500062 h 1547812"/>
              <a:gd name="connsiteX5-245" fmla="*/ 1819275 w 2762250"/>
              <a:gd name="connsiteY5-246" fmla="*/ 500062 h 1547812"/>
              <a:gd name="connsiteX6-247" fmla="*/ 2438400 w 2762250"/>
              <a:gd name="connsiteY6-248" fmla="*/ 280987 h 1547812"/>
              <a:gd name="connsiteX7-249" fmla="*/ 2762250 w 2762250"/>
              <a:gd name="connsiteY7-250" fmla="*/ 4762 h 1547812"/>
              <a:gd name="connsiteX8-251" fmla="*/ 0 w 2762250"/>
              <a:gd name="connsiteY8-252" fmla="*/ 0 h 1547812"/>
              <a:gd name="connsiteX0-253" fmla="*/ 0 w 2762250"/>
              <a:gd name="connsiteY0-254" fmla="*/ 0 h 1547812"/>
              <a:gd name="connsiteX1-255" fmla="*/ 0 w 2762250"/>
              <a:gd name="connsiteY1-256" fmla="*/ 1547812 h 1547812"/>
              <a:gd name="connsiteX2-257" fmla="*/ 347663 w 2762250"/>
              <a:gd name="connsiteY2-258" fmla="*/ 902493 h 1547812"/>
              <a:gd name="connsiteX3-259" fmla="*/ 659606 w 2762250"/>
              <a:gd name="connsiteY3-260" fmla="*/ 609599 h 1547812"/>
              <a:gd name="connsiteX4-261" fmla="*/ 1133475 w 2762250"/>
              <a:gd name="connsiteY4-262" fmla="*/ 500062 h 1547812"/>
              <a:gd name="connsiteX5-263" fmla="*/ 1819275 w 2762250"/>
              <a:gd name="connsiteY5-264" fmla="*/ 500062 h 1547812"/>
              <a:gd name="connsiteX6-265" fmla="*/ 2438400 w 2762250"/>
              <a:gd name="connsiteY6-266" fmla="*/ 280987 h 1547812"/>
              <a:gd name="connsiteX7-267" fmla="*/ 2762250 w 2762250"/>
              <a:gd name="connsiteY7-268" fmla="*/ 4762 h 1547812"/>
              <a:gd name="connsiteX8-269" fmla="*/ 0 w 2762250"/>
              <a:gd name="connsiteY8-270" fmla="*/ 0 h 1547812"/>
              <a:gd name="connsiteX0-271" fmla="*/ 0 w 2762250"/>
              <a:gd name="connsiteY0-272" fmla="*/ 0 h 1547812"/>
              <a:gd name="connsiteX1-273" fmla="*/ 0 w 2762250"/>
              <a:gd name="connsiteY1-274" fmla="*/ 1547812 h 1547812"/>
              <a:gd name="connsiteX2-275" fmla="*/ 347663 w 2762250"/>
              <a:gd name="connsiteY2-276" fmla="*/ 902493 h 1547812"/>
              <a:gd name="connsiteX3-277" fmla="*/ 659606 w 2762250"/>
              <a:gd name="connsiteY3-278" fmla="*/ 609599 h 1547812"/>
              <a:gd name="connsiteX4-279" fmla="*/ 1138237 w 2762250"/>
              <a:gd name="connsiteY4-280" fmla="*/ 471487 h 1547812"/>
              <a:gd name="connsiteX5-281" fmla="*/ 1819275 w 2762250"/>
              <a:gd name="connsiteY5-282" fmla="*/ 500062 h 1547812"/>
              <a:gd name="connsiteX6-283" fmla="*/ 2438400 w 2762250"/>
              <a:gd name="connsiteY6-284" fmla="*/ 280987 h 1547812"/>
              <a:gd name="connsiteX7-285" fmla="*/ 2762250 w 2762250"/>
              <a:gd name="connsiteY7-286" fmla="*/ 4762 h 1547812"/>
              <a:gd name="connsiteX8-287" fmla="*/ 0 w 2762250"/>
              <a:gd name="connsiteY8-288" fmla="*/ 0 h 1547812"/>
              <a:gd name="connsiteX0-289" fmla="*/ 0 w 2762250"/>
              <a:gd name="connsiteY0-290" fmla="*/ 0 h 1547812"/>
              <a:gd name="connsiteX1-291" fmla="*/ 0 w 2762250"/>
              <a:gd name="connsiteY1-292" fmla="*/ 1547812 h 1547812"/>
              <a:gd name="connsiteX2-293" fmla="*/ 347663 w 2762250"/>
              <a:gd name="connsiteY2-294" fmla="*/ 902493 h 1547812"/>
              <a:gd name="connsiteX3-295" fmla="*/ 659606 w 2762250"/>
              <a:gd name="connsiteY3-296" fmla="*/ 609599 h 1547812"/>
              <a:gd name="connsiteX4-297" fmla="*/ 1135856 w 2762250"/>
              <a:gd name="connsiteY4-298" fmla="*/ 511968 h 1547812"/>
              <a:gd name="connsiteX5-299" fmla="*/ 1819275 w 2762250"/>
              <a:gd name="connsiteY5-300" fmla="*/ 500062 h 1547812"/>
              <a:gd name="connsiteX6-301" fmla="*/ 2438400 w 2762250"/>
              <a:gd name="connsiteY6-302" fmla="*/ 280987 h 1547812"/>
              <a:gd name="connsiteX7-303" fmla="*/ 2762250 w 2762250"/>
              <a:gd name="connsiteY7-304" fmla="*/ 4762 h 1547812"/>
              <a:gd name="connsiteX8-305" fmla="*/ 0 w 2762250"/>
              <a:gd name="connsiteY8-306" fmla="*/ 0 h 1547812"/>
              <a:gd name="connsiteX0-307" fmla="*/ 0 w 2762250"/>
              <a:gd name="connsiteY0-308" fmla="*/ 0 h 1547812"/>
              <a:gd name="connsiteX1-309" fmla="*/ 0 w 2762250"/>
              <a:gd name="connsiteY1-310" fmla="*/ 1547812 h 1547812"/>
              <a:gd name="connsiteX2-311" fmla="*/ 347663 w 2762250"/>
              <a:gd name="connsiteY2-312" fmla="*/ 902493 h 1547812"/>
              <a:gd name="connsiteX3-313" fmla="*/ 659606 w 2762250"/>
              <a:gd name="connsiteY3-314" fmla="*/ 609599 h 1547812"/>
              <a:gd name="connsiteX4-315" fmla="*/ 1135856 w 2762250"/>
              <a:gd name="connsiteY4-316" fmla="*/ 511968 h 1547812"/>
              <a:gd name="connsiteX5-317" fmla="*/ 1819275 w 2762250"/>
              <a:gd name="connsiteY5-318" fmla="*/ 500062 h 1547812"/>
              <a:gd name="connsiteX6-319" fmla="*/ 2438400 w 2762250"/>
              <a:gd name="connsiteY6-320" fmla="*/ 280987 h 1547812"/>
              <a:gd name="connsiteX7-321" fmla="*/ 2762250 w 2762250"/>
              <a:gd name="connsiteY7-322" fmla="*/ 4762 h 1547812"/>
              <a:gd name="connsiteX8-323" fmla="*/ 0 w 2762250"/>
              <a:gd name="connsiteY8-324" fmla="*/ 0 h 1547812"/>
              <a:gd name="connsiteX0-325" fmla="*/ 0 w 2762250"/>
              <a:gd name="connsiteY0-326" fmla="*/ 0 h 1547812"/>
              <a:gd name="connsiteX1-327" fmla="*/ 0 w 2762250"/>
              <a:gd name="connsiteY1-328" fmla="*/ 1547812 h 1547812"/>
              <a:gd name="connsiteX2-329" fmla="*/ 347663 w 2762250"/>
              <a:gd name="connsiteY2-330" fmla="*/ 902493 h 1547812"/>
              <a:gd name="connsiteX3-331" fmla="*/ 659606 w 2762250"/>
              <a:gd name="connsiteY3-332" fmla="*/ 609599 h 1547812"/>
              <a:gd name="connsiteX4-333" fmla="*/ 1135856 w 2762250"/>
              <a:gd name="connsiteY4-334" fmla="*/ 497681 h 1547812"/>
              <a:gd name="connsiteX5-335" fmla="*/ 1819275 w 2762250"/>
              <a:gd name="connsiteY5-336" fmla="*/ 500062 h 1547812"/>
              <a:gd name="connsiteX6-337" fmla="*/ 2438400 w 2762250"/>
              <a:gd name="connsiteY6-338" fmla="*/ 280987 h 1547812"/>
              <a:gd name="connsiteX7-339" fmla="*/ 2762250 w 2762250"/>
              <a:gd name="connsiteY7-340" fmla="*/ 4762 h 1547812"/>
              <a:gd name="connsiteX8-341" fmla="*/ 0 w 2762250"/>
              <a:gd name="connsiteY8-342" fmla="*/ 0 h 1547812"/>
              <a:gd name="connsiteX0-343" fmla="*/ 0 w 2762250"/>
              <a:gd name="connsiteY0-344" fmla="*/ 0 h 1547812"/>
              <a:gd name="connsiteX1-345" fmla="*/ 0 w 2762250"/>
              <a:gd name="connsiteY1-346" fmla="*/ 1547812 h 1547812"/>
              <a:gd name="connsiteX2-347" fmla="*/ 347663 w 2762250"/>
              <a:gd name="connsiteY2-348" fmla="*/ 902493 h 1547812"/>
              <a:gd name="connsiteX3-349" fmla="*/ 659606 w 2762250"/>
              <a:gd name="connsiteY3-350" fmla="*/ 609599 h 1547812"/>
              <a:gd name="connsiteX4-351" fmla="*/ 1135856 w 2762250"/>
              <a:gd name="connsiteY4-352" fmla="*/ 497681 h 1547812"/>
              <a:gd name="connsiteX5-353" fmla="*/ 1819275 w 2762250"/>
              <a:gd name="connsiteY5-354" fmla="*/ 500062 h 1547812"/>
              <a:gd name="connsiteX6-355" fmla="*/ 2438400 w 2762250"/>
              <a:gd name="connsiteY6-356" fmla="*/ 280987 h 1547812"/>
              <a:gd name="connsiteX7-357" fmla="*/ 2762250 w 2762250"/>
              <a:gd name="connsiteY7-358" fmla="*/ 4762 h 1547812"/>
              <a:gd name="connsiteX8-359" fmla="*/ 0 w 2762250"/>
              <a:gd name="connsiteY8-360" fmla="*/ 0 h 1547812"/>
              <a:gd name="connsiteX0-361" fmla="*/ 0 w 2762250"/>
              <a:gd name="connsiteY0-362" fmla="*/ 0 h 1547812"/>
              <a:gd name="connsiteX1-363" fmla="*/ 0 w 2762250"/>
              <a:gd name="connsiteY1-364" fmla="*/ 1547812 h 1547812"/>
              <a:gd name="connsiteX2-365" fmla="*/ 347663 w 2762250"/>
              <a:gd name="connsiteY2-366" fmla="*/ 902493 h 1547812"/>
              <a:gd name="connsiteX3-367" fmla="*/ 659606 w 2762250"/>
              <a:gd name="connsiteY3-368" fmla="*/ 609599 h 1547812"/>
              <a:gd name="connsiteX4-369" fmla="*/ 1135856 w 2762250"/>
              <a:gd name="connsiteY4-370" fmla="*/ 497681 h 1547812"/>
              <a:gd name="connsiteX5-371" fmla="*/ 1819275 w 2762250"/>
              <a:gd name="connsiteY5-372" fmla="*/ 419099 h 1547812"/>
              <a:gd name="connsiteX6-373" fmla="*/ 2438400 w 2762250"/>
              <a:gd name="connsiteY6-374" fmla="*/ 280987 h 1547812"/>
              <a:gd name="connsiteX7-375" fmla="*/ 2762250 w 2762250"/>
              <a:gd name="connsiteY7-376" fmla="*/ 4762 h 1547812"/>
              <a:gd name="connsiteX8-377" fmla="*/ 0 w 2762250"/>
              <a:gd name="connsiteY8-378" fmla="*/ 0 h 1547812"/>
              <a:gd name="connsiteX0-379" fmla="*/ 0 w 2762250"/>
              <a:gd name="connsiteY0-380" fmla="*/ 0 h 1547812"/>
              <a:gd name="connsiteX1-381" fmla="*/ 0 w 2762250"/>
              <a:gd name="connsiteY1-382" fmla="*/ 1547812 h 1547812"/>
              <a:gd name="connsiteX2-383" fmla="*/ 347663 w 2762250"/>
              <a:gd name="connsiteY2-384" fmla="*/ 902493 h 1547812"/>
              <a:gd name="connsiteX3-385" fmla="*/ 659606 w 2762250"/>
              <a:gd name="connsiteY3-386" fmla="*/ 609599 h 1547812"/>
              <a:gd name="connsiteX4-387" fmla="*/ 1135856 w 2762250"/>
              <a:gd name="connsiteY4-388" fmla="*/ 497681 h 1547812"/>
              <a:gd name="connsiteX5-389" fmla="*/ 1833562 w 2762250"/>
              <a:gd name="connsiteY5-390" fmla="*/ 459581 h 1547812"/>
              <a:gd name="connsiteX6-391" fmla="*/ 2438400 w 2762250"/>
              <a:gd name="connsiteY6-392" fmla="*/ 280987 h 1547812"/>
              <a:gd name="connsiteX7-393" fmla="*/ 2762250 w 2762250"/>
              <a:gd name="connsiteY7-394" fmla="*/ 4762 h 1547812"/>
              <a:gd name="connsiteX8-395" fmla="*/ 0 w 2762250"/>
              <a:gd name="connsiteY8-396" fmla="*/ 0 h 1547812"/>
              <a:gd name="connsiteX0-397" fmla="*/ 0 w 2762250"/>
              <a:gd name="connsiteY0-398" fmla="*/ 0 h 1547812"/>
              <a:gd name="connsiteX1-399" fmla="*/ 0 w 2762250"/>
              <a:gd name="connsiteY1-400" fmla="*/ 1547812 h 1547812"/>
              <a:gd name="connsiteX2-401" fmla="*/ 347663 w 2762250"/>
              <a:gd name="connsiteY2-402" fmla="*/ 902493 h 1547812"/>
              <a:gd name="connsiteX3-403" fmla="*/ 659606 w 2762250"/>
              <a:gd name="connsiteY3-404" fmla="*/ 609599 h 1547812"/>
              <a:gd name="connsiteX4-405" fmla="*/ 1135856 w 2762250"/>
              <a:gd name="connsiteY4-406" fmla="*/ 497681 h 1547812"/>
              <a:gd name="connsiteX5-407" fmla="*/ 1833562 w 2762250"/>
              <a:gd name="connsiteY5-408" fmla="*/ 459581 h 1547812"/>
              <a:gd name="connsiteX6-409" fmla="*/ 2438400 w 2762250"/>
              <a:gd name="connsiteY6-410" fmla="*/ 280987 h 1547812"/>
              <a:gd name="connsiteX7-411" fmla="*/ 2762250 w 2762250"/>
              <a:gd name="connsiteY7-412" fmla="*/ 4762 h 1547812"/>
              <a:gd name="connsiteX8-413" fmla="*/ 0 w 2762250"/>
              <a:gd name="connsiteY8-414" fmla="*/ 0 h 1547812"/>
              <a:gd name="connsiteX0-415" fmla="*/ 0 w 2762250"/>
              <a:gd name="connsiteY0-416" fmla="*/ 0 h 1547812"/>
              <a:gd name="connsiteX1-417" fmla="*/ 0 w 2762250"/>
              <a:gd name="connsiteY1-418" fmla="*/ 1547812 h 1547812"/>
              <a:gd name="connsiteX2-419" fmla="*/ 347663 w 2762250"/>
              <a:gd name="connsiteY2-420" fmla="*/ 902493 h 1547812"/>
              <a:gd name="connsiteX3-421" fmla="*/ 659606 w 2762250"/>
              <a:gd name="connsiteY3-422" fmla="*/ 609599 h 1547812"/>
              <a:gd name="connsiteX4-423" fmla="*/ 1135856 w 2762250"/>
              <a:gd name="connsiteY4-424" fmla="*/ 497681 h 1547812"/>
              <a:gd name="connsiteX5-425" fmla="*/ 1833562 w 2762250"/>
              <a:gd name="connsiteY5-426" fmla="*/ 459581 h 1547812"/>
              <a:gd name="connsiteX6-427" fmla="*/ 2438400 w 2762250"/>
              <a:gd name="connsiteY6-428" fmla="*/ 280987 h 1547812"/>
              <a:gd name="connsiteX7-429" fmla="*/ 2762250 w 2762250"/>
              <a:gd name="connsiteY7-430" fmla="*/ 4762 h 1547812"/>
              <a:gd name="connsiteX8-431" fmla="*/ 0 w 2762250"/>
              <a:gd name="connsiteY8-432" fmla="*/ 0 h 1547812"/>
              <a:gd name="connsiteX0-433" fmla="*/ 0 w 2762250"/>
              <a:gd name="connsiteY0-434" fmla="*/ 0 h 1547812"/>
              <a:gd name="connsiteX1-435" fmla="*/ 0 w 2762250"/>
              <a:gd name="connsiteY1-436" fmla="*/ 1547812 h 1547812"/>
              <a:gd name="connsiteX2-437" fmla="*/ 347663 w 2762250"/>
              <a:gd name="connsiteY2-438" fmla="*/ 902493 h 1547812"/>
              <a:gd name="connsiteX3-439" fmla="*/ 659606 w 2762250"/>
              <a:gd name="connsiteY3-440" fmla="*/ 609599 h 1547812"/>
              <a:gd name="connsiteX4-441" fmla="*/ 1135856 w 2762250"/>
              <a:gd name="connsiteY4-442" fmla="*/ 497681 h 1547812"/>
              <a:gd name="connsiteX5-443" fmla="*/ 1797844 w 2762250"/>
              <a:gd name="connsiteY5-444" fmla="*/ 433387 h 1547812"/>
              <a:gd name="connsiteX6-445" fmla="*/ 2438400 w 2762250"/>
              <a:gd name="connsiteY6-446" fmla="*/ 280987 h 1547812"/>
              <a:gd name="connsiteX7-447" fmla="*/ 2762250 w 2762250"/>
              <a:gd name="connsiteY7-448" fmla="*/ 4762 h 1547812"/>
              <a:gd name="connsiteX8-449" fmla="*/ 0 w 2762250"/>
              <a:gd name="connsiteY8-450" fmla="*/ 0 h 1547812"/>
              <a:gd name="connsiteX0-451" fmla="*/ 0 w 2762250"/>
              <a:gd name="connsiteY0-452" fmla="*/ 0 h 1547812"/>
              <a:gd name="connsiteX1-453" fmla="*/ 0 w 2762250"/>
              <a:gd name="connsiteY1-454" fmla="*/ 1547812 h 1547812"/>
              <a:gd name="connsiteX2-455" fmla="*/ 347663 w 2762250"/>
              <a:gd name="connsiteY2-456" fmla="*/ 902493 h 1547812"/>
              <a:gd name="connsiteX3-457" fmla="*/ 659606 w 2762250"/>
              <a:gd name="connsiteY3-458" fmla="*/ 609599 h 1547812"/>
              <a:gd name="connsiteX4-459" fmla="*/ 1135856 w 2762250"/>
              <a:gd name="connsiteY4-460" fmla="*/ 497681 h 1547812"/>
              <a:gd name="connsiteX5-461" fmla="*/ 1816894 w 2762250"/>
              <a:gd name="connsiteY5-462" fmla="*/ 461962 h 1547812"/>
              <a:gd name="connsiteX6-463" fmla="*/ 2438400 w 2762250"/>
              <a:gd name="connsiteY6-464" fmla="*/ 280987 h 1547812"/>
              <a:gd name="connsiteX7-465" fmla="*/ 2762250 w 2762250"/>
              <a:gd name="connsiteY7-466" fmla="*/ 4762 h 1547812"/>
              <a:gd name="connsiteX8-467" fmla="*/ 0 w 2762250"/>
              <a:gd name="connsiteY8-468" fmla="*/ 0 h 1547812"/>
              <a:gd name="connsiteX0-469" fmla="*/ 0 w 2762250"/>
              <a:gd name="connsiteY0-470" fmla="*/ 0 h 1547812"/>
              <a:gd name="connsiteX1-471" fmla="*/ 0 w 2762250"/>
              <a:gd name="connsiteY1-472" fmla="*/ 1547812 h 1547812"/>
              <a:gd name="connsiteX2-473" fmla="*/ 347663 w 2762250"/>
              <a:gd name="connsiteY2-474" fmla="*/ 902493 h 1547812"/>
              <a:gd name="connsiteX3-475" fmla="*/ 659606 w 2762250"/>
              <a:gd name="connsiteY3-476" fmla="*/ 609599 h 1547812"/>
              <a:gd name="connsiteX4-477" fmla="*/ 1135856 w 2762250"/>
              <a:gd name="connsiteY4-478" fmla="*/ 497681 h 1547812"/>
              <a:gd name="connsiteX5-479" fmla="*/ 1816894 w 2762250"/>
              <a:gd name="connsiteY5-480" fmla="*/ 461962 h 1547812"/>
              <a:gd name="connsiteX6-481" fmla="*/ 2407443 w 2762250"/>
              <a:gd name="connsiteY6-482" fmla="*/ 257175 h 1547812"/>
              <a:gd name="connsiteX7-483" fmla="*/ 2762250 w 2762250"/>
              <a:gd name="connsiteY7-484" fmla="*/ 4762 h 1547812"/>
              <a:gd name="connsiteX8-485" fmla="*/ 0 w 2762250"/>
              <a:gd name="connsiteY8-486" fmla="*/ 0 h 1547812"/>
              <a:gd name="connsiteX0-487" fmla="*/ 0 w 2762250"/>
              <a:gd name="connsiteY0-488" fmla="*/ 0 h 1547812"/>
              <a:gd name="connsiteX1-489" fmla="*/ 0 w 2762250"/>
              <a:gd name="connsiteY1-490" fmla="*/ 1547812 h 1547812"/>
              <a:gd name="connsiteX2-491" fmla="*/ 347663 w 2762250"/>
              <a:gd name="connsiteY2-492" fmla="*/ 902493 h 1547812"/>
              <a:gd name="connsiteX3-493" fmla="*/ 659606 w 2762250"/>
              <a:gd name="connsiteY3-494" fmla="*/ 609599 h 1547812"/>
              <a:gd name="connsiteX4-495" fmla="*/ 1135856 w 2762250"/>
              <a:gd name="connsiteY4-496" fmla="*/ 497681 h 1547812"/>
              <a:gd name="connsiteX5-497" fmla="*/ 1816894 w 2762250"/>
              <a:gd name="connsiteY5-498" fmla="*/ 461962 h 1547812"/>
              <a:gd name="connsiteX6-499" fmla="*/ 2383631 w 2762250"/>
              <a:gd name="connsiteY6-500" fmla="*/ 228600 h 1547812"/>
              <a:gd name="connsiteX7-501" fmla="*/ 2762250 w 2762250"/>
              <a:gd name="connsiteY7-502" fmla="*/ 4762 h 1547812"/>
              <a:gd name="connsiteX8-503" fmla="*/ 0 w 2762250"/>
              <a:gd name="connsiteY8-504" fmla="*/ 0 h 1547812"/>
              <a:gd name="connsiteX0-505" fmla="*/ 0 w 2762250"/>
              <a:gd name="connsiteY0-506" fmla="*/ 0 h 1547812"/>
              <a:gd name="connsiteX1-507" fmla="*/ 0 w 2762250"/>
              <a:gd name="connsiteY1-508" fmla="*/ 1547812 h 1547812"/>
              <a:gd name="connsiteX2-509" fmla="*/ 347663 w 2762250"/>
              <a:gd name="connsiteY2-510" fmla="*/ 902493 h 1547812"/>
              <a:gd name="connsiteX3-511" fmla="*/ 659606 w 2762250"/>
              <a:gd name="connsiteY3-512" fmla="*/ 609599 h 1547812"/>
              <a:gd name="connsiteX4-513" fmla="*/ 1135856 w 2762250"/>
              <a:gd name="connsiteY4-514" fmla="*/ 497681 h 1547812"/>
              <a:gd name="connsiteX5-515" fmla="*/ 1816894 w 2762250"/>
              <a:gd name="connsiteY5-516" fmla="*/ 461962 h 1547812"/>
              <a:gd name="connsiteX6-517" fmla="*/ 2393156 w 2762250"/>
              <a:gd name="connsiteY6-518" fmla="*/ 261937 h 1547812"/>
              <a:gd name="connsiteX7-519" fmla="*/ 2762250 w 2762250"/>
              <a:gd name="connsiteY7-520" fmla="*/ 4762 h 1547812"/>
              <a:gd name="connsiteX8-521" fmla="*/ 0 w 2762250"/>
              <a:gd name="connsiteY8-522" fmla="*/ 0 h 1547812"/>
              <a:gd name="connsiteX0-523" fmla="*/ 0 w 2762250"/>
              <a:gd name="connsiteY0-524" fmla="*/ 0 h 1547812"/>
              <a:gd name="connsiteX1-525" fmla="*/ 0 w 2762250"/>
              <a:gd name="connsiteY1-526" fmla="*/ 1547812 h 1547812"/>
              <a:gd name="connsiteX2-527" fmla="*/ 347663 w 2762250"/>
              <a:gd name="connsiteY2-528" fmla="*/ 902493 h 1547812"/>
              <a:gd name="connsiteX3-529" fmla="*/ 659606 w 2762250"/>
              <a:gd name="connsiteY3-530" fmla="*/ 609599 h 1547812"/>
              <a:gd name="connsiteX4-531" fmla="*/ 1135856 w 2762250"/>
              <a:gd name="connsiteY4-532" fmla="*/ 497681 h 1547812"/>
              <a:gd name="connsiteX5-533" fmla="*/ 1816894 w 2762250"/>
              <a:gd name="connsiteY5-534" fmla="*/ 461962 h 1547812"/>
              <a:gd name="connsiteX6-535" fmla="*/ 2393156 w 2762250"/>
              <a:gd name="connsiteY6-536" fmla="*/ 261937 h 1547812"/>
              <a:gd name="connsiteX7-537" fmla="*/ 2762250 w 2762250"/>
              <a:gd name="connsiteY7-538" fmla="*/ 4762 h 1547812"/>
              <a:gd name="connsiteX8-539" fmla="*/ 0 w 2762250"/>
              <a:gd name="connsiteY8-540" fmla="*/ 0 h 1547812"/>
              <a:gd name="connsiteX0-541" fmla="*/ 0 w 2762250"/>
              <a:gd name="connsiteY0-542" fmla="*/ 0 h 1547812"/>
              <a:gd name="connsiteX1-543" fmla="*/ 0 w 2762250"/>
              <a:gd name="connsiteY1-544" fmla="*/ 1547812 h 1547812"/>
              <a:gd name="connsiteX2-545" fmla="*/ 347663 w 2762250"/>
              <a:gd name="connsiteY2-546" fmla="*/ 902493 h 1547812"/>
              <a:gd name="connsiteX3-547" fmla="*/ 659606 w 2762250"/>
              <a:gd name="connsiteY3-548" fmla="*/ 609599 h 1547812"/>
              <a:gd name="connsiteX4-549" fmla="*/ 1135856 w 2762250"/>
              <a:gd name="connsiteY4-550" fmla="*/ 497681 h 1547812"/>
              <a:gd name="connsiteX5-551" fmla="*/ 1816894 w 2762250"/>
              <a:gd name="connsiteY5-552" fmla="*/ 461962 h 1547812"/>
              <a:gd name="connsiteX6-553" fmla="*/ 2393156 w 2762250"/>
              <a:gd name="connsiteY6-554" fmla="*/ 261937 h 1547812"/>
              <a:gd name="connsiteX7-555" fmla="*/ 2762250 w 2762250"/>
              <a:gd name="connsiteY7-556" fmla="*/ 4762 h 1547812"/>
              <a:gd name="connsiteX8-557" fmla="*/ 0 w 2762250"/>
              <a:gd name="connsiteY8-558" fmla="*/ 0 h 1547812"/>
              <a:gd name="connsiteX0-559" fmla="*/ 0 w 2688432"/>
              <a:gd name="connsiteY0-560" fmla="*/ 0 h 1547812"/>
              <a:gd name="connsiteX1-561" fmla="*/ 0 w 2688432"/>
              <a:gd name="connsiteY1-562" fmla="*/ 1547812 h 1547812"/>
              <a:gd name="connsiteX2-563" fmla="*/ 347663 w 2688432"/>
              <a:gd name="connsiteY2-564" fmla="*/ 902493 h 1547812"/>
              <a:gd name="connsiteX3-565" fmla="*/ 659606 w 2688432"/>
              <a:gd name="connsiteY3-566" fmla="*/ 609599 h 1547812"/>
              <a:gd name="connsiteX4-567" fmla="*/ 1135856 w 2688432"/>
              <a:gd name="connsiteY4-568" fmla="*/ 497681 h 1547812"/>
              <a:gd name="connsiteX5-569" fmla="*/ 1816894 w 2688432"/>
              <a:gd name="connsiteY5-570" fmla="*/ 461962 h 1547812"/>
              <a:gd name="connsiteX6-571" fmla="*/ 2393156 w 2688432"/>
              <a:gd name="connsiteY6-572" fmla="*/ 261937 h 1547812"/>
              <a:gd name="connsiteX7-573" fmla="*/ 2688432 w 2688432"/>
              <a:gd name="connsiteY7-574" fmla="*/ 0 h 1547812"/>
              <a:gd name="connsiteX8-575" fmla="*/ 0 w 2688432"/>
              <a:gd name="connsiteY8-576" fmla="*/ 0 h 1547812"/>
              <a:gd name="connsiteX0-577" fmla="*/ 0 w 2755107"/>
              <a:gd name="connsiteY0-578" fmla="*/ 0 h 1547812"/>
              <a:gd name="connsiteX1-579" fmla="*/ 0 w 2755107"/>
              <a:gd name="connsiteY1-580" fmla="*/ 1547812 h 1547812"/>
              <a:gd name="connsiteX2-581" fmla="*/ 347663 w 2755107"/>
              <a:gd name="connsiteY2-582" fmla="*/ 902493 h 1547812"/>
              <a:gd name="connsiteX3-583" fmla="*/ 659606 w 2755107"/>
              <a:gd name="connsiteY3-584" fmla="*/ 609599 h 1547812"/>
              <a:gd name="connsiteX4-585" fmla="*/ 1135856 w 2755107"/>
              <a:gd name="connsiteY4-586" fmla="*/ 497681 h 1547812"/>
              <a:gd name="connsiteX5-587" fmla="*/ 1816894 w 2755107"/>
              <a:gd name="connsiteY5-588" fmla="*/ 461962 h 1547812"/>
              <a:gd name="connsiteX6-589" fmla="*/ 2393156 w 2755107"/>
              <a:gd name="connsiteY6-590" fmla="*/ 261937 h 1547812"/>
              <a:gd name="connsiteX7-591" fmla="*/ 2755107 w 2755107"/>
              <a:gd name="connsiteY7-592" fmla="*/ 4762 h 1547812"/>
              <a:gd name="connsiteX8-593" fmla="*/ 0 w 2755107"/>
              <a:gd name="connsiteY8-594" fmla="*/ 0 h 1547812"/>
              <a:gd name="connsiteX0-595" fmla="*/ 0 w 2755107"/>
              <a:gd name="connsiteY0-596" fmla="*/ 0 h 1547812"/>
              <a:gd name="connsiteX1-597" fmla="*/ 0 w 2755107"/>
              <a:gd name="connsiteY1-598" fmla="*/ 1547812 h 1547812"/>
              <a:gd name="connsiteX2-599" fmla="*/ 347663 w 2755107"/>
              <a:gd name="connsiteY2-600" fmla="*/ 902493 h 1547812"/>
              <a:gd name="connsiteX3-601" fmla="*/ 659606 w 2755107"/>
              <a:gd name="connsiteY3-602" fmla="*/ 609599 h 1547812"/>
              <a:gd name="connsiteX4-603" fmla="*/ 1135856 w 2755107"/>
              <a:gd name="connsiteY4-604" fmla="*/ 497681 h 1547812"/>
              <a:gd name="connsiteX5-605" fmla="*/ 1816894 w 2755107"/>
              <a:gd name="connsiteY5-606" fmla="*/ 461962 h 1547812"/>
              <a:gd name="connsiteX6-607" fmla="*/ 2393156 w 2755107"/>
              <a:gd name="connsiteY6-608" fmla="*/ 261937 h 1547812"/>
              <a:gd name="connsiteX7-609" fmla="*/ 2755107 w 2755107"/>
              <a:gd name="connsiteY7-610" fmla="*/ 4762 h 1547812"/>
              <a:gd name="connsiteX8-611" fmla="*/ 0 w 2755107"/>
              <a:gd name="connsiteY8-612" fmla="*/ 0 h 1547812"/>
              <a:gd name="connsiteX0-613" fmla="*/ 0 w 2755107"/>
              <a:gd name="connsiteY0-614" fmla="*/ 0 h 1547812"/>
              <a:gd name="connsiteX1-615" fmla="*/ 0 w 2755107"/>
              <a:gd name="connsiteY1-616" fmla="*/ 1547812 h 1547812"/>
              <a:gd name="connsiteX2-617" fmla="*/ 347663 w 2755107"/>
              <a:gd name="connsiteY2-618" fmla="*/ 902493 h 1547812"/>
              <a:gd name="connsiteX3-619" fmla="*/ 659606 w 2755107"/>
              <a:gd name="connsiteY3-620" fmla="*/ 609599 h 1547812"/>
              <a:gd name="connsiteX4-621" fmla="*/ 1135856 w 2755107"/>
              <a:gd name="connsiteY4-622" fmla="*/ 497681 h 1547812"/>
              <a:gd name="connsiteX5-623" fmla="*/ 1816894 w 2755107"/>
              <a:gd name="connsiteY5-624" fmla="*/ 461962 h 1547812"/>
              <a:gd name="connsiteX6-625" fmla="*/ 2393156 w 2755107"/>
              <a:gd name="connsiteY6-626" fmla="*/ 261937 h 1547812"/>
              <a:gd name="connsiteX7-627" fmla="*/ 2755107 w 2755107"/>
              <a:gd name="connsiteY7-628" fmla="*/ 4762 h 1547812"/>
              <a:gd name="connsiteX8-629" fmla="*/ 0 w 2755107"/>
              <a:gd name="connsiteY8-630" fmla="*/ 0 h 154781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</a:cxnLst>
            <a:rect l="l" t="t" r="r" b="b"/>
            <a:pathLst>
              <a:path w="2755107" h="1547812">
                <a:moveTo>
                  <a:pt x="0" y="0"/>
                </a:moveTo>
                <a:lnTo>
                  <a:pt x="0" y="1547812"/>
                </a:lnTo>
                <a:lnTo>
                  <a:pt x="347663" y="902493"/>
                </a:lnTo>
                <a:cubicBezTo>
                  <a:pt x="439738" y="773112"/>
                  <a:pt x="555625" y="650874"/>
                  <a:pt x="659606" y="609599"/>
                </a:cubicBezTo>
                <a:cubicBezTo>
                  <a:pt x="829468" y="543718"/>
                  <a:pt x="965993" y="520699"/>
                  <a:pt x="1135856" y="497681"/>
                </a:cubicBezTo>
                <a:cubicBezTo>
                  <a:pt x="1369219" y="481012"/>
                  <a:pt x="1593056" y="502443"/>
                  <a:pt x="1816894" y="461962"/>
                </a:cubicBezTo>
                <a:cubicBezTo>
                  <a:pt x="2030413" y="419100"/>
                  <a:pt x="2215355" y="357186"/>
                  <a:pt x="2393156" y="261937"/>
                </a:cubicBezTo>
                <a:cubicBezTo>
                  <a:pt x="2537618" y="159542"/>
                  <a:pt x="2648745" y="107156"/>
                  <a:pt x="2755107" y="4762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E0F9FC"/>
              </a:gs>
              <a:gs pos="100000">
                <a:srgbClr val="A2F3FC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等腰三角形 5"/>
          <p:cNvSpPr/>
          <p:nvPr/>
        </p:nvSpPr>
        <p:spPr>
          <a:xfrm rot="10800000">
            <a:off x="0" y="-8416"/>
            <a:ext cx="802049" cy="452438"/>
          </a:xfrm>
          <a:prstGeom prst="triangle">
            <a:avLst>
              <a:gd name="adj" fmla="val 100000"/>
            </a:avLst>
          </a:prstGeom>
          <a:gradFill flip="none" rotWithShape="1">
            <a:gsLst>
              <a:gs pos="99000">
                <a:srgbClr val="5B87E9"/>
              </a:gs>
              <a:gs pos="0">
                <a:srgbClr val="5ED4F1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任意多边形: 形状 13"/>
          <p:cNvSpPr/>
          <p:nvPr/>
        </p:nvSpPr>
        <p:spPr>
          <a:xfrm>
            <a:off x="6159339" y="3139605"/>
            <a:ext cx="6041897" cy="3727199"/>
          </a:xfrm>
          <a:custGeom>
            <a:avLst/>
            <a:gdLst>
              <a:gd name="connsiteX0" fmla="*/ 1126836 w 6031345"/>
              <a:gd name="connsiteY0" fmla="*/ 3777673 h 3777673"/>
              <a:gd name="connsiteX1" fmla="*/ 249382 w 6031345"/>
              <a:gd name="connsiteY1" fmla="*/ 3260437 h 3777673"/>
              <a:gd name="connsiteX2" fmla="*/ 0 w 6031345"/>
              <a:gd name="connsiteY2" fmla="*/ 2817091 h 3777673"/>
              <a:gd name="connsiteX3" fmla="*/ 18473 w 6031345"/>
              <a:gd name="connsiteY3" fmla="*/ 2373746 h 3777673"/>
              <a:gd name="connsiteX4" fmla="*/ 350982 w 6031345"/>
              <a:gd name="connsiteY4" fmla="*/ 2078182 h 3777673"/>
              <a:gd name="connsiteX5" fmla="*/ 3879273 w 6031345"/>
              <a:gd name="connsiteY5" fmla="*/ 64655 h 3777673"/>
              <a:gd name="connsiteX6" fmla="*/ 4147127 w 6031345"/>
              <a:gd name="connsiteY6" fmla="*/ 0 h 3777673"/>
              <a:gd name="connsiteX7" fmla="*/ 4599709 w 6031345"/>
              <a:gd name="connsiteY7" fmla="*/ 157018 h 3777673"/>
              <a:gd name="connsiteX8" fmla="*/ 6031345 w 6031345"/>
              <a:gd name="connsiteY8" fmla="*/ 1006764 h 3777673"/>
              <a:gd name="connsiteX9" fmla="*/ 6031345 w 6031345"/>
              <a:gd name="connsiteY9" fmla="*/ 3740727 h 3777673"/>
              <a:gd name="connsiteX10" fmla="*/ 1126836 w 6031345"/>
              <a:gd name="connsiteY10" fmla="*/ 3777673 h 3777673"/>
              <a:gd name="connsiteX0-1" fmla="*/ 1126836 w 6031345"/>
              <a:gd name="connsiteY0-2" fmla="*/ 3777673 h 3777673"/>
              <a:gd name="connsiteX1-3" fmla="*/ 249382 w 6031345"/>
              <a:gd name="connsiteY1-4" fmla="*/ 3260437 h 3777673"/>
              <a:gd name="connsiteX2-5" fmla="*/ 0 w 6031345"/>
              <a:gd name="connsiteY2-6" fmla="*/ 2817091 h 3777673"/>
              <a:gd name="connsiteX3-7" fmla="*/ 18473 w 6031345"/>
              <a:gd name="connsiteY3-8" fmla="*/ 2373746 h 3777673"/>
              <a:gd name="connsiteX4-9" fmla="*/ 350982 w 6031345"/>
              <a:gd name="connsiteY4-10" fmla="*/ 2078182 h 3777673"/>
              <a:gd name="connsiteX5-11" fmla="*/ 3879273 w 6031345"/>
              <a:gd name="connsiteY5-12" fmla="*/ 64655 h 3777673"/>
              <a:gd name="connsiteX6-13" fmla="*/ 4147127 w 6031345"/>
              <a:gd name="connsiteY6-14" fmla="*/ 0 h 3777673"/>
              <a:gd name="connsiteX7-15" fmla="*/ 4599709 w 6031345"/>
              <a:gd name="connsiteY7-16" fmla="*/ 157018 h 3777673"/>
              <a:gd name="connsiteX8-17" fmla="*/ 6031345 w 6031345"/>
              <a:gd name="connsiteY8-18" fmla="*/ 1006764 h 3777673"/>
              <a:gd name="connsiteX9-19" fmla="*/ 6031345 w 6031345"/>
              <a:gd name="connsiteY9-20" fmla="*/ 3740727 h 3777673"/>
              <a:gd name="connsiteX10-21" fmla="*/ 1126836 w 6031345"/>
              <a:gd name="connsiteY10-22" fmla="*/ 3777673 h 3777673"/>
              <a:gd name="connsiteX0-23" fmla="*/ 1126836 w 6031345"/>
              <a:gd name="connsiteY0-24" fmla="*/ 3777673 h 3777673"/>
              <a:gd name="connsiteX1-25" fmla="*/ 249382 w 6031345"/>
              <a:gd name="connsiteY1-26" fmla="*/ 3260437 h 3777673"/>
              <a:gd name="connsiteX2-27" fmla="*/ 0 w 6031345"/>
              <a:gd name="connsiteY2-28" fmla="*/ 2817091 h 3777673"/>
              <a:gd name="connsiteX3-29" fmla="*/ 18473 w 6031345"/>
              <a:gd name="connsiteY3-30" fmla="*/ 2373746 h 3777673"/>
              <a:gd name="connsiteX4-31" fmla="*/ 350982 w 6031345"/>
              <a:gd name="connsiteY4-32" fmla="*/ 2078182 h 3777673"/>
              <a:gd name="connsiteX5-33" fmla="*/ 3879273 w 6031345"/>
              <a:gd name="connsiteY5-34" fmla="*/ 64655 h 3777673"/>
              <a:gd name="connsiteX6-35" fmla="*/ 4147127 w 6031345"/>
              <a:gd name="connsiteY6-36" fmla="*/ 0 h 3777673"/>
              <a:gd name="connsiteX7-37" fmla="*/ 4599709 w 6031345"/>
              <a:gd name="connsiteY7-38" fmla="*/ 157018 h 3777673"/>
              <a:gd name="connsiteX8-39" fmla="*/ 6031345 w 6031345"/>
              <a:gd name="connsiteY8-40" fmla="*/ 1006764 h 3777673"/>
              <a:gd name="connsiteX9-41" fmla="*/ 6031345 w 6031345"/>
              <a:gd name="connsiteY9-42" fmla="*/ 3740727 h 3777673"/>
              <a:gd name="connsiteX10-43" fmla="*/ 1126836 w 6031345"/>
              <a:gd name="connsiteY10-44" fmla="*/ 3777673 h 3777673"/>
              <a:gd name="connsiteX0-45" fmla="*/ 1157699 w 6062208"/>
              <a:gd name="connsiteY0-46" fmla="*/ 3777673 h 3777673"/>
              <a:gd name="connsiteX1-47" fmla="*/ 280245 w 6062208"/>
              <a:gd name="connsiteY1-48" fmla="*/ 3260437 h 3777673"/>
              <a:gd name="connsiteX2-49" fmla="*/ 30863 w 6062208"/>
              <a:gd name="connsiteY2-50" fmla="*/ 2817091 h 3777673"/>
              <a:gd name="connsiteX3-51" fmla="*/ 49336 w 6062208"/>
              <a:gd name="connsiteY3-52" fmla="*/ 2373746 h 3777673"/>
              <a:gd name="connsiteX4-53" fmla="*/ 381845 w 6062208"/>
              <a:gd name="connsiteY4-54" fmla="*/ 2078182 h 3777673"/>
              <a:gd name="connsiteX5-55" fmla="*/ 3910136 w 6062208"/>
              <a:gd name="connsiteY5-56" fmla="*/ 64655 h 3777673"/>
              <a:gd name="connsiteX6-57" fmla="*/ 4177990 w 6062208"/>
              <a:gd name="connsiteY6-58" fmla="*/ 0 h 3777673"/>
              <a:gd name="connsiteX7-59" fmla="*/ 4630572 w 6062208"/>
              <a:gd name="connsiteY7-60" fmla="*/ 157018 h 3777673"/>
              <a:gd name="connsiteX8-61" fmla="*/ 6062208 w 6062208"/>
              <a:gd name="connsiteY8-62" fmla="*/ 1006764 h 3777673"/>
              <a:gd name="connsiteX9-63" fmla="*/ 6062208 w 6062208"/>
              <a:gd name="connsiteY9-64" fmla="*/ 3740727 h 3777673"/>
              <a:gd name="connsiteX10-65" fmla="*/ 1157699 w 6062208"/>
              <a:gd name="connsiteY10-66" fmla="*/ 3777673 h 3777673"/>
              <a:gd name="connsiteX0-67" fmla="*/ 1135613 w 6040122"/>
              <a:gd name="connsiteY0-68" fmla="*/ 3777673 h 3777673"/>
              <a:gd name="connsiteX1-69" fmla="*/ 258159 w 6040122"/>
              <a:gd name="connsiteY1-70" fmla="*/ 3260437 h 3777673"/>
              <a:gd name="connsiteX2-71" fmla="*/ 8777 w 6040122"/>
              <a:gd name="connsiteY2-72" fmla="*/ 2817091 h 3777673"/>
              <a:gd name="connsiteX3-73" fmla="*/ 27250 w 6040122"/>
              <a:gd name="connsiteY3-74" fmla="*/ 2373746 h 3777673"/>
              <a:gd name="connsiteX4-75" fmla="*/ 359759 w 6040122"/>
              <a:gd name="connsiteY4-76" fmla="*/ 2078182 h 3777673"/>
              <a:gd name="connsiteX5-77" fmla="*/ 3888050 w 6040122"/>
              <a:gd name="connsiteY5-78" fmla="*/ 64655 h 3777673"/>
              <a:gd name="connsiteX6-79" fmla="*/ 4155904 w 6040122"/>
              <a:gd name="connsiteY6-80" fmla="*/ 0 h 3777673"/>
              <a:gd name="connsiteX7-81" fmla="*/ 4608486 w 6040122"/>
              <a:gd name="connsiteY7-82" fmla="*/ 157018 h 3777673"/>
              <a:gd name="connsiteX8-83" fmla="*/ 6040122 w 6040122"/>
              <a:gd name="connsiteY8-84" fmla="*/ 1006764 h 3777673"/>
              <a:gd name="connsiteX9-85" fmla="*/ 6040122 w 6040122"/>
              <a:gd name="connsiteY9-86" fmla="*/ 3740727 h 3777673"/>
              <a:gd name="connsiteX10-87" fmla="*/ 1135613 w 6040122"/>
              <a:gd name="connsiteY10-88" fmla="*/ 3777673 h 3777673"/>
              <a:gd name="connsiteX0-89" fmla="*/ 1135613 w 6040122"/>
              <a:gd name="connsiteY0-90" fmla="*/ 3777673 h 3777673"/>
              <a:gd name="connsiteX1-91" fmla="*/ 258159 w 6040122"/>
              <a:gd name="connsiteY1-92" fmla="*/ 3260437 h 3777673"/>
              <a:gd name="connsiteX2-93" fmla="*/ 8777 w 6040122"/>
              <a:gd name="connsiteY2-94" fmla="*/ 2817091 h 3777673"/>
              <a:gd name="connsiteX3-95" fmla="*/ 27250 w 6040122"/>
              <a:gd name="connsiteY3-96" fmla="*/ 2373746 h 3777673"/>
              <a:gd name="connsiteX4-97" fmla="*/ 359759 w 6040122"/>
              <a:gd name="connsiteY4-98" fmla="*/ 2078182 h 3777673"/>
              <a:gd name="connsiteX5-99" fmla="*/ 3888050 w 6040122"/>
              <a:gd name="connsiteY5-100" fmla="*/ 64655 h 3777673"/>
              <a:gd name="connsiteX6-101" fmla="*/ 4155904 w 6040122"/>
              <a:gd name="connsiteY6-102" fmla="*/ 0 h 3777673"/>
              <a:gd name="connsiteX7-103" fmla="*/ 4608486 w 6040122"/>
              <a:gd name="connsiteY7-104" fmla="*/ 157018 h 3777673"/>
              <a:gd name="connsiteX8-105" fmla="*/ 6040122 w 6040122"/>
              <a:gd name="connsiteY8-106" fmla="*/ 1006764 h 3777673"/>
              <a:gd name="connsiteX9-107" fmla="*/ 6040122 w 6040122"/>
              <a:gd name="connsiteY9-108" fmla="*/ 3740727 h 3777673"/>
              <a:gd name="connsiteX10-109" fmla="*/ 1135613 w 6040122"/>
              <a:gd name="connsiteY10-110" fmla="*/ 3777673 h 3777673"/>
              <a:gd name="connsiteX0-111" fmla="*/ 1144247 w 6048756"/>
              <a:gd name="connsiteY0-112" fmla="*/ 3777673 h 3777673"/>
              <a:gd name="connsiteX1-113" fmla="*/ 266793 w 6048756"/>
              <a:gd name="connsiteY1-114" fmla="*/ 3260437 h 3777673"/>
              <a:gd name="connsiteX2-115" fmla="*/ 17411 w 6048756"/>
              <a:gd name="connsiteY2-116" fmla="*/ 2817091 h 3777673"/>
              <a:gd name="connsiteX3-117" fmla="*/ 35884 w 6048756"/>
              <a:gd name="connsiteY3-118" fmla="*/ 2373746 h 3777673"/>
              <a:gd name="connsiteX4-119" fmla="*/ 368393 w 6048756"/>
              <a:gd name="connsiteY4-120" fmla="*/ 2078182 h 3777673"/>
              <a:gd name="connsiteX5-121" fmla="*/ 3896684 w 6048756"/>
              <a:gd name="connsiteY5-122" fmla="*/ 64655 h 3777673"/>
              <a:gd name="connsiteX6-123" fmla="*/ 4164538 w 6048756"/>
              <a:gd name="connsiteY6-124" fmla="*/ 0 h 3777673"/>
              <a:gd name="connsiteX7-125" fmla="*/ 4617120 w 6048756"/>
              <a:gd name="connsiteY7-126" fmla="*/ 157018 h 3777673"/>
              <a:gd name="connsiteX8-127" fmla="*/ 6048756 w 6048756"/>
              <a:gd name="connsiteY8-128" fmla="*/ 1006764 h 3777673"/>
              <a:gd name="connsiteX9-129" fmla="*/ 6048756 w 6048756"/>
              <a:gd name="connsiteY9-130" fmla="*/ 3740727 h 3777673"/>
              <a:gd name="connsiteX10-131" fmla="*/ 1144247 w 6048756"/>
              <a:gd name="connsiteY10-132" fmla="*/ 3777673 h 3777673"/>
              <a:gd name="connsiteX0-133" fmla="*/ 1144247 w 6048756"/>
              <a:gd name="connsiteY0-134" fmla="*/ 3777673 h 3777673"/>
              <a:gd name="connsiteX1-135" fmla="*/ 266793 w 6048756"/>
              <a:gd name="connsiteY1-136" fmla="*/ 3260437 h 3777673"/>
              <a:gd name="connsiteX2-137" fmla="*/ 17411 w 6048756"/>
              <a:gd name="connsiteY2-138" fmla="*/ 2817091 h 3777673"/>
              <a:gd name="connsiteX3-139" fmla="*/ 35884 w 6048756"/>
              <a:gd name="connsiteY3-140" fmla="*/ 2373746 h 3777673"/>
              <a:gd name="connsiteX4-141" fmla="*/ 368393 w 6048756"/>
              <a:gd name="connsiteY4-142" fmla="*/ 2078182 h 3777673"/>
              <a:gd name="connsiteX5-143" fmla="*/ 3896684 w 6048756"/>
              <a:gd name="connsiteY5-144" fmla="*/ 64655 h 3777673"/>
              <a:gd name="connsiteX6-145" fmla="*/ 4164538 w 6048756"/>
              <a:gd name="connsiteY6-146" fmla="*/ 0 h 3777673"/>
              <a:gd name="connsiteX7-147" fmla="*/ 4617120 w 6048756"/>
              <a:gd name="connsiteY7-148" fmla="*/ 157018 h 3777673"/>
              <a:gd name="connsiteX8-149" fmla="*/ 6048756 w 6048756"/>
              <a:gd name="connsiteY8-150" fmla="*/ 1006764 h 3777673"/>
              <a:gd name="connsiteX9-151" fmla="*/ 6048756 w 6048756"/>
              <a:gd name="connsiteY9-152" fmla="*/ 3740727 h 3777673"/>
              <a:gd name="connsiteX10-153" fmla="*/ 1144247 w 6048756"/>
              <a:gd name="connsiteY10-154" fmla="*/ 3777673 h 3777673"/>
              <a:gd name="connsiteX0-155" fmla="*/ 1144247 w 6048756"/>
              <a:gd name="connsiteY0-156" fmla="*/ 3777673 h 3777673"/>
              <a:gd name="connsiteX1-157" fmla="*/ 266793 w 6048756"/>
              <a:gd name="connsiteY1-158" fmla="*/ 3260437 h 3777673"/>
              <a:gd name="connsiteX2-159" fmla="*/ 17411 w 6048756"/>
              <a:gd name="connsiteY2-160" fmla="*/ 2817091 h 3777673"/>
              <a:gd name="connsiteX3-161" fmla="*/ 35884 w 6048756"/>
              <a:gd name="connsiteY3-162" fmla="*/ 2373746 h 3777673"/>
              <a:gd name="connsiteX4-163" fmla="*/ 368393 w 6048756"/>
              <a:gd name="connsiteY4-164" fmla="*/ 2078182 h 3777673"/>
              <a:gd name="connsiteX5-165" fmla="*/ 3896684 w 6048756"/>
              <a:gd name="connsiteY5-166" fmla="*/ 64655 h 3777673"/>
              <a:gd name="connsiteX6-167" fmla="*/ 4164538 w 6048756"/>
              <a:gd name="connsiteY6-168" fmla="*/ 0 h 3777673"/>
              <a:gd name="connsiteX7-169" fmla="*/ 4617120 w 6048756"/>
              <a:gd name="connsiteY7-170" fmla="*/ 157018 h 3777673"/>
              <a:gd name="connsiteX8-171" fmla="*/ 6048756 w 6048756"/>
              <a:gd name="connsiteY8-172" fmla="*/ 1006764 h 3777673"/>
              <a:gd name="connsiteX9-173" fmla="*/ 6048756 w 6048756"/>
              <a:gd name="connsiteY9-174" fmla="*/ 3740727 h 3777673"/>
              <a:gd name="connsiteX10-175" fmla="*/ 1144247 w 6048756"/>
              <a:gd name="connsiteY10-176" fmla="*/ 3777673 h 3777673"/>
              <a:gd name="connsiteX0-177" fmla="*/ 1144247 w 6048756"/>
              <a:gd name="connsiteY0-178" fmla="*/ 3778446 h 3778446"/>
              <a:gd name="connsiteX1-179" fmla="*/ 266793 w 6048756"/>
              <a:gd name="connsiteY1-180" fmla="*/ 3261210 h 3778446"/>
              <a:gd name="connsiteX2-181" fmla="*/ 17411 w 6048756"/>
              <a:gd name="connsiteY2-182" fmla="*/ 2817864 h 3778446"/>
              <a:gd name="connsiteX3-183" fmla="*/ 35884 w 6048756"/>
              <a:gd name="connsiteY3-184" fmla="*/ 2374519 h 3778446"/>
              <a:gd name="connsiteX4-185" fmla="*/ 368393 w 6048756"/>
              <a:gd name="connsiteY4-186" fmla="*/ 2078955 h 3778446"/>
              <a:gd name="connsiteX5-187" fmla="*/ 3896684 w 6048756"/>
              <a:gd name="connsiteY5-188" fmla="*/ 65428 h 3778446"/>
              <a:gd name="connsiteX6-189" fmla="*/ 4164538 w 6048756"/>
              <a:gd name="connsiteY6-190" fmla="*/ 773 h 3778446"/>
              <a:gd name="connsiteX7-191" fmla="*/ 4617120 w 6048756"/>
              <a:gd name="connsiteY7-192" fmla="*/ 157791 h 3778446"/>
              <a:gd name="connsiteX8-193" fmla="*/ 6048756 w 6048756"/>
              <a:gd name="connsiteY8-194" fmla="*/ 1007537 h 3778446"/>
              <a:gd name="connsiteX9-195" fmla="*/ 6048756 w 6048756"/>
              <a:gd name="connsiteY9-196" fmla="*/ 3741500 h 3778446"/>
              <a:gd name="connsiteX10-197" fmla="*/ 1144247 w 6048756"/>
              <a:gd name="connsiteY10-198" fmla="*/ 3778446 h 3778446"/>
              <a:gd name="connsiteX0-199" fmla="*/ 1144247 w 6048756"/>
              <a:gd name="connsiteY0-200" fmla="*/ 3778446 h 3778446"/>
              <a:gd name="connsiteX1-201" fmla="*/ 266793 w 6048756"/>
              <a:gd name="connsiteY1-202" fmla="*/ 3261210 h 3778446"/>
              <a:gd name="connsiteX2-203" fmla="*/ 17411 w 6048756"/>
              <a:gd name="connsiteY2-204" fmla="*/ 2817864 h 3778446"/>
              <a:gd name="connsiteX3-205" fmla="*/ 35884 w 6048756"/>
              <a:gd name="connsiteY3-206" fmla="*/ 2374519 h 3778446"/>
              <a:gd name="connsiteX4-207" fmla="*/ 368393 w 6048756"/>
              <a:gd name="connsiteY4-208" fmla="*/ 2078955 h 3778446"/>
              <a:gd name="connsiteX5-209" fmla="*/ 3896684 w 6048756"/>
              <a:gd name="connsiteY5-210" fmla="*/ 65428 h 3778446"/>
              <a:gd name="connsiteX6-211" fmla="*/ 4164538 w 6048756"/>
              <a:gd name="connsiteY6-212" fmla="*/ 773 h 3778446"/>
              <a:gd name="connsiteX7-213" fmla="*/ 4617120 w 6048756"/>
              <a:gd name="connsiteY7-214" fmla="*/ 157791 h 3778446"/>
              <a:gd name="connsiteX8-215" fmla="*/ 6048756 w 6048756"/>
              <a:gd name="connsiteY8-216" fmla="*/ 1007537 h 3778446"/>
              <a:gd name="connsiteX9-217" fmla="*/ 6048756 w 6048756"/>
              <a:gd name="connsiteY9-218" fmla="*/ 3741500 h 3778446"/>
              <a:gd name="connsiteX10-219" fmla="*/ 1144247 w 6048756"/>
              <a:gd name="connsiteY10-220" fmla="*/ 3778446 h 3778446"/>
              <a:gd name="connsiteX0-221" fmla="*/ 1144247 w 6048756"/>
              <a:gd name="connsiteY0-222" fmla="*/ 3778446 h 3778446"/>
              <a:gd name="connsiteX1-223" fmla="*/ 266793 w 6048756"/>
              <a:gd name="connsiteY1-224" fmla="*/ 3261210 h 3778446"/>
              <a:gd name="connsiteX2-225" fmla="*/ 17411 w 6048756"/>
              <a:gd name="connsiteY2-226" fmla="*/ 2817864 h 3778446"/>
              <a:gd name="connsiteX3-227" fmla="*/ 35884 w 6048756"/>
              <a:gd name="connsiteY3-228" fmla="*/ 2374519 h 3778446"/>
              <a:gd name="connsiteX4-229" fmla="*/ 368393 w 6048756"/>
              <a:gd name="connsiteY4-230" fmla="*/ 2078955 h 3778446"/>
              <a:gd name="connsiteX5-231" fmla="*/ 3896684 w 6048756"/>
              <a:gd name="connsiteY5-232" fmla="*/ 65428 h 3778446"/>
              <a:gd name="connsiteX6-233" fmla="*/ 4164538 w 6048756"/>
              <a:gd name="connsiteY6-234" fmla="*/ 773 h 3778446"/>
              <a:gd name="connsiteX7-235" fmla="*/ 4617120 w 6048756"/>
              <a:gd name="connsiteY7-236" fmla="*/ 157791 h 3778446"/>
              <a:gd name="connsiteX8-237" fmla="*/ 6048756 w 6048756"/>
              <a:gd name="connsiteY8-238" fmla="*/ 1007537 h 3778446"/>
              <a:gd name="connsiteX9-239" fmla="*/ 6048756 w 6048756"/>
              <a:gd name="connsiteY9-240" fmla="*/ 3741500 h 3778446"/>
              <a:gd name="connsiteX10-241" fmla="*/ 1144247 w 6048756"/>
              <a:gd name="connsiteY10-242" fmla="*/ 3778446 h 3778446"/>
              <a:gd name="connsiteX0-243" fmla="*/ 1144247 w 6048756"/>
              <a:gd name="connsiteY0-244" fmla="*/ 3800217 h 3800217"/>
              <a:gd name="connsiteX1-245" fmla="*/ 266793 w 6048756"/>
              <a:gd name="connsiteY1-246" fmla="*/ 3282981 h 3800217"/>
              <a:gd name="connsiteX2-247" fmla="*/ 17411 w 6048756"/>
              <a:gd name="connsiteY2-248" fmla="*/ 2839635 h 3800217"/>
              <a:gd name="connsiteX3-249" fmla="*/ 35884 w 6048756"/>
              <a:gd name="connsiteY3-250" fmla="*/ 2396290 h 3800217"/>
              <a:gd name="connsiteX4-251" fmla="*/ 368393 w 6048756"/>
              <a:gd name="connsiteY4-252" fmla="*/ 2100726 h 3800217"/>
              <a:gd name="connsiteX5-253" fmla="*/ 3896684 w 6048756"/>
              <a:gd name="connsiteY5-254" fmla="*/ 87199 h 3800217"/>
              <a:gd name="connsiteX6-255" fmla="*/ 4215338 w 6048756"/>
              <a:gd name="connsiteY6-256" fmla="*/ 319 h 3800217"/>
              <a:gd name="connsiteX7-257" fmla="*/ 4617120 w 6048756"/>
              <a:gd name="connsiteY7-258" fmla="*/ 179562 h 3800217"/>
              <a:gd name="connsiteX8-259" fmla="*/ 6048756 w 6048756"/>
              <a:gd name="connsiteY8-260" fmla="*/ 1029308 h 3800217"/>
              <a:gd name="connsiteX9-261" fmla="*/ 6048756 w 6048756"/>
              <a:gd name="connsiteY9-262" fmla="*/ 3763271 h 3800217"/>
              <a:gd name="connsiteX10-263" fmla="*/ 1144247 w 6048756"/>
              <a:gd name="connsiteY10-264" fmla="*/ 3800217 h 3800217"/>
              <a:gd name="connsiteX0-265" fmla="*/ 1144247 w 6048756"/>
              <a:gd name="connsiteY0-266" fmla="*/ 3800217 h 3800217"/>
              <a:gd name="connsiteX1-267" fmla="*/ 266793 w 6048756"/>
              <a:gd name="connsiteY1-268" fmla="*/ 3282981 h 3800217"/>
              <a:gd name="connsiteX2-269" fmla="*/ 17411 w 6048756"/>
              <a:gd name="connsiteY2-270" fmla="*/ 2839635 h 3800217"/>
              <a:gd name="connsiteX3-271" fmla="*/ 35884 w 6048756"/>
              <a:gd name="connsiteY3-272" fmla="*/ 2396290 h 3800217"/>
              <a:gd name="connsiteX4-273" fmla="*/ 368393 w 6048756"/>
              <a:gd name="connsiteY4-274" fmla="*/ 2100726 h 3800217"/>
              <a:gd name="connsiteX5-275" fmla="*/ 3896684 w 6048756"/>
              <a:gd name="connsiteY5-276" fmla="*/ 87199 h 3800217"/>
              <a:gd name="connsiteX6-277" fmla="*/ 4215338 w 6048756"/>
              <a:gd name="connsiteY6-278" fmla="*/ 319 h 3800217"/>
              <a:gd name="connsiteX7-279" fmla="*/ 4617120 w 6048756"/>
              <a:gd name="connsiteY7-280" fmla="*/ 179562 h 3800217"/>
              <a:gd name="connsiteX8-281" fmla="*/ 6048756 w 6048756"/>
              <a:gd name="connsiteY8-282" fmla="*/ 1029308 h 3800217"/>
              <a:gd name="connsiteX9-283" fmla="*/ 6048756 w 6048756"/>
              <a:gd name="connsiteY9-284" fmla="*/ 3763271 h 3800217"/>
              <a:gd name="connsiteX10-285" fmla="*/ 1144247 w 6048756"/>
              <a:gd name="connsiteY10-286" fmla="*/ 3800217 h 3800217"/>
              <a:gd name="connsiteX0-287" fmla="*/ 1144247 w 6048756"/>
              <a:gd name="connsiteY0-288" fmla="*/ 3800217 h 3800217"/>
              <a:gd name="connsiteX1-289" fmla="*/ 266793 w 6048756"/>
              <a:gd name="connsiteY1-290" fmla="*/ 3282981 h 3800217"/>
              <a:gd name="connsiteX2-291" fmla="*/ 17411 w 6048756"/>
              <a:gd name="connsiteY2-292" fmla="*/ 2839635 h 3800217"/>
              <a:gd name="connsiteX3-293" fmla="*/ 35884 w 6048756"/>
              <a:gd name="connsiteY3-294" fmla="*/ 2396290 h 3800217"/>
              <a:gd name="connsiteX4-295" fmla="*/ 368393 w 6048756"/>
              <a:gd name="connsiteY4-296" fmla="*/ 2100726 h 3800217"/>
              <a:gd name="connsiteX5-297" fmla="*/ 3896684 w 6048756"/>
              <a:gd name="connsiteY5-298" fmla="*/ 87199 h 3800217"/>
              <a:gd name="connsiteX6-299" fmla="*/ 4215338 w 6048756"/>
              <a:gd name="connsiteY6-300" fmla="*/ 319 h 3800217"/>
              <a:gd name="connsiteX7-301" fmla="*/ 4617120 w 6048756"/>
              <a:gd name="connsiteY7-302" fmla="*/ 179562 h 3800217"/>
              <a:gd name="connsiteX8-303" fmla="*/ 6048756 w 6048756"/>
              <a:gd name="connsiteY8-304" fmla="*/ 1029308 h 3800217"/>
              <a:gd name="connsiteX9-305" fmla="*/ 6048756 w 6048756"/>
              <a:gd name="connsiteY9-306" fmla="*/ 3763271 h 3800217"/>
              <a:gd name="connsiteX10-307" fmla="*/ 1144247 w 6048756"/>
              <a:gd name="connsiteY10-308" fmla="*/ 3800217 h 3800217"/>
              <a:gd name="connsiteX0-309" fmla="*/ 1144247 w 6048756"/>
              <a:gd name="connsiteY0-310" fmla="*/ 3800217 h 3800217"/>
              <a:gd name="connsiteX1-311" fmla="*/ 266793 w 6048756"/>
              <a:gd name="connsiteY1-312" fmla="*/ 3282981 h 3800217"/>
              <a:gd name="connsiteX2-313" fmla="*/ 17411 w 6048756"/>
              <a:gd name="connsiteY2-314" fmla="*/ 2839635 h 3800217"/>
              <a:gd name="connsiteX3-315" fmla="*/ 35884 w 6048756"/>
              <a:gd name="connsiteY3-316" fmla="*/ 2396290 h 3800217"/>
              <a:gd name="connsiteX4-317" fmla="*/ 368393 w 6048756"/>
              <a:gd name="connsiteY4-318" fmla="*/ 2100726 h 3800217"/>
              <a:gd name="connsiteX5-319" fmla="*/ 3896684 w 6048756"/>
              <a:gd name="connsiteY5-320" fmla="*/ 87199 h 3800217"/>
              <a:gd name="connsiteX6-321" fmla="*/ 4215338 w 6048756"/>
              <a:gd name="connsiteY6-322" fmla="*/ 319 h 3800217"/>
              <a:gd name="connsiteX7-323" fmla="*/ 4617120 w 6048756"/>
              <a:gd name="connsiteY7-324" fmla="*/ 179562 h 3800217"/>
              <a:gd name="connsiteX8-325" fmla="*/ 6048756 w 6048756"/>
              <a:gd name="connsiteY8-326" fmla="*/ 1029308 h 3800217"/>
              <a:gd name="connsiteX9-327" fmla="*/ 6048756 w 6048756"/>
              <a:gd name="connsiteY9-328" fmla="*/ 3763271 h 3800217"/>
              <a:gd name="connsiteX10-329" fmla="*/ 1144247 w 6048756"/>
              <a:gd name="connsiteY10-330" fmla="*/ 3800217 h 3800217"/>
              <a:gd name="connsiteX0-331" fmla="*/ 1137388 w 6041897"/>
              <a:gd name="connsiteY0-332" fmla="*/ 3800217 h 3800217"/>
              <a:gd name="connsiteX1-333" fmla="*/ 259934 w 6041897"/>
              <a:gd name="connsiteY1-334" fmla="*/ 3282981 h 3800217"/>
              <a:gd name="connsiteX2-335" fmla="*/ 10552 w 6041897"/>
              <a:gd name="connsiteY2-336" fmla="*/ 2839635 h 3800217"/>
              <a:gd name="connsiteX3-337" fmla="*/ 52838 w 6041897"/>
              <a:gd name="connsiteY3-338" fmla="*/ 2415340 h 3800217"/>
              <a:gd name="connsiteX4-339" fmla="*/ 361534 w 6041897"/>
              <a:gd name="connsiteY4-340" fmla="*/ 2100726 h 3800217"/>
              <a:gd name="connsiteX5-341" fmla="*/ 3889825 w 6041897"/>
              <a:gd name="connsiteY5-342" fmla="*/ 87199 h 3800217"/>
              <a:gd name="connsiteX6-343" fmla="*/ 4208479 w 6041897"/>
              <a:gd name="connsiteY6-344" fmla="*/ 319 h 3800217"/>
              <a:gd name="connsiteX7-345" fmla="*/ 4610261 w 6041897"/>
              <a:gd name="connsiteY7-346" fmla="*/ 179562 h 3800217"/>
              <a:gd name="connsiteX8-347" fmla="*/ 6041897 w 6041897"/>
              <a:gd name="connsiteY8-348" fmla="*/ 1029308 h 3800217"/>
              <a:gd name="connsiteX9-349" fmla="*/ 6041897 w 6041897"/>
              <a:gd name="connsiteY9-350" fmla="*/ 3763271 h 3800217"/>
              <a:gd name="connsiteX10-351" fmla="*/ 1137388 w 6041897"/>
              <a:gd name="connsiteY10-352" fmla="*/ 3800217 h 3800217"/>
              <a:gd name="connsiteX0-353" fmla="*/ 1061188 w 6041897"/>
              <a:gd name="connsiteY0-354" fmla="*/ 3785930 h 3785930"/>
              <a:gd name="connsiteX1-355" fmla="*/ 259934 w 6041897"/>
              <a:gd name="connsiteY1-356" fmla="*/ 3282981 h 3785930"/>
              <a:gd name="connsiteX2-357" fmla="*/ 10552 w 6041897"/>
              <a:gd name="connsiteY2-358" fmla="*/ 2839635 h 3785930"/>
              <a:gd name="connsiteX3-359" fmla="*/ 52838 w 6041897"/>
              <a:gd name="connsiteY3-360" fmla="*/ 2415340 h 3785930"/>
              <a:gd name="connsiteX4-361" fmla="*/ 361534 w 6041897"/>
              <a:gd name="connsiteY4-362" fmla="*/ 2100726 h 3785930"/>
              <a:gd name="connsiteX5-363" fmla="*/ 3889825 w 6041897"/>
              <a:gd name="connsiteY5-364" fmla="*/ 87199 h 3785930"/>
              <a:gd name="connsiteX6-365" fmla="*/ 4208479 w 6041897"/>
              <a:gd name="connsiteY6-366" fmla="*/ 319 h 3785930"/>
              <a:gd name="connsiteX7-367" fmla="*/ 4610261 w 6041897"/>
              <a:gd name="connsiteY7-368" fmla="*/ 179562 h 3785930"/>
              <a:gd name="connsiteX8-369" fmla="*/ 6041897 w 6041897"/>
              <a:gd name="connsiteY8-370" fmla="*/ 1029308 h 3785930"/>
              <a:gd name="connsiteX9-371" fmla="*/ 6041897 w 6041897"/>
              <a:gd name="connsiteY9-372" fmla="*/ 3763271 h 3785930"/>
              <a:gd name="connsiteX10-373" fmla="*/ 1061188 w 6041897"/>
              <a:gd name="connsiteY10-374" fmla="*/ 3785930 h 3785930"/>
              <a:gd name="connsiteX0-375" fmla="*/ 1061188 w 6041897"/>
              <a:gd name="connsiteY0-376" fmla="*/ 3786035 h 3786035"/>
              <a:gd name="connsiteX1-377" fmla="*/ 259934 w 6041897"/>
              <a:gd name="connsiteY1-378" fmla="*/ 3283086 h 3786035"/>
              <a:gd name="connsiteX2-379" fmla="*/ 10552 w 6041897"/>
              <a:gd name="connsiteY2-380" fmla="*/ 2839740 h 3786035"/>
              <a:gd name="connsiteX3-381" fmla="*/ 52838 w 6041897"/>
              <a:gd name="connsiteY3-382" fmla="*/ 2415445 h 3786035"/>
              <a:gd name="connsiteX4-383" fmla="*/ 361534 w 6041897"/>
              <a:gd name="connsiteY4-384" fmla="*/ 2100831 h 3786035"/>
              <a:gd name="connsiteX5-385" fmla="*/ 3889825 w 6041897"/>
              <a:gd name="connsiteY5-386" fmla="*/ 87304 h 3786035"/>
              <a:gd name="connsiteX6-387" fmla="*/ 4208479 w 6041897"/>
              <a:gd name="connsiteY6-388" fmla="*/ 424 h 3786035"/>
              <a:gd name="connsiteX7-389" fmla="*/ 4610261 w 6041897"/>
              <a:gd name="connsiteY7-390" fmla="*/ 179667 h 3786035"/>
              <a:gd name="connsiteX8-391" fmla="*/ 6041897 w 6041897"/>
              <a:gd name="connsiteY8-392" fmla="*/ 1029413 h 3786035"/>
              <a:gd name="connsiteX9-393" fmla="*/ 6041897 w 6041897"/>
              <a:gd name="connsiteY9-394" fmla="*/ 3763376 h 3786035"/>
              <a:gd name="connsiteX10-395" fmla="*/ 1061188 w 6041897"/>
              <a:gd name="connsiteY10-396" fmla="*/ 3786035 h 3786035"/>
              <a:gd name="connsiteX0-397" fmla="*/ 1061188 w 6041897"/>
              <a:gd name="connsiteY0-398" fmla="*/ 3786035 h 3786035"/>
              <a:gd name="connsiteX1-399" fmla="*/ 259934 w 6041897"/>
              <a:gd name="connsiteY1-400" fmla="*/ 3283086 h 3786035"/>
              <a:gd name="connsiteX2-401" fmla="*/ 10552 w 6041897"/>
              <a:gd name="connsiteY2-402" fmla="*/ 2839740 h 3786035"/>
              <a:gd name="connsiteX3-403" fmla="*/ 52838 w 6041897"/>
              <a:gd name="connsiteY3-404" fmla="*/ 2415445 h 3786035"/>
              <a:gd name="connsiteX4-405" fmla="*/ 361534 w 6041897"/>
              <a:gd name="connsiteY4-406" fmla="*/ 2100831 h 3786035"/>
              <a:gd name="connsiteX5-407" fmla="*/ 3694562 w 6041897"/>
              <a:gd name="connsiteY5-408" fmla="*/ 201604 h 3786035"/>
              <a:gd name="connsiteX6-409" fmla="*/ 4208479 w 6041897"/>
              <a:gd name="connsiteY6-410" fmla="*/ 424 h 3786035"/>
              <a:gd name="connsiteX7-411" fmla="*/ 4610261 w 6041897"/>
              <a:gd name="connsiteY7-412" fmla="*/ 179667 h 3786035"/>
              <a:gd name="connsiteX8-413" fmla="*/ 6041897 w 6041897"/>
              <a:gd name="connsiteY8-414" fmla="*/ 1029413 h 3786035"/>
              <a:gd name="connsiteX9-415" fmla="*/ 6041897 w 6041897"/>
              <a:gd name="connsiteY9-416" fmla="*/ 3763376 h 3786035"/>
              <a:gd name="connsiteX10-417" fmla="*/ 1061188 w 6041897"/>
              <a:gd name="connsiteY10-418" fmla="*/ 3786035 h 3786035"/>
              <a:gd name="connsiteX0-419" fmla="*/ 1061188 w 6041897"/>
              <a:gd name="connsiteY0-420" fmla="*/ 3776550 h 3776550"/>
              <a:gd name="connsiteX1-421" fmla="*/ 259934 w 6041897"/>
              <a:gd name="connsiteY1-422" fmla="*/ 3273601 h 3776550"/>
              <a:gd name="connsiteX2-423" fmla="*/ 10552 w 6041897"/>
              <a:gd name="connsiteY2-424" fmla="*/ 2830255 h 3776550"/>
              <a:gd name="connsiteX3-425" fmla="*/ 52838 w 6041897"/>
              <a:gd name="connsiteY3-426" fmla="*/ 2405960 h 3776550"/>
              <a:gd name="connsiteX4-427" fmla="*/ 361534 w 6041897"/>
              <a:gd name="connsiteY4-428" fmla="*/ 2091346 h 3776550"/>
              <a:gd name="connsiteX5-429" fmla="*/ 3694562 w 6041897"/>
              <a:gd name="connsiteY5-430" fmla="*/ 192119 h 3776550"/>
              <a:gd name="connsiteX6-431" fmla="*/ 4170379 w 6041897"/>
              <a:gd name="connsiteY6-432" fmla="*/ 464 h 3776550"/>
              <a:gd name="connsiteX7-433" fmla="*/ 4610261 w 6041897"/>
              <a:gd name="connsiteY7-434" fmla="*/ 170182 h 3776550"/>
              <a:gd name="connsiteX8-435" fmla="*/ 6041897 w 6041897"/>
              <a:gd name="connsiteY8-436" fmla="*/ 1019928 h 3776550"/>
              <a:gd name="connsiteX9-437" fmla="*/ 6041897 w 6041897"/>
              <a:gd name="connsiteY9-438" fmla="*/ 3753891 h 3776550"/>
              <a:gd name="connsiteX10-439" fmla="*/ 1061188 w 6041897"/>
              <a:gd name="connsiteY10-440" fmla="*/ 3776550 h 3776550"/>
              <a:gd name="connsiteX0-441" fmla="*/ 1061188 w 6041897"/>
              <a:gd name="connsiteY0-442" fmla="*/ 3796861 h 3796861"/>
              <a:gd name="connsiteX1-443" fmla="*/ 259934 w 6041897"/>
              <a:gd name="connsiteY1-444" fmla="*/ 3293912 h 3796861"/>
              <a:gd name="connsiteX2-445" fmla="*/ 10552 w 6041897"/>
              <a:gd name="connsiteY2-446" fmla="*/ 2850566 h 3796861"/>
              <a:gd name="connsiteX3-447" fmla="*/ 52838 w 6041897"/>
              <a:gd name="connsiteY3-448" fmla="*/ 2426271 h 3796861"/>
              <a:gd name="connsiteX4-449" fmla="*/ 361534 w 6041897"/>
              <a:gd name="connsiteY4-450" fmla="*/ 2111657 h 3796861"/>
              <a:gd name="connsiteX5-451" fmla="*/ 3694562 w 6041897"/>
              <a:gd name="connsiteY5-452" fmla="*/ 212430 h 3796861"/>
              <a:gd name="connsiteX6-453" fmla="*/ 4170379 w 6041897"/>
              <a:gd name="connsiteY6-454" fmla="*/ 20775 h 3796861"/>
              <a:gd name="connsiteX7-455" fmla="*/ 4610261 w 6041897"/>
              <a:gd name="connsiteY7-456" fmla="*/ 190493 h 3796861"/>
              <a:gd name="connsiteX8-457" fmla="*/ 6041897 w 6041897"/>
              <a:gd name="connsiteY8-458" fmla="*/ 1040239 h 3796861"/>
              <a:gd name="connsiteX9-459" fmla="*/ 6041897 w 6041897"/>
              <a:gd name="connsiteY9-460" fmla="*/ 3774202 h 3796861"/>
              <a:gd name="connsiteX10-461" fmla="*/ 1061188 w 6041897"/>
              <a:gd name="connsiteY10-462" fmla="*/ 3796861 h 3796861"/>
              <a:gd name="connsiteX0-463" fmla="*/ 1061188 w 6041897"/>
              <a:gd name="connsiteY0-464" fmla="*/ 3791751 h 3791751"/>
              <a:gd name="connsiteX1-465" fmla="*/ 259934 w 6041897"/>
              <a:gd name="connsiteY1-466" fmla="*/ 3288802 h 3791751"/>
              <a:gd name="connsiteX2-467" fmla="*/ 10552 w 6041897"/>
              <a:gd name="connsiteY2-468" fmla="*/ 2845456 h 3791751"/>
              <a:gd name="connsiteX3-469" fmla="*/ 52838 w 6041897"/>
              <a:gd name="connsiteY3-470" fmla="*/ 2421161 h 3791751"/>
              <a:gd name="connsiteX4-471" fmla="*/ 361534 w 6041897"/>
              <a:gd name="connsiteY4-472" fmla="*/ 2106547 h 3791751"/>
              <a:gd name="connsiteX5-473" fmla="*/ 3694562 w 6041897"/>
              <a:gd name="connsiteY5-474" fmla="*/ 207320 h 3791751"/>
              <a:gd name="connsiteX6-475" fmla="*/ 4170379 w 6041897"/>
              <a:gd name="connsiteY6-476" fmla="*/ 15665 h 3791751"/>
              <a:gd name="connsiteX7-477" fmla="*/ 4610261 w 6041897"/>
              <a:gd name="connsiteY7-478" fmla="*/ 185383 h 3791751"/>
              <a:gd name="connsiteX8-479" fmla="*/ 6041897 w 6041897"/>
              <a:gd name="connsiteY8-480" fmla="*/ 1035129 h 3791751"/>
              <a:gd name="connsiteX9-481" fmla="*/ 6041897 w 6041897"/>
              <a:gd name="connsiteY9-482" fmla="*/ 3769092 h 3791751"/>
              <a:gd name="connsiteX10-483" fmla="*/ 1061188 w 6041897"/>
              <a:gd name="connsiteY10-484" fmla="*/ 3791751 h 3791751"/>
              <a:gd name="connsiteX0-485" fmla="*/ 1061188 w 6041897"/>
              <a:gd name="connsiteY0-486" fmla="*/ 3791751 h 3791751"/>
              <a:gd name="connsiteX1-487" fmla="*/ 259934 w 6041897"/>
              <a:gd name="connsiteY1-488" fmla="*/ 3288802 h 3791751"/>
              <a:gd name="connsiteX2-489" fmla="*/ 10552 w 6041897"/>
              <a:gd name="connsiteY2-490" fmla="*/ 2845456 h 3791751"/>
              <a:gd name="connsiteX3-491" fmla="*/ 52838 w 6041897"/>
              <a:gd name="connsiteY3-492" fmla="*/ 2421161 h 3791751"/>
              <a:gd name="connsiteX4-493" fmla="*/ 361534 w 6041897"/>
              <a:gd name="connsiteY4-494" fmla="*/ 2106547 h 3791751"/>
              <a:gd name="connsiteX5-495" fmla="*/ 3694562 w 6041897"/>
              <a:gd name="connsiteY5-496" fmla="*/ 207320 h 3791751"/>
              <a:gd name="connsiteX6-497" fmla="*/ 4170379 w 6041897"/>
              <a:gd name="connsiteY6-498" fmla="*/ 15665 h 3791751"/>
              <a:gd name="connsiteX7-499" fmla="*/ 4610261 w 6041897"/>
              <a:gd name="connsiteY7-500" fmla="*/ 185383 h 3791751"/>
              <a:gd name="connsiteX8-501" fmla="*/ 6041897 w 6041897"/>
              <a:gd name="connsiteY8-502" fmla="*/ 1035129 h 3791751"/>
              <a:gd name="connsiteX9-503" fmla="*/ 6041897 w 6041897"/>
              <a:gd name="connsiteY9-504" fmla="*/ 3769092 h 3791751"/>
              <a:gd name="connsiteX10-505" fmla="*/ 1061188 w 6041897"/>
              <a:gd name="connsiteY10-506" fmla="*/ 3791751 h 3791751"/>
              <a:gd name="connsiteX0-507" fmla="*/ 1061188 w 6041897"/>
              <a:gd name="connsiteY0-508" fmla="*/ 3788510 h 3788510"/>
              <a:gd name="connsiteX1-509" fmla="*/ 259934 w 6041897"/>
              <a:gd name="connsiteY1-510" fmla="*/ 3285561 h 3788510"/>
              <a:gd name="connsiteX2-511" fmla="*/ 10552 w 6041897"/>
              <a:gd name="connsiteY2-512" fmla="*/ 2842215 h 3788510"/>
              <a:gd name="connsiteX3-513" fmla="*/ 52838 w 6041897"/>
              <a:gd name="connsiteY3-514" fmla="*/ 2417920 h 3788510"/>
              <a:gd name="connsiteX4-515" fmla="*/ 361534 w 6041897"/>
              <a:gd name="connsiteY4-516" fmla="*/ 2103306 h 3788510"/>
              <a:gd name="connsiteX5-517" fmla="*/ 3694562 w 6041897"/>
              <a:gd name="connsiteY5-518" fmla="*/ 204079 h 3788510"/>
              <a:gd name="connsiteX6-519" fmla="*/ 4170379 w 6041897"/>
              <a:gd name="connsiteY6-520" fmla="*/ 12424 h 3788510"/>
              <a:gd name="connsiteX7-521" fmla="*/ 4610261 w 6041897"/>
              <a:gd name="connsiteY7-522" fmla="*/ 182142 h 3788510"/>
              <a:gd name="connsiteX8-523" fmla="*/ 6041897 w 6041897"/>
              <a:gd name="connsiteY8-524" fmla="*/ 1031888 h 3788510"/>
              <a:gd name="connsiteX9-525" fmla="*/ 6041897 w 6041897"/>
              <a:gd name="connsiteY9-526" fmla="*/ 3765851 h 3788510"/>
              <a:gd name="connsiteX10-527" fmla="*/ 1061188 w 6041897"/>
              <a:gd name="connsiteY10-528" fmla="*/ 3788510 h 3788510"/>
              <a:gd name="connsiteX0-529" fmla="*/ 1061188 w 6041897"/>
              <a:gd name="connsiteY0-530" fmla="*/ 3801938 h 3801938"/>
              <a:gd name="connsiteX1-531" fmla="*/ 259934 w 6041897"/>
              <a:gd name="connsiteY1-532" fmla="*/ 3298989 h 3801938"/>
              <a:gd name="connsiteX2-533" fmla="*/ 10552 w 6041897"/>
              <a:gd name="connsiteY2-534" fmla="*/ 2855643 h 3801938"/>
              <a:gd name="connsiteX3-535" fmla="*/ 52838 w 6041897"/>
              <a:gd name="connsiteY3-536" fmla="*/ 2431348 h 3801938"/>
              <a:gd name="connsiteX4-537" fmla="*/ 361534 w 6041897"/>
              <a:gd name="connsiteY4-538" fmla="*/ 2116734 h 3801938"/>
              <a:gd name="connsiteX5-539" fmla="*/ 3694562 w 6041897"/>
              <a:gd name="connsiteY5-540" fmla="*/ 217507 h 3801938"/>
              <a:gd name="connsiteX6-541" fmla="*/ 4175141 w 6041897"/>
              <a:gd name="connsiteY6-542" fmla="*/ 11564 h 3801938"/>
              <a:gd name="connsiteX7-543" fmla="*/ 4610261 w 6041897"/>
              <a:gd name="connsiteY7-544" fmla="*/ 195570 h 3801938"/>
              <a:gd name="connsiteX8-545" fmla="*/ 6041897 w 6041897"/>
              <a:gd name="connsiteY8-546" fmla="*/ 1045316 h 3801938"/>
              <a:gd name="connsiteX9-547" fmla="*/ 6041897 w 6041897"/>
              <a:gd name="connsiteY9-548" fmla="*/ 3779279 h 3801938"/>
              <a:gd name="connsiteX10-549" fmla="*/ 1061188 w 6041897"/>
              <a:gd name="connsiteY10-550" fmla="*/ 3801938 h 3801938"/>
              <a:gd name="connsiteX0-551" fmla="*/ 1061188 w 6041897"/>
              <a:gd name="connsiteY0-552" fmla="*/ 3803341 h 3803341"/>
              <a:gd name="connsiteX1-553" fmla="*/ 259934 w 6041897"/>
              <a:gd name="connsiteY1-554" fmla="*/ 3300392 h 3803341"/>
              <a:gd name="connsiteX2-555" fmla="*/ 10552 w 6041897"/>
              <a:gd name="connsiteY2-556" fmla="*/ 2857046 h 3803341"/>
              <a:gd name="connsiteX3-557" fmla="*/ 52838 w 6041897"/>
              <a:gd name="connsiteY3-558" fmla="*/ 2432751 h 3803341"/>
              <a:gd name="connsiteX4-559" fmla="*/ 361534 w 6041897"/>
              <a:gd name="connsiteY4-560" fmla="*/ 2118137 h 3803341"/>
              <a:gd name="connsiteX5-561" fmla="*/ 3694562 w 6041897"/>
              <a:gd name="connsiteY5-562" fmla="*/ 218910 h 3803341"/>
              <a:gd name="connsiteX6-563" fmla="*/ 4175141 w 6041897"/>
              <a:gd name="connsiteY6-564" fmla="*/ 12967 h 3803341"/>
              <a:gd name="connsiteX7-565" fmla="*/ 4610261 w 6041897"/>
              <a:gd name="connsiteY7-566" fmla="*/ 196973 h 3803341"/>
              <a:gd name="connsiteX8-567" fmla="*/ 6041897 w 6041897"/>
              <a:gd name="connsiteY8-568" fmla="*/ 1046719 h 3803341"/>
              <a:gd name="connsiteX9-569" fmla="*/ 6041897 w 6041897"/>
              <a:gd name="connsiteY9-570" fmla="*/ 3780682 h 3803341"/>
              <a:gd name="connsiteX10-571" fmla="*/ 1061188 w 6041897"/>
              <a:gd name="connsiteY10-572" fmla="*/ 3803341 h 3803341"/>
              <a:gd name="connsiteX0-573" fmla="*/ 1061188 w 6041897"/>
              <a:gd name="connsiteY0-574" fmla="*/ 3805657 h 3805657"/>
              <a:gd name="connsiteX1-575" fmla="*/ 259934 w 6041897"/>
              <a:gd name="connsiteY1-576" fmla="*/ 3302708 h 3805657"/>
              <a:gd name="connsiteX2-577" fmla="*/ 10552 w 6041897"/>
              <a:gd name="connsiteY2-578" fmla="*/ 2859362 h 3805657"/>
              <a:gd name="connsiteX3-579" fmla="*/ 52838 w 6041897"/>
              <a:gd name="connsiteY3-580" fmla="*/ 2435067 h 3805657"/>
              <a:gd name="connsiteX4-581" fmla="*/ 361534 w 6041897"/>
              <a:gd name="connsiteY4-582" fmla="*/ 2120453 h 3805657"/>
              <a:gd name="connsiteX5-583" fmla="*/ 3694562 w 6041897"/>
              <a:gd name="connsiteY5-584" fmla="*/ 221226 h 3805657"/>
              <a:gd name="connsiteX6-585" fmla="*/ 4175141 w 6041897"/>
              <a:gd name="connsiteY6-586" fmla="*/ 15283 h 3805657"/>
              <a:gd name="connsiteX7-587" fmla="*/ 4643599 w 6041897"/>
              <a:gd name="connsiteY7-588" fmla="*/ 170714 h 3805657"/>
              <a:gd name="connsiteX8-589" fmla="*/ 6041897 w 6041897"/>
              <a:gd name="connsiteY8-590" fmla="*/ 1049035 h 3805657"/>
              <a:gd name="connsiteX9-591" fmla="*/ 6041897 w 6041897"/>
              <a:gd name="connsiteY9-592" fmla="*/ 3782998 h 3805657"/>
              <a:gd name="connsiteX10-593" fmla="*/ 1061188 w 6041897"/>
              <a:gd name="connsiteY10-594" fmla="*/ 3805657 h 3805657"/>
              <a:gd name="connsiteX0-595" fmla="*/ 1061188 w 6041897"/>
              <a:gd name="connsiteY0-596" fmla="*/ 3804860 h 3804860"/>
              <a:gd name="connsiteX1-597" fmla="*/ 259934 w 6041897"/>
              <a:gd name="connsiteY1-598" fmla="*/ 3301911 h 3804860"/>
              <a:gd name="connsiteX2-599" fmla="*/ 10552 w 6041897"/>
              <a:gd name="connsiteY2-600" fmla="*/ 2858565 h 3804860"/>
              <a:gd name="connsiteX3-601" fmla="*/ 52838 w 6041897"/>
              <a:gd name="connsiteY3-602" fmla="*/ 2434270 h 3804860"/>
              <a:gd name="connsiteX4-603" fmla="*/ 361534 w 6041897"/>
              <a:gd name="connsiteY4-604" fmla="*/ 2119656 h 3804860"/>
              <a:gd name="connsiteX5-605" fmla="*/ 3694562 w 6041897"/>
              <a:gd name="connsiteY5-606" fmla="*/ 220429 h 3804860"/>
              <a:gd name="connsiteX6-607" fmla="*/ 4175141 w 6041897"/>
              <a:gd name="connsiteY6-608" fmla="*/ 14486 h 3804860"/>
              <a:gd name="connsiteX7-609" fmla="*/ 4643599 w 6041897"/>
              <a:gd name="connsiteY7-610" fmla="*/ 169917 h 3804860"/>
              <a:gd name="connsiteX8-611" fmla="*/ 6041897 w 6041897"/>
              <a:gd name="connsiteY8-612" fmla="*/ 1048238 h 3804860"/>
              <a:gd name="connsiteX9-613" fmla="*/ 6041897 w 6041897"/>
              <a:gd name="connsiteY9-614" fmla="*/ 3782201 h 3804860"/>
              <a:gd name="connsiteX10-615" fmla="*/ 1061188 w 6041897"/>
              <a:gd name="connsiteY10-616" fmla="*/ 3804860 h 3804860"/>
              <a:gd name="connsiteX0-617" fmla="*/ 1061188 w 6041897"/>
              <a:gd name="connsiteY0-618" fmla="*/ 3798355 h 3798355"/>
              <a:gd name="connsiteX1-619" fmla="*/ 259934 w 6041897"/>
              <a:gd name="connsiteY1-620" fmla="*/ 3295406 h 3798355"/>
              <a:gd name="connsiteX2-621" fmla="*/ 10552 w 6041897"/>
              <a:gd name="connsiteY2-622" fmla="*/ 2852060 h 3798355"/>
              <a:gd name="connsiteX3-623" fmla="*/ 52838 w 6041897"/>
              <a:gd name="connsiteY3-624" fmla="*/ 2427765 h 3798355"/>
              <a:gd name="connsiteX4-625" fmla="*/ 361534 w 6041897"/>
              <a:gd name="connsiteY4-626" fmla="*/ 2113151 h 3798355"/>
              <a:gd name="connsiteX5-627" fmla="*/ 3694562 w 6041897"/>
              <a:gd name="connsiteY5-628" fmla="*/ 213924 h 3798355"/>
              <a:gd name="connsiteX6-629" fmla="*/ 4175141 w 6041897"/>
              <a:gd name="connsiteY6-630" fmla="*/ 15125 h 3798355"/>
              <a:gd name="connsiteX7-631" fmla="*/ 4643599 w 6041897"/>
              <a:gd name="connsiteY7-632" fmla="*/ 163412 h 3798355"/>
              <a:gd name="connsiteX8-633" fmla="*/ 6041897 w 6041897"/>
              <a:gd name="connsiteY8-634" fmla="*/ 1041733 h 3798355"/>
              <a:gd name="connsiteX9-635" fmla="*/ 6041897 w 6041897"/>
              <a:gd name="connsiteY9-636" fmla="*/ 3775696 h 3798355"/>
              <a:gd name="connsiteX10-637" fmla="*/ 1061188 w 6041897"/>
              <a:gd name="connsiteY10-638" fmla="*/ 3798355 h 3798355"/>
              <a:gd name="connsiteX0-639" fmla="*/ 1061188 w 6041897"/>
              <a:gd name="connsiteY0-640" fmla="*/ 3794037 h 3794037"/>
              <a:gd name="connsiteX1-641" fmla="*/ 259934 w 6041897"/>
              <a:gd name="connsiteY1-642" fmla="*/ 3291088 h 3794037"/>
              <a:gd name="connsiteX2-643" fmla="*/ 10552 w 6041897"/>
              <a:gd name="connsiteY2-644" fmla="*/ 2847742 h 3794037"/>
              <a:gd name="connsiteX3-645" fmla="*/ 52838 w 6041897"/>
              <a:gd name="connsiteY3-646" fmla="*/ 2423447 h 3794037"/>
              <a:gd name="connsiteX4-647" fmla="*/ 361534 w 6041897"/>
              <a:gd name="connsiteY4-648" fmla="*/ 2108833 h 3794037"/>
              <a:gd name="connsiteX5-649" fmla="*/ 3694562 w 6041897"/>
              <a:gd name="connsiteY5-650" fmla="*/ 209606 h 3794037"/>
              <a:gd name="connsiteX6-651" fmla="*/ 4175141 w 6041897"/>
              <a:gd name="connsiteY6-652" fmla="*/ 10807 h 3794037"/>
              <a:gd name="connsiteX7-653" fmla="*/ 4643599 w 6041897"/>
              <a:gd name="connsiteY7-654" fmla="*/ 159094 h 3794037"/>
              <a:gd name="connsiteX8-655" fmla="*/ 6041897 w 6041897"/>
              <a:gd name="connsiteY8-656" fmla="*/ 1037415 h 3794037"/>
              <a:gd name="connsiteX9-657" fmla="*/ 6041897 w 6041897"/>
              <a:gd name="connsiteY9-658" fmla="*/ 3771378 h 3794037"/>
              <a:gd name="connsiteX10-659" fmla="*/ 1061188 w 6041897"/>
              <a:gd name="connsiteY10-660" fmla="*/ 3794037 h 3794037"/>
              <a:gd name="connsiteX0-661" fmla="*/ 1061188 w 6041897"/>
              <a:gd name="connsiteY0-662" fmla="*/ 3793512 h 3793512"/>
              <a:gd name="connsiteX1-663" fmla="*/ 259934 w 6041897"/>
              <a:gd name="connsiteY1-664" fmla="*/ 3290563 h 3793512"/>
              <a:gd name="connsiteX2-665" fmla="*/ 10552 w 6041897"/>
              <a:gd name="connsiteY2-666" fmla="*/ 2847217 h 3793512"/>
              <a:gd name="connsiteX3-667" fmla="*/ 52838 w 6041897"/>
              <a:gd name="connsiteY3-668" fmla="*/ 2422922 h 3793512"/>
              <a:gd name="connsiteX4-669" fmla="*/ 361534 w 6041897"/>
              <a:gd name="connsiteY4-670" fmla="*/ 2108308 h 3793512"/>
              <a:gd name="connsiteX5-671" fmla="*/ 3694562 w 6041897"/>
              <a:gd name="connsiteY5-672" fmla="*/ 209081 h 3793512"/>
              <a:gd name="connsiteX6-673" fmla="*/ 4175141 w 6041897"/>
              <a:gd name="connsiteY6-674" fmla="*/ 10282 h 3793512"/>
              <a:gd name="connsiteX7-675" fmla="*/ 4617406 w 6041897"/>
              <a:gd name="connsiteY7-676" fmla="*/ 165712 h 3793512"/>
              <a:gd name="connsiteX8-677" fmla="*/ 6041897 w 6041897"/>
              <a:gd name="connsiteY8-678" fmla="*/ 1036890 h 3793512"/>
              <a:gd name="connsiteX9-679" fmla="*/ 6041897 w 6041897"/>
              <a:gd name="connsiteY9-680" fmla="*/ 3770853 h 3793512"/>
              <a:gd name="connsiteX10-681" fmla="*/ 1061188 w 6041897"/>
              <a:gd name="connsiteY10-682" fmla="*/ 3793512 h 3793512"/>
              <a:gd name="connsiteX0-683" fmla="*/ 1061188 w 6041897"/>
              <a:gd name="connsiteY0-684" fmla="*/ 3793512 h 3793512"/>
              <a:gd name="connsiteX1-685" fmla="*/ 259934 w 6041897"/>
              <a:gd name="connsiteY1-686" fmla="*/ 3290563 h 3793512"/>
              <a:gd name="connsiteX2-687" fmla="*/ 10552 w 6041897"/>
              <a:gd name="connsiteY2-688" fmla="*/ 2847217 h 3793512"/>
              <a:gd name="connsiteX3-689" fmla="*/ 52838 w 6041897"/>
              <a:gd name="connsiteY3-690" fmla="*/ 2422922 h 3793512"/>
              <a:gd name="connsiteX4-691" fmla="*/ 361534 w 6041897"/>
              <a:gd name="connsiteY4-692" fmla="*/ 2108308 h 3793512"/>
              <a:gd name="connsiteX5-693" fmla="*/ 3694562 w 6041897"/>
              <a:gd name="connsiteY5-694" fmla="*/ 209081 h 3793512"/>
              <a:gd name="connsiteX6-695" fmla="*/ 4175141 w 6041897"/>
              <a:gd name="connsiteY6-696" fmla="*/ 10282 h 3793512"/>
              <a:gd name="connsiteX7-697" fmla="*/ 4617406 w 6041897"/>
              <a:gd name="connsiteY7-698" fmla="*/ 165712 h 3793512"/>
              <a:gd name="connsiteX8-699" fmla="*/ 6041897 w 6041897"/>
              <a:gd name="connsiteY8-700" fmla="*/ 1036890 h 3793512"/>
              <a:gd name="connsiteX9-701" fmla="*/ 6041897 w 6041897"/>
              <a:gd name="connsiteY9-702" fmla="*/ 3770853 h 3793512"/>
              <a:gd name="connsiteX10-703" fmla="*/ 1061188 w 6041897"/>
              <a:gd name="connsiteY10-704" fmla="*/ 3793512 h 3793512"/>
              <a:gd name="connsiteX0-705" fmla="*/ 1061188 w 6041897"/>
              <a:gd name="connsiteY0-706" fmla="*/ 3793512 h 3793512"/>
              <a:gd name="connsiteX1-707" fmla="*/ 259934 w 6041897"/>
              <a:gd name="connsiteY1-708" fmla="*/ 3290563 h 3793512"/>
              <a:gd name="connsiteX2-709" fmla="*/ 10552 w 6041897"/>
              <a:gd name="connsiteY2-710" fmla="*/ 2847217 h 3793512"/>
              <a:gd name="connsiteX3-711" fmla="*/ 52838 w 6041897"/>
              <a:gd name="connsiteY3-712" fmla="*/ 2422922 h 3793512"/>
              <a:gd name="connsiteX4-713" fmla="*/ 361534 w 6041897"/>
              <a:gd name="connsiteY4-714" fmla="*/ 2108308 h 3793512"/>
              <a:gd name="connsiteX5-715" fmla="*/ 3704087 w 6041897"/>
              <a:gd name="connsiteY5-716" fmla="*/ 223368 h 3793512"/>
              <a:gd name="connsiteX6-717" fmla="*/ 4175141 w 6041897"/>
              <a:gd name="connsiteY6-718" fmla="*/ 10282 h 3793512"/>
              <a:gd name="connsiteX7-719" fmla="*/ 4617406 w 6041897"/>
              <a:gd name="connsiteY7-720" fmla="*/ 165712 h 3793512"/>
              <a:gd name="connsiteX8-721" fmla="*/ 6041897 w 6041897"/>
              <a:gd name="connsiteY8-722" fmla="*/ 1036890 h 3793512"/>
              <a:gd name="connsiteX9-723" fmla="*/ 6041897 w 6041897"/>
              <a:gd name="connsiteY9-724" fmla="*/ 3770853 h 3793512"/>
              <a:gd name="connsiteX10-725" fmla="*/ 1061188 w 6041897"/>
              <a:gd name="connsiteY10-726" fmla="*/ 3793512 h 3793512"/>
              <a:gd name="connsiteX0-727" fmla="*/ 1061188 w 6041897"/>
              <a:gd name="connsiteY0-728" fmla="*/ 3793512 h 3793512"/>
              <a:gd name="connsiteX1-729" fmla="*/ 259934 w 6041897"/>
              <a:gd name="connsiteY1-730" fmla="*/ 3290563 h 3793512"/>
              <a:gd name="connsiteX2-731" fmla="*/ 10552 w 6041897"/>
              <a:gd name="connsiteY2-732" fmla="*/ 2847217 h 3793512"/>
              <a:gd name="connsiteX3-733" fmla="*/ 52838 w 6041897"/>
              <a:gd name="connsiteY3-734" fmla="*/ 2422922 h 3793512"/>
              <a:gd name="connsiteX4-735" fmla="*/ 361534 w 6041897"/>
              <a:gd name="connsiteY4-736" fmla="*/ 2108308 h 3793512"/>
              <a:gd name="connsiteX5-737" fmla="*/ 3246887 w 6041897"/>
              <a:gd name="connsiteY5-738" fmla="*/ 490068 h 3793512"/>
              <a:gd name="connsiteX6-739" fmla="*/ 4175141 w 6041897"/>
              <a:gd name="connsiteY6-740" fmla="*/ 10282 h 3793512"/>
              <a:gd name="connsiteX7-741" fmla="*/ 4617406 w 6041897"/>
              <a:gd name="connsiteY7-742" fmla="*/ 165712 h 3793512"/>
              <a:gd name="connsiteX8-743" fmla="*/ 6041897 w 6041897"/>
              <a:gd name="connsiteY8-744" fmla="*/ 1036890 h 3793512"/>
              <a:gd name="connsiteX9-745" fmla="*/ 6041897 w 6041897"/>
              <a:gd name="connsiteY9-746" fmla="*/ 3770853 h 3793512"/>
              <a:gd name="connsiteX10-747" fmla="*/ 1061188 w 6041897"/>
              <a:gd name="connsiteY10-748" fmla="*/ 3793512 h 3793512"/>
              <a:gd name="connsiteX0-749" fmla="*/ 1061188 w 6041897"/>
              <a:gd name="connsiteY0-750" fmla="*/ 3727199 h 3727199"/>
              <a:gd name="connsiteX1-751" fmla="*/ 259934 w 6041897"/>
              <a:gd name="connsiteY1-752" fmla="*/ 3224250 h 3727199"/>
              <a:gd name="connsiteX2-753" fmla="*/ 10552 w 6041897"/>
              <a:gd name="connsiteY2-754" fmla="*/ 2780904 h 3727199"/>
              <a:gd name="connsiteX3-755" fmla="*/ 52838 w 6041897"/>
              <a:gd name="connsiteY3-756" fmla="*/ 2356609 h 3727199"/>
              <a:gd name="connsiteX4-757" fmla="*/ 361534 w 6041897"/>
              <a:gd name="connsiteY4-758" fmla="*/ 2041995 h 3727199"/>
              <a:gd name="connsiteX5-759" fmla="*/ 3246887 w 6041897"/>
              <a:gd name="connsiteY5-760" fmla="*/ 423755 h 3727199"/>
              <a:gd name="connsiteX6-761" fmla="*/ 4022741 w 6041897"/>
              <a:gd name="connsiteY6-762" fmla="*/ 20169 h 3727199"/>
              <a:gd name="connsiteX7-763" fmla="*/ 4617406 w 6041897"/>
              <a:gd name="connsiteY7-764" fmla="*/ 99399 h 3727199"/>
              <a:gd name="connsiteX8-765" fmla="*/ 6041897 w 6041897"/>
              <a:gd name="connsiteY8-766" fmla="*/ 970577 h 3727199"/>
              <a:gd name="connsiteX9-767" fmla="*/ 6041897 w 6041897"/>
              <a:gd name="connsiteY9-768" fmla="*/ 3704540 h 3727199"/>
              <a:gd name="connsiteX10-769" fmla="*/ 1061188 w 6041897"/>
              <a:gd name="connsiteY10-770" fmla="*/ 3727199 h 372719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</a:cxnLst>
            <a:rect l="l" t="t" r="r" b="b"/>
            <a:pathLst>
              <a:path w="6041897" h="3727199">
                <a:moveTo>
                  <a:pt x="1061188" y="3727199"/>
                </a:moveTo>
                <a:cubicBezTo>
                  <a:pt x="768703" y="3554787"/>
                  <a:pt x="557182" y="3444287"/>
                  <a:pt x="259934" y="3224250"/>
                </a:cubicBezTo>
                <a:cubicBezTo>
                  <a:pt x="100607" y="3095518"/>
                  <a:pt x="55579" y="2935036"/>
                  <a:pt x="10552" y="2780904"/>
                </a:cubicBezTo>
                <a:cubicBezTo>
                  <a:pt x="-15040" y="2607722"/>
                  <a:pt x="8580" y="2498041"/>
                  <a:pt x="52838" y="2356609"/>
                </a:cubicBezTo>
                <a:cubicBezTo>
                  <a:pt x="165262" y="2189825"/>
                  <a:pt x="250698" y="2140516"/>
                  <a:pt x="361534" y="2041995"/>
                </a:cubicBezTo>
                <a:lnTo>
                  <a:pt x="3246887" y="423755"/>
                </a:lnTo>
                <a:cubicBezTo>
                  <a:pt x="3355222" y="364103"/>
                  <a:pt x="3903294" y="54421"/>
                  <a:pt x="4022741" y="20169"/>
                </a:cubicBezTo>
                <a:cubicBezTo>
                  <a:pt x="4198208" y="-23536"/>
                  <a:pt x="4479244" y="4197"/>
                  <a:pt x="4617406" y="99399"/>
                </a:cubicBezTo>
                <a:cubicBezTo>
                  <a:pt x="5089854" y="423129"/>
                  <a:pt x="5567067" y="680184"/>
                  <a:pt x="6041897" y="970577"/>
                </a:cubicBezTo>
                <a:lnTo>
                  <a:pt x="6041897" y="3704540"/>
                </a:lnTo>
                <a:lnTo>
                  <a:pt x="1061188" y="3727199"/>
                </a:lnTo>
                <a:close/>
              </a:path>
            </a:pathLst>
          </a:custGeom>
          <a:gradFill flip="none" rotWithShape="1">
            <a:gsLst>
              <a:gs pos="99000">
                <a:srgbClr val="5B87E9"/>
              </a:gs>
              <a:gs pos="0">
                <a:srgbClr val="5ED4F1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5472822" y="4872748"/>
            <a:ext cx="1194677" cy="1194677"/>
          </a:xfrm>
          <a:prstGeom prst="ellipse">
            <a:avLst/>
          </a:prstGeom>
          <a:gradFill flip="none" rotWithShape="1">
            <a:gsLst>
              <a:gs pos="99000">
                <a:srgbClr val="B7BAF9"/>
              </a:gs>
              <a:gs pos="0">
                <a:srgbClr val="F1F1FE"/>
              </a:gs>
            </a:gsLst>
            <a:lin ang="13500000" scaled="1"/>
            <a:tileRect/>
          </a:gradFill>
          <a:ln>
            <a:noFill/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33078" y="2574746"/>
            <a:ext cx="596509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70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金融理财策划</a:t>
            </a:r>
            <a:endParaRPr lang="zh-CN" altLang="en-US" sz="7000" spc="3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546203" y="3747558"/>
            <a:ext cx="566973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b="0" i="0" u="none" strike="noStrike" dirty="0">
                <a:solidFill>
                  <a:srgbClr val="333333"/>
                </a:solidFill>
                <a:effectLst/>
                <a:cs typeface="+mn-ea"/>
                <a:sym typeface="+mn-lt"/>
              </a:rPr>
              <a:t>We are all too young, a lot of things don't yet know, don't put the wrong loves when gardeners.</a:t>
            </a:r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23" name="矩形: 圆角 22"/>
          <p:cNvSpPr/>
          <p:nvPr/>
        </p:nvSpPr>
        <p:spPr>
          <a:xfrm>
            <a:off x="643991" y="4649558"/>
            <a:ext cx="2026818" cy="356231"/>
          </a:xfrm>
          <a:prstGeom prst="roundRect">
            <a:avLst>
              <a:gd name="adj" fmla="val 35027"/>
            </a:avLst>
          </a:prstGeom>
          <a:gradFill flip="none" rotWithShape="1">
            <a:gsLst>
              <a:gs pos="99000">
                <a:srgbClr val="5B87E9"/>
              </a:gs>
              <a:gs pos="0">
                <a:srgbClr val="5ED4F1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汇报人</a:t>
            </a:r>
            <a:r>
              <a:rPr lang="zh-CN" alt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：</a:t>
            </a:r>
            <a:r>
              <a:rPr lang="en-US" altLang="zh-CN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XXX</a:t>
            </a:r>
            <a:endParaRPr lang="en-US" altLang="zh-CN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6831615" y="1419479"/>
            <a:ext cx="4697344" cy="4647946"/>
          </a:xfrm>
          <a:prstGeom prst="rect">
            <a:avLst/>
          </a:prstGeom>
        </p:spPr>
      </p:pic>
      <p:sp>
        <p:nvSpPr>
          <p:cNvPr id="18" name="椭圆 17"/>
          <p:cNvSpPr/>
          <p:nvPr/>
        </p:nvSpPr>
        <p:spPr>
          <a:xfrm>
            <a:off x="6566728" y="3242550"/>
            <a:ext cx="745250" cy="745250"/>
          </a:xfrm>
          <a:prstGeom prst="ellipse">
            <a:avLst/>
          </a:prstGeom>
          <a:gradFill flip="none" rotWithShape="1">
            <a:gsLst>
              <a:gs pos="99000">
                <a:srgbClr val="B7BAF9"/>
              </a:gs>
              <a:gs pos="0">
                <a:srgbClr val="F1F1FE"/>
              </a:gs>
            </a:gsLst>
            <a:lin ang="13500000" scaled="1"/>
            <a:tileRect/>
          </a:gradFill>
          <a:ln>
            <a:noFill/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11000442" y="2574281"/>
            <a:ext cx="1200794" cy="1200794"/>
          </a:xfrm>
          <a:prstGeom prst="ellipse">
            <a:avLst/>
          </a:prstGeom>
          <a:gradFill flip="none" rotWithShape="1">
            <a:gsLst>
              <a:gs pos="99000">
                <a:srgbClr val="B7BAF9"/>
              </a:gs>
              <a:gs pos="0">
                <a:srgbClr val="F1F1FE"/>
              </a:gs>
            </a:gsLst>
            <a:lin ang="13500000" scaled="1"/>
            <a:tileRect/>
          </a:gradFill>
          <a:ln>
            <a:noFill/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10296623" y="5613507"/>
            <a:ext cx="2471206" cy="2471206"/>
          </a:xfrm>
          <a:prstGeom prst="ellipse">
            <a:avLst/>
          </a:prstGeom>
          <a:gradFill flip="none" rotWithShape="1">
            <a:gsLst>
              <a:gs pos="99000">
                <a:srgbClr val="B7BAF9"/>
              </a:gs>
              <a:gs pos="0">
                <a:srgbClr val="F1F1FE"/>
              </a:gs>
            </a:gsLst>
            <a:lin ang="13500000" scaled="1"/>
            <a:tileRect/>
          </a:gradFill>
          <a:ln>
            <a:noFill/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506522" y="1901948"/>
            <a:ext cx="543450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dirty="0">
                <a:solidFill>
                  <a:srgbClr val="5ED4F1"/>
                </a:solidFill>
                <a:cs typeface="+mn-ea"/>
                <a:sym typeface="+mn-lt"/>
              </a:rPr>
              <a:t>Financial </a:t>
            </a:r>
            <a:r>
              <a:rPr lang="zh-CN" altLang="en-US" sz="3600" b="1" dirty="0">
                <a:solidFill>
                  <a:srgbClr val="FCA900"/>
                </a:solidFill>
                <a:cs typeface="+mn-ea"/>
                <a:sym typeface="+mn-lt"/>
              </a:rPr>
              <a:t>management</a:t>
            </a:r>
            <a:endParaRPr lang="zh-CN" altLang="en-US" sz="3600" b="1" dirty="0">
              <a:solidFill>
                <a:srgbClr val="FCA900"/>
              </a:solidFill>
              <a:cs typeface="+mn-ea"/>
              <a:sym typeface="+mn-lt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1251435" y="279999"/>
            <a:ext cx="73289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rPr>
              <a:t>P</a:t>
            </a:r>
            <a:r>
              <a:rPr lang="en-US" altLang="zh-CN" sz="1600" dirty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rPr>
              <a:t>LAN</a:t>
            </a:r>
            <a:endParaRPr lang="zh-CN" altLang="en-US" sz="1600" dirty="0">
              <a:solidFill>
                <a:schemeClr val="bg1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10519262" y="278412"/>
            <a:ext cx="82426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rPr>
              <a:t>WORK</a:t>
            </a:r>
            <a:endParaRPr lang="zh-CN" altLang="en-US" sz="1600" dirty="0">
              <a:solidFill>
                <a:schemeClr val="bg1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9269825" y="278411"/>
            <a:ext cx="144975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rPr>
              <a:t>E</a:t>
            </a:r>
            <a:r>
              <a:rPr lang="en-US" altLang="zh-CN" sz="1600" dirty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rPr>
              <a:t>CONOMICS</a:t>
            </a:r>
            <a:endParaRPr lang="zh-CN" altLang="en-US" sz="1600" dirty="0">
              <a:solidFill>
                <a:schemeClr val="bg1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8257426" y="278994"/>
            <a:ext cx="117211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rPr>
              <a:t>B</a:t>
            </a:r>
            <a:r>
              <a:rPr lang="en-US" altLang="zh-CN" sz="1600" dirty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rPr>
              <a:t>USINESS</a:t>
            </a:r>
            <a:endParaRPr lang="zh-CN" altLang="en-US" sz="1600" dirty="0">
              <a:solidFill>
                <a:schemeClr val="bg1">
                  <a:lumMod val="7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49" name="组合 48"/>
          <p:cNvGrpSpPr/>
          <p:nvPr/>
        </p:nvGrpSpPr>
        <p:grpSpPr>
          <a:xfrm>
            <a:off x="7966405" y="244095"/>
            <a:ext cx="356188" cy="400110"/>
            <a:chOff x="7966405" y="244095"/>
            <a:chExt cx="356188" cy="400110"/>
          </a:xfrm>
        </p:grpSpPr>
        <p:sp>
          <p:nvSpPr>
            <p:cNvPr id="40" name="椭圆 39"/>
            <p:cNvSpPr/>
            <p:nvPr/>
          </p:nvSpPr>
          <p:spPr>
            <a:xfrm>
              <a:off x="8011589" y="333691"/>
              <a:ext cx="268409" cy="268409"/>
            </a:xfrm>
            <a:prstGeom prst="ellipse">
              <a:avLst/>
            </a:prstGeom>
            <a:gradFill flip="none" rotWithShape="1">
              <a:gsLst>
                <a:gs pos="99000">
                  <a:srgbClr val="5B87E9"/>
                </a:gs>
                <a:gs pos="0">
                  <a:srgbClr val="5ED4F1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41" name="矩形 40"/>
            <p:cNvSpPr/>
            <p:nvPr/>
          </p:nvSpPr>
          <p:spPr>
            <a:xfrm>
              <a:off x="7966405" y="244095"/>
              <a:ext cx="35618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C</a:t>
              </a:r>
              <a:endParaRPr lang="zh-CN" alt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14:pan dir="u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8500"/>
                            </p:stCondLst>
                            <p:childTnLst>
                              <p:par>
                                <p:cTn id="5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9500"/>
                            </p:stCondLst>
                            <p:childTnLst>
                              <p:par>
                                <p:cTn id="6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75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1500"/>
                            </p:stCondLst>
                            <p:childTnLst>
                              <p:par>
                                <p:cTn id="7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2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35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45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5500"/>
                            </p:stCondLst>
                            <p:childTnLst>
                              <p:par>
                                <p:cTn id="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11" grpId="0" animBg="1"/>
      <p:bldP spid="5" grpId="0" animBg="1"/>
      <p:bldP spid="6" grpId="0" animBg="1"/>
      <p:bldP spid="14" grpId="0" animBg="1"/>
      <p:bldP spid="7" grpId="0" animBg="1"/>
      <p:bldP spid="21" grpId="0"/>
      <p:bldP spid="22" grpId="0"/>
      <p:bldP spid="23" grpId="0" animBg="1"/>
      <p:bldP spid="18" grpId="0" animBg="1"/>
      <p:bldP spid="19" grpId="0" animBg="1"/>
      <p:bldP spid="20" grpId="0" animBg="1"/>
      <p:bldP spid="27" grpId="0"/>
      <p:bldP spid="32" grpId="0"/>
      <p:bldP spid="33" grpId="0"/>
      <p:bldP spid="34" grpId="0"/>
      <p:bldP spid="3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-17416"/>
            <a:ext cx="12201236" cy="6884220"/>
          </a:xfrm>
          <a:prstGeom prst="rect">
            <a:avLst/>
          </a:prstGeom>
          <a:pattFill prst="wdUpDiag">
            <a:fgClr>
              <a:srgbClr val="F7F7F7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Freeform 5"/>
          <p:cNvSpPr/>
          <p:nvPr/>
        </p:nvSpPr>
        <p:spPr bwMode="auto">
          <a:xfrm flipH="1">
            <a:off x="-30230" y="-17416"/>
            <a:ext cx="8081458" cy="6887536"/>
          </a:xfrm>
          <a:custGeom>
            <a:avLst/>
            <a:gdLst>
              <a:gd name="T0" fmla="*/ 1340 w 1340"/>
              <a:gd name="T1" fmla="*/ 1137 h 1137"/>
              <a:gd name="T2" fmla="*/ 1340 w 1340"/>
              <a:gd name="T3" fmla="*/ 0 h 1137"/>
              <a:gd name="T4" fmla="*/ 951 w 1340"/>
              <a:gd name="T5" fmla="*/ 0 h 1137"/>
              <a:gd name="T6" fmla="*/ 814 w 1340"/>
              <a:gd name="T7" fmla="*/ 132 h 1137"/>
              <a:gd name="T8" fmla="*/ 309 w 1340"/>
              <a:gd name="T9" fmla="*/ 291 h 1137"/>
              <a:gd name="T10" fmla="*/ 309 w 1340"/>
              <a:gd name="T11" fmla="*/ 569 h 1137"/>
              <a:gd name="T12" fmla="*/ 154 w 1340"/>
              <a:gd name="T13" fmla="*/ 814 h 1137"/>
              <a:gd name="T14" fmla="*/ 158 w 1340"/>
              <a:gd name="T15" fmla="*/ 1137 h 1137"/>
              <a:gd name="T16" fmla="*/ 1340 w 1340"/>
              <a:gd name="T17" fmla="*/ 1137 h 1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40" h="1137">
                <a:moveTo>
                  <a:pt x="1340" y="1137"/>
                </a:moveTo>
                <a:cubicBezTo>
                  <a:pt x="1340" y="0"/>
                  <a:pt x="1340" y="0"/>
                  <a:pt x="1340" y="0"/>
                </a:cubicBezTo>
                <a:cubicBezTo>
                  <a:pt x="951" y="0"/>
                  <a:pt x="951" y="0"/>
                  <a:pt x="951" y="0"/>
                </a:cubicBezTo>
                <a:cubicBezTo>
                  <a:pt x="935" y="67"/>
                  <a:pt x="928" y="117"/>
                  <a:pt x="814" y="132"/>
                </a:cubicBezTo>
                <a:cubicBezTo>
                  <a:pt x="660" y="153"/>
                  <a:pt x="386" y="148"/>
                  <a:pt x="309" y="291"/>
                </a:cubicBezTo>
                <a:cubicBezTo>
                  <a:pt x="232" y="434"/>
                  <a:pt x="293" y="481"/>
                  <a:pt x="309" y="569"/>
                </a:cubicBezTo>
                <a:cubicBezTo>
                  <a:pt x="325" y="656"/>
                  <a:pt x="240" y="755"/>
                  <a:pt x="154" y="814"/>
                </a:cubicBezTo>
                <a:cubicBezTo>
                  <a:pt x="79" y="866"/>
                  <a:pt x="0" y="1029"/>
                  <a:pt x="158" y="1137"/>
                </a:cubicBezTo>
                <a:lnTo>
                  <a:pt x="1340" y="1137"/>
                </a:lnTo>
                <a:close/>
              </a:path>
            </a:pathLst>
          </a:custGeom>
          <a:gradFill flip="none" rotWithShape="1">
            <a:gsLst>
              <a:gs pos="0">
                <a:srgbClr val="E0F9FC"/>
              </a:gs>
              <a:gs pos="100000">
                <a:srgbClr val="A2F3FC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586377" y="1974707"/>
            <a:ext cx="5187027" cy="3096595"/>
            <a:chOff x="1395" y="3168"/>
            <a:chExt cx="9032" cy="5392"/>
          </a:xfrm>
        </p:grpSpPr>
        <p:pic>
          <p:nvPicPr>
            <p:cNvPr id="20" name="Picture 11"/>
            <p:cNvPicPr>
              <a:picLocks noChangeAspect="1"/>
            </p:cNvPicPr>
            <p:nvPr/>
          </p:nvPicPr>
          <p:blipFill>
            <a:blip r:embed="rId1" cstate="screen"/>
            <a:stretch>
              <a:fillRect/>
            </a:stretch>
          </p:blipFill>
          <p:spPr>
            <a:xfrm>
              <a:off x="1395" y="3168"/>
              <a:ext cx="9032" cy="5392"/>
            </a:xfrm>
            <a:prstGeom prst="rect">
              <a:avLst/>
            </a:prstGeom>
          </p:spPr>
        </p:pic>
        <p:sp>
          <p:nvSpPr>
            <p:cNvPr id="21" name="矩形 20"/>
            <p:cNvSpPr/>
            <p:nvPr/>
          </p:nvSpPr>
          <p:spPr>
            <a:xfrm>
              <a:off x="2636" y="3587"/>
              <a:ext cx="6550" cy="4228"/>
            </a:xfrm>
            <a:prstGeom prst="rect">
              <a:avLst/>
            </a:prstGeom>
            <a:blipFill rotWithShape="1">
              <a:blip r:embed="rId2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8" name="Rectangle: Rounded Corners 3"/>
          <p:cNvSpPr/>
          <p:nvPr/>
        </p:nvSpPr>
        <p:spPr>
          <a:xfrm>
            <a:off x="6186645" y="1675278"/>
            <a:ext cx="4875055" cy="1561446"/>
          </a:xfrm>
          <a:prstGeom prst="roundRect">
            <a:avLst/>
          </a:prstGeom>
          <a:solidFill>
            <a:schemeClr val="bg1"/>
          </a:solidFill>
          <a:ln w="19050">
            <a:gradFill>
              <a:gsLst>
                <a:gs pos="0">
                  <a:srgbClr val="E8EAED"/>
                </a:gs>
                <a:gs pos="100000">
                  <a:srgbClr val="B7BDC7"/>
                </a:gs>
              </a:gsLst>
              <a:lin ang="5400000" scaled="1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29" name="Freeform: Shape 13"/>
          <p:cNvSpPr/>
          <p:nvPr/>
        </p:nvSpPr>
        <p:spPr>
          <a:xfrm>
            <a:off x="6186645" y="1963285"/>
            <a:ext cx="1864583" cy="412797"/>
          </a:xfrm>
          <a:custGeom>
            <a:avLst/>
            <a:gdLst>
              <a:gd name="connsiteX0" fmla="*/ 12386 w 3852419"/>
              <a:gd name="connsiteY0" fmla="*/ 0 h 425302"/>
              <a:gd name="connsiteX1" fmla="*/ 3639768 w 3852419"/>
              <a:gd name="connsiteY1" fmla="*/ 0 h 425302"/>
              <a:gd name="connsiteX2" fmla="*/ 3852419 w 3852419"/>
              <a:gd name="connsiteY2" fmla="*/ 212651 h 425302"/>
              <a:gd name="connsiteX3" fmla="*/ 3639768 w 3852419"/>
              <a:gd name="connsiteY3" fmla="*/ 425302 h 425302"/>
              <a:gd name="connsiteX4" fmla="*/ 12386 w 3852419"/>
              <a:gd name="connsiteY4" fmla="*/ 425302 h 425302"/>
              <a:gd name="connsiteX5" fmla="*/ 0 w 3852419"/>
              <a:gd name="connsiteY5" fmla="*/ 424054 h 425302"/>
              <a:gd name="connsiteX6" fmla="*/ 0 w 3852419"/>
              <a:gd name="connsiteY6" fmla="*/ 1249 h 425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852419" h="425302">
                <a:moveTo>
                  <a:pt x="12386" y="0"/>
                </a:moveTo>
                <a:lnTo>
                  <a:pt x="3639768" y="0"/>
                </a:lnTo>
                <a:cubicBezTo>
                  <a:pt x="3757212" y="0"/>
                  <a:pt x="3852419" y="95207"/>
                  <a:pt x="3852419" y="212651"/>
                </a:cubicBezTo>
                <a:cubicBezTo>
                  <a:pt x="3852419" y="330095"/>
                  <a:pt x="3757212" y="425302"/>
                  <a:pt x="3639768" y="425302"/>
                </a:cubicBezTo>
                <a:lnTo>
                  <a:pt x="12386" y="425302"/>
                </a:lnTo>
                <a:lnTo>
                  <a:pt x="0" y="424054"/>
                </a:lnTo>
                <a:lnTo>
                  <a:pt x="0" y="1249"/>
                </a:lnTo>
                <a:close/>
              </a:path>
            </a:pathLst>
          </a:custGeom>
          <a:gradFill flip="none" rotWithShape="1">
            <a:gsLst>
              <a:gs pos="99000">
                <a:srgbClr val="5B87E9"/>
              </a:gs>
              <a:gs pos="0">
                <a:srgbClr val="5ED4F1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6301866" y="2384985"/>
            <a:ext cx="4486996" cy="62876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ts val="2200"/>
              </a:lnSpc>
            </a:pPr>
            <a:r>
              <a:rPr lang="en-US" altLang="zh-CN" sz="1400" dirty="0">
                <a:solidFill>
                  <a:srgbClr val="333333"/>
                </a:solidFill>
                <a:cs typeface="+mn-ea"/>
                <a:sym typeface="+mn-lt"/>
              </a:rPr>
              <a:t>The life most of the time, commitments equals to constrain, reluctantly we yearn for bound.</a:t>
            </a:r>
            <a:endParaRPr lang="zh-CN" altLang="en-US" sz="1400" dirty="0">
              <a:solidFill>
                <a:srgbClr val="333333"/>
              </a:solidFill>
              <a:cs typeface="+mn-ea"/>
              <a:sym typeface="+mn-lt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6220104" y="1927783"/>
            <a:ext cx="1773974" cy="430374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20000"/>
              </a:lnSpc>
            </a:pPr>
            <a:r>
              <a:rPr lang="zh-CN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标题文字添加</a:t>
            </a:r>
            <a:endParaRPr lang="zh-CN" altLang="en-U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33" name="Rectangle: Rounded Corners 6"/>
          <p:cNvSpPr/>
          <p:nvPr/>
        </p:nvSpPr>
        <p:spPr>
          <a:xfrm>
            <a:off x="6186645" y="3622524"/>
            <a:ext cx="4875055" cy="1561446"/>
          </a:xfrm>
          <a:prstGeom prst="roundRect">
            <a:avLst/>
          </a:prstGeom>
          <a:solidFill>
            <a:schemeClr val="bg1"/>
          </a:solidFill>
          <a:ln w="19050">
            <a:gradFill>
              <a:gsLst>
                <a:gs pos="0">
                  <a:srgbClr val="E8EAED"/>
                </a:gs>
                <a:gs pos="100000">
                  <a:srgbClr val="B7BDC7"/>
                </a:gs>
              </a:gsLst>
              <a:lin ang="5400000" scaled="1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34" name="Freeform: Shape 19"/>
          <p:cNvSpPr/>
          <p:nvPr/>
        </p:nvSpPr>
        <p:spPr>
          <a:xfrm>
            <a:off x="6186645" y="3900047"/>
            <a:ext cx="1864583" cy="412797"/>
          </a:xfrm>
          <a:custGeom>
            <a:avLst/>
            <a:gdLst>
              <a:gd name="connsiteX0" fmla="*/ 12386 w 3852419"/>
              <a:gd name="connsiteY0" fmla="*/ 0 h 425302"/>
              <a:gd name="connsiteX1" fmla="*/ 3639768 w 3852419"/>
              <a:gd name="connsiteY1" fmla="*/ 0 h 425302"/>
              <a:gd name="connsiteX2" fmla="*/ 3852419 w 3852419"/>
              <a:gd name="connsiteY2" fmla="*/ 212651 h 425302"/>
              <a:gd name="connsiteX3" fmla="*/ 3639768 w 3852419"/>
              <a:gd name="connsiteY3" fmla="*/ 425302 h 425302"/>
              <a:gd name="connsiteX4" fmla="*/ 12386 w 3852419"/>
              <a:gd name="connsiteY4" fmla="*/ 425302 h 425302"/>
              <a:gd name="connsiteX5" fmla="*/ 0 w 3852419"/>
              <a:gd name="connsiteY5" fmla="*/ 424054 h 425302"/>
              <a:gd name="connsiteX6" fmla="*/ 0 w 3852419"/>
              <a:gd name="connsiteY6" fmla="*/ 1249 h 425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852419" h="425302">
                <a:moveTo>
                  <a:pt x="12386" y="0"/>
                </a:moveTo>
                <a:lnTo>
                  <a:pt x="3639768" y="0"/>
                </a:lnTo>
                <a:cubicBezTo>
                  <a:pt x="3757212" y="0"/>
                  <a:pt x="3852419" y="95207"/>
                  <a:pt x="3852419" y="212651"/>
                </a:cubicBezTo>
                <a:cubicBezTo>
                  <a:pt x="3852419" y="330095"/>
                  <a:pt x="3757212" y="425302"/>
                  <a:pt x="3639768" y="425302"/>
                </a:cubicBezTo>
                <a:lnTo>
                  <a:pt x="12386" y="425302"/>
                </a:lnTo>
                <a:lnTo>
                  <a:pt x="0" y="424054"/>
                </a:lnTo>
                <a:lnTo>
                  <a:pt x="0" y="1249"/>
                </a:lnTo>
                <a:close/>
              </a:path>
            </a:pathLst>
          </a:custGeom>
          <a:gradFill flip="none" rotWithShape="1">
            <a:gsLst>
              <a:gs pos="99000">
                <a:srgbClr val="5B87E9"/>
              </a:gs>
              <a:gs pos="0">
                <a:srgbClr val="5ED4F1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6220104" y="3864545"/>
            <a:ext cx="1773974" cy="430374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20000"/>
              </a:lnSpc>
            </a:pPr>
            <a:r>
              <a:rPr lang="zh-CN" alt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标题文字添加</a:t>
            </a:r>
            <a:endParaRPr lang="zh-CN" altLang="en-U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6301866" y="4327169"/>
            <a:ext cx="4486996" cy="62876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ts val="2200"/>
              </a:lnSpc>
            </a:pPr>
            <a:r>
              <a:rPr lang="en-US" altLang="zh-CN" sz="1400" dirty="0">
                <a:solidFill>
                  <a:srgbClr val="333333"/>
                </a:solidFill>
                <a:cs typeface="+mn-ea"/>
                <a:sym typeface="+mn-lt"/>
              </a:rPr>
              <a:t>The life most of the time, commitments equals to constrain, reluctantly we yearn for bound.</a:t>
            </a:r>
            <a:endParaRPr lang="zh-CN" altLang="en-US" sz="1400" dirty="0">
              <a:solidFill>
                <a:srgbClr val="333333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14:prism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8" grpId="0" animBg="1"/>
      <p:bldP spid="29" grpId="0" animBg="1"/>
      <p:bldP spid="30" grpId="0"/>
      <p:bldP spid="31" grpId="0"/>
      <p:bldP spid="33" grpId="0" animBg="1"/>
      <p:bldP spid="34" grpId="0" animBg="1"/>
      <p:bldP spid="35" grpId="0"/>
      <p:bldP spid="3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-17416"/>
            <a:ext cx="12201236" cy="6884220"/>
          </a:xfrm>
          <a:prstGeom prst="rect">
            <a:avLst/>
          </a:prstGeom>
          <a:pattFill prst="wdUpDiag">
            <a:fgClr>
              <a:srgbClr val="F7F7F7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Freeform 9"/>
          <p:cNvSpPr/>
          <p:nvPr/>
        </p:nvSpPr>
        <p:spPr bwMode="auto">
          <a:xfrm>
            <a:off x="7803217" y="3259840"/>
            <a:ext cx="4398554" cy="3607685"/>
          </a:xfrm>
          <a:custGeom>
            <a:avLst/>
            <a:gdLst>
              <a:gd name="T0" fmla="*/ 1295 w 1295"/>
              <a:gd name="T1" fmla="*/ 1062 h 1062"/>
              <a:gd name="T2" fmla="*/ 1295 w 1295"/>
              <a:gd name="T3" fmla="*/ 0 h 1062"/>
              <a:gd name="T4" fmla="*/ 1081 w 1295"/>
              <a:gd name="T5" fmla="*/ 163 h 1062"/>
              <a:gd name="T6" fmla="*/ 878 w 1295"/>
              <a:gd name="T7" fmla="*/ 281 h 1062"/>
              <a:gd name="T8" fmla="*/ 641 w 1295"/>
              <a:gd name="T9" fmla="*/ 438 h 1062"/>
              <a:gd name="T10" fmla="*/ 274 w 1295"/>
              <a:gd name="T11" fmla="*/ 590 h 1062"/>
              <a:gd name="T12" fmla="*/ 45 w 1295"/>
              <a:gd name="T13" fmla="*/ 979 h 1062"/>
              <a:gd name="T14" fmla="*/ 0 w 1295"/>
              <a:gd name="T15" fmla="*/ 1062 h 1062"/>
              <a:gd name="T16" fmla="*/ 1295 w 1295"/>
              <a:gd name="T17" fmla="*/ 1062 h 10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95" h="1062">
                <a:moveTo>
                  <a:pt x="1295" y="1062"/>
                </a:moveTo>
                <a:cubicBezTo>
                  <a:pt x="1295" y="0"/>
                  <a:pt x="1295" y="0"/>
                  <a:pt x="1295" y="0"/>
                </a:cubicBezTo>
                <a:cubicBezTo>
                  <a:pt x="1176" y="15"/>
                  <a:pt x="1104" y="111"/>
                  <a:pt x="1081" y="163"/>
                </a:cubicBezTo>
                <a:cubicBezTo>
                  <a:pt x="1045" y="243"/>
                  <a:pt x="985" y="294"/>
                  <a:pt x="878" y="281"/>
                </a:cubicBezTo>
                <a:cubicBezTo>
                  <a:pt x="771" y="268"/>
                  <a:pt x="707" y="299"/>
                  <a:pt x="641" y="438"/>
                </a:cubicBezTo>
                <a:cubicBezTo>
                  <a:pt x="582" y="560"/>
                  <a:pt x="520" y="531"/>
                  <a:pt x="274" y="590"/>
                </a:cubicBezTo>
                <a:cubicBezTo>
                  <a:pt x="28" y="649"/>
                  <a:pt x="96" y="812"/>
                  <a:pt x="45" y="979"/>
                </a:cubicBezTo>
                <a:cubicBezTo>
                  <a:pt x="35" y="1011"/>
                  <a:pt x="19" y="1038"/>
                  <a:pt x="0" y="1062"/>
                </a:cubicBezTo>
                <a:lnTo>
                  <a:pt x="1295" y="1062"/>
                </a:lnTo>
                <a:close/>
              </a:path>
            </a:pathLst>
          </a:custGeom>
          <a:gradFill flip="none" rotWithShape="1">
            <a:gsLst>
              <a:gs pos="0">
                <a:srgbClr val="E0F9FC"/>
              </a:gs>
              <a:gs pos="100000">
                <a:srgbClr val="A2F3FC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949702" y="842369"/>
            <a:ext cx="5937496" cy="6073238"/>
          </a:xfrm>
          <a:prstGeom prst="rect">
            <a:avLst/>
          </a:prstGeom>
        </p:spPr>
      </p:pic>
      <p:graphicFrame>
        <p:nvGraphicFramePr>
          <p:cNvPr id="15" name="PA-Chart 14"/>
          <p:cNvGraphicFramePr/>
          <p:nvPr>
            <p:custDataLst>
              <p:tags r:id="rId3"/>
            </p:custDataLst>
          </p:nvPr>
        </p:nvGraphicFramePr>
        <p:xfrm>
          <a:off x="-10058" y="3434656"/>
          <a:ext cx="6686066" cy="26485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17" name="PA-文本框 9"/>
          <p:cNvSpPr txBox="1"/>
          <p:nvPr>
            <p:custDataLst>
              <p:tags r:id="rId4"/>
            </p:custDataLst>
          </p:nvPr>
        </p:nvSpPr>
        <p:spPr>
          <a:xfrm>
            <a:off x="1361569" y="2688083"/>
            <a:ext cx="4734431" cy="62876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defTabSz="457200">
              <a:lnSpc>
                <a:spcPct val="130000"/>
              </a:lnSpc>
              <a:defRPr sz="1200">
                <a:solidFill>
                  <a:schemeClr val="bg1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pPr>
              <a:lnSpc>
                <a:spcPts val="2200"/>
              </a:lnSpc>
            </a:pPr>
            <a:r>
              <a:rPr lang="en-US" altLang="zh-CN" sz="1400" dirty="0">
                <a:solidFill>
                  <a:srgbClr val="333333"/>
                </a:solidFill>
                <a:latin typeface="+mn-lt"/>
                <a:ea typeface="+mn-ea"/>
                <a:cs typeface="+mn-ea"/>
                <a:sym typeface="+mn-lt"/>
              </a:rPr>
              <a:t>The life most of the time, commitments equals to constrain, reluctantly we yearn for bound.</a:t>
            </a:r>
            <a:endParaRPr lang="zh-CN" altLang="en-US" sz="1400" dirty="0">
              <a:solidFill>
                <a:srgbClr val="333333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9" name="PA-文本框 6"/>
          <p:cNvSpPr txBox="1"/>
          <p:nvPr>
            <p:custDataLst>
              <p:tags r:id="rId5"/>
            </p:custDataLst>
          </p:nvPr>
        </p:nvSpPr>
        <p:spPr>
          <a:xfrm>
            <a:off x="1361569" y="1717946"/>
            <a:ext cx="2846100" cy="95103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ctr">
              <a:defRPr sz="2400" spc="300">
                <a:solidFill>
                  <a:schemeClr val="tx1">
                    <a:lumMod val="75000"/>
                    <a:lumOff val="2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defRPr>
            </a:lvl1pPr>
          </a:lstStyle>
          <a:p>
            <a:pPr algn="l">
              <a:lnSpc>
                <a:spcPts val="3500"/>
              </a:lnSpc>
            </a:pPr>
            <a:r>
              <a:rPr lang="zh-CN" altLang="en-US" sz="3200" dirty="0">
                <a:latin typeface="+mn-lt"/>
                <a:ea typeface="+mn-ea"/>
                <a:cs typeface="+mn-ea"/>
                <a:sym typeface="+mn-lt"/>
              </a:rPr>
              <a:t>金融理财</a:t>
            </a:r>
            <a:endParaRPr lang="en-US" sz="3200" dirty="0">
              <a:latin typeface="+mn-lt"/>
              <a:ea typeface="+mn-ea"/>
              <a:cs typeface="+mn-ea"/>
              <a:sym typeface="+mn-lt"/>
            </a:endParaRPr>
          </a:p>
          <a:p>
            <a:pPr algn="l">
              <a:lnSpc>
                <a:spcPts val="3500"/>
              </a:lnSpc>
            </a:pP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MANAGEMENT</a:t>
            </a:r>
            <a:endParaRPr lang="en-US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14:doors dir="ver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Graphic spid="15" grpId="0">
        <p:bldAsOne/>
      </p:bldGraphic>
      <p:bldP spid="17" grpId="0"/>
      <p:bldP spid="1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-17416"/>
            <a:ext cx="12201236" cy="6884220"/>
          </a:xfrm>
          <a:prstGeom prst="rect">
            <a:avLst/>
          </a:prstGeom>
          <a:pattFill prst="wdUpDiag">
            <a:fgClr>
              <a:srgbClr val="F7F7F7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0" name="Freeform 9"/>
          <p:cNvSpPr/>
          <p:nvPr/>
        </p:nvSpPr>
        <p:spPr bwMode="auto">
          <a:xfrm rot="10800000" flipH="1">
            <a:off x="390977" y="-12700"/>
            <a:ext cx="11810260" cy="5015753"/>
          </a:xfrm>
          <a:custGeom>
            <a:avLst/>
            <a:gdLst>
              <a:gd name="T0" fmla="*/ 1295 w 1295"/>
              <a:gd name="T1" fmla="*/ 1062 h 1062"/>
              <a:gd name="T2" fmla="*/ 1295 w 1295"/>
              <a:gd name="T3" fmla="*/ 0 h 1062"/>
              <a:gd name="T4" fmla="*/ 1081 w 1295"/>
              <a:gd name="T5" fmla="*/ 163 h 1062"/>
              <a:gd name="T6" fmla="*/ 878 w 1295"/>
              <a:gd name="T7" fmla="*/ 281 h 1062"/>
              <a:gd name="T8" fmla="*/ 641 w 1295"/>
              <a:gd name="T9" fmla="*/ 438 h 1062"/>
              <a:gd name="T10" fmla="*/ 274 w 1295"/>
              <a:gd name="T11" fmla="*/ 590 h 1062"/>
              <a:gd name="T12" fmla="*/ 45 w 1295"/>
              <a:gd name="T13" fmla="*/ 979 h 1062"/>
              <a:gd name="T14" fmla="*/ 0 w 1295"/>
              <a:gd name="T15" fmla="*/ 1062 h 1062"/>
              <a:gd name="T16" fmla="*/ 1295 w 1295"/>
              <a:gd name="T17" fmla="*/ 1062 h 10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95" h="1062">
                <a:moveTo>
                  <a:pt x="1295" y="1062"/>
                </a:moveTo>
                <a:cubicBezTo>
                  <a:pt x="1295" y="0"/>
                  <a:pt x="1295" y="0"/>
                  <a:pt x="1295" y="0"/>
                </a:cubicBezTo>
                <a:cubicBezTo>
                  <a:pt x="1176" y="15"/>
                  <a:pt x="1104" y="111"/>
                  <a:pt x="1081" y="163"/>
                </a:cubicBezTo>
                <a:cubicBezTo>
                  <a:pt x="1045" y="243"/>
                  <a:pt x="985" y="294"/>
                  <a:pt x="878" y="281"/>
                </a:cubicBezTo>
                <a:cubicBezTo>
                  <a:pt x="771" y="268"/>
                  <a:pt x="707" y="299"/>
                  <a:pt x="641" y="438"/>
                </a:cubicBezTo>
                <a:cubicBezTo>
                  <a:pt x="582" y="560"/>
                  <a:pt x="520" y="531"/>
                  <a:pt x="274" y="590"/>
                </a:cubicBezTo>
                <a:cubicBezTo>
                  <a:pt x="28" y="649"/>
                  <a:pt x="96" y="812"/>
                  <a:pt x="45" y="979"/>
                </a:cubicBezTo>
                <a:cubicBezTo>
                  <a:pt x="35" y="1011"/>
                  <a:pt x="19" y="1038"/>
                  <a:pt x="0" y="1062"/>
                </a:cubicBezTo>
                <a:lnTo>
                  <a:pt x="1295" y="1062"/>
                </a:lnTo>
                <a:close/>
              </a:path>
            </a:pathLst>
          </a:custGeom>
          <a:gradFill flip="none" rotWithShape="1">
            <a:gsLst>
              <a:gs pos="0">
                <a:srgbClr val="E0F9FC"/>
              </a:gs>
              <a:gs pos="100000">
                <a:srgbClr val="A2F3FC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grpSp>
        <p:nvGrpSpPr>
          <p:cNvPr id="5" name="Group 3"/>
          <p:cNvGrpSpPr/>
          <p:nvPr/>
        </p:nvGrpSpPr>
        <p:grpSpPr>
          <a:xfrm>
            <a:off x="1700007" y="2664542"/>
            <a:ext cx="8902192" cy="1958764"/>
            <a:chOff x="1201783" y="2220686"/>
            <a:chExt cx="9784080" cy="3801291"/>
          </a:xfrm>
        </p:grpSpPr>
        <p:cxnSp>
          <p:nvCxnSpPr>
            <p:cNvPr id="6" name="Straight Connector 4"/>
            <p:cNvCxnSpPr/>
            <p:nvPr/>
          </p:nvCxnSpPr>
          <p:spPr>
            <a:xfrm>
              <a:off x="1201783" y="2220686"/>
              <a:ext cx="0" cy="3801291"/>
            </a:xfrm>
            <a:prstGeom prst="line">
              <a:avLst/>
            </a:prstGeom>
            <a:ln>
              <a:solidFill>
                <a:schemeClr val="bg1">
                  <a:lumMod val="6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5"/>
            <p:cNvCxnSpPr/>
            <p:nvPr/>
          </p:nvCxnSpPr>
          <p:spPr>
            <a:xfrm>
              <a:off x="10985863" y="2220686"/>
              <a:ext cx="0" cy="3801291"/>
            </a:xfrm>
            <a:prstGeom prst="line">
              <a:avLst/>
            </a:prstGeom>
            <a:ln>
              <a:solidFill>
                <a:schemeClr val="bg1">
                  <a:lumMod val="6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6"/>
            <p:cNvCxnSpPr/>
            <p:nvPr/>
          </p:nvCxnSpPr>
          <p:spPr>
            <a:xfrm>
              <a:off x="2832463" y="2220686"/>
              <a:ext cx="0" cy="3801291"/>
            </a:xfrm>
            <a:prstGeom prst="line">
              <a:avLst/>
            </a:prstGeom>
            <a:ln>
              <a:solidFill>
                <a:schemeClr val="bg1">
                  <a:lumMod val="65000"/>
                  <a:alpha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7"/>
            <p:cNvCxnSpPr/>
            <p:nvPr/>
          </p:nvCxnSpPr>
          <p:spPr>
            <a:xfrm>
              <a:off x="4463143" y="2220686"/>
              <a:ext cx="0" cy="3801291"/>
            </a:xfrm>
            <a:prstGeom prst="line">
              <a:avLst/>
            </a:prstGeom>
            <a:ln>
              <a:solidFill>
                <a:schemeClr val="bg1">
                  <a:lumMod val="65000"/>
                  <a:alpha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8"/>
            <p:cNvCxnSpPr/>
            <p:nvPr/>
          </p:nvCxnSpPr>
          <p:spPr>
            <a:xfrm>
              <a:off x="6093823" y="2220686"/>
              <a:ext cx="0" cy="3801291"/>
            </a:xfrm>
            <a:prstGeom prst="line">
              <a:avLst/>
            </a:prstGeom>
            <a:ln>
              <a:solidFill>
                <a:schemeClr val="bg1">
                  <a:lumMod val="6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9"/>
            <p:cNvCxnSpPr/>
            <p:nvPr/>
          </p:nvCxnSpPr>
          <p:spPr>
            <a:xfrm>
              <a:off x="7724503" y="2220686"/>
              <a:ext cx="0" cy="3801291"/>
            </a:xfrm>
            <a:prstGeom prst="line">
              <a:avLst/>
            </a:prstGeom>
            <a:ln>
              <a:solidFill>
                <a:schemeClr val="bg1">
                  <a:lumMod val="65000"/>
                  <a:alpha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0"/>
            <p:cNvCxnSpPr/>
            <p:nvPr/>
          </p:nvCxnSpPr>
          <p:spPr>
            <a:xfrm>
              <a:off x="9355183" y="2220686"/>
              <a:ext cx="0" cy="3801291"/>
            </a:xfrm>
            <a:prstGeom prst="line">
              <a:avLst/>
            </a:prstGeom>
            <a:ln>
              <a:solidFill>
                <a:schemeClr val="bg1">
                  <a:lumMod val="65000"/>
                  <a:alpha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Oval 13"/>
          <p:cNvSpPr/>
          <p:nvPr/>
        </p:nvSpPr>
        <p:spPr>
          <a:xfrm flipV="1">
            <a:off x="4551386" y="4810394"/>
            <a:ext cx="255036" cy="251264"/>
          </a:xfrm>
          <a:prstGeom prst="ellipse">
            <a:avLst/>
          </a:prstGeom>
          <a:gradFill flip="none" rotWithShape="1">
            <a:gsLst>
              <a:gs pos="99000">
                <a:srgbClr val="5B87E9"/>
              </a:gs>
              <a:gs pos="0">
                <a:srgbClr val="5ED4F1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5" name="Rectangle: Rounded Corners 17"/>
          <p:cNvSpPr/>
          <p:nvPr/>
        </p:nvSpPr>
        <p:spPr>
          <a:xfrm>
            <a:off x="1272955" y="4506320"/>
            <a:ext cx="9724744" cy="233281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99000">
                <a:srgbClr val="5B87E9"/>
              </a:gs>
              <a:gs pos="0">
                <a:srgbClr val="5ED4F1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dirty="0">
              <a:cs typeface="+mn-ea"/>
              <a:sym typeface="+mn-lt"/>
            </a:endParaRPr>
          </a:p>
        </p:txBody>
      </p:sp>
      <p:sp>
        <p:nvSpPr>
          <p:cNvPr id="16" name="TextBox 18"/>
          <p:cNvSpPr txBox="1"/>
          <p:nvPr/>
        </p:nvSpPr>
        <p:spPr bwMode="auto">
          <a:xfrm flipH="1">
            <a:off x="1518523" y="4477022"/>
            <a:ext cx="401947" cy="222566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 prstMaterial="matte"/>
        </p:spPr>
        <p:txBody>
          <a:bodyPr wrap="square" lIns="90000" tIns="46800" rIns="90000" bIns="46800">
            <a:noAutofit/>
            <a:sp3d extrusionH="57150">
              <a:bevelT w="1270" h="127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white"/>
              </a:buClr>
              <a:buSzTx/>
              <a:buFontTx/>
              <a:buNone/>
              <a:defRPr/>
            </a:pPr>
            <a:r>
              <a:rPr kumimoji="0" lang="en-US" altLang="ko-KR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01</a:t>
            </a:r>
            <a:endParaRPr kumimoji="0" lang="en-US" altLang="ko-KR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7" name="TextBox 19"/>
          <p:cNvSpPr txBox="1"/>
          <p:nvPr/>
        </p:nvSpPr>
        <p:spPr bwMode="auto">
          <a:xfrm flipH="1">
            <a:off x="10400782" y="4485231"/>
            <a:ext cx="401931" cy="247507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 prstMaterial="matte"/>
        </p:spPr>
        <p:txBody>
          <a:bodyPr wrap="square" lIns="90000" tIns="46800" rIns="90000" bIns="46800">
            <a:noAutofit/>
            <a:sp3d extrusionH="57150">
              <a:bevelT w="1270" h="127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white"/>
              </a:buClr>
              <a:buSzTx/>
              <a:buFontTx/>
              <a:buNone/>
              <a:defRPr/>
            </a:pPr>
            <a:r>
              <a:rPr kumimoji="0" lang="en-US" altLang="ko-KR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07</a:t>
            </a:r>
            <a:endParaRPr kumimoji="0" lang="en-US" altLang="ko-KR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8" name="TextBox 20"/>
          <p:cNvSpPr txBox="1"/>
          <p:nvPr/>
        </p:nvSpPr>
        <p:spPr bwMode="auto">
          <a:xfrm flipH="1">
            <a:off x="2957868" y="4478877"/>
            <a:ext cx="438242" cy="222565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 prstMaterial="matte"/>
        </p:spPr>
        <p:txBody>
          <a:bodyPr wrap="square" lIns="90000" tIns="46800" rIns="90000" bIns="46800">
            <a:noAutofit/>
            <a:sp3d extrusionH="57150">
              <a:bevelT w="1270" h="127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white"/>
              </a:buClr>
              <a:buSzTx/>
              <a:buFontTx/>
              <a:buNone/>
              <a:defRPr/>
            </a:pPr>
            <a:r>
              <a:rPr kumimoji="0" lang="en-US" altLang="ko-KR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02</a:t>
            </a:r>
            <a:endParaRPr kumimoji="0" lang="en-US" altLang="ko-KR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9" name="TextBox 21"/>
          <p:cNvSpPr txBox="1"/>
          <p:nvPr/>
        </p:nvSpPr>
        <p:spPr bwMode="auto">
          <a:xfrm flipH="1">
            <a:off x="4483630" y="4485226"/>
            <a:ext cx="370432" cy="222565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 prstMaterial="matte"/>
        </p:spPr>
        <p:txBody>
          <a:bodyPr wrap="square" lIns="90000" tIns="46800" rIns="90000" bIns="46800">
            <a:noAutofit/>
            <a:sp3d extrusionH="57150">
              <a:bevelT w="1270" h="127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white"/>
              </a:buClr>
              <a:buSzTx/>
              <a:buFontTx/>
              <a:buNone/>
              <a:defRPr/>
            </a:pPr>
            <a:r>
              <a:rPr kumimoji="0" lang="en-US" altLang="ko-KR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03</a:t>
            </a:r>
            <a:endParaRPr kumimoji="0" lang="en-US" altLang="ko-KR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0" name="TextBox 22"/>
          <p:cNvSpPr txBox="1"/>
          <p:nvPr/>
        </p:nvSpPr>
        <p:spPr bwMode="auto">
          <a:xfrm flipH="1">
            <a:off x="5964135" y="4491574"/>
            <a:ext cx="370432" cy="222565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 prstMaterial="matte"/>
        </p:spPr>
        <p:txBody>
          <a:bodyPr wrap="square" lIns="90000" tIns="46800" rIns="90000" bIns="46800">
            <a:noAutofit/>
            <a:sp3d extrusionH="57150">
              <a:bevelT w="1270" h="127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white"/>
              </a:buClr>
              <a:buSzTx/>
              <a:buFontTx/>
              <a:buNone/>
              <a:defRPr/>
            </a:pPr>
            <a:r>
              <a:rPr kumimoji="0" lang="en-US" altLang="ko-KR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04</a:t>
            </a:r>
            <a:endParaRPr kumimoji="0" lang="en-US" altLang="ko-KR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1" name="TextBox 23"/>
          <p:cNvSpPr txBox="1"/>
          <p:nvPr/>
        </p:nvSpPr>
        <p:spPr bwMode="auto">
          <a:xfrm flipH="1">
            <a:off x="7474536" y="4491578"/>
            <a:ext cx="370432" cy="222565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 prstMaterial="matte"/>
        </p:spPr>
        <p:txBody>
          <a:bodyPr wrap="square" lIns="90000" tIns="46800" rIns="90000" bIns="46800">
            <a:noAutofit/>
            <a:sp3d extrusionH="57150">
              <a:bevelT w="1270" h="127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white"/>
              </a:buClr>
              <a:buSzTx/>
              <a:buFontTx/>
              <a:buNone/>
              <a:defRPr/>
            </a:pPr>
            <a:r>
              <a:rPr kumimoji="0" lang="en-US" altLang="ko-KR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05</a:t>
            </a:r>
            <a:endParaRPr kumimoji="0" lang="en-US" altLang="ko-KR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2" name="TextBox 24"/>
          <p:cNvSpPr txBox="1"/>
          <p:nvPr/>
        </p:nvSpPr>
        <p:spPr bwMode="auto">
          <a:xfrm flipH="1">
            <a:off x="8927171" y="4485226"/>
            <a:ext cx="401940" cy="222565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 prstMaterial="matte"/>
        </p:spPr>
        <p:txBody>
          <a:bodyPr wrap="square" lIns="90000" tIns="46800" rIns="90000" bIns="46800">
            <a:noAutofit/>
            <a:sp3d extrusionH="57150">
              <a:bevelT w="1270" h="127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white"/>
              </a:buClr>
              <a:buSzTx/>
              <a:buFontTx/>
              <a:buNone/>
              <a:defRPr/>
            </a:pPr>
            <a:r>
              <a:rPr kumimoji="0" lang="en-US" altLang="ko-KR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06</a:t>
            </a:r>
            <a:endParaRPr kumimoji="0" lang="en-US" altLang="ko-KR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3" name="Rectangle: Rounded Corners 25"/>
          <p:cNvSpPr/>
          <p:nvPr/>
        </p:nvSpPr>
        <p:spPr>
          <a:xfrm>
            <a:off x="7168774" y="4064828"/>
            <a:ext cx="1506431" cy="354947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E0F9FC"/>
              </a:gs>
              <a:gs pos="100000">
                <a:srgbClr val="A2F3FC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输入标题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4" name="Rectangle: Rounded Corners 26"/>
          <p:cNvSpPr/>
          <p:nvPr/>
        </p:nvSpPr>
        <p:spPr>
          <a:xfrm>
            <a:off x="2886794" y="3430356"/>
            <a:ext cx="1547552" cy="354947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E0F9FC"/>
              </a:gs>
              <a:gs pos="100000">
                <a:srgbClr val="A2F3FC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输入标题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5" name="Rectangle: Rounded Corners 27"/>
          <p:cNvSpPr/>
          <p:nvPr/>
        </p:nvSpPr>
        <p:spPr>
          <a:xfrm>
            <a:off x="4540877" y="3747592"/>
            <a:ext cx="1547552" cy="354947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E0F9FC"/>
              </a:gs>
              <a:gs pos="100000">
                <a:srgbClr val="A2F3FC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输入标题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6" name="Rectangle: Rounded Corners 28"/>
          <p:cNvSpPr/>
          <p:nvPr/>
        </p:nvSpPr>
        <p:spPr>
          <a:xfrm>
            <a:off x="1578385" y="2951616"/>
            <a:ext cx="1547549" cy="354947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E0F9FC"/>
              </a:gs>
              <a:gs pos="100000">
                <a:srgbClr val="A2F3FC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输入标题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7" name="Oval 29"/>
          <p:cNvSpPr/>
          <p:nvPr/>
        </p:nvSpPr>
        <p:spPr>
          <a:xfrm flipV="1">
            <a:off x="1578384" y="4810394"/>
            <a:ext cx="255036" cy="251264"/>
          </a:xfrm>
          <a:prstGeom prst="ellipse">
            <a:avLst/>
          </a:prstGeom>
          <a:gradFill flip="none" rotWithShape="1">
            <a:gsLst>
              <a:gs pos="99000">
                <a:srgbClr val="5B87E9"/>
              </a:gs>
              <a:gs pos="0">
                <a:srgbClr val="5ED4F1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28" name="Oval 30"/>
          <p:cNvSpPr/>
          <p:nvPr/>
        </p:nvSpPr>
        <p:spPr>
          <a:xfrm flipV="1">
            <a:off x="7462942" y="4810394"/>
            <a:ext cx="255036" cy="251264"/>
          </a:xfrm>
          <a:prstGeom prst="ellipse">
            <a:avLst/>
          </a:prstGeom>
          <a:gradFill flip="none" rotWithShape="1">
            <a:gsLst>
              <a:gs pos="99000">
                <a:srgbClr val="5B87E9"/>
              </a:gs>
              <a:gs pos="0">
                <a:srgbClr val="5ED4F1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2459211" y="1014989"/>
            <a:ext cx="1569660" cy="46166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ctr">
              <a:defRPr sz="2400" spc="300">
                <a:solidFill>
                  <a:schemeClr val="tx1">
                    <a:lumMod val="75000"/>
                    <a:lumOff val="2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defRPr>
            </a:lvl1pPr>
          </a:lstStyle>
          <a:p>
            <a:pPr algn="l"/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输入标题</a:t>
            </a:r>
            <a:endParaRPr lang="ko-KR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2495665" y="1476276"/>
            <a:ext cx="8033169" cy="630044"/>
          </a:xfrm>
          <a:prstGeom prst="rect">
            <a:avLst/>
          </a:prstGeom>
          <a:noFill/>
          <a:ln w="0">
            <a:noFill/>
          </a:ln>
        </p:spPr>
        <p:txBody>
          <a:bodyPr vert="horz" wrap="square" lIns="89535" tIns="46355" rIns="89535" bIns="46355" numCol="1" anchor="t">
            <a:spAutoFit/>
          </a:bodyPr>
          <a:lstStyle/>
          <a:p>
            <a:pPr>
              <a:lnSpc>
                <a:spcPts val="2200"/>
              </a:lnSpc>
            </a:pPr>
            <a:r>
              <a:rPr lang="en-US" altLang="zh-CN" sz="1400" dirty="0">
                <a:solidFill>
                  <a:srgbClr val="333333"/>
                </a:solidFill>
                <a:cs typeface="+mn-ea"/>
                <a:sym typeface="+mn-lt"/>
              </a:rPr>
              <a:t>Gentle to have, but not compromise, I want to be in quiet, not strong. The life most of the time, commitments equals to constrain, reluctantly we yearn for bound.</a:t>
            </a:r>
            <a:endParaRPr lang="zh-CN" altLang="en-US" sz="1400" dirty="0">
              <a:solidFill>
                <a:srgbClr val="333333"/>
              </a:solidFill>
              <a:cs typeface="+mn-ea"/>
              <a:sym typeface="+mn-lt"/>
            </a:endParaRPr>
          </a:p>
        </p:txBody>
      </p:sp>
      <p:sp>
        <p:nvSpPr>
          <p:cNvPr id="31" name="Oval 30"/>
          <p:cNvSpPr/>
          <p:nvPr/>
        </p:nvSpPr>
        <p:spPr>
          <a:xfrm flipV="1">
            <a:off x="10504209" y="4810394"/>
            <a:ext cx="255036" cy="251264"/>
          </a:xfrm>
          <a:prstGeom prst="ellipse">
            <a:avLst/>
          </a:prstGeom>
          <a:gradFill flip="none" rotWithShape="1">
            <a:gsLst>
              <a:gs pos="99000">
                <a:srgbClr val="5B87E9"/>
              </a:gs>
              <a:gs pos="0">
                <a:srgbClr val="5ED4F1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918182" y="5087929"/>
            <a:ext cx="1569660" cy="46166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5400" spc="300">
                <a:solidFill>
                  <a:schemeClr val="tx1">
                    <a:lumMod val="75000"/>
                    <a:lumOff val="2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defRPr>
            </a:lvl1pPr>
          </a:lstStyle>
          <a:p>
            <a:pPr algn="ctr"/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输入标题</a:t>
            </a:r>
            <a:endParaRPr lang="ko-KR" altLang="en-US" sz="24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641214" y="5462900"/>
            <a:ext cx="2123596" cy="912173"/>
          </a:xfrm>
          <a:prstGeom prst="rect">
            <a:avLst/>
          </a:prstGeom>
          <a:noFill/>
          <a:ln w="0">
            <a:noFill/>
          </a:ln>
        </p:spPr>
        <p:txBody>
          <a:bodyPr vert="horz" wrap="square" lIns="89535" tIns="46355" rIns="89535" bIns="46355" numCol="1" anchor="t">
            <a:spAutoFit/>
          </a:bodyPr>
          <a:lstStyle>
            <a:defPPr>
              <a:defRPr lang="zh-CN"/>
            </a:defPPr>
            <a:lvl1pPr>
              <a:lnSpc>
                <a:spcPts val="2200"/>
              </a:lnSpc>
              <a:defRPr sz="1400">
                <a:solidFill>
                  <a:srgbClr val="333333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defRPr>
            </a:lvl1pPr>
          </a:lstStyle>
          <a:p>
            <a:pPr algn="ctr"/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I'm just a sunflower, waiting for belong to me only sunshine.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3904342" y="5088433"/>
            <a:ext cx="1569660" cy="46166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5400" spc="300">
                <a:solidFill>
                  <a:schemeClr val="tx1">
                    <a:lumMod val="75000"/>
                    <a:lumOff val="2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defRPr>
            </a:lvl1pPr>
          </a:lstStyle>
          <a:p>
            <a:pPr algn="ctr"/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输入标题</a:t>
            </a:r>
            <a:endParaRPr lang="ko-KR" altLang="en-US" sz="24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3627374" y="5477693"/>
            <a:ext cx="2123596" cy="912173"/>
          </a:xfrm>
          <a:prstGeom prst="rect">
            <a:avLst/>
          </a:prstGeom>
          <a:noFill/>
          <a:ln w="0">
            <a:noFill/>
          </a:ln>
        </p:spPr>
        <p:txBody>
          <a:bodyPr vert="horz" wrap="square" lIns="89535" tIns="46355" rIns="89535" bIns="46355" numCol="1" anchor="t">
            <a:spAutoFit/>
          </a:bodyPr>
          <a:lstStyle>
            <a:defPPr>
              <a:defRPr lang="zh-CN"/>
            </a:defPPr>
            <a:lvl1pPr>
              <a:lnSpc>
                <a:spcPts val="2200"/>
              </a:lnSpc>
              <a:defRPr sz="1400">
                <a:solidFill>
                  <a:srgbClr val="333333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defRPr>
            </a:lvl1pPr>
          </a:lstStyle>
          <a:p>
            <a:pPr algn="ctr"/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I'm just a sunflower, waiting for belong to me only sunshine.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6828579" y="5089960"/>
            <a:ext cx="1569660" cy="46166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5400" spc="300">
                <a:solidFill>
                  <a:schemeClr val="tx1">
                    <a:lumMod val="75000"/>
                    <a:lumOff val="2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defRPr>
            </a:lvl1pPr>
          </a:lstStyle>
          <a:p>
            <a:pPr algn="ctr"/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输入标题</a:t>
            </a:r>
            <a:endParaRPr lang="ko-KR" altLang="en-US" sz="24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6551611" y="5464931"/>
            <a:ext cx="2123596" cy="912173"/>
          </a:xfrm>
          <a:prstGeom prst="rect">
            <a:avLst/>
          </a:prstGeom>
          <a:noFill/>
          <a:ln w="0">
            <a:noFill/>
          </a:ln>
        </p:spPr>
        <p:txBody>
          <a:bodyPr vert="horz" wrap="square" lIns="89535" tIns="46355" rIns="89535" bIns="46355" numCol="1" anchor="t">
            <a:spAutoFit/>
          </a:bodyPr>
          <a:lstStyle>
            <a:defPPr>
              <a:defRPr lang="zh-CN"/>
            </a:defPPr>
            <a:lvl1pPr>
              <a:lnSpc>
                <a:spcPts val="2200"/>
              </a:lnSpc>
              <a:defRPr sz="1400">
                <a:solidFill>
                  <a:srgbClr val="333333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defRPr>
            </a:lvl1pPr>
          </a:lstStyle>
          <a:p>
            <a:pPr algn="ctr"/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I'm just a sunflower, waiting for belong to me only sunshine.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9882771" y="5090464"/>
            <a:ext cx="1569660" cy="46166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5400" spc="300">
                <a:solidFill>
                  <a:schemeClr val="tx1">
                    <a:lumMod val="75000"/>
                    <a:lumOff val="2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defRPr>
            </a:lvl1pPr>
          </a:lstStyle>
          <a:p>
            <a:pPr algn="ctr"/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输入标题</a:t>
            </a:r>
            <a:endParaRPr lang="ko-KR" altLang="en-US" sz="24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9605803" y="5479724"/>
            <a:ext cx="2123596" cy="912173"/>
          </a:xfrm>
          <a:prstGeom prst="rect">
            <a:avLst/>
          </a:prstGeom>
          <a:noFill/>
          <a:ln w="0">
            <a:noFill/>
          </a:ln>
        </p:spPr>
        <p:txBody>
          <a:bodyPr vert="horz" wrap="square" lIns="89535" tIns="46355" rIns="89535" bIns="46355" numCol="1" anchor="t">
            <a:spAutoFit/>
          </a:bodyPr>
          <a:lstStyle>
            <a:defPPr>
              <a:defRPr lang="zh-CN"/>
            </a:defPPr>
            <a:lvl1pPr>
              <a:lnSpc>
                <a:spcPts val="2200"/>
              </a:lnSpc>
              <a:defRPr sz="1400">
                <a:solidFill>
                  <a:srgbClr val="333333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defRPr>
            </a:lvl1pPr>
          </a:lstStyle>
          <a:p>
            <a:pPr algn="ctr"/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I'm just a sunflower, waiting for belong to me only sunshine.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53" name="图形 52"/>
          <p:cNvPicPr>
            <a:picLocks noChangeAspect="1"/>
          </p:cNvPicPr>
          <p:nvPr/>
        </p:nvPicPr>
        <p:blipFill>
          <a:blip r:embed="rId1" cstate="screen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1589820" y="1137000"/>
            <a:ext cx="851164" cy="85116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14:prism isInverted="1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80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90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0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1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2000"/>
                            </p:stCondLst>
                            <p:childTnLst>
                              <p:par>
                                <p:cTn id="8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3000"/>
                            </p:stCondLst>
                            <p:childTnLst>
                              <p:par>
                                <p:cTn id="8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13" grpId="0" animBg="1"/>
      <p:bldP spid="15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/>
      <p:bldP spid="30" grpId="0"/>
      <p:bldP spid="31" grpId="0" animBg="1"/>
      <p:bldP spid="43" grpId="0"/>
      <p:bldP spid="44" grpId="0"/>
      <p:bldP spid="45" grpId="0"/>
      <p:bldP spid="46" grpId="0"/>
      <p:bldP spid="49" grpId="0"/>
      <p:bldP spid="50" grpId="0"/>
      <p:bldP spid="51" grpId="0"/>
      <p:bldP spid="5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/>
        </p:nvSpPr>
        <p:spPr>
          <a:xfrm>
            <a:off x="1" y="-17416"/>
            <a:ext cx="12201236" cy="6884220"/>
          </a:xfrm>
          <a:prstGeom prst="rect">
            <a:avLst/>
          </a:prstGeom>
          <a:pattFill prst="wdUpDiag">
            <a:fgClr>
              <a:srgbClr val="F7F7F7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任意多边形: 形状 7"/>
          <p:cNvSpPr/>
          <p:nvPr/>
        </p:nvSpPr>
        <p:spPr>
          <a:xfrm>
            <a:off x="-1585" y="4712589"/>
            <a:ext cx="2336800" cy="2156522"/>
          </a:xfrm>
          <a:custGeom>
            <a:avLst/>
            <a:gdLst>
              <a:gd name="connsiteX0" fmla="*/ 0 w 2336800"/>
              <a:gd name="connsiteY0" fmla="*/ 0 h 2146300"/>
              <a:gd name="connsiteX1" fmla="*/ 0 w 2336800"/>
              <a:gd name="connsiteY1" fmla="*/ 2146300 h 2146300"/>
              <a:gd name="connsiteX2" fmla="*/ 2336800 w 2336800"/>
              <a:gd name="connsiteY2" fmla="*/ 2146300 h 2146300"/>
              <a:gd name="connsiteX3" fmla="*/ 2057400 w 2336800"/>
              <a:gd name="connsiteY3" fmla="*/ 1397000 h 2146300"/>
              <a:gd name="connsiteX4" fmla="*/ 1917700 w 2336800"/>
              <a:gd name="connsiteY4" fmla="*/ 787400 h 2146300"/>
              <a:gd name="connsiteX5" fmla="*/ 1295400 w 2336800"/>
              <a:gd name="connsiteY5" fmla="*/ 787400 h 2146300"/>
              <a:gd name="connsiteX6" fmla="*/ 1206500 w 2336800"/>
              <a:gd name="connsiteY6" fmla="*/ 355600 h 2146300"/>
              <a:gd name="connsiteX7" fmla="*/ 660400 w 2336800"/>
              <a:gd name="connsiteY7" fmla="*/ 12700 h 2146300"/>
              <a:gd name="connsiteX8" fmla="*/ 0 w 2336800"/>
              <a:gd name="connsiteY8" fmla="*/ 0 h 2146300"/>
              <a:gd name="connsiteX0-1" fmla="*/ 0 w 2336800"/>
              <a:gd name="connsiteY0-2" fmla="*/ 0 h 2146300"/>
              <a:gd name="connsiteX1-3" fmla="*/ 0 w 2336800"/>
              <a:gd name="connsiteY1-4" fmla="*/ 2146300 h 2146300"/>
              <a:gd name="connsiteX2-5" fmla="*/ 2336800 w 2336800"/>
              <a:gd name="connsiteY2-6" fmla="*/ 2146300 h 2146300"/>
              <a:gd name="connsiteX3-7" fmla="*/ 2057400 w 2336800"/>
              <a:gd name="connsiteY3-8" fmla="*/ 1397000 h 2146300"/>
              <a:gd name="connsiteX4-9" fmla="*/ 1765300 w 2336800"/>
              <a:gd name="connsiteY4-10" fmla="*/ 901700 h 2146300"/>
              <a:gd name="connsiteX5-11" fmla="*/ 1295400 w 2336800"/>
              <a:gd name="connsiteY5-12" fmla="*/ 787400 h 2146300"/>
              <a:gd name="connsiteX6-13" fmla="*/ 1206500 w 2336800"/>
              <a:gd name="connsiteY6-14" fmla="*/ 355600 h 2146300"/>
              <a:gd name="connsiteX7-15" fmla="*/ 660400 w 2336800"/>
              <a:gd name="connsiteY7-16" fmla="*/ 12700 h 2146300"/>
              <a:gd name="connsiteX8-17" fmla="*/ 0 w 2336800"/>
              <a:gd name="connsiteY8-18" fmla="*/ 0 h 2146300"/>
              <a:gd name="connsiteX0-19" fmla="*/ 0 w 2336800"/>
              <a:gd name="connsiteY0-20" fmla="*/ 0 h 2146300"/>
              <a:gd name="connsiteX1-21" fmla="*/ 0 w 2336800"/>
              <a:gd name="connsiteY1-22" fmla="*/ 2146300 h 2146300"/>
              <a:gd name="connsiteX2-23" fmla="*/ 2336800 w 2336800"/>
              <a:gd name="connsiteY2-24" fmla="*/ 2146300 h 2146300"/>
              <a:gd name="connsiteX3-25" fmla="*/ 2057400 w 2336800"/>
              <a:gd name="connsiteY3-26" fmla="*/ 1397000 h 2146300"/>
              <a:gd name="connsiteX4-27" fmla="*/ 1835150 w 2336800"/>
              <a:gd name="connsiteY4-28" fmla="*/ 838200 h 2146300"/>
              <a:gd name="connsiteX5-29" fmla="*/ 1295400 w 2336800"/>
              <a:gd name="connsiteY5-30" fmla="*/ 787400 h 2146300"/>
              <a:gd name="connsiteX6-31" fmla="*/ 1206500 w 2336800"/>
              <a:gd name="connsiteY6-32" fmla="*/ 355600 h 2146300"/>
              <a:gd name="connsiteX7-33" fmla="*/ 660400 w 2336800"/>
              <a:gd name="connsiteY7-34" fmla="*/ 12700 h 2146300"/>
              <a:gd name="connsiteX8-35" fmla="*/ 0 w 2336800"/>
              <a:gd name="connsiteY8-36" fmla="*/ 0 h 2146300"/>
              <a:gd name="connsiteX0-37" fmla="*/ 0 w 2336800"/>
              <a:gd name="connsiteY0-38" fmla="*/ 0 h 2146300"/>
              <a:gd name="connsiteX1-39" fmla="*/ 0 w 2336800"/>
              <a:gd name="connsiteY1-40" fmla="*/ 2146300 h 2146300"/>
              <a:gd name="connsiteX2-41" fmla="*/ 2336800 w 2336800"/>
              <a:gd name="connsiteY2-42" fmla="*/ 2146300 h 2146300"/>
              <a:gd name="connsiteX3-43" fmla="*/ 2057400 w 2336800"/>
              <a:gd name="connsiteY3-44" fmla="*/ 1397000 h 2146300"/>
              <a:gd name="connsiteX4-45" fmla="*/ 1943100 w 2336800"/>
              <a:gd name="connsiteY4-46" fmla="*/ 933450 h 2146300"/>
              <a:gd name="connsiteX5-47" fmla="*/ 1835150 w 2336800"/>
              <a:gd name="connsiteY5-48" fmla="*/ 838200 h 2146300"/>
              <a:gd name="connsiteX6-49" fmla="*/ 1295400 w 2336800"/>
              <a:gd name="connsiteY6-50" fmla="*/ 787400 h 2146300"/>
              <a:gd name="connsiteX7-51" fmla="*/ 1206500 w 2336800"/>
              <a:gd name="connsiteY7-52" fmla="*/ 355600 h 2146300"/>
              <a:gd name="connsiteX8-53" fmla="*/ 660400 w 2336800"/>
              <a:gd name="connsiteY8-54" fmla="*/ 12700 h 2146300"/>
              <a:gd name="connsiteX9" fmla="*/ 0 w 2336800"/>
              <a:gd name="connsiteY9" fmla="*/ 0 h 2146300"/>
              <a:gd name="connsiteX0-55" fmla="*/ 0 w 2336800"/>
              <a:gd name="connsiteY0-56" fmla="*/ 0 h 2146300"/>
              <a:gd name="connsiteX1-57" fmla="*/ 0 w 2336800"/>
              <a:gd name="connsiteY1-58" fmla="*/ 2146300 h 2146300"/>
              <a:gd name="connsiteX2-59" fmla="*/ 2336800 w 2336800"/>
              <a:gd name="connsiteY2-60" fmla="*/ 2146300 h 2146300"/>
              <a:gd name="connsiteX3-61" fmla="*/ 2057400 w 2336800"/>
              <a:gd name="connsiteY3-62" fmla="*/ 1397000 h 2146300"/>
              <a:gd name="connsiteX4-63" fmla="*/ 1943100 w 2336800"/>
              <a:gd name="connsiteY4-64" fmla="*/ 958850 h 2146300"/>
              <a:gd name="connsiteX5-65" fmla="*/ 1835150 w 2336800"/>
              <a:gd name="connsiteY5-66" fmla="*/ 838200 h 2146300"/>
              <a:gd name="connsiteX6-67" fmla="*/ 1295400 w 2336800"/>
              <a:gd name="connsiteY6-68" fmla="*/ 787400 h 2146300"/>
              <a:gd name="connsiteX7-69" fmla="*/ 1206500 w 2336800"/>
              <a:gd name="connsiteY7-70" fmla="*/ 355600 h 2146300"/>
              <a:gd name="connsiteX8-71" fmla="*/ 660400 w 2336800"/>
              <a:gd name="connsiteY8-72" fmla="*/ 12700 h 2146300"/>
              <a:gd name="connsiteX9-73" fmla="*/ 0 w 2336800"/>
              <a:gd name="connsiteY9-74" fmla="*/ 0 h 2146300"/>
              <a:gd name="connsiteX0-75" fmla="*/ 0 w 2336800"/>
              <a:gd name="connsiteY0-76" fmla="*/ 0 h 2146300"/>
              <a:gd name="connsiteX1-77" fmla="*/ 0 w 2336800"/>
              <a:gd name="connsiteY1-78" fmla="*/ 2146300 h 2146300"/>
              <a:gd name="connsiteX2-79" fmla="*/ 2336800 w 2336800"/>
              <a:gd name="connsiteY2-80" fmla="*/ 2146300 h 2146300"/>
              <a:gd name="connsiteX3-81" fmla="*/ 2057400 w 2336800"/>
              <a:gd name="connsiteY3-82" fmla="*/ 1397000 h 2146300"/>
              <a:gd name="connsiteX4-83" fmla="*/ 1943100 w 2336800"/>
              <a:gd name="connsiteY4-84" fmla="*/ 958850 h 2146300"/>
              <a:gd name="connsiteX5-85" fmla="*/ 1835150 w 2336800"/>
              <a:gd name="connsiteY5-86" fmla="*/ 838200 h 2146300"/>
              <a:gd name="connsiteX6-87" fmla="*/ 1295400 w 2336800"/>
              <a:gd name="connsiteY6-88" fmla="*/ 787400 h 2146300"/>
              <a:gd name="connsiteX7-89" fmla="*/ 1206500 w 2336800"/>
              <a:gd name="connsiteY7-90" fmla="*/ 355600 h 2146300"/>
              <a:gd name="connsiteX8-91" fmla="*/ 660400 w 2336800"/>
              <a:gd name="connsiteY8-92" fmla="*/ 12700 h 2146300"/>
              <a:gd name="connsiteX9-93" fmla="*/ 0 w 2336800"/>
              <a:gd name="connsiteY9-94" fmla="*/ 0 h 2146300"/>
              <a:gd name="connsiteX0-95" fmla="*/ 0 w 2336800"/>
              <a:gd name="connsiteY0-96" fmla="*/ 0 h 2146300"/>
              <a:gd name="connsiteX1-97" fmla="*/ 0 w 2336800"/>
              <a:gd name="connsiteY1-98" fmla="*/ 2146300 h 2146300"/>
              <a:gd name="connsiteX2-99" fmla="*/ 2336800 w 2336800"/>
              <a:gd name="connsiteY2-100" fmla="*/ 2146300 h 2146300"/>
              <a:gd name="connsiteX3-101" fmla="*/ 2057400 w 2336800"/>
              <a:gd name="connsiteY3-102" fmla="*/ 1397000 h 2146300"/>
              <a:gd name="connsiteX4-103" fmla="*/ 1943100 w 2336800"/>
              <a:gd name="connsiteY4-104" fmla="*/ 958850 h 2146300"/>
              <a:gd name="connsiteX5-105" fmla="*/ 1835150 w 2336800"/>
              <a:gd name="connsiteY5-106" fmla="*/ 838200 h 2146300"/>
              <a:gd name="connsiteX6-107" fmla="*/ 1295400 w 2336800"/>
              <a:gd name="connsiteY6-108" fmla="*/ 787400 h 2146300"/>
              <a:gd name="connsiteX7-109" fmla="*/ 1206500 w 2336800"/>
              <a:gd name="connsiteY7-110" fmla="*/ 355600 h 2146300"/>
              <a:gd name="connsiteX8-111" fmla="*/ 660400 w 2336800"/>
              <a:gd name="connsiteY8-112" fmla="*/ 12700 h 2146300"/>
              <a:gd name="connsiteX9-113" fmla="*/ 0 w 2336800"/>
              <a:gd name="connsiteY9-114" fmla="*/ 0 h 2146300"/>
              <a:gd name="connsiteX0-115" fmla="*/ 0 w 2336800"/>
              <a:gd name="connsiteY0-116" fmla="*/ 0 h 2146300"/>
              <a:gd name="connsiteX1-117" fmla="*/ 0 w 2336800"/>
              <a:gd name="connsiteY1-118" fmla="*/ 2146300 h 2146300"/>
              <a:gd name="connsiteX2-119" fmla="*/ 2336800 w 2336800"/>
              <a:gd name="connsiteY2-120" fmla="*/ 2146300 h 2146300"/>
              <a:gd name="connsiteX3-121" fmla="*/ 2057400 w 2336800"/>
              <a:gd name="connsiteY3-122" fmla="*/ 1397000 h 2146300"/>
              <a:gd name="connsiteX4-123" fmla="*/ 1943100 w 2336800"/>
              <a:gd name="connsiteY4-124" fmla="*/ 958850 h 2146300"/>
              <a:gd name="connsiteX5-125" fmla="*/ 1835150 w 2336800"/>
              <a:gd name="connsiteY5-126" fmla="*/ 838200 h 2146300"/>
              <a:gd name="connsiteX6-127" fmla="*/ 1295400 w 2336800"/>
              <a:gd name="connsiteY6-128" fmla="*/ 787400 h 2146300"/>
              <a:gd name="connsiteX7-129" fmla="*/ 1206500 w 2336800"/>
              <a:gd name="connsiteY7-130" fmla="*/ 355600 h 2146300"/>
              <a:gd name="connsiteX8-131" fmla="*/ 660400 w 2336800"/>
              <a:gd name="connsiteY8-132" fmla="*/ 12700 h 2146300"/>
              <a:gd name="connsiteX9-133" fmla="*/ 0 w 2336800"/>
              <a:gd name="connsiteY9-134" fmla="*/ 0 h 2146300"/>
              <a:gd name="connsiteX0-135" fmla="*/ 0 w 2336800"/>
              <a:gd name="connsiteY0-136" fmla="*/ 0 h 2146300"/>
              <a:gd name="connsiteX1-137" fmla="*/ 0 w 2336800"/>
              <a:gd name="connsiteY1-138" fmla="*/ 2146300 h 2146300"/>
              <a:gd name="connsiteX2-139" fmla="*/ 2336800 w 2336800"/>
              <a:gd name="connsiteY2-140" fmla="*/ 2146300 h 2146300"/>
              <a:gd name="connsiteX3-141" fmla="*/ 2057400 w 2336800"/>
              <a:gd name="connsiteY3-142" fmla="*/ 1397000 h 2146300"/>
              <a:gd name="connsiteX4-143" fmla="*/ 1943100 w 2336800"/>
              <a:gd name="connsiteY4-144" fmla="*/ 958850 h 2146300"/>
              <a:gd name="connsiteX5-145" fmla="*/ 1835150 w 2336800"/>
              <a:gd name="connsiteY5-146" fmla="*/ 838200 h 2146300"/>
              <a:gd name="connsiteX6-147" fmla="*/ 1295400 w 2336800"/>
              <a:gd name="connsiteY6-148" fmla="*/ 787400 h 2146300"/>
              <a:gd name="connsiteX7-149" fmla="*/ 1206500 w 2336800"/>
              <a:gd name="connsiteY7-150" fmla="*/ 355600 h 2146300"/>
              <a:gd name="connsiteX8-151" fmla="*/ 660400 w 2336800"/>
              <a:gd name="connsiteY8-152" fmla="*/ 12700 h 2146300"/>
              <a:gd name="connsiteX9-153" fmla="*/ 0 w 2336800"/>
              <a:gd name="connsiteY9-154" fmla="*/ 0 h 2146300"/>
              <a:gd name="connsiteX0-155" fmla="*/ 0 w 2336800"/>
              <a:gd name="connsiteY0-156" fmla="*/ 0 h 2146300"/>
              <a:gd name="connsiteX1-157" fmla="*/ 0 w 2336800"/>
              <a:gd name="connsiteY1-158" fmla="*/ 2146300 h 2146300"/>
              <a:gd name="connsiteX2-159" fmla="*/ 2336800 w 2336800"/>
              <a:gd name="connsiteY2-160" fmla="*/ 2146300 h 2146300"/>
              <a:gd name="connsiteX3-161" fmla="*/ 2057400 w 2336800"/>
              <a:gd name="connsiteY3-162" fmla="*/ 1397000 h 2146300"/>
              <a:gd name="connsiteX4-163" fmla="*/ 1943100 w 2336800"/>
              <a:gd name="connsiteY4-164" fmla="*/ 958850 h 2146300"/>
              <a:gd name="connsiteX5-165" fmla="*/ 1835150 w 2336800"/>
              <a:gd name="connsiteY5-166" fmla="*/ 838200 h 2146300"/>
              <a:gd name="connsiteX6-167" fmla="*/ 1295400 w 2336800"/>
              <a:gd name="connsiteY6-168" fmla="*/ 787400 h 2146300"/>
              <a:gd name="connsiteX7-169" fmla="*/ 1206500 w 2336800"/>
              <a:gd name="connsiteY7-170" fmla="*/ 355600 h 2146300"/>
              <a:gd name="connsiteX8-171" fmla="*/ 660400 w 2336800"/>
              <a:gd name="connsiteY8-172" fmla="*/ 12700 h 2146300"/>
              <a:gd name="connsiteX9-173" fmla="*/ 0 w 2336800"/>
              <a:gd name="connsiteY9-174" fmla="*/ 0 h 2146300"/>
              <a:gd name="connsiteX0-175" fmla="*/ 0 w 2336800"/>
              <a:gd name="connsiteY0-176" fmla="*/ 0 h 2146300"/>
              <a:gd name="connsiteX1-177" fmla="*/ 0 w 2336800"/>
              <a:gd name="connsiteY1-178" fmla="*/ 2146300 h 2146300"/>
              <a:gd name="connsiteX2-179" fmla="*/ 2336800 w 2336800"/>
              <a:gd name="connsiteY2-180" fmla="*/ 2146300 h 2146300"/>
              <a:gd name="connsiteX3-181" fmla="*/ 2057400 w 2336800"/>
              <a:gd name="connsiteY3-182" fmla="*/ 1397000 h 2146300"/>
              <a:gd name="connsiteX4-183" fmla="*/ 1943100 w 2336800"/>
              <a:gd name="connsiteY4-184" fmla="*/ 958850 h 2146300"/>
              <a:gd name="connsiteX5-185" fmla="*/ 1835150 w 2336800"/>
              <a:gd name="connsiteY5-186" fmla="*/ 838200 h 2146300"/>
              <a:gd name="connsiteX6-187" fmla="*/ 1295400 w 2336800"/>
              <a:gd name="connsiteY6-188" fmla="*/ 787400 h 2146300"/>
              <a:gd name="connsiteX7-189" fmla="*/ 1206500 w 2336800"/>
              <a:gd name="connsiteY7-190" fmla="*/ 355600 h 2146300"/>
              <a:gd name="connsiteX8-191" fmla="*/ 660400 w 2336800"/>
              <a:gd name="connsiteY8-192" fmla="*/ 12700 h 2146300"/>
              <a:gd name="connsiteX9-193" fmla="*/ 0 w 2336800"/>
              <a:gd name="connsiteY9-194" fmla="*/ 0 h 2146300"/>
              <a:gd name="connsiteX0-195" fmla="*/ 0 w 2336800"/>
              <a:gd name="connsiteY0-196" fmla="*/ 0 h 2146300"/>
              <a:gd name="connsiteX1-197" fmla="*/ 0 w 2336800"/>
              <a:gd name="connsiteY1-198" fmla="*/ 2146300 h 2146300"/>
              <a:gd name="connsiteX2-199" fmla="*/ 2336800 w 2336800"/>
              <a:gd name="connsiteY2-200" fmla="*/ 2146300 h 2146300"/>
              <a:gd name="connsiteX3-201" fmla="*/ 2057400 w 2336800"/>
              <a:gd name="connsiteY3-202" fmla="*/ 1397000 h 2146300"/>
              <a:gd name="connsiteX4-203" fmla="*/ 1943100 w 2336800"/>
              <a:gd name="connsiteY4-204" fmla="*/ 958850 h 2146300"/>
              <a:gd name="connsiteX5-205" fmla="*/ 1835150 w 2336800"/>
              <a:gd name="connsiteY5-206" fmla="*/ 838200 h 2146300"/>
              <a:gd name="connsiteX6-207" fmla="*/ 1295400 w 2336800"/>
              <a:gd name="connsiteY6-208" fmla="*/ 787400 h 2146300"/>
              <a:gd name="connsiteX7-209" fmla="*/ 1206500 w 2336800"/>
              <a:gd name="connsiteY7-210" fmla="*/ 355600 h 2146300"/>
              <a:gd name="connsiteX8-211" fmla="*/ 660400 w 2336800"/>
              <a:gd name="connsiteY8-212" fmla="*/ 12700 h 2146300"/>
              <a:gd name="connsiteX9-213" fmla="*/ 0 w 2336800"/>
              <a:gd name="connsiteY9-214" fmla="*/ 0 h 2146300"/>
              <a:gd name="connsiteX0-215" fmla="*/ 0 w 2336800"/>
              <a:gd name="connsiteY0-216" fmla="*/ 0 h 2146300"/>
              <a:gd name="connsiteX1-217" fmla="*/ 0 w 2336800"/>
              <a:gd name="connsiteY1-218" fmla="*/ 2146300 h 2146300"/>
              <a:gd name="connsiteX2-219" fmla="*/ 2336800 w 2336800"/>
              <a:gd name="connsiteY2-220" fmla="*/ 2146300 h 2146300"/>
              <a:gd name="connsiteX3-221" fmla="*/ 2057400 w 2336800"/>
              <a:gd name="connsiteY3-222" fmla="*/ 1397000 h 2146300"/>
              <a:gd name="connsiteX4-223" fmla="*/ 1943100 w 2336800"/>
              <a:gd name="connsiteY4-224" fmla="*/ 958850 h 2146300"/>
              <a:gd name="connsiteX5-225" fmla="*/ 1835150 w 2336800"/>
              <a:gd name="connsiteY5-226" fmla="*/ 838200 h 2146300"/>
              <a:gd name="connsiteX6-227" fmla="*/ 1295400 w 2336800"/>
              <a:gd name="connsiteY6-228" fmla="*/ 787400 h 2146300"/>
              <a:gd name="connsiteX7-229" fmla="*/ 1206500 w 2336800"/>
              <a:gd name="connsiteY7-230" fmla="*/ 355600 h 2146300"/>
              <a:gd name="connsiteX8-231" fmla="*/ 660400 w 2336800"/>
              <a:gd name="connsiteY8-232" fmla="*/ 12700 h 2146300"/>
              <a:gd name="connsiteX9-233" fmla="*/ 0 w 2336800"/>
              <a:gd name="connsiteY9-234" fmla="*/ 0 h 2146300"/>
              <a:gd name="connsiteX0-235" fmla="*/ 0 w 2336800"/>
              <a:gd name="connsiteY0-236" fmla="*/ 10222 h 2156522"/>
              <a:gd name="connsiteX1-237" fmla="*/ 0 w 2336800"/>
              <a:gd name="connsiteY1-238" fmla="*/ 2156522 h 2156522"/>
              <a:gd name="connsiteX2-239" fmla="*/ 2336800 w 2336800"/>
              <a:gd name="connsiteY2-240" fmla="*/ 2156522 h 2156522"/>
              <a:gd name="connsiteX3-241" fmla="*/ 2057400 w 2336800"/>
              <a:gd name="connsiteY3-242" fmla="*/ 1407222 h 2156522"/>
              <a:gd name="connsiteX4-243" fmla="*/ 1943100 w 2336800"/>
              <a:gd name="connsiteY4-244" fmla="*/ 969072 h 2156522"/>
              <a:gd name="connsiteX5-245" fmla="*/ 1835150 w 2336800"/>
              <a:gd name="connsiteY5-246" fmla="*/ 848422 h 2156522"/>
              <a:gd name="connsiteX6-247" fmla="*/ 1295400 w 2336800"/>
              <a:gd name="connsiteY6-248" fmla="*/ 797622 h 2156522"/>
              <a:gd name="connsiteX7-249" fmla="*/ 1206500 w 2336800"/>
              <a:gd name="connsiteY7-250" fmla="*/ 365822 h 2156522"/>
              <a:gd name="connsiteX8-251" fmla="*/ 660400 w 2336800"/>
              <a:gd name="connsiteY8-252" fmla="*/ 22922 h 2156522"/>
              <a:gd name="connsiteX9-253" fmla="*/ 0 w 2336800"/>
              <a:gd name="connsiteY9-254" fmla="*/ 10222 h 215652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73" y="connsiteY9-74"/>
              </a:cxn>
            </a:cxnLst>
            <a:rect l="l" t="t" r="r" b="b"/>
            <a:pathLst>
              <a:path w="2336800" h="2156522">
                <a:moveTo>
                  <a:pt x="0" y="10222"/>
                </a:moveTo>
                <a:lnTo>
                  <a:pt x="0" y="2156522"/>
                </a:lnTo>
                <a:lnTo>
                  <a:pt x="2336800" y="2156522"/>
                </a:lnTo>
                <a:lnTo>
                  <a:pt x="2057400" y="1407222"/>
                </a:lnTo>
                <a:cubicBezTo>
                  <a:pt x="2006600" y="1272814"/>
                  <a:pt x="1993900" y="1103480"/>
                  <a:pt x="1943100" y="969072"/>
                </a:cubicBezTo>
                <a:cubicBezTo>
                  <a:pt x="1929342" y="903455"/>
                  <a:pt x="1883833" y="869589"/>
                  <a:pt x="1835150" y="848422"/>
                </a:cubicBezTo>
                <a:cubicBezTo>
                  <a:pt x="1674283" y="752114"/>
                  <a:pt x="1345142" y="900280"/>
                  <a:pt x="1295400" y="797622"/>
                </a:cubicBezTo>
                <a:cubicBezTo>
                  <a:pt x="1183217" y="660039"/>
                  <a:pt x="1302808" y="512930"/>
                  <a:pt x="1206500" y="365822"/>
                </a:cubicBezTo>
                <a:cubicBezTo>
                  <a:pt x="1126067" y="219772"/>
                  <a:pt x="877358" y="73722"/>
                  <a:pt x="660400" y="22922"/>
                </a:cubicBezTo>
                <a:cubicBezTo>
                  <a:pt x="459317" y="-22586"/>
                  <a:pt x="220133" y="14455"/>
                  <a:pt x="0" y="10222"/>
                </a:cubicBezTo>
                <a:close/>
              </a:path>
            </a:pathLst>
          </a:custGeom>
          <a:gradFill flip="none" rotWithShape="1">
            <a:gsLst>
              <a:gs pos="0">
                <a:srgbClr val="E0F9FC"/>
              </a:gs>
              <a:gs pos="100000">
                <a:srgbClr val="A2F3FC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任意多边形: 形状 8"/>
          <p:cNvSpPr/>
          <p:nvPr/>
        </p:nvSpPr>
        <p:spPr>
          <a:xfrm>
            <a:off x="10082976" y="4541171"/>
            <a:ext cx="2120134" cy="2321589"/>
          </a:xfrm>
          <a:custGeom>
            <a:avLst/>
            <a:gdLst>
              <a:gd name="connsiteX0" fmla="*/ 2082800 w 2082800"/>
              <a:gd name="connsiteY0" fmla="*/ 38100 h 2311400"/>
              <a:gd name="connsiteX1" fmla="*/ 2082800 w 2082800"/>
              <a:gd name="connsiteY1" fmla="*/ 2311400 h 2311400"/>
              <a:gd name="connsiteX2" fmla="*/ 0 w 2082800"/>
              <a:gd name="connsiteY2" fmla="*/ 2311400 h 2311400"/>
              <a:gd name="connsiteX3" fmla="*/ 76200 w 2082800"/>
              <a:gd name="connsiteY3" fmla="*/ 1511300 h 2311400"/>
              <a:gd name="connsiteX4" fmla="*/ 444500 w 2082800"/>
              <a:gd name="connsiteY4" fmla="*/ 1066800 h 2311400"/>
              <a:gd name="connsiteX5" fmla="*/ 901700 w 2082800"/>
              <a:gd name="connsiteY5" fmla="*/ 812800 h 2311400"/>
              <a:gd name="connsiteX6" fmla="*/ 1358900 w 2082800"/>
              <a:gd name="connsiteY6" fmla="*/ 749300 h 2311400"/>
              <a:gd name="connsiteX7" fmla="*/ 1600200 w 2082800"/>
              <a:gd name="connsiteY7" fmla="*/ 203200 h 2311400"/>
              <a:gd name="connsiteX8" fmla="*/ 1866900 w 2082800"/>
              <a:gd name="connsiteY8" fmla="*/ 0 h 2311400"/>
              <a:gd name="connsiteX9" fmla="*/ 2082800 w 2082800"/>
              <a:gd name="connsiteY9" fmla="*/ 38100 h 2311400"/>
              <a:gd name="connsiteX0-1" fmla="*/ 2087688 w 2087688"/>
              <a:gd name="connsiteY0-2" fmla="*/ 38100 h 2311400"/>
              <a:gd name="connsiteX1-3" fmla="*/ 2087688 w 2087688"/>
              <a:gd name="connsiteY1-4" fmla="*/ 2311400 h 2311400"/>
              <a:gd name="connsiteX2-5" fmla="*/ 4888 w 2087688"/>
              <a:gd name="connsiteY2-6" fmla="*/ 2311400 h 2311400"/>
              <a:gd name="connsiteX3-7" fmla="*/ 81088 w 2087688"/>
              <a:gd name="connsiteY3-8" fmla="*/ 1511300 h 2311400"/>
              <a:gd name="connsiteX4-9" fmla="*/ 449388 w 2087688"/>
              <a:gd name="connsiteY4-10" fmla="*/ 1066800 h 2311400"/>
              <a:gd name="connsiteX5-11" fmla="*/ 906588 w 2087688"/>
              <a:gd name="connsiteY5-12" fmla="*/ 812800 h 2311400"/>
              <a:gd name="connsiteX6-13" fmla="*/ 1363788 w 2087688"/>
              <a:gd name="connsiteY6-14" fmla="*/ 749300 h 2311400"/>
              <a:gd name="connsiteX7-15" fmla="*/ 1605088 w 2087688"/>
              <a:gd name="connsiteY7-16" fmla="*/ 203200 h 2311400"/>
              <a:gd name="connsiteX8-17" fmla="*/ 1871788 w 2087688"/>
              <a:gd name="connsiteY8-18" fmla="*/ 0 h 2311400"/>
              <a:gd name="connsiteX9-19" fmla="*/ 2087688 w 2087688"/>
              <a:gd name="connsiteY9-20" fmla="*/ 38100 h 2311400"/>
              <a:gd name="connsiteX0-21" fmla="*/ 2112797 w 2112797"/>
              <a:gd name="connsiteY0-22" fmla="*/ 38100 h 2311400"/>
              <a:gd name="connsiteX1-23" fmla="*/ 2112797 w 2112797"/>
              <a:gd name="connsiteY1-24" fmla="*/ 2311400 h 2311400"/>
              <a:gd name="connsiteX2-25" fmla="*/ 29997 w 2112797"/>
              <a:gd name="connsiteY2-26" fmla="*/ 2311400 h 2311400"/>
              <a:gd name="connsiteX3-27" fmla="*/ 106197 w 2112797"/>
              <a:gd name="connsiteY3-28" fmla="*/ 1511300 h 2311400"/>
              <a:gd name="connsiteX4-29" fmla="*/ 474497 w 2112797"/>
              <a:gd name="connsiteY4-30" fmla="*/ 1066800 h 2311400"/>
              <a:gd name="connsiteX5-31" fmla="*/ 931697 w 2112797"/>
              <a:gd name="connsiteY5-32" fmla="*/ 812800 h 2311400"/>
              <a:gd name="connsiteX6-33" fmla="*/ 1388897 w 2112797"/>
              <a:gd name="connsiteY6-34" fmla="*/ 749300 h 2311400"/>
              <a:gd name="connsiteX7-35" fmla="*/ 1630197 w 2112797"/>
              <a:gd name="connsiteY7-36" fmla="*/ 203200 h 2311400"/>
              <a:gd name="connsiteX8-37" fmla="*/ 1896897 w 2112797"/>
              <a:gd name="connsiteY8-38" fmla="*/ 0 h 2311400"/>
              <a:gd name="connsiteX9-39" fmla="*/ 2112797 w 2112797"/>
              <a:gd name="connsiteY9-40" fmla="*/ 38100 h 2311400"/>
              <a:gd name="connsiteX0-41" fmla="*/ 2136972 w 2136972"/>
              <a:gd name="connsiteY0-42" fmla="*/ 38100 h 2314575"/>
              <a:gd name="connsiteX1-43" fmla="*/ 2136972 w 2136972"/>
              <a:gd name="connsiteY1-44" fmla="*/ 2311400 h 2314575"/>
              <a:gd name="connsiteX2-45" fmla="*/ 19247 w 2136972"/>
              <a:gd name="connsiteY2-46" fmla="*/ 2314575 h 2314575"/>
              <a:gd name="connsiteX3-47" fmla="*/ 130372 w 2136972"/>
              <a:gd name="connsiteY3-48" fmla="*/ 1511300 h 2314575"/>
              <a:gd name="connsiteX4-49" fmla="*/ 498672 w 2136972"/>
              <a:gd name="connsiteY4-50" fmla="*/ 1066800 h 2314575"/>
              <a:gd name="connsiteX5-51" fmla="*/ 955872 w 2136972"/>
              <a:gd name="connsiteY5-52" fmla="*/ 812800 h 2314575"/>
              <a:gd name="connsiteX6-53" fmla="*/ 1413072 w 2136972"/>
              <a:gd name="connsiteY6-54" fmla="*/ 749300 h 2314575"/>
              <a:gd name="connsiteX7-55" fmla="*/ 1654372 w 2136972"/>
              <a:gd name="connsiteY7-56" fmla="*/ 203200 h 2314575"/>
              <a:gd name="connsiteX8-57" fmla="*/ 1921072 w 2136972"/>
              <a:gd name="connsiteY8-58" fmla="*/ 0 h 2314575"/>
              <a:gd name="connsiteX9-59" fmla="*/ 2136972 w 2136972"/>
              <a:gd name="connsiteY9-60" fmla="*/ 38100 h 2314575"/>
              <a:gd name="connsiteX0-61" fmla="*/ 2120134 w 2120134"/>
              <a:gd name="connsiteY0-62" fmla="*/ 38100 h 2314575"/>
              <a:gd name="connsiteX1-63" fmla="*/ 2120134 w 2120134"/>
              <a:gd name="connsiteY1-64" fmla="*/ 2311400 h 2314575"/>
              <a:gd name="connsiteX2-65" fmla="*/ 2409 w 2120134"/>
              <a:gd name="connsiteY2-66" fmla="*/ 2314575 h 2314575"/>
              <a:gd name="connsiteX3-67" fmla="*/ 113534 w 2120134"/>
              <a:gd name="connsiteY3-68" fmla="*/ 1511300 h 2314575"/>
              <a:gd name="connsiteX4-69" fmla="*/ 481834 w 2120134"/>
              <a:gd name="connsiteY4-70" fmla="*/ 1066800 h 2314575"/>
              <a:gd name="connsiteX5-71" fmla="*/ 939034 w 2120134"/>
              <a:gd name="connsiteY5-72" fmla="*/ 812800 h 2314575"/>
              <a:gd name="connsiteX6-73" fmla="*/ 1396234 w 2120134"/>
              <a:gd name="connsiteY6-74" fmla="*/ 749300 h 2314575"/>
              <a:gd name="connsiteX7-75" fmla="*/ 1637534 w 2120134"/>
              <a:gd name="connsiteY7-76" fmla="*/ 203200 h 2314575"/>
              <a:gd name="connsiteX8-77" fmla="*/ 1904234 w 2120134"/>
              <a:gd name="connsiteY8-78" fmla="*/ 0 h 2314575"/>
              <a:gd name="connsiteX9-79" fmla="*/ 2120134 w 2120134"/>
              <a:gd name="connsiteY9-80" fmla="*/ 38100 h 2314575"/>
              <a:gd name="connsiteX0-81" fmla="*/ 2120134 w 2120134"/>
              <a:gd name="connsiteY0-82" fmla="*/ 38100 h 2314575"/>
              <a:gd name="connsiteX1-83" fmla="*/ 2120134 w 2120134"/>
              <a:gd name="connsiteY1-84" fmla="*/ 2311400 h 2314575"/>
              <a:gd name="connsiteX2-85" fmla="*/ 2409 w 2120134"/>
              <a:gd name="connsiteY2-86" fmla="*/ 2314575 h 2314575"/>
              <a:gd name="connsiteX3-87" fmla="*/ 113534 w 2120134"/>
              <a:gd name="connsiteY3-88" fmla="*/ 1511300 h 2314575"/>
              <a:gd name="connsiteX4-89" fmla="*/ 481834 w 2120134"/>
              <a:gd name="connsiteY4-90" fmla="*/ 1066800 h 2314575"/>
              <a:gd name="connsiteX5-91" fmla="*/ 939034 w 2120134"/>
              <a:gd name="connsiteY5-92" fmla="*/ 812800 h 2314575"/>
              <a:gd name="connsiteX6-93" fmla="*/ 1396234 w 2120134"/>
              <a:gd name="connsiteY6-94" fmla="*/ 749300 h 2314575"/>
              <a:gd name="connsiteX7-95" fmla="*/ 1637534 w 2120134"/>
              <a:gd name="connsiteY7-96" fmla="*/ 203200 h 2314575"/>
              <a:gd name="connsiteX8-97" fmla="*/ 1904234 w 2120134"/>
              <a:gd name="connsiteY8-98" fmla="*/ 0 h 2314575"/>
              <a:gd name="connsiteX9-99" fmla="*/ 2120134 w 2120134"/>
              <a:gd name="connsiteY9-100" fmla="*/ 38100 h 2314575"/>
              <a:gd name="connsiteX0-101" fmla="*/ 2120134 w 2120134"/>
              <a:gd name="connsiteY0-102" fmla="*/ 38100 h 2314575"/>
              <a:gd name="connsiteX1-103" fmla="*/ 2120134 w 2120134"/>
              <a:gd name="connsiteY1-104" fmla="*/ 2311400 h 2314575"/>
              <a:gd name="connsiteX2-105" fmla="*/ 2409 w 2120134"/>
              <a:gd name="connsiteY2-106" fmla="*/ 2314575 h 2314575"/>
              <a:gd name="connsiteX3-107" fmla="*/ 113534 w 2120134"/>
              <a:gd name="connsiteY3-108" fmla="*/ 1511300 h 2314575"/>
              <a:gd name="connsiteX4-109" fmla="*/ 481834 w 2120134"/>
              <a:gd name="connsiteY4-110" fmla="*/ 1066800 h 2314575"/>
              <a:gd name="connsiteX5-111" fmla="*/ 939034 w 2120134"/>
              <a:gd name="connsiteY5-112" fmla="*/ 812800 h 2314575"/>
              <a:gd name="connsiteX6-113" fmla="*/ 1396234 w 2120134"/>
              <a:gd name="connsiteY6-114" fmla="*/ 749300 h 2314575"/>
              <a:gd name="connsiteX7-115" fmla="*/ 1637534 w 2120134"/>
              <a:gd name="connsiteY7-116" fmla="*/ 203200 h 2314575"/>
              <a:gd name="connsiteX8-117" fmla="*/ 1904234 w 2120134"/>
              <a:gd name="connsiteY8-118" fmla="*/ 0 h 2314575"/>
              <a:gd name="connsiteX9-119" fmla="*/ 2120134 w 2120134"/>
              <a:gd name="connsiteY9-120" fmla="*/ 38100 h 2314575"/>
              <a:gd name="connsiteX0-121" fmla="*/ 2120134 w 2120134"/>
              <a:gd name="connsiteY0-122" fmla="*/ 38100 h 2314575"/>
              <a:gd name="connsiteX1-123" fmla="*/ 2120134 w 2120134"/>
              <a:gd name="connsiteY1-124" fmla="*/ 2311400 h 2314575"/>
              <a:gd name="connsiteX2-125" fmla="*/ 2409 w 2120134"/>
              <a:gd name="connsiteY2-126" fmla="*/ 2314575 h 2314575"/>
              <a:gd name="connsiteX3-127" fmla="*/ 113534 w 2120134"/>
              <a:gd name="connsiteY3-128" fmla="*/ 1511300 h 2314575"/>
              <a:gd name="connsiteX4-129" fmla="*/ 481834 w 2120134"/>
              <a:gd name="connsiteY4-130" fmla="*/ 1066800 h 2314575"/>
              <a:gd name="connsiteX5-131" fmla="*/ 939034 w 2120134"/>
              <a:gd name="connsiteY5-132" fmla="*/ 812800 h 2314575"/>
              <a:gd name="connsiteX6-133" fmla="*/ 1396234 w 2120134"/>
              <a:gd name="connsiteY6-134" fmla="*/ 749300 h 2314575"/>
              <a:gd name="connsiteX7-135" fmla="*/ 1637534 w 2120134"/>
              <a:gd name="connsiteY7-136" fmla="*/ 203200 h 2314575"/>
              <a:gd name="connsiteX8-137" fmla="*/ 1904234 w 2120134"/>
              <a:gd name="connsiteY8-138" fmla="*/ 0 h 2314575"/>
              <a:gd name="connsiteX9-139" fmla="*/ 2120134 w 2120134"/>
              <a:gd name="connsiteY9-140" fmla="*/ 38100 h 2314575"/>
              <a:gd name="connsiteX0-141" fmla="*/ 2120134 w 2120134"/>
              <a:gd name="connsiteY0-142" fmla="*/ 38100 h 2314575"/>
              <a:gd name="connsiteX1-143" fmla="*/ 2120134 w 2120134"/>
              <a:gd name="connsiteY1-144" fmla="*/ 2311400 h 2314575"/>
              <a:gd name="connsiteX2-145" fmla="*/ 2409 w 2120134"/>
              <a:gd name="connsiteY2-146" fmla="*/ 2314575 h 2314575"/>
              <a:gd name="connsiteX3-147" fmla="*/ 113534 w 2120134"/>
              <a:gd name="connsiteY3-148" fmla="*/ 1511300 h 2314575"/>
              <a:gd name="connsiteX4-149" fmla="*/ 481834 w 2120134"/>
              <a:gd name="connsiteY4-150" fmla="*/ 1066800 h 2314575"/>
              <a:gd name="connsiteX5-151" fmla="*/ 939034 w 2120134"/>
              <a:gd name="connsiteY5-152" fmla="*/ 812800 h 2314575"/>
              <a:gd name="connsiteX6-153" fmla="*/ 1396234 w 2120134"/>
              <a:gd name="connsiteY6-154" fmla="*/ 749300 h 2314575"/>
              <a:gd name="connsiteX7-155" fmla="*/ 1637534 w 2120134"/>
              <a:gd name="connsiteY7-156" fmla="*/ 203200 h 2314575"/>
              <a:gd name="connsiteX8-157" fmla="*/ 1904234 w 2120134"/>
              <a:gd name="connsiteY8-158" fmla="*/ 0 h 2314575"/>
              <a:gd name="connsiteX9-159" fmla="*/ 2120134 w 2120134"/>
              <a:gd name="connsiteY9-160" fmla="*/ 38100 h 2314575"/>
              <a:gd name="connsiteX0-161" fmla="*/ 2120134 w 2120134"/>
              <a:gd name="connsiteY0-162" fmla="*/ 38100 h 2314575"/>
              <a:gd name="connsiteX1-163" fmla="*/ 2120134 w 2120134"/>
              <a:gd name="connsiteY1-164" fmla="*/ 2311400 h 2314575"/>
              <a:gd name="connsiteX2-165" fmla="*/ 2409 w 2120134"/>
              <a:gd name="connsiteY2-166" fmla="*/ 2314575 h 2314575"/>
              <a:gd name="connsiteX3-167" fmla="*/ 113534 w 2120134"/>
              <a:gd name="connsiteY3-168" fmla="*/ 1511300 h 2314575"/>
              <a:gd name="connsiteX4-169" fmla="*/ 481834 w 2120134"/>
              <a:gd name="connsiteY4-170" fmla="*/ 1066800 h 2314575"/>
              <a:gd name="connsiteX5-171" fmla="*/ 939034 w 2120134"/>
              <a:gd name="connsiteY5-172" fmla="*/ 812800 h 2314575"/>
              <a:gd name="connsiteX6-173" fmla="*/ 1396234 w 2120134"/>
              <a:gd name="connsiteY6-174" fmla="*/ 749300 h 2314575"/>
              <a:gd name="connsiteX7-175" fmla="*/ 1637534 w 2120134"/>
              <a:gd name="connsiteY7-176" fmla="*/ 203200 h 2314575"/>
              <a:gd name="connsiteX8-177" fmla="*/ 1904234 w 2120134"/>
              <a:gd name="connsiteY8-178" fmla="*/ 0 h 2314575"/>
              <a:gd name="connsiteX9-179" fmla="*/ 2120134 w 2120134"/>
              <a:gd name="connsiteY9-180" fmla="*/ 38100 h 2314575"/>
              <a:gd name="connsiteX0-181" fmla="*/ 2120134 w 2120134"/>
              <a:gd name="connsiteY0-182" fmla="*/ 38100 h 2314575"/>
              <a:gd name="connsiteX1-183" fmla="*/ 2120134 w 2120134"/>
              <a:gd name="connsiteY1-184" fmla="*/ 2311400 h 2314575"/>
              <a:gd name="connsiteX2-185" fmla="*/ 2409 w 2120134"/>
              <a:gd name="connsiteY2-186" fmla="*/ 2314575 h 2314575"/>
              <a:gd name="connsiteX3-187" fmla="*/ 113534 w 2120134"/>
              <a:gd name="connsiteY3-188" fmla="*/ 1511300 h 2314575"/>
              <a:gd name="connsiteX4-189" fmla="*/ 481834 w 2120134"/>
              <a:gd name="connsiteY4-190" fmla="*/ 1066800 h 2314575"/>
              <a:gd name="connsiteX5-191" fmla="*/ 939034 w 2120134"/>
              <a:gd name="connsiteY5-192" fmla="*/ 812800 h 2314575"/>
              <a:gd name="connsiteX6-193" fmla="*/ 1396234 w 2120134"/>
              <a:gd name="connsiteY6-194" fmla="*/ 749300 h 2314575"/>
              <a:gd name="connsiteX7-195" fmla="*/ 1637534 w 2120134"/>
              <a:gd name="connsiteY7-196" fmla="*/ 203200 h 2314575"/>
              <a:gd name="connsiteX8-197" fmla="*/ 1904234 w 2120134"/>
              <a:gd name="connsiteY8-198" fmla="*/ 0 h 2314575"/>
              <a:gd name="connsiteX9-199" fmla="*/ 2120134 w 2120134"/>
              <a:gd name="connsiteY9-200" fmla="*/ 38100 h 2314575"/>
              <a:gd name="connsiteX0-201" fmla="*/ 2120134 w 2120134"/>
              <a:gd name="connsiteY0-202" fmla="*/ 38100 h 2314575"/>
              <a:gd name="connsiteX1-203" fmla="*/ 2120134 w 2120134"/>
              <a:gd name="connsiteY1-204" fmla="*/ 2311400 h 2314575"/>
              <a:gd name="connsiteX2-205" fmla="*/ 2409 w 2120134"/>
              <a:gd name="connsiteY2-206" fmla="*/ 2314575 h 2314575"/>
              <a:gd name="connsiteX3-207" fmla="*/ 113534 w 2120134"/>
              <a:gd name="connsiteY3-208" fmla="*/ 1511300 h 2314575"/>
              <a:gd name="connsiteX4-209" fmla="*/ 481834 w 2120134"/>
              <a:gd name="connsiteY4-210" fmla="*/ 1066800 h 2314575"/>
              <a:gd name="connsiteX5-211" fmla="*/ 939034 w 2120134"/>
              <a:gd name="connsiteY5-212" fmla="*/ 812800 h 2314575"/>
              <a:gd name="connsiteX6-213" fmla="*/ 1396234 w 2120134"/>
              <a:gd name="connsiteY6-214" fmla="*/ 749300 h 2314575"/>
              <a:gd name="connsiteX7-215" fmla="*/ 1637534 w 2120134"/>
              <a:gd name="connsiteY7-216" fmla="*/ 203200 h 2314575"/>
              <a:gd name="connsiteX8-217" fmla="*/ 1904234 w 2120134"/>
              <a:gd name="connsiteY8-218" fmla="*/ 0 h 2314575"/>
              <a:gd name="connsiteX9-219" fmla="*/ 2120134 w 2120134"/>
              <a:gd name="connsiteY9-220" fmla="*/ 38100 h 2314575"/>
              <a:gd name="connsiteX0-221" fmla="*/ 2120134 w 2120134"/>
              <a:gd name="connsiteY0-222" fmla="*/ 38100 h 2314575"/>
              <a:gd name="connsiteX1-223" fmla="*/ 2120134 w 2120134"/>
              <a:gd name="connsiteY1-224" fmla="*/ 2311400 h 2314575"/>
              <a:gd name="connsiteX2-225" fmla="*/ 2409 w 2120134"/>
              <a:gd name="connsiteY2-226" fmla="*/ 2314575 h 2314575"/>
              <a:gd name="connsiteX3-227" fmla="*/ 113534 w 2120134"/>
              <a:gd name="connsiteY3-228" fmla="*/ 1511300 h 2314575"/>
              <a:gd name="connsiteX4-229" fmla="*/ 481834 w 2120134"/>
              <a:gd name="connsiteY4-230" fmla="*/ 1066800 h 2314575"/>
              <a:gd name="connsiteX5-231" fmla="*/ 939034 w 2120134"/>
              <a:gd name="connsiteY5-232" fmla="*/ 812800 h 2314575"/>
              <a:gd name="connsiteX6-233" fmla="*/ 1396234 w 2120134"/>
              <a:gd name="connsiteY6-234" fmla="*/ 749300 h 2314575"/>
              <a:gd name="connsiteX7-235" fmla="*/ 1637534 w 2120134"/>
              <a:gd name="connsiteY7-236" fmla="*/ 203200 h 2314575"/>
              <a:gd name="connsiteX8-237" fmla="*/ 1904234 w 2120134"/>
              <a:gd name="connsiteY8-238" fmla="*/ 0 h 2314575"/>
              <a:gd name="connsiteX9-239" fmla="*/ 2120134 w 2120134"/>
              <a:gd name="connsiteY9-240" fmla="*/ 38100 h 2314575"/>
              <a:gd name="connsiteX0-241" fmla="*/ 2120134 w 2120134"/>
              <a:gd name="connsiteY0-242" fmla="*/ 38100 h 2314575"/>
              <a:gd name="connsiteX1-243" fmla="*/ 2120134 w 2120134"/>
              <a:gd name="connsiteY1-244" fmla="*/ 2311400 h 2314575"/>
              <a:gd name="connsiteX2-245" fmla="*/ 2409 w 2120134"/>
              <a:gd name="connsiteY2-246" fmla="*/ 2314575 h 2314575"/>
              <a:gd name="connsiteX3-247" fmla="*/ 113534 w 2120134"/>
              <a:gd name="connsiteY3-248" fmla="*/ 1511300 h 2314575"/>
              <a:gd name="connsiteX4-249" fmla="*/ 481834 w 2120134"/>
              <a:gd name="connsiteY4-250" fmla="*/ 1066800 h 2314575"/>
              <a:gd name="connsiteX5-251" fmla="*/ 939034 w 2120134"/>
              <a:gd name="connsiteY5-252" fmla="*/ 812800 h 2314575"/>
              <a:gd name="connsiteX6-253" fmla="*/ 1396234 w 2120134"/>
              <a:gd name="connsiteY6-254" fmla="*/ 749300 h 2314575"/>
              <a:gd name="connsiteX7-255" fmla="*/ 1637534 w 2120134"/>
              <a:gd name="connsiteY7-256" fmla="*/ 203200 h 2314575"/>
              <a:gd name="connsiteX8-257" fmla="*/ 1904234 w 2120134"/>
              <a:gd name="connsiteY8-258" fmla="*/ 0 h 2314575"/>
              <a:gd name="connsiteX9-259" fmla="*/ 2120134 w 2120134"/>
              <a:gd name="connsiteY9-260" fmla="*/ 38100 h 2314575"/>
              <a:gd name="connsiteX0-261" fmla="*/ 2120134 w 2120134"/>
              <a:gd name="connsiteY0-262" fmla="*/ 38100 h 2314575"/>
              <a:gd name="connsiteX1-263" fmla="*/ 2120134 w 2120134"/>
              <a:gd name="connsiteY1-264" fmla="*/ 2311400 h 2314575"/>
              <a:gd name="connsiteX2-265" fmla="*/ 2409 w 2120134"/>
              <a:gd name="connsiteY2-266" fmla="*/ 2314575 h 2314575"/>
              <a:gd name="connsiteX3-267" fmla="*/ 113534 w 2120134"/>
              <a:gd name="connsiteY3-268" fmla="*/ 1511300 h 2314575"/>
              <a:gd name="connsiteX4-269" fmla="*/ 481834 w 2120134"/>
              <a:gd name="connsiteY4-270" fmla="*/ 1066800 h 2314575"/>
              <a:gd name="connsiteX5-271" fmla="*/ 939034 w 2120134"/>
              <a:gd name="connsiteY5-272" fmla="*/ 812800 h 2314575"/>
              <a:gd name="connsiteX6-273" fmla="*/ 1396234 w 2120134"/>
              <a:gd name="connsiteY6-274" fmla="*/ 749300 h 2314575"/>
              <a:gd name="connsiteX7-275" fmla="*/ 1637534 w 2120134"/>
              <a:gd name="connsiteY7-276" fmla="*/ 203200 h 2314575"/>
              <a:gd name="connsiteX8-277" fmla="*/ 1904234 w 2120134"/>
              <a:gd name="connsiteY8-278" fmla="*/ 0 h 2314575"/>
              <a:gd name="connsiteX9-279" fmla="*/ 2120134 w 2120134"/>
              <a:gd name="connsiteY9-280" fmla="*/ 38100 h 2314575"/>
              <a:gd name="connsiteX0-281" fmla="*/ 2120134 w 2120134"/>
              <a:gd name="connsiteY0-282" fmla="*/ 45114 h 2321589"/>
              <a:gd name="connsiteX1-283" fmla="*/ 2120134 w 2120134"/>
              <a:gd name="connsiteY1-284" fmla="*/ 2318414 h 2321589"/>
              <a:gd name="connsiteX2-285" fmla="*/ 2409 w 2120134"/>
              <a:gd name="connsiteY2-286" fmla="*/ 2321589 h 2321589"/>
              <a:gd name="connsiteX3-287" fmla="*/ 113534 w 2120134"/>
              <a:gd name="connsiteY3-288" fmla="*/ 1518314 h 2321589"/>
              <a:gd name="connsiteX4-289" fmla="*/ 481834 w 2120134"/>
              <a:gd name="connsiteY4-290" fmla="*/ 1073814 h 2321589"/>
              <a:gd name="connsiteX5-291" fmla="*/ 939034 w 2120134"/>
              <a:gd name="connsiteY5-292" fmla="*/ 819814 h 2321589"/>
              <a:gd name="connsiteX6-293" fmla="*/ 1396234 w 2120134"/>
              <a:gd name="connsiteY6-294" fmla="*/ 756314 h 2321589"/>
              <a:gd name="connsiteX7-295" fmla="*/ 1637534 w 2120134"/>
              <a:gd name="connsiteY7-296" fmla="*/ 210214 h 2321589"/>
              <a:gd name="connsiteX8-297" fmla="*/ 1904234 w 2120134"/>
              <a:gd name="connsiteY8-298" fmla="*/ 7014 h 2321589"/>
              <a:gd name="connsiteX9-299" fmla="*/ 2120134 w 2120134"/>
              <a:gd name="connsiteY9-300" fmla="*/ 45114 h 232158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</a:cxnLst>
            <a:rect l="l" t="t" r="r" b="b"/>
            <a:pathLst>
              <a:path w="2120134" h="2321589">
                <a:moveTo>
                  <a:pt x="2120134" y="45114"/>
                </a:moveTo>
                <a:lnTo>
                  <a:pt x="2120134" y="2318414"/>
                </a:lnTo>
                <a:lnTo>
                  <a:pt x="2409" y="2321589"/>
                </a:lnTo>
                <a:cubicBezTo>
                  <a:pt x="2409" y="2032664"/>
                  <a:pt x="-26166" y="1718339"/>
                  <a:pt x="113534" y="1518314"/>
                </a:cubicBezTo>
                <a:cubicBezTo>
                  <a:pt x="223601" y="1319347"/>
                  <a:pt x="374942" y="1117206"/>
                  <a:pt x="481834" y="1073814"/>
                </a:cubicBezTo>
                <a:cubicBezTo>
                  <a:pt x="637409" y="957397"/>
                  <a:pt x="792984" y="856856"/>
                  <a:pt x="939034" y="819814"/>
                </a:cubicBezTo>
                <a:cubicBezTo>
                  <a:pt x="1100959" y="776422"/>
                  <a:pt x="1231134" y="850506"/>
                  <a:pt x="1396234" y="756314"/>
                </a:cubicBezTo>
                <a:cubicBezTo>
                  <a:pt x="1524292" y="602856"/>
                  <a:pt x="1528526" y="357322"/>
                  <a:pt x="1637534" y="210214"/>
                </a:cubicBezTo>
                <a:cubicBezTo>
                  <a:pt x="1745484" y="56756"/>
                  <a:pt x="1815334" y="27122"/>
                  <a:pt x="1904234" y="7014"/>
                </a:cubicBezTo>
                <a:cubicBezTo>
                  <a:pt x="2001601" y="-18386"/>
                  <a:pt x="2048167" y="32414"/>
                  <a:pt x="2120134" y="45114"/>
                </a:cubicBezTo>
                <a:close/>
              </a:path>
            </a:pathLst>
          </a:custGeom>
          <a:gradFill flip="none" rotWithShape="1">
            <a:gsLst>
              <a:gs pos="0">
                <a:srgbClr val="E0F9FC"/>
              </a:gs>
              <a:gs pos="100000">
                <a:srgbClr val="A2F3FC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任意多边形: 形状 10"/>
          <p:cNvSpPr/>
          <p:nvPr/>
        </p:nvSpPr>
        <p:spPr>
          <a:xfrm>
            <a:off x="-1585" y="5233274"/>
            <a:ext cx="1778000" cy="1635837"/>
          </a:xfrm>
          <a:custGeom>
            <a:avLst/>
            <a:gdLst>
              <a:gd name="connsiteX0" fmla="*/ 0 w 1778000"/>
              <a:gd name="connsiteY0" fmla="*/ 431800 h 1600200"/>
              <a:gd name="connsiteX1" fmla="*/ 0 w 1778000"/>
              <a:gd name="connsiteY1" fmla="*/ 1600200 h 1600200"/>
              <a:gd name="connsiteX2" fmla="*/ 1778000 w 1778000"/>
              <a:gd name="connsiteY2" fmla="*/ 1600200 h 1600200"/>
              <a:gd name="connsiteX3" fmla="*/ 1460500 w 1778000"/>
              <a:gd name="connsiteY3" fmla="*/ 1016000 h 1600200"/>
              <a:gd name="connsiteX4" fmla="*/ 1028700 w 1778000"/>
              <a:gd name="connsiteY4" fmla="*/ 381000 h 1600200"/>
              <a:gd name="connsiteX5" fmla="*/ 749300 w 1778000"/>
              <a:gd name="connsiteY5" fmla="*/ 0 h 1600200"/>
              <a:gd name="connsiteX6" fmla="*/ 279400 w 1778000"/>
              <a:gd name="connsiteY6" fmla="*/ 88900 h 1600200"/>
              <a:gd name="connsiteX7" fmla="*/ 0 w 1778000"/>
              <a:gd name="connsiteY7" fmla="*/ 431800 h 1600200"/>
              <a:gd name="connsiteX0-1" fmla="*/ 0 w 1778000"/>
              <a:gd name="connsiteY0-2" fmla="*/ 431800 h 1600200"/>
              <a:gd name="connsiteX1-3" fmla="*/ 0 w 1778000"/>
              <a:gd name="connsiteY1-4" fmla="*/ 1600200 h 1600200"/>
              <a:gd name="connsiteX2-5" fmla="*/ 1778000 w 1778000"/>
              <a:gd name="connsiteY2-6" fmla="*/ 1600200 h 1600200"/>
              <a:gd name="connsiteX3-7" fmla="*/ 1460500 w 1778000"/>
              <a:gd name="connsiteY3-8" fmla="*/ 1016000 h 1600200"/>
              <a:gd name="connsiteX4-9" fmla="*/ 1028700 w 1778000"/>
              <a:gd name="connsiteY4-10" fmla="*/ 381000 h 1600200"/>
              <a:gd name="connsiteX5-11" fmla="*/ 749300 w 1778000"/>
              <a:gd name="connsiteY5-12" fmla="*/ 0 h 1600200"/>
              <a:gd name="connsiteX6-13" fmla="*/ 269875 w 1778000"/>
              <a:gd name="connsiteY6-14" fmla="*/ 88900 h 1600200"/>
              <a:gd name="connsiteX7-15" fmla="*/ 0 w 1778000"/>
              <a:gd name="connsiteY7-16" fmla="*/ 431800 h 1600200"/>
              <a:gd name="connsiteX0-17" fmla="*/ 0 w 1778000"/>
              <a:gd name="connsiteY0-18" fmla="*/ 431800 h 1600200"/>
              <a:gd name="connsiteX1-19" fmla="*/ 0 w 1778000"/>
              <a:gd name="connsiteY1-20" fmla="*/ 1600200 h 1600200"/>
              <a:gd name="connsiteX2-21" fmla="*/ 1778000 w 1778000"/>
              <a:gd name="connsiteY2-22" fmla="*/ 1600200 h 1600200"/>
              <a:gd name="connsiteX3-23" fmla="*/ 1460500 w 1778000"/>
              <a:gd name="connsiteY3-24" fmla="*/ 1016000 h 1600200"/>
              <a:gd name="connsiteX4-25" fmla="*/ 1028700 w 1778000"/>
              <a:gd name="connsiteY4-26" fmla="*/ 381000 h 1600200"/>
              <a:gd name="connsiteX5-27" fmla="*/ 749300 w 1778000"/>
              <a:gd name="connsiteY5-28" fmla="*/ 0 h 1600200"/>
              <a:gd name="connsiteX6-29" fmla="*/ 269875 w 1778000"/>
              <a:gd name="connsiteY6-30" fmla="*/ 88900 h 1600200"/>
              <a:gd name="connsiteX7-31" fmla="*/ 0 w 1778000"/>
              <a:gd name="connsiteY7-32" fmla="*/ 431800 h 1600200"/>
              <a:gd name="connsiteX0-33" fmla="*/ 0 w 1778000"/>
              <a:gd name="connsiteY0-34" fmla="*/ 431800 h 1600200"/>
              <a:gd name="connsiteX1-35" fmla="*/ 0 w 1778000"/>
              <a:gd name="connsiteY1-36" fmla="*/ 1600200 h 1600200"/>
              <a:gd name="connsiteX2-37" fmla="*/ 1778000 w 1778000"/>
              <a:gd name="connsiteY2-38" fmla="*/ 1600200 h 1600200"/>
              <a:gd name="connsiteX3-39" fmla="*/ 1460500 w 1778000"/>
              <a:gd name="connsiteY3-40" fmla="*/ 1016000 h 1600200"/>
              <a:gd name="connsiteX4-41" fmla="*/ 1028700 w 1778000"/>
              <a:gd name="connsiteY4-42" fmla="*/ 381000 h 1600200"/>
              <a:gd name="connsiteX5-43" fmla="*/ 749300 w 1778000"/>
              <a:gd name="connsiteY5-44" fmla="*/ 0 h 1600200"/>
              <a:gd name="connsiteX6-45" fmla="*/ 269875 w 1778000"/>
              <a:gd name="connsiteY6-46" fmla="*/ 88900 h 1600200"/>
              <a:gd name="connsiteX7-47" fmla="*/ 0 w 1778000"/>
              <a:gd name="connsiteY7-48" fmla="*/ 431800 h 1600200"/>
              <a:gd name="connsiteX0-49" fmla="*/ 0 w 1778000"/>
              <a:gd name="connsiteY0-50" fmla="*/ 437210 h 1605610"/>
              <a:gd name="connsiteX1-51" fmla="*/ 0 w 1778000"/>
              <a:gd name="connsiteY1-52" fmla="*/ 1605610 h 1605610"/>
              <a:gd name="connsiteX2-53" fmla="*/ 1778000 w 1778000"/>
              <a:gd name="connsiteY2-54" fmla="*/ 1605610 h 1605610"/>
              <a:gd name="connsiteX3-55" fmla="*/ 1460500 w 1778000"/>
              <a:gd name="connsiteY3-56" fmla="*/ 1021410 h 1605610"/>
              <a:gd name="connsiteX4-57" fmla="*/ 1028700 w 1778000"/>
              <a:gd name="connsiteY4-58" fmla="*/ 386410 h 1605610"/>
              <a:gd name="connsiteX5-59" fmla="*/ 749300 w 1778000"/>
              <a:gd name="connsiteY5-60" fmla="*/ 5410 h 1605610"/>
              <a:gd name="connsiteX6-61" fmla="*/ 288925 w 1778000"/>
              <a:gd name="connsiteY6-62" fmla="*/ 60973 h 1605610"/>
              <a:gd name="connsiteX7-63" fmla="*/ 0 w 1778000"/>
              <a:gd name="connsiteY7-64" fmla="*/ 437210 h 1605610"/>
              <a:gd name="connsiteX0-65" fmla="*/ 0 w 1778000"/>
              <a:gd name="connsiteY0-66" fmla="*/ 467804 h 1636204"/>
              <a:gd name="connsiteX1-67" fmla="*/ 0 w 1778000"/>
              <a:gd name="connsiteY1-68" fmla="*/ 1636204 h 1636204"/>
              <a:gd name="connsiteX2-69" fmla="*/ 1778000 w 1778000"/>
              <a:gd name="connsiteY2-70" fmla="*/ 1636204 h 1636204"/>
              <a:gd name="connsiteX3-71" fmla="*/ 1460500 w 1778000"/>
              <a:gd name="connsiteY3-72" fmla="*/ 1052004 h 1636204"/>
              <a:gd name="connsiteX4-73" fmla="*/ 1028700 w 1778000"/>
              <a:gd name="connsiteY4-74" fmla="*/ 417004 h 1636204"/>
              <a:gd name="connsiteX5-75" fmla="*/ 749300 w 1778000"/>
              <a:gd name="connsiteY5-76" fmla="*/ 36004 h 1636204"/>
              <a:gd name="connsiteX6-77" fmla="*/ 288925 w 1778000"/>
              <a:gd name="connsiteY6-78" fmla="*/ 91567 h 1636204"/>
              <a:gd name="connsiteX7-79" fmla="*/ 0 w 1778000"/>
              <a:gd name="connsiteY7-80" fmla="*/ 467804 h 1636204"/>
              <a:gd name="connsiteX0-81" fmla="*/ 0 w 1778000"/>
              <a:gd name="connsiteY0-82" fmla="*/ 467804 h 1636204"/>
              <a:gd name="connsiteX1-83" fmla="*/ 0 w 1778000"/>
              <a:gd name="connsiteY1-84" fmla="*/ 1636204 h 1636204"/>
              <a:gd name="connsiteX2-85" fmla="*/ 1778000 w 1778000"/>
              <a:gd name="connsiteY2-86" fmla="*/ 1636204 h 1636204"/>
              <a:gd name="connsiteX3-87" fmla="*/ 1460500 w 1778000"/>
              <a:gd name="connsiteY3-88" fmla="*/ 1052004 h 1636204"/>
              <a:gd name="connsiteX4-89" fmla="*/ 1028700 w 1778000"/>
              <a:gd name="connsiteY4-90" fmla="*/ 417004 h 1636204"/>
              <a:gd name="connsiteX5-91" fmla="*/ 749300 w 1778000"/>
              <a:gd name="connsiteY5-92" fmla="*/ 36004 h 1636204"/>
              <a:gd name="connsiteX6-93" fmla="*/ 288925 w 1778000"/>
              <a:gd name="connsiteY6-94" fmla="*/ 91567 h 1636204"/>
              <a:gd name="connsiteX7-95" fmla="*/ 0 w 1778000"/>
              <a:gd name="connsiteY7-96" fmla="*/ 467804 h 1636204"/>
              <a:gd name="connsiteX0-97" fmla="*/ 0 w 1778000"/>
              <a:gd name="connsiteY0-98" fmla="*/ 467804 h 1636204"/>
              <a:gd name="connsiteX1-99" fmla="*/ 0 w 1778000"/>
              <a:gd name="connsiteY1-100" fmla="*/ 1636204 h 1636204"/>
              <a:gd name="connsiteX2-101" fmla="*/ 1778000 w 1778000"/>
              <a:gd name="connsiteY2-102" fmla="*/ 1636204 h 1636204"/>
              <a:gd name="connsiteX3-103" fmla="*/ 1460500 w 1778000"/>
              <a:gd name="connsiteY3-104" fmla="*/ 1052004 h 1636204"/>
              <a:gd name="connsiteX4-105" fmla="*/ 1057275 w 1778000"/>
              <a:gd name="connsiteY4-106" fmla="*/ 402716 h 1636204"/>
              <a:gd name="connsiteX5-107" fmla="*/ 749300 w 1778000"/>
              <a:gd name="connsiteY5-108" fmla="*/ 36004 h 1636204"/>
              <a:gd name="connsiteX6-109" fmla="*/ 288925 w 1778000"/>
              <a:gd name="connsiteY6-110" fmla="*/ 91567 h 1636204"/>
              <a:gd name="connsiteX7-111" fmla="*/ 0 w 1778000"/>
              <a:gd name="connsiteY7-112" fmla="*/ 467804 h 1636204"/>
              <a:gd name="connsiteX0-113" fmla="*/ 0 w 1778000"/>
              <a:gd name="connsiteY0-114" fmla="*/ 486040 h 1654440"/>
              <a:gd name="connsiteX1-115" fmla="*/ 0 w 1778000"/>
              <a:gd name="connsiteY1-116" fmla="*/ 1654440 h 1654440"/>
              <a:gd name="connsiteX2-117" fmla="*/ 1778000 w 1778000"/>
              <a:gd name="connsiteY2-118" fmla="*/ 1654440 h 1654440"/>
              <a:gd name="connsiteX3-119" fmla="*/ 1460500 w 1778000"/>
              <a:gd name="connsiteY3-120" fmla="*/ 1070240 h 1654440"/>
              <a:gd name="connsiteX4-121" fmla="*/ 1057275 w 1778000"/>
              <a:gd name="connsiteY4-122" fmla="*/ 420952 h 1654440"/>
              <a:gd name="connsiteX5-123" fmla="*/ 749300 w 1778000"/>
              <a:gd name="connsiteY5-124" fmla="*/ 54240 h 1654440"/>
              <a:gd name="connsiteX6-125" fmla="*/ 274638 w 1778000"/>
              <a:gd name="connsiteY6-126" fmla="*/ 71703 h 1654440"/>
              <a:gd name="connsiteX7-127" fmla="*/ 0 w 1778000"/>
              <a:gd name="connsiteY7-128" fmla="*/ 486040 h 1654440"/>
              <a:gd name="connsiteX0-129" fmla="*/ 0 w 1778000"/>
              <a:gd name="connsiteY0-130" fmla="*/ 486040 h 1654440"/>
              <a:gd name="connsiteX1-131" fmla="*/ 0 w 1778000"/>
              <a:gd name="connsiteY1-132" fmla="*/ 1654440 h 1654440"/>
              <a:gd name="connsiteX2-133" fmla="*/ 1778000 w 1778000"/>
              <a:gd name="connsiteY2-134" fmla="*/ 1654440 h 1654440"/>
              <a:gd name="connsiteX3-135" fmla="*/ 1460500 w 1778000"/>
              <a:gd name="connsiteY3-136" fmla="*/ 1070240 h 1654440"/>
              <a:gd name="connsiteX4-137" fmla="*/ 1057275 w 1778000"/>
              <a:gd name="connsiteY4-138" fmla="*/ 420952 h 1654440"/>
              <a:gd name="connsiteX5-139" fmla="*/ 749300 w 1778000"/>
              <a:gd name="connsiteY5-140" fmla="*/ 54240 h 1654440"/>
              <a:gd name="connsiteX6-141" fmla="*/ 274638 w 1778000"/>
              <a:gd name="connsiteY6-142" fmla="*/ 71703 h 1654440"/>
              <a:gd name="connsiteX7-143" fmla="*/ 0 w 1778000"/>
              <a:gd name="connsiteY7-144" fmla="*/ 486040 h 1654440"/>
              <a:gd name="connsiteX0-145" fmla="*/ 0 w 1778000"/>
              <a:gd name="connsiteY0-146" fmla="*/ 478497 h 1646897"/>
              <a:gd name="connsiteX1-147" fmla="*/ 0 w 1778000"/>
              <a:gd name="connsiteY1-148" fmla="*/ 1646897 h 1646897"/>
              <a:gd name="connsiteX2-149" fmla="*/ 1778000 w 1778000"/>
              <a:gd name="connsiteY2-150" fmla="*/ 1646897 h 1646897"/>
              <a:gd name="connsiteX3-151" fmla="*/ 1460500 w 1778000"/>
              <a:gd name="connsiteY3-152" fmla="*/ 1062697 h 1646897"/>
              <a:gd name="connsiteX4-153" fmla="*/ 1057275 w 1778000"/>
              <a:gd name="connsiteY4-154" fmla="*/ 413409 h 1646897"/>
              <a:gd name="connsiteX5-155" fmla="*/ 749300 w 1778000"/>
              <a:gd name="connsiteY5-156" fmla="*/ 46697 h 1646897"/>
              <a:gd name="connsiteX6-157" fmla="*/ 274638 w 1778000"/>
              <a:gd name="connsiteY6-158" fmla="*/ 64160 h 1646897"/>
              <a:gd name="connsiteX7-159" fmla="*/ 0 w 1778000"/>
              <a:gd name="connsiteY7-160" fmla="*/ 478497 h 1646897"/>
              <a:gd name="connsiteX0-161" fmla="*/ 0 w 1778000"/>
              <a:gd name="connsiteY0-162" fmla="*/ 467437 h 1635837"/>
              <a:gd name="connsiteX1-163" fmla="*/ 0 w 1778000"/>
              <a:gd name="connsiteY1-164" fmla="*/ 1635837 h 1635837"/>
              <a:gd name="connsiteX2-165" fmla="*/ 1778000 w 1778000"/>
              <a:gd name="connsiteY2-166" fmla="*/ 1635837 h 1635837"/>
              <a:gd name="connsiteX3-167" fmla="*/ 1460500 w 1778000"/>
              <a:gd name="connsiteY3-168" fmla="*/ 1051637 h 1635837"/>
              <a:gd name="connsiteX4-169" fmla="*/ 1057275 w 1778000"/>
              <a:gd name="connsiteY4-170" fmla="*/ 402349 h 1635837"/>
              <a:gd name="connsiteX5-171" fmla="*/ 749300 w 1778000"/>
              <a:gd name="connsiteY5-172" fmla="*/ 35637 h 1635837"/>
              <a:gd name="connsiteX6-173" fmla="*/ 284163 w 1778000"/>
              <a:gd name="connsiteY6-174" fmla="*/ 76913 h 1635837"/>
              <a:gd name="connsiteX7-175" fmla="*/ 0 w 1778000"/>
              <a:gd name="connsiteY7-176" fmla="*/ 467437 h 1635837"/>
              <a:gd name="connsiteX0-177" fmla="*/ 0 w 1778000"/>
              <a:gd name="connsiteY0-178" fmla="*/ 467437 h 1635837"/>
              <a:gd name="connsiteX1-179" fmla="*/ 0 w 1778000"/>
              <a:gd name="connsiteY1-180" fmla="*/ 1635837 h 1635837"/>
              <a:gd name="connsiteX2-181" fmla="*/ 1778000 w 1778000"/>
              <a:gd name="connsiteY2-182" fmla="*/ 1635837 h 1635837"/>
              <a:gd name="connsiteX3-183" fmla="*/ 1460500 w 1778000"/>
              <a:gd name="connsiteY3-184" fmla="*/ 1051637 h 1635837"/>
              <a:gd name="connsiteX4-185" fmla="*/ 1057275 w 1778000"/>
              <a:gd name="connsiteY4-186" fmla="*/ 402349 h 1635837"/>
              <a:gd name="connsiteX5-187" fmla="*/ 749300 w 1778000"/>
              <a:gd name="connsiteY5-188" fmla="*/ 35637 h 1635837"/>
              <a:gd name="connsiteX6-189" fmla="*/ 284163 w 1778000"/>
              <a:gd name="connsiteY6-190" fmla="*/ 76913 h 1635837"/>
              <a:gd name="connsiteX7-191" fmla="*/ 0 w 1778000"/>
              <a:gd name="connsiteY7-192" fmla="*/ 467437 h 1635837"/>
              <a:gd name="connsiteX0-193" fmla="*/ 0 w 1778000"/>
              <a:gd name="connsiteY0-194" fmla="*/ 467437 h 1635837"/>
              <a:gd name="connsiteX1-195" fmla="*/ 0 w 1778000"/>
              <a:gd name="connsiteY1-196" fmla="*/ 1635837 h 1635837"/>
              <a:gd name="connsiteX2-197" fmla="*/ 1778000 w 1778000"/>
              <a:gd name="connsiteY2-198" fmla="*/ 1635837 h 1635837"/>
              <a:gd name="connsiteX3-199" fmla="*/ 1460500 w 1778000"/>
              <a:gd name="connsiteY3-200" fmla="*/ 1051637 h 1635837"/>
              <a:gd name="connsiteX4-201" fmla="*/ 1057275 w 1778000"/>
              <a:gd name="connsiteY4-202" fmla="*/ 402349 h 1635837"/>
              <a:gd name="connsiteX5-203" fmla="*/ 749300 w 1778000"/>
              <a:gd name="connsiteY5-204" fmla="*/ 35637 h 1635837"/>
              <a:gd name="connsiteX6-205" fmla="*/ 284163 w 1778000"/>
              <a:gd name="connsiteY6-206" fmla="*/ 76913 h 1635837"/>
              <a:gd name="connsiteX7-207" fmla="*/ 0 w 1778000"/>
              <a:gd name="connsiteY7-208" fmla="*/ 467437 h 1635837"/>
              <a:gd name="connsiteX0-209" fmla="*/ 0 w 1778000"/>
              <a:gd name="connsiteY0-210" fmla="*/ 467437 h 1635837"/>
              <a:gd name="connsiteX1-211" fmla="*/ 0 w 1778000"/>
              <a:gd name="connsiteY1-212" fmla="*/ 1635837 h 1635837"/>
              <a:gd name="connsiteX2-213" fmla="*/ 1778000 w 1778000"/>
              <a:gd name="connsiteY2-214" fmla="*/ 1635837 h 1635837"/>
              <a:gd name="connsiteX3-215" fmla="*/ 1460500 w 1778000"/>
              <a:gd name="connsiteY3-216" fmla="*/ 1051637 h 1635837"/>
              <a:gd name="connsiteX4-217" fmla="*/ 1057275 w 1778000"/>
              <a:gd name="connsiteY4-218" fmla="*/ 402349 h 1635837"/>
              <a:gd name="connsiteX5-219" fmla="*/ 749300 w 1778000"/>
              <a:gd name="connsiteY5-220" fmla="*/ 35637 h 1635837"/>
              <a:gd name="connsiteX6-221" fmla="*/ 284163 w 1778000"/>
              <a:gd name="connsiteY6-222" fmla="*/ 76913 h 1635837"/>
              <a:gd name="connsiteX7-223" fmla="*/ 0 w 1778000"/>
              <a:gd name="connsiteY7-224" fmla="*/ 467437 h 163583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</a:cxnLst>
            <a:rect l="l" t="t" r="r" b="b"/>
            <a:pathLst>
              <a:path w="1778000" h="1635837">
                <a:moveTo>
                  <a:pt x="0" y="467437"/>
                </a:moveTo>
                <a:lnTo>
                  <a:pt x="0" y="1635837"/>
                </a:lnTo>
                <a:lnTo>
                  <a:pt x="1778000" y="1635837"/>
                </a:lnTo>
                <a:lnTo>
                  <a:pt x="1460500" y="1051637"/>
                </a:lnTo>
                <a:lnTo>
                  <a:pt x="1057275" y="402349"/>
                </a:lnTo>
                <a:cubicBezTo>
                  <a:pt x="964142" y="275349"/>
                  <a:pt x="848783" y="72149"/>
                  <a:pt x="749300" y="35637"/>
                </a:cubicBezTo>
                <a:cubicBezTo>
                  <a:pt x="589492" y="-15693"/>
                  <a:pt x="439208" y="-19395"/>
                  <a:pt x="284163" y="76913"/>
                </a:cubicBezTo>
                <a:cubicBezTo>
                  <a:pt x="172166" y="149921"/>
                  <a:pt x="89958" y="353137"/>
                  <a:pt x="0" y="467437"/>
                </a:cubicBezTo>
                <a:close/>
              </a:path>
            </a:pathLst>
          </a:custGeom>
          <a:gradFill flip="none" rotWithShape="1">
            <a:gsLst>
              <a:gs pos="99000">
                <a:srgbClr val="5B87E9"/>
              </a:gs>
              <a:gs pos="0">
                <a:srgbClr val="5ED4F1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任意多边形: 形状 11"/>
          <p:cNvSpPr/>
          <p:nvPr/>
        </p:nvSpPr>
        <p:spPr>
          <a:xfrm>
            <a:off x="10683518" y="5068167"/>
            <a:ext cx="1518007" cy="1803400"/>
          </a:xfrm>
          <a:custGeom>
            <a:avLst/>
            <a:gdLst>
              <a:gd name="connsiteX0" fmla="*/ 495300 w 1536700"/>
              <a:gd name="connsiteY0" fmla="*/ 1803400 h 1803400"/>
              <a:gd name="connsiteX1" fmla="*/ 101600 w 1536700"/>
              <a:gd name="connsiteY1" fmla="*/ 1485900 h 1803400"/>
              <a:gd name="connsiteX2" fmla="*/ 0 w 1536700"/>
              <a:gd name="connsiteY2" fmla="*/ 1168400 h 1803400"/>
              <a:gd name="connsiteX3" fmla="*/ 165100 w 1536700"/>
              <a:gd name="connsiteY3" fmla="*/ 863600 h 1803400"/>
              <a:gd name="connsiteX4" fmla="*/ 1536700 w 1536700"/>
              <a:gd name="connsiteY4" fmla="*/ 0 h 1803400"/>
              <a:gd name="connsiteX5" fmla="*/ 1536700 w 1536700"/>
              <a:gd name="connsiteY5" fmla="*/ 1790700 h 1803400"/>
              <a:gd name="connsiteX6" fmla="*/ 495300 w 1536700"/>
              <a:gd name="connsiteY6" fmla="*/ 1803400 h 1803400"/>
              <a:gd name="connsiteX0-1" fmla="*/ 495300 w 1536700"/>
              <a:gd name="connsiteY0-2" fmla="*/ 1803400 h 1803400"/>
              <a:gd name="connsiteX1-3" fmla="*/ 101600 w 1536700"/>
              <a:gd name="connsiteY1-4" fmla="*/ 1485900 h 1803400"/>
              <a:gd name="connsiteX2-5" fmla="*/ 0 w 1536700"/>
              <a:gd name="connsiteY2-6" fmla="*/ 1168400 h 1803400"/>
              <a:gd name="connsiteX3-7" fmla="*/ 165100 w 1536700"/>
              <a:gd name="connsiteY3-8" fmla="*/ 863600 h 1803400"/>
              <a:gd name="connsiteX4-9" fmla="*/ 1536700 w 1536700"/>
              <a:gd name="connsiteY4-10" fmla="*/ 0 h 1803400"/>
              <a:gd name="connsiteX5-11" fmla="*/ 1536700 w 1536700"/>
              <a:gd name="connsiteY5-12" fmla="*/ 1790700 h 1803400"/>
              <a:gd name="connsiteX6-13" fmla="*/ 495300 w 1536700"/>
              <a:gd name="connsiteY6-14" fmla="*/ 1803400 h 1803400"/>
              <a:gd name="connsiteX0-15" fmla="*/ 495300 w 1536700"/>
              <a:gd name="connsiteY0-16" fmla="*/ 1803400 h 1803400"/>
              <a:gd name="connsiteX1-17" fmla="*/ 101600 w 1536700"/>
              <a:gd name="connsiteY1-18" fmla="*/ 1485900 h 1803400"/>
              <a:gd name="connsiteX2-19" fmla="*/ 0 w 1536700"/>
              <a:gd name="connsiteY2-20" fmla="*/ 1168400 h 1803400"/>
              <a:gd name="connsiteX3-21" fmla="*/ 165100 w 1536700"/>
              <a:gd name="connsiteY3-22" fmla="*/ 863600 h 1803400"/>
              <a:gd name="connsiteX4-23" fmla="*/ 1536700 w 1536700"/>
              <a:gd name="connsiteY4-24" fmla="*/ 0 h 1803400"/>
              <a:gd name="connsiteX5-25" fmla="*/ 1536700 w 1536700"/>
              <a:gd name="connsiteY5-26" fmla="*/ 1790700 h 1803400"/>
              <a:gd name="connsiteX6-27" fmla="*/ 495300 w 1536700"/>
              <a:gd name="connsiteY6-28" fmla="*/ 1803400 h 1803400"/>
              <a:gd name="connsiteX0-29" fmla="*/ 471487 w 1512887"/>
              <a:gd name="connsiteY0-30" fmla="*/ 1803400 h 1803400"/>
              <a:gd name="connsiteX1-31" fmla="*/ 77787 w 1512887"/>
              <a:gd name="connsiteY1-32" fmla="*/ 1485900 h 1803400"/>
              <a:gd name="connsiteX2-33" fmla="*/ 0 w 1512887"/>
              <a:gd name="connsiteY2-34" fmla="*/ 1163638 h 1803400"/>
              <a:gd name="connsiteX3-35" fmla="*/ 141287 w 1512887"/>
              <a:gd name="connsiteY3-36" fmla="*/ 863600 h 1803400"/>
              <a:gd name="connsiteX4-37" fmla="*/ 1512887 w 1512887"/>
              <a:gd name="connsiteY4-38" fmla="*/ 0 h 1803400"/>
              <a:gd name="connsiteX5-39" fmla="*/ 1512887 w 1512887"/>
              <a:gd name="connsiteY5-40" fmla="*/ 1790700 h 1803400"/>
              <a:gd name="connsiteX6-41" fmla="*/ 471487 w 1512887"/>
              <a:gd name="connsiteY6-42" fmla="*/ 1803400 h 1803400"/>
              <a:gd name="connsiteX0-43" fmla="*/ 474225 w 1515625"/>
              <a:gd name="connsiteY0-44" fmla="*/ 1803400 h 1803400"/>
              <a:gd name="connsiteX1-45" fmla="*/ 80525 w 1515625"/>
              <a:gd name="connsiteY1-46" fmla="*/ 1485900 h 1803400"/>
              <a:gd name="connsiteX2-47" fmla="*/ 2738 w 1515625"/>
              <a:gd name="connsiteY2-48" fmla="*/ 1163638 h 1803400"/>
              <a:gd name="connsiteX3-49" fmla="*/ 144025 w 1515625"/>
              <a:gd name="connsiteY3-50" fmla="*/ 863600 h 1803400"/>
              <a:gd name="connsiteX4-51" fmla="*/ 1515625 w 1515625"/>
              <a:gd name="connsiteY4-52" fmla="*/ 0 h 1803400"/>
              <a:gd name="connsiteX5-53" fmla="*/ 1515625 w 1515625"/>
              <a:gd name="connsiteY5-54" fmla="*/ 1790700 h 1803400"/>
              <a:gd name="connsiteX6-55" fmla="*/ 474225 w 1515625"/>
              <a:gd name="connsiteY6-56" fmla="*/ 1803400 h 1803400"/>
              <a:gd name="connsiteX0-57" fmla="*/ 474225 w 1515625"/>
              <a:gd name="connsiteY0-58" fmla="*/ 1803400 h 1803400"/>
              <a:gd name="connsiteX1-59" fmla="*/ 80525 w 1515625"/>
              <a:gd name="connsiteY1-60" fmla="*/ 1485900 h 1803400"/>
              <a:gd name="connsiteX2-61" fmla="*/ 2738 w 1515625"/>
              <a:gd name="connsiteY2-62" fmla="*/ 1163638 h 1803400"/>
              <a:gd name="connsiteX3-63" fmla="*/ 144025 w 1515625"/>
              <a:gd name="connsiteY3-64" fmla="*/ 863600 h 1803400"/>
              <a:gd name="connsiteX4-65" fmla="*/ 1515625 w 1515625"/>
              <a:gd name="connsiteY4-66" fmla="*/ 0 h 1803400"/>
              <a:gd name="connsiteX5-67" fmla="*/ 1515625 w 1515625"/>
              <a:gd name="connsiteY5-68" fmla="*/ 1790700 h 1803400"/>
              <a:gd name="connsiteX6-69" fmla="*/ 474225 w 1515625"/>
              <a:gd name="connsiteY6-70" fmla="*/ 1803400 h 1803400"/>
              <a:gd name="connsiteX0-71" fmla="*/ 474225 w 1515625"/>
              <a:gd name="connsiteY0-72" fmla="*/ 1803400 h 1803400"/>
              <a:gd name="connsiteX1-73" fmla="*/ 80525 w 1515625"/>
              <a:gd name="connsiteY1-74" fmla="*/ 1485900 h 1803400"/>
              <a:gd name="connsiteX2-75" fmla="*/ 2738 w 1515625"/>
              <a:gd name="connsiteY2-76" fmla="*/ 1163638 h 1803400"/>
              <a:gd name="connsiteX3-77" fmla="*/ 144025 w 1515625"/>
              <a:gd name="connsiteY3-78" fmla="*/ 863600 h 1803400"/>
              <a:gd name="connsiteX4-79" fmla="*/ 1515625 w 1515625"/>
              <a:gd name="connsiteY4-80" fmla="*/ 0 h 1803400"/>
              <a:gd name="connsiteX5-81" fmla="*/ 1515625 w 1515625"/>
              <a:gd name="connsiteY5-82" fmla="*/ 1790700 h 1803400"/>
              <a:gd name="connsiteX6-83" fmla="*/ 474225 w 1515625"/>
              <a:gd name="connsiteY6-84" fmla="*/ 1803400 h 1803400"/>
              <a:gd name="connsiteX0-85" fmla="*/ 474225 w 1515625"/>
              <a:gd name="connsiteY0-86" fmla="*/ 1803400 h 1803400"/>
              <a:gd name="connsiteX1-87" fmla="*/ 80525 w 1515625"/>
              <a:gd name="connsiteY1-88" fmla="*/ 1485900 h 1803400"/>
              <a:gd name="connsiteX2-89" fmla="*/ 2738 w 1515625"/>
              <a:gd name="connsiteY2-90" fmla="*/ 1163638 h 1803400"/>
              <a:gd name="connsiteX3-91" fmla="*/ 144025 w 1515625"/>
              <a:gd name="connsiteY3-92" fmla="*/ 863600 h 1803400"/>
              <a:gd name="connsiteX4-93" fmla="*/ 1515625 w 1515625"/>
              <a:gd name="connsiteY4-94" fmla="*/ 0 h 1803400"/>
              <a:gd name="connsiteX5-95" fmla="*/ 1515625 w 1515625"/>
              <a:gd name="connsiteY5-96" fmla="*/ 1790700 h 1803400"/>
              <a:gd name="connsiteX6-97" fmla="*/ 474225 w 1515625"/>
              <a:gd name="connsiteY6-98" fmla="*/ 1803400 h 1803400"/>
              <a:gd name="connsiteX0-99" fmla="*/ 474225 w 1515625"/>
              <a:gd name="connsiteY0-100" fmla="*/ 1803400 h 1803400"/>
              <a:gd name="connsiteX1-101" fmla="*/ 80525 w 1515625"/>
              <a:gd name="connsiteY1-102" fmla="*/ 1485900 h 1803400"/>
              <a:gd name="connsiteX2-103" fmla="*/ 2738 w 1515625"/>
              <a:gd name="connsiteY2-104" fmla="*/ 1163638 h 1803400"/>
              <a:gd name="connsiteX3-105" fmla="*/ 144025 w 1515625"/>
              <a:gd name="connsiteY3-106" fmla="*/ 863600 h 1803400"/>
              <a:gd name="connsiteX4-107" fmla="*/ 1515625 w 1515625"/>
              <a:gd name="connsiteY4-108" fmla="*/ 0 h 1803400"/>
              <a:gd name="connsiteX5-109" fmla="*/ 1515625 w 1515625"/>
              <a:gd name="connsiteY5-110" fmla="*/ 1790700 h 1803400"/>
              <a:gd name="connsiteX6-111" fmla="*/ 474225 w 1515625"/>
              <a:gd name="connsiteY6-112" fmla="*/ 1803400 h 1803400"/>
              <a:gd name="connsiteX0-113" fmla="*/ 474225 w 1518007"/>
              <a:gd name="connsiteY0-114" fmla="*/ 1803400 h 1803400"/>
              <a:gd name="connsiteX1-115" fmla="*/ 80525 w 1518007"/>
              <a:gd name="connsiteY1-116" fmla="*/ 1485900 h 1803400"/>
              <a:gd name="connsiteX2-117" fmla="*/ 2738 w 1518007"/>
              <a:gd name="connsiteY2-118" fmla="*/ 1163638 h 1803400"/>
              <a:gd name="connsiteX3-119" fmla="*/ 144025 w 1518007"/>
              <a:gd name="connsiteY3-120" fmla="*/ 863600 h 1803400"/>
              <a:gd name="connsiteX4-121" fmla="*/ 1515625 w 1518007"/>
              <a:gd name="connsiteY4-122" fmla="*/ 0 h 1803400"/>
              <a:gd name="connsiteX5-123" fmla="*/ 1518007 w 1518007"/>
              <a:gd name="connsiteY5-124" fmla="*/ 1802606 h 1803400"/>
              <a:gd name="connsiteX6-125" fmla="*/ 474225 w 1518007"/>
              <a:gd name="connsiteY6-126" fmla="*/ 1803400 h 18034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</a:cxnLst>
            <a:rect l="l" t="t" r="r" b="b"/>
            <a:pathLst>
              <a:path w="1518007" h="1803400">
                <a:moveTo>
                  <a:pt x="474225" y="1803400"/>
                </a:moveTo>
                <a:cubicBezTo>
                  <a:pt x="342992" y="1697567"/>
                  <a:pt x="202233" y="1620308"/>
                  <a:pt x="80525" y="1485900"/>
                </a:cubicBezTo>
                <a:cubicBezTo>
                  <a:pt x="3795" y="1399117"/>
                  <a:pt x="-6258" y="1283758"/>
                  <a:pt x="2738" y="1163638"/>
                </a:cubicBezTo>
                <a:cubicBezTo>
                  <a:pt x="21259" y="1035050"/>
                  <a:pt x="49304" y="954088"/>
                  <a:pt x="144025" y="863600"/>
                </a:cubicBezTo>
                <a:cubicBezTo>
                  <a:pt x="625037" y="509058"/>
                  <a:pt x="1058425" y="287867"/>
                  <a:pt x="1515625" y="0"/>
                </a:cubicBezTo>
                <a:lnTo>
                  <a:pt x="1518007" y="1802606"/>
                </a:lnTo>
                <a:lnTo>
                  <a:pt x="474225" y="1803400"/>
                </a:lnTo>
                <a:close/>
              </a:path>
            </a:pathLst>
          </a:custGeom>
          <a:gradFill flip="none" rotWithShape="1">
            <a:gsLst>
              <a:gs pos="99000">
                <a:srgbClr val="5B87E9"/>
              </a:gs>
              <a:gs pos="0">
                <a:srgbClr val="5ED4F1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798058" y="3107451"/>
            <a:ext cx="457048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54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金融理财学习</a:t>
            </a:r>
            <a:endParaRPr lang="zh-CN" altLang="en-US" sz="5400" spc="3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723000" y="4213469"/>
            <a:ext cx="8749265" cy="6349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200"/>
              </a:lnSpc>
            </a:pPr>
            <a:r>
              <a:rPr lang="en-US" altLang="zh-CN" sz="1600" dirty="0">
                <a:solidFill>
                  <a:srgbClr val="333333"/>
                </a:solidFill>
                <a:cs typeface="+mn-ea"/>
                <a:sym typeface="+mn-lt"/>
              </a:rPr>
              <a:t>Gentle to have, but not compromise, I want to be in quiet, not strong. The life most of the time, commitments equals to constrain, reluctantly we yearn for bound.</a:t>
            </a:r>
            <a:endParaRPr lang="zh-CN" altLang="en-US" sz="1600" dirty="0">
              <a:solidFill>
                <a:srgbClr val="333333"/>
              </a:solidFill>
              <a:cs typeface="+mn-ea"/>
              <a:sym typeface="+mn-lt"/>
            </a:endParaRPr>
          </a:p>
        </p:txBody>
      </p:sp>
      <p:sp>
        <p:nvSpPr>
          <p:cNvPr id="19" name="矩形: 圆角 18"/>
          <p:cNvSpPr/>
          <p:nvPr/>
        </p:nvSpPr>
        <p:spPr>
          <a:xfrm>
            <a:off x="5093646" y="5336549"/>
            <a:ext cx="2026818" cy="356231"/>
          </a:xfrm>
          <a:prstGeom prst="roundRect">
            <a:avLst>
              <a:gd name="adj" fmla="val 35027"/>
            </a:avLst>
          </a:prstGeom>
          <a:gradFill flip="none" rotWithShape="1">
            <a:gsLst>
              <a:gs pos="99000">
                <a:srgbClr val="5B87E9"/>
              </a:gs>
              <a:gs pos="0">
                <a:srgbClr val="5ED4F1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1600" b="1" spc="300" dirty="0">
                <a:solidFill>
                  <a:schemeClr val="bg1"/>
                </a:solidFill>
                <a:cs typeface="+mn-ea"/>
                <a:sym typeface="+mn-lt"/>
              </a:rPr>
              <a:t>F</a:t>
            </a:r>
            <a:r>
              <a:rPr lang="en-US" altLang="zh-CN" sz="1600" b="1" spc="300" dirty="0">
                <a:solidFill>
                  <a:schemeClr val="bg1"/>
                </a:solidFill>
                <a:cs typeface="+mn-ea"/>
                <a:sym typeface="+mn-lt"/>
              </a:rPr>
              <a:t>INANCIAL</a:t>
            </a:r>
            <a:endParaRPr lang="zh-CN" altLang="en-US" sz="1600" spc="3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14982" y="5381768"/>
            <a:ext cx="2483824" cy="1436120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0226995" y="5038806"/>
            <a:ext cx="1960195" cy="1819194"/>
          </a:xfrm>
          <a:prstGeom prst="rect">
            <a:avLst/>
          </a:prstGeom>
        </p:spPr>
      </p:pic>
      <p:sp>
        <p:nvSpPr>
          <p:cNvPr id="18" name="任意多边形: 形状 17"/>
          <p:cNvSpPr/>
          <p:nvPr/>
        </p:nvSpPr>
        <p:spPr>
          <a:xfrm>
            <a:off x="3676832" y="-21744"/>
            <a:ext cx="6564354" cy="2693163"/>
          </a:xfrm>
          <a:custGeom>
            <a:avLst/>
            <a:gdLst>
              <a:gd name="connsiteX0" fmla="*/ 3322320 w 3322320"/>
              <a:gd name="connsiteY0" fmla="*/ 0 h 1325880"/>
              <a:gd name="connsiteX1" fmla="*/ 2941320 w 3322320"/>
              <a:gd name="connsiteY1" fmla="*/ 586740 h 1325880"/>
              <a:gd name="connsiteX2" fmla="*/ 2423160 w 3322320"/>
              <a:gd name="connsiteY2" fmla="*/ 990600 h 1325880"/>
              <a:gd name="connsiteX3" fmla="*/ 1874520 w 3322320"/>
              <a:gd name="connsiteY3" fmla="*/ 1150620 h 1325880"/>
              <a:gd name="connsiteX4" fmla="*/ 1219200 w 3322320"/>
              <a:gd name="connsiteY4" fmla="*/ 906780 h 1325880"/>
              <a:gd name="connsiteX5" fmla="*/ 701040 w 3322320"/>
              <a:gd name="connsiteY5" fmla="*/ 1310640 h 1325880"/>
              <a:gd name="connsiteX6" fmla="*/ 281940 w 3322320"/>
              <a:gd name="connsiteY6" fmla="*/ 1325880 h 1325880"/>
              <a:gd name="connsiteX7" fmla="*/ 0 w 3322320"/>
              <a:gd name="connsiteY7" fmla="*/ 982980 h 1325880"/>
              <a:gd name="connsiteX8" fmla="*/ 129540 w 3322320"/>
              <a:gd name="connsiteY8" fmla="*/ 518160 h 1325880"/>
              <a:gd name="connsiteX9" fmla="*/ 480060 w 3322320"/>
              <a:gd name="connsiteY9" fmla="*/ 22860 h 1325880"/>
              <a:gd name="connsiteX10" fmla="*/ 3322320 w 3322320"/>
              <a:gd name="connsiteY10" fmla="*/ 0 h 1325880"/>
              <a:gd name="connsiteX0-1" fmla="*/ 3322320 w 3322320"/>
              <a:gd name="connsiteY0-2" fmla="*/ 0 h 1338777"/>
              <a:gd name="connsiteX1-3" fmla="*/ 2941320 w 3322320"/>
              <a:gd name="connsiteY1-4" fmla="*/ 586740 h 1338777"/>
              <a:gd name="connsiteX2-5" fmla="*/ 2423160 w 3322320"/>
              <a:gd name="connsiteY2-6" fmla="*/ 990600 h 1338777"/>
              <a:gd name="connsiteX3-7" fmla="*/ 1874520 w 3322320"/>
              <a:gd name="connsiteY3-8" fmla="*/ 1150620 h 1338777"/>
              <a:gd name="connsiteX4-9" fmla="*/ 1219200 w 3322320"/>
              <a:gd name="connsiteY4-10" fmla="*/ 906780 h 1338777"/>
              <a:gd name="connsiteX5-11" fmla="*/ 701040 w 3322320"/>
              <a:gd name="connsiteY5-12" fmla="*/ 1310640 h 1338777"/>
              <a:gd name="connsiteX6-13" fmla="*/ 275491 w 3322320"/>
              <a:gd name="connsiteY6-14" fmla="*/ 1338777 h 1338777"/>
              <a:gd name="connsiteX7-15" fmla="*/ 0 w 3322320"/>
              <a:gd name="connsiteY7-16" fmla="*/ 982980 h 1338777"/>
              <a:gd name="connsiteX8-17" fmla="*/ 129540 w 3322320"/>
              <a:gd name="connsiteY8-18" fmla="*/ 518160 h 1338777"/>
              <a:gd name="connsiteX9-19" fmla="*/ 480060 w 3322320"/>
              <a:gd name="connsiteY9-20" fmla="*/ 22860 h 1338777"/>
              <a:gd name="connsiteX10-21" fmla="*/ 3322320 w 3322320"/>
              <a:gd name="connsiteY10-22" fmla="*/ 0 h 1338777"/>
              <a:gd name="connsiteX0-23" fmla="*/ 3322320 w 3322320"/>
              <a:gd name="connsiteY0-24" fmla="*/ 0 h 1356250"/>
              <a:gd name="connsiteX1-25" fmla="*/ 2941320 w 3322320"/>
              <a:gd name="connsiteY1-26" fmla="*/ 586740 h 1356250"/>
              <a:gd name="connsiteX2-27" fmla="*/ 2423160 w 3322320"/>
              <a:gd name="connsiteY2-28" fmla="*/ 990600 h 1356250"/>
              <a:gd name="connsiteX3-29" fmla="*/ 1874520 w 3322320"/>
              <a:gd name="connsiteY3-30" fmla="*/ 1150620 h 1356250"/>
              <a:gd name="connsiteX4-31" fmla="*/ 1219200 w 3322320"/>
              <a:gd name="connsiteY4-32" fmla="*/ 906780 h 1356250"/>
              <a:gd name="connsiteX5-33" fmla="*/ 701040 w 3322320"/>
              <a:gd name="connsiteY5-34" fmla="*/ 1310640 h 1356250"/>
              <a:gd name="connsiteX6-35" fmla="*/ 275491 w 3322320"/>
              <a:gd name="connsiteY6-36" fmla="*/ 1338777 h 1356250"/>
              <a:gd name="connsiteX7-37" fmla="*/ 0 w 3322320"/>
              <a:gd name="connsiteY7-38" fmla="*/ 982980 h 1356250"/>
              <a:gd name="connsiteX8-39" fmla="*/ 129540 w 3322320"/>
              <a:gd name="connsiteY8-40" fmla="*/ 518160 h 1356250"/>
              <a:gd name="connsiteX9-41" fmla="*/ 480060 w 3322320"/>
              <a:gd name="connsiteY9-42" fmla="*/ 22860 h 1356250"/>
              <a:gd name="connsiteX10-43" fmla="*/ 3322320 w 3322320"/>
              <a:gd name="connsiteY10-44" fmla="*/ 0 h 1356250"/>
              <a:gd name="connsiteX0-45" fmla="*/ 3322320 w 3322320"/>
              <a:gd name="connsiteY0-46" fmla="*/ 0 h 1367451"/>
              <a:gd name="connsiteX1-47" fmla="*/ 2941320 w 3322320"/>
              <a:gd name="connsiteY1-48" fmla="*/ 586740 h 1367451"/>
              <a:gd name="connsiteX2-49" fmla="*/ 2423160 w 3322320"/>
              <a:gd name="connsiteY2-50" fmla="*/ 990600 h 1367451"/>
              <a:gd name="connsiteX3-51" fmla="*/ 1874520 w 3322320"/>
              <a:gd name="connsiteY3-52" fmla="*/ 1150620 h 1367451"/>
              <a:gd name="connsiteX4-53" fmla="*/ 1219200 w 3322320"/>
              <a:gd name="connsiteY4-54" fmla="*/ 906780 h 1367451"/>
              <a:gd name="connsiteX5-55" fmla="*/ 701040 w 3322320"/>
              <a:gd name="connsiteY5-56" fmla="*/ 1310640 h 1367451"/>
              <a:gd name="connsiteX6-57" fmla="*/ 275491 w 3322320"/>
              <a:gd name="connsiteY6-58" fmla="*/ 1338777 h 1367451"/>
              <a:gd name="connsiteX7-59" fmla="*/ 0 w 3322320"/>
              <a:gd name="connsiteY7-60" fmla="*/ 982980 h 1367451"/>
              <a:gd name="connsiteX8-61" fmla="*/ 129540 w 3322320"/>
              <a:gd name="connsiteY8-62" fmla="*/ 518160 h 1367451"/>
              <a:gd name="connsiteX9-63" fmla="*/ 480060 w 3322320"/>
              <a:gd name="connsiteY9-64" fmla="*/ 22860 h 1367451"/>
              <a:gd name="connsiteX10-65" fmla="*/ 3322320 w 3322320"/>
              <a:gd name="connsiteY10-66" fmla="*/ 0 h 1367451"/>
              <a:gd name="connsiteX0-67" fmla="*/ 3322320 w 3322320"/>
              <a:gd name="connsiteY0-68" fmla="*/ 0 h 1367451"/>
              <a:gd name="connsiteX1-69" fmla="*/ 2941320 w 3322320"/>
              <a:gd name="connsiteY1-70" fmla="*/ 586740 h 1367451"/>
              <a:gd name="connsiteX2-71" fmla="*/ 2423160 w 3322320"/>
              <a:gd name="connsiteY2-72" fmla="*/ 990600 h 1367451"/>
              <a:gd name="connsiteX3-73" fmla="*/ 1874520 w 3322320"/>
              <a:gd name="connsiteY3-74" fmla="*/ 1150620 h 1367451"/>
              <a:gd name="connsiteX4-75" fmla="*/ 1219200 w 3322320"/>
              <a:gd name="connsiteY4-76" fmla="*/ 906780 h 1367451"/>
              <a:gd name="connsiteX5-77" fmla="*/ 701040 w 3322320"/>
              <a:gd name="connsiteY5-78" fmla="*/ 1310640 h 1367451"/>
              <a:gd name="connsiteX6-79" fmla="*/ 275491 w 3322320"/>
              <a:gd name="connsiteY6-80" fmla="*/ 1338777 h 1367451"/>
              <a:gd name="connsiteX7-81" fmla="*/ 0 w 3322320"/>
              <a:gd name="connsiteY7-82" fmla="*/ 982980 h 1367451"/>
              <a:gd name="connsiteX8-83" fmla="*/ 129540 w 3322320"/>
              <a:gd name="connsiteY8-84" fmla="*/ 518160 h 1367451"/>
              <a:gd name="connsiteX9-85" fmla="*/ 480060 w 3322320"/>
              <a:gd name="connsiteY9-86" fmla="*/ 22860 h 1367451"/>
              <a:gd name="connsiteX10-87" fmla="*/ 3322320 w 3322320"/>
              <a:gd name="connsiteY10-88" fmla="*/ 0 h 1367451"/>
              <a:gd name="connsiteX0-89" fmla="*/ 3322320 w 3322320"/>
              <a:gd name="connsiteY0-90" fmla="*/ 0 h 1367451"/>
              <a:gd name="connsiteX1-91" fmla="*/ 2941320 w 3322320"/>
              <a:gd name="connsiteY1-92" fmla="*/ 586740 h 1367451"/>
              <a:gd name="connsiteX2-93" fmla="*/ 2423160 w 3322320"/>
              <a:gd name="connsiteY2-94" fmla="*/ 990600 h 1367451"/>
              <a:gd name="connsiteX3-95" fmla="*/ 1874520 w 3322320"/>
              <a:gd name="connsiteY3-96" fmla="*/ 1150620 h 1367451"/>
              <a:gd name="connsiteX4-97" fmla="*/ 1219200 w 3322320"/>
              <a:gd name="connsiteY4-98" fmla="*/ 906780 h 1367451"/>
              <a:gd name="connsiteX5-99" fmla="*/ 701040 w 3322320"/>
              <a:gd name="connsiteY5-100" fmla="*/ 1310640 h 1367451"/>
              <a:gd name="connsiteX6-101" fmla="*/ 275491 w 3322320"/>
              <a:gd name="connsiteY6-102" fmla="*/ 1338777 h 1367451"/>
              <a:gd name="connsiteX7-103" fmla="*/ 0 w 3322320"/>
              <a:gd name="connsiteY7-104" fmla="*/ 982980 h 1367451"/>
              <a:gd name="connsiteX8-105" fmla="*/ 129540 w 3322320"/>
              <a:gd name="connsiteY8-106" fmla="*/ 518160 h 1367451"/>
              <a:gd name="connsiteX9-107" fmla="*/ 480060 w 3322320"/>
              <a:gd name="connsiteY9-108" fmla="*/ 22860 h 1367451"/>
              <a:gd name="connsiteX10-109" fmla="*/ 3322320 w 3322320"/>
              <a:gd name="connsiteY10-110" fmla="*/ 0 h 1367451"/>
              <a:gd name="connsiteX0-111" fmla="*/ 3328348 w 3328348"/>
              <a:gd name="connsiteY0-112" fmla="*/ 0 h 1367451"/>
              <a:gd name="connsiteX1-113" fmla="*/ 2947348 w 3328348"/>
              <a:gd name="connsiteY1-114" fmla="*/ 586740 h 1367451"/>
              <a:gd name="connsiteX2-115" fmla="*/ 2429188 w 3328348"/>
              <a:gd name="connsiteY2-116" fmla="*/ 990600 h 1367451"/>
              <a:gd name="connsiteX3-117" fmla="*/ 1880548 w 3328348"/>
              <a:gd name="connsiteY3-118" fmla="*/ 1150620 h 1367451"/>
              <a:gd name="connsiteX4-119" fmla="*/ 1225228 w 3328348"/>
              <a:gd name="connsiteY4-120" fmla="*/ 906780 h 1367451"/>
              <a:gd name="connsiteX5-121" fmla="*/ 707068 w 3328348"/>
              <a:gd name="connsiteY5-122" fmla="*/ 1310640 h 1367451"/>
              <a:gd name="connsiteX6-123" fmla="*/ 281519 w 3328348"/>
              <a:gd name="connsiteY6-124" fmla="*/ 1338777 h 1367451"/>
              <a:gd name="connsiteX7-125" fmla="*/ 6028 w 3328348"/>
              <a:gd name="connsiteY7-126" fmla="*/ 982980 h 1367451"/>
              <a:gd name="connsiteX8-127" fmla="*/ 135568 w 3328348"/>
              <a:gd name="connsiteY8-128" fmla="*/ 518160 h 1367451"/>
              <a:gd name="connsiteX9-129" fmla="*/ 486088 w 3328348"/>
              <a:gd name="connsiteY9-130" fmla="*/ 22860 h 1367451"/>
              <a:gd name="connsiteX10-131" fmla="*/ 3328348 w 3328348"/>
              <a:gd name="connsiteY10-132" fmla="*/ 0 h 1367451"/>
              <a:gd name="connsiteX0-133" fmla="*/ 3330964 w 3330964"/>
              <a:gd name="connsiteY0-134" fmla="*/ 0 h 1367451"/>
              <a:gd name="connsiteX1-135" fmla="*/ 2949964 w 3330964"/>
              <a:gd name="connsiteY1-136" fmla="*/ 586740 h 1367451"/>
              <a:gd name="connsiteX2-137" fmla="*/ 2431804 w 3330964"/>
              <a:gd name="connsiteY2-138" fmla="*/ 990600 h 1367451"/>
              <a:gd name="connsiteX3-139" fmla="*/ 1883164 w 3330964"/>
              <a:gd name="connsiteY3-140" fmla="*/ 1150620 h 1367451"/>
              <a:gd name="connsiteX4-141" fmla="*/ 1227844 w 3330964"/>
              <a:gd name="connsiteY4-142" fmla="*/ 906780 h 1367451"/>
              <a:gd name="connsiteX5-143" fmla="*/ 709684 w 3330964"/>
              <a:gd name="connsiteY5-144" fmla="*/ 1310640 h 1367451"/>
              <a:gd name="connsiteX6-145" fmla="*/ 284135 w 3330964"/>
              <a:gd name="connsiteY6-146" fmla="*/ 1338777 h 1367451"/>
              <a:gd name="connsiteX7-147" fmla="*/ 8644 w 3330964"/>
              <a:gd name="connsiteY7-148" fmla="*/ 982980 h 1367451"/>
              <a:gd name="connsiteX8-149" fmla="*/ 93045 w 3330964"/>
              <a:gd name="connsiteY8-150" fmla="*/ 482694 h 1367451"/>
              <a:gd name="connsiteX9-151" fmla="*/ 488704 w 3330964"/>
              <a:gd name="connsiteY9-152" fmla="*/ 22860 h 1367451"/>
              <a:gd name="connsiteX10-153" fmla="*/ 3330964 w 3330964"/>
              <a:gd name="connsiteY10-154" fmla="*/ 0 h 1367451"/>
              <a:gd name="connsiteX0-155" fmla="*/ 3330964 w 3330964"/>
              <a:gd name="connsiteY0-156" fmla="*/ 0 h 1367451"/>
              <a:gd name="connsiteX1-157" fmla="*/ 2949964 w 3330964"/>
              <a:gd name="connsiteY1-158" fmla="*/ 586740 h 1367451"/>
              <a:gd name="connsiteX2-159" fmla="*/ 2431804 w 3330964"/>
              <a:gd name="connsiteY2-160" fmla="*/ 990600 h 1367451"/>
              <a:gd name="connsiteX3-161" fmla="*/ 1883164 w 3330964"/>
              <a:gd name="connsiteY3-162" fmla="*/ 1150620 h 1367451"/>
              <a:gd name="connsiteX4-163" fmla="*/ 1227844 w 3330964"/>
              <a:gd name="connsiteY4-164" fmla="*/ 906780 h 1367451"/>
              <a:gd name="connsiteX5-165" fmla="*/ 709684 w 3330964"/>
              <a:gd name="connsiteY5-166" fmla="*/ 1310640 h 1367451"/>
              <a:gd name="connsiteX6-167" fmla="*/ 284135 w 3330964"/>
              <a:gd name="connsiteY6-168" fmla="*/ 1338777 h 1367451"/>
              <a:gd name="connsiteX7-169" fmla="*/ 8644 w 3330964"/>
              <a:gd name="connsiteY7-170" fmla="*/ 982980 h 1367451"/>
              <a:gd name="connsiteX8-171" fmla="*/ 93045 w 3330964"/>
              <a:gd name="connsiteY8-172" fmla="*/ 482694 h 1367451"/>
              <a:gd name="connsiteX9-173" fmla="*/ 488704 w 3330964"/>
              <a:gd name="connsiteY9-174" fmla="*/ 22860 h 1367451"/>
              <a:gd name="connsiteX10-175" fmla="*/ 3330964 w 3330964"/>
              <a:gd name="connsiteY10-176" fmla="*/ 0 h 1367451"/>
              <a:gd name="connsiteX0-177" fmla="*/ 3330964 w 3330964"/>
              <a:gd name="connsiteY0-178" fmla="*/ 0 h 1367451"/>
              <a:gd name="connsiteX1-179" fmla="*/ 2949964 w 3330964"/>
              <a:gd name="connsiteY1-180" fmla="*/ 586740 h 1367451"/>
              <a:gd name="connsiteX2-181" fmla="*/ 2431804 w 3330964"/>
              <a:gd name="connsiteY2-182" fmla="*/ 990600 h 1367451"/>
              <a:gd name="connsiteX3-183" fmla="*/ 1883164 w 3330964"/>
              <a:gd name="connsiteY3-184" fmla="*/ 1150620 h 1367451"/>
              <a:gd name="connsiteX4-185" fmla="*/ 1227844 w 3330964"/>
              <a:gd name="connsiteY4-186" fmla="*/ 906780 h 1367451"/>
              <a:gd name="connsiteX5-187" fmla="*/ 709684 w 3330964"/>
              <a:gd name="connsiteY5-188" fmla="*/ 1310640 h 1367451"/>
              <a:gd name="connsiteX6-189" fmla="*/ 284135 w 3330964"/>
              <a:gd name="connsiteY6-190" fmla="*/ 1338777 h 1367451"/>
              <a:gd name="connsiteX7-191" fmla="*/ 8644 w 3330964"/>
              <a:gd name="connsiteY7-192" fmla="*/ 982980 h 1367451"/>
              <a:gd name="connsiteX8-193" fmla="*/ 93045 w 3330964"/>
              <a:gd name="connsiteY8-194" fmla="*/ 482694 h 1367451"/>
              <a:gd name="connsiteX9-195" fmla="*/ 488704 w 3330964"/>
              <a:gd name="connsiteY9-196" fmla="*/ 22860 h 1367451"/>
              <a:gd name="connsiteX10-197" fmla="*/ 3330964 w 3330964"/>
              <a:gd name="connsiteY10-198" fmla="*/ 0 h 1367451"/>
              <a:gd name="connsiteX0-199" fmla="*/ 3330964 w 3330964"/>
              <a:gd name="connsiteY0-200" fmla="*/ 0 h 1367451"/>
              <a:gd name="connsiteX1-201" fmla="*/ 2949964 w 3330964"/>
              <a:gd name="connsiteY1-202" fmla="*/ 586740 h 1367451"/>
              <a:gd name="connsiteX2-203" fmla="*/ 2431804 w 3330964"/>
              <a:gd name="connsiteY2-204" fmla="*/ 990600 h 1367451"/>
              <a:gd name="connsiteX3-205" fmla="*/ 1883164 w 3330964"/>
              <a:gd name="connsiteY3-206" fmla="*/ 1150620 h 1367451"/>
              <a:gd name="connsiteX4-207" fmla="*/ 1227844 w 3330964"/>
              <a:gd name="connsiteY4-208" fmla="*/ 906780 h 1367451"/>
              <a:gd name="connsiteX5-209" fmla="*/ 709684 w 3330964"/>
              <a:gd name="connsiteY5-210" fmla="*/ 1310640 h 1367451"/>
              <a:gd name="connsiteX6-211" fmla="*/ 284135 w 3330964"/>
              <a:gd name="connsiteY6-212" fmla="*/ 1338777 h 1367451"/>
              <a:gd name="connsiteX7-213" fmla="*/ 8644 w 3330964"/>
              <a:gd name="connsiteY7-214" fmla="*/ 982980 h 1367451"/>
              <a:gd name="connsiteX8-215" fmla="*/ 93045 w 3330964"/>
              <a:gd name="connsiteY8-216" fmla="*/ 482694 h 1367451"/>
              <a:gd name="connsiteX9-217" fmla="*/ 488704 w 3330964"/>
              <a:gd name="connsiteY9-218" fmla="*/ 22860 h 1367451"/>
              <a:gd name="connsiteX10-219" fmla="*/ 3330964 w 3330964"/>
              <a:gd name="connsiteY10-220" fmla="*/ 0 h 1367451"/>
              <a:gd name="connsiteX0-221" fmla="*/ 3330964 w 3330964"/>
              <a:gd name="connsiteY0-222" fmla="*/ 0 h 1367451"/>
              <a:gd name="connsiteX1-223" fmla="*/ 2949964 w 3330964"/>
              <a:gd name="connsiteY1-224" fmla="*/ 586740 h 1367451"/>
              <a:gd name="connsiteX2-225" fmla="*/ 2431804 w 3330964"/>
              <a:gd name="connsiteY2-226" fmla="*/ 990600 h 1367451"/>
              <a:gd name="connsiteX3-227" fmla="*/ 1883164 w 3330964"/>
              <a:gd name="connsiteY3-228" fmla="*/ 1150620 h 1367451"/>
              <a:gd name="connsiteX4-229" fmla="*/ 1227844 w 3330964"/>
              <a:gd name="connsiteY4-230" fmla="*/ 906780 h 1367451"/>
              <a:gd name="connsiteX5-231" fmla="*/ 709684 w 3330964"/>
              <a:gd name="connsiteY5-232" fmla="*/ 1310640 h 1367451"/>
              <a:gd name="connsiteX6-233" fmla="*/ 284135 w 3330964"/>
              <a:gd name="connsiteY6-234" fmla="*/ 1338777 h 1367451"/>
              <a:gd name="connsiteX7-235" fmla="*/ 8644 w 3330964"/>
              <a:gd name="connsiteY7-236" fmla="*/ 982980 h 1367451"/>
              <a:gd name="connsiteX8-237" fmla="*/ 93045 w 3330964"/>
              <a:gd name="connsiteY8-238" fmla="*/ 482694 h 1367451"/>
              <a:gd name="connsiteX9-239" fmla="*/ 488704 w 3330964"/>
              <a:gd name="connsiteY9-240" fmla="*/ 22860 h 1367451"/>
              <a:gd name="connsiteX10-241" fmla="*/ 3330964 w 3330964"/>
              <a:gd name="connsiteY10-242" fmla="*/ 0 h 1367451"/>
              <a:gd name="connsiteX0-243" fmla="*/ 3330964 w 3330964"/>
              <a:gd name="connsiteY0-244" fmla="*/ 0 h 1367451"/>
              <a:gd name="connsiteX1-245" fmla="*/ 2949964 w 3330964"/>
              <a:gd name="connsiteY1-246" fmla="*/ 586740 h 1367451"/>
              <a:gd name="connsiteX2-247" fmla="*/ 2431804 w 3330964"/>
              <a:gd name="connsiteY2-248" fmla="*/ 990600 h 1367451"/>
              <a:gd name="connsiteX3-249" fmla="*/ 1883164 w 3330964"/>
              <a:gd name="connsiteY3-250" fmla="*/ 1150620 h 1367451"/>
              <a:gd name="connsiteX4-251" fmla="*/ 1227844 w 3330964"/>
              <a:gd name="connsiteY4-252" fmla="*/ 906780 h 1367451"/>
              <a:gd name="connsiteX5-253" fmla="*/ 709684 w 3330964"/>
              <a:gd name="connsiteY5-254" fmla="*/ 1310640 h 1367451"/>
              <a:gd name="connsiteX6-255" fmla="*/ 284135 w 3330964"/>
              <a:gd name="connsiteY6-256" fmla="*/ 1338777 h 1367451"/>
              <a:gd name="connsiteX7-257" fmla="*/ 8644 w 3330964"/>
              <a:gd name="connsiteY7-258" fmla="*/ 982980 h 1367451"/>
              <a:gd name="connsiteX8-259" fmla="*/ 93045 w 3330964"/>
              <a:gd name="connsiteY8-260" fmla="*/ 482694 h 1367451"/>
              <a:gd name="connsiteX9-261" fmla="*/ 488704 w 3330964"/>
              <a:gd name="connsiteY9-262" fmla="*/ 22860 h 1367451"/>
              <a:gd name="connsiteX10-263" fmla="*/ 3330964 w 3330964"/>
              <a:gd name="connsiteY10-264" fmla="*/ 0 h 1367451"/>
              <a:gd name="connsiteX0-265" fmla="*/ 3330964 w 3330964"/>
              <a:gd name="connsiteY0-266" fmla="*/ 0 h 1367451"/>
              <a:gd name="connsiteX1-267" fmla="*/ 2949964 w 3330964"/>
              <a:gd name="connsiteY1-268" fmla="*/ 586740 h 1367451"/>
              <a:gd name="connsiteX2-269" fmla="*/ 2431804 w 3330964"/>
              <a:gd name="connsiteY2-270" fmla="*/ 990600 h 1367451"/>
              <a:gd name="connsiteX3-271" fmla="*/ 1883164 w 3330964"/>
              <a:gd name="connsiteY3-272" fmla="*/ 1150620 h 1367451"/>
              <a:gd name="connsiteX4-273" fmla="*/ 1227844 w 3330964"/>
              <a:gd name="connsiteY4-274" fmla="*/ 906780 h 1367451"/>
              <a:gd name="connsiteX5-275" fmla="*/ 709684 w 3330964"/>
              <a:gd name="connsiteY5-276" fmla="*/ 1310640 h 1367451"/>
              <a:gd name="connsiteX6-277" fmla="*/ 284135 w 3330964"/>
              <a:gd name="connsiteY6-278" fmla="*/ 1338777 h 1367451"/>
              <a:gd name="connsiteX7-279" fmla="*/ 8644 w 3330964"/>
              <a:gd name="connsiteY7-280" fmla="*/ 982980 h 1367451"/>
              <a:gd name="connsiteX8-281" fmla="*/ 93045 w 3330964"/>
              <a:gd name="connsiteY8-282" fmla="*/ 482694 h 1367451"/>
              <a:gd name="connsiteX9-283" fmla="*/ 488704 w 3330964"/>
              <a:gd name="connsiteY9-284" fmla="*/ 22860 h 1367451"/>
              <a:gd name="connsiteX10-285" fmla="*/ 3330964 w 3330964"/>
              <a:gd name="connsiteY10-286" fmla="*/ 0 h 1367451"/>
              <a:gd name="connsiteX0-287" fmla="*/ 3330964 w 3330964"/>
              <a:gd name="connsiteY0-288" fmla="*/ 0 h 1367451"/>
              <a:gd name="connsiteX1-289" fmla="*/ 2949964 w 3330964"/>
              <a:gd name="connsiteY1-290" fmla="*/ 586740 h 1367451"/>
              <a:gd name="connsiteX2-291" fmla="*/ 2431804 w 3330964"/>
              <a:gd name="connsiteY2-292" fmla="*/ 990600 h 1367451"/>
              <a:gd name="connsiteX3-293" fmla="*/ 1883164 w 3330964"/>
              <a:gd name="connsiteY3-294" fmla="*/ 1150620 h 1367451"/>
              <a:gd name="connsiteX4-295" fmla="*/ 1227844 w 3330964"/>
              <a:gd name="connsiteY4-296" fmla="*/ 906780 h 1367451"/>
              <a:gd name="connsiteX5-297" fmla="*/ 709684 w 3330964"/>
              <a:gd name="connsiteY5-298" fmla="*/ 1310640 h 1367451"/>
              <a:gd name="connsiteX6-299" fmla="*/ 284135 w 3330964"/>
              <a:gd name="connsiteY6-300" fmla="*/ 1338777 h 1367451"/>
              <a:gd name="connsiteX7-301" fmla="*/ 8644 w 3330964"/>
              <a:gd name="connsiteY7-302" fmla="*/ 982980 h 1367451"/>
              <a:gd name="connsiteX8-303" fmla="*/ 93045 w 3330964"/>
              <a:gd name="connsiteY8-304" fmla="*/ 482694 h 1367451"/>
              <a:gd name="connsiteX9-305" fmla="*/ 488704 w 3330964"/>
              <a:gd name="connsiteY9-306" fmla="*/ 22860 h 1367451"/>
              <a:gd name="connsiteX10-307" fmla="*/ 3330964 w 3330964"/>
              <a:gd name="connsiteY10-308" fmla="*/ 0 h 1367451"/>
              <a:gd name="connsiteX0-309" fmla="*/ 3330964 w 3330964"/>
              <a:gd name="connsiteY0-310" fmla="*/ 0 h 1367451"/>
              <a:gd name="connsiteX1-311" fmla="*/ 2949964 w 3330964"/>
              <a:gd name="connsiteY1-312" fmla="*/ 586740 h 1367451"/>
              <a:gd name="connsiteX2-313" fmla="*/ 2431804 w 3330964"/>
              <a:gd name="connsiteY2-314" fmla="*/ 990600 h 1367451"/>
              <a:gd name="connsiteX3-315" fmla="*/ 1883164 w 3330964"/>
              <a:gd name="connsiteY3-316" fmla="*/ 1150620 h 1367451"/>
              <a:gd name="connsiteX4-317" fmla="*/ 1227844 w 3330964"/>
              <a:gd name="connsiteY4-318" fmla="*/ 906780 h 1367451"/>
              <a:gd name="connsiteX5-319" fmla="*/ 709684 w 3330964"/>
              <a:gd name="connsiteY5-320" fmla="*/ 1310640 h 1367451"/>
              <a:gd name="connsiteX6-321" fmla="*/ 284135 w 3330964"/>
              <a:gd name="connsiteY6-322" fmla="*/ 1338777 h 1367451"/>
              <a:gd name="connsiteX7-323" fmla="*/ 8644 w 3330964"/>
              <a:gd name="connsiteY7-324" fmla="*/ 982980 h 1367451"/>
              <a:gd name="connsiteX8-325" fmla="*/ 93045 w 3330964"/>
              <a:gd name="connsiteY8-326" fmla="*/ 482694 h 1367451"/>
              <a:gd name="connsiteX9-327" fmla="*/ 488704 w 3330964"/>
              <a:gd name="connsiteY9-328" fmla="*/ 22860 h 1367451"/>
              <a:gd name="connsiteX10-329" fmla="*/ 3330964 w 3330964"/>
              <a:gd name="connsiteY10-330" fmla="*/ 0 h 1367451"/>
              <a:gd name="connsiteX0-331" fmla="*/ 3330964 w 3330964"/>
              <a:gd name="connsiteY0-332" fmla="*/ 0 h 1367451"/>
              <a:gd name="connsiteX1-333" fmla="*/ 2949964 w 3330964"/>
              <a:gd name="connsiteY1-334" fmla="*/ 586740 h 1367451"/>
              <a:gd name="connsiteX2-335" fmla="*/ 2431804 w 3330964"/>
              <a:gd name="connsiteY2-336" fmla="*/ 990600 h 1367451"/>
              <a:gd name="connsiteX3-337" fmla="*/ 1883164 w 3330964"/>
              <a:gd name="connsiteY3-338" fmla="*/ 1150620 h 1367451"/>
              <a:gd name="connsiteX4-339" fmla="*/ 1227844 w 3330964"/>
              <a:gd name="connsiteY4-340" fmla="*/ 906780 h 1367451"/>
              <a:gd name="connsiteX5-341" fmla="*/ 709684 w 3330964"/>
              <a:gd name="connsiteY5-342" fmla="*/ 1310640 h 1367451"/>
              <a:gd name="connsiteX6-343" fmla="*/ 284135 w 3330964"/>
              <a:gd name="connsiteY6-344" fmla="*/ 1338777 h 1367451"/>
              <a:gd name="connsiteX7-345" fmla="*/ 8644 w 3330964"/>
              <a:gd name="connsiteY7-346" fmla="*/ 982980 h 1367451"/>
              <a:gd name="connsiteX8-347" fmla="*/ 93045 w 3330964"/>
              <a:gd name="connsiteY8-348" fmla="*/ 482694 h 1367451"/>
              <a:gd name="connsiteX9-349" fmla="*/ 488704 w 3330964"/>
              <a:gd name="connsiteY9-350" fmla="*/ 22860 h 1367451"/>
              <a:gd name="connsiteX10-351" fmla="*/ 3330964 w 3330964"/>
              <a:gd name="connsiteY10-352" fmla="*/ 0 h 1367451"/>
              <a:gd name="connsiteX0-353" fmla="*/ 3330964 w 3330964"/>
              <a:gd name="connsiteY0-354" fmla="*/ 0 h 1367451"/>
              <a:gd name="connsiteX1-355" fmla="*/ 2949964 w 3330964"/>
              <a:gd name="connsiteY1-356" fmla="*/ 586740 h 1367451"/>
              <a:gd name="connsiteX2-357" fmla="*/ 2431804 w 3330964"/>
              <a:gd name="connsiteY2-358" fmla="*/ 990600 h 1367451"/>
              <a:gd name="connsiteX3-359" fmla="*/ 1883164 w 3330964"/>
              <a:gd name="connsiteY3-360" fmla="*/ 1150620 h 1367451"/>
              <a:gd name="connsiteX4-361" fmla="*/ 1227844 w 3330964"/>
              <a:gd name="connsiteY4-362" fmla="*/ 906780 h 1367451"/>
              <a:gd name="connsiteX5-363" fmla="*/ 709684 w 3330964"/>
              <a:gd name="connsiteY5-364" fmla="*/ 1310640 h 1367451"/>
              <a:gd name="connsiteX6-365" fmla="*/ 284135 w 3330964"/>
              <a:gd name="connsiteY6-366" fmla="*/ 1338777 h 1367451"/>
              <a:gd name="connsiteX7-367" fmla="*/ 8644 w 3330964"/>
              <a:gd name="connsiteY7-368" fmla="*/ 982980 h 1367451"/>
              <a:gd name="connsiteX8-369" fmla="*/ 93045 w 3330964"/>
              <a:gd name="connsiteY8-370" fmla="*/ 482694 h 1367451"/>
              <a:gd name="connsiteX9-371" fmla="*/ 527394 w 3330964"/>
              <a:gd name="connsiteY9-372" fmla="*/ 290 h 1367451"/>
              <a:gd name="connsiteX10-373" fmla="*/ 3330964 w 3330964"/>
              <a:gd name="connsiteY10-374" fmla="*/ 0 h 1367451"/>
              <a:gd name="connsiteX0-375" fmla="*/ 3330964 w 3330964"/>
              <a:gd name="connsiteY0-376" fmla="*/ 0 h 1367451"/>
              <a:gd name="connsiteX1-377" fmla="*/ 2949964 w 3330964"/>
              <a:gd name="connsiteY1-378" fmla="*/ 586740 h 1367451"/>
              <a:gd name="connsiteX2-379" fmla="*/ 2431804 w 3330964"/>
              <a:gd name="connsiteY2-380" fmla="*/ 990600 h 1367451"/>
              <a:gd name="connsiteX3-381" fmla="*/ 1883164 w 3330964"/>
              <a:gd name="connsiteY3-382" fmla="*/ 1150620 h 1367451"/>
              <a:gd name="connsiteX4-383" fmla="*/ 1227844 w 3330964"/>
              <a:gd name="connsiteY4-384" fmla="*/ 906780 h 1367451"/>
              <a:gd name="connsiteX5-385" fmla="*/ 709684 w 3330964"/>
              <a:gd name="connsiteY5-386" fmla="*/ 1310640 h 1367451"/>
              <a:gd name="connsiteX6-387" fmla="*/ 284135 w 3330964"/>
              <a:gd name="connsiteY6-388" fmla="*/ 1338777 h 1367451"/>
              <a:gd name="connsiteX7-389" fmla="*/ 8644 w 3330964"/>
              <a:gd name="connsiteY7-390" fmla="*/ 982980 h 1367451"/>
              <a:gd name="connsiteX8-391" fmla="*/ 93045 w 3330964"/>
              <a:gd name="connsiteY8-392" fmla="*/ 482694 h 1367451"/>
              <a:gd name="connsiteX9-393" fmla="*/ 527394 w 3330964"/>
              <a:gd name="connsiteY9-394" fmla="*/ 290 h 1367451"/>
              <a:gd name="connsiteX10-395" fmla="*/ 3330964 w 3330964"/>
              <a:gd name="connsiteY10-396" fmla="*/ 0 h 1367451"/>
              <a:gd name="connsiteX0-397" fmla="*/ 3333044 w 3333044"/>
              <a:gd name="connsiteY0-398" fmla="*/ 0 h 1367451"/>
              <a:gd name="connsiteX1-399" fmla="*/ 2952044 w 3333044"/>
              <a:gd name="connsiteY1-400" fmla="*/ 586740 h 1367451"/>
              <a:gd name="connsiteX2-401" fmla="*/ 2433884 w 3333044"/>
              <a:gd name="connsiteY2-402" fmla="*/ 990600 h 1367451"/>
              <a:gd name="connsiteX3-403" fmla="*/ 1885244 w 3333044"/>
              <a:gd name="connsiteY3-404" fmla="*/ 1150620 h 1367451"/>
              <a:gd name="connsiteX4-405" fmla="*/ 1229924 w 3333044"/>
              <a:gd name="connsiteY4-406" fmla="*/ 906780 h 1367451"/>
              <a:gd name="connsiteX5-407" fmla="*/ 711764 w 3333044"/>
              <a:gd name="connsiteY5-408" fmla="*/ 1310640 h 1367451"/>
              <a:gd name="connsiteX6-409" fmla="*/ 286215 w 3333044"/>
              <a:gd name="connsiteY6-410" fmla="*/ 1338777 h 1367451"/>
              <a:gd name="connsiteX7-411" fmla="*/ 10724 w 3333044"/>
              <a:gd name="connsiteY7-412" fmla="*/ 982980 h 1367451"/>
              <a:gd name="connsiteX8-413" fmla="*/ 95125 w 3333044"/>
              <a:gd name="connsiteY8-414" fmla="*/ 482694 h 1367451"/>
              <a:gd name="connsiteX9-415" fmla="*/ 529474 w 3333044"/>
              <a:gd name="connsiteY9-416" fmla="*/ 290 h 1367451"/>
              <a:gd name="connsiteX10-417" fmla="*/ 3333044 w 3333044"/>
              <a:gd name="connsiteY10-418" fmla="*/ 0 h 1367451"/>
              <a:gd name="connsiteX0-419" fmla="*/ 3333044 w 3333044"/>
              <a:gd name="connsiteY0-420" fmla="*/ 0 h 1367451"/>
              <a:gd name="connsiteX1-421" fmla="*/ 2952044 w 3333044"/>
              <a:gd name="connsiteY1-422" fmla="*/ 586740 h 1367451"/>
              <a:gd name="connsiteX2-423" fmla="*/ 2433884 w 3333044"/>
              <a:gd name="connsiteY2-424" fmla="*/ 990600 h 1367451"/>
              <a:gd name="connsiteX3-425" fmla="*/ 1885244 w 3333044"/>
              <a:gd name="connsiteY3-426" fmla="*/ 1150620 h 1367451"/>
              <a:gd name="connsiteX4-427" fmla="*/ 1229924 w 3333044"/>
              <a:gd name="connsiteY4-428" fmla="*/ 906780 h 1367451"/>
              <a:gd name="connsiteX5-429" fmla="*/ 711764 w 3333044"/>
              <a:gd name="connsiteY5-430" fmla="*/ 1310640 h 1367451"/>
              <a:gd name="connsiteX6-431" fmla="*/ 286215 w 3333044"/>
              <a:gd name="connsiteY6-432" fmla="*/ 1338777 h 1367451"/>
              <a:gd name="connsiteX7-433" fmla="*/ 10724 w 3333044"/>
              <a:gd name="connsiteY7-434" fmla="*/ 982980 h 1367451"/>
              <a:gd name="connsiteX8-435" fmla="*/ 95125 w 3333044"/>
              <a:gd name="connsiteY8-436" fmla="*/ 482694 h 1367451"/>
              <a:gd name="connsiteX9-437" fmla="*/ 529474 w 3333044"/>
              <a:gd name="connsiteY9-438" fmla="*/ 290 h 1367451"/>
              <a:gd name="connsiteX10-439" fmla="*/ 3333044 w 3333044"/>
              <a:gd name="connsiteY10-440" fmla="*/ 0 h 136745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</a:cxnLst>
            <a:rect l="l" t="t" r="r" b="b"/>
            <a:pathLst>
              <a:path w="3333044" h="1367451">
                <a:moveTo>
                  <a:pt x="3333044" y="0"/>
                </a:moveTo>
                <a:cubicBezTo>
                  <a:pt x="3206044" y="195580"/>
                  <a:pt x="3104838" y="400833"/>
                  <a:pt x="2952044" y="586740"/>
                </a:cubicBezTo>
                <a:cubicBezTo>
                  <a:pt x="2814790" y="737481"/>
                  <a:pt x="2638846" y="872101"/>
                  <a:pt x="2433884" y="990600"/>
                </a:cubicBezTo>
                <a:cubicBezTo>
                  <a:pt x="2289694" y="1066510"/>
                  <a:pt x="2097142" y="1168213"/>
                  <a:pt x="1885244" y="1150620"/>
                </a:cubicBezTo>
                <a:cubicBezTo>
                  <a:pt x="1724840" y="1156393"/>
                  <a:pt x="1422570" y="888109"/>
                  <a:pt x="1229924" y="906780"/>
                </a:cubicBezTo>
                <a:cubicBezTo>
                  <a:pt x="1112016" y="922104"/>
                  <a:pt x="884484" y="1176020"/>
                  <a:pt x="711764" y="1310640"/>
                </a:cubicBezTo>
                <a:cubicBezTo>
                  <a:pt x="582811" y="1371606"/>
                  <a:pt x="444186" y="1387434"/>
                  <a:pt x="286215" y="1338777"/>
                </a:cubicBezTo>
                <a:cubicBezTo>
                  <a:pt x="152470" y="1262093"/>
                  <a:pt x="60639" y="1172511"/>
                  <a:pt x="10724" y="982980"/>
                </a:cubicBezTo>
                <a:cubicBezTo>
                  <a:pt x="-23477" y="757108"/>
                  <a:pt x="29376" y="627961"/>
                  <a:pt x="95125" y="482694"/>
                </a:cubicBezTo>
                <a:cubicBezTo>
                  <a:pt x="275374" y="203671"/>
                  <a:pt x="381467" y="108429"/>
                  <a:pt x="529474" y="290"/>
                </a:cubicBezTo>
                <a:lnTo>
                  <a:pt x="3333044" y="0"/>
                </a:lnTo>
                <a:close/>
              </a:path>
            </a:pathLst>
          </a:custGeom>
          <a:gradFill flip="none" rotWithShape="1">
            <a:gsLst>
              <a:gs pos="0">
                <a:srgbClr val="E0F9FC"/>
              </a:gs>
              <a:gs pos="100000">
                <a:srgbClr val="A2F3FC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0" name="任意多边形: 形状 19"/>
          <p:cNvSpPr/>
          <p:nvPr/>
        </p:nvSpPr>
        <p:spPr>
          <a:xfrm>
            <a:off x="2644774" y="-32908"/>
            <a:ext cx="5247411" cy="1780895"/>
          </a:xfrm>
          <a:custGeom>
            <a:avLst/>
            <a:gdLst>
              <a:gd name="connsiteX0" fmla="*/ 0 w 4705350"/>
              <a:gd name="connsiteY0" fmla="*/ 9525 h 1581150"/>
              <a:gd name="connsiteX1" fmla="*/ 1247775 w 4705350"/>
              <a:gd name="connsiteY1" fmla="*/ 666750 h 1581150"/>
              <a:gd name="connsiteX2" fmla="*/ 1562100 w 4705350"/>
              <a:gd name="connsiteY2" fmla="*/ 1466850 h 1581150"/>
              <a:gd name="connsiteX3" fmla="*/ 2562225 w 4705350"/>
              <a:gd name="connsiteY3" fmla="*/ 962025 h 1581150"/>
              <a:gd name="connsiteX4" fmla="*/ 3724275 w 4705350"/>
              <a:gd name="connsiteY4" fmla="*/ 1581150 h 1581150"/>
              <a:gd name="connsiteX5" fmla="*/ 4629150 w 4705350"/>
              <a:gd name="connsiteY5" fmla="*/ 361950 h 1581150"/>
              <a:gd name="connsiteX6" fmla="*/ 4705350 w 4705350"/>
              <a:gd name="connsiteY6" fmla="*/ 0 h 1581150"/>
              <a:gd name="connsiteX7" fmla="*/ 0 w 4705350"/>
              <a:gd name="connsiteY7" fmla="*/ 9525 h 1581150"/>
              <a:gd name="connsiteX0-1" fmla="*/ 0 w 4708525"/>
              <a:gd name="connsiteY0-2" fmla="*/ 0 h 1587500"/>
              <a:gd name="connsiteX1-3" fmla="*/ 1250950 w 4708525"/>
              <a:gd name="connsiteY1-4" fmla="*/ 673100 h 1587500"/>
              <a:gd name="connsiteX2-5" fmla="*/ 1565275 w 4708525"/>
              <a:gd name="connsiteY2-6" fmla="*/ 1473200 h 1587500"/>
              <a:gd name="connsiteX3-7" fmla="*/ 2565400 w 4708525"/>
              <a:gd name="connsiteY3-8" fmla="*/ 968375 h 1587500"/>
              <a:gd name="connsiteX4-9" fmla="*/ 3727450 w 4708525"/>
              <a:gd name="connsiteY4-10" fmla="*/ 1587500 h 1587500"/>
              <a:gd name="connsiteX5-11" fmla="*/ 4632325 w 4708525"/>
              <a:gd name="connsiteY5-12" fmla="*/ 368300 h 1587500"/>
              <a:gd name="connsiteX6-13" fmla="*/ 4708525 w 4708525"/>
              <a:gd name="connsiteY6-14" fmla="*/ 6350 h 1587500"/>
              <a:gd name="connsiteX7-15" fmla="*/ 0 w 4708525"/>
              <a:gd name="connsiteY7-16" fmla="*/ 0 h 1587500"/>
              <a:gd name="connsiteX0-17" fmla="*/ 0 w 4708525"/>
              <a:gd name="connsiteY0-18" fmla="*/ 0 h 1587500"/>
              <a:gd name="connsiteX1-19" fmla="*/ 1250950 w 4708525"/>
              <a:gd name="connsiteY1-20" fmla="*/ 673100 h 1587500"/>
              <a:gd name="connsiteX2-21" fmla="*/ 1565275 w 4708525"/>
              <a:gd name="connsiteY2-22" fmla="*/ 1473200 h 1587500"/>
              <a:gd name="connsiteX3-23" fmla="*/ 2565400 w 4708525"/>
              <a:gd name="connsiteY3-24" fmla="*/ 968375 h 1587500"/>
              <a:gd name="connsiteX4-25" fmla="*/ 3727450 w 4708525"/>
              <a:gd name="connsiteY4-26" fmla="*/ 1587500 h 1587500"/>
              <a:gd name="connsiteX5-27" fmla="*/ 4632325 w 4708525"/>
              <a:gd name="connsiteY5-28" fmla="*/ 368300 h 1587500"/>
              <a:gd name="connsiteX6-29" fmla="*/ 4708525 w 4708525"/>
              <a:gd name="connsiteY6-30" fmla="*/ 6350 h 1587500"/>
              <a:gd name="connsiteX7-31" fmla="*/ 0 w 4708525"/>
              <a:gd name="connsiteY7-32" fmla="*/ 0 h 1587500"/>
              <a:gd name="connsiteX0-33" fmla="*/ 0 w 4708525"/>
              <a:gd name="connsiteY0-34" fmla="*/ 0 h 1587500"/>
              <a:gd name="connsiteX1-35" fmla="*/ 1250950 w 4708525"/>
              <a:gd name="connsiteY1-36" fmla="*/ 673100 h 1587500"/>
              <a:gd name="connsiteX2-37" fmla="*/ 1565275 w 4708525"/>
              <a:gd name="connsiteY2-38" fmla="*/ 1473200 h 1587500"/>
              <a:gd name="connsiteX3-39" fmla="*/ 2565400 w 4708525"/>
              <a:gd name="connsiteY3-40" fmla="*/ 968375 h 1587500"/>
              <a:gd name="connsiteX4-41" fmla="*/ 3727450 w 4708525"/>
              <a:gd name="connsiteY4-42" fmla="*/ 1587500 h 1587500"/>
              <a:gd name="connsiteX5-43" fmla="*/ 4632325 w 4708525"/>
              <a:gd name="connsiteY5-44" fmla="*/ 368300 h 1587500"/>
              <a:gd name="connsiteX6-45" fmla="*/ 4708525 w 4708525"/>
              <a:gd name="connsiteY6-46" fmla="*/ 6350 h 1587500"/>
              <a:gd name="connsiteX7-47" fmla="*/ 0 w 4708525"/>
              <a:gd name="connsiteY7-48" fmla="*/ 0 h 1587500"/>
              <a:gd name="connsiteX0-49" fmla="*/ 0 w 4708525"/>
              <a:gd name="connsiteY0-50" fmla="*/ 0 h 1587500"/>
              <a:gd name="connsiteX1-51" fmla="*/ 1250950 w 4708525"/>
              <a:gd name="connsiteY1-52" fmla="*/ 673100 h 1587500"/>
              <a:gd name="connsiteX2-53" fmla="*/ 1590675 w 4708525"/>
              <a:gd name="connsiteY2-54" fmla="*/ 1435100 h 1587500"/>
              <a:gd name="connsiteX3-55" fmla="*/ 2565400 w 4708525"/>
              <a:gd name="connsiteY3-56" fmla="*/ 968375 h 1587500"/>
              <a:gd name="connsiteX4-57" fmla="*/ 3727450 w 4708525"/>
              <a:gd name="connsiteY4-58" fmla="*/ 1587500 h 1587500"/>
              <a:gd name="connsiteX5-59" fmla="*/ 4632325 w 4708525"/>
              <a:gd name="connsiteY5-60" fmla="*/ 368300 h 1587500"/>
              <a:gd name="connsiteX6-61" fmla="*/ 4708525 w 4708525"/>
              <a:gd name="connsiteY6-62" fmla="*/ 6350 h 1587500"/>
              <a:gd name="connsiteX7-63" fmla="*/ 0 w 4708525"/>
              <a:gd name="connsiteY7-64" fmla="*/ 0 h 1587500"/>
              <a:gd name="connsiteX0-65" fmla="*/ 0 w 4708525"/>
              <a:gd name="connsiteY0-66" fmla="*/ 0 h 1587500"/>
              <a:gd name="connsiteX1-67" fmla="*/ 1250950 w 4708525"/>
              <a:gd name="connsiteY1-68" fmla="*/ 673100 h 1587500"/>
              <a:gd name="connsiteX2-69" fmla="*/ 1590675 w 4708525"/>
              <a:gd name="connsiteY2-70" fmla="*/ 1435100 h 1587500"/>
              <a:gd name="connsiteX3-71" fmla="*/ 2565400 w 4708525"/>
              <a:gd name="connsiteY3-72" fmla="*/ 968375 h 1587500"/>
              <a:gd name="connsiteX4-73" fmla="*/ 3727450 w 4708525"/>
              <a:gd name="connsiteY4-74" fmla="*/ 1587500 h 1587500"/>
              <a:gd name="connsiteX5-75" fmla="*/ 4632325 w 4708525"/>
              <a:gd name="connsiteY5-76" fmla="*/ 368300 h 1587500"/>
              <a:gd name="connsiteX6-77" fmla="*/ 4708525 w 4708525"/>
              <a:gd name="connsiteY6-78" fmla="*/ 6350 h 1587500"/>
              <a:gd name="connsiteX7-79" fmla="*/ 0 w 4708525"/>
              <a:gd name="connsiteY7-80" fmla="*/ 0 h 1587500"/>
              <a:gd name="connsiteX0-81" fmla="*/ 0 w 4708525"/>
              <a:gd name="connsiteY0-82" fmla="*/ 0 h 1587500"/>
              <a:gd name="connsiteX1-83" fmla="*/ 1250950 w 4708525"/>
              <a:gd name="connsiteY1-84" fmla="*/ 673100 h 1587500"/>
              <a:gd name="connsiteX2-85" fmla="*/ 1590675 w 4708525"/>
              <a:gd name="connsiteY2-86" fmla="*/ 1435100 h 1587500"/>
              <a:gd name="connsiteX3-87" fmla="*/ 2565400 w 4708525"/>
              <a:gd name="connsiteY3-88" fmla="*/ 968375 h 1587500"/>
              <a:gd name="connsiteX4-89" fmla="*/ 3727450 w 4708525"/>
              <a:gd name="connsiteY4-90" fmla="*/ 1587500 h 1587500"/>
              <a:gd name="connsiteX5-91" fmla="*/ 4632325 w 4708525"/>
              <a:gd name="connsiteY5-92" fmla="*/ 368300 h 1587500"/>
              <a:gd name="connsiteX6-93" fmla="*/ 4708525 w 4708525"/>
              <a:gd name="connsiteY6-94" fmla="*/ 6350 h 1587500"/>
              <a:gd name="connsiteX7-95" fmla="*/ 0 w 4708525"/>
              <a:gd name="connsiteY7-96" fmla="*/ 0 h 1587500"/>
              <a:gd name="connsiteX0-97" fmla="*/ 0 w 4708525"/>
              <a:gd name="connsiteY0-98" fmla="*/ 0 h 1587500"/>
              <a:gd name="connsiteX1-99" fmla="*/ 1250950 w 4708525"/>
              <a:gd name="connsiteY1-100" fmla="*/ 673100 h 1587500"/>
              <a:gd name="connsiteX2-101" fmla="*/ 1616075 w 4708525"/>
              <a:gd name="connsiteY2-102" fmla="*/ 1304925 h 1587500"/>
              <a:gd name="connsiteX3-103" fmla="*/ 2565400 w 4708525"/>
              <a:gd name="connsiteY3-104" fmla="*/ 968375 h 1587500"/>
              <a:gd name="connsiteX4-105" fmla="*/ 3727450 w 4708525"/>
              <a:gd name="connsiteY4-106" fmla="*/ 1587500 h 1587500"/>
              <a:gd name="connsiteX5-107" fmla="*/ 4632325 w 4708525"/>
              <a:gd name="connsiteY5-108" fmla="*/ 368300 h 1587500"/>
              <a:gd name="connsiteX6-109" fmla="*/ 4708525 w 4708525"/>
              <a:gd name="connsiteY6-110" fmla="*/ 6350 h 1587500"/>
              <a:gd name="connsiteX7-111" fmla="*/ 0 w 4708525"/>
              <a:gd name="connsiteY7-112" fmla="*/ 0 h 1587500"/>
              <a:gd name="connsiteX0-113" fmla="*/ 0 w 4708525"/>
              <a:gd name="connsiteY0-114" fmla="*/ 0 h 1587500"/>
              <a:gd name="connsiteX1-115" fmla="*/ 1250950 w 4708525"/>
              <a:gd name="connsiteY1-116" fmla="*/ 673100 h 1587500"/>
              <a:gd name="connsiteX2-117" fmla="*/ 1616075 w 4708525"/>
              <a:gd name="connsiteY2-118" fmla="*/ 1304925 h 1587500"/>
              <a:gd name="connsiteX3-119" fmla="*/ 2565400 w 4708525"/>
              <a:gd name="connsiteY3-120" fmla="*/ 968375 h 1587500"/>
              <a:gd name="connsiteX4-121" fmla="*/ 3727450 w 4708525"/>
              <a:gd name="connsiteY4-122" fmla="*/ 1587500 h 1587500"/>
              <a:gd name="connsiteX5-123" fmla="*/ 4632325 w 4708525"/>
              <a:gd name="connsiteY5-124" fmla="*/ 368300 h 1587500"/>
              <a:gd name="connsiteX6-125" fmla="*/ 4708525 w 4708525"/>
              <a:gd name="connsiteY6-126" fmla="*/ 6350 h 1587500"/>
              <a:gd name="connsiteX7-127" fmla="*/ 0 w 4708525"/>
              <a:gd name="connsiteY7-128" fmla="*/ 0 h 1587500"/>
              <a:gd name="connsiteX0-129" fmla="*/ 0 w 4708525"/>
              <a:gd name="connsiteY0-130" fmla="*/ 0 h 1587500"/>
              <a:gd name="connsiteX1-131" fmla="*/ 1250950 w 4708525"/>
              <a:gd name="connsiteY1-132" fmla="*/ 673100 h 1587500"/>
              <a:gd name="connsiteX2-133" fmla="*/ 1616075 w 4708525"/>
              <a:gd name="connsiteY2-134" fmla="*/ 1304925 h 1587500"/>
              <a:gd name="connsiteX3-135" fmla="*/ 2565400 w 4708525"/>
              <a:gd name="connsiteY3-136" fmla="*/ 968375 h 1587500"/>
              <a:gd name="connsiteX4-137" fmla="*/ 3727450 w 4708525"/>
              <a:gd name="connsiteY4-138" fmla="*/ 1587500 h 1587500"/>
              <a:gd name="connsiteX5-139" fmla="*/ 4632325 w 4708525"/>
              <a:gd name="connsiteY5-140" fmla="*/ 368300 h 1587500"/>
              <a:gd name="connsiteX6-141" fmla="*/ 4708525 w 4708525"/>
              <a:gd name="connsiteY6-142" fmla="*/ 6350 h 1587500"/>
              <a:gd name="connsiteX7-143" fmla="*/ 0 w 4708525"/>
              <a:gd name="connsiteY7-144" fmla="*/ 0 h 1587500"/>
              <a:gd name="connsiteX0-145" fmla="*/ 0 w 4708525"/>
              <a:gd name="connsiteY0-146" fmla="*/ 0 h 1593810"/>
              <a:gd name="connsiteX1-147" fmla="*/ 1250950 w 4708525"/>
              <a:gd name="connsiteY1-148" fmla="*/ 673100 h 1593810"/>
              <a:gd name="connsiteX2-149" fmla="*/ 1616075 w 4708525"/>
              <a:gd name="connsiteY2-150" fmla="*/ 1304925 h 1593810"/>
              <a:gd name="connsiteX3-151" fmla="*/ 2565400 w 4708525"/>
              <a:gd name="connsiteY3-152" fmla="*/ 968375 h 1593810"/>
              <a:gd name="connsiteX4-153" fmla="*/ 3727450 w 4708525"/>
              <a:gd name="connsiteY4-154" fmla="*/ 1587500 h 1593810"/>
              <a:gd name="connsiteX5-155" fmla="*/ 4632325 w 4708525"/>
              <a:gd name="connsiteY5-156" fmla="*/ 368300 h 1593810"/>
              <a:gd name="connsiteX6-157" fmla="*/ 4708525 w 4708525"/>
              <a:gd name="connsiteY6-158" fmla="*/ 6350 h 1593810"/>
              <a:gd name="connsiteX7-159" fmla="*/ 0 w 4708525"/>
              <a:gd name="connsiteY7-160" fmla="*/ 0 h 1593810"/>
              <a:gd name="connsiteX0-161" fmla="*/ 0 w 4708525"/>
              <a:gd name="connsiteY0-162" fmla="*/ 0 h 1593810"/>
              <a:gd name="connsiteX1-163" fmla="*/ 1250950 w 4708525"/>
              <a:gd name="connsiteY1-164" fmla="*/ 673100 h 1593810"/>
              <a:gd name="connsiteX2-165" fmla="*/ 1616075 w 4708525"/>
              <a:gd name="connsiteY2-166" fmla="*/ 1304925 h 1593810"/>
              <a:gd name="connsiteX3-167" fmla="*/ 2565400 w 4708525"/>
              <a:gd name="connsiteY3-168" fmla="*/ 968375 h 1593810"/>
              <a:gd name="connsiteX4-169" fmla="*/ 3727450 w 4708525"/>
              <a:gd name="connsiteY4-170" fmla="*/ 1587500 h 1593810"/>
              <a:gd name="connsiteX5-171" fmla="*/ 4632325 w 4708525"/>
              <a:gd name="connsiteY5-172" fmla="*/ 368300 h 1593810"/>
              <a:gd name="connsiteX6-173" fmla="*/ 4708525 w 4708525"/>
              <a:gd name="connsiteY6-174" fmla="*/ 6350 h 1593810"/>
              <a:gd name="connsiteX7-175" fmla="*/ 0 w 4708525"/>
              <a:gd name="connsiteY7-176" fmla="*/ 0 h 1593810"/>
              <a:gd name="connsiteX0-177" fmla="*/ 0 w 4708525"/>
              <a:gd name="connsiteY0-178" fmla="*/ 0 h 1593810"/>
              <a:gd name="connsiteX1-179" fmla="*/ 1250950 w 4708525"/>
              <a:gd name="connsiteY1-180" fmla="*/ 673100 h 1593810"/>
              <a:gd name="connsiteX2-181" fmla="*/ 1616075 w 4708525"/>
              <a:gd name="connsiteY2-182" fmla="*/ 1304925 h 1593810"/>
              <a:gd name="connsiteX3-183" fmla="*/ 2565400 w 4708525"/>
              <a:gd name="connsiteY3-184" fmla="*/ 968375 h 1593810"/>
              <a:gd name="connsiteX4-185" fmla="*/ 3727450 w 4708525"/>
              <a:gd name="connsiteY4-186" fmla="*/ 1587500 h 1593810"/>
              <a:gd name="connsiteX5-187" fmla="*/ 4632325 w 4708525"/>
              <a:gd name="connsiteY5-188" fmla="*/ 368300 h 1593810"/>
              <a:gd name="connsiteX6-189" fmla="*/ 4708525 w 4708525"/>
              <a:gd name="connsiteY6-190" fmla="*/ 6350 h 1593810"/>
              <a:gd name="connsiteX7-191" fmla="*/ 0 w 4708525"/>
              <a:gd name="connsiteY7-192" fmla="*/ 0 h 1593810"/>
              <a:gd name="connsiteX0-193" fmla="*/ 0 w 4708525"/>
              <a:gd name="connsiteY0-194" fmla="*/ 0 h 1593810"/>
              <a:gd name="connsiteX1-195" fmla="*/ 1250950 w 4708525"/>
              <a:gd name="connsiteY1-196" fmla="*/ 673100 h 1593810"/>
              <a:gd name="connsiteX2-197" fmla="*/ 1616075 w 4708525"/>
              <a:gd name="connsiteY2-198" fmla="*/ 1304925 h 1593810"/>
              <a:gd name="connsiteX3-199" fmla="*/ 2565400 w 4708525"/>
              <a:gd name="connsiteY3-200" fmla="*/ 968375 h 1593810"/>
              <a:gd name="connsiteX4-201" fmla="*/ 3727450 w 4708525"/>
              <a:gd name="connsiteY4-202" fmla="*/ 1587500 h 1593810"/>
              <a:gd name="connsiteX5-203" fmla="*/ 4632325 w 4708525"/>
              <a:gd name="connsiteY5-204" fmla="*/ 368300 h 1593810"/>
              <a:gd name="connsiteX6-205" fmla="*/ 4708525 w 4708525"/>
              <a:gd name="connsiteY6-206" fmla="*/ 6350 h 1593810"/>
              <a:gd name="connsiteX7-207" fmla="*/ 0 w 4708525"/>
              <a:gd name="connsiteY7-208" fmla="*/ 0 h 1593810"/>
              <a:gd name="connsiteX0-209" fmla="*/ 0 w 4714875"/>
              <a:gd name="connsiteY0-210" fmla="*/ 6350 h 1600160"/>
              <a:gd name="connsiteX1-211" fmla="*/ 1250950 w 4714875"/>
              <a:gd name="connsiteY1-212" fmla="*/ 679450 h 1600160"/>
              <a:gd name="connsiteX2-213" fmla="*/ 1616075 w 4714875"/>
              <a:gd name="connsiteY2-214" fmla="*/ 1311275 h 1600160"/>
              <a:gd name="connsiteX3-215" fmla="*/ 2565400 w 4714875"/>
              <a:gd name="connsiteY3-216" fmla="*/ 974725 h 1600160"/>
              <a:gd name="connsiteX4-217" fmla="*/ 3727450 w 4714875"/>
              <a:gd name="connsiteY4-218" fmla="*/ 1593850 h 1600160"/>
              <a:gd name="connsiteX5-219" fmla="*/ 4632325 w 4714875"/>
              <a:gd name="connsiteY5-220" fmla="*/ 374650 h 1600160"/>
              <a:gd name="connsiteX6-221" fmla="*/ 4714875 w 4714875"/>
              <a:gd name="connsiteY6-222" fmla="*/ 0 h 1600160"/>
              <a:gd name="connsiteX7-223" fmla="*/ 0 w 4714875"/>
              <a:gd name="connsiteY7-224" fmla="*/ 6350 h 1600160"/>
              <a:gd name="connsiteX0-225" fmla="*/ 0 w 4714875"/>
              <a:gd name="connsiteY0-226" fmla="*/ 6350 h 1600160"/>
              <a:gd name="connsiteX1-227" fmla="*/ 1250950 w 4714875"/>
              <a:gd name="connsiteY1-228" fmla="*/ 679450 h 1600160"/>
              <a:gd name="connsiteX2-229" fmla="*/ 1616075 w 4714875"/>
              <a:gd name="connsiteY2-230" fmla="*/ 1311275 h 1600160"/>
              <a:gd name="connsiteX3-231" fmla="*/ 2565400 w 4714875"/>
              <a:gd name="connsiteY3-232" fmla="*/ 974725 h 1600160"/>
              <a:gd name="connsiteX4-233" fmla="*/ 3727450 w 4714875"/>
              <a:gd name="connsiteY4-234" fmla="*/ 1593850 h 1600160"/>
              <a:gd name="connsiteX5-235" fmla="*/ 4632325 w 4714875"/>
              <a:gd name="connsiteY5-236" fmla="*/ 374650 h 1600160"/>
              <a:gd name="connsiteX6-237" fmla="*/ 4714875 w 4714875"/>
              <a:gd name="connsiteY6-238" fmla="*/ 0 h 1600160"/>
              <a:gd name="connsiteX7-239" fmla="*/ 0 w 4714875"/>
              <a:gd name="connsiteY7-240" fmla="*/ 6350 h 1600160"/>
              <a:gd name="connsiteX0-241" fmla="*/ 0 w 4714875"/>
              <a:gd name="connsiteY0-242" fmla="*/ 6350 h 1600160"/>
              <a:gd name="connsiteX1-243" fmla="*/ 1250950 w 4714875"/>
              <a:gd name="connsiteY1-244" fmla="*/ 679450 h 1600160"/>
              <a:gd name="connsiteX2-245" fmla="*/ 1616075 w 4714875"/>
              <a:gd name="connsiteY2-246" fmla="*/ 1311275 h 1600160"/>
              <a:gd name="connsiteX3-247" fmla="*/ 2565400 w 4714875"/>
              <a:gd name="connsiteY3-248" fmla="*/ 974725 h 1600160"/>
              <a:gd name="connsiteX4-249" fmla="*/ 3727450 w 4714875"/>
              <a:gd name="connsiteY4-250" fmla="*/ 1593850 h 1600160"/>
              <a:gd name="connsiteX5-251" fmla="*/ 4632325 w 4714875"/>
              <a:gd name="connsiteY5-252" fmla="*/ 374650 h 1600160"/>
              <a:gd name="connsiteX6-253" fmla="*/ 4714875 w 4714875"/>
              <a:gd name="connsiteY6-254" fmla="*/ 0 h 1600160"/>
              <a:gd name="connsiteX7-255" fmla="*/ 0 w 4714875"/>
              <a:gd name="connsiteY7-256" fmla="*/ 6350 h 1600160"/>
              <a:gd name="connsiteX0-257" fmla="*/ 0 w 4714875"/>
              <a:gd name="connsiteY0-258" fmla="*/ 6350 h 1600160"/>
              <a:gd name="connsiteX1-259" fmla="*/ 1219200 w 4714875"/>
              <a:gd name="connsiteY1-260" fmla="*/ 685800 h 1600160"/>
              <a:gd name="connsiteX2-261" fmla="*/ 1616075 w 4714875"/>
              <a:gd name="connsiteY2-262" fmla="*/ 1311275 h 1600160"/>
              <a:gd name="connsiteX3-263" fmla="*/ 2565400 w 4714875"/>
              <a:gd name="connsiteY3-264" fmla="*/ 974725 h 1600160"/>
              <a:gd name="connsiteX4-265" fmla="*/ 3727450 w 4714875"/>
              <a:gd name="connsiteY4-266" fmla="*/ 1593850 h 1600160"/>
              <a:gd name="connsiteX5-267" fmla="*/ 4632325 w 4714875"/>
              <a:gd name="connsiteY5-268" fmla="*/ 374650 h 1600160"/>
              <a:gd name="connsiteX6-269" fmla="*/ 4714875 w 4714875"/>
              <a:gd name="connsiteY6-270" fmla="*/ 0 h 1600160"/>
              <a:gd name="connsiteX7-271" fmla="*/ 0 w 4714875"/>
              <a:gd name="connsiteY7-272" fmla="*/ 6350 h 1600160"/>
              <a:gd name="connsiteX0-273" fmla="*/ 0 w 4714875"/>
              <a:gd name="connsiteY0-274" fmla="*/ 6350 h 1600160"/>
              <a:gd name="connsiteX1-275" fmla="*/ 1219200 w 4714875"/>
              <a:gd name="connsiteY1-276" fmla="*/ 685800 h 1600160"/>
              <a:gd name="connsiteX2-277" fmla="*/ 1616075 w 4714875"/>
              <a:gd name="connsiteY2-278" fmla="*/ 1311275 h 1600160"/>
              <a:gd name="connsiteX3-279" fmla="*/ 2565400 w 4714875"/>
              <a:gd name="connsiteY3-280" fmla="*/ 974725 h 1600160"/>
              <a:gd name="connsiteX4-281" fmla="*/ 3727450 w 4714875"/>
              <a:gd name="connsiteY4-282" fmla="*/ 1593850 h 1600160"/>
              <a:gd name="connsiteX5-283" fmla="*/ 4632325 w 4714875"/>
              <a:gd name="connsiteY5-284" fmla="*/ 374650 h 1600160"/>
              <a:gd name="connsiteX6-285" fmla="*/ 4714875 w 4714875"/>
              <a:gd name="connsiteY6-286" fmla="*/ 0 h 1600160"/>
              <a:gd name="connsiteX7-287" fmla="*/ 0 w 4714875"/>
              <a:gd name="connsiteY7-288" fmla="*/ 6350 h 1600160"/>
              <a:gd name="connsiteX0-289" fmla="*/ 0 w 4714875"/>
              <a:gd name="connsiteY0-290" fmla="*/ 6350 h 1600160"/>
              <a:gd name="connsiteX1-291" fmla="*/ 1238250 w 4714875"/>
              <a:gd name="connsiteY1-292" fmla="*/ 752475 h 1600160"/>
              <a:gd name="connsiteX2-293" fmla="*/ 1616075 w 4714875"/>
              <a:gd name="connsiteY2-294" fmla="*/ 1311275 h 1600160"/>
              <a:gd name="connsiteX3-295" fmla="*/ 2565400 w 4714875"/>
              <a:gd name="connsiteY3-296" fmla="*/ 974725 h 1600160"/>
              <a:gd name="connsiteX4-297" fmla="*/ 3727450 w 4714875"/>
              <a:gd name="connsiteY4-298" fmla="*/ 1593850 h 1600160"/>
              <a:gd name="connsiteX5-299" fmla="*/ 4632325 w 4714875"/>
              <a:gd name="connsiteY5-300" fmla="*/ 374650 h 1600160"/>
              <a:gd name="connsiteX6-301" fmla="*/ 4714875 w 4714875"/>
              <a:gd name="connsiteY6-302" fmla="*/ 0 h 1600160"/>
              <a:gd name="connsiteX7-303" fmla="*/ 0 w 4714875"/>
              <a:gd name="connsiteY7-304" fmla="*/ 6350 h 1600160"/>
              <a:gd name="connsiteX0-305" fmla="*/ 0 w 4714875"/>
              <a:gd name="connsiteY0-306" fmla="*/ 6350 h 1600160"/>
              <a:gd name="connsiteX1-307" fmla="*/ 1238250 w 4714875"/>
              <a:gd name="connsiteY1-308" fmla="*/ 752475 h 1600160"/>
              <a:gd name="connsiteX2-309" fmla="*/ 1616075 w 4714875"/>
              <a:gd name="connsiteY2-310" fmla="*/ 1311275 h 1600160"/>
              <a:gd name="connsiteX3-311" fmla="*/ 2565400 w 4714875"/>
              <a:gd name="connsiteY3-312" fmla="*/ 974725 h 1600160"/>
              <a:gd name="connsiteX4-313" fmla="*/ 3727450 w 4714875"/>
              <a:gd name="connsiteY4-314" fmla="*/ 1593850 h 1600160"/>
              <a:gd name="connsiteX5-315" fmla="*/ 4632325 w 4714875"/>
              <a:gd name="connsiteY5-316" fmla="*/ 374650 h 1600160"/>
              <a:gd name="connsiteX6-317" fmla="*/ 4714875 w 4714875"/>
              <a:gd name="connsiteY6-318" fmla="*/ 0 h 1600160"/>
              <a:gd name="connsiteX7-319" fmla="*/ 0 w 4714875"/>
              <a:gd name="connsiteY7-320" fmla="*/ 6350 h 1600160"/>
              <a:gd name="connsiteX0-321" fmla="*/ 0 w 4714875"/>
              <a:gd name="connsiteY0-322" fmla="*/ 6350 h 1600160"/>
              <a:gd name="connsiteX1-323" fmla="*/ 1238250 w 4714875"/>
              <a:gd name="connsiteY1-324" fmla="*/ 752475 h 1600160"/>
              <a:gd name="connsiteX2-325" fmla="*/ 1616075 w 4714875"/>
              <a:gd name="connsiteY2-326" fmla="*/ 1311275 h 1600160"/>
              <a:gd name="connsiteX3-327" fmla="*/ 2565400 w 4714875"/>
              <a:gd name="connsiteY3-328" fmla="*/ 974725 h 1600160"/>
              <a:gd name="connsiteX4-329" fmla="*/ 3727450 w 4714875"/>
              <a:gd name="connsiteY4-330" fmla="*/ 1593850 h 1600160"/>
              <a:gd name="connsiteX5-331" fmla="*/ 4632325 w 4714875"/>
              <a:gd name="connsiteY5-332" fmla="*/ 374650 h 1600160"/>
              <a:gd name="connsiteX6-333" fmla="*/ 4714875 w 4714875"/>
              <a:gd name="connsiteY6-334" fmla="*/ 0 h 1600160"/>
              <a:gd name="connsiteX7-335" fmla="*/ 0 w 4714875"/>
              <a:gd name="connsiteY7-336" fmla="*/ 6350 h 1600160"/>
              <a:gd name="connsiteX0-337" fmla="*/ 0 w 4714875"/>
              <a:gd name="connsiteY0-338" fmla="*/ 6350 h 1600160"/>
              <a:gd name="connsiteX1-339" fmla="*/ 1187450 w 4714875"/>
              <a:gd name="connsiteY1-340" fmla="*/ 714375 h 1600160"/>
              <a:gd name="connsiteX2-341" fmla="*/ 1616075 w 4714875"/>
              <a:gd name="connsiteY2-342" fmla="*/ 1311275 h 1600160"/>
              <a:gd name="connsiteX3-343" fmla="*/ 2565400 w 4714875"/>
              <a:gd name="connsiteY3-344" fmla="*/ 974725 h 1600160"/>
              <a:gd name="connsiteX4-345" fmla="*/ 3727450 w 4714875"/>
              <a:gd name="connsiteY4-346" fmla="*/ 1593850 h 1600160"/>
              <a:gd name="connsiteX5-347" fmla="*/ 4632325 w 4714875"/>
              <a:gd name="connsiteY5-348" fmla="*/ 374650 h 1600160"/>
              <a:gd name="connsiteX6-349" fmla="*/ 4714875 w 4714875"/>
              <a:gd name="connsiteY6-350" fmla="*/ 0 h 1600160"/>
              <a:gd name="connsiteX7-351" fmla="*/ 0 w 4714875"/>
              <a:gd name="connsiteY7-352" fmla="*/ 6350 h 1600160"/>
              <a:gd name="connsiteX0-353" fmla="*/ 0 w 4714875"/>
              <a:gd name="connsiteY0-354" fmla="*/ 6350 h 1600160"/>
              <a:gd name="connsiteX1-355" fmla="*/ 1187450 w 4714875"/>
              <a:gd name="connsiteY1-356" fmla="*/ 714375 h 1600160"/>
              <a:gd name="connsiteX2-357" fmla="*/ 1616075 w 4714875"/>
              <a:gd name="connsiteY2-358" fmla="*/ 1311275 h 1600160"/>
              <a:gd name="connsiteX3-359" fmla="*/ 2565400 w 4714875"/>
              <a:gd name="connsiteY3-360" fmla="*/ 974725 h 1600160"/>
              <a:gd name="connsiteX4-361" fmla="*/ 3727450 w 4714875"/>
              <a:gd name="connsiteY4-362" fmla="*/ 1593850 h 1600160"/>
              <a:gd name="connsiteX5-363" fmla="*/ 4632325 w 4714875"/>
              <a:gd name="connsiteY5-364" fmla="*/ 374650 h 1600160"/>
              <a:gd name="connsiteX6-365" fmla="*/ 4714875 w 4714875"/>
              <a:gd name="connsiteY6-366" fmla="*/ 0 h 1600160"/>
              <a:gd name="connsiteX7-367" fmla="*/ 0 w 4714875"/>
              <a:gd name="connsiteY7-368" fmla="*/ 6350 h 160016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</a:cxnLst>
            <a:rect l="l" t="t" r="r" b="b"/>
            <a:pathLst>
              <a:path w="4714875" h="1600160">
                <a:moveTo>
                  <a:pt x="0" y="6350"/>
                </a:moveTo>
                <a:cubicBezTo>
                  <a:pt x="416983" y="230717"/>
                  <a:pt x="1164167" y="455083"/>
                  <a:pt x="1187450" y="714375"/>
                </a:cubicBezTo>
                <a:cubicBezTo>
                  <a:pt x="1193800" y="933450"/>
                  <a:pt x="1435100" y="1216025"/>
                  <a:pt x="1616075" y="1311275"/>
                </a:cubicBezTo>
                <a:cubicBezTo>
                  <a:pt x="1975908" y="1416050"/>
                  <a:pt x="2240492" y="1130300"/>
                  <a:pt x="2565400" y="974725"/>
                </a:cubicBezTo>
                <a:cubicBezTo>
                  <a:pt x="2917825" y="920750"/>
                  <a:pt x="3435350" y="1676400"/>
                  <a:pt x="3727450" y="1593850"/>
                </a:cubicBezTo>
                <a:cubicBezTo>
                  <a:pt x="4146550" y="1514475"/>
                  <a:pt x="4505325" y="777875"/>
                  <a:pt x="4632325" y="374650"/>
                </a:cubicBezTo>
                <a:cubicBezTo>
                  <a:pt x="4673600" y="254000"/>
                  <a:pt x="4711700" y="127000"/>
                  <a:pt x="4714875" y="0"/>
                </a:cubicBezTo>
                <a:lnTo>
                  <a:pt x="0" y="6350"/>
                </a:lnTo>
                <a:close/>
              </a:path>
            </a:pathLst>
          </a:custGeom>
          <a:gradFill flip="none" rotWithShape="1">
            <a:gsLst>
              <a:gs pos="99000">
                <a:srgbClr val="5B87E9"/>
              </a:gs>
              <a:gs pos="0">
                <a:srgbClr val="5ED4F1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5380158" y="1432863"/>
            <a:ext cx="1431683" cy="1431683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3</a:t>
            </a:r>
            <a:endParaRPr lang="zh-CN" altLang="en-US" sz="40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:comb/>
      </p:transition>
    </mc:Choice>
    <mc:Fallback>
      <p:transition spd="slow" advClick="0" advTm="0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000"/>
                            </p:stCondLst>
                            <p:childTnLst>
                              <p:par>
                                <p:cTn id="4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1" grpId="0" animBg="1"/>
      <p:bldP spid="12" grpId="0" animBg="1"/>
      <p:bldP spid="16" grpId="0"/>
      <p:bldP spid="17" grpId="0"/>
      <p:bldP spid="19" grpId="0" animBg="1"/>
      <p:bldP spid="18" grpId="0" animBg="1"/>
      <p:bldP spid="20" grpId="0" animBg="1"/>
      <p:bldP spid="1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-17416"/>
            <a:ext cx="12201236" cy="6884220"/>
          </a:xfrm>
          <a:prstGeom prst="rect">
            <a:avLst/>
          </a:prstGeom>
          <a:pattFill prst="wdUpDiag">
            <a:fgClr>
              <a:srgbClr val="F7F7F7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波形 1"/>
          <p:cNvSpPr/>
          <p:nvPr/>
        </p:nvSpPr>
        <p:spPr>
          <a:xfrm rot="16702535">
            <a:off x="7767258" y="-577714"/>
            <a:ext cx="7377454" cy="8323697"/>
          </a:xfrm>
          <a:custGeom>
            <a:avLst/>
            <a:gdLst>
              <a:gd name="connsiteX0" fmla="*/ 0 w 9962108"/>
              <a:gd name="connsiteY0" fmla="*/ 1878583 h 10937254"/>
              <a:gd name="connsiteX1" fmla="*/ 9962108 w 9962108"/>
              <a:gd name="connsiteY1" fmla="*/ 1878583 h 10937254"/>
              <a:gd name="connsiteX2" fmla="*/ 9962108 w 9962108"/>
              <a:gd name="connsiteY2" fmla="*/ 9058671 h 10937254"/>
              <a:gd name="connsiteX3" fmla="*/ 0 w 9962108"/>
              <a:gd name="connsiteY3" fmla="*/ 9058671 h 10937254"/>
              <a:gd name="connsiteX4" fmla="*/ 0 w 9962108"/>
              <a:gd name="connsiteY4" fmla="*/ 1878583 h 10937254"/>
              <a:gd name="connsiteX0-1" fmla="*/ 0 w 9986438"/>
              <a:gd name="connsiteY0-2" fmla="*/ 1849870 h 10479744"/>
              <a:gd name="connsiteX1-3" fmla="*/ 9986438 w 9986438"/>
              <a:gd name="connsiteY1-4" fmla="*/ 1491989 h 10479744"/>
              <a:gd name="connsiteX2-5" fmla="*/ 9986438 w 9986438"/>
              <a:gd name="connsiteY2-6" fmla="*/ 8672077 h 10479744"/>
              <a:gd name="connsiteX3-7" fmla="*/ 24330 w 9986438"/>
              <a:gd name="connsiteY3-8" fmla="*/ 8672077 h 10479744"/>
              <a:gd name="connsiteX4-9" fmla="*/ 0 w 9986438"/>
              <a:gd name="connsiteY4-10" fmla="*/ 1849870 h 10479744"/>
              <a:gd name="connsiteX0-11" fmla="*/ 0 w 9986438"/>
              <a:gd name="connsiteY0-12" fmla="*/ 1106527 h 9736401"/>
              <a:gd name="connsiteX1-13" fmla="*/ 9986438 w 9986438"/>
              <a:gd name="connsiteY1-14" fmla="*/ 748646 h 9736401"/>
              <a:gd name="connsiteX2-15" fmla="*/ 9986438 w 9986438"/>
              <a:gd name="connsiteY2-16" fmla="*/ 7928734 h 9736401"/>
              <a:gd name="connsiteX3-17" fmla="*/ 24330 w 9986438"/>
              <a:gd name="connsiteY3-18" fmla="*/ 7928734 h 9736401"/>
              <a:gd name="connsiteX4-19" fmla="*/ 0 w 9986438"/>
              <a:gd name="connsiteY4-20" fmla="*/ 1106527 h 9736401"/>
              <a:gd name="connsiteX0-21" fmla="*/ 0 w 9986438"/>
              <a:gd name="connsiteY0-22" fmla="*/ 1079058 h 9708932"/>
              <a:gd name="connsiteX1-23" fmla="*/ 9986438 w 9986438"/>
              <a:gd name="connsiteY1-24" fmla="*/ 721177 h 9708932"/>
              <a:gd name="connsiteX2-25" fmla="*/ 9986438 w 9986438"/>
              <a:gd name="connsiteY2-26" fmla="*/ 7901265 h 9708932"/>
              <a:gd name="connsiteX3-27" fmla="*/ 24330 w 9986438"/>
              <a:gd name="connsiteY3-28" fmla="*/ 7901265 h 9708932"/>
              <a:gd name="connsiteX4-29" fmla="*/ 0 w 9986438"/>
              <a:gd name="connsiteY4-30" fmla="*/ 1079058 h 970893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9986438" h="9708932">
                <a:moveTo>
                  <a:pt x="0" y="1079058"/>
                </a:moveTo>
                <a:cubicBezTo>
                  <a:pt x="3943211" y="-3256576"/>
                  <a:pt x="2401869" y="7318214"/>
                  <a:pt x="9986438" y="721177"/>
                </a:cubicBezTo>
                <a:lnTo>
                  <a:pt x="9986438" y="7901265"/>
                </a:lnTo>
                <a:cubicBezTo>
                  <a:pt x="6665735" y="14163208"/>
                  <a:pt x="3345033" y="1639323"/>
                  <a:pt x="24330" y="7901265"/>
                </a:cubicBezTo>
                <a:cubicBezTo>
                  <a:pt x="24330" y="5507902"/>
                  <a:pt x="0" y="3472421"/>
                  <a:pt x="0" y="1079058"/>
                </a:cubicBezTo>
                <a:close/>
              </a:path>
            </a:pathLst>
          </a:custGeom>
          <a:gradFill flip="none" rotWithShape="1">
            <a:gsLst>
              <a:gs pos="0">
                <a:srgbClr val="E0F9FC"/>
              </a:gs>
              <a:gs pos="100000">
                <a:srgbClr val="A2F3FC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5" name="Shape 1645"/>
          <p:cNvSpPr/>
          <p:nvPr/>
        </p:nvSpPr>
        <p:spPr>
          <a:xfrm>
            <a:off x="7852171" y="3034823"/>
            <a:ext cx="788355" cy="788355"/>
          </a:xfrm>
          <a:prstGeom prst="ellipse">
            <a:avLst/>
          </a:prstGeom>
          <a:gradFill flip="none" rotWithShape="1">
            <a:gsLst>
              <a:gs pos="99000">
                <a:srgbClr val="5B87E9"/>
              </a:gs>
              <a:gs pos="0">
                <a:srgbClr val="5ED4F1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dirty="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6" name="Shape 1646"/>
          <p:cNvSpPr/>
          <p:nvPr/>
        </p:nvSpPr>
        <p:spPr>
          <a:xfrm>
            <a:off x="8690083" y="2958933"/>
            <a:ext cx="1569660" cy="387798"/>
          </a:xfrm>
          <a:prstGeom prst="rect">
            <a:avLst/>
          </a:prstGeom>
        </p:spPr>
        <p:txBody>
          <a:bodyPr wrap="none">
            <a:spAutoFit/>
          </a:bodyPr>
          <a:lstStyle>
            <a:lvl1pPr algn="l">
              <a:lnSpc>
                <a:spcPct val="80000"/>
              </a:lnSpc>
              <a:defRPr sz="2400" b="1" cap="all">
                <a:solidFill>
                  <a:srgbClr val="44474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/>
            <a:r>
              <a:rPr lang="zh-CN" altLang="en-US" b="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输入标题</a:t>
            </a:r>
            <a:endParaRPr lang="zh-CN" altLang="en-US" b="0" spc="3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" name="Shape 1647"/>
          <p:cNvSpPr/>
          <p:nvPr/>
        </p:nvSpPr>
        <p:spPr>
          <a:xfrm>
            <a:off x="8783728" y="3124875"/>
            <a:ext cx="3230221" cy="918521"/>
          </a:xfrm>
          <a:prstGeom prst="rect">
            <a:avLst/>
          </a:prstGeom>
          <a:ln w="12700">
            <a:miter lim="400000"/>
          </a:ln>
        </p:spPr>
        <p:txBody>
          <a:bodyPr wrap="square" lIns="35719" tIns="35719" rIns="35719" bIns="35719" anchor="ctr">
            <a:spAutoFit/>
          </a:bodyPr>
          <a:lstStyle>
            <a:lvl1pPr algn="l">
              <a:lnSpc>
                <a:spcPct val="150000"/>
              </a:lnSpc>
              <a:defRPr sz="20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>
              <a:lnSpc>
                <a:spcPts val="2200"/>
              </a:lnSpc>
            </a:pPr>
            <a:r>
              <a:rPr lang="en-US" altLang="zh-CN" sz="1400" dirty="0">
                <a:solidFill>
                  <a:srgbClr val="333333"/>
                </a:solidFill>
                <a:latin typeface="+mn-lt"/>
                <a:ea typeface="+mn-ea"/>
                <a:cs typeface="+mn-ea"/>
                <a:sym typeface="+mn-lt"/>
              </a:rPr>
              <a:t>The life most of the time, commitments equals to constrain, reluctantly we.</a:t>
            </a:r>
            <a:endParaRPr lang="zh-CN" altLang="en-US" sz="1400" dirty="0">
              <a:solidFill>
                <a:srgbClr val="333333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" name="Shape 1648"/>
          <p:cNvSpPr/>
          <p:nvPr/>
        </p:nvSpPr>
        <p:spPr>
          <a:xfrm>
            <a:off x="7257719" y="1419002"/>
            <a:ext cx="788355" cy="788355"/>
          </a:xfrm>
          <a:prstGeom prst="ellipse">
            <a:avLst/>
          </a:prstGeom>
          <a:gradFill flip="none" rotWithShape="1">
            <a:gsLst>
              <a:gs pos="99000">
                <a:srgbClr val="5B87E9"/>
              </a:gs>
              <a:gs pos="0">
                <a:srgbClr val="5ED4F1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dirty="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9" name="Shape 1649"/>
          <p:cNvSpPr/>
          <p:nvPr/>
        </p:nvSpPr>
        <p:spPr>
          <a:xfrm>
            <a:off x="8087513" y="1474869"/>
            <a:ext cx="1569660" cy="387798"/>
          </a:xfrm>
          <a:prstGeom prst="rect">
            <a:avLst/>
          </a:prstGeom>
        </p:spPr>
        <p:txBody>
          <a:bodyPr wrap="none">
            <a:spAutoFit/>
          </a:bodyPr>
          <a:lstStyle>
            <a:lvl1pPr algn="l">
              <a:lnSpc>
                <a:spcPct val="80000"/>
              </a:lnSpc>
              <a:defRPr sz="2400" b="1" cap="all">
                <a:solidFill>
                  <a:srgbClr val="44474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/>
            <a:r>
              <a:rPr lang="zh-CN" altLang="en-US" b="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输入标题</a:t>
            </a:r>
            <a:endParaRPr b="0" spc="3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Shape 1650"/>
          <p:cNvSpPr/>
          <p:nvPr/>
        </p:nvSpPr>
        <p:spPr>
          <a:xfrm>
            <a:off x="8189049" y="1639011"/>
            <a:ext cx="3367724" cy="918521"/>
          </a:xfrm>
          <a:prstGeom prst="rect">
            <a:avLst/>
          </a:prstGeom>
          <a:ln w="12700">
            <a:miter lim="400000"/>
          </a:ln>
        </p:spPr>
        <p:txBody>
          <a:bodyPr wrap="square" lIns="35719" tIns="35719" rIns="35719" bIns="35719" anchor="ctr">
            <a:spAutoFit/>
          </a:bodyPr>
          <a:lstStyle>
            <a:lvl1pPr algn="l">
              <a:lnSpc>
                <a:spcPct val="150000"/>
              </a:lnSpc>
              <a:defRPr sz="20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>
              <a:lnSpc>
                <a:spcPts val="2200"/>
              </a:lnSpc>
            </a:pPr>
            <a:r>
              <a:rPr lang="en-US" altLang="zh-CN" sz="1400" dirty="0">
                <a:solidFill>
                  <a:srgbClr val="333333"/>
                </a:solidFill>
                <a:latin typeface="+mn-lt"/>
                <a:ea typeface="+mn-ea"/>
                <a:cs typeface="+mn-ea"/>
                <a:sym typeface="+mn-lt"/>
              </a:rPr>
              <a:t>The life most of the time, commitments equals to constrain, reluctantly we.</a:t>
            </a:r>
            <a:endParaRPr lang="zh-CN" altLang="en-US" sz="1400" dirty="0">
              <a:solidFill>
                <a:srgbClr val="333333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" name="Shape 1651"/>
          <p:cNvSpPr/>
          <p:nvPr/>
        </p:nvSpPr>
        <p:spPr>
          <a:xfrm>
            <a:off x="7257719" y="4650644"/>
            <a:ext cx="788355" cy="788355"/>
          </a:xfrm>
          <a:prstGeom prst="ellipse">
            <a:avLst/>
          </a:prstGeom>
          <a:gradFill flip="none" rotWithShape="1">
            <a:gsLst>
              <a:gs pos="99000">
                <a:srgbClr val="5B87E9"/>
              </a:gs>
              <a:gs pos="0">
                <a:srgbClr val="5ED4F1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dirty="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2" name="Shape 1652"/>
          <p:cNvSpPr/>
          <p:nvPr/>
        </p:nvSpPr>
        <p:spPr>
          <a:xfrm>
            <a:off x="8087512" y="4548052"/>
            <a:ext cx="1569660" cy="387798"/>
          </a:xfrm>
          <a:prstGeom prst="rect">
            <a:avLst/>
          </a:prstGeom>
        </p:spPr>
        <p:txBody>
          <a:bodyPr wrap="none">
            <a:spAutoFit/>
          </a:bodyPr>
          <a:lstStyle>
            <a:lvl1pPr algn="l">
              <a:lnSpc>
                <a:spcPct val="80000"/>
              </a:lnSpc>
              <a:defRPr sz="2400" b="1" cap="all">
                <a:solidFill>
                  <a:srgbClr val="44474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/>
            <a:r>
              <a:rPr lang="zh-CN" altLang="en-US" b="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输入标题</a:t>
            </a:r>
            <a:endParaRPr lang="zh-CN" altLang="en-US" b="0" spc="3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" name="Shape 1653"/>
          <p:cNvSpPr/>
          <p:nvPr/>
        </p:nvSpPr>
        <p:spPr>
          <a:xfrm>
            <a:off x="8189276" y="4740695"/>
            <a:ext cx="3230221" cy="918521"/>
          </a:xfrm>
          <a:prstGeom prst="rect">
            <a:avLst/>
          </a:prstGeom>
          <a:ln w="12700">
            <a:miter lim="400000"/>
          </a:ln>
        </p:spPr>
        <p:txBody>
          <a:bodyPr wrap="square" lIns="35719" tIns="35719" rIns="35719" bIns="35719" anchor="ctr">
            <a:spAutoFit/>
          </a:bodyPr>
          <a:lstStyle>
            <a:lvl1pPr algn="l">
              <a:lnSpc>
                <a:spcPct val="150000"/>
              </a:lnSpc>
              <a:defRPr sz="2000">
                <a:solidFill>
                  <a:srgbClr val="8B8C8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>
              <a:lnSpc>
                <a:spcPts val="2200"/>
              </a:lnSpc>
            </a:pPr>
            <a:r>
              <a:rPr lang="en-US" altLang="zh-CN" sz="1400" dirty="0">
                <a:solidFill>
                  <a:srgbClr val="333333"/>
                </a:solidFill>
                <a:latin typeface="+mn-lt"/>
                <a:ea typeface="+mn-ea"/>
                <a:cs typeface="+mn-ea"/>
                <a:sym typeface="+mn-lt"/>
              </a:rPr>
              <a:t>The life most of the time, commitments equals to constrain, reluctantly we.</a:t>
            </a:r>
            <a:endParaRPr lang="zh-CN" altLang="en-US" sz="1400" dirty="0">
              <a:solidFill>
                <a:srgbClr val="333333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" name="Shape 1658"/>
          <p:cNvSpPr/>
          <p:nvPr/>
        </p:nvSpPr>
        <p:spPr>
          <a:xfrm>
            <a:off x="7539977" y="1716943"/>
            <a:ext cx="223838" cy="1924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284" y="4467"/>
                </a:moveTo>
                <a:cubicBezTo>
                  <a:pt x="21073" y="4283"/>
                  <a:pt x="20915" y="4283"/>
                  <a:pt x="20757" y="4283"/>
                </a:cubicBezTo>
                <a:cubicBezTo>
                  <a:pt x="15805" y="4283"/>
                  <a:pt x="15805" y="4283"/>
                  <a:pt x="15805" y="4283"/>
                </a:cubicBezTo>
                <a:cubicBezTo>
                  <a:pt x="15805" y="1040"/>
                  <a:pt x="15805" y="1040"/>
                  <a:pt x="15805" y="1040"/>
                </a:cubicBezTo>
                <a:cubicBezTo>
                  <a:pt x="15805" y="367"/>
                  <a:pt x="15278" y="0"/>
                  <a:pt x="14751" y="0"/>
                </a:cubicBezTo>
                <a:cubicBezTo>
                  <a:pt x="6849" y="0"/>
                  <a:pt x="6849" y="0"/>
                  <a:pt x="6849" y="0"/>
                </a:cubicBezTo>
                <a:cubicBezTo>
                  <a:pt x="6322" y="0"/>
                  <a:pt x="6006" y="367"/>
                  <a:pt x="6006" y="1040"/>
                </a:cubicBezTo>
                <a:cubicBezTo>
                  <a:pt x="6006" y="4283"/>
                  <a:pt x="6006" y="4283"/>
                  <a:pt x="6006" y="4283"/>
                </a:cubicBezTo>
                <a:cubicBezTo>
                  <a:pt x="1054" y="4283"/>
                  <a:pt x="1054" y="4283"/>
                  <a:pt x="1054" y="4283"/>
                </a:cubicBezTo>
                <a:cubicBezTo>
                  <a:pt x="527" y="4283"/>
                  <a:pt x="0" y="4712"/>
                  <a:pt x="0" y="5324"/>
                </a:cubicBezTo>
                <a:cubicBezTo>
                  <a:pt x="0" y="20621"/>
                  <a:pt x="0" y="20621"/>
                  <a:pt x="0" y="20621"/>
                </a:cubicBezTo>
                <a:cubicBezTo>
                  <a:pt x="0" y="21233"/>
                  <a:pt x="527" y="21600"/>
                  <a:pt x="1054" y="21600"/>
                </a:cubicBezTo>
                <a:cubicBezTo>
                  <a:pt x="20757" y="21600"/>
                  <a:pt x="20757" y="21600"/>
                  <a:pt x="20757" y="21600"/>
                </a:cubicBezTo>
                <a:cubicBezTo>
                  <a:pt x="21284" y="21600"/>
                  <a:pt x="21600" y="21233"/>
                  <a:pt x="21600" y="20621"/>
                </a:cubicBezTo>
                <a:cubicBezTo>
                  <a:pt x="21600" y="5324"/>
                  <a:pt x="21600" y="5324"/>
                  <a:pt x="21600" y="5324"/>
                </a:cubicBezTo>
                <a:cubicBezTo>
                  <a:pt x="21600" y="4895"/>
                  <a:pt x="21442" y="4712"/>
                  <a:pt x="21284" y="4467"/>
                </a:cubicBezTo>
                <a:close/>
                <a:moveTo>
                  <a:pt x="7744" y="2019"/>
                </a:moveTo>
                <a:cubicBezTo>
                  <a:pt x="13908" y="2019"/>
                  <a:pt x="13908" y="2019"/>
                  <a:pt x="13908" y="2019"/>
                </a:cubicBezTo>
                <a:cubicBezTo>
                  <a:pt x="13908" y="4283"/>
                  <a:pt x="13908" y="4283"/>
                  <a:pt x="13908" y="4283"/>
                </a:cubicBezTo>
                <a:cubicBezTo>
                  <a:pt x="7744" y="4283"/>
                  <a:pt x="7744" y="4283"/>
                  <a:pt x="7744" y="4283"/>
                </a:cubicBezTo>
                <a:lnTo>
                  <a:pt x="7744" y="2019"/>
                </a:lnTo>
                <a:close/>
                <a:moveTo>
                  <a:pt x="19703" y="6547"/>
                </a:moveTo>
                <a:cubicBezTo>
                  <a:pt x="19703" y="12238"/>
                  <a:pt x="19703" y="12238"/>
                  <a:pt x="19703" y="12238"/>
                </a:cubicBezTo>
                <a:cubicBezTo>
                  <a:pt x="13171" y="12238"/>
                  <a:pt x="13171" y="12238"/>
                  <a:pt x="13171" y="12238"/>
                </a:cubicBezTo>
                <a:cubicBezTo>
                  <a:pt x="13171" y="11810"/>
                  <a:pt x="13171" y="11810"/>
                  <a:pt x="13171" y="11810"/>
                </a:cubicBezTo>
                <a:cubicBezTo>
                  <a:pt x="13171" y="11442"/>
                  <a:pt x="12855" y="11014"/>
                  <a:pt x="12486" y="11014"/>
                </a:cubicBezTo>
                <a:cubicBezTo>
                  <a:pt x="9325" y="11014"/>
                  <a:pt x="9325" y="11014"/>
                  <a:pt x="9325" y="11014"/>
                </a:cubicBezTo>
                <a:cubicBezTo>
                  <a:pt x="8798" y="11014"/>
                  <a:pt x="8429" y="11442"/>
                  <a:pt x="8429" y="11810"/>
                </a:cubicBezTo>
                <a:cubicBezTo>
                  <a:pt x="8429" y="12238"/>
                  <a:pt x="8429" y="12238"/>
                  <a:pt x="8429" y="12238"/>
                </a:cubicBezTo>
                <a:cubicBezTo>
                  <a:pt x="1949" y="12238"/>
                  <a:pt x="1949" y="12238"/>
                  <a:pt x="1949" y="12238"/>
                </a:cubicBezTo>
                <a:cubicBezTo>
                  <a:pt x="1949" y="6547"/>
                  <a:pt x="1949" y="6547"/>
                  <a:pt x="1949" y="6547"/>
                </a:cubicBezTo>
                <a:lnTo>
                  <a:pt x="19703" y="6547"/>
                </a:lnTo>
                <a:close/>
                <a:moveTo>
                  <a:pt x="11801" y="12666"/>
                </a:moveTo>
                <a:cubicBezTo>
                  <a:pt x="11801" y="13278"/>
                  <a:pt x="11801" y="13278"/>
                  <a:pt x="11801" y="13278"/>
                </a:cubicBezTo>
                <a:cubicBezTo>
                  <a:pt x="9852" y="13278"/>
                  <a:pt x="9852" y="13278"/>
                  <a:pt x="9852" y="13278"/>
                </a:cubicBezTo>
                <a:cubicBezTo>
                  <a:pt x="9852" y="12666"/>
                  <a:pt x="9852" y="12666"/>
                  <a:pt x="9852" y="12666"/>
                </a:cubicBezTo>
                <a:lnTo>
                  <a:pt x="11801" y="12666"/>
                </a:lnTo>
                <a:close/>
                <a:moveTo>
                  <a:pt x="1949" y="19581"/>
                </a:moveTo>
                <a:cubicBezTo>
                  <a:pt x="1949" y="13890"/>
                  <a:pt x="1949" y="13890"/>
                  <a:pt x="1949" y="13890"/>
                </a:cubicBezTo>
                <a:cubicBezTo>
                  <a:pt x="8429" y="13890"/>
                  <a:pt x="8429" y="13890"/>
                  <a:pt x="8429" y="13890"/>
                </a:cubicBezTo>
                <a:cubicBezTo>
                  <a:pt x="8429" y="14074"/>
                  <a:pt x="8429" y="14074"/>
                  <a:pt x="8429" y="14074"/>
                </a:cubicBezTo>
                <a:cubicBezTo>
                  <a:pt x="8429" y="14502"/>
                  <a:pt x="8798" y="14869"/>
                  <a:pt x="9325" y="14869"/>
                </a:cubicBezTo>
                <a:cubicBezTo>
                  <a:pt x="12486" y="14869"/>
                  <a:pt x="12486" y="14869"/>
                  <a:pt x="12486" y="14869"/>
                </a:cubicBezTo>
                <a:cubicBezTo>
                  <a:pt x="12855" y="14869"/>
                  <a:pt x="13171" y="14502"/>
                  <a:pt x="13171" y="14074"/>
                </a:cubicBezTo>
                <a:cubicBezTo>
                  <a:pt x="13171" y="13890"/>
                  <a:pt x="13171" y="13890"/>
                  <a:pt x="13171" y="13890"/>
                </a:cubicBezTo>
                <a:cubicBezTo>
                  <a:pt x="19703" y="13890"/>
                  <a:pt x="19703" y="13890"/>
                  <a:pt x="19703" y="13890"/>
                </a:cubicBezTo>
                <a:cubicBezTo>
                  <a:pt x="19703" y="19581"/>
                  <a:pt x="19703" y="19581"/>
                  <a:pt x="19703" y="19581"/>
                </a:cubicBezTo>
                <a:lnTo>
                  <a:pt x="1949" y="19581"/>
                </a:ln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22860" rIns="22860" anchor="ctr"/>
          <a:lstStyle/>
          <a:p>
            <a:pPr marL="0" marR="0" lvl="0" indent="0" algn="l" defTabSz="228600" rtl="0" eaLnBrk="1" fontAlgn="auto" latinLnBrk="0" hangingPunct="1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800">
                <a:latin typeface="Helvetica"/>
                <a:ea typeface="Helvetica"/>
                <a:cs typeface="Helvetica"/>
                <a:sym typeface="Helvetica"/>
              </a:defRPr>
            </a:pPr>
            <a:endParaRPr kumimoji="0" sz="9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cs typeface="+mn-ea"/>
              <a:sym typeface="+mn-lt"/>
            </a:endParaRPr>
          </a:p>
        </p:txBody>
      </p:sp>
      <p:sp>
        <p:nvSpPr>
          <p:cNvPr id="15" name="Shape 1659"/>
          <p:cNvSpPr/>
          <p:nvPr/>
        </p:nvSpPr>
        <p:spPr>
          <a:xfrm>
            <a:off x="8142259" y="3332764"/>
            <a:ext cx="208180" cy="1924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905" y="13642"/>
                </a:moveTo>
                <a:cubicBezTo>
                  <a:pt x="14224" y="13642"/>
                  <a:pt x="17227" y="10573"/>
                  <a:pt x="17227" y="6821"/>
                </a:cubicBezTo>
                <a:cubicBezTo>
                  <a:pt x="17227" y="3013"/>
                  <a:pt x="14224" y="0"/>
                  <a:pt x="10905" y="0"/>
                </a:cubicBezTo>
                <a:cubicBezTo>
                  <a:pt x="7376" y="0"/>
                  <a:pt x="4583" y="3013"/>
                  <a:pt x="4583" y="6821"/>
                </a:cubicBezTo>
                <a:cubicBezTo>
                  <a:pt x="4583" y="10573"/>
                  <a:pt x="7376" y="13642"/>
                  <a:pt x="10905" y="13642"/>
                </a:cubicBezTo>
                <a:close/>
                <a:moveTo>
                  <a:pt x="10905" y="1876"/>
                </a:moveTo>
                <a:cubicBezTo>
                  <a:pt x="13381" y="1876"/>
                  <a:pt x="15278" y="4149"/>
                  <a:pt x="15278" y="6821"/>
                </a:cubicBezTo>
                <a:cubicBezTo>
                  <a:pt x="15278" y="9436"/>
                  <a:pt x="13381" y="11539"/>
                  <a:pt x="10905" y="11539"/>
                </a:cubicBezTo>
                <a:cubicBezTo>
                  <a:pt x="8429" y="11539"/>
                  <a:pt x="6322" y="9436"/>
                  <a:pt x="6322" y="6821"/>
                </a:cubicBezTo>
                <a:cubicBezTo>
                  <a:pt x="6322" y="4149"/>
                  <a:pt x="8429" y="1876"/>
                  <a:pt x="10905" y="1876"/>
                </a:cubicBezTo>
                <a:close/>
                <a:moveTo>
                  <a:pt x="13698" y="14211"/>
                </a:moveTo>
                <a:cubicBezTo>
                  <a:pt x="13540" y="14211"/>
                  <a:pt x="13171" y="14211"/>
                  <a:pt x="12855" y="14381"/>
                </a:cubicBezTo>
                <a:cubicBezTo>
                  <a:pt x="10905" y="16257"/>
                  <a:pt x="10905" y="16257"/>
                  <a:pt x="10905" y="16257"/>
                </a:cubicBezTo>
                <a:cubicBezTo>
                  <a:pt x="8798" y="14381"/>
                  <a:pt x="8798" y="14381"/>
                  <a:pt x="8798" y="14381"/>
                </a:cubicBezTo>
                <a:cubicBezTo>
                  <a:pt x="8640" y="14211"/>
                  <a:pt x="8271" y="14211"/>
                  <a:pt x="7902" y="14211"/>
                </a:cubicBezTo>
                <a:cubicBezTo>
                  <a:pt x="6691" y="14779"/>
                  <a:pt x="0" y="17223"/>
                  <a:pt x="0" y="20634"/>
                </a:cubicBezTo>
                <a:cubicBezTo>
                  <a:pt x="0" y="21202"/>
                  <a:pt x="527" y="21600"/>
                  <a:pt x="1054" y="21600"/>
                </a:cubicBezTo>
                <a:cubicBezTo>
                  <a:pt x="20757" y="21600"/>
                  <a:pt x="20757" y="21600"/>
                  <a:pt x="20757" y="21600"/>
                </a:cubicBezTo>
                <a:cubicBezTo>
                  <a:pt x="21284" y="21600"/>
                  <a:pt x="21600" y="21202"/>
                  <a:pt x="21600" y="20634"/>
                </a:cubicBezTo>
                <a:cubicBezTo>
                  <a:pt x="21600" y="17223"/>
                  <a:pt x="15120" y="14779"/>
                  <a:pt x="13698" y="14211"/>
                </a:cubicBezTo>
                <a:close/>
                <a:moveTo>
                  <a:pt x="2476" y="19667"/>
                </a:moveTo>
                <a:cubicBezTo>
                  <a:pt x="3530" y="18360"/>
                  <a:pt x="6006" y="17223"/>
                  <a:pt x="8113" y="16257"/>
                </a:cubicBezTo>
                <a:cubicBezTo>
                  <a:pt x="10220" y="18360"/>
                  <a:pt x="10220" y="18360"/>
                  <a:pt x="10220" y="18360"/>
                </a:cubicBezTo>
                <a:cubicBezTo>
                  <a:pt x="10537" y="18758"/>
                  <a:pt x="11063" y="18758"/>
                  <a:pt x="11432" y="18360"/>
                </a:cubicBezTo>
                <a:cubicBezTo>
                  <a:pt x="13698" y="16257"/>
                  <a:pt x="13698" y="16257"/>
                  <a:pt x="13698" y="16257"/>
                </a:cubicBezTo>
                <a:cubicBezTo>
                  <a:pt x="15805" y="17223"/>
                  <a:pt x="18281" y="18360"/>
                  <a:pt x="19335" y="19667"/>
                </a:cubicBezTo>
                <a:lnTo>
                  <a:pt x="2476" y="19667"/>
                </a:ln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22860" rIns="22860" anchor="ctr"/>
          <a:lstStyle/>
          <a:p>
            <a:pPr marL="0" marR="0" lvl="0" indent="0" algn="l" defTabSz="228600" rtl="0" eaLnBrk="1" fontAlgn="auto" latinLnBrk="0" hangingPunct="1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800">
                <a:latin typeface="Helvetica"/>
                <a:ea typeface="Helvetica"/>
                <a:cs typeface="Helvetica"/>
                <a:sym typeface="Helvetica"/>
              </a:defRPr>
            </a:pPr>
            <a:endParaRPr kumimoji="0" sz="9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cs typeface="+mn-ea"/>
              <a:sym typeface="+mn-lt"/>
            </a:endParaRPr>
          </a:p>
        </p:txBody>
      </p:sp>
      <p:sp>
        <p:nvSpPr>
          <p:cNvPr id="16" name="Shape 1660"/>
          <p:cNvSpPr/>
          <p:nvPr/>
        </p:nvSpPr>
        <p:spPr>
          <a:xfrm>
            <a:off x="7557781" y="4948584"/>
            <a:ext cx="188232" cy="1924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943" y="16740"/>
                </a:moveTo>
                <a:cubicBezTo>
                  <a:pt x="19943" y="11502"/>
                  <a:pt x="19943" y="11502"/>
                  <a:pt x="19943" y="11502"/>
                </a:cubicBezTo>
                <a:cubicBezTo>
                  <a:pt x="19943" y="10098"/>
                  <a:pt x="18838" y="8802"/>
                  <a:pt x="17346" y="8802"/>
                </a:cubicBezTo>
                <a:cubicBezTo>
                  <a:pt x="11822" y="8802"/>
                  <a:pt x="11822" y="8802"/>
                  <a:pt x="11822" y="8802"/>
                </a:cubicBezTo>
                <a:cubicBezTo>
                  <a:pt x="11822" y="4860"/>
                  <a:pt x="11822" y="4860"/>
                  <a:pt x="11822" y="4860"/>
                </a:cubicBezTo>
                <a:cubicBezTo>
                  <a:pt x="12706" y="4482"/>
                  <a:pt x="13479" y="3618"/>
                  <a:pt x="13479" y="2538"/>
                </a:cubicBezTo>
                <a:cubicBezTo>
                  <a:pt x="13479" y="1080"/>
                  <a:pt x="12209" y="0"/>
                  <a:pt x="10883" y="0"/>
                </a:cubicBezTo>
                <a:cubicBezTo>
                  <a:pt x="9447" y="0"/>
                  <a:pt x="8121" y="1080"/>
                  <a:pt x="8121" y="2538"/>
                </a:cubicBezTo>
                <a:cubicBezTo>
                  <a:pt x="8121" y="3618"/>
                  <a:pt x="8839" y="4482"/>
                  <a:pt x="9778" y="4860"/>
                </a:cubicBezTo>
                <a:cubicBezTo>
                  <a:pt x="9778" y="8802"/>
                  <a:pt x="9778" y="8802"/>
                  <a:pt x="9778" y="8802"/>
                </a:cubicBezTo>
                <a:cubicBezTo>
                  <a:pt x="4254" y="8802"/>
                  <a:pt x="4254" y="8802"/>
                  <a:pt x="4254" y="8802"/>
                </a:cubicBezTo>
                <a:cubicBezTo>
                  <a:pt x="2762" y="8802"/>
                  <a:pt x="1657" y="10098"/>
                  <a:pt x="1657" y="11502"/>
                </a:cubicBezTo>
                <a:cubicBezTo>
                  <a:pt x="1657" y="16740"/>
                  <a:pt x="1657" y="16740"/>
                  <a:pt x="1657" y="16740"/>
                </a:cubicBezTo>
                <a:cubicBezTo>
                  <a:pt x="773" y="17118"/>
                  <a:pt x="0" y="17982"/>
                  <a:pt x="0" y="19116"/>
                </a:cubicBezTo>
                <a:cubicBezTo>
                  <a:pt x="0" y="20520"/>
                  <a:pt x="1105" y="21600"/>
                  <a:pt x="2596" y="21600"/>
                </a:cubicBezTo>
                <a:cubicBezTo>
                  <a:pt x="4088" y="21600"/>
                  <a:pt x="5359" y="20520"/>
                  <a:pt x="5359" y="19116"/>
                </a:cubicBezTo>
                <a:cubicBezTo>
                  <a:pt x="5359" y="17982"/>
                  <a:pt x="4419" y="17118"/>
                  <a:pt x="3701" y="16740"/>
                </a:cubicBezTo>
                <a:cubicBezTo>
                  <a:pt x="3701" y="11502"/>
                  <a:pt x="3701" y="11502"/>
                  <a:pt x="3701" y="11502"/>
                </a:cubicBezTo>
                <a:cubicBezTo>
                  <a:pt x="3701" y="11178"/>
                  <a:pt x="3867" y="10800"/>
                  <a:pt x="4254" y="10800"/>
                </a:cubicBezTo>
                <a:cubicBezTo>
                  <a:pt x="9778" y="10800"/>
                  <a:pt x="9778" y="10800"/>
                  <a:pt x="9778" y="10800"/>
                </a:cubicBezTo>
                <a:cubicBezTo>
                  <a:pt x="9778" y="16740"/>
                  <a:pt x="9778" y="16740"/>
                  <a:pt x="9778" y="16740"/>
                </a:cubicBezTo>
                <a:cubicBezTo>
                  <a:pt x="8839" y="17118"/>
                  <a:pt x="8286" y="17982"/>
                  <a:pt x="8286" y="19116"/>
                </a:cubicBezTo>
                <a:cubicBezTo>
                  <a:pt x="8286" y="20520"/>
                  <a:pt x="9447" y="21600"/>
                  <a:pt x="10883" y="21600"/>
                </a:cubicBezTo>
                <a:cubicBezTo>
                  <a:pt x="12209" y="21600"/>
                  <a:pt x="13479" y="20520"/>
                  <a:pt x="13479" y="19116"/>
                </a:cubicBezTo>
                <a:cubicBezTo>
                  <a:pt x="13479" y="17982"/>
                  <a:pt x="12706" y="17118"/>
                  <a:pt x="11822" y="16740"/>
                </a:cubicBezTo>
                <a:cubicBezTo>
                  <a:pt x="11822" y="10800"/>
                  <a:pt x="11822" y="10800"/>
                  <a:pt x="11822" y="10800"/>
                </a:cubicBezTo>
                <a:cubicBezTo>
                  <a:pt x="17346" y="10800"/>
                  <a:pt x="17346" y="10800"/>
                  <a:pt x="17346" y="10800"/>
                </a:cubicBezTo>
                <a:cubicBezTo>
                  <a:pt x="17733" y="10800"/>
                  <a:pt x="17899" y="11178"/>
                  <a:pt x="17899" y="11502"/>
                </a:cubicBezTo>
                <a:cubicBezTo>
                  <a:pt x="17899" y="16740"/>
                  <a:pt x="17899" y="16740"/>
                  <a:pt x="17899" y="16740"/>
                </a:cubicBezTo>
                <a:cubicBezTo>
                  <a:pt x="17181" y="17118"/>
                  <a:pt x="16407" y="17982"/>
                  <a:pt x="16407" y="19116"/>
                </a:cubicBezTo>
                <a:cubicBezTo>
                  <a:pt x="16407" y="20520"/>
                  <a:pt x="17512" y="21600"/>
                  <a:pt x="19004" y="21600"/>
                </a:cubicBezTo>
                <a:cubicBezTo>
                  <a:pt x="20495" y="21600"/>
                  <a:pt x="21600" y="20520"/>
                  <a:pt x="21600" y="19116"/>
                </a:cubicBezTo>
                <a:cubicBezTo>
                  <a:pt x="21600" y="17982"/>
                  <a:pt x="20827" y="17118"/>
                  <a:pt x="19943" y="16740"/>
                </a:cubicBezTo>
                <a:close/>
                <a:moveTo>
                  <a:pt x="10883" y="1458"/>
                </a:moveTo>
                <a:cubicBezTo>
                  <a:pt x="11435" y="1458"/>
                  <a:pt x="11988" y="1998"/>
                  <a:pt x="11988" y="2538"/>
                </a:cubicBezTo>
                <a:cubicBezTo>
                  <a:pt x="11988" y="3078"/>
                  <a:pt x="11435" y="3618"/>
                  <a:pt x="10883" y="3618"/>
                </a:cubicBezTo>
                <a:cubicBezTo>
                  <a:pt x="10165" y="3618"/>
                  <a:pt x="9778" y="3078"/>
                  <a:pt x="9778" y="2538"/>
                </a:cubicBezTo>
                <a:cubicBezTo>
                  <a:pt x="9778" y="1998"/>
                  <a:pt x="10165" y="1458"/>
                  <a:pt x="10883" y="1458"/>
                </a:cubicBezTo>
                <a:close/>
                <a:moveTo>
                  <a:pt x="2596" y="20142"/>
                </a:moveTo>
                <a:cubicBezTo>
                  <a:pt x="1878" y="20142"/>
                  <a:pt x="1492" y="19602"/>
                  <a:pt x="1492" y="19116"/>
                </a:cubicBezTo>
                <a:cubicBezTo>
                  <a:pt x="1492" y="18576"/>
                  <a:pt x="1878" y="17982"/>
                  <a:pt x="2596" y="17982"/>
                </a:cubicBezTo>
                <a:cubicBezTo>
                  <a:pt x="3149" y="17982"/>
                  <a:pt x="3701" y="18576"/>
                  <a:pt x="3701" y="19116"/>
                </a:cubicBezTo>
                <a:cubicBezTo>
                  <a:pt x="3701" y="19602"/>
                  <a:pt x="3149" y="20142"/>
                  <a:pt x="2596" y="20142"/>
                </a:cubicBezTo>
                <a:close/>
                <a:moveTo>
                  <a:pt x="10883" y="20142"/>
                </a:moveTo>
                <a:cubicBezTo>
                  <a:pt x="10165" y="20142"/>
                  <a:pt x="9778" y="19602"/>
                  <a:pt x="9778" y="19116"/>
                </a:cubicBezTo>
                <a:cubicBezTo>
                  <a:pt x="9778" y="18576"/>
                  <a:pt x="10165" y="17982"/>
                  <a:pt x="10883" y="17982"/>
                </a:cubicBezTo>
                <a:cubicBezTo>
                  <a:pt x="11435" y="17982"/>
                  <a:pt x="11988" y="18576"/>
                  <a:pt x="11988" y="19116"/>
                </a:cubicBezTo>
                <a:cubicBezTo>
                  <a:pt x="11988" y="19602"/>
                  <a:pt x="11435" y="20142"/>
                  <a:pt x="10883" y="20142"/>
                </a:cubicBezTo>
                <a:close/>
                <a:moveTo>
                  <a:pt x="19004" y="20142"/>
                </a:moveTo>
                <a:cubicBezTo>
                  <a:pt x="18451" y="20142"/>
                  <a:pt x="17899" y="19602"/>
                  <a:pt x="17899" y="19116"/>
                </a:cubicBezTo>
                <a:cubicBezTo>
                  <a:pt x="17899" y="18576"/>
                  <a:pt x="18451" y="17982"/>
                  <a:pt x="19004" y="17982"/>
                </a:cubicBezTo>
                <a:cubicBezTo>
                  <a:pt x="19722" y="17982"/>
                  <a:pt x="20274" y="18576"/>
                  <a:pt x="20274" y="19116"/>
                </a:cubicBezTo>
                <a:cubicBezTo>
                  <a:pt x="20274" y="19602"/>
                  <a:pt x="19722" y="20142"/>
                  <a:pt x="19004" y="20142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22860" rIns="22860" anchor="ctr"/>
          <a:lstStyle/>
          <a:p>
            <a:pPr marL="0" marR="0" lvl="0" indent="0" algn="l" defTabSz="228600" rtl="0" eaLnBrk="1" fontAlgn="auto" latinLnBrk="0" hangingPunct="1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800">
                <a:latin typeface="Helvetica"/>
                <a:ea typeface="Helvetica"/>
                <a:cs typeface="Helvetica"/>
                <a:sym typeface="Helvetica"/>
              </a:defRPr>
            </a:pPr>
            <a:endParaRPr kumimoji="0" sz="9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cs typeface="+mn-ea"/>
              <a:sym typeface="+mn-lt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6430" y="702938"/>
            <a:ext cx="5806340" cy="516878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14:ferris dir="l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/>
      <p:bldP spid="7" grpId="0" animBg="1"/>
      <p:bldP spid="8" grpId="0" animBg="1"/>
      <p:bldP spid="9" grpId="0"/>
      <p:bldP spid="10" grpId="0" animBg="1"/>
      <p:bldP spid="11" grpId="0" animBg="1"/>
      <p:bldP spid="12" grpId="0"/>
      <p:bldP spid="13" grpId="0" animBg="1"/>
      <p:bldP spid="14" grpId="0" animBg="1"/>
      <p:bldP spid="15" grpId="0" animBg="1"/>
      <p:bldP spid="1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-17416"/>
            <a:ext cx="12201236" cy="6884220"/>
          </a:xfrm>
          <a:prstGeom prst="rect">
            <a:avLst/>
          </a:prstGeom>
          <a:pattFill prst="wdUpDiag">
            <a:fgClr>
              <a:srgbClr val="F7F7F7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波形 1"/>
          <p:cNvSpPr/>
          <p:nvPr/>
        </p:nvSpPr>
        <p:spPr>
          <a:xfrm rot="19442229">
            <a:off x="-1894449" y="-1661770"/>
            <a:ext cx="9342341" cy="6227399"/>
          </a:xfrm>
          <a:custGeom>
            <a:avLst/>
            <a:gdLst>
              <a:gd name="connsiteX0" fmla="*/ 0 w 9962108"/>
              <a:gd name="connsiteY0" fmla="*/ 1878583 h 10937254"/>
              <a:gd name="connsiteX1" fmla="*/ 9962108 w 9962108"/>
              <a:gd name="connsiteY1" fmla="*/ 1878583 h 10937254"/>
              <a:gd name="connsiteX2" fmla="*/ 9962108 w 9962108"/>
              <a:gd name="connsiteY2" fmla="*/ 9058671 h 10937254"/>
              <a:gd name="connsiteX3" fmla="*/ 0 w 9962108"/>
              <a:gd name="connsiteY3" fmla="*/ 9058671 h 10937254"/>
              <a:gd name="connsiteX4" fmla="*/ 0 w 9962108"/>
              <a:gd name="connsiteY4" fmla="*/ 1878583 h 10937254"/>
              <a:gd name="connsiteX0-1" fmla="*/ 0 w 9986438"/>
              <a:gd name="connsiteY0-2" fmla="*/ 1849870 h 10479744"/>
              <a:gd name="connsiteX1-3" fmla="*/ 9986438 w 9986438"/>
              <a:gd name="connsiteY1-4" fmla="*/ 1491989 h 10479744"/>
              <a:gd name="connsiteX2-5" fmla="*/ 9986438 w 9986438"/>
              <a:gd name="connsiteY2-6" fmla="*/ 8672077 h 10479744"/>
              <a:gd name="connsiteX3-7" fmla="*/ 24330 w 9986438"/>
              <a:gd name="connsiteY3-8" fmla="*/ 8672077 h 10479744"/>
              <a:gd name="connsiteX4-9" fmla="*/ 0 w 9986438"/>
              <a:gd name="connsiteY4-10" fmla="*/ 1849870 h 10479744"/>
              <a:gd name="connsiteX0-11" fmla="*/ 0 w 9986438"/>
              <a:gd name="connsiteY0-12" fmla="*/ 1106527 h 9736401"/>
              <a:gd name="connsiteX1-13" fmla="*/ 9986438 w 9986438"/>
              <a:gd name="connsiteY1-14" fmla="*/ 748646 h 9736401"/>
              <a:gd name="connsiteX2-15" fmla="*/ 9986438 w 9986438"/>
              <a:gd name="connsiteY2-16" fmla="*/ 7928734 h 9736401"/>
              <a:gd name="connsiteX3-17" fmla="*/ 24330 w 9986438"/>
              <a:gd name="connsiteY3-18" fmla="*/ 7928734 h 9736401"/>
              <a:gd name="connsiteX4-19" fmla="*/ 0 w 9986438"/>
              <a:gd name="connsiteY4-20" fmla="*/ 1106527 h 9736401"/>
              <a:gd name="connsiteX0-21" fmla="*/ 0 w 9986438"/>
              <a:gd name="connsiteY0-22" fmla="*/ 1079058 h 9708932"/>
              <a:gd name="connsiteX1-23" fmla="*/ 9986438 w 9986438"/>
              <a:gd name="connsiteY1-24" fmla="*/ 721177 h 9708932"/>
              <a:gd name="connsiteX2-25" fmla="*/ 9986438 w 9986438"/>
              <a:gd name="connsiteY2-26" fmla="*/ 7901265 h 9708932"/>
              <a:gd name="connsiteX3-27" fmla="*/ 24330 w 9986438"/>
              <a:gd name="connsiteY3-28" fmla="*/ 7901265 h 9708932"/>
              <a:gd name="connsiteX4-29" fmla="*/ 0 w 9986438"/>
              <a:gd name="connsiteY4-30" fmla="*/ 1079058 h 9708932"/>
              <a:gd name="connsiteX0-31" fmla="*/ 0 w 9988724"/>
              <a:gd name="connsiteY0-32" fmla="*/ 857769 h 9487643"/>
              <a:gd name="connsiteX1-33" fmla="*/ 9988724 w 9988724"/>
              <a:gd name="connsiteY1-34" fmla="*/ 3773052 h 9487643"/>
              <a:gd name="connsiteX2-35" fmla="*/ 9986438 w 9988724"/>
              <a:gd name="connsiteY2-36" fmla="*/ 7679976 h 9487643"/>
              <a:gd name="connsiteX3-37" fmla="*/ 24330 w 9988724"/>
              <a:gd name="connsiteY3-38" fmla="*/ 7679976 h 9487643"/>
              <a:gd name="connsiteX4-39" fmla="*/ 0 w 9988724"/>
              <a:gd name="connsiteY4-40" fmla="*/ 857769 h 9487643"/>
              <a:gd name="connsiteX0-41" fmla="*/ 0 w 9988724"/>
              <a:gd name="connsiteY0-42" fmla="*/ 1770713 h 10400587"/>
              <a:gd name="connsiteX1-43" fmla="*/ 9988724 w 9988724"/>
              <a:gd name="connsiteY1-44" fmla="*/ 4685996 h 10400587"/>
              <a:gd name="connsiteX2-45" fmla="*/ 9986438 w 9988724"/>
              <a:gd name="connsiteY2-46" fmla="*/ 8592920 h 10400587"/>
              <a:gd name="connsiteX3-47" fmla="*/ 24330 w 9988724"/>
              <a:gd name="connsiteY3-48" fmla="*/ 8592920 h 10400587"/>
              <a:gd name="connsiteX4-49" fmla="*/ 0 w 9988724"/>
              <a:gd name="connsiteY4-50" fmla="*/ 1770713 h 10400587"/>
              <a:gd name="connsiteX0-51" fmla="*/ 0 w 9988724"/>
              <a:gd name="connsiteY0-52" fmla="*/ 0 h 8629874"/>
              <a:gd name="connsiteX1-53" fmla="*/ 9988724 w 9988724"/>
              <a:gd name="connsiteY1-54" fmla="*/ 2915283 h 8629874"/>
              <a:gd name="connsiteX2-55" fmla="*/ 9986438 w 9988724"/>
              <a:gd name="connsiteY2-56" fmla="*/ 6822207 h 8629874"/>
              <a:gd name="connsiteX3-57" fmla="*/ 24330 w 9988724"/>
              <a:gd name="connsiteY3-58" fmla="*/ 6822207 h 8629874"/>
              <a:gd name="connsiteX4-59" fmla="*/ 0 w 9988724"/>
              <a:gd name="connsiteY4-60" fmla="*/ 0 h 8629874"/>
              <a:gd name="connsiteX0-61" fmla="*/ 0 w 9991059"/>
              <a:gd name="connsiteY0-62" fmla="*/ 0 h 8629874"/>
              <a:gd name="connsiteX1-63" fmla="*/ 9991059 w 9991059"/>
              <a:gd name="connsiteY1-64" fmla="*/ 4988146 h 8629874"/>
              <a:gd name="connsiteX2-65" fmla="*/ 9986438 w 9991059"/>
              <a:gd name="connsiteY2-66" fmla="*/ 6822207 h 8629874"/>
              <a:gd name="connsiteX3-67" fmla="*/ 24330 w 9991059"/>
              <a:gd name="connsiteY3-68" fmla="*/ 6822207 h 8629874"/>
              <a:gd name="connsiteX4-69" fmla="*/ 0 w 9991059"/>
              <a:gd name="connsiteY4-70" fmla="*/ 0 h 8629874"/>
              <a:gd name="connsiteX0-71" fmla="*/ 2910150 w 9966729"/>
              <a:gd name="connsiteY0-72" fmla="*/ 0 h 7159764"/>
              <a:gd name="connsiteX1-73" fmla="*/ 9966729 w 9966729"/>
              <a:gd name="connsiteY1-74" fmla="*/ 3518036 h 7159764"/>
              <a:gd name="connsiteX2-75" fmla="*/ 9962108 w 9966729"/>
              <a:gd name="connsiteY2-76" fmla="*/ 5352097 h 7159764"/>
              <a:gd name="connsiteX3-77" fmla="*/ 0 w 9966729"/>
              <a:gd name="connsiteY3-78" fmla="*/ 5352097 h 7159764"/>
              <a:gd name="connsiteX4-79" fmla="*/ 2910150 w 9966729"/>
              <a:gd name="connsiteY4-80" fmla="*/ 0 h 7159764"/>
              <a:gd name="connsiteX0-81" fmla="*/ 2921337 w 9977916"/>
              <a:gd name="connsiteY0-82" fmla="*/ 0 h 7161540"/>
              <a:gd name="connsiteX1-83" fmla="*/ 9977916 w 9977916"/>
              <a:gd name="connsiteY1-84" fmla="*/ 3518036 h 7161540"/>
              <a:gd name="connsiteX2-85" fmla="*/ 9973295 w 9977916"/>
              <a:gd name="connsiteY2-86" fmla="*/ 5352097 h 7161540"/>
              <a:gd name="connsiteX3-87" fmla="*/ 0 w 9977916"/>
              <a:gd name="connsiteY3-88" fmla="*/ 5367516 h 7161540"/>
              <a:gd name="connsiteX4-89" fmla="*/ 2921337 w 9977916"/>
              <a:gd name="connsiteY4-90" fmla="*/ 0 h 7161540"/>
              <a:gd name="connsiteX0-91" fmla="*/ 2921337 w 9977916"/>
              <a:gd name="connsiteY0-92" fmla="*/ 0 h 6635335"/>
              <a:gd name="connsiteX1-93" fmla="*/ 9977916 w 9977916"/>
              <a:gd name="connsiteY1-94" fmla="*/ 3518036 h 6635335"/>
              <a:gd name="connsiteX2-95" fmla="*/ 9973295 w 9977916"/>
              <a:gd name="connsiteY2-96" fmla="*/ 5352097 h 6635335"/>
              <a:gd name="connsiteX3-97" fmla="*/ 0 w 9977916"/>
              <a:gd name="connsiteY3-98" fmla="*/ 5367516 h 6635335"/>
              <a:gd name="connsiteX4-99" fmla="*/ 2921337 w 9977916"/>
              <a:gd name="connsiteY4-100" fmla="*/ 0 h 6635335"/>
              <a:gd name="connsiteX0-101" fmla="*/ 2921337 w 9977916"/>
              <a:gd name="connsiteY0-102" fmla="*/ 0 h 6846806"/>
              <a:gd name="connsiteX1-103" fmla="*/ 9977916 w 9977916"/>
              <a:gd name="connsiteY1-104" fmla="*/ 3518036 h 6846806"/>
              <a:gd name="connsiteX2-105" fmla="*/ 9973295 w 9977916"/>
              <a:gd name="connsiteY2-106" fmla="*/ 5352097 h 6846806"/>
              <a:gd name="connsiteX3-107" fmla="*/ 0 w 9977916"/>
              <a:gd name="connsiteY3-108" fmla="*/ 5367516 h 6846806"/>
              <a:gd name="connsiteX4-109" fmla="*/ 2921337 w 9977916"/>
              <a:gd name="connsiteY4-110" fmla="*/ 0 h 6846806"/>
              <a:gd name="connsiteX0-111" fmla="*/ 3144837 w 10201416"/>
              <a:gd name="connsiteY0-112" fmla="*/ 0 h 6827298"/>
              <a:gd name="connsiteX1-113" fmla="*/ 10201416 w 10201416"/>
              <a:gd name="connsiteY1-114" fmla="*/ 3518036 h 6827298"/>
              <a:gd name="connsiteX2-115" fmla="*/ 10196795 w 10201416"/>
              <a:gd name="connsiteY2-116" fmla="*/ 5352097 h 6827298"/>
              <a:gd name="connsiteX3-117" fmla="*/ 0 w 10201416"/>
              <a:gd name="connsiteY3-118" fmla="*/ 5177060 h 6827298"/>
              <a:gd name="connsiteX4-119" fmla="*/ 3144837 w 10201416"/>
              <a:gd name="connsiteY4-120" fmla="*/ 0 h 6827298"/>
              <a:gd name="connsiteX0-121" fmla="*/ 3144837 w 10201416"/>
              <a:gd name="connsiteY0-122" fmla="*/ 0 h 6894009"/>
              <a:gd name="connsiteX1-123" fmla="*/ 10201416 w 10201416"/>
              <a:gd name="connsiteY1-124" fmla="*/ 3518036 h 6894009"/>
              <a:gd name="connsiteX2-125" fmla="*/ 10196795 w 10201416"/>
              <a:gd name="connsiteY2-126" fmla="*/ 5352097 h 6894009"/>
              <a:gd name="connsiteX3-127" fmla="*/ 0 w 10201416"/>
              <a:gd name="connsiteY3-128" fmla="*/ 5177060 h 6894009"/>
              <a:gd name="connsiteX4-129" fmla="*/ 3144837 w 10201416"/>
              <a:gd name="connsiteY4-130" fmla="*/ 0 h 689400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201416" h="6894009">
                <a:moveTo>
                  <a:pt x="3144837" y="0"/>
                </a:moveTo>
                <a:cubicBezTo>
                  <a:pt x="11620512" y="2036125"/>
                  <a:pt x="4921678" y="937247"/>
                  <a:pt x="10201416" y="3518036"/>
                </a:cubicBezTo>
                <a:cubicBezTo>
                  <a:pt x="10201416" y="5911399"/>
                  <a:pt x="10196795" y="2958734"/>
                  <a:pt x="10196795" y="5352097"/>
                </a:cubicBezTo>
                <a:cubicBezTo>
                  <a:pt x="6897594" y="10805878"/>
                  <a:pt x="3472872" y="-399731"/>
                  <a:pt x="0" y="5177060"/>
                </a:cubicBezTo>
                <a:cubicBezTo>
                  <a:pt x="0" y="2783697"/>
                  <a:pt x="3144837" y="2393363"/>
                  <a:pt x="3144837" y="0"/>
                </a:cubicBezTo>
                <a:close/>
              </a:path>
            </a:pathLst>
          </a:custGeom>
          <a:gradFill flip="none" rotWithShape="1">
            <a:gsLst>
              <a:gs pos="0">
                <a:srgbClr val="E0F9FC"/>
              </a:gs>
              <a:gs pos="100000">
                <a:srgbClr val="A2F3FC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78757" y="1939969"/>
            <a:ext cx="5633917" cy="4230961"/>
          </a:xfrm>
          <a:prstGeom prst="rect">
            <a:avLst/>
          </a:prstGeom>
        </p:spPr>
      </p:pic>
      <p:sp>
        <p:nvSpPr>
          <p:cNvPr id="24" name="矩形: 圆角 23"/>
          <p:cNvSpPr/>
          <p:nvPr/>
        </p:nvSpPr>
        <p:spPr>
          <a:xfrm>
            <a:off x="1104900" y="3020770"/>
            <a:ext cx="2076450" cy="3150160"/>
          </a:xfrm>
          <a:prstGeom prst="roundRect">
            <a:avLst/>
          </a:prstGeom>
          <a:noFill/>
          <a:ln w="38100">
            <a:solidFill>
              <a:srgbClr val="5ED4F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矩形: 圆角 24"/>
          <p:cNvSpPr/>
          <p:nvPr/>
        </p:nvSpPr>
        <p:spPr>
          <a:xfrm>
            <a:off x="3956760" y="3020770"/>
            <a:ext cx="2076450" cy="3150160"/>
          </a:xfrm>
          <a:prstGeom prst="roundRect">
            <a:avLst/>
          </a:prstGeom>
          <a:noFill/>
          <a:ln w="38100">
            <a:solidFill>
              <a:srgbClr val="5ED4F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1418705" y="4365017"/>
            <a:ext cx="1569660" cy="46166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5400" spc="300">
                <a:solidFill>
                  <a:schemeClr val="tx1">
                    <a:lumMod val="75000"/>
                    <a:lumOff val="2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defRPr>
            </a:lvl1pPr>
          </a:lstStyle>
          <a:p>
            <a:pPr algn="ctr"/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输入标题</a:t>
            </a:r>
            <a:endParaRPr lang="ko-KR" altLang="en-US" sz="24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1369818" y="4780813"/>
            <a:ext cx="1643117" cy="1476430"/>
          </a:xfrm>
          <a:prstGeom prst="rect">
            <a:avLst/>
          </a:prstGeom>
          <a:noFill/>
          <a:ln w="0">
            <a:noFill/>
          </a:ln>
        </p:spPr>
        <p:txBody>
          <a:bodyPr vert="horz" wrap="square" lIns="89535" tIns="46355" rIns="89535" bIns="46355" numCol="1" anchor="t">
            <a:spAutoFit/>
          </a:bodyPr>
          <a:lstStyle>
            <a:defPPr>
              <a:defRPr lang="zh-CN"/>
            </a:defPPr>
            <a:lvl1pPr>
              <a:lnSpc>
                <a:spcPts val="2200"/>
              </a:lnSpc>
              <a:defRPr sz="1400">
                <a:solidFill>
                  <a:srgbClr val="333333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defRPr>
            </a:lvl1pPr>
          </a:lstStyle>
          <a:p>
            <a:pPr algn="ctr"/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I'm just a sunflower, waiting for belong to me only sunshine.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28" name="图形 27"/>
          <p:cNvPicPr>
            <a:picLocks noChangeAspect="1"/>
          </p:cNvPicPr>
          <p:nvPr/>
        </p:nvPicPr>
        <p:blipFill>
          <a:blip r:embed="rId2" cstate="screen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820913" y="3582796"/>
            <a:ext cx="380991" cy="500731"/>
          </a:xfrm>
          <a:prstGeom prst="rect">
            <a:avLst/>
          </a:prstGeom>
        </p:spPr>
      </p:pic>
      <p:pic>
        <p:nvPicPr>
          <p:cNvPr id="29" name="图形 28"/>
          <p:cNvPicPr>
            <a:picLocks noChangeAspect="1"/>
          </p:cNvPicPr>
          <p:nvPr/>
        </p:nvPicPr>
        <p:blipFill>
          <a:blip r:embed="rId4" cstate="screen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912194" y="3582796"/>
            <a:ext cx="500731" cy="500731"/>
          </a:xfrm>
          <a:prstGeom prst="rect">
            <a:avLst/>
          </a:prstGeom>
        </p:spPr>
      </p:pic>
      <p:sp>
        <p:nvSpPr>
          <p:cNvPr id="30" name="文本框 29"/>
          <p:cNvSpPr txBox="1"/>
          <p:nvPr/>
        </p:nvSpPr>
        <p:spPr>
          <a:xfrm>
            <a:off x="4225220" y="4365017"/>
            <a:ext cx="1569660" cy="46166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5400" spc="300">
                <a:solidFill>
                  <a:schemeClr val="tx1">
                    <a:lumMod val="75000"/>
                    <a:lumOff val="2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defRPr>
            </a:lvl1pPr>
          </a:lstStyle>
          <a:p>
            <a:pPr algn="ctr"/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输入标题</a:t>
            </a:r>
            <a:endParaRPr lang="ko-KR" altLang="en-US" sz="24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4196087" y="4802261"/>
            <a:ext cx="1632405" cy="1476430"/>
          </a:xfrm>
          <a:prstGeom prst="rect">
            <a:avLst/>
          </a:prstGeom>
          <a:noFill/>
          <a:ln w="0">
            <a:noFill/>
          </a:ln>
        </p:spPr>
        <p:txBody>
          <a:bodyPr vert="horz" wrap="square" lIns="89535" tIns="46355" rIns="89535" bIns="46355" numCol="1" anchor="t">
            <a:spAutoFit/>
          </a:bodyPr>
          <a:lstStyle>
            <a:defPPr>
              <a:defRPr lang="zh-CN"/>
            </a:defPPr>
            <a:lvl1pPr>
              <a:lnSpc>
                <a:spcPts val="2200"/>
              </a:lnSpc>
              <a:defRPr sz="1400">
                <a:solidFill>
                  <a:srgbClr val="333333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defRPr>
            </a:lvl1pPr>
          </a:lstStyle>
          <a:p>
            <a:pPr algn="ctr"/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I'm just a sunflower, waiting for belong to me only sunshine.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32" name="PA-组合 27"/>
          <p:cNvGrpSpPr/>
          <p:nvPr>
            <p:custDataLst>
              <p:tags r:id="rId6"/>
            </p:custDataLst>
          </p:nvPr>
        </p:nvGrpSpPr>
        <p:grpSpPr>
          <a:xfrm>
            <a:off x="1028700" y="557580"/>
            <a:ext cx="5481182" cy="1625885"/>
            <a:chOff x="5935066" y="4486172"/>
            <a:chExt cx="5481182" cy="1625885"/>
          </a:xfrm>
        </p:grpSpPr>
        <p:sp>
          <p:nvSpPr>
            <p:cNvPr id="33" name="PA-文本框 6"/>
            <p:cNvSpPr txBox="1"/>
            <p:nvPr>
              <p:custDataLst>
                <p:tags r:id="rId7"/>
              </p:custDataLst>
            </p:nvPr>
          </p:nvSpPr>
          <p:spPr>
            <a:xfrm>
              <a:off x="5949287" y="4486172"/>
              <a:ext cx="2846100" cy="951030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algn="ctr">
                <a:defRPr sz="2400" spc="30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</a:defRPr>
              </a:lvl1pPr>
            </a:lstStyle>
            <a:p>
              <a:pPr algn="l">
                <a:lnSpc>
                  <a:spcPts val="3500"/>
                </a:lnSpc>
              </a:pPr>
              <a:r>
                <a:rPr lang="zh-CN" altLang="en-US" sz="3200" dirty="0">
                  <a:latin typeface="+mn-lt"/>
                  <a:ea typeface="+mn-ea"/>
                  <a:cs typeface="+mn-ea"/>
                  <a:sym typeface="+mn-lt"/>
                </a:rPr>
                <a:t>金融理财</a:t>
              </a:r>
              <a:endParaRPr lang="en-US" sz="3200" dirty="0">
                <a:latin typeface="+mn-lt"/>
                <a:ea typeface="+mn-ea"/>
                <a:cs typeface="+mn-ea"/>
                <a:sym typeface="+mn-lt"/>
              </a:endParaRPr>
            </a:p>
            <a:p>
              <a:pPr algn="l">
                <a:lnSpc>
                  <a:spcPts val="3500"/>
                </a:lnSpc>
              </a:pPr>
              <a:r>
                <a:rPr lang="en-US" altLang="zh-CN" dirty="0">
                  <a:latin typeface="+mn-lt"/>
                  <a:ea typeface="+mn-ea"/>
                  <a:cs typeface="+mn-ea"/>
                  <a:sym typeface="+mn-lt"/>
                </a:rPr>
                <a:t>MANAGEMENT</a:t>
              </a:r>
              <a:endParaRPr lang="en-US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4" name="PA-文本框 42"/>
            <p:cNvSpPr txBox="1"/>
            <p:nvPr>
              <p:custDataLst>
                <p:tags r:id="rId8"/>
              </p:custDataLst>
            </p:nvPr>
          </p:nvSpPr>
          <p:spPr>
            <a:xfrm>
              <a:off x="5935066" y="5483295"/>
              <a:ext cx="5481182" cy="628762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defTabSz="457200">
                <a:lnSpc>
                  <a:spcPct val="130000"/>
                </a:lnSpc>
                <a:defRPr sz="1400">
                  <a:solidFill>
                    <a:schemeClr val="bg1">
                      <a:lumMod val="50000"/>
                    </a:schemeClr>
                  </a:solidFill>
                  <a:latin typeface="Source Han Sans CN Normal" panose="020B0400000000000000" pitchFamily="34" charset="-128"/>
                  <a:ea typeface="Source Han Sans CN Normal" panose="020B0400000000000000" pitchFamily="34" charset="-128"/>
                </a:defRPr>
              </a:lvl1pPr>
            </a:lstStyle>
            <a:p>
              <a:pPr>
                <a:lnSpc>
                  <a:spcPts val="2200"/>
                </a:lnSpc>
              </a:pPr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Gentle to have, but not compromise, I want to be in quiet, not strong. The life most of the time.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14:conveyor dir="l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000"/>
                            </p:stCondLst>
                            <p:childTnLst>
                              <p:par>
                                <p:cTn id="5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4" grpId="0" animBg="1"/>
      <p:bldP spid="25" grpId="0" animBg="1"/>
      <p:bldP spid="26" grpId="0"/>
      <p:bldP spid="27" grpId="0"/>
      <p:bldP spid="30" grpId="0"/>
      <p:bldP spid="3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-17416"/>
            <a:ext cx="12201236" cy="6884220"/>
          </a:xfrm>
          <a:prstGeom prst="rect">
            <a:avLst/>
          </a:prstGeom>
          <a:pattFill prst="wdUpDiag">
            <a:fgClr>
              <a:srgbClr val="F7F7F7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Oval 5"/>
          <p:cNvSpPr/>
          <p:nvPr/>
        </p:nvSpPr>
        <p:spPr>
          <a:xfrm>
            <a:off x="3965859" y="1749055"/>
            <a:ext cx="940139" cy="940139"/>
          </a:xfrm>
          <a:prstGeom prst="ellipse">
            <a:avLst/>
          </a:prstGeom>
          <a:gradFill flip="none" rotWithShape="1">
            <a:gsLst>
              <a:gs pos="99000">
                <a:srgbClr val="5B87E9"/>
              </a:gs>
              <a:gs pos="0">
                <a:srgbClr val="5ED4F1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 dirty="0">
              <a:cs typeface="+mn-ea"/>
              <a:sym typeface="+mn-lt"/>
            </a:endParaRPr>
          </a:p>
        </p:txBody>
      </p:sp>
      <p:sp>
        <p:nvSpPr>
          <p:cNvPr id="5" name="Oval 7"/>
          <p:cNvSpPr/>
          <p:nvPr/>
        </p:nvSpPr>
        <p:spPr>
          <a:xfrm>
            <a:off x="7579916" y="1749055"/>
            <a:ext cx="940139" cy="940139"/>
          </a:xfrm>
          <a:prstGeom prst="ellipse">
            <a:avLst/>
          </a:prstGeom>
          <a:gradFill flip="none" rotWithShape="1">
            <a:gsLst>
              <a:gs pos="99000">
                <a:srgbClr val="5B87E9"/>
              </a:gs>
              <a:gs pos="0">
                <a:srgbClr val="5ED4F1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 dirty="0">
              <a:cs typeface="+mn-ea"/>
              <a:sym typeface="+mn-lt"/>
            </a:endParaRPr>
          </a:p>
        </p:txBody>
      </p:sp>
      <p:sp>
        <p:nvSpPr>
          <p:cNvPr id="7" name="Oval 4"/>
          <p:cNvSpPr/>
          <p:nvPr/>
        </p:nvSpPr>
        <p:spPr>
          <a:xfrm>
            <a:off x="1796144" y="1386367"/>
            <a:ext cx="1665514" cy="1665514"/>
          </a:xfrm>
          <a:prstGeom prst="ellipse">
            <a:avLst/>
          </a:prstGeom>
          <a:gradFill flip="none" rotWithShape="1">
            <a:gsLst>
              <a:gs pos="0">
                <a:srgbClr val="E0F9FC"/>
              </a:gs>
              <a:gs pos="100000">
                <a:srgbClr val="A2F3FC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 dirty="0">
              <a:cs typeface="+mn-ea"/>
              <a:sym typeface="+mn-lt"/>
            </a:endParaRPr>
          </a:p>
        </p:txBody>
      </p:sp>
      <p:sp>
        <p:nvSpPr>
          <p:cNvPr id="16" name="Oval 6"/>
          <p:cNvSpPr/>
          <p:nvPr/>
        </p:nvSpPr>
        <p:spPr>
          <a:xfrm>
            <a:off x="5410201" y="1386367"/>
            <a:ext cx="1665514" cy="1665514"/>
          </a:xfrm>
          <a:prstGeom prst="ellipse">
            <a:avLst/>
          </a:prstGeom>
          <a:gradFill flip="none" rotWithShape="1">
            <a:gsLst>
              <a:gs pos="0">
                <a:srgbClr val="E0F9FC"/>
              </a:gs>
              <a:gs pos="100000">
                <a:srgbClr val="A2F3FC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 dirty="0">
              <a:cs typeface="+mn-ea"/>
              <a:sym typeface="+mn-lt"/>
            </a:endParaRPr>
          </a:p>
        </p:txBody>
      </p:sp>
      <p:sp>
        <p:nvSpPr>
          <p:cNvPr id="25" name="Oval 8"/>
          <p:cNvSpPr/>
          <p:nvPr/>
        </p:nvSpPr>
        <p:spPr>
          <a:xfrm>
            <a:off x="9024257" y="1386367"/>
            <a:ext cx="1665514" cy="1665514"/>
          </a:xfrm>
          <a:prstGeom prst="ellipse">
            <a:avLst/>
          </a:prstGeom>
          <a:gradFill flip="none" rotWithShape="1">
            <a:gsLst>
              <a:gs pos="0">
                <a:srgbClr val="E0F9FC"/>
              </a:gs>
              <a:gs pos="100000">
                <a:srgbClr val="A2F3FC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 dirty="0">
              <a:cs typeface="+mn-ea"/>
              <a:sym typeface="+mn-lt"/>
            </a:endParaRPr>
          </a:p>
        </p:txBody>
      </p:sp>
      <p:sp>
        <p:nvSpPr>
          <p:cNvPr id="33" name="L-Shape 44"/>
          <p:cNvSpPr/>
          <p:nvPr/>
        </p:nvSpPr>
        <p:spPr>
          <a:xfrm rot="13500000">
            <a:off x="3639396" y="2147740"/>
            <a:ext cx="142766" cy="142766"/>
          </a:xfrm>
          <a:prstGeom prst="corner">
            <a:avLst>
              <a:gd name="adj1" fmla="val 20588"/>
              <a:gd name="adj2" fmla="val 20589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4" name="L-Shape 45"/>
          <p:cNvSpPr/>
          <p:nvPr/>
        </p:nvSpPr>
        <p:spPr>
          <a:xfrm rot="13500000">
            <a:off x="5054057" y="2147740"/>
            <a:ext cx="142766" cy="142766"/>
          </a:xfrm>
          <a:prstGeom prst="corner">
            <a:avLst>
              <a:gd name="adj1" fmla="val 20588"/>
              <a:gd name="adj2" fmla="val 20589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5" name="L-Shape 46"/>
          <p:cNvSpPr/>
          <p:nvPr/>
        </p:nvSpPr>
        <p:spPr>
          <a:xfrm rot="13500000">
            <a:off x="7234660" y="2147741"/>
            <a:ext cx="142766" cy="142766"/>
          </a:xfrm>
          <a:prstGeom prst="corner">
            <a:avLst>
              <a:gd name="adj1" fmla="val 20588"/>
              <a:gd name="adj2" fmla="val 20589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6" name="L-Shape 47"/>
          <p:cNvSpPr/>
          <p:nvPr/>
        </p:nvSpPr>
        <p:spPr>
          <a:xfrm rot="13500000">
            <a:off x="8654811" y="2147741"/>
            <a:ext cx="142766" cy="142766"/>
          </a:xfrm>
          <a:prstGeom prst="corner">
            <a:avLst>
              <a:gd name="adj1" fmla="val 20588"/>
              <a:gd name="adj2" fmla="val 20589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2" y="5473417"/>
            <a:ext cx="12191995" cy="1394782"/>
            <a:chOff x="2" y="5460717"/>
            <a:chExt cx="12191995" cy="1394782"/>
          </a:xfrm>
        </p:grpSpPr>
        <p:sp>
          <p:nvSpPr>
            <p:cNvPr id="38" name="任意多边形: 形状 32"/>
            <p:cNvSpPr/>
            <p:nvPr/>
          </p:nvSpPr>
          <p:spPr bwMode="auto">
            <a:xfrm>
              <a:off x="2" y="5600195"/>
              <a:ext cx="1995053" cy="1255304"/>
            </a:xfrm>
            <a:custGeom>
              <a:avLst/>
              <a:gdLst>
                <a:gd name="connsiteX0" fmla="*/ 734800 w 2671913"/>
                <a:gd name="connsiteY0" fmla="*/ 173 h 1732232"/>
                <a:gd name="connsiteX1" fmla="*/ 1905760 w 2671913"/>
                <a:gd name="connsiteY1" fmla="*/ 927976 h 1732232"/>
                <a:gd name="connsiteX2" fmla="*/ 2658162 w 2671913"/>
                <a:gd name="connsiteY2" fmla="*/ 1723008 h 1732232"/>
                <a:gd name="connsiteX3" fmla="*/ 2671913 w 2671913"/>
                <a:gd name="connsiteY3" fmla="*/ 1732232 h 1732232"/>
                <a:gd name="connsiteX4" fmla="*/ 0 w 2671913"/>
                <a:gd name="connsiteY4" fmla="*/ 1732232 h 1732232"/>
                <a:gd name="connsiteX5" fmla="*/ 0 w 2671913"/>
                <a:gd name="connsiteY5" fmla="*/ 264113 h 1732232"/>
                <a:gd name="connsiteX6" fmla="*/ 26610 w 2671913"/>
                <a:gd name="connsiteY6" fmla="*/ 241096 h 1732232"/>
                <a:gd name="connsiteX7" fmla="*/ 577515 w 2671913"/>
                <a:gd name="connsiteY7" fmla="*/ 10911 h 1732232"/>
                <a:gd name="connsiteX8" fmla="*/ 631334 w 2671913"/>
                <a:gd name="connsiteY8" fmla="*/ 8764 h 1732232"/>
                <a:gd name="connsiteX9" fmla="*/ 734800 w 2671913"/>
                <a:gd name="connsiteY9" fmla="*/ 173 h 1732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71913" h="1732232">
                  <a:moveTo>
                    <a:pt x="734800" y="173"/>
                  </a:moveTo>
                  <a:cubicBezTo>
                    <a:pt x="933795" y="5005"/>
                    <a:pt x="1395559" y="116148"/>
                    <a:pt x="1905760" y="927976"/>
                  </a:cubicBezTo>
                  <a:cubicBezTo>
                    <a:pt x="1905760" y="927976"/>
                    <a:pt x="2373848" y="1513356"/>
                    <a:pt x="2658162" y="1723008"/>
                  </a:cubicBezTo>
                  <a:lnTo>
                    <a:pt x="2671913" y="1732232"/>
                  </a:lnTo>
                  <a:lnTo>
                    <a:pt x="0" y="1732232"/>
                  </a:lnTo>
                  <a:lnTo>
                    <a:pt x="0" y="264113"/>
                  </a:lnTo>
                  <a:lnTo>
                    <a:pt x="26610" y="241096"/>
                  </a:lnTo>
                  <a:cubicBezTo>
                    <a:pt x="136034" y="152692"/>
                    <a:pt x="328604" y="31046"/>
                    <a:pt x="577515" y="10911"/>
                  </a:cubicBezTo>
                  <a:cubicBezTo>
                    <a:pt x="596890" y="10911"/>
                    <a:pt x="614112" y="8764"/>
                    <a:pt x="631334" y="8764"/>
                  </a:cubicBezTo>
                  <a:cubicBezTo>
                    <a:pt x="631334" y="8764"/>
                    <a:pt x="668469" y="-1438"/>
                    <a:pt x="734800" y="173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E0F9FC"/>
                </a:gs>
                <a:gs pos="100000">
                  <a:srgbClr val="A2F3F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sp>
          <p:nvSpPr>
            <p:cNvPr id="39" name="任意多边形: 形状 32"/>
            <p:cNvSpPr/>
            <p:nvPr/>
          </p:nvSpPr>
          <p:spPr bwMode="auto">
            <a:xfrm flipH="1">
              <a:off x="9975272" y="5460717"/>
              <a:ext cx="2216725" cy="1394782"/>
            </a:xfrm>
            <a:custGeom>
              <a:avLst/>
              <a:gdLst>
                <a:gd name="connsiteX0" fmla="*/ 734800 w 2671913"/>
                <a:gd name="connsiteY0" fmla="*/ 173 h 1732232"/>
                <a:gd name="connsiteX1" fmla="*/ 1905760 w 2671913"/>
                <a:gd name="connsiteY1" fmla="*/ 927976 h 1732232"/>
                <a:gd name="connsiteX2" fmla="*/ 2658162 w 2671913"/>
                <a:gd name="connsiteY2" fmla="*/ 1723008 h 1732232"/>
                <a:gd name="connsiteX3" fmla="*/ 2671913 w 2671913"/>
                <a:gd name="connsiteY3" fmla="*/ 1732232 h 1732232"/>
                <a:gd name="connsiteX4" fmla="*/ 0 w 2671913"/>
                <a:gd name="connsiteY4" fmla="*/ 1732232 h 1732232"/>
                <a:gd name="connsiteX5" fmla="*/ 0 w 2671913"/>
                <a:gd name="connsiteY5" fmla="*/ 264113 h 1732232"/>
                <a:gd name="connsiteX6" fmla="*/ 26610 w 2671913"/>
                <a:gd name="connsiteY6" fmla="*/ 241096 h 1732232"/>
                <a:gd name="connsiteX7" fmla="*/ 577515 w 2671913"/>
                <a:gd name="connsiteY7" fmla="*/ 10911 h 1732232"/>
                <a:gd name="connsiteX8" fmla="*/ 631334 w 2671913"/>
                <a:gd name="connsiteY8" fmla="*/ 8764 h 1732232"/>
                <a:gd name="connsiteX9" fmla="*/ 734800 w 2671913"/>
                <a:gd name="connsiteY9" fmla="*/ 173 h 1732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71913" h="1732232">
                  <a:moveTo>
                    <a:pt x="734800" y="173"/>
                  </a:moveTo>
                  <a:cubicBezTo>
                    <a:pt x="933795" y="5005"/>
                    <a:pt x="1395559" y="116148"/>
                    <a:pt x="1905760" y="927976"/>
                  </a:cubicBezTo>
                  <a:cubicBezTo>
                    <a:pt x="1905760" y="927976"/>
                    <a:pt x="2373848" y="1513356"/>
                    <a:pt x="2658162" y="1723008"/>
                  </a:cubicBezTo>
                  <a:lnTo>
                    <a:pt x="2671913" y="1732232"/>
                  </a:lnTo>
                  <a:lnTo>
                    <a:pt x="0" y="1732232"/>
                  </a:lnTo>
                  <a:lnTo>
                    <a:pt x="0" y="264113"/>
                  </a:lnTo>
                  <a:lnTo>
                    <a:pt x="26610" y="241096"/>
                  </a:lnTo>
                  <a:cubicBezTo>
                    <a:pt x="136034" y="152692"/>
                    <a:pt x="328604" y="31046"/>
                    <a:pt x="577515" y="10911"/>
                  </a:cubicBezTo>
                  <a:cubicBezTo>
                    <a:pt x="596890" y="10911"/>
                    <a:pt x="614112" y="8764"/>
                    <a:pt x="631334" y="8764"/>
                  </a:cubicBezTo>
                  <a:cubicBezTo>
                    <a:pt x="631334" y="8764"/>
                    <a:pt x="668469" y="-1438"/>
                    <a:pt x="734800" y="173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E0F9FC"/>
                </a:gs>
                <a:gs pos="100000">
                  <a:srgbClr val="A2F3F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2" name="PA-组合 27"/>
          <p:cNvGrpSpPr/>
          <p:nvPr>
            <p:custDataLst>
              <p:tags r:id="rId1"/>
            </p:custDataLst>
          </p:nvPr>
        </p:nvGrpSpPr>
        <p:grpSpPr>
          <a:xfrm>
            <a:off x="1205852" y="3249351"/>
            <a:ext cx="2846100" cy="2168261"/>
            <a:chOff x="5725444" y="4486172"/>
            <a:chExt cx="2846100" cy="2168261"/>
          </a:xfrm>
        </p:grpSpPr>
        <p:sp>
          <p:nvSpPr>
            <p:cNvPr id="43" name="PA-文本框 6"/>
            <p:cNvSpPr txBox="1"/>
            <p:nvPr>
              <p:custDataLst>
                <p:tags r:id="rId2"/>
              </p:custDataLst>
            </p:nvPr>
          </p:nvSpPr>
          <p:spPr>
            <a:xfrm>
              <a:off x="5725444" y="4486172"/>
              <a:ext cx="2846100" cy="951030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algn="ctr">
                <a:defRPr sz="2400" spc="30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</a:defRPr>
              </a:lvl1pPr>
            </a:lstStyle>
            <a:p>
              <a:pPr>
                <a:lnSpc>
                  <a:spcPts val="3500"/>
                </a:lnSpc>
              </a:pPr>
              <a:r>
                <a:rPr lang="zh-CN" altLang="en-US" sz="3200" dirty="0">
                  <a:latin typeface="+mn-lt"/>
                  <a:ea typeface="+mn-ea"/>
                  <a:cs typeface="+mn-ea"/>
                  <a:sym typeface="+mn-lt"/>
                </a:rPr>
                <a:t>金融理财</a:t>
              </a:r>
              <a:endParaRPr lang="en-US" sz="3200" dirty="0">
                <a:latin typeface="+mn-lt"/>
                <a:ea typeface="+mn-ea"/>
                <a:cs typeface="+mn-ea"/>
                <a:sym typeface="+mn-lt"/>
              </a:endParaRPr>
            </a:p>
            <a:p>
              <a:pPr>
                <a:lnSpc>
                  <a:spcPts val="3500"/>
                </a:lnSpc>
              </a:pPr>
              <a:r>
                <a:rPr lang="en-US" altLang="zh-CN" dirty="0">
                  <a:latin typeface="+mn-lt"/>
                  <a:ea typeface="+mn-ea"/>
                  <a:cs typeface="+mn-ea"/>
                  <a:sym typeface="+mn-lt"/>
                </a:rPr>
                <a:t>MANAGEMENT</a:t>
              </a:r>
              <a:endParaRPr lang="en-US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4" name="PA-文本框 42"/>
            <p:cNvSpPr txBox="1"/>
            <p:nvPr>
              <p:custDataLst>
                <p:tags r:id="rId3"/>
              </p:custDataLst>
            </p:nvPr>
          </p:nvSpPr>
          <p:spPr>
            <a:xfrm>
              <a:off x="5838494" y="5461414"/>
              <a:ext cx="2619997" cy="1193019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defTabSz="457200">
                <a:lnSpc>
                  <a:spcPct val="130000"/>
                </a:lnSpc>
                <a:defRPr sz="1400">
                  <a:solidFill>
                    <a:schemeClr val="bg1">
                      <a:lumMod val="50000"/>
                    </a:schemeClr>
                  </a:solidFill>
                  <a:latin typeface="Source Han Sans CN Normal" panose="020B0400000000000000" pitchFamily="34" charset="-128"/>
                  <a:ea typeface="Source Han Sans CN Normal" panose="020B0400000000000000" pitchFamily="34" charset="-128"/>
                </a:defRPr>
              </a:lvl1pPr>
            </a:lstStyle>
            <a:p>
              <a:pPr algn="ctr">
                <a:lnSpc>
                  <a:spcPts val="2200"/>
                </a:lnSpc>
              </a:pPr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Gentle to have, but not compromise, I want to be in quiet, not strong. The life most of the time.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5" name="PA-组合 27"/>
          <p:cNvGrpSpPr/>
          <p:nvPr>
            <p:custDataLst>
              <p:tags r:id="rId4"/>
            </p:custDataLst>
          </p:nvPr>
        </p:nvGrpSpPr>
        <p:grpSpPr>
          <a:xfrm>
            <a:off x="4819909" y="3249351"/>
            <a:ext cx="2846100" cy="2168261"/>
            <a:chOff x="5725444" y="4486172"/>
            <a:chExt cx="2846100" cy="2168261"/>
          </a:xfrm>
        </p:grpSpPr>
        <p:sp>
          <p:nvSpPr>
            <p:cNvPr id="46" name="PA-文本框 6"/>
            <p:cNvSpPr txBox="1"/>
            <p:nvPr>
              <p:custDataLst>
                <p:tags r:id="rId5"/>
              </p:custDataLst>
            </p:nvPr>
          </p:nvSpPr>
          <p:spPr>
            <a:xfrm>
              <a:off x="5725444" y="4486172"/>
              <a:ext cx="2846100" cy="951030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algn="ctr">
                <a:defRPr sz="2400" spc="30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</a:defRPr>
              </a:lvl1pPr>
            </a:lstStyle>
            <a:p>
              <a:pPr>
                <a:lnSpc>
                  <a:spcPts val="3500"/>
                </a:lnSpc>
              </a:pPr>
              <a:r>
                <a:rPr lang="zh-CN" altLang="en-US" sz="3200" dirty="0">
                  <a:latin typeface="+mn-lt"/>
                  <a:ea typeface="+mn-ea"/>
                  <a:cs typeface="+mn-ea"/>
                  <a:sym typeface="+mn-lt"/>
                </a:rPr>
                <a:t>金融理财</a:t>
              </a:r>
              <a:endParaRPr lang="en-US" sz="3200" dirty="0">
                <a:latin typeface="+mn-lt"/>
                <a:ea typeface="+mn-ea"/>
                <a:cs typeface="+mn-ea"/>
                <a:sym typeface="+mn-lt"/>
              </a:endParaRPr>
            </a:p>
            <a:p>
              <a:pPr>
                <a:lnSpc>
                  <a:spcPts val="3500"/>
                </a:lnSpc>
              </a:pPr>
              <a:r>
                <a:rPr lang="en-US" altLang="zh-CN" dirty="0">
                  <a:latin typeface="+mn-lt"/>
                  <a:ea typeface="+mn-ea"/>
                  <a:cs typeface="+mn-ea"/>
                  <a:sym typeface="+mn-lt"/>
                </a:rPr>
                <a:t>MANAGEMENT</a:t>
              </a:r>
              <a:endParaRPr lang="en-US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7" name="PA-文本框 42"/>
            <p:cNvSpPr txBox="1"/>
            <p:nvPr>
              <p:custDataLst>
                <p:tags r:id="rId6"/>
              </p:custDataLst>
            </p:nvPr>
          </p:nvSpPr>
          <p:spPr>
            <a:xfrm>
              <a:off x="5838494" y="5461414"/>
              <a:ext cx="2619997" cy="1193019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defTabSz="457200">
                <a:lnSpc>
                  <a:spcPct val="130000"/>
                </a:lnSpc>
                <a:defRPr sz="1400">
                  <a:solidFill>
                    <a:schemeClr val="bg1">
                      <a:lumMod val="50000"/>
                    </a:schemeClr>
                  </a:solidFill>
                  <a:latin typeface="Source Han Sans CN Normal" panose="020B0400000000000000" pitchFamily="34" charset="-128"/>
                  <a:ea typeface="Source Han Sans CN Normal" panose="020B0400000000000000" pitchFamily="34" charset="-128"/>
                </a:defRPr>
              </a:lvl1pPr>
            </a:lstStyle>
            <a:p>
              <a:pPr algn="ctr">
                <a:lnSpc>
                  <a:spcPts val="2200"/>
                </a:lnSpc>
              </a:pPr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Gentle to have, but not compromise, I want to be in quiet, not strong. The life most of the time.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8" name="PA-组合 27"/>
          <p:cNvGrpSpPr/>
          <p:nvPr>
            <p:custDataLst>
              <p:tags r:id="rId7"/>
            </p:custDataLst>
          </p:nvPr>
        </p:nvGrpSpPr>
        <p:grpSpPr>
          <a:xfrm>
            <a:off x="8398652" y="3249351"/>
            <a:ext cx="2846100" cy="2168261"/>
            <a:chOff x="5725444" y="4486172"/>
            <a:chExt cx="2846100" cy="2168261"/>
          </a:xfrm>
        </p:grpSpPr>
        <p:sp>
          <p:nvSpPr>
            <p:cNvPr id="49" name="PA-文本框 6"/>
            <p:cNvSpPr txBox="1"/>
            <p:nvPr>
              <p:custDataLst>
                <p:tags r:id="rId8"/>
              </p:custDataLst>
            </p:nvPr>
          </p:nvSpPr>
          <p:spPr>
            <a:xfrm>
              <a:off x="5725444" y="4486172"/>
              <a:ext cx="2846100" cy="951030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algn="ctr">
                <a:defRPr sz="2400" spc="30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</a:defRPr>
              </a:lvl1pPr>
            </a:lstStyle>
            <a:p>
              <a:pPr>
                <a:lnSpc>
                  <a:spcPts val="3500"/>
                </a:lnSpc>
              </a:pPr>
              <a:r>
                <a:rPr lang="zh-CN" altLang="en-US" sz="3200" dirty="0">
                  <a:latin typeface="+mn-lt"/>
                  <a:ea typeface="+mn-ea"/>
                  <a:cs typeface="+mn-ea"/>
                  <a:sym typeface="+mn-lt"/>
                </a:rPr>
                <a:t>金融理财</a:t>
              </a:r>
              <a:endParaRPr lang="en-US" sz="3200" dirty="0">
                <a:latin typeface="+mn-lt"/>
                <a:ea typeface="+mn-ea"/>
                <a:cs typeface="+mn-ea"/>
                <a:sym typeface="+mn-lt"/>
              </a:endParaRPr>
            </a:p>
            <a:p>
              <a:pPr>
                <a:lnSpc>
                  <a:spcPts val="3500"/>
                </a:lnSpc>
              </a:pPr>
              <a:r>
                <a:rPr lang="en-US" altLang="zh-CN" dirty="0">
                  <a:latin typeface="+mn-lt"/>
                  <a:ea typeface="+mn-ea"/>
                  <a:cs typeface="+mn-ea"/>
                  <a:sym typeface="+mn-lt"/>
                </a:rPr>
                <a:t>MANAGEMENT</a:t>
              </a:r>
              <a:endParaRPr lang="en-US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0" name="PA-文本框 42"/>
            <p:cNvSpPr txBox="1"/>
            <p:nvPr>
              <p:custDataLst>
                <p:tags r:id="rId9"/>
              </p:custDataLst>
            </p:nvPr>
          </p:nvSpPr>
          <p:spPr>
            <a:xfrm>
              <a:off x="5838494" y="5461414"/>
              <a:ext cx="2619997" cy="1193019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defTabSz="457200">
                <a:lnSpc>
                  <a:spcPct val="130000"/>
                </a:lnSpc>
                <a:defRPr sz="1400">
                  <a:solidFill>
                    <a:schemeClr val="bg1">
                      <a:lumMod val="50000"/>
                    </a:schemeClr>
                  </a:solidFill>
                  <a:latin typeface="Source Han Sans CN Normal" panose="020B0400000000000000" pitchFamily="34" charset="-128"/>
                  <a:ea typeface="Source Han Sans CN Normal" panose="020B0400000000000000" pitchFamily="34" charset="-128"/>
                </a:defRPr>
              </a:lvl1pPr>
            </a:lstStyle>
            <a:p>
              <a:pPr algn="ctr">
                <a:lnSpc>
                  <a:spcPts val="2200"/>
                </a:lnSpc>
              </a:pPr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Gentle to have, but not compromise, I want to be in quiet, not strong. The life most of the time.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pic>
        <p:nvPicPr>
          <p:cNvPr id="2" name="图形 1"/>
          <p:cNvPicPr>
            <a:picLocks noChangeAspect="1"/>
          </p:cNvPicPr>
          <p:nvPr/>
        </p:nvPicPr>
        <p:blipFill>
          <a:blip r:embed="rId10" cstate="screen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9507764" y="1880367"/>
            <a:ext cx="690336" cy="673899"/>
          </a:xfrm>
          <a:prstGeom prst="rect">
            <a:avLst/>
          </a:prstGeom>
        </p:spPr>
      </p:pic>
      <p:pic>
        <p:nvPicPr>
          <p:cNvPr id="51" name="图形 50"/>
          <p:cNvPicPr>
            <a:picLocks noChangeAspect="1"/>
          </p:cNvPicPr>
          <p:nvPr/>
        </p:nvPicPr>
        <p:blipFill>
          <a:blip r:embed="rId12" cstate="screen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5909070" y="1743950"/>
            <a:ext cx="685800" cy="876300"/>
          </a:xfrm>
          <a:prstGeom prst="rect">
            <a:avLst/>
          </a:prstGeom>
        </p:spPr>
      </p:pic>
      <p:pic>
        <p:nvPicPr>
          <p:cNvPr id="52" name="图形 51"/>
          <p:cNvPicPr>
            <a:picLocks noChangeAspect="1"/>
          </p:cNvPicPr>
          <p:nvPr/>
        </p:nvPicPr>
        <p:blipFill>
          <a:blip r:embed="rId14" cstate="screen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2245032" y="1811316"/>
            <a:ext cx="781050" cy="7429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14:prism isInverted="1" isContent="1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7" grpId="0" animBg="1"/>
      <p:bldP spid="16" grpId="0" animBg="1"/>
      <p:bldP spid="25" grpId="0" animBg="1"/>
      <p:bldP spid="33" grpId="0" animBg="1"/>
      <p:bldP spid="34" grpId="0" animBg="1"/>
      <p:bldP spid="35" grpId="0" animBg="1"/>
      <p:bldP spid="3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-17416"/>
            <a:ext cx="12201236" cy="6884220"/>
          </a:xfrm>
          <a:prstGeom prst="rect">
            <a:avLst/>
          </a:prstGeom>
          <a:pattFill prst="wdUpDiag">
            <a:fgClr>
              <a:srgbClr val="F7F7F7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圆角矩形 15"/>
          <p:cNvSpPr/>
          <p:nvPr/>
        </p:nvSpPr>
        <p:spPr>
          <a:xfrm rot="1887239">
            <a:off x="-2493388" y="476490"/>
            <a:ext cx="8151423" cy="3836408"/>
          </a:xfrm>
          <a:prstGeom prst="roundRect">
            <a:avLst>
              <a:gd name="adj" fmla="val 50000"/>
            </a:avLst>
          </a:prstGeom>
          <a:blipFill dpi="0" rotWithShape="0">
            <a:blip r:embed="rId1" cstate="screen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043707" y="4657622"/>
            <a:ext cx="8765115" cy="984209"/>
            <a:chOff x="3043707" y="4657622"/>
            <a:chExt cx="8765115" cy="984209"/>
          </a:xfrm>
        </p:grpSpPr>
        <p:sp>
          <p:nvSpPr>
            <p:cNvPr id="6" name="PA-圆角矩形 2"/>
            <p:cNvSpPr/>
            <p:nvPr>
              <p:custDataLst>
                <p:tags r:id="rId2"/>
              </p:custDataLst>
            </p:nvPr>
          </p:nvSpPr>
          <p:spPr>
            <a:xfrm>
              <a:off x="3043707" y="4657622"/>
              <a:ext cx="8765115" cy="984209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99000">
                  <a:srgbClr val="5B87E9"/>
                </a:gs>
                <a:gs pos="0">
                  <a:srgbClr val="5ED4F1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7" name="PA-文本框 42"/>
            <p:cNvSpPr txBox="1"/>
            <p:nvPr>
              <p:custDataLst>
                <p:tags r:id="rId3"/>
              </p:custDataLst>
            </p:nvPr>
          </p:nvSpPr>
          <p:spPr>
            <a:xfrm>
              <a:off x="6559548" y="4829766"/>
              <a:ext cx="4576355" cy="628762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defTabSz="457200">
                <a:lnSpc>
                  <a:spcPts val="2200"/>
                </a:lnSpc>
                <a:defRPr sz="1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</a:defRPr>
              </a:lvl1pPr>
            </a:lstStyle>
            <a:p>
              <a:r>
                <a:rPr lang="en-US" altLang="zh-CN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The life most of the time, commitments equals to constrain, reluctantly we yearn for bound.</a:t>
              </a:r>
              <a:endParaRPr lang="id-ID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" name="PA-形状 2955"/>
            <p:cNvSpPr/>
            <p:nvPr>
              <p:custDataLst>
                <p:tags r:id="rId4"/>
              </p:custDataLst>
            </p:nvPr>
          </p:nvSpPr>
          <p:spPr>
            <a:xfrm>
              <a:off x="3988821" y="4982115"/>
              <a:ext cx="357467" cy="3574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7673"/>
                  </a:moveTo>
                  <a:cubicBezTo>
                    <a:pt x="10529" y="17673"/>
                    <a:pt x="10309" y="17892"/>
                    <a:pt x="10309" y="18164"/>
                  </a:cubicBezTo>
                  <a:lnTo>
                    <a:pt x="10309" y="21109"/>
                  </a:lnTo>
                  <a:cubicBezTo>
                    <a:pt x="10309" y="21380"/>
                    <a:pt x="10529" y="21600"/>
                    <a:pt x="10800" y="21600"/>
                  </a:cubicBezTo>
                  <a:cubicBezTo>
                    <a:pt x="11071" y="21600"/>
                    <a:pt x="11291" y="21380"/>
                    <a:pt x="11291" y="21109"/>
                  </a:cubicBezTo>
                  <a:lnTo>
                    <a:pt x="11291" y="18164"/>
                  </a:lnTo>
                  <a:cubicBezTo>
                    <a:pt x="11291" y="17892"/>
                    <a:pt x="11071" y="17673"/>
                    <a:pt x="10800" y="17673"/>
                  </a:cubicBezTo>
                  <a:moveTo>
                    <a:pt x="10800" y="15709"/>
                  </a:moveTo>
                  <a:cubicBezTo>
                    <a:pt x="8089" y="15709"/>
                    <a:pt x="5891" y="13511"/>
                    <a:pt x="5891" y="10800"/>
                  </a:cubicBezTo>
                  <a:cubicBezTo>
                    <a:pt x="5891" y="8088"/>
                    <a:pt x="8089" y="5891"/>
                    <a:pt x="10800" y="5891"/>
                  </a:cubicBezTo>
                  <a:cubicBezTo>
                    <a:pt x="13511" y="5891"/>
                    <a:pt x="15709" y="8088"/>
                    <a:pt x="15709" y="10800"/>
                  </a:cubicBezTo>
                  <a:cubicBezTo>
                    <a:pt x="15709" y="13511"/>
                    <a:pt x="13511" y="15709"/>
                    <a:pt x="10800" y="15709"/>
                  </a:cubicBezTo>
                  <a:moveTo>
                    <a:pt x="10800" y="4909"/>
                  </a:moveTo>
                  <a:cubicBezTo>
                    <a:pt x="7547" y="4909"/>
                    <a:pt x="4909" y="7547"/>
                    <a:pt x="4909" y="10800"/>
                  </a:cubicBezTo>
                  <a:cubicBezTo>
                    <a:pt x="4909" y="14054"/>
                    <a:pt x="7547" y="16691"/>
                    <a:pt x="10800" y="16691"/>
                  </a:cubicBezTo>
                  <a:cubicBezTo>
                    <a:pt x="14053" y="16691"/>
                    <a:pt x="16691" y="14054"/>
                    <a:pt x="16691" y="10800"/>
                  </a:cubicBezTo>
                  <a:cubicBezTo>
                    <a:pt x="16691" y="7547"/>
                    <a:pt x="14053" y="4909"/>
                    <a:pt x="10800" y="4909"/>
                  </a:cubicBezTo>
                  <a:moveTo>
                    <a:pt x="16354" y="15660"/>
                  </a:moveTo>
                  <a:cubicBezTo>
                    <a:pt x="16162" y="15468"/>
                    <a:pt x="15851" y="15468"/>
                    <a:pt x="15659" y="15660"/>
                  </a:cubicBezTo>
                  <a:cubicBezTo>
                    <a:pt x="15468" y="15851"/>
                    <a:pt x="15468" y="16163"/>
                    <a:pt x="15659" y="16354"/>
                  </a:cubicBezTo>
                  <a:lnTo>
                    <a:pt x="17742" y="18437"/>
                  </a:lnTo>
                  <a:cubicBezTo>
                    <a:pt x="17934" y="18629"/>
                    <a:pt x="18245" y="18629"/>
                    <a:pt x="18437" y="18437"/>
                  </a:cubicBezTo>
                  <a:cubicBezTo>
                    <a:pt x="18628" y="18245"/>
                    <a:pt x="18628" y="17934"/>
                    <a:pt x="18437" y="17743"/>
                  </a:cubicBezTo>
                  <a:cubicBezTo>
                    <a:pt x="18437" y="17743"/>
                    <a:pt x="16354" y="15660"/>
                    <a:pt x="16354" y="15660"/>
                  </a:cubicBezTo>
                  <a:close/>
                  <a:moveTo>
                    <a:pt x="21109" y="10309"/>
                  </a:moveTo>
                  <a:lnTo>
                    <a:pt x="18164" y="10309"/>
                  </a:lnTo>
                  <a:cubicBezTo>
                    <a:pt x="17893" y="10309"/>
                    <a:pt x="17673" y="10529"/>
                    <a:pt x="17673" y="10800"/>
                  </a:cubicBezTo>
                  <a:cubicBezTo>
                    <a:pt x="17673" y="11071"/>
                    <a:pt x="17893" y="11291"/>
                    <a:pt x="18164" y="11291"/>
                  </a:cubicBezTo>
                  <a:lnTo>
                    <a:pt x="21109" y="11291"/>
                  </a:lnTo>
                  <a:cubicBezTo>
                    <a:pt x="21380" y="11291"/>
                    <a:pt x="21600" y="11071"/>
                    <a:pt x="21600" y="10800"/>
                  </a:cubicBezTo>
                  <a:cubicBezTo>
                    <a:pt x="21600" y="10529"/>
                    <a:pt x="21380" y="10309"/>
                    <a:pt x="21109" y="10309"/>
                  </a:cubicBezTo>
                  <a:moveTo>
                    <a:pt x="5246" y="15660"/>
                  </a:moveTo>
                  <a:lnTo>
                    <a:pt x="3163" y="17743"/>
                  </a:lnTo>
                  <a:cubicBezTo>
                    <a:pt x="2972" y="17934"/>
                    <a:pt x="2972" y="18245"/>
                    <a:pt x="3163" y="18437"/>
                  </a:cubicBezTo>
                  <a:cubicBezTo>
                    <a:pt x="3355" y="18629"/>
                    <a:pt x="3666" y="18629"/>
                    <a:pt x="3858" y="18437"/>
                  </a:cubicBezTo>
                  <a:lnTo>
                    <a:pt x="5941" y="16354"/>
                  </a:lnTo>
                  <a:cubicBezTo>
                    <a:pt x="6132" y="16163"/>
                    <a:pt x="6132" y="15851"/>
                    <a:pt x="5941" y="15660"/>
                  </a:cubicBezTo>
                  <a:cubicBezTo>
                    <a:pt x="5749" y="15468"/>
                    <a:pt x="5438" y="15468"/>
                    <a:pt x="5246" y="15660"/>
                  </a:cubicBezTo>
                  <a:moveTo>
                    <a:pt x="16354" y="5941"/>
                  </a:moveTo>
                  <a:lnTo>
                    <a:pt x="18437" y="3857"/>
                  </a:lnTo>
                  <a:cubicBezTo>
                    <a:pt x="18628" y="3666"/>
                    <a:pt x="18628" y="3355"/>
                    <a:pt x="18437" y="3163"/>
                  </a:cubicBezTo>
                  <a:cubicBezTo>
                    <a:pt x="18245" y="2971"/>
                    <a:pt x="17934" y="2971"/>
                    <a:pt x="17742" y="3163"/>
                  </a:cubicBezTo>
                  <a:lnTo>
                    <a:pt x="15659" y="5247"/>
                  </a:lnTo>
                  <a:cubicBezTo>
                    <a:pt x="15468" y="5437"/>
                    <a:pt x="15468" y="5749"/>
                    <a:pt x="15659" y="5941"/>
                  </a:cubicBezTo>
                  <a:cubicBezTo>
                    <a:pt x="15851" y="6132"/>
                    <a:pt x="16162" y="6132"/>
                    <a:pt x="16354" y="5941"/>
                  </a:cubicBezTo>
                  <a:moveTo>
                    <a:pt x="10800" y="3927"/>
                  </a:moveTo>
                  <a:cubicBezTo>
                    <a:pt x="11071" y="3927"/>
                    <a:pt x="11291" y="3708"/>
                    <a:pt x="11291" y="3436"/>
                  </a:cubicBezTo>
                  <a:lnTo>
                    <a:pt x="11291" y="491"/>
                  </a:lnTo>
                  <a:cubicBezTo>
                    <a:pt x="11291" y="220"/>
                    <a:pt x="11071" y="0"/>
                    <a:pt x="10800" y="0"/>
                  </a:cubicBezTo>
                  <a:cubicBezTo>
                    <a:pt x="10529" y="0"/>
                    <a:pt x="10309" y="220"/>
                    <a:pt x="10309" y="491"/>
                  </a:cubicBezTo>
                  <a:lnTo>
                    <a:pt x="10309" y="3436"/>
                  </a:lnTo>
                  <a:cubicBezTo>
                    <a:pt x="10309" y="3708"/>
                    <a:pt x="10529" y="3927"/>
                    <a:pt x="10800" y="3927"/>
                  </a:cubicBezTo>
                  <a:moveTo>
                    <a:pt x="3927" y="10800"/>
                  </a:moveTo>
                  <a:cubicBezTo>
                    <a:pt x="3927" y="10529"/>
                    <a:pt x="3707" y="10309"/>
                    <a:pt x="3436" y="10309"/>
                  </a:cubicBezTo>
                  <a:lnTo>
                    <a:pt x="491" y="10309"/>
                  </a:lnTo>
                  <a:cubicBezTo>
                    <a:pt x="220" y="10309"/>
                    <a:pt x="0" y="10529"/>
                    <a:pt x="0" y="10800"/>
                  </a:cubicBezTo>
                  <a:cubicBezTo>
                    <a:pt x="0" y="11071"/>
                    <a:pt x="220" y="11291"/>
                    <a:pt x="491" y="11291"/>
                  </a:cubicBezTo>
                  <a:lnTo>
                    <a:pt x="3436" y="11291"/>
                  </a:lnTo>
                  <a:cubicBezTo>
                    <a:pt x="3707" y="11291"/>
                    <a:pt x="3927" y="11071"/>
                    <a:pt x="3927" y="10800"/>
                  </a:cubicBezTo>
                  <a:moveTo>
                    <a:pt x="5246" y="5941"/>
                  </a:moveTo>
                  <a:cubicBezTo>
                    <a:pt x="5438" y="6132"/>
                    <a:pt x="5749" y="6132"/>
                    <a:pt x="5941" y="5941"/>
                  </a:cubicBezTo>
                  <a:cubicBezTo>
                    <a:pt x="6132" y="5749"/>
                    <a:pt x="6132" y="5437"/>
                    <a:pt x="5941" y="5247"/>
                  </a:cubicBezTo>
                  <a:lnTo>
                    <a:pt x="3858" y="3163"/>
                  </a:lnTo>
                  <a:cubicBezTo>
                    <a:pt x="3666" y="2971"/>
                    <a:pt x="3355" y="2971"/>
                    <a:pt x="3163" y="3163"/>
                  </a:cubicBezTo>
                  <a:cubicBezTo>
                    <a:pt x="2972" y="3355"/>
                    <a:pt x="2972" y="3666"/>
                    <a:pt x="3163" y="3857"/>
                  </a:cubicBezTo>
                  <a:cubicBezTo>
                    <a:pt x="3163" y="3857"/>
                    <a:pt x="5246" y="5941"/>
                    <a:pt x="5246" y="5941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noFill/>
              <a:miter lim="400000"/>
            </a:ln>
          </p:spPr>
          <p:txBody>
            <a:bodyPr lIns="19045" tIns="19045" rIns="19045" bIns="19045" anchor="ctr"/>
            <a:lstStyle/>
            <a:p>
              <a:pPr marL="0" marR="0" lvl="0" indent="0" algn="l" defTabSz="228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5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" name="PA-形状 2960"/>
            <p:cNvSpPr/>
            <p:nvPr>
              <p:custDataLst>
                <p:tags r:id="rId5"/>
              </p:custDataLst>
            </p:nvPr>
          </p:nvSpPr>
          <p:spPr>
            <a:xfrm>
              <a:off x="4858090" y="5041514"/>
              <a:ext cx="357511" cy="2599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16" h="21600" extrusionOk="0">
                  <a:moveTo>
                    <a:pt x="17140" y="11946"/>
                  </a:moveTo>
                  <a:cubicBezTo>
                    <a:pt x="15736" y="13192"/>
                    <a:pt x="13853" y="14375"/>
                    <a:pt x="11542" y="15211"/>
                  </a:cubicBezTo>
                  <a:cubicBezTo>
                    <a:pt x="9755" y="15857"/>
                    <a:pt x="7947" y="16197"/>
                    <a:pt x="6315" y="16197"/>
                  </a:cubicBezTo>
                  <a:cubicBezTo>
                    <a:pt x="5843" y="16197"/>
                    <a:pt x="5401" y="16158"/>
                    <a:pt x="4974" y="16102"/>
                  </a:cubicBezTo>
                  <a:cubicBezTo>
                    <a:pt x="4247" y="14590"/>
                    <a:pt x="3822" y="12766"/>
                    <a:pt x="3822" y="10800"/>
                  </a:cubicBezTo>
                  <a:cubicBezTo>
                    <a:pt x="3822" y="5581"/>
                    <a:pt x="6815" y="1350"/>
                    <a:pt x="10508" y="1350"/>
                  </a:cubicBezTo>
                  <a:cubicBezTo>
                    <a:pt x="14201" y="1350"/>
                    <a:pt x="17194" y="5581"/>
                    <a:pt x="17194" y="10800"/>
                  </a:cubicBezTo>
                  <a:cubicBezTo>
                    <a:pt x="17194" y="11189"/>
                    <a:pt x="17172" y="11570"/>
                    <a:pt x="17140" y="11946"/>
                  </a:cubicBezTo>
                  <a:moveTo>
                    <a:pt x="10508" y="20250"/>
                  </a:moveTo>
                  <a:cubicBezTo>
                    <a:pt x="8681" y="20250"/>
                    <a:pt x="7028" y="19212"/>
                    <a:pt x="5821" y="17534"/>
                  </a:cubicBezTo>
                  <a:cubicBezTo>
                    <a:pt x="5984" y="17541"/>
                    <a:pt x="6147" y="17547"/>
                    <a:pt x="6315" y="17547"/>
                  </a:cubicBezTo>
                  <a:cubicBezTo>
                    <a:pt x="7976" y="17547"/>
                    <a:pt x="9848" y="17215"/>
                    <a:pt x="11778" y="16518"/>
                  </a:cubicBezTo>
                  <a:cubicBezTo>
                    <a:pt x="13697" y="15824"/>
                    <a:pt x="15425" y="14854"/>
                    <a:pt x="16859" y="13742"/>
                  </a:cubicBezTo>
                  <a:cubicBezTo>
                    <a:pt x="15984" y="17519"/>
                    <a:pt x="13473" y="20250"/>
                    <a:pt x="10508" y="20250"/>
                  </a:cubicBezTo>
                  <a:moveTo>
                    <a:pt x="20938" y="6356"/>
                  </a:moveTo>
                  <a:cubicBezTo>
                    <a:pt x="20592" y="4617"/>
                    <a:pt x="19141" y="3452"/>
                    <a:pt x="17072" y="2964"/>
                  </a:cubicBezTo>
                  <a:cubicBezTo>
                    <a:pt x="17380" y="3481"/>
                    <a:pt x="17660" y="4034"/>
                    <a:pt x="17905" y="4620"/>
                  </a:cubicBezTo>
                  <a:cubicBezTo>
                    <a:pt x="19058" y="5088"/>
                    <a:pt x="19838" y="5815"/>
                    <a:pt x="20018" y="6721"/>
                  </a:cubicBezTo>
                  <a:cubicBezTo>
                    <a:pt x="20123" y="7246"/>
                    <a:pt x="20033" y="7861"/>
                    <a:pt x="19752" y="8549"/>
                  </a:cubicBezTo>
                  <a:cubicBezTo>
                    <a:pt x="19449" y="9292"/>
                    <a:pt x="18904" y="10122"/>
                    <a:pt x="18143" y="10958"/>
                  </a:cubicBezTo>
                  <a:cubicBezTo>
                    <a:pt x="18144" y="10905"/>
                    <a:pt x="18149" y="10853"/>
                    <a:pt x="18149" y="10800"/>
                  </a:cubicBezTo>
                  <a:cubicBezTo>
                    <a:pt x="18149" y="4835"/>
                    <a:pt x="14728" y="0"/>
                    <a:pt x="10508" y="0"/>
                  </a:cubicBezTo>
                  <a:cubicBezTo>
                    <a:pt x="6288" y="0"/>
                    <a:pt x="2867" y="4835"/>
                    <a:pt x="2867" y="10800"/>
                  </a:cubicBezTo>
                  <a:cubicBezTo>
                    <a:pt x="2867" y="12627"/>
                    <a:pt x="3190" y="14345"/>
                    <a:pt x="3756" y="15853"/>
                  </a:cubicBezTo>
                  <a:cubicBezTo>
                    <a:pt x="2245" y="15418"/>
                    <a:pt x="1209" y="14595"/>
                    <a:pt x="997" y="13528"/>
                  </a:cubicBezTo>
                  <a:cubicBezTo>
                    <a:pt x="893" y="13003"/>
                    <a:pt x="982" y="12389"/>
                    <a:pt x="1263" y="11700"/>
                  </a:cubicBezTo>
                  <a:cubicBezTo>
                    <a:pt x="1416" y="11327"/>
                    <a:pt x="1650" y="10926"/>
                    <a:pt x="1922" y="10518"/>
                  </a:cubicBezTo>
                  <a:cubicBezTo>
                    <a:pt x="1933" y="9817"/>
                    <a:pt x="1982" y="9128"/>
                    <a:pt x="2074" y="8461"/>
                  </a:cubicBezTo>
                  <a:cubicBezTo>
                    <a:pt x="528" y="10248"/>
                    <a:pt x="-261" y="12188"/>
                    <a:pt x="78" y="13893"/>
                  </a:cubicBezTo>
                  <a:cubicBezTo>
                    <a:pt x="452" y="15777"/>
                    <a:pt x="2118" y="16988"/>
                    <a:pt x="4465" y="17394"/>
                  </a:cubicBezTo>
                  <a:cubicBezTo>
                    <a:pt x="5863" y="19948"/>
                    <a:pt x="8046" y="21600"/>
                    <a:pt x="10508" y="21600"/>
                  </a:cubicBezTo>
                  <a:cubicBezTo>
                    <a:pt x="14255" y="21600"/>
                    <a:pt x="17365" y="17785"/>
                    <a:pt x="18017" y="12755"/>
                  </a:cubicBezTo>
                  <a:cubicBezTo>
                    <a:pt x="20167" y="10724"/>
                    <a:pt x="21339" y="8374"/>
                    <a:pt x="20938" y="6356"/>
                  </a:cubicBezTo>
                </a:path>
              </a:pathLst>
            </a:custGeom>
            <a:solidFill>
              <a:schemeClr val="bg1"/>
            </a:solidFill>
            <a:ln w="12700">
              <a:noFill/>
              <a:miter lim="400000"/>
            </a:ln>
          </p:spPr>
          <p:txBody>
            <a:bodyPr lIns="19045" tIns="19045" rIns="19045" bIns="19045" anchor="ctr"/>
            <a:lstStyle/>
            <a:p>
              <a:pPr marL="0" marR="0" lvl="0" indent="0" algn="l" defTabSz="228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5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" name="PA-形状 2961"/>
            <p:cNvSpPr/>
            <p:nvPr>
              <p:custDataLst>
                <p:tags r:id="rId6"/>
              </p:custDataLst>
            </p:nvPr>
          </p:nvSpPr>
          <p:spPr>
            <a:xfrm>
              <a:off x="5743184" y="5010126"/>
              <a:ext cx="239605" cy="3294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581" y="20618"/>
                    <a:pt x="1350" y="17422"/>
                    <a:pt x="1350" y="13478"/>
                  </a:cubicBezTo>
                  <a:cubicBezTo>
                    <a:pt x="1350" y="8836"/>
                    <a:pt x="10125" y="1166"/>
                    <a:pt x="10800" y="1166"/>
                  </a:cubicBezTo>
                  <a:cubicBezTo>
                    <a:pt x="11475" y="1166"/>
                    <a:pt x="20250" y="8836"/>
                    <a:pt x="20250" y="13478"/>
                  </a:cubicBezTo>
                  <a:cubicBezTo>
                    <a:pt x="20250" y="17422"/>
                    <a:pt x="16019" y="20618"/>
                    <a:pt x="10800" y="20618"/>
                  </a:cubicBezTo>
                  <a:moveTo>
                    <a:pt x="10800" y="0"/>
                  </a:moveTo>
                  <a:cubicBezTo>
                    <a:pt x="9450" y="0"/>
                    <a:pt x="0" y="8345"/>
                    <a:pt x="0" y="13745"/>
                  </a:cubicBezTo>
                  <a:cubicBezTo>
                    <a:pt x="0" y="18083"/>
                    <a:pt x="4836" y="21600"/>
                    <a:pt x="10800" y="21600"/>
                  </a:cubicBezTo>
                  <a:cubicBezTo>
                    <a:pt x="16765" y="21600"/>
                    <a:pt x="21600" y="18083"/>
                    <a:pt x="21600" y="13745"/>
                  </a:cubicBezTo>
                  <a:cubicBezTo>
                    <a:pt x="21600" y="8345"/>
                    <a:pt x="12150" y="0"/>
                    <a:pt x="10800" y="0"/>
                  </a:cubicBezTo>
                  <a:moveTo>
                    <a:pt x="10800" y="18655"/>
                  </a:moveTo>
                  <a:cubicBezTo>
                    <a:pt x="7072" y="18655"/>
                    <a:pt x="4050" y="16456"/>
                    <a:pt x="4050" y="13745"/>
                  </a:cubicBezTo>
                  <a:cubicBezTo>
                    <a:pt x="4050" y="13474"/>
                    <a:pt x="3748" y="13255"/>
                    <a:pt x="3375" y="13255"/>
                  </a:cubicBezTo>
                  <a:cubicBezTo>
                    <a:pt x="3002" y="13255"/>
                    <a:pt x="2700" y="13474"/>
                    <a:pt x="2700" y="13745"/>
                  </a:cubicBezTo>
                  <a:cubicBezTo>
                    <a:pt x="2700" y="16999"/>
                    <a:pt x="6327" y="19636"/>
                    <a:pt x="10800" y="19636"/>
                  </a:cubicBezTo>
                  <a:cubicBezTo>
                    <a:pt x="11173" y="19636"/>
                    <a:pt x="11475" y="19417"/>
                    <a:pt x="11475" y="19145"/>
                  </a:cubicBezTo>
                  <a:cubicBezTo>
                    <a:pt x="11475" y="18875"/>
                    <a:pt x="11173" y="18655"/>
                    <a:pt x="10800" y="18655"/>
                  </a:cubicBezTo>
                </a:path>
              </a:pathLst>
            </a:custGeom>
            <a:solidFill>
              <a:schemeClr val="bg1"/>
            </a:solidFill>
            <a:ln w="12700">
              <a:noFill/>
              <a:miter lim="400000"/>
            </a:ln>
          </p:spPr>
          <p:txBody>
            <a:bodyPr lIns="19045" tIns="19045" rIns="19045" bIns="19045" anchor="ctr"/>
            <a:lstStyle/>
            <a:p>
              <a:pPr marL="0" marR="0" lvl="0" indent="0" algn="l" defTabSz="228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5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14" name="PA-空心符 30"/>
          <p:cNvSpPr>
            <a:spLocks noChangeAspect="1"/>
          </p:cNvSpPr>
          <p:nvPr>
            <p:custDataLst>
              <p:tags r:id="rId7"/>
            </p:custDataLst>
          </p:nvPr>
        </p:nvSpPr>
        <p:spPr>
          <a:xfrm rot="2134792">
            <a:off x="7578892" y="1481747"/>
            <a:ext cx="1196417" cy="1196417"/>
          </a:xfrm>
          <a:prstGeom prst="blockArc">
            <a:avLst>
              <a:gd name="adj1" fmla="val 14033861"/>
              <a:gd name="adj2" fmla="val 1597257"/>
              <a:gd name="adj3" fmla="val 5428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vert="horz" wrap="square" lIns="58053" tIns="29026" rIns="58053" bIns="29026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5" name="PA-空心符 31"/>
          <p:cNvSpPr>
            <a:spLocks noChangeAspect="1"/>
          </p:cNvSpPr>
          <p:nvPr>
            <p:custDataLst>
              <p:tags r:id="rId8"/>
            </p:custDataLst>
          </p:nvPr>
        </p:nvSpPr>
        <p:spPr>
          <a:xfrm rot="14609616">
            <a:off x="7531210" y="1410890"/>
            <a:ext cx="1338134" cy="1338132"/>
          </a:xfrm>
          <a:prstGeom prst="blockArc">
            <a:avLst>
              <a:gd name="adj1" fmla="val 10669547"/>
              <a:gd name="adj2" fmla="val 1623635"/>
              <a:gd name="adj3" fmla="val 14268"/>
            </a:avLst>
          </a:prstGeom>
          <a:gradFill flip="none" rotWithShape="1">
            <a:gsLst>
              <a:gs pos="0">
                <a:srgbClr val="E0F9FC"/>
              </a:gs>
              <a:gs pos="100000">
                <a:srgbClr val="A2F3FC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6" name="PA-文本框 52"/>
          <p:cNvSpPr txBox="1"/>
          <p:nvPr>
            <p:custDataLst>
              <p:tags r:id="rId9"/>
            </p:custDataLst>
          </p:nvPr>
        </p:nvSpPr>
        <p:spPr>
          <a:xfrm>
            <a:off x="7789748" y="1854993"/>
            <a:ext cx="8210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60%</a:t>
            </a: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8" name="PA-空心符 33"/>
          <p:cNvSpPr>
            <a:spLocks noChangeAspect="1"/>
          </p:cNvSpPr>
          <p:nvPr>
            <p:custDataLst>
              <p:tags r:id="rId10"/>
            </p:custDataLst>
          </p:nvPr>
        </p:nvSpPr>
        <p:spPr>
          <a:xfrm rot="9198756">
            <a:off x="9504114" y="1481748"/>
            <a:ext cx="1196417" cy="1196417"/>
          </a:xfrm>
          <a:prstGeom prst="blockArc">
            <a:avLst>
              <a:gd name="adj1" fmla="val 6741740"/>
              <a:gd name="adj2" fmla="val 1597257"/>
              <a:gd name="adj3" fmla="val 5428"/>
            </a:avLst>
          </a:prstGeom>
          <a:solidFill>
            <a:srgbClr val="7F7F7F"/>
          </a:solidFill>
          <a:ln>
            <a:noFill/>
          </a:ln>
        </p:spPr>
        <p:txBody>
          <a:bodyPr vert="horz" wrap="square" lIns="58053" tIns="29026" rIns="58053" bIns="29026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9" name="PA-空心符 34"/>
          <p:cNvSpPr>
            <a:spLocks noChangeAspect="1"/>
          </p:cNvSpPr>
          <p:nvPr>
            <p:custDataLst>
              <p:tags r:id="rId11"/>
            </p:custDataLst>
          </p:nvPr>
        </p:nvSpPr>
        <p:spPr>
          <a:xfrm rot="14609616">
            <a:off x="9428703" y="1410892"/>
            <a:ext cx="1338134" cy="1338132"/>
          </a:xfrm>
          <a:prstGeom prst="blockArc">
            <a:avLst>
              <a:gd name="adj1" fmla="val 17674159"/>
              <a:gd name="adj2" fmla="val 1623635"/>
              <a:gd name="adj3" fmla="val 14268"/>
            </a:avLst>
          </a:prstGeom>
          <a:gradFill flip="none" rotWithShape="1">
            <a:gsLst>
              <a:gs pos="0">
                <a:srgbClr val="E0F9FC"/>
              </a:gs>
              <a:gs pos="100000">
                <a:srgbClr val="A2F3FC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0" name="PA-文本框 240"/>
          <p:cNvSpPr txBox="1"/>
          <p:nvPr>
            <p:custDataLst>
              <p:tags r:id="rId12"/>
            </p:custDataLst>
          </p:nvPr>
        </p:nvSpPr>
        <p:spPr>
          <a:xfrm>
            <a:off x="9687238" y="1854995"/>
            <a:ext cx="8210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25%</a:t>
            </a: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4" name="PA-空心符 30"/>
          <p:cNvSpPr>
            <a:spLocks noChangeAspect="1"/>
          </p:cNvSpPr>
          <p:nvPr>
            <p:custDataLst>
              <p:tags r:id="rId13"/>
            </p:custDataLst>
          </p:nvPr>
        </p:nvSpPr>
        <p:spPr>
          <a:xfrm rot="2134792">
            <a:off x="5753526" y="1481003"/>
            <a:ext cx="1196417" cy="1196417"/>
          </a:xfrm>
          <a:prstGeom prst="blockArc">
            <a:avLst>
              <a:gd name="adj1" fmla="val 14033861"/>
              <a:gd name="adj2" fmla="val 1597257"/>
              <a:gd name="adj3" fmla="val 5428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vert="horz" wrap="square" lIns="58053" tIns="29026" rIns="58053" bIns="29026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5" name="PA-空心符 31"/>
          <p:cNvSpPr>
            <a:spLocks noChangeAspect="1"/>
          </p:cNvSpPr>
          <p:nvPr>
            <p:custDataLst>
              <p:tags r:id="rId14"/>
            </p:custDataLst>
          </p:nvPr>
        </p:nvSpPr>
        <p:spPr>
          <a:xfrm rot="14609616">
            <a:off x="5705844" y="1410146"/>
            <a:ext cx="1338134" cy="1338132"/>
          </a:xfrm>
          <a:prstGeom prst="blockArc">
            <a:avLst>
              <a:gd name="adj1" fmla="val 10669547"/>
              <a:gd name="adj2" fmla="val 5912049"/>
              <a:gd name="adj3" fmla="val 15713"/>
            </a:avLst>
          </a:prstGeom>
          <a:gradFill flip="none" rotWithShape="1">
            <a:gsLst>
              <a:gs pos="0">
                <a:srgbClr val="E0F9FC"/>
              </a:gs>
              <a:gs pos="100000">
                <a:srgbClr val="A2F3FC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6" name="PA-文本框 52"/>
          <p:cNvSpPr txBox="1"/>
          <p:nvPr>
            <p:custDataLst>
              <p:tags r:id="rId15"/>
            </p:custDataLst>
          </p:nvPr>
        </p:nvSpPr>
        <p:spPr>
          <a:xfrm>
            <a:off x="5964381" y="1854249"/>
            <a:ext cx="8210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80%</a:t>
            </a: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8" name="PA-文本框 42"/>
          <p:cNvSpPr txBox="1"/>
          <p:nvPr>
            <p:custDataLst>
              <p:tags r:id="rId16"/>
            </p:custDataLst>
          </p:nvPr>
        </p:nvSpPr>
        <p:spPr>
          <a:xfrm>
            <a:off x="5835216" y="2992698"/>
            <a:ext cx="5278377" cy="62876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defTabSz="457200">
              <a:lnSpc>
                <a:spcPct val="130000"/>
              </a:lnSpc>
              <a:defRPr sz="1400">
                <a:solidFill>
                  <a:schemeClr val="bg1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pPr>
              <a:lnSpc>
                <a:spcPts val="22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Gentle to have, but not compromise, I want to be in quiet, not strong. The life most of the time.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9" name="PA-文本框 42"/>
          <p:cNvSpPr txBox="1"/>
          <p:nvPr>
            <p:custDataLst>
              <p:tags r:id="rId17"/>
            </p:custDataLst>
          </p:nvPr>
        </p:nvSpPr>
        <p:spPr>
          <a:xfrm>
            <a:off x="5857526" y="3775558"/>
            <a:ext cx="5278377" cy="62876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defTabSz="457200">
              <a:lnSpc>
                <a:spcPct val="130000"/>
              </a:lnSpc>
              <a:defRPr sz="1400">
                <a:solidFill>
                  <a:schemeClr val="bg1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pPr>
              <a:lnSpc>
                <a:spcPts val="22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Gentle to have, but not compromise, I want to be in quiet, not strong. The life most of the time.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750" advClick="0" advTm="0">
        <p15:prstTrans prst="peelOff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000"/>
                            </p:stCondLst>
                            <p:childTnLst>
                              <p:par>
                                <p:cTn id="6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4" grpId="0" animBg="1"/>
      <p:bldP spid="15" grpId="0" animBg="1"/>
      <p:bldP spid="16" grpId="0"/>
      <p:bldP spid="18" grpId="0" animBg="1"/>
      <p:bldP spid="19" grpId="0" animBg="1"/>
      <p:bldP spid="20" grpId="0"/>
      <p:bldP spid="24" grpId="0" animBg="1"/>
      <p:bldP spid="25" grpId="0" animBg="1"/>
      <p:bldP spid="26" grpId="0"/>
      <p:bldP spid="28" grpId="0"/>
      <p:bldP spid="2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/>
        </p:nvSpPr>
        <p:spPr>
          <a:xfrm>
            <a:off x="1" y="-17416"/>
            <a:ext cx="12201236" cy="6884220"/>
          </a:xfrm>
          <a:prstGeom prst="rect">
            <a:avLst/>
          </a:prstGeom>
          <a:pattFill prst="wdUpDiag">
            <a:fgClr>
              <a:srgbClr val="F7F7F7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任意多边形: 形状 17"/>
          <p:cNvSpPr/>
          <p:nvPr/>
        </p:nvSpPr>
        <p:spPr>
          <a:xfrm flipH="1">
            <a:off x="3676832" y="-21744"/>
            <a:ext cx="6564354" cy="2693163"/>
          </a:xfrm>
          <a:custGeom>
            <a:avLst/>
            <a:gdLst>
              <a:gd name="connsiteX0" fmla="*/ 3322320 w 3322320"/>
              <a:gd name="connsiteY0" fmla="*/ 0 h 1325880"/>
              <a:gd name="connsiteX1" fmla="*/ 2941320 w 3322320"/>
              <a:gd name="connsiteY1" fmla="*/ 586740 h 1325880"/>
              <a:gd name="connsiteX2" fmla="*/ 2423160 w 3322320"/>
              <a:gd name="connsiteY2" fmla="*/ 990600 h 1325880"/>
              <a:gd name="connsiteX3" fmla="*/ 1874520 w 3322320"/>
              <a:gd name="connsiteY3" fmla="*/ 1150620 h 1325880"/>
              <a:gd name="connsiteX4" fmla="*/ 1219200 w 3322320"/>
              <a:gd name="connsiteY4" fmla="*/ 906780 h 1325880"/>
              <a:gd name="connsiteX5" fmla="*/ 701040 w 3322320"/>
              <a:gd name="connsiteY5" fmla="*/ 1310640 h 1325880"/>
              <a:gd name="connsiteX6" fmla="*/ 281940 w 3322320"/>
              <a:gd name="connsiteY6" fmla="*/ 1325880 h 1325880"/>
              <a:gd name="connsiteX7" fmla="*/ 0 w 3322320"/>
              <a:gd name="connsiteY7" fmla="*/ 982980 h 1325880"/>
              <a:gd name="connsiteX8" fmla="*/ 129540 w 3322320"/>
              <a:gd name="connsiteY8" fmla="*/ 518160 h 1325880"/>
              <a:gd name="connsiteX9" fmla="*/ 480060 w 3322320"/>
              <a:gd name="connsiteY9" fmla="*/ 22860 h 1325880"/>
              <a:gd name="connsiteX10" fmla="*/ 3322320 w 3322320"/>
              <a:gd name="connsiteY10" fmla="*/ 0 h 1325880"/>
              <a:gd name="connsiteX0-1" fmla="*/ 3322320 w 3322320"/>
              <a:gd name="connsiteY0-2" fmla="*/ 0 h 1338777"/>
              <a:gd name="connsiteX1-3" fmla="*/ 2941320 w 3322320"/>
              <a:gd name="connsiteY1-4" fmla="*/ 586740 h 1338777"/>
              <a:gd name="connsiteX2-5" fmla="*/ 2423160 w 3322320"/>
              <a:gd name="connsiteY2-6" fmla="*/ 990600 h 1338777"/>
              <a:gd name="connsiteX3-7" fmla="*/ 1874520 w 3322320"/>
              <a:gd name="connsiteY3-8" fmla="*/ 1150620 h 1338777"/>
              <a:gd name="connsiteX4-9" fmla="*/ 1219200 w 3322320"/>
              <a:gd name="connsiteY4-10" fmla="*/ 906780 h 1338777"/>
              <a:gd name="connsiteX5-11" fmla="*/ 701040 w 3322320"/>
              <a:gd name="connsiteY5-12" fmla="*/ 1310640 h 1338777"/>
              <a:gd name="connsiteX6-13" fmla="*/ 275491 w 3322320"/>
              <a:gd name="connsiteY6-14" fmla="*/ 1338777 h 1338777"/>
              <a:gd name="connsiteX7-15" fmla="*/ 0 w 3322320"/>
              <a:gd name="connsiteY7-16" fmla="*/ 982980 h 1338777"/>
              <a:gd name="connsiteX8-17" fmla="*/ 129540 w 3322320"/>
              <a:gd name="connsiteY8-18" fmla="*/ 518160 h 1338777"/>
              <a:gd name="connsiteX9-19" fmla="*/ 480060 w 3322320"/>
              <a:gd name="connsiteY9-20" fmla="*/ 22860 h 1338777"/>
              <a:gd name="connsiteX10-21" fmla="*/ 3322320 w 3322320"/>
              <a:gd name="connsiteY10-22" fmla="*/ 0 h 1338777"/>
              <a:gd name="connsiteX0-23" fmla="*/ 3322320 w 3322320"/>
              <a:gd name="connsiteY0-24" fmla="*/ 0 h 1356250"/>
              <a:gd name="connsiteX1-25" fmla="*/ 2941320 w 3322320"/>
              <a:gd name="connsiteY1-26" fmla="*/ 586740 h 1356250"/>
              <a:gd name="connsiteX2-27" fmla="*/ 2423160 w 3322320"/>
              <a:gd name="connsiteY2-28" fmla="*/ 990600 h 1356250"/>
              <a:gd name="connsiteX3-29" fmla="*/ 1874520 w 3322320"/>
              <a:gd name="connsiteY3-30" fmla="*/ 1150620 h 1356250"/>
              <a:gd name="connsiteX4-31" fmla="*/ 1219200 w 3322320"/>
              <a:gd name="connsiteY4-32" fmla="*/ 906780 h 1356250"/>
              <a:gd name="connsiteX5-33" fmla="*/ 701040 w 3322320"/>
              <a:gd name="connsiteY5-34" fmla="*/ 1310640 h 1356250"/>
              <a:gd name="connsiteX6-35" fmla="*/ 275491 w 3322320"/>
              <a:gd name="connsiteY6-36" fmla="*/ 1338777 h 1356250"/>
              <a:gd name="connsiteX7-37" fmla="*/ 0 w 3322320"/>
              <a:gd name="connsiteY7-38" fmla="*/ 982980 h 1356250"/>
              <a:gd name="connsiteX8-39" fmla="*/ 129540 w 3322320"/>
              <a:gd name="connsiteY8-40" fmla="*/ 518160 h 1356250"/>
              <a:gd name="connsiteX9-41" fmla="*/ 480060 w 3322320"/>
              <a:gd name="connsiteY9-42" fmla="*/ 22860 h 1356250"/>
              <a:gd name="connsiteX10-43" fmla="*/ 3322320 w 3322320"/>
              <a:gd name="connsiteY10-44" fmla="*/ 0 h 1356250"/>
              <a:gd name="connsiteX0-45" fmla="*/ 3322320 w 3322320"/>
              <a:gd name="connsiteY0-46" fmla="*/ 0 h 1367451"/>
              <a:gd name="connsiteX1-47" fmla="*/ 2941320 w 3322320"/>
              <a:gd name="connsiteY1-48" fmla="*/ 586740 h 1367451"/>
              <a:gd name="connsiteX2-49" fmla="*/ 2423160 w 3322320"/>
              <a:gd name="connsiteY2-50" fmla="*/ 990600 h 1367451"/>
              <a:gd name="connsiteX3-51" fmla="*/ 1874520 w 3322320"/>
              <a:gd name="connsiteY3-52" fmla="*/ 1150620 h 1367451"/>
              <a:gd name="connsiteX4-53" fmla="*/ 1219200 w 3322320"/>
              <a:gd name="connsiteY4-54" fmla="*/ 906780 h 1367451"/>
              <a:gd name="connsiteX5-55" fmla="*/ 701040 w 3322320"/>
              <a:gd name="connsiteY5-56" fmla="*/ 1310640 h 1367451"/>
              <a:gd name="connsiteX6-57" fmla="*/ 275491 w 3322320"/>
              <a:gd name="connsiteY6-58" fmla="*/ 1338777 h 1367451"/>
              <a:gd name="connsiteX7-59" fmla="*/ 0 w 3322320"/>
              <a:gd name="connsiteY7-60" fmla="*/ 982980 h 1367451"/>
              <a:gd name="connsiteX8-61" fmla="*/ 129540 w 3322320"/>
              <a:gd name="connsiteY8-62" fmla="*/ 518160 h 1367451"/>
              <a:gd name="connsiteX9-63" fmla="*/ 480060 w 3322320"/>
              <a:gd name="connsiteY9-64" fmla="*/ 22860 h 1367451"/>
              <a:gd name="connsiteX10-65" fmla="*/ 3322320 w 3322320"/>
              <a:gd name="connsiteY10-66" fmla="*/ 0 h 1367451"/>
              <a:gd name="connsiteX0-67" fmla="*/ 3322320 w 3322320"/>
              <a:gd name="connsiteY0-68" fmla="*/ 0 h 1367451"/>
              <a:gd name="connsiteX1-69" fmla="*/ 2941320 w 3322320"/>
              <a:gd name="connsiteY1-70" fmla="*/ 586740 h 1367451"/>
              <a:gd name="connsiteX2-71" fmla="*/ 2423160 w 3322320"/>
              <a:gd name="connsiteY2-72" fmla="*/ 990600 h 1367451"/>
              <a:gd name="connsiteX3-73" fmla="*/ 1874520 w 3322320"/>
              <a:gd name="connsiteY3-74" fmla="*/ 1150620 h 1367451"/>
              <a:gd name="connsiteX4-75" fmla="*/ 1219200 w 3322320"/>
              <a:gd name="connsiteY4-76" fmla="*/ 906780 h 1367451"/>
              <a:gd name="connsiteX5-77" fmla="*/ 701040 w 3322320"/>
              <a:gd name="connsiteY5-78" fmla="*/ 1310640 h 1367451"/>
              <a:gd name="connsiteX6-79" fmla="*/ 275491 w 3322320"/>
              <a:gd name="connsiteY6-80" fmla="*/ 1338777 h 1367451"/>
              <a:gd name="connsiteX7-81" fmla="*/ 0 w 3322320"/>
              <a:gd name="connsiteY7-82" fmla="*/ 982980 h 1367451"/>
              <a:gd name="connsiteX8-83" fmla="*/ 129540 w 3322320"/>
              <a:gd name="connsiteY8-84" fmla="*/ 518160 h 1367451"/>
              <a:gd name="connsiteX9-85" fmla="*/ 480060 w 3322320"/>
              <a:gd name="connsiteY9-86" fmla="*/ 22860 h 1367451"/>
              <a:gd name="connsiteX10-87" fmla="*/ 3322320 w 3322320"/>
              <a:gd name="connsiteY10-88" fmla="*/ 0 h 1367451"/>
              <a:gd name="connsiteX0-89" fmla="*/ 3322320 w 3322320"/>
              <a:gd name="connsiteY0-90" fmla="*/ 0 h 1367451"/>
              <a:gd name="connsiteX1-91" fmla="*/ 2941320 w 3322320"/>
              <a:gd name="connsiteY1-92" fmla="*/ 586740 h 1367451"/>
              <a:gd name="connsiteX2-93" fmla="*/ 2423160 w 3322320"/>
              <a:gd name="connsiteY2-94" fmla="*/ 990600 h 1367451"/>
              <a:gd name="connsiteX3-95" fmla="*/ 1874520 w 3322320"/>
              <a:gd name="connsiteY3-96" fmla="*/ 1150620 h 1367451"/>
              <a:gd name="connsiteX4-97" fmla="*/ 1219200 w 3322320"/>
              <a:gd name="connsiteY4-98" fmla="*/ 906780 h 1367451"/>
              <a:gd name="connsiteX5-99" fmla="*/ 701040 w 3322320"/>
              <a:gd name="connsiteY5-100" fmla="*/ 1310640 h 1367451"/>
              <a:gd name="connsiteX6-101" fmla="*/ 275491 w 3322320"/>
              <a:gd name="connsiteY6-102" fmla="*/ 1338777 h 1367451"/>
              <a:gd name="connsiteX7-103" fmla="*/ 0 w 3322320"/>
              <a:gd name="connsiteY7-104" fmla="*/ 982980 h 1367451"/>
              <a:gd name="connsiteX8-105" fmla="*/ 129540 w 3322320"/>
              <a:gd name="connsiteY8-106" fmla="*/ 518160 h 1367451"/>
              <a:gd name="connsiteX9-107" fmla="*/ 480060 w 3322320"/>
              <a:gd name="connsiteY9-108" fmla="*/ 22860 h 1367451"/>
              <a:gd name="connsiteX10-109" fmla="*/ 3322320 w 3322320"/>
              <a:gd name="connsiteY10-110" fmla="*/ 0 h 1367451"/>
              <a:gd name="connsiteX0-111" fmla="*/ 3328348 w 3328348"/>
              <a:gd name="connsiteY0-112" fmla="*/ 0 h 1367451"/>
              <a:gd name="connsiteX1-113" fmla="*/ 2947348 w 3328348"/>
              <a:gd name="connsiteY1-114" fmla="*/ 586740 h 1367451"/>
              <a:gd name="connsiteX2-115" fmla="*/ 2429188 w 3328348"/>
              <a:gd name="connsiteY2-116" fmla="*/ 990600 h 1367451"/>
              <a:gd name="connsiteX3-117" fmla="*/ 1880548 w 3328348"/>
              <a:gd name="connsiteY3-118" fmla="*/ 1150620 h 1367451"/>
              <a:gd name="connsiteX4-119" fmla="*/ 1225228 w 3328348"/>
              <a:gd name="connsiteY4-120" fmla="*/ 906780 h 1367451"/>
              <a:gd name="connsiteX5-121" fmla="*/ 707068 w 3328348"/>
              <a:gd name="connsiteY5-122" fmla="*/ 1310640 h 1367451"/>
              <a:gd name="connsiteX6-123" fmla="*/ 281519 w 3328348"/>
              <a:gd name="connsiteY6-124" fmla="*/ 1338777 h 1367451"/>
              <a:gd name="connsiteX7-125" fmla="*/ 6028 w 3328348"/>
              <a:gd name="connsiteY7-126" fmla="*/ 982980 h 1367451"/>
              <a:gd name="connsiteX8-127" fmla="*/ 135568 w 3328348"/>
              <a:gd name="connsiteY8-128" fmla="*/ 518160 h 1367451"/>
              <a:gd name="connsiteX9-129" fmla="*/ 486088 w 3328348"/>
              <a:gd name="connsiteY9-130" fmla="*/ 22860 h 1367451"/>
              <a:gd name="connsiteX10-131" fmla="*/ 3328348 w 3328348"/>
              <a:gd name="connsiteY10-132" fmla="*/ 0 h 1367451"/>
              <a:gd name="connsiteX0-133" fmla="*/ 3330964 w 3330964"/>
              <a:gd name="connsiteY0-134" fmla="*/ 0 h 1367451"/>
              <a:gd name="connsiteX1-135" fmla="*/ 2949964 w 3330964"/>
              <a:gd name="connsiteY1-136" fmla="*/ 586740 h 1367451"/>
              <a:gd name="connsiteX2-137" fmla="*/ 2431804 w 3330964"/>
              <a:gd name="connsiteY2-138" fmla="*/ 990600 h 1367451"/>
              <a:gd name="connsiteX3-139" fmla="*/ 1883164 w 3330964"/>
              <a:gd name="connsiteY3-140" fmla="*/ 1150620 h 1367451"/>
              <a:gd name="connsiteX4-141" fmla="*/ 1227844 w 3330964"/>
              <a:gd name="connsiteY4-142" fmla="*/ 906780 h 1367451"/>
              <a:gd name="connsiteX5-143" fmla="*/ 709684 w 3330964"/>
              <a:gd name="connsiteY5-144" fmla="*/ 1310640 h 1367451"/>
              <a:gd name="connsiteX6-145" fmla="*/ 284135 w 3330964"/>
              <a:gd name="connsiteY6-146" fmla="*/ 1338777 h 1367451"/>
              <a:gd name="connsiteX7-147" fmla="*/ 8644 w 3330964"/>
              <a:gd name="connsiteY7-148" fmla="*/ 982980 h 1367451"/>
              <a:gd name="connsiteX8-149" fmla="*/ 93045 w 3330964"/>
              <a:gd name="connsiteY8-150" fmla="*/ 482694 h 1367451"/>
              <a:gd name="connsiteX9-151" fmla="*/ 488704 w 3330964"/>
              <a:gd name="connsiteY9-152" fmla="*/ 22860 h 1367451"/>
              <a:gd name="connsiteX10-153" fmla="*/ 3330964 w 3330964"/>
              <a:gd name="connsiteY10-154" fmla="*/ 0 h 1367451"/>
              <a:gd name="connsiteX0-155" fmla="*/ 3330964 w 3330964"/>
              <a:gd name="connsiteY0-156" fmla="*/ 0 h 1367451"/>
              <a:gd name="connsiteX1-157" fmla="*/ 2949964 w 3330964"/>
              <a:gd name="connsiteY1-158" fmla="*/ 586740 h 1367451"/>
              <a:gd name="connsiteX2-159" fmla="*/ 2431804 w 3330964"/>
              <a:gd name="connsiteY2-160" fmla="*/ 990600 h 1367451"/>
              <a:gd name="connsiteX3-161" fmla="*/ 1883164 w 3330964"/>
              <a:gd name="connsiteY3-162" fmla="*/ 1150620 h 1367451"/>
              <a:gd name="connsiteX4-163" fmla="*/ 1227844 w 3330964"/>
              <a:gd name="connsiteY4-164" fmla="*/ 906780 h 1367451"/>
              <a:gd name="connsiteX5-165" fmla="*/ 709684 w 3330964"/>
              <a:gd name="connsiteY5-166" fmla="*/ 1310640 h 1367451"/>
              <a:gd name="connsiteX6-167" fmla="*/ 284135 w 3330964"/>
              <a:gd name="connsiteY6-168" fmla="*/ 1338777 h 1367451"/>
              <a:gd name="connsiteX7-169" fmla="*/ 8644 w 3330964"/>
              <a:gd name="connsiteY7-170" fmla="*/ 982980 h 1367451"/>
              <a:gd name="connsiteX8-171" fmla="*/ 93045 w 3330964"/>
              <a:gd name="connsiteY8-172" fmla="*/ 482694 h 1367451"/>
              <a:gd name="connsiteX9-173" fmla="*/ 488704 w 3330964"/>
              <a:gd name="connsiteY9-174" fmla="*/ 22860 h 1367451"/>
              <a:gd name="connsiteX10-175" fmla="*/ 3330964 w 3330964"/>
              <a:gd name="connsiteY10-176" fmla="*/ 0 h 1367451"/>
              <a:gd name="connsiteX0-177" fmla="*/ 3330964 w 3330964"/>
              <a:gd name="connsiteY0-178" fmla="*/ 0 h 1367451"/>
              <a:gd name="connsiteX1-179" fmla="*/ 2949964 w 3330964"/>
              <a:gd name="connsiteY1-180" fmla="*/ 586740 h 1367451"/>
              <a:gd name="connsiteX2-181" fmla="*/ 2431804 w 3330964"/>
              <a:gd name="connsiteY2-182" fmla="*/ 990600 h 1367451"/>
              <a:gd name="connsiteX3-183" fmla="*/ 1883164 w 3330964"/>
              <a:gd name="connsiteY3-184" fmla="*/ 1150620 h 1367451"/>
              <a:gd name="connsiteX4-185" fmla="*/ 1227844 w 3330964"/>
              <a:gd name="connsiteY4-186" fmla="*/ 906780 h 1367451"/>
              <a:gd name="connsiteX5-187" fmla="*/ 709684 w 3330964"/>
              <a:gd name="connsiteY5-188" fmla="*/ 1310640 h 1367451"/>
              <a:gd name="connsiteX6-189" fmla="*/ 284135 w 3330964"/>
              <a:gd name="connsiteY6-190" fmla="*/ 1338777 h 1367451"/>
              <a:gd name="connsiteX7-191" fmla="*/ 8644 w 3330964"/>
              <a:gd name="connsiteY7-192" fmla="*/ 982980 h 1367451"/>
              <a:gd name="connsiteX8-193" fmla="*/ 93045 w 3330964"/>
              <a:gd name="connsiteY8-194" fmla="*/ 482694 h 1367451"/>
              <a:gd name="connsiteX9-195" fmla="*/ 488704 w 3330964"/>
              <a:gd name="connsiteY9-196" fmla="*/ 22860 h 1367451"/>
              <a:gd name="connsiteX10-197" fmla="*/ 3330964 w 3330964"/>
              <a:gd name="connsiteY10-198" fmla="*/ 0 h 1367451"/>
              <a:gd name="connsiteX0-199" fmla="*/ 3330964 w 3330964"/>
              <a:gd name="connsiteY0-200" fmla="*/ 0 h 1367451"/>
              <a:gd name="connsiteX1-201" fmla="*/ 2949964 w 3330964"/>
              <a:gd name="connsiteY1-202" fmla="*/ 586740 h 1367451"/>
              <a:gd name="connsiteX2-203" fmla="*/ 2431804 w 3330964"/>
              <a:gd name="connsiteY2-204" fmla="*/ 990600 h 1367451"/>
              <a:gd name="connsiteX3-205" fmla="*/ 1883164 w 3330964"/>
              <a:gd name="connsiteY3-206" fmla="*/ 1150620 h 1367451"/>
              <a:gd name="connsiteX4-207" fmla="*/ 1227844 w 3330964"/>
              <a:gd name="connsiteY4-208" fmla="*/ 906780 h 1367451"/>
              <a:gd name="connsiteX5-209" fmla="*/ 709684 w 3330964"/>
              <a:gd name="connsiteY5-210" fmla="*/ 1310640 h 1367451"/>
              <a:gd name="connsiteX6-211" fmla="*/ 284135 w 3330964"/>
              <a:gd name="connsiteY6-212" fmla="*/ 1338777 h 1367451"/>
              <a:gd name="connsiteX7-213" fmla="*/ 8644 w 3330964"/>
              <a:gd name="connsiteY7-214" fmla="*/ 982980 h 1367451"/>
              <a:gd name="connsiteX8-215" fmla="*/ 93045 w 3330964"/>
              <a:gd name="connsiteY8-216" fmla="*/ 482694 h 1367451"/>
              <a:gd name="connsiteX9-217" fmla="*/ 488704 w 3330964"/>
              <a:gd name="connsiteY9-218" fmla="*/ 22860 h 1367451"/>
              <a:gd name="connsiteX10-219" fmla="*/ 3330964 w 3330964"/>
              <a:gd name="connsiteY10-220" fmla="*/ 0 h 1367451"/>
              <a:gd name="connsiteX0-221" fmla="*/ 3330964 w 3330964"/>
              <a:gd name="connsiteY0-222" fmla="*/ 0 h 1367451"/>
              <a:gd name="connsiteX1-223" fmla="*/ 2949964 w 3330964"/>
              <a:gd name="connsiteY1-224" fmla="*/ 586740 h 1367451"/>
              <a:gd name="connsiteX2-225" fmla="*/ 2431804 w 3330964"/>
              <a:gd name="connsiteY2-226" fmla="*/ 990600 h 1367451"/>
              <a:gd name="connsiteX3-227" fmla="*/ 1883164 w 3330964"/>
              <a:gd name="connsiteY3-228" fmla="*/ 1150620 h 1367451"/>
              <a:gd name="connsiteX4-229" fmla="*/ 1227844 w 3330964"/>
              <a:gd name="connsiteY4-230" fmla="*/ 906780 h 1367451"/>
              <a:gd name="connsiteX5-231" fmla="*/ 709684 w 3330964"/>
              <a:gd name="connsiteY5-232" fmla="*/ 1310640 h 1367451"/>
              <a:gd name="connsiteX6-233" fmla="*/ 284135 w 3330964"/>
              <a:gd name="connsiteY6-234" fmla="*/ 1338777 h 1367451"/>
              <a:gd name="connsiteX7-235" fmla="*/ 8644 w 3330964"/>
              <a:gd name="connsiteY7-236" fmla="*/ 982980 h 1367451"/>
              <a:gd name="connsiteX8-237" fmla="*/ 93045 w 3330964"/>
              <a:gd name="connsiteY8-238" fmla="*/ 482694 h 1367451"/>
              <a:gd name="connsiteX9-239" fmla="*/ 488704 w 3330964"/>
              <a:gd name="connsiteY9-240" fmla="*/ 22860 h 1367451"/>
              <a:gd name="connsiteX10-241" fmla="*/ 3330964 w 3330964"/>
              <a:gd name="connsiteY10-242" fmla="*/ 0 h 1367451"/>
              <a:gd name="connsiteX0-243" fmla="*/ 3330964 w 3330964"/>
              <a:gd name="connsiteY0-244" fmla="*/ 0 h 1367451"/>
              <a:gd name="connsiteX1-245" fmla="*/ 2949964 w 3330964"/>
              <a:gd name="connsiteY1-246" fmla="*/ 586740 h 1367451"/>
              <a:gd name="connsiteX2-247" fmla="*/ 2431804 w 3330964"/>
              <a:gd name="connsiteY2-248" fmla="*/ 990600 h 1367451"/>
              <a:gd name="connsiteX3-249" fmla="*/ 1883164 w 3330964"/>
              <a:gd name="connsiteY3-250" fmla="*/ 1150620 h 1367451"/>
              <a:gd name="connsiteX4-251" fmla="*/ 1227844 w 3330964"/>
              <a:gd name="connsiteY4-252" fmla="*/ 906780 h 1367451"/>
              <a:gd name="connsiteX5-253" fmla="*/ 709684 w 3330964"/>
              <a:gd name="connsiteY5-254" fmla="*/ 1310640 h 1367451"/>
              <a:gd name="connsiteX6-255" fmla="*/ 284135 w 3330964"/>
              <a:gd name="connsiteY6-256" fmla="*/ 1338777 h 1367451"/>
              <a:gd name="connsiteX7-257" fmla="*/ 8644 w 3330964"/>
              <a:gd name="connsiteY7-258" fmla="*/ 982980 h 1367451"/>
              <a:gd name="connsiteX8-259" fmla="*/ 93045 w 3330964"/>
              <a:gd name="connsiteY8-260" fmla="*/ 482694 h 1367451"/>
              <a:gd name="connsiteX9-261" fmla="*/ 488704 w 3330964"/>
              <a:gd name="connsiteY9-262" fmla="*/ 22860 h 1367451"/>
              <a:gd name="connsiteX10-263" fmla="*/ 3330964 w 3330964"/>
              <a:gd name="connsiteY10-264" fmla="*/ 0 h 1367451"/>
              <a:gd name="connsiteX0-265" fmla="*/ 3330964 w 3330964"/>
              <a:gd name="connsiteY0-266" fmla="*/ 0 h 1367451"/>
              <a:gd name="connsiteX1-267" fmla="*/ 2949964 w 3330964"/>
              <a:gd name="connsiteY1-268" fmla="*/ 586740 h 1367451"/>
              <a:gd name="connsiteX2-269" fmla="*/ 2431804 w 3330964"/>
              <a:gd name="connsiteY2-270" fmla="*/ 990600 h 1367451"/>
              <a:gd name="connsiteX3-271" fmla="*/ 1883164 w 3330964"/>
              <a:gd name="connsiteY3-272" fmla="*/ 1150620 h 1367451"/>
              <a:gd name="connsiteX4-273" fmla="*/ 1227844 w 3330964"/>
              <a:gd name="connsiteY4-274" fmla="*/ 906780 h 1367451"/>
              <a:gd name="connsiteX5-275" fmla="*/ 709684 w 3330964"/>
              <a:gd name="connsiteY5-276" fmla="*/ 1310640 h 1367451"/>
              <a:gd name="connsiteX6-277" fmla="*/ 284135 w 3330964"/>
              <a:gd name="connsiteY6-278" fmla="*/ 1338777 h 1367451"/>
              <a:gd name="connsiteX7-279" fmla="*/ 8644 w 3330964"/>
              <a:gd name="connsiteY7-280" fmla="*/ 982980 h 1367451"/>
              <a:gd name="connsiteX8-281" fmla="*/ 93045 w 3330964"/>
              <a:gd name="connsiteY8-282" fmla="*/ 482694 h 1367451"/>
              <a:gd name="connsiteX9-283" fmla="*/ 488704 w 3330964"/>
              <a:gd name="connsiteY9-284" fmla="*/ 22860 h 1367451"/>
              <a:gd name="connsiteX10-285" fmla="*/ 3330964 w 3330964"/>
              <a:gd name="connsiteY10-286" fmla="*/ 0 h 1367451"/>
              <a:gd name="connsiteX0-287" fmla="*/ 3330964 w 3330964"/>
              <a:gd name="connsiteY0-288" fmla="*/ 0 h 1367451"/>
              <a:gd name="connsiteX1-289" fmla="*/ 2949964 w 3330964"/>
              <a:gd name="connsiteY1-290" fmla="*/ 586740 h 1367451"/>
              <a:gd name="connsiteX2-291" fmla="*/ 2431804 w 3330964"/>
              <a:gd name="connsiteY2-292" fmla="*/ 990600 h 1367451"/>
              <a:gd name="connsiteX3-293" fmla="*/ 1883164 w 3330964"/>
              <a:gd name="connsiteY3-294" fmla="*/ 1150620 h 1367451"/>
              <a:gd name="connsiteX4-295" fmla="*/ 1227844 w 3330964"/>
              <a:gd name="connsiteY4-296" fmla="*/ 906780 h 1367451"/>
              <a:gd name="connsiteX5-297" fmla="*/ 709684 w 3330964"/>
              <a:gd name="connsiteY5-298" fmla="*/ 1310640 h 1367451"/>
              <a:gd name="connsiteX6-299" fmla="*/ 284135 w 3330964"/>
              <a:gd name="connsiteY6-300" fmla="*/ 1338777 h 1367451"/>
              <a:gd name="connsiteX7-301" fmla="*/ 8644 w 3330964"/>
              <a:gd name="connsiteY7-302" fmla="*/ 982980 h 1367451"/>
              <a:gd name="connsiteX8-303" fmla="*/ 93045 w 3330964"/>
              <a:gd name="connsiteY8-304" fmla="*/ 482694 h 1367451"/>
              <a:gd name="connsiteX9-305" fmla="*/ 488704 w 3330964"/>
              <a:gd name="connsiteY9-306" fmla="*/ 22860 h 1367451"/>
              <a:gd name="connsiteX10-307" fmla="*/ 3330964 w 3330964"/>
              <a:gd name="connsiteY10-308" fmla="*/ 0 h 1367451"/>
              <a:gd name="connsiteX0-309" fmla="*/ 3330964 w 3330964"/>
              <a:gd name="connsiteY0-310" fmla="*/ 0 h 1367451"/>
              <a:gd name="connsiteX1-311" fmla="*/ 2949964 w 3330964"/>
              <a:gd name="connsiteY1-312" fmla="*/ 586740 h 1367451"/>
              <a:gd name="connsiteX2-313" fmla="*/ 2431804 w 3330964"/>
              <a:gd name="connsiteY2-314" fmla="*/ 990600 h 1367451"/>
              <a:gd name="connsiteX3-315" fmla="*/ 1883164 w 3330964"/>
              <a:gd name="connsiteY3-316" fmla="*/ 1150620 h 1367451"/>
              <a:gd name="connsiteX4-317" fmla="*/ 1227844 w 3330964"/>
              <a:gd name="connsiteY4-318" fmla="*/ 906780 h 1367451"/>
              <a:gd name="connsiteX5-319" fmla="*/ 709684 w 3330964"/>
              <a:gd name="connsiteY5-320" fmla="*/ 1310640 h 1367451"/>
              <a:gd name="connsiteX6-321" fmla="*/ 284135 w 3330964"/>
              <a:gd name="connsiteY6-322" fmla="*/ 1338777 h 1367451"/>
              <a:gd name="connsiteX7-323" fmla="*/ 8644 w 3330964"/>
              <a:gd name="connsiteY7-324" fmla="*/ 982980 h 1367451"/>
              <a:gd name="connsiteX8-325" fmla="*/ 93045 w 3330964"/>
              <a:gd name="connsiteY8-326" fmla="*/ 482694 h 1367451"/>
              <a:gd name="connsiteX9-327" fmla="*/ 488704 w 3330964"/>
              <a:gd name="connsiteY9-328" fmla="*/ 22860 h 1367451"/>
              <a:gd name="connsiteX10-329" fmla="*/ 3330964 w 3330964"/>
              <a:gd name="connsiteY10-330" fmla="*/ 0 h 1367451"/>
              <a:gd name="connsiteX0-331" fmla="*/ 3330964 w 3330964"/>
              <a:gd name="connsiteY0-332" fmla="*/ 0 h 1367451"/>
              <a:gd name="connsiteX1-333" fmla="*/ 2949964 w 3330964"/>
              <a:gd name="connsiteY1-334" fmla="*/ 586740 h 1367451"/>
              <a:gd name="connsiteX2-335" fmla="*/ 2431804 w 3330964"/>
              <a:gd name="connsiteY2-336" fmla="*/ 990600 h 1367451"/>
              <a:gd name="connsiteX3-337" fmla="*/ 1883164 w 3330964"/>
              <a:gd name="connsiteY3-338" fmla="*/ 1150620 h 1367451"/>
              <a:gd name="connsiteX4-339" fmla="*/ 1227844 w 3330964"/>
              <a:gd name="connsiteY4-340" fmla="*/ 906780 h 1367451"/>
              <a:gd name="connsiteX5-341" fmla="*/ 709684 w 3330964"/>
              <a:gd name="connsiteY5-342" fmla="*/ 1310640 h 1367451"/>
              <a:gd name="connsiteX6-343" fmla="*/ 284135 w 3330964"/>
              <a:gd name="connsiteY6-344" fmla="*/ 1338777 h 1367451"/>
              <a:gd name="connsiteX7-345" fmla="*/ 8644 w 3330964"/>
              <a:gd name="connsiteY7-346" fmla="*/ 982980 h 1367451"/>
              <a:gd name="connsiteX8-347" fmla="*/ 93045 w 3330964"/>
              <a:gd name="connsiteY8-348" fmla="*/ 482694 h 1367451"/>
              <a:gd name="connsiteX9-349" fmla="*/ 488704 w 3330964"/>
              <a:gd name="connsiteY9-350" fmla="*/ 22860 h 1367451"/>
              <a:gd name="connsiteX10-351" fmla="*/ 3330964 w 3330964"/>
              <a:gd name="connsiteY10-352" fmla="*/ 0 h 1367451"/>
              <a:gd name="connsiteX0-353" fmla="*/ 3330964 w 3330964"/>
              <a:gd name="connsiteY0-354" fmla="*/ 0 h 1367451"/>
              <a:gd name="connsiteX1-355" fmla="*/ 2949964 w 3330964"/>
              <a:gd name="connsiteY1-356" fmla="*/ 586740 h 1367451"/>
              <a:gd name="connsiteX2-357" fmla="*/ 2431804 w 3330964"/>
              <a:gd name="connsiteY2-358" fmla="*/ 990600 h 1367451"/>
              <a:gd name="connsiteX3-359" fmla="*/ 1883164 w 3330964"/>
              <a:gd name="connsiteY3-360" fmla="*/ 1150620 h 1367451"/>
              <a:gd name="connsiteX4-361" fmla="*/ 1227844 w 3330964"/>
              <a:gd name="connsiteY4-362" fmla="*/ 906780 h 1367451"/>
              <a:gd name="connsiteX5-363" fmla="*/ 709684 w 3330964"/>
              <a:gd name="connsiteY5-364" fmla="*/ 1310640 h 1367451"/>
              <a:gd name="connsiteX6-365" fmla="*/ 284135 w 3330964"/>
              <a:gd name="connsiteY6-366" fmla="*/ 1338777 h 1367451"/>
              <a:gd name="connsiteX7-367" fmla="*/ 8644 w 3330964"/>
              <a:gd name="connsiteY7-368" fmla="*/ 982980 h 1367451"/>
              <a:gd name="connsiteX8-369" fmla="*/ 93045 w 3330964"/>
              <a:gd name="connsiteY8-370" fmla="*/ 482694 h 1367451"/>
              <a:gd name="connsiteX9-371" fmla="*/ 527394 w 3330964"/>
              <a:gd name="connsiteY9-372" fmla="*/ 290 h 1367451"/>
              <a:gd name="connsiteX10-373" fmla="*/ 3330964 w 3330964"/>
              <a:gd name="connsiteY10-374" fmla="*/ 0 h 1367451"/>
              <a:gd name="connsiteX0-375" fmla="*/ 3330964 w 3330964"/>
              <a:gd name="connsiteY0-376" fmla="*/ 0 h 1367451"/>
              <a:gd name="connsiteX1-377" fmla="*/ 2949964 w 3330964"/>
              <a:gd name="connsiteY1-378" fmla="*/ 586740 h 1367451"/>
              <a:gd name="connsiteX2-379" fmla="*/ 2431804 w 3330964"/>
              <a:gd name="connsiteY2-380" fmla="*/ 990600 h 1367451"/>
              <a:gd name="connsiteX3-381" fmla="*/ 1883164 w 3330964"/>
              <a:gd name="connsiteY3-382" fmla="*/ 1150620 h 1367451"/>
              <a:gd name="connsiteX4-383" fmla="*/ 1227844 w 3330964"/>
              <a:gd name="connsiteY4-384" fmla="*/ 906780 h 1367451"/>
              <a:gd name="connsiteX5-385" fmla="*/ 709684 w 3330964"/>
              <a:gd name="connsiteY5-386" fmla="*/ 1310640 h 1367451"/>
              <a:gd name="connsiteX6-387" fmla="*/ 284135 w 3330964"/>
              <a:gd name="connsiteY6-388" fmla="*/ 1338777 h 1367451"/>
              <a:gd name="connsiteX7-389" fmla="*/ 8644 w 3330964"/>
              <a:gd name="connsiteY7-390" fmla="*/ 982980 h 1367451"/>
              <a:gd name="connsiteX8-391" fmla="*/ 93045 w 3330964"/>
              <a:gd name="connsiteY8-392" fmla="*/ 482694 h 1367451"/>
              <a:gd name="connsiteX9-393" fmla="*/ 527394 w 3330964"/>
              <a:gd name="connsiteY9-394" fmla="*/ 290 h 1367451"/>
              <a:gd name="connsiteX10-395" fmla="*/ 3330964 w 3330964"/>
              <a:gd name="connsiteY10-396" fmla="*/ 0 h 1367451"/>
              <a:gd name="connsiteX0-397" fmla="*/ 3333044 w 3333044"/>
              <a:gd name="connsiteY0-398" fmla="*/ 0 h 1367451"/>
              <a:gd name="connsiteX1-399" fmla="*/ 2952044 w 3333044"/>
              <a:gd name="connsiteY1-400" fmla="*/ 586740 h 1367451"/>
              <a:gd name="connsiteX2-401" fmla="*/ 2433884 w 3333044"/>
              <a:gd name="connsiteY2-402" fmla="*/ 990600 h 1367451"/>
              <a:gd name="connsiteX3-403" fmla="*/ 1885244 w 3333044"/>
              <a:gd name="connsiteY3-404" fmla="*/ 1150620 h 1367451"/>
              <a:gd name="connsiteX4-405" fmla="*/ 1229924 w 3333044"/>
              <a:gd name="connsiteY4-406" fmla="*/ 906780 h 1367451"/>
              <a:gd name="connsiteX5-407" fmla="*/ 711764 w 3333044"/>
              <a:gd name="connsiteY5-408" fmla="*/ 1310640 h 1367451"/>
              <a:gd name="connsiteX6-409" fmla="*/ 286215 w 3333044"/>
              <a:gd name="connsiteY6-410" fmla="*/ 1338777 h 1367451"/>
              <a:gd name="connsiteX7-411" fmla="*/ 10724 w 3333044"/>
              <a:gd name="connsiteY7-412" fmla="*/ 982980 h 1367451"/>
              <a:gd name="connsiteX8-413" fmla="*/ 95125 w 3333044"/>
              <a:gd name="connsiteY8-414" fmla="*/ 482694 h 1367451"/>
              <a:gd name="connsiteX9-415" fmla="*/ 529474 w 3333044"/>
              <a:gd name="connsiteY9-416" fmla="*/ 290 h 1367451"/>
              <a:gd name="connsiteX10-417" fmla="*/ 3333044 w 3333044"/>
              <a:gd name="connsiteY10-418" fmla="*/ 0 h 1367451"/>
              <a:gd name="connsiteX0-419" fmla="*/ 3333044 w 3333044"/>
              <a:gd name="connsiteY0-420" fmla="*/ 0 h 1367451"/>
              <a:gd name="connsiteX1-421" fmla="*/ 2952044 w 3333044"/>
              <a:gd name="connsiteY1-422" fmla="*/ 586740 h 1367451"/>
              <a:gd name="connsiteX2-423" fmla="*/ 2433884 w 3333044"/>
              <a:gd name="connsiteY2-424" fmla="*/ 990600 h 1367451"/>
              <a:gd name="connsiteX3-425" fmla="*/ 1885244 w 3333044"/>
              <a:gd name="connsiteY3-426" fmla="*/ 1150620 h 1367451"/>
              <a:gd name="connsiteX4-427" fmla="*/ 1229924 w 3333044"/>
              <a:gd name="connsiteY4-428" fmla="*/ 906780 h 1367451"/>
              <a:gd name="connsiteX5-429" fmla="*/ 711764 w 3333044"/>
              <a:gd name="connsiteY5-430" fmla="*/ 1310640 h 1367451"/>
              <a:gd name="connsiteX6-431" fmla="*/ 286215 w 3333044"/>
              <a:gd name="connsiteY6-432" fmla="*/ 1338777 h 1367451"/>
              <a:gd name="connsiteX7-433" fmla="*/ 10724 w 3333044"/>
              <a:gd name="connsiteY7-434" fmla="*/ 982980 h 1367451"/>
              <a:gd name="connsiteX8-435" fmla="*/ 95125 w 3333044"/>
              <a:gd name="connsiteY8-436" fmla="*/ 482694 h 1367451"/>
              <a:gd name="connsiteX9-437" fmla="*/ 529474 w 3333044"/>
              <a:gd name="connsiteY9-438" fmla="*/ 290 h 1367451"/>
              <a:gd name="connsiteX10-439" fmla="*/ 3333044 w 3333044"/>
              <a:gd name="connsiteY10-440" fmla="*/ 0 h 136745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</a:cxnLst>
            <a:rect l="l" t="t" r="r" b="b"/>
            <a:pathLst>
              <a:path w="3333044" h="1367451">
                <a:moveTo>
                  <a:pt x="3333044" y="0"/>
                </a:moveTo>
                <a:cubicBezTo>
                  <a:pt x="3206044" y="195580"/>
                  <a:pt x="3104838" y="400833"/>
                  <a:pt x="2952044" y="586740"/>
                </a:cubicBezTo>
                <a:cubicBezTo>
                  <a:pt x="2814790" y="737481"/>
                  <a:pt x="2638846" y="872101"/>
                  <a:pt x="2433884" y="990600"/>
                </a:cubicBezTo>
                <a:cubicBezTo>
                  <a:pt x="2289694" y="1066510"/>
                  <a:pt x="2097142" y="1168213"/>
                  <a:pt x="1885244" y="1150620"/>
                </a:cubicBezTo>
                <a:cubicBezTo>
                  <a:pt x="1724840" y="1156393"/>
                  <a:pt x="1422570" y="888109"/>
                  <a:pt x="1229924" y="906780"/>
                </a:cubicBezTo>
                <a:cubicBezTo>
                  <a:pt x="1112016" y="922104"/>
                  <a:pt x="884484" y="1176020"/>
                  <a:pt x="711764" y="1310640"/>
                </a:cubicBezTo>
                <a:cubicBezTo>
                  <a:pt x="582811" y="1371606"/>
                  <a:pt x="444186" y="1387434"/>
                  <a:pt x="286215" y="1338777"/>
                </a:cubicBezTo>
                <a:cubicBezTo>
                  <a:pt x="152470" y="1262093"/>
                  <a:pt x="60639" y="1172511"/>
                  <a:pt x="10724" y="982980"/>
                </a:cubicBezTo>
                <a:cubicBezTo>
                  <a:pt x="-23477" y="757108"/>
                  <a:pt x="29376" y="627961"/>
                  <a:pt x="95125" y="482694"/>
                </a:cubicBezTo>
                <a:cubicBezTo>
                  <a:pt x="275374" y="203671"/>
                  <a:pt x="381467" y="108429"/>
                  <a:pt x="529474" y="290"/>
                </a:cubicBezTo>
                <a:lnTo>
                  <a:pt x="3333044" y="0"/>
                </a:lnTo>
                <a:close/>
              </a:path>
            </a:pathLst>
          </a:custGeom>
          <a:gradFill flip="none" rotWithShape="1">
            <a:gsLst>
              <a:gs pos="0">
                <a:srgbClr val="E0F9FC"/>
              </a:gs>
              <a:gs pos="100000">
                <a:srgbClr val="A2F3FC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0" name="任意多边形: 形状 19"/>
          <p:cNvSpPr/>
          <p:nvPr/>
        </p:nvSpPr>
        <p:spPr>
          <a:xfrm flipH="1">
            <a:off x="3121129" y="-26507"/>
            <a:ext cx="5247411" cy="1780895"/>
          </a:xfrm>
          <a:custGeom>
            <a:avLst/>
            <a:gdLst>
              <a:gd name="connsiteX0" fmla="*/ 0 w 4705350"/>
              <a:gd name="connsiteY0" fmla="*/ 9525 h 1581150"/>
              <a:gd name="connsiteX1" fmla="*/ 1247775 w 4705350"/>
              <a:gd name="connsiteY1" fmla="*/ 666750 h 1581150"/>
              <a:gd name="connsiteX2" fmla="*/ 1562100 w 4705350"/>
              <a:gd name="connsiteY2" fmla="*/ 1466850 h 1581150"/>
              <a:gd name="connsiteX3" fmla="*/ 2562225 w 4705350"/>
              <a:gd name="connsiteY3" fmla="*/ 962025 h 1581150"/>
              <a:gd name="connsiteX4" fmla="*/ 3724275 w 4705350"/>
              <a:gd name="connsiteY4" fmla="*/ 1581150 h 1581150"/>
              <a:gd name="connsiteX5" fmla="*/ 4629150 w 4705350"/>
              <a:gd name="connsiteY5" fmla="*/ 361950 h 1581150"/>
              <a:gd name="connsiteX6" fmla="*/ 4705350 w 4705350"/>
              <a:gd name="connsiteY6" fmla="*/ 0 h 1581150"/>
              <a:gd name="connsiteX7" fmla="*/ 0 w 4705350"/>
              <a:gd name="connsiteY7" fmla="*/ 9525 h 1581150"/>
              <a:gd name="connsiteX0-1" fmla="*/ 0 w 4708525"/>
              <a:gd name="connsiteY0-2" fmla="*/ 0 h 1587500"/>
              <a:gd name="connsiteX1-3" fmla="*/ 1250950 w 4708525"/>
              <a:gd name="connsiteY1-4" fmla="*/ 673100 h 1587500"/>
              <a:gd name="connsiteX2-5" fmla="*/ 1565275 w 4708525"/>
              <a:gd name="connsiteY2-6" fmla="*/ 1473200 h 1587500"/>
              <a:gd name="connsiteX3-7" fmla="*/ 2565400 w 4708525"/>
              <a:gd name="connsiteY3-8" fmla="*/ 968375 h 1587500"/>
              <a:gd name="connsiteX4-9" fmla="*/ 3727450 w 4708525"/>
              <a:gd name="connsiteY4-10" fmla="*/ 1587500 h 1587500"/>
              <a:gd name="connsiteX5-11" fmla="*/ 4632325 w 4708525"/>
              <a:gd name="connsiteY5-12" fmla="*/ 368300 h 1587500"/>
              <a:gd name="connsiteX6-13" fmla="*/ 4708525 w 4708525"/>
              <a:gd name="connsiteY6-14" fmla="*/ 6350 h 1587500"/>
              <a:gd name="connsiteX7-15" fmla="*/ 0 w 4708525"/>
              <a:gd name="connsiteY7-16" fmla="*/ 0 h 1587500"/>
              <a:gd name="connsiteX0-17" fmla="*/ 0 w 4708525"/>
              <a:gd name="connsiteY0-18" fmla="*/ 0 h 1587500"/>
              <a:gd name="connsiteX1-19" fmla="*/ 1250950 w 4708525"/>
              <a:gd name="connsiteY1-20" fmla="*/ 673100 h 1587500"/>
              <a:gd name="connsiteX2-21" fmla="*/ 1565275 w 4708525"/>
              <a:gd name="connsiteY2-22" fmla="*/ 1473200 h 1587500"/>
              <a:gd name="connsiteX3-23" fmla="*/ 2565400 w 4708525"/>
              <a:gd name="connsiteY3-24" fmla="*/ 968375 h 1587500"/>
              <a:gd name="connsiteX4-25" fmla="*/ 3727450 w 4708525"/>
              <a:gd name="connsiteY4-26" fmla="*/ 1587500 h 1587500"/>
              <a:gd name="connsiteX5-27" fmla="*/ 4632325 w 4708525"/>
              <a:gd name="connsiteY5-28" fmla="*/ 368300 h 1587500"/>
              <a:gd name="connsiteX6-29" fmla="*/ 4708525 w 4708525"/>
              <a:gd name="connsiteY6-30" fmla="*/ 6350 h 1587500"/>
              <a:gd name="connsiteX7-31" fmla="*/ 0 w 4708525"/>
              <a:gd name="connsiteY7-32" fmla="*/ 0 h 1587500"/>
              <a:gd name="connsiteX0-33" fmla="*/ 0 w 4708525"/>
              <a:gd name="connsiteY0-34" fmla="*/ 0 h 1587500"/>
              <a:gd name="connsiteX1-35" fmla="*/ 1250950 w 4708525"/>
              <a:gd name="connsiteY1-36" fmla="*/ 673100 h 1587500"/>
              <a:gd name="connsiteX2-37" fmla="*/ 1565275 w 4708525"/>
              <a:gd name="connsiteY2-38" fmla="*/ 1473200 h 1587500"/>
              <a:gd name="connsiteX3-39" fmla="*/ 2565400 w 4708525"/>
              <a:gd name="connsiteY3-40" fmla="*/ 968375 h 1587500"/>
              <a:gd name="connsiteX4-41" fmla="*/ 3727450 w 4708525"/>
              <a:gd name="connsiteY4-42" fmla="*/ 1587500 h 1587500"/>
              <a:gd name="connsiteX5-43" fmla="*/ 4632325 w 4708525"/>
              <a:gd name="connsiteY5-44" fmla="*/ 368300 h 1587500"/>
              <a:gd name="connsiteX6-45" fmla="*/ 4708525 w 4708525"/>
              <a:gd name="connsiteY6-46" fmla="*/ 6350 h 1587500"/>
              <a:gd name="connsiteX7-47" fmla="*/ 0 w 4708525"/>
              <a:gd name="connsiteY7-48" fmla="*/ 0 h 1587500"/>
              <a:gd name="connsiteX0-49" fmla="*/ 0 w 4708525"/>
              <a:gd name="connsiteY0-50" fmla="*/ 0 h 1587500"/>
              <a:gd name="connsiteX1-51" fmla="*/ 1250950 w 4708525"/>
              <a:gd name="connsiteY1-52" fmla="*/ 673100 h 1587500"/>
              <a:gd name="connsiteX2-53" fmla="*/ 1590675 w 4708525"/>
              <a:gd name="connsiteY2-54" fmla="*/ 1435100 h 1587500"/>
              <a:gd name="connsiteX3-55" fmla="*/ 2565400 w 4708525"/>
              <a:gd name="connsiteY3-56" fmla="*/ 968375 h 1587500"/>
              <a:gd name="connsiteX4-57" fmla="*/ 3727450 w 4708525"/>
              <a:gd name="connsiteY4-58" fmla="*/ 1587500 h 1587500"/>
              <a:gd name="connsiteX5-59" fmla="*/ 4632325 w 4708525"/>
              <a:gd name="connsiteY5-60" fmla="*/ 368300 h 1587500"/>
              <a:gd name="connsiteX6-61" fmla="*/ 4708525 w 4708525"/>
              <a:gd name="connsiteY6-62" fmla="*/ 6350 h 1587500"/>
              <a:gd name="connsiteX7-63" fmla="*/ 0 w 4708525"/>
              <a:gd name="connsiteY7-64" fmla="*/ 0 h 1587500"/>
              <a:gd name="connsiteX0-65" fmla="*/ 0 w 4708525"/>
              <a:gd name="connsiteY0-66" fmla="*/ 0 h 1587500"/>
              <a:gd name="connsiteX1-67" fmla="*/ 1250950 w 4708525"/>
              <a:gd name="connsiteY1-68" fmla="*/ 673100 h 1587500"/>
              <a:gd name="connsiteX2-69" fmla="*/ 1590675 w 4708525"/>
              <a:gd name="connsiteY2-70" fmla="*/ 1435100 h 1587500"/>
              <a:gd name="connsiteX3-71" fmla="*/ 2565400 w 4708525"/>
              <a:gd name="connsiteY3-72" fmla="*/ 968375 h 1587500"/>
              <a:gd name="connsiteX4-73" fmla="*/ 3727450 w 4708525"/>
              <a:gd name="connsiteY4-74" fmla="*/ 1587500 h 1587500"/>
              <a:gd name="connsiteX5-75" fmla="*/ 4632325 w 4708525"/>
              <a:gd name="connsiteY5-76" fmla="*/ 368300 h 1587500"/>
              <a:gd name="connsiteX6-77" fmla="*/ 4708525 w 4708525"/>
              <a:gd name="connsiteY6-78" fmla="*/ 6350 h 1587500"/>
              <a:gd name="connsiteX7-79" fmla="*/ 0 w 4708525"/>
              <a:gd name="connsiteY7-80" fmla="*/ 0 h 1587500"/>
              <a:gd name="connsiteX0-81" fmla="*/ 0 w 4708525"/>
              <a:gd name="connsiteY0-82" fmla="*/ 0 h 1587500"/>
              <a:gd name="connsiteX1-83" fmla="*/ 1250950 w 4708525"/>
              <a:gd name="connsiteY1-84" fmla="*/ 673100 h 1587500"/>
              <a:gd name="connsiteX2-85" fmla="*/ 1590675 w 4708525"/>
              <a:gd name="connsiteY2-86" fmla="*/ 1435100 h 1587500"/>
              <a:gd name="connsiteX3-87" fmla="*/ 2565400 w 4708525"/>
              <a:gd name="connsiteY3-88" fmla="*/ 968375 h 1587500"/>
              <a:gd name="connsiteX4-89" fmla="*/ 3727450 w 4708525"/>
              <a:gd name="connsiteY4-90" fmla="*/ 1587500 h 1587500"/>
              <a:gd name="connsiteX5-91" fmla="*/ 4632325 w 4708525"/>
              <a:gd name="connsiteY5-92" fmla="*/ 368300 h 1587500"/>
              <a:gd name="connsiteX6-93" fmla="*/ 4708525 w 4708525"/>
              <a:gd name="connsiteY6-94" fmla="*/ 6350 h 1587500"/>
              <a:gd name="connsiteX7-95" fmla="*/ 0 w 4708525"/>
              <a:gd name="connsiteY7-96" fmla="*/ 0 h 1587500"/>
              <a:gd name="connsiteX0-97" fmla="*/ 0 w 4708525"/>
              <a:gd name="connsiteY0-98" fmla="*/ 0 h 1587500"/>
              <a:gd name="connsiteX1-99" fmla="*/ 1250950 w 4708525"/>
              <a:gd name="connsiteY1-100" fmla="*/ 673100 h 1587500"/>
              <a:gd name="connsiteX2-101" fmla="*/ 1616075 w 4708525"/>
              <a:gd name="connsiteY2-102" fmla="*/ 1304925 h 1587500"/>
              <a:gd name="connsiteX3-103" fmla="*/ 2565400 w 4708525"/>
              <a:gd name="connsiteY3-104" fmla="*/ 968375 h 1587500"/>
              <a:gd name="connsiteX4-105" fmla="*/ 3727450 w 4708525"/>
              <a:gd name="connsiteY4-106" fmla="*/ 1587500 h 1587500"/>
              <a:gd name="connsiteX5-107" fmla="*/ 4632325 w 4708525"/>
              <a:gd name="connsiteY5-108" fmla="*/ 368300 h 1587500"/>
              <a:gd name="connsiteX6-109" fmla="*/ 4708525 w 4708525"/>
              <a:gd name="connsiteY6-110" fmla="*/ 6350 h 1587500"/>
              <a:gd name="connsiteX7-111" fmla="*/ 0 w 4708525"/>
              <a:gd name="connsiteY7-112" fmla="*/ 0 h 1587500"/>
              <a:gd name="connsiteX0-113" fmla="*/ 0 w 4708525"/>
              <a:gd name="connsiteY0-114" fmla="*/ 0 h 1587500"/>
              <a:gd name="connsiteX1-115" fmla="*/ 1250950 w 4708525"/>
              <a:gd name="connsiteY1-116" fmla="*/ 673100 h 1587500"/>
              <a:gd name="connsiteX2-117" fmla="*/ 1616075 w 4708525"/>
              <a:gd name="connsiteY2-118" fmla="*/ 1304925 h 1587500"/>
              <a:gd name="connsiteX3-119" fmla="*/ 2565400 w 4708525"/>
              <a:gd name="connsiteY3-120" fmla="*/ 968375 h 1587500"/>
              <a:gd name="connsiteX4-121" fmla="*/ 3727450 w 4708525"/>
              <a:gd name="connsiteY4-122" fmla="*/ 1587500 h 1587500"/>
              <a:gd name="connsiteX5-123" fmla="*/ 4632325 w 4708525"/>
              <a:gd name="connsiteY5-124" fmla="*/ 368300 h 1587500"/>
              <a:gd name="connsiteX6-125" fmla="*/ 4708525 w 4708525"/>
              <a:gd name="connsiteY6-126" fmla="*/ 6350 h 1587500"/>
              <a:gd name="connsiteX7-127" fmla="*/ 0 w 4708525"/>
              <a:gd name="connsiteY7-128" fmla="*/ 0 h 1587500"/>
              <a:gd name="connsiteX0-129" fmla="*/ 0 w 4708525"/>
              <a:gd name="connsiteY0-130" fmla="*/ 0 h 1587500"/>
              <a:gd name="connsiteX1-131" fmla="*/ 1250950 w 4708525"/>
              <a:gd name="connsiteY1-132" fmla="*/ 673100 h 1587500"/>
              <a:gd name="connsiteX2-133" fmla="*/ 1616075 w 4708525"/>
              <a:gd name="connsiteY2-134" fmla="*/ 1304925 h 1587500"/>
              <a:gd name="connsiteX3-135" fmla="*/ 2565400 w 4708525"/>
              <a:gd name="connsiteY3-136" fmla="*/ 968375 h 1587500"/>
              <a:gd name="connsiteX4-137" fmla="*/ 3727450 w 4708525"/>
              <a:gd name="connsiteY4-138" fmla="*/ 1587500 h 1587500"/>
              <a:gd name="connsiteX5-139" fmla="*/ 4632325 w 4708525"/>
              <a:gd name="connsiteY5-140" fmla="*/ 368300 h 1587500"/>
              <a:gd name="connsiteX6-141" fmla="*/ 4708525 w 4708525"/>
              <a:gd name="connsiteY6-142" fmla="*/ 6350 h 1587500"/>
              <a:gd name="connsiteX7-143" fmla="*/ 0 w 4708525"/>
              <a:gd name="connsiteY7-144" fmla="*/ 0 h 1587500"/>
              <a:gd name="connsiteX0-145" fmla="*/ 0 w 4708525"/>
              <a:gd name="connsiteY0-146" fmla="*/ 0 h 1593810"/>
              <a:gd name="connsiteX1-147" fmla="*/ 1250950 w 4708525"/>
              <a:gd name="connsiteY1-148" fmla="*/ 673100 h 1593810"/>
              <a:gd name="connsiteX2-149" fmla="*/ 1616075 w 4708525"/>
              <a:gd name="connsiteY2-150" fmla="*/ 1304925 h 1593810"/>
              <a:gd name="connsiteX3-151" fmla="*/ 2565400 w 4708525"/>
              <a:gd name="connsiteY3-152" fmla="*/ 968375 h 1593810"/>
              <a:gd name="connsiteX4-153" fmla="*/ 3727450 w 4708525"/>
              <a:gd name="connsiteY4-154" fmla="*/ 1587500 h 1593810"/>
              <a:gd name="connsiteX5-155" fmla="*/ 4632325 w 4708525"/>
              <a:gd name="connsiteY5-156" fmla="*/ 368300 h 1593810"/>
              <a:gd name="connsiteX6-157" fmla="*/ 4708525 w 4708525"/>
              <a:gd name="connsiteY6-158" fmla="*/ 6350 h 1593810"/>
              <a:gd name="connsiteX7-159" fmla="*/ 0 w 4708525"/>
              <a:gd name="connsiteY7-160" fmla="*/ 0 h 1593810"/>
              <a:gd name="connsiteX0-161" fmla="*/ 0 w 4708525"/>
              <a:gd name="connsiteY0-162" fmla="*/ 0 h 1593810"/>
              <a:gd name="connsiteX1-163" fmla="*/ 1250950 w 4708525"/>
              <a:gd name="connsiteY1-164" fmla="*/ 673100 h 1593810"/>
              <a:gd name="connsiteX2-165" fmla="*/ 1616075 w 4708525"/>
              <a:gd name="connsiteY2-166" fmla="*/ 1304925 h 1593810"/>
              <a:gd name="connsiteX3-167" fmla="*/ 2565400 w 4708525"/>
              <a:gd name="connsiteY3-168" fmla="*/ 968375 h 1593810"/>
              <a:gd name="connsiteX4-169" fmla="*/ 3727450 w 4708525"/>
              <a:gd name="connsiteY4-170" fmla="*/ 1587500 h 1593810"/>
              <a:gd name="connsiteX5-171" fmla="*/ 4632325 w 4708525"/>
              <a:gd name="connsiteY5-172" fmla="*/ 368300 h 1593810"/>
              <a:gd name="connsiteX6-173" fmla="*/ 4708525 w 4708525"/>
              <a:gd name="connsiteY6-174" fmla="*/ 6350 h 1593810"/>
              <a:gd name="connsiteX7-175" fmla="*/ 0 w 4708525"/>
              <a:gd name="connsiteY7-176" fmla="*/ 0 h 1593810"/>
              <a:gd name="connsiteX0-177" fmla="*/ 0 w 4708525"/>
              <a:gd name="connsiteY0-178" fmla="*/ 0 h 1593810"/>
              <a:gd name="connsiteX1-179" fmla="*/ 1250950 w 4708525"/>
              <a:gd name="connsiteY1-180" fmla="*/ 673100 h 1593810"/>
              <a:gd name="connsiteX2-181" fmla="*/ 1616075 w 4708525"/>
              <a:gd name="connsiteY2-182" fmla="*/ 1304925 h 1593810"/>
              <a:gd name="connsiteX3-183" fmla="*/ 2565400 w 4708525"/>
              <a:gd name="connsiteY3-184" fmla="*/ 968375 h 1593810"/>
              <a:gd name="connsiteX4-185" fmla="*/ 3727450 w 4708525"/>
              <a:gd name="connsiteY4-186" fmla="*/ 1587500 h 1593810"/>
              <a:gd name="connsiteX5-187" fmla="*/ 4632325 w 4708525"/>
              <a:gd name="connsiteY5-188" fmla="*/ 368300 h 1593810"/>
              <a:gd name="connsiteX6-189" fmla="*/ 4708525 w 4708525"/>
              <a:gd name="connsiteY6-190" fmla="*/ 6350 h 1593810"/>
              <a:gd name="connsiteX7-191" fmla="*/ 0 w 4708525"/>
              <a:gd name="connsiteY7-192" fmla="*/ 0 h 1593810"/>
              <a:gd name="connsiteX0-193" fmla="*/ 0 w 4708525"/>
              <a:gd name="connsiteY0-194" fmla="*/ 0 h 1593810"/>
              <a:gd name="connsiteX1-195" fmla="*/ 1250950 w 4708525"/>
              <a:gd name="connsiteY1-196" fmla="*/ 673100 h 1593810"/>
              <a:gd name="connsiteX2-197" fmla="*/ 1616075 w 4708525"/>
              <a:gd name="connsiteY2-198" fmla="*/ 1304925 h 1593810"/>
              <a:gd name="connsiteX3-199" fmla="*/ 2565400 w 4708525"/>
              <a:gd name="connsiteY3-200" fmla="*/ 968375 h 1593810"/>
              <a:gd name="connsiteX4-201" fmla="*/ 3727450 w 4708525"/>
              <a:gd name="connsiteY4-202" fmla="*/ 1587500 h 1593810"/>
              <a:gd name="connsiteX5-203" fmla="*/ 4632325 w 4708525"/>
              <a:gd name="connsiteY5-204" fmla="*/ 368300 h 1593810"/>
              <a:gd name="connsiteX6-205" fmla="*/ 4708525 w 4708525"/>
              <a:gd name="connsiteY6-206" fmla="*/ 6350 h 1593810"/>
              <a:gd name="connsiteX7-207" fmla="*/ 0 w 4708525"/>
              <a:gd name="connsiteY7-208" fmla="*/ 0 h 1593810"/>
              <a:gd name="connsiteX0-209" fmla="*/ 0 w 4714875"/>
              <a:gd name="connsiteY0-210" fmla="*/ 6350 h 1600160"/>
              <a:gd name="connsiteX1-211" fmla="*/ 1250950 w 4714875"/>
              <a:gd name="connsiteY1-212" fmla="*/ 679450 h 1600160"/>
              <a:gd name="connsiteX2-213" fmla="*/ 1616075 w 4714875"/>
              <a:gd name="connsiteY2-214" fmla="*/ 1311275 h 1600160"/>
              <a:gd name="connsiteX3-215" fmla="*/ 2565400 w 4714875"/>
              <a:gd name="connsiteY3-216" fmla="*/ 974725 h 1600160"/>
              <a:gd name="connsiteX4-217" fmla="*/ 3727450 w 4714875"/>
              <a:gd name="connsiteY4-218" fmla="*/ 1593850 h 1600160"/>
              <a:gd name="connsiteX5-219" fmla="*/ 4632325 w 4714875"/>
              <a:gd name="connsiteY5-220" fmla="*/ 374650 h 1600160"/>
              <a:gd name="connsiteX6-221" fmla="*/ 4714875 w 4714875"/>
              <a:gd name="connsiteY6-222" fmla="*/ 0 h 1600160"/>
              <a:gd name="connsiteX7-223" fmla="*/ 0 w 4714875"/>
              <a:gd name="connsiteY7-224" fmla="*/ 6350 h 1600160"/>
              <a:gd name="connsiteX0-225" fmla="*/ 0 w 4714875"/>
              <a:gd name="connsiteY0-226" fmla="*/ 6350 h 1600160"/>
              <a:gd name="connsiteX1-227" fmla="*/ 1250950 w 4714875"/>
              <a:gd name="connsiteY1-228" fmla="*/ 679450 h 1600160"/>
              <a:gd name="connsiteX2-229" fmla="*/ 1616075 w 4714875"/>
              <a:gd name="connsiteY2-230" fmla="*/ 1311275 h 1600160"/>
              <a:gd name="connsiteX3-231" fmla="*/ 2565400 w 4714875"/>
              <a:gd name="connsiteY3-232" fmla="*/ 974725 h 1600160"/>
              <a:gd name="connsiteX4-233" fmla="*/ 3727450 w 4714875"/>
              <a:gd name="connsiteY4-234" fmla="*/ 1593850 h 1600160"/>
              <a:gd name="connsiteX5-235" fmla="*/ 4632325 w 4714875"/>
              <a:gd name="connsiteY5-236" fmla="*/ 374650 h 1600160"/>
              <a:gd name="connsiteX6-237" fmla="*/ 4714875 w 4714875"/>
              <a:gd name="connsiteY6-238" fmla="*/ 0 h 1600160"/>
              <a:gd name="connsiteX7-239" fmla="*/ 0 w 4714875"/>
              <a:gd name="connsiteY7-240" fmla="*/ 6350 h 1600160"/>
              <a:gd name="connsiteX0-241" fmla="*/ 0 w 4714875"/>
              <a:gd name="connsiteY0-242" fmla="*/ 6350 h 1600160"/>
              <a:gd name="connsiteX1-243" fmla="*/ 1250950 w 4714875"/>
              <a:gd name="connsiteY1-244" fmla="*/ 679450 h 1600160"/>
              <a:gd name="connsiteX2-245" fmla="*/ 1616075 w 4714875"/>
              <a:gd name="connsiteY2-246" fmla="*/ 1311275 h 1600160"/>
              <a:gd name="connsiteX3-247" fmla="*/ 2565400 w 4714875"/>
              <a:gd name="connsiteY3-248" fmla="*/ 974725 h 1600160"/>
              <a:gd name="connsiteX4-249" fmla="*/ 3727450 w 4714875"/>
              <a:gd name="connsiteY4-250" fmla="*/ 1593850 h 1600160"/>
              <a:gd name="connsiteX5-251" fmla="*/ 4632325 w 4714875"/>
              <a:gd name="connsiteY5-252" fmla="*/ 374650 h 1600160"/>
              <a:gd name="connsiteX6-253" fmla="*/ 4714875 w 4714875"/>
              <a:gd name="connsiteY6-254" fmla="*/ 0 h 1600160"/>
              <a:gd name="connsiteX7-255" fmla="*/ 0 w 4714875"/>
              <a:gd name="connsiteY7-256" fmla="*/ 6350 h 1600160"/>
              <a:gd name="connsiteX0-257" fmla="*/ 0 w 4714875"/>
              <a:gd name="connsiteY0-258" fmla="*/ 6350 h 1600160"/>
              <a:gd name="connsiteX1-259" fmla="*/ 1219200 w 4714875"/>
              <a:gd name="connsiteY1-260" fmla="*/ 685800 h 1600160"/>
              <a:gd name="connsiteX2-261" fmla="*/ 1616075 w 4714875"/>
              <a:gd name="connsiteY2-262" fmla="*/ 1311275 h 1600160"/>
              <a:gd name="connsiteX3-263" fmla="*/ 2565400 w 4714875"/>
              <a:gd name="connsiteY3-264" fmla="*/ 974725 h 1600160"/>
              <a:gd name="connsiteX4-265" fmla="*/ 3727450 w 4714875"/>
              <a:gd name="connsiteY4-266" fmla="*/ 1593850 h 1600160"/>
              <a:gd name="connsiteX5-267" fmla="*/ 4632325 w 4714875"/>
              <a:gd name="connsiteY5-268" fmla="*/ 374650 h 1600160"/>
              <a:gd name="connsiteX6-269" fmla="*/ 4714875 w 4714875"/>
              <a:gd name="connsiteY6-270" fmla="*/ 0 h 1600160"/>
              <a:gd name="connsiteX7-271" fmla="*/ 0 w 4714875"/>
              <a:gd name="connsiteY7-272" fmla="*/ 6350 h 1600160"/>
              <a:gd name="connsiteX0-273" fmla="*/ 0 w 4714875"/>
              <a:gd name="connsiteY0-274" fmla="*/ 6350 h 1600160"/>
              <a:gd name="connsiteX1-275" fmla="*/ 1219200 w 4714875"/>
              <a:gd name="connsiteY1-276" fmla="*/ 685800 h 1600160"/>
              <a:gd name="connsiteX2-277" fmla="*/ 1616075 w 4714875"/>
              <a:gd name="connsiteY2-278" fmla="*/ 1311275 h 1600160"/>
              <a:gd name="connsiteX3-279" fmla="*/ 2565400 w 4714875"/>
              <a:gd name="connsiteY3-280" fmla="*/ 974725 h 1600160"/>
              <a:gd name="connsiteX4-281" fmla="*/ 3727450 w 4714875"/>
              <a:gd name="connsiteY4-282" fmla="*/ 1593850 h 1600160"/>
              <a:gd name="connsiteX5-283" fmla="*/ 4632325 w 4714875"/>
              <a:gd name="connsiteY5-284" fmla="*/ 374650 h 1600160"/>
              <a:gd name="connsiteX6-285" fmla="*/ 4714875 w 4714875"/>
              <a:gd name="connsiteY6-286" fmla="*/ 0 h 1600160"/>
              <a:gd name="connsiteX7-287" fmla="*/ 0 w 4714875"/>
              <a:gd name="connsiteY7-288" fmla="*/ 6350 h 1600160"/>
              <a:gd name="connsiteX0-289" fmla="*/ 0 w 4714875"/>
              <a:gd name="connsiteY0-290" fmla="*/ 6350 h 1600160"/>
              <a:gd name="connsiteX1-291" fmla="*/ 1238250 w 4714875"/>
              <a:gd name="connsiteY1-292" fmla="*/ 752475 h 1600160"/>
              <a:gd name="connsiteX2-293" fmla="*/ 1616075 w 4714875"/>
              <a:gd name="connsiteY2-294" fmla="*/ 1311275 h 1600160"/>
              <a:gd name="connsiteX3-295" fmla="*/ 2565400 w 4714875"/>
              <a:gd name="connsiteY3-296" fmla="*/ 974725 h 1600160"/>
              <a:gd name="connsiteX4-297" fmla="*/ 3727450 w 4714875"/>
              <a:gd name="connsiteY4-298" fmla="*/ 1593850 h 1600160"/>
              <a:gd name="connsiteX5-299" fmla="*/ 4632325 w 4714875"/>
              <a:gd name="connsiteY5-300" fmla="*/ 374650 h 1600160"/>
              <a:gd name="connsiteX6-301" fmla="*/ 4714875 w 4714875"/>
              <a:gd name="connsiteY6-302" fmla="*/ 0 h 1600160"/>
              <a:gd name="connsiteX7-303" fmla="*/ 0 w 4714875"/>
              <a:gd name="connsiteY7-304" fmla="*/ 6350 h 1600160"/>
              <a:gd name="connsiteX0-305" fmla="*/ 0 w 4714875"/>
              <a:gd name="connsiteY0-306" fmla="*/ 6350 h 1600160"/>
              <a:gd name="connsiteX1-307" fmla="*/ 1238250 w 4714875"/>
              <a:gd name="connsiteY1-308" fmla="*/ 752475 h 1600160"/>
              <a:gd name="connsiteX2-309" fmla="*/ 1616075 w 4714875"/>
              <a:gd name="connsiteY2-310" fmla="*/ 1311275 h 1600160"/>
              <a:gd name="connsiteX3-311" fmla="*/ 2565400 w 4714875"/>
              <a:gd name="connsiteY3-312" fmla="*/ 974725 h 1600160"/>
              <a:gd name="connsiteX4-313" fmla="*/ 3727450 w 4714875"/>
              <a:gd name="connsiteY4-314" fmla="*/ 1593850 h 1600160"/>
              <a:gd name="connsiteX5-315" fmla="*/ 4632325 w 4714875"/>
              <a:gd name="connsiteY5-316" fmla="*/ 374650 h 1600160"/>
              <a:gd name="connsiteX6-317" fmla="*/ 4714875 w 4714875"/>
              <a:gd name="connsiteY6-318" fmla="*/ 0 h 1600160"/>
              <a:gd name="connsiteX7-319" fmla="*/ 0 w 4714875"/>
              <a:gd name="connsiteY7-320" fmla="*/ 6350 h 1600160"/>
              <a:gd name="connsiteX0-321" fmla="*/ 0 w 4714875"/>
              <a:gd name="connsiteY0-322" fmla="*/ 6350 h 1600160"/>
              <a:gd name="connsiteX1-323" fmla="*/ 1238250 w 4714875"/>
              <a:gd name="connsiteY1-324" fmla="*/ 752475 h 1600160"/>
              <a:gd name="connsiteX2-325" fmla="*/ 1616075 w 4714875"/>
              <a:gd name="connsiteY2-326" fmla="*/ 1311275 h 1600160"/>
              <a:gd name="connsiteX3-327" fmla="*/ 2565400 w 4714875"/>
              <a:gd name="connsiteY3-328" fmla="*/ 974725 h 1600160"/>
              <a:gd name="connsiteX4-329" fmla="*/ 3727450 w 4714875"/>
              <a:gd name="connsiteY4-330" fmla="*/ 1593850 h 1600160"/>
              <a:gd name="connsiteX5-331" fmla="*/ 4632325 w 4714875"/>
              <a:gd name="connsiteY5-332" fmla="*/ 374650 h 1600160"/>
              <a:gd name="connsiteX6-333" fmla="*/ 4714875 w 4714875"/>
              <a:gd name="connsiteY6-334" fmla="*/ 0 h 1600160"/>
              <a:gd name="connsiteX7-335" fmla="*/ 0 w 4714875"/>
              <a:gd name="connsiteY7-336" fmla="*/ 6350 h 1600160"/>
              <a:gd name="connsiteX0-337" fmla="*/ 0 w 4714875"/>
              <a:gd name="connsiteY0-338" fmla="*/ 6350 h 1600160"/>
              <a:gd name="connsiteX1-339" fmla="*/ 1187450 w 4714875"/>
              <a:gd name="connsiteY1-340" fmla="*/ 714375 h 1600160"/>
              <a:gd name="connsiteX2-341" fmla="*/ 1616075 w 4714875"/>
              <a:gd name="connsiteY2-342" fmla="*/ 1311275 h 1600160"/>
              <a:gd name="connsiteX3-343" fmla="*/ 2565400 w 4714875"/>
              <a:gd name="connsiteY3-344" fmla="*/ 974725 h 1600160"/>
              <a:gd name="connsiteX4-345" fmla="*/ 3727450 w 4714875"/>
              <a:gd name="connsiteY4-346" fmla="*/ 1593850 h 1600160"/>
              <a:gd name="connsiteX5-347" fmla="*/ 4632325 w 4714875"/>
              <a:gd name="connsiteY5-348" fmla="*/ 374650 h 1600160"/>
              <a:gd name="connsiteX6-349" fmla="*/ 4714875 w 4714875"/>
              <a:gd name="connsiteY6-350" fmla="*/ 0 h 1600160"/>
              <a:gd name="connsiteX7-351" fmla="*/ 0 w 4714875"/>
              <a:gd name="connsiteY7-352" fmla="*/ 6350 h 1600160"/>
              <a:gd name="connsiteX0-353" fmla="*/ 0 w 4714875"/>
              <a:gd name="connsiteY0-354" fmla="*/ 6350 h 1600160"/>
              <a:gd name="connsiteX1-355" fmla="*/ 1187450 w 4714875"/>
              <a:gd name="connsiteY1-356" fmla="*/ 714375 h 1600160"/>
              <a:gd name="connsiteX2-357" fmla="*/ 1616075 w 4714875"/>
              <a:gd name="connsiteY2-358" fmla="*/ 1311275 h 1600160"/>
              <a:gd name="connsiteX3-359" fmla="*/ 2565400 w 4714875"/>
              <a:gd name="connsiteY3-360" fmla="*/ 974725 h 1600160"/>
              <a:gd name="connsiteX4-361" fmla="*/ 3727450 w 4714875"/>
              <a:gd name="connsiteY4-362" fmla="*/ 1593850 h 1600160"/>
              <a:gd name="connsiteX5-363" fmla="*/ 4632325 w 4714875"/>
              <a:gd name="connsiteY5-364" fmla="*/ 374650 h 1600160"/>
              <a:gd name="connsiteX6-365" fmla="*/ 4714875 w 4714875"/>
              <a:gd name="connsiteY6-366" fmla="*/ 0 h 1600160"/>
              <a:gd name="connsiteX7-367" fmla="*/ 0 w 4714875"/>
              <a:gd name="connsiteY7-368" fmla="*/ 6350 h 160016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</a:cxnLst>
            <a:rect l="l" t="t" r="r" b="b"/>
            <a:pathLst>
              <a:path w="4714875" h="1600160">
                <a:moveTo>
                  <a:pt x="0" y="6350"/>
                </a:moveTo>
                <a:cubicBezTo>
                  <a:pt x="416983" y="230717"/>
                  <a:pt x="1164167" y="455083"/>
                  <a:pt x="1187450" y="714375"/>
                </a:cubicBezTo>
                <a:cubicBezTo>
                  <a:pt x="1193800" y="933450"/>
                  <a:pt x="1435100" y="1216025"/>
                  <a:pt x="1616075" y="1311275"/>
                </a:cubicBezTo>
                <a:cubicBezTo>
                  <a:pt x="1975908" y="1416050"/>
                  <a:pt x="2240492" y="1130300"/>
                  <a:pt x="2565400" y="974725"/>
                </a:cubicBezTo>
                <a:cubicBezTo>
                  <a:pt x="2917825" y="920750"/>
                  <a:pt x="3435350" y="1676400"/>
                  <a:pt x="3727450" y="1593850"/>
                </a:cubicBezTo>
                <a:cubicBezTo>
                  <a:pt x="4146550" y="1514475"/>
                  <a:pt x="4505325" y="777875"/>
                  <a:pt x="4632325" y="374650"/>
                </a:cubicBezTo>
                <a:cubicBezTo>
                  <a:pt x="4673600" y="254000"/>
                  <a:pt x="4711700" y="127000"/>
                  <a:pt x="4714875" y="0"/>
                </a:cubicBezTo>
                <a:lnTo>
                  <a:pt x="0" y="6350"/>
                </a:lnTo>
                <a:close/>
              </a:path>
            </a:pathLst>
          </a:custGeom>
          <a:gradFill flip="none" rotWithShape="1">
            <a:gsLst>
              <a:gs pos="99000">
                <a:srgbClr val="5B87E9"/>
              </a:gs>
              <a:gs pos="0">
                <a:srgbClr val="5ED4F1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任意多边形: 形状 7"/>
          <p:cNvSpPr/>
          <p:nvPr/>
        </p:nvSpPr>
        <p:spPr>
          <a:xfrm>
            <a:off x="-1585" y="4712589"/>
            <a:ext cx="2336800" cy="2156522"/>
          </a:xfrm>
          <a:custGeom>
            <a:avLst/>
            <a:gdLst>
              <a:gd name="connsiteX0" fmla="*/ 0 w 2336800"/>
              <a:gd name="connsiteY0" fmla="*/ 0 h 2146300"/>
              <a:gd name="connsiteX1" fmla="*/ 0 w 2336800"/>
              <a:gd name="connsiteY1" fmla="*/ 2146300 h 2146300"/>
              <a:gd name="connsiteX2" fmla="*/ 2336800 w 2336800"/>
              <a:gd name="connsiteY2" fmla="*/ 2146300 h 2146300"/>
              <a:gd name="connsiteX3" fmla="*/ 2057400 w 2336800"/>
              <a:gd name="connsiteY3" fmla="*/ 1397000 h 2146300"/>
              <a:gd name="connsiteX4" fmla="*/ 1917700 w 2336800"/>
              <a:gd name="connsiteY4" fmla="*/ 787400 h 2146300"/>
              <a:gd name="connsiteX5" fmla="*/ 1295400 w 2336800"/>
              <a:gd name="connsiteY5" fmla="*/ 787400 h 2146300"/>
              <a:gd name="connsiteX6" fmla="*/ 1206500 w 2336800"/>
              <a:gd name="connsiteY6" fmla="*/ 355600 h 2146300"/>
              <a:gd name="connsiteX7" fmla="*/ 660400 w 2336800"/>
              <a:gd name="connsiteY7" fmla="*/ 12700 h 2146300"/>
              <a:gd name="connsiteX8" fmla="*/ 0 w 2336800"/>
              <a:gd name="connsiteY8" fmla="*/ 0 h 2146300"/>
              <a:gd name="connsiteX0-1" fmla="*/ 0 w 2336800"/>
              <a:gd name="connsiteY0-2" fmla="*/ 0 h 2146300"/>
              <a:gd name="connsiteX1-3" fmla="*/ 0 w 2336800"/>
              <a:gd name="connsiteY1-4" fmla="*/ 2146300 h 2146300"/>
              <a:gd name="connsiteX2-5" fmla="*/ 2336800 w 2336800"/>
              <a:gd name="connsiteY2-6" fmla="*/ 2146300 h 2146300"/>
              <a:gd name="connsiteX3-7" fmla="*/ 2057400 w 2336800"/>
              <a:gd name="connsiteY3-8" fmla="*/ 1397000 h 2146300"/>
              <a:gd name="connsiteX4-9" fmla="*/ 1765300 w 2336800"/>
              <a:gd name="connsiteY4-10" fmla="*/ 901700 h 2146300"/>
              <a:gd name="connsiteX5-11" fmla="*/ 1295400 w 2336800"/>
              <a:gd name="connsiteY5-12" fmla="*/ 787400 h 2146300"/>
              <a:gd name="connsiteX6-13" fmla="*/ 1206500 w 2336800"/>
              <a:gd name="connsiteY6-14" fmla="*/ 355600 h 2146300"/>
              <a:gd name="connsiteX7-15" fmla="*/ 660400 w 2336800"/>
              <a:gd name="connsiteY7-16" fmla="*/ 12700 h 2146300"/>
              <a:gd name="connsiteX8-17" fmla="*/ 0 w 2336800"/>
              <a:gd name="connsiteY8-18" fmla="*/ 0 h 2146300"/>
              <a:gd name="connsiteX0-19" fmla="*/ 0 w 2336800"/>
              <a:gd name="connsiteY0-20" fmla="*/ 0 h 2146300"/>
              <a:gd name="connsiteX1-21" fmla="*/ 0 w 2336800"/>
              <a:gd name="connsiteY1-22" fmla="*/ 2146300 h 2146300"/>
              <a:gd name="connsiteX2-23" fmla="*/ 2336800 w 2336800"/>
              <a:gd name="connsiteY2-24" fmla="*/ 2146300 h 2146300"/>
              <a:gd name="connsiteX3-25" fmla="*/ 2057400 w 2336800"/>
              <a:gd name="connsiteY3-26" fmla="*/ 1397000 h 2146300"/>
              <a:gd name="connsiteX4-27" fmla="*/ 1835150 w 2336800"/>
              <a:gd name="connsiteY4-28" fmla="*/ 838200 h 2146300"/>
              <a:gd name="connsiteX5-29" fmla="*/ 1295400 w 2336800"/>
              <a:gd name="connsiteY5-30" fmla="*/ 787400 h 2146300"/>
              <a:gd name="connsiteX6-31" fmla="*/ 1206500 w 2336800"/>
              <a:gd name="connsiteY6-32" fmla="*/ 355600 h 2146300"/>
              <a:gd name="connsiteX7-33" fmla="*/ 660400 w 2336800"/>
              <a:gd name="connsiteY7-34" fmla="*/ 12700 h 2146300"/>
              <a:gd name="connsiteX8-35" fmla="*/ 0 w 2336800"/>
              <a:gd name="connsiteY8-36" fmla="*/ 0 h 2146300"/>
              <a:gd name="connsiteX0-37" fmla="*/ 0 w 2336800"/>
              <a:gd name="connsiteY0-38" fmla="*/ 0 h 2146300"/>
              <a:gd name="connsiteX1-39" fmla="*/ 0 w 2336800"/>
              <a:gd name="connsiteY1-40" fmla="*/ 2146300 h 2146300"/>
              <a:gd name="connsiteX2-41" fmla="*/ 2336800 w 2336800"/>
              <a:gd name="connsiteY2-42" fmla="*/ 2146300 h 2146300"/>
              <a:gd name="connsiteX3-43" fmla="*/ 2057400 w 2336800"/>
              <a:gd name="connsiteY3-44" fmla="*/ 1397000 h 2146300"/>
              <a:gd name="connsiteX4-45" fmla="*/ 1943100 w 2336800"/>
              <a:gd name="connsiteY4-46" fmla="*/ 933450 h 2146300"/>
              <a:gd name="connsiteX5-47" fmla="*/ 1835150 w 2336800"/>
              <a:gd name="connsiteY5-48" fmla="*/ 838200 h 2146300"/>
              <a:gd name="connsiteX6-49" fmla="*/ 1295400 w 2336800"/>
              <a:gd name="connsiteY6-50" fmla="*/ 787400 h 2146300"/>
              <a:gd name="connsiteX7-51" fmla="*/ 1206500 w 2336800"/>
              <a:gd name="connsiteY7-52" fmla="*/ 355600 h 2146300"/>
              <a:gd name="connsiteX8-53" fmla="*/ 660400 w 2336800"/>
              <a:gd name="connsiteY8-54" fmla="*/ 12700 h 2146300"/>
              <a:gd name="connsiteX9" fmla="*/ 0 w 2336800"/>
              <a:gd name="connsiteY9" fmla="*/ 0 h 2146300"/>
              <a:gd name="connsiteX0-55" fmla="*/ 0 w 2336800"/>
              <a:gd name="connsiteY0-56" fmla="*/ 0 h 2146300"/>
              <a:gd name="connsiteX1-57" fmla="*/ 0 w 2336800"/>
              <a:gd name="connsiteY1-58" fmla="*/ 2146300 h 2146300"/>
              <a:gd name="connsiteX2-59" fmla="*/ 2336800 w 2336800"/>
              <a:gd name="connsiteY2-60" fmla="*/ 2146300 h 2146300"/>
              <a:gd name="connsiteX3-61" fmla="*/ 2057400 w 2336800"/>
              <a:gd name="connsiteY3-62" fmla="*/ 1397000 h 2146300"/>
              <a:gd name="connsiteX4-63" fmla="*/ 1943100 w 2336800"/>
              <a:gd name="connsiteY4-64" fmla="*/ 958850 h 2146300"/>
              <a:gd name="connsiteX5-65" fmla="*/ 1835150 w 2336800"/>
              <a:gd name="connsiteY5-66" fmla="*/ 838200 h 2146300"/>
              <a:gd name="connsiteX6-67" fmla="*/ 1295400 w 2336800"/>
              <a:gd name="connsiteY6-68" fmla="*/ 787400 h 2146300"/>
              <a:gd name="connsiteX7-69" fmla="*/ 1206500 w 2336800"/>
              <a:gd name="connsiteY7-70" fmla="*/ 355600 h 2146300"/>
              <a:gd name="connsiteX8-71" fmla="*/ 660400 w 2336800"/>
              <a:gd name="connsiteY8-72" fmla="*/ 12700 h 2146300"/>
              <a:gd name="connsiteX9-73" fmla="*/ 0 w 2336800"/>
              <a:gd name="connsiteY9-74" fmla="*/ 0 h 2146300"/>
              <a:gd name="connsiteX0-75" fmla="*/ 0 w 2336800"/>
              <a:gd name="connsiteY0-76" fmla="*/ 0 h 2146300"/>
              <a:gd name="connsiteX1-77" fmla="*/ 0 w 2336800"/>
              <a:gd name="connsiteY1-78" fmla="*/ 2146300 h 2146300"/>
              <a:gd name="connsiteX2-79" fmla="*/ 2336800 w 2336800"/>
              <a:gd name="connsiteY2-80" fmla="*/ 2146300 h 2146300"/>
              <a:gd name="connsiteX3-81" fmla="*/ 2057400 w 2336800"/>
              <a:gd name="connsiteY3-82" fmla="*/ 1397000 h 2146300"/>
              <a:gd name="connsiteX4-83" fmla="*/ 1943100 w 2336800"/>
              <a:gd name="connsiteY4-84" fmla="*/ 958850 h 2146300"/>
              <a:gd name="connsiteX5-85" fmla="*/ 1835150 w 2336800"/>
              <a:gd name="connsiteY5-86" fmla="*/ 838200 h 2146300"/>
              <a:gd name="connsiteX6-87" fmla="*/ 1295400 w 2336800"/>
              <a:gd name="connsiteY6-88" fmla="*/ 787400 h 2146300"/>
              <a:gd name="connsiteX7-89" fmla="*/ 1206500 w 2336800"/>
              <a:gd name="connsiteY7-90" fmla="*/ 355600 h 2146300"/>
              <a:gd name="connsiteX8-91" fmla="*/ 660400 w 2336800"/>
              <a:gd name="connsiteY8-92" fmla="*/ 12700 h 2146300"/>
              <a:gd name="connsiteX9-93" fmla="*/ 0 w 2336800"/>
              <a:gd name="connsiteY9-94" fmla="*/ 0 h 2146300"/>
              <a:gd name="connsiteX0-95" fmla="*/ 0 w 2336800"/>
              <a:gd name="connsiteY0-96" fmla="*/ 0 h 2146300"/>
              <a:gd name="connsiteX1-97" fmla="*/ 0 w 2336800"/>
              <a:gd name="connsiteY1-98" fmla="*/ 2146300 h 2146300"/>
              <a:gd name="connsiteX2-99" fmla="*/ 2336800 w 2336800"/>
              <a:gd name="connsiteY2-100" fmla="*/ 2146300 h 2146300"/>
              <a:gd name="connsiteX3-101" fmla="*/ 2057400 w 2336800"/>
              <a:gd name="connsiteY3-102" fmla="*/ 1397000 h 2146300"/>
              <a:gd name="connsiteX4-103" fmla="*/ 1943100 w 2336800"/>
              <a:gd name="connsiteY4-104" fmla="*/ 958850 h 2146300"/>
              <a:gd name="connsiteX5-105" fmla="*/ 1835150 w 2336800"/>
              <a:gd name="connsiteY5-106" fmla="*/ 838200 h 2146300"/>
              <a:gd name="connsiteX6-107" fmla="*/ 1295400 w 2336800"/>
              <a:gd name="connsiteY6-108" fmla="*/ 787400 h 2146300"/>
              <a:gd name="connsiteX7-109" fmla="*/ 1206500 w 2336800"/>
              <a:gd name="connsiteY7-110" fmla="*/ 355600 h 2146300"/>
              <a:gd name="connsiteX8-111" fmla="*/ 660400 w 2336800"/>
              <a:gd name="connsiteY8-112" fmla="*/ 12700 h 2146300"/>
              <a:gd name="connsiteX9-113" fmla="*/ 0 w 2336800"/>
              <a:gd name="connsiteY9-114" fmla="*/ 0 h 2146300"/>
              <a:gd name="connsiteX0-115" fmla="*/ 0 w 2336800"/>
              <a:gd name="connsiteY0-116" fmla="*/ 0 h 2146300"/>
              <a:gd name="connsiteX1-117" fmla="*/ 0 w 2336800"/>
              <a:gd name="connsiteY1-118" fmla="*/ 2146300 h 2146300"/>
              <a:gd name="connsiteX2-119" fmla="*/ 2336800 w 2336800"/>
              <a:gd name="connsiteY2-120" fmla="*/ 2146300 h 2146300"/>
              <a:gd name="connsiteX3-121" fmla="*/ 2057400 w 2336800"/>
              <a:gd name="connsiteY3-122" fmla="*/ 1397000 h 2146300"/>
              <a:gd name="connsiteX4-123" fmla="*/ 1943100 w 2336800"/>
              <a:gd name="connsiteY4-124" fmla="*/ 958850 h 2146300"/>
              <a:gd name="connsiteX5-125" fmla="*/ 1835150 w 2336800"/>
              <a:gd name="connsiteY5-126" fmla="*/ 838200 h 2146300"/>
              <a:gd name="connsiteX6-127" fmla="*/ 1295400 w 2336800"/>
              <a:gd name="connsiteY6-128" fmla="*/ 787400 h 2146300"/>
              <a:gd name="connsiteX7-129" fmla="*/ 1206500 w 2336800"/>
              <a:gd name="connsiteY7-130" fmla="*/ 355600 h 2146300"/>
              <a:gd name="connsiteX8-131" fmla="*/ 660400 w 2336800"/>
              <a:gd name="connsiteY8-132" fmla="*/ 12700 h 2146300"/>
              <a:gd name="connsiteX9-133" fmla="*/ 0 w 2336800"/>
              <a:gd name="connsiteY9-134" fmla="*/ 0 h 2146300"/>
              <a:gd name="connsiteX0-135" fmla="*/ 0 w 2336800"/>
              <a:gd name="connsiteY0-136" fmla="*/ 0 h 2146300"/>
              <a:gd name="connsiteX1-137" fmla="*/ 0 w 2336800"/>
              <a:gd name="connsiteY1-138" fmla="*/ 2146300 h 2146300"/>
              <a:gd name="connsiteX2-139" fmla="*/ 2336800 w 2336800"/>
              <a:gd name="connsiteY2-140" fmla="*/ 2146300 h 2146300"/>
              <a:gd name="connsiteX3-141" fmla="*/ 2057400 w 2336800"/>
              <a:gd name="connsiteY3-142" fmla="*/ 1397000 h 2146300"/>
              <a:gd name="connsiteX4-143" fmla="*/ 1943100 w 2336800"/>
              <a:gd name="connsiteY4-144" fmla="*/ 958850 h 2146300"/>
              <a:gd name="connsiteX5-145" fmla="*/ 1835150 w 2336800"/>
              <a:gd name="connsiteY5-146" fmla="*/ 838200 h 2146300"/>
              <a:gd name="connsiteX6-147" fmla="*/ 1295400 w 2336800"/>
              <a:gd name="connsiteY6-148" fmla="*/ 787400 h 2146300"/>
              <a:gd name="connsiteX7-149" fmla="*/ 1206500 w 2336800"/>
              <a:gd name="connsiteY7-150" fmla="*/ 355600 h 2146300"/>
              <a:gd name="connsiteX8-151" fmla="*/ 660400 w 2336800"/>
              <a:gd name="connsiteY8-152" fmla="*/ 12700 h 2146300"/>
              <a:gd name="connsiteX9-153" fmla="*/ 0 w 2336800"/>
              <a:gd name="connsiteY9-154" fmla="*/ 0 h 2146300"/>
              <a:gd name="connsiteX0-155" fmla="*/ 0 w 2336800"/>
              <a:gd name="connsiteY0-156" fmla="*/ 0 h 2146300"/>
              <a:gd name="connsiteX1-157" fmla="*/ 0 w 2336800"/>
              <a:gd name="connsiteY1-158" fmla="*/ 2146300 h 2146300"/>
              <a:gd name="connsiteX2-159" fmla="*/ 2336800 w 2336800"/>
              <a:gd name="connsiteY2-160" fmla="*/ 2146300 h 2146300"/>
              <a:gd name="connsiteX3-161" fmla="*/ 2057400 w 2336800"/>
              <a:gd name="connsiteY3-162" fmla="*/ 1397000 h 2146300"/>
              <a:gd name="connsiteX4-163" fmla="*/ 1943100 w 2336800"/>
              <a:gd name="connsiteY4-164" fmla="*/ 958850 h 2146300"/>
              <a:gd name="connsiteX5-165" fmla="*/ 1835150 w 2336800"/>
              <a:gd name="connsiteY5-166" fmla="*/ 838200 h 2146300"/>
              <a:gd name="connsiteX6-167" fmla="*/ 1295400 w 2336800"/>
              <a:gd name="connsiteY6-168" fmla="*/ 787400 h 2146300"/>
              <a:gd name="connsiteX7-169" fmla="*/ 1206500 w 2336800"/>
              <a:gd name="connsiteY7-170" fmla="*/ 355600 h 2146300"/>
              <a:gd name="connsiteX8-171" fmla="*/ 660400 w 2336800"/>
              <a:gd name="connsiteY8-172" fmla="*/ 12700 h 2146300"/>
              <a:gd name="connsiteX9-173" fmla="*/ 0 w 2336800"/>
              <a:gd name="connsiteY9-174" fmla="*/ 0 h 2146300"/>
              <a:gd name="connsiteX0-175" fmla="*/ 0 w 2336800"/>
              <a:gd name="connsiteY0-176" fmla="*/ 0 h 2146300"/>
              <a:gd name="connsiteX1-177" fmla="*/ 0 w 2336800"/>
              <a:gd name="connsiteY1-178" fmla="*/ 2146300 h 2146300"/>
              <a:gd name="connsiteX2-179" fmla="*/ 2336800 w 2336800"/>
              <a:gd name="connsiteY2-180" fmla="*/ 2146300 h 2146300"/>
              <a:gd name="connsiteX3-181" fmla="*/ 2057400 w 2336800"/>
              <a:gd name="connsiteY3-182" fmla="*/ 1397000 h 2146300"/>
              <a:gd name="connsiteX4-183" fmla="*/ 1943100 w 2336800"/>
              <a:gd name="connsiteY4-184" fmla="*/ 958850 h 2146300"/>
              <a:gd name="connsiteX5-185" fmla="*/ 1835150 w 2336800"/>
              <a:gd name="connsiteY5-186" fmla="*/ 838200 h 2146300"/>
              <a:gd name="connsiteX6-187" fmla="*/ 1295400 w 2336800"/>
              <a:gd name="connsiteY6-188" fmla="*/ 787400 h 2146300"/>
              <a:gd name="connsiteX7-189" fmla="*/ 1206500 w 2336800"/>
              <a:gd name="connsiteY7-190" fmla="*/ 355600 h 2146300"/>
              <a:gd name="connsiteX8-191" fmla="*/ 660400 w 2336800"/>
              <a:gd name="connsiteY8-192" fmla="*/ 12700 h 2146300"/>
              <a:gd name="connsiteX9-193" fmla="*/ 0 w 2336800"/>
              <a:gd name="connsiteY9-194" fmla="*/ 0 h 2146300"/>
              <a:gd name="connsiteX0-195" fmla="*/ 0 w 2336800"/>
              <a:gd name="connsiteY0-196" fmla="*/ 0 h 2146300"/>
              <a:gd name="connsiteX1-197" fmla="*/ 0 w 2336800"/>
              <a:gd name="connsiteY1-198" fmla="*/ 2146300 h 2146300"/>
              <a:gd name="connsiteX2-199" fmla="*/ 2336800 w 2336800"/>
              <a:gd name="connsiteY2-200" fmla="*/ 2146300 h 2146300"/>
              <a:gd name="connsiteX3-201" fmla="*/ 2057400 w 2336800"/>
              <a:gd name="connsiteY3-202" fmla="*/ 1397000 h 2146300"/>
              <a:gd name="connsiteX4-203" fmla="*/ 1943100 w 2336800"/>
              <a:gd name="connsiteY4-204" fmla="*/ 958850 h 2146300"/>
              <a:gd name="connsiteX5-205" fmla="*/ 1835150 w 2336800"/>
              <a:gd name="connsiteY5-206" fmla="*/ 838200 h 2146300"/>
              <a:gd name="connsiteX6-207" fmla="*/ 1295400 w 2336800"/>
              <a:gd name="connsiteY6-208" fmla="*/ 787400 h 2146300"/>
              <a:gd name="connsiteX7-209" fmla="*/ 1206500 w 2336800"/>
              <a:gd name="connsiteY7-210" fmla="*/ 355600 h 2146300"/>
              <a:gd name="connsiteX8-211" fmla="*/ 660400 w 2336800"/>
              <a:gd name="connsiteY8-212" fmla="*/ 12700 h 2146300"/>
              <a:gd name="connsiteX9-213" fmla="*/ 0 w 2336800"/>
              <a:gd name="connsiteY9-214" fmla="*/ 0 h 2146300"/>
              <a:gd name="connsiteX0-215" fmla="*/ 0 w 2336800"/>
              <a:gd name="connsiteY0-216" fmla="*/ 0 h 2146300"/>
              <a:gd name="connsiteX1-217" fmla="*/ 0 w 2336800"/>
              <a:gd name="connsiteY1-218" fmla="*/ 2146300 h 2146300"/>
              <a:gd name="connsiteX2-219" fmla="*/ 2336800 w 2336800"/>
              <a:gd name="connsiteY2-220" fmla="*/ 2146300 h 2146300"/>
              <a:gd name="connsiteX3-221" fmla="*/ 2057400 w 2336800"/>
              <a:gd name="connsiteY3-222" fmla="*/ 1397000 h 2146300"/>
              <a:gd name="connsiteX4-223" fmla="*/ 1943100 w 2336800"/>
              <a:gd name="connsiteY4-224" fmla="*/ 958850 h 2146300"/>
              <a:gd name="connsiteX5-225" fmla="*/ 1835150 w 2336800"/>
              <a:gd name="connsiteY5-226" fmla="*/ 838200 h 2146300"/>
              <a:gd name="connsiteX6-227" fmla="*/ 1295400 w 2336800"/>
              <a:gd name="connsiteY6-228" fmla="*/ 787400 h 2146300"/>
              <a:gd name="connsiteX7-229" fmla="*/ 1206500 w 2336800"/>
              <a:gd name="connsiteY7-230" fmla="*/ 355600 h 2146300"/>
              <a:gd name="connsiteX8-231" fmla="*/ 660400 w 2336800"/>
              <a:gd name="connsiteY8-232" fmla="*/ 12700 h 2146300"/>
              <a:gd name="connsiteX9-233" fmla="*/ 0 w 2336800"/>
              <a:gd name="connsiteY9-234" fmla="*/ 0 h 2146300"/>
              <a:gd name="connsiteX0-235" fmla="*/ 0 w 2336800"/>
              <a:gd name="connsiteY0-236" fmla="*/ 10222 h 2156522"/>
              <a:gd name="connsiteX1-237" fmla="*/ 0 w 2336800"/>
              <a:gd name="connsiteY1-238" fmla="*/ 2156522 h 2156522"/>
              <a:gd name="connsiteX2-239" fmla="*/ 2336800 w 2336800"/>
              <a:gd name="connsiteY2-240" fmla="*/ 2156522 h 2156522"/>
              <a:gd name="connsiteX3-241" fmla="*/ 2057400 w 2336800"/>
              <a:gd name="connsiteY3-242" fmla="*/ 1407222 h 2156522"/>
              <a:gd name="connsiteX4-243" fmla="*/ 1943100 w 2336800"/>
              <a:gd name="connsiteY4-244" fmla="*/ 969072 h 2156522"/>
              <a:gd name="connsiteX5-245" fmla="*/ 1835150 w 2336800"/>
              <a:gd name="connsiteY5-246" fmla="*/ 848422 h 2156522"/>
              <a:gd name="connsiteX6-247" fmla="*/ 1295400 w 2336800"/>
              <a:gd name="connsiteY6-248" fmla="*/ 797622 h 2156522"/>
              <a:gd name="connsiteX7-249" fmla="*/ 1206500 w 2336800"/>
              <a:gd name="connsiteY7-250" fmla="*/ 365822 h 2156522"/>
              <a:gd name="connsiteX8-251" fmla="*/ 660400 w 2336800"/>
              <a:gd name="connsiteY8-252" fmla="*/ 22922 h 2156522"/>
              <a:gd name="connsiteX9-253" fmla="*/ 0 w 2336800"/>
              <a:gd name="connsiteY9-254" fmla="*/ 10222 h 215652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73" y="connsiteY9-74"/>
              </a:cxn>
            </a:cxnLst>
            <a:rect l="l" t="t" r="r" b="b"/>
            <a:pathLst>
              <a:path w="2336800" h="2156522">
                <a:moveTo>
                  <a:pt x="0" y="10222"/>
                </a:moveTo>
                <a:lnTo>
                  <a:pt x="0" y="2156522"/>
                </a:lnTo>
                <a:lnTo>
                  <a:pt x="2336800" y="2156522"/>
                </a:lnTo>
                <a:lnTo>
                  <a:pt x="2057400" y="1407222"/>
                </a:lnTo>
                <a:cubicBezTo>
                  <a:pt x="2006600" y="1272814"/>
                  <a:pt x="1993900" y="1103480"/>
                  <a:pt x="1943100" y="969072"/>
                </a:cubicBezTo>
                <a:cubicBezTo>
                  <a:pt x="1929342" y="903455"/>
                  <a:pt x="1883833" y="869589"/>
                  <a:pt x="1835150" y="848422"/>
                </a:cubicBezTo>
                <a:cubicBezTo>
                  <a:pt x="1674283" y="752114"/>
                  <a:pt x="1345142" y="900280"/>
                  <a:pt x="1295400" y="797622"/>
                </a:cubicBezTo>
                <a:cubicBezTo>
                  <a:pt x="1183217" y="660039"/>
                  <a:pt x="1302808" y="512930"/>
                  <a:pt x="1206500" y="365822"/>
                </a:cubicBezTo>
                <a:cubicBezTo>
                  <a:pt x="1126067" y="219772"/>
                  <a:pt x="877358" y="73722"/>
                  <a:pt x="660400" y="22922"/>
                </a:cubicBezTo>
                <a:cubicBezTo>
                  <a:pt x="459317" y="-22586"/>
                  <a:pt x="220133" y="14455"/>
                  <a:pt x="0" y="10222"/>
                </a:cubicBezTo>
                <a:close/>
              </a:path>
            </a:pathLst>
          </a:custGeom>
          <a:gradFill flip="none" rotWithShape="1">
            <a:gsLst>
              <a:gs pos="0">
                <a:srgbClr val="E0F9FC"/>
              </a:gs>
              <a:gs pos="100000">
                <a:srgbClr val="A2F3FC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任意多边形: 形状 8"/>
          <p:cNvSpPr/>
          <p:nvPr/>
        </p:nvSpPr>
        <p:spPr>
          <a:xfrm>
            <a:off x="10082976" y="4541171"/>
            <a:ext cx="2120134" cy="2321589"/>
          </a:xfrm>
          <a:custGeom>
            <a:avLst/>
            <a:gdLst>
              <a:gd name="connsiteX0" fmla="*/ 2082800 w 2082800"/>
              <a:gd name="connsiteY0" fmla="*/ 38100 h 2311400"/>
              <a:gd name="connsiteX1" fmla="*/ 2082800 w 2082800"/>
              <a:gd name="connsiteY1" fmla="*/ 2311400 h 2311400"/>
              <a:gd name="connsiteX2" fmla="*/ 0 w 2082800"/>
              <a:gd name="connsiteY2" fmla="*/ 2311400 h 2311400"/>
              <a:gd name="connsiteX3" fmla="*/ 76200 w 2082800"/>
              <a:gd name="connsiteY3" fmla="*/ 1511300 h 2311400"/>
              <a:gd name="connsiteX4" fmla="*/ 444500 w 2082800"/>
              <a:gd name="connsiteY4" fmla="*/ 1066800 h 2311400"/>
              <a:gd name="connsiteX5" fmla="*/ 901700 w 2082800"/>
              <a:gd name="connsiteY5" fmla="*/ 812800 h 2311400"/>
              <a:gd name="connsiteX6" fmla="*/ 1358900 w 2082800"/>
              <a:gd name="connsiteY6" fmla="*/ 749300 h 2311400"/>
              <a:gd name="connsiteX7" fmla="*/ 1600200 w 2082800"/>
              <a:gd name="connsiteY7" fmla="*/ 203200 h 2311400"/>
              <a:gd name="connsiteX8" fmla="*/ 1866900 w 2082800"/>
              <a:gd name="connsiteY8" fmla="*/ 0 h 2311400"/>
              <a:gd name="connsiteX9" fmla="*/ 2082800 w 2082800"/>
              <a:gd name="connsiteY9" fmla="*/ 38100 h 2311400"/>
              <a:gd name="connsiteX0-1" fmla="*/ 2087688 w 2087688"/>
              <a:gd name="connsiteY0-2" fmla="*/ 38100 h 2311400"/>
              <a:gd name="connsiteX1-3" fmla="*/ 2087688 w 2087688"/>
              <a:gd name="connsiteY1-4" fmla="*/ 2311400 h 2311400"/>
              <a:gd name="connsiteX2-5" fmla="*/ 4888 w 2087688"/>
              <a:gd name="connsiteY2-6" fmla="*/ 2311400 h 2311400"/>
              <a:gd name="connsiteX3-7" fmla="*/ 81088 w 2087688"/>
              <a:gd name="connsiteY3-8" fmla="*/ 1511300 h 2311400"/>
              <a:gd name="connsiteX4-9" fmla="*/ 449388 w 2087688"/>
              <a:gd name="connsiteY4-10" fmla="*/ 1066800 h 2311400"/>
              <a:gd name="connsiteX5-11" fmla="*/ 906588 w 2087688"/>
              <a:gd name="connsiteY5-12" fmla="*/ 812800 h 2311400"/>
              <a:gd name="connsiteX6-13" fmla="*/ 1363788 w 2087688"/>
              <a:gd name="connsiteY6-14" fmla="*/ 749300 h 2311400"/>
              <a:gd name="connsiteX7-15" fmla="*/ 1605088 w 2087688"/>
              <a:gd name="connsiteY7-16" fmla="*/ 203200 h 2311400"/>
              <a:gd name="connsiteX8-17" fmla="*/ 1871788 w 2087688"/>
              <a:gd name="connsiteY8-18" fmla="*/ 0 h 2311400"/>
              <a:gd name="connsiteX9-19" fmla="*/ 2087688 w 2087688"/>
              <a:gd name="connsiteY9-20" fmla="*/ 38100 h 2311400"/>
              <a:gd name="connsiteX0-21" fmla="*/ 2112797 w 2112797"/>
              <a:gd name="connsiteY0-22" fmla="*/ 38100 h 2311400"/>
              <a:gd name="connsiteX1-23" fmla="*/ 2112797 w 2112797"/>
              <a:gd name="connsiteY1-24" fmla="*/ 2311400 h 2311400"/>
              <a:gd name="connsiteX2-25" fmla="*/ 29997 w 2112797"/>
              <a:gd name="connsiteY2-26" fmla="*/ 2311400 h 2311400"/>
              <a:gd name="connsiteX3-27" fmla="*/ 106197 w 2112797"/>
              <a:gd name="connsiteY3-28" fmla="*/ 1511300 h 2311400"/>
              <a:gd name="connsiteX4-29" fmla="*/ 474497 w 2112797"/>
              <a:gd name="connsiteY4-30" fmla="*/ 1066800 h 2311400"/>
              <a:gd name="connsiteX5-31" fmla="*/ 931697 w 2112797"/>
              <a:gd name="connsiteY5-32" fmla="*/ 812800 h 2311400"/>
              <a:gd name="connsiteX6-33" fmla="*/ 1388897 w 2112797"/>
              <a:gd name="connsiteY6-34" fmla="*/ 749300 h 2311400"/>
              <a:gd name="connsiteX7-35" fmla="*/ 1630197 w 2112797"/>
              <a:gd name="connsiteY7-36" fmla="*/ 203200 h 2311400"/>
              <a:gd name="connsiteX8-37" fmla="*/ 1896897 w 2112797"/>
              <a:gd name="connsiteY8-38" fmla="*/ 0 h 2311400"/>
              <a:gd name="connsiteX9-39" fmla="*/ 2112797 w 2112797"/>
              <a:gd name="connsiteY9-40" fmla="*/ 38100 h 2311400"/>
              <a:gd name="connsiteX0-41" fmla="*/ 2136972 w 2136972"/>
              <a:gd name="connsiteY0-42" fmla="*/ 38100 h 2314575"/>
              <a:gd name="connsiteX1-43" fmla="*/ 2136972 w 2136972"/>
              <a:gd name="connsiteY1-44" fmla="*/ 2311400 h 2314575"/>
              <a:gd name="connsiteX2-45" fmla="*/ 19247 w 2136972"/>
              <a:gd name="connsiteY2-46" fmla="*/ 2314575 h 2314575"/>
              <a:gd name="connsiteX3-47" fmla="*/ 130372 w 2136972"/>
              <a:gd name="connsiteY3-48" fmla="*/ 1511300 h 2314575"/>
              <a:gd name="connsiteX4-49" fmla="*/ 498672 w 2136972"/>
              <a:gd name="connsiteY4-50" fmla="*/ 1066800 h 2314575"/>
              <a:gd name="connsiteX5-51" fmla="*/ 955872 w 2136972"/>
              <a:gd name="connsiteY5-52" fmla="*/ 812800 h 2314575"/>
              <a:gd name="connsiteX6-53" fmla="*/ 1413072 w 2136972"/>
              <a:gd name="connsiteY6-54" fmla="*/ 749300 h 2314575"/>
              <a:gd name="connsiteX7-55" fmla="*/ 1654372 w 2136972"/>
              <a:gd name="connsiteY7-56" fmla="*/ 203200 h 2314575"/>
              <a:gd name="connsiteX8-57" fmla="*/ 1921072 w 2136972"/>
              <a:gd name="connsiteY8-58" fmla="*/ 0 h 2314575"/>
              <a:gd name="connsiteX9-59" fmla="*/ 2136972 w 2136972"/>
              <a:gd name="connsiteY9-60" fmla="*/ 38100 h 2314575"/>
              <a:gd name="connsiteX0-61" fmla="*/ 2120134 w 2120134"/>
              <a:gd name="connsiteY0-62" fmla="*/ 38100 h 2314575"/>
              <a:gd name="connsiteX1-63" fmla="*/ 2120134 w 2120134"/>
              <a:gd name="connsiteY1-64" fmla="*/ 2311400 h 2314575"/>
              <a:gd name="connsiteX2-65" fmla="*/ 2409 w 2120134"/>
              <a:gd name="connsiteY2-66" fmla="*/ 2314575 h 2314575"/>
              <a:gd name="connsiteX3-67" fmla="*/ 113534 w 2120134"/>
              <a:gd name="connsiteY3-68" fmla="*/ 1511300 h 2314575"/>
              <a:gd name="connsiteX4-69" fmla="*/ 481834 w 2120134"/>
              <a:gd name="connsiteY4-70" fmla="*/ 1066800 h 2314575"/>
              <a:gd name="connsiteX5-71" fmla="*/ 939034 w 2120134"/>
              <a:gd name="connsiteY5-72" fmla="*/ 812800 h 2314575"/>
              <a:gd name="connsiteX6-73" fmla="*/ 1396234 w 2120134"/>
              <a:gd name="connsiteY6-74" fmla="*/ 749300 h 2314575"/>
              <a:gd name="connsiteX7-75" fmla="*/ 1637534 w 2120134"/>
              <a:gd name="connsiteY7-76" fmla="*/ 203200 h 2314575"/>
              <a:gd name="connsiteX8-77" fmla="*/ 1904234 w 2120134"/>
              <a:gd name="connsiteY8-78" fmla="*/ 0 h 2314575"/>
              <a:gd name="connsiteX9-79" fmla="*/ 2120134 w 2120134"/>
              <a:gd name="connsiteY9-80" fmla="*/ 38100 h 2314575"/>
              <a:gd name="connsiteX0-81" fmla="*/ 2120134 w 2120134"/>
              <a:gd name="connsiteY0-82" fmla="*/ 38100 h 2314575"/>
              <a:gd name="connsiteX1-83" fmla="*/ 2120134 w 2120134"/>
              <a:gd name="connsiteY1-84" fmla="*/ 2311400 h 2314575"/>
              <a:gd name="connsiteX2-85" fmla="*/ 2409 w 2120134"/>
              <a:gd name="connsiteY2-86" fmla="*/ 2314575 h 2314575"/>
              <a:gd name="connsiteX3-87" fmla="*/ 113534 w 2120134"/>
              <a:gd name="connsiteY3-88" fmla="*/ 1511300 h 2314575"/>
              <a:gd name="connsiteX4-89" fmla="*/ 481834 w 2120134"/>
              <a:gd name="connsiteY4-90" fmla="*/ 1066800 h 2314575"/>
              <a:gd name="connsiteX5-91" fmla="*/ 939034 w 2120134"/>
              <a:gd name="connsiteY5-92" fmla="*/ 812800 h 2314575"/>
              <a:gd name="connsiteX6-93" fmla="*/ 1396234 w 2120134"/>
              <a:gd name="connsiteY6-94" fmla="*/ 749300 h 2314575"/>
              <a:gd name="connsiteX7-95" fmla="*/ 1637534 w 2120134"/>
              <a:gd name="connsiteY7-96" fmla="*/ 203200 h 2314575"/>
              <a:gd name="connsiteX8-97" fmla="*/ 1904234 w 2120134"/>
              <a:gd name="connsiteY8-98" fmla="*/ 0 h 2314575"/>
              <a:gd name="connsiteX9-99" fmla="*/ 2120134 w 2120134"/>
              <a:gd name="connsiteY9-100" fmla="*/ 38100 h 2314575"/>
              <a:gd name="connsiteX0-101" fmla="*/ 2120134 w 2120134"/>
              <a:gd name="connsiteY0-102" fmla="*/ 38100 h 2314575"/>
              <a:gd name="connsiteX1-103" fmla="*/ 2120134 w 2120134"/>
              <a:gd name="connsiteY1-104" fmla="*/ 2311400 h 2314575"/>
              <a:gd name="connsiteX2-105" fmla="*/ 2409 w 2120134"/>
              <a:gd name="connsiteY2-106" fmla="*/ 2314575 h 2314575"/>
              <a:gd name="connsiteX3-107" fmla="*/ 113534 w 2120134"/>
              <a:gd name="connsiteY3-108" fmla="*/ 1511300 h 2314575"/>
              <a:gd name="connsiteX4-109" fmla="*/ 481834 w 2120134"/>
              <a:gd name="connsiteY4-110" fmla="*/ 1066800 h 2314575"/>
              <a:gd name="connsiteX5-111" fmla="*/ 939034 w 2120134"/>
              <a:gd name="connsiteY5-112" fmla="*/ 812800 h 2314575"/>
              <a:gd name="connsiteX6-113" fmla="*/ 1396234 w 2120134"/>
              <a:gd name="connsiteY6-114" fmla="*/ 749300 h 2314575"/>
              <a:gd name="connsiteX7-115" fmla="*/ 1637534 w 2120134"/>
              <a:gd name="connsiteY7-116" fmla="*/ 203200 h 2314575"/>
              <a:gd name="connsiteX8-117" fmla="*/ 1904234 w 2120134"/>
              <a:gd name="connsiteY8-118" fmla="*/ 0 h 2314575"/>
              <a:gd name="connsiteX9-119" fmla="*/ 2120134 w 2120134"/>
              <a:gd name="connsiteY9-120" fmla="*/ 38100 h 2314575"/>
              <a:gd name="connsiteX0-121" fmla="*/ 2120134 w 2120134"/>
              <a:gd name="connsiteY0-122" fmla="*/ 38100 h 2314575"/>
              <a:gd name="connsiteX1-123" fmla="*/ 2120134 w 2120134"/>
              <a:gd name="connsiteY1-124" fmla="*/ 2311400 h 2314575"/>
              <a:gd name="connsiteX2-125" fmla="*/ 2409 w 2120134"/>
              <a:gd name="connsiteY2-126" fmla="*/ 2314575 h 2314575"/>
              <a:gd name="connsiteX3-127" fmla="*/ 113534 w 2120134"/>
              <a:gd name="connsiteY3-128" fmla="*/ 1511300 h 2314575"/>
              <a:gd name="connsiteX4-129" fmla="*/ 481834 w 2120134"/>
              <a:gd name="connsiteY4-130" fmla="*/ 1066800 h 2314575"/>
              <a:gd name="connsiteX5-131" fmla="*/ 939034 w 2120134"/>
              <a:gd name="connsiteY5-132" fmla="*/ 812800 h 2314575"/>
              <a:gd name="connsiteX6-133" fmla="*/ 1396234 w 2120134"/>
              <a:gd name="connsiteY6-134" fmla="*/ 749300 h 2314575"/>
              <a:gd name="connsiteX7-135" fmla="*/ 1637534 w 2120134"/>
              <a:gd name="connsiteY7-136" fmla="*/ 203200 h 2314575"/>
              <a:gd name="connsiteX8-137" fmla="*/ 1904234 w 2120134"/>
              <a:gd name="connsiteY8-138" fmla="*/ 0 h 2314575"/>
              <a:gd name="connsiteX9-139" fmla="*/ 2120134 w 2120134"/>
              <a:gd name="connsiteY9-140" fmla="*/ 38100 h 2314575"/>
              <a:gd name="connsiteX0-141" fmla="*/ 2120134 w 2120134"/>
              <a:gd name="connsiteY0-142" fmla="*/ 38100 h 2314575"/>
              <a:gd name="connsiteX1-143" fmla="*/ 2120134 w 2120134"/>
              <a:gd name="connsiteY1-144" fmla="*/ 2311400 h 2314575"/>
              <a:gd name="connsiteX2-145" fmla="*/ 2409 w 2120134"/>
              <a:gd name="connsiteY2-146" fmla="*/ 2314575 h 2314575"/>
              <a:gd name="connsiteX3-147" fmla="*/ 113534 w 2120134"/>
              <a:gd name="connsiteY3-148" fmla="*/ 1511300 h 2314575"/>
              <a:gd name="connsiteX4-149" fmla="*/ 481834 w 2120134"/>
              <a:gd name="connsiteY4-150" fmla="*/ 1066800 h 2314575"/>
              <a:gd name="connsiteX5-151" fmla="*/ 939034 w 2120134"/>
              <a:gd name="connsiteY5-152" fmla="*/ 812800 h 2314575"/>
              <a:gd name="connsiteX6-153" fmla="*/ 1396234 w 2120134"/>
              <a:gd name="connsiteY6-154" fmla="*/ 749300 h 2314575"/>
              <a:gd name="connsiteX7-155" fmla="*/ 1637534 w 2120134"/>
              <a:gd name="connsiteY7-156" fmla="*/ 203200 h 2314575"/>
              <a:gd name="connsiteX8-157" fmla="*/ 1904234 w 2120134"/>
              <a:gd name="connsiteY8-158" fmla="*/ 0 h 2314575"/>
              <a:gd name="connsiteX9-159" fmla="*/ 2120134 w 2120134"/>
              <a:gd name="connsiteY9-160" fmla="*/ 38100 h 2314575"/>
              <a:gd name="connsiteX0-161" fmla="*/ 2120134 w 2120134"/>
              <a:gd name="connsiteY0-162" fmla="*/ 38100 h 2314575"/>
              <a:gd name="connsiteX1-163" fmla="*/ 2120134 w 2120134"/>
              <a:gd name="connsiteY1-164" fmla="*/ 2311400 h 2314575"/>
              <a:gd name="connsiteX2-165" fmla="*/ 2409 w 2120134"/>
              <a:gd name="connsiteY2-166" fmla="*/ 2314575 h 2314575"/>
              <a:gd name="connsiteX3-167" fmla="*/ 113534 w 2120134"/>
              <a:gd name="connsiteY3-168" fmla="*/ 1511300 h 2314575"/>
              <a:gd name="connsiteX4-169" fmla="*/ 481834 w 2120134"/>
              <a:gd name="connsiteY4-170" fmla="*/ 1066800 h 2314575"/>
              <a:gd name="connsiteX5-171" fmla="*/ 939034 w 2120134"/>
              <a:gd name="connsiteY5-172" fmla="*/ 812800 h 2314575"/>
              <a:gd name="connsiteX6-173" fmla="*/ 1396234 w 2120134"/>
              <a:gd name="connsiteY6-174" fmla="*/ 749300 h 2314575"/>
              <a:gd name="connsiteX7-175" fmla="*/ 1637534 w 2120134"/>
              <a:gd name="connsiteY7-176" fmla="*/ 203200 h 2314575"/>
              <a:gd name="connsiteX8-177" fmla="*/ 1904234 w 2120134"/>
              <a:gd name="connsiteY8-178" fmla="*/ 0 h 2314575"/>
              <a:gd name="connsiteX9-179" fmla="*/ 2120134 w 2120134"/>
              <a:gd name="connsiteY9-180" fmla="*/ 38100 h 2314575"/>
              <a:gd name="connsiteX0-181" fmla="*/ 2120134 w 2120134"/>
              <a:gd name="connsiteY0-182" fmla="*/ 38100 h 2314575"/>
              <a:gd name="connsiteX1-183" fmla="*/ 2120134 w 2120134"/>
              <a:gd name="connsiteY1-184" fmla="*/ 2311400 h 2314575"/>
              <a:gd name="connsiteX2-185" fmla="*/ 2409 w 2120134"/>
              <a:gd name="connsiteY2-186" fmla="*/ 2314575 h 2314575"/>
              <a:gd name="connsiteX3-187" fmla="*/ 113534 w 2120134"/>
              <a:gd name="connsiteY3-188" fmla="*/ 1511300 h 2314575"/>
              <a:gd name="connsiteX4-189" fmla="*/ 481834 w 2120134"/>
              <a:gd name="connsiteY4-190" fmla="*/ 1066800 h 2314575"/>
              <a:gd name="connsiteX5-191" fmla="*/ 939034 w 2120134"/>
              <a:gd name="connsiteY5-192" fmla="*/ 812800 h 2314575"/>
              <a:gd name="connsiteX6-193" fmla="*/ 1396234 w 2120134"/>
              <a:gd name="connsiteY6-194" fmla="*/ 749300 h 2314575"/>
              <a:gd name="connsiteX7-195" fmla="*/ 1637534 w 2120134"/>
              <a:gd name="connsiteY7-196" fmla="*/ 203200 h 2314575"/>
              <a:gd name="connsiteX8-197" fmla="*/ 1904234 w 2120134"/>
              <a:gd name="connsiteY8-198" fmla="*/ 0 h 2314575"/>
              <a:gd name="connsiteX9-199" fmla="*/ 2120134 w 2120134"/>
              <a:gd name="connsiteY9-200" fmla="*/ 38100 h 2314575"/>
              <a:gd name="connsiteX0-201" fmla="*/ 2120134 w 2120134"/>
              <a:gd name="connsiteY0-202" fmla="*/ 38100 h 2314575"/>
              <a:gd name="connsiteX1-203" fmla="*/ 2120134 w 2120134"/>
              <a:gd name="connsiteY1-204" fmla="*/ 2311400 h 2314575"/>
              <a:gd name="connsiteX2-205" fmla="*/ 2409 w 2120134"/>
              <a:gd name="connsiteY2-206" fmla="*/ 2314575 h 2314575"/>
              <a:gd name="connsiteX3-207" fmla="*/ 113534 w 2120134"/>
              <a:gd name="connsiteY3-208" fmla="*/ 1511300 h 2314575"/>
              <a:gd name="connsiteX4-209" fmla="*/ 481834 w 2120134"/>
              <a:gd name="connsiteY4-210" fmla="*/ 1066800 h 2314575"/>
              <a:gd name="connsiteX5-211" fmla="*/ 939034 w 2120134"/>
              <a:gd name="connsiteY5-212" fmla="*/ 812800 h 2314575"/>
              <a:gd name="connsiteX6-213" fmla="*/ 1396234 w 2120134"/>
              <a:gd name="connsiteY6-214" fmla="*/ 749300 h 2314575"/>
              <a:gd name="connsiteX7-215" fmla="*/ 1637534 w 2120134"/>
              <a:gd name="connsiteY7-216" fmla="*/ 203200 h 2314575"/>
              <a:gd name="connsiteX8-217" fmla="*/ 1904234 w 2120134"/>
              <a:gd name="connsiteY8-218" fmla="*/ 0 h 2314575"/>
              <a:gd name="connsiteX9-219" fmla="*/ 2120134 w 2120134"/>
              <a:gd name="connsiteY9-220" fmla="*/ 38100 h 2314575"/>
              <a:gd name="connsiteX0-221" fmla="*/ 2120134 w 2120134"/>
              <a:gd name="connsiteY0-222" fmla="*/ 38100 h 2314575"/>
              <a:gd name="connsiteX1-223" fmla="*/ 2120134 w 2120134"/>
              <a:gd name="connsiteY1-224" fmla="*/ 2311400 h 2314575"/>
              <a:gd name="connsiteX2-225" fmla="*/ 2409 w 2120134"/>
              <a:gd name="connsiteY2-226" fmla="*/ 2314575 h 2314575"/>
              <a:gd name="connsiteX3-227" fmla="*/ 113534 w 2120134"/>
              <a:gd name="connsiteY3-228" fmla="*/ 1511300 h 2314575"/>
              <a:gd name="connsiteX4-229" fmla="*/ 481834 w 2120134"/>
              <a:gd name="connsiteY4-230" fmla="*/ 1066800 h 2314575"/>
              <a:gd name="connsiteX5-231" fmla="*/ 939034 w 2120134"/>
              <a:gd name="connsiteY5-232" fmla="*/ 812800 h 2314575"/>
              <a:gd name="connsiteX6-233" fmla="*/ 1396234 w 2120134"/>
              <a:gd name="connsiteY6-234" fmla="*/ 749300 h 2314575"/>
              <a:gd name="connsiteX7-235" fmla="*/ 1637534 w 2120134"/>
              <a:gd name="connsiteY7-236" fmla="*/ 203200 h 2314575"/>
              <a:gd name="connsiteX8-237" fmla="*/ 1904234 w 2120134"/>
              <a:gd name="connsiteY8-238" fmla="*/ 0 h 2314575"/>
              <a:gd name="connsiteX9-239" fmla="*/ 2120134 w 2120134"/>
              <a:gd name="connsiteY9-240" fmla="*/ 38100 h 2314575"/>
              <a:gd name="connsiteX0-241" fmla="*/ 2120134 w 2120134"/>
              <a:gd name="connsiteY0-242" fmla="*/ 38100 h 2314575"/>
              <a:gd name="connsiteX1-243" fmla="*/ 2120134 w 2120134"/>
              <a:gd name="connsiteY1-244" fmla="*/ 2311400 h 2314575"/>
              <a:gd name="connsiteX2-245" fmla="*/ 2409 w 2120134"/>
              <a:gd name="connsiteY2-246" fmla="*/ 2314575 h 2314575"/>
              <a:gd name="connsiteX3-247" fmla="*/ 113534 w 2120134"/>
              <a:gd name="connsiteY3-248" fmla="*/ 1511300 h 2314575"/>
              <a:gd name="connsiteX4-249" fmla="*/ 481834 w 2120134"/>
              <a:gd name="connsiteY4-250" fmla="*/ 1066800 h 2314575"/>
              <a:gd name="connsiteX5-251" fmla="*/ 939034 w 2120134"/>
              <a:gd name="connsiteY5-252" fmla="*/ 812800 h 2314575"/>
              <a:gd name="connsiteX6-253" fmla="*/ 1396234 w 2120134"/>
              <a:gd name="connsiteY6-254" fmla="*/ 749300 h 2314575"/>
              <a:gd name="connsiteX7-255" fmla="*/ 1637534 w 2120134"/>
              <a:gd name="connsiteY7-256" fmla="*/ 203200 h 2314575"/>
              <a:gd name="connsiteX8-257" fmla="*/ 1904234 w 2120134"/>
              <a:gd name="connsiteY8-258" fmla="*/ 0 h 2314575"/>
              <a:gd name="connsiteX9-259" fmla="*/ 2120134 w 2120134"/>
              <a:gd name="connsiteY9-260" fmla="*/ 38100 h 2314575"/>
              <a:gd name="connsiteX0-261" fmla="*/ 2120134 w 2120134"/>
              <a:gd name="connsiteY0-262" fmla="*/ 38100 h 2314575"/>
              <a:gd name="connsiteX1-263" fmla="*/ 2120134 w 2120134"/>
              <a:gd name="connsiteY1-264" fmla="*/ 2311400 h 2314575"/>
              <a:gd name="connsiteX2-265" fmla="*/ 2409 w 2120134"/>
              <a:gd name="connsiteY2-266" fmla="*/ 2314575 h 2314575"/>
              <a:gd name="connsiteX3-267" fmla="*/ 113534 w 2120134"/>
              <a:gd name="connsiteY3-268" fmla="*/ 1511300 h 2314575"/>
              <a:gd name="connsiteX4-269" fmla="*/ 481834 w 2120134"/>
              <a:gd name="connsiteY4-270" fmla="*/ 1066800 h 2314575"/>
              <a:gd name="connsiteX5-271" fmla="*/ 939034 w 2120134"/>
              <a:gd name="connsiteY5-272" fmla="*/ 812800 h 2314575"/>
              <a:gd name="connsiteX6-273" fmla="*/ 1396234 w 2120134"/>
              <a:gd name="connsiteY6-274" fmla="*/ 749300 h 2314575"/>
              <a:gd name="connsiteX7-275" fmla="*/ 1637534 w 2120134"/>
              <a:gd name="connsiteY7-276" fmla="*/ 203200 h 2314575"/>
              <a:gd name="connsiteX8-277" fmla="*/ 1904234 w 2120134"/>
              <a:gd name="connsiteY8-278" fmla="*/ 0 h 2314575"/>
              <a:gd name="connsiteX9-279" fmla="*/ 2120134 w 2120134"/>
              <a:gd name="connsiteY9-280" fmla="*/ 38100 h 2314575"/>
              <a:gd name="connsiteX0-281" fmla="*/ 2120134 w 2120134"/>
              <a:gd name="connsiteY0-282" fmla="*/ 45114 h 2321589"/>
              <a:gd name="connsiteX1-283" fmla="*/ 2120134 w 2120134"/>
              <a:gd name="connsiteY1-284" fmla="*/ 2318414 h 2321589"/>
              <a:gd name="connsiteX2-285" fmla="*/ 2409 w 2120134"/>
              <a:gd name="connsiteY2-286" fmla="*/ 2321589 h 2321589"/>
              <a:gd name="connsiteX3-287" fmla="*/ 113534 w 2120134"/>
              <a:gd name="connsiteY3-288" fmla="*/ 1518314 h 2321589"/>
              <a:gd name="connsiteX4-289" fmla="*/ 481834 w 2120134"/>
              <a:gd name="connsiteY4-290" fmla="*/ 1073814 h 2321589"/>
              <a:gd name="connsiteX5-291" fmla="*/ 939034 w 2120134"/>
              <a:gd name="connsiteY5-292" fmla="*/ 819814 h 2321589"/>
              <a:gd name="connsiteX6-293" fmla="*/ 1396234 w 2120134"/>
              <a:gd name="connsiteY6-294" fmla="*/ 756314 h 2321589"/>
              <a:gd name="connsiteX7-295" fmla="*/ 1637534 w 2120134"/>
              <a:gd name="connsiteY7-296" fmla="*/ 210214 h 2321589"/>
              <a:gd name="connsiteX8-297" fmla="*/ 1904234 w 2120134"/>
              <a:gd name="connsiteY8-298" fmla="*/ 7014 h 2321589"/>
              <a:gd name="connsiteX9-299" fmla="*/ 2120134 w 2120134"/>
              <a:gd name="connsiteY9-300" fmla="*/ 45114 h 232158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</a:cxnLst>
            <a:rect l="l" t="t" r="r" b="b"/>
            <a:pathLst>
              <a:path w="2120134" h="2321589">
                <a:moveTo>
                  <a:pt x="2120134" y="45114"/>
                </a:moveTo>
                <a:lnTo>
                  <a:pt x="2120134" y="2318414"/>
                </a:lnTo>
                <a:lnTo>
                  <a:pt x="2409" y="2321589"/>
                </a:lnTo>
                <a:cubicBezTo>
                  <a:pt x="2409" y="2032664"/>
                  <a:pt x="-26166" y="1718339"/>
                  <a:pt x="113534" y="1518314"/>
                </a:cubicBezTo>
                <a:cubicBezTo>
                  <a:pt x="223601" y="1319347"/>
                  <a:pt x="374942" y="1117206"/>
                  <a:pt x="481834" y="1073814"/>
                </a:cubicBezTo>
                <a:cubicBezTo>
                  <a:pt x="637409" y="957397"/>
                  <a:pt x="792984" y="856856"/>
                  <a:pt x="939034" y="819814"/>
                </a:cubicBezTo>
                <a:cubicBezTo>
                  <a:pt x="1100959" y="776422"/>
                  <a:pt x="1231134" y="850506"/>
                  <a:pt x="1396234" y="756314"/>
                </a:cubicBezTo>
                <a:cubicBezTo>
                  <a:pt x="1524292" y="602856"/>
                  <a:pt x="1528526" y="357322"/>
                  <a:pt x="1637534" y="210214"/>
                </a:cubicBezTo>
                <a:cubicBezTo>
                  <a:pt x="1745484" y="56756"/>
                  <a:pt x="1815334" y="27122"/>
                  <a:pt x="1904234" y="7014"/>
                </a:cubicBezTo>
                <a:cubicBezTo>
                  <a:pt x="2001601" y="-18386"/>
                  <a:pt x="2048167" y="32414"/>
                  <a:pt x="2120134" y="45114"/>
                </a:cubicBezTo>
                <a:close/>
              </a:path>
            </a:pathLst>
          </a:custGeom>
          <a:gradFill flip="none" rotWithShape="1">
            <a:gsLst>
              <a:gs pos="0">
                <a:srgbClr val="E0F9FC"/>
              </a:gs>
              <a:gs pos="100000">
                <a:srgbClr val="A2F3FC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任意多边形: 形状 10"/>
          <p:cNvSpPr/>
          <p:nvPr/>
        </p:nvSpPr>
        <p:spPr>
          <a:xfrm>
            <a:off x="-1585" y="5233274"/>
            <a:ext cx="1778000" cy="1635837"/>
          </a:xfrm>
          <a:custGeom>
            <a:avLst/>
            <a:gdLst>
              <a:gd name="connsiteX0" fmla="*/ 0 w 1778000"/>
              <a:gd name="connsiteY0" fmla="*/ 431800 h 1600200"/>
              <a:gd name="connsiteX1" fmla="*/ 0 w 1778000"/>
              <a:gd name="connsiteY1" fmla="*/ 1600200 h 1600200"/>
              <a:gd name="connsiteX2" fmla="*/ 1778000 w 1778000"/>
              <a:gd name="connsiteY2" fmla="*/ 1600200 h 1600200"/>
              <a:gd name="connsiteX3" fmla="*/ 1460500 w 1778000"/>
              <a:gd name="connsiteY3" fmla="*/ 1016000 h 1600200"/>
              <a:gd name="connsiteX4" fmla="*/ 1028700 w 1778000"/>
              <a:gd name="connsiteY4" fmla="*/ 381000 h 1600200"/>
              <a:gd name="connsiteX5" fmla="*/ 749300 w 1778000"/>
              <a:gd name="connsiteY5" fmla="*/ 0 h 1600200"/>
              <a:gd name="connsiteX6" fmla="*/ 279400 w 1778000"/>
              <a:gd name="connsiteY6" fmla="*/ 88900 h 1600200"/>
              <a:gd name="connsiteX7" fmla="*/ 0 w 1778000"/>
              <a:gd name="connsiteY7" fmla="*/ 431800 h 1600200"/>
              <a:gd name="connsiteX0-1" fmla="*/ 0 w 1778000"/>
              <a:gd name="connsiteY0-2" fmla="*/ 431800 h 1600200"/>
              <a:gd name="connsiteX1-3" fmla="*/ 0 w 1778000"/>
              <a:gd name="connsiteY1-4" fmla="*/ 1600200 h 1600200"/>
              <a:gd name="connsiteX2-5" fmla="*/ 1778000 w 1778000"/>
              <a:gd name="connsiteY2-6" fmla="*/ 1600200 h 1600200"/>
              <a:gd name="connsiteX3-7" fmla="*/ 1460500 w 1778000"/>
              <a:gd name="connsiteY3-8" fmla="*/ 1016000 h 1600200"/>
              <a:gd name="connsiteX4-9" fmla="*/ 1028700 w 1778000"/>
              <a:gd name="connsiteY4-10" fmla="*/ 381000 h 1600200"/>
              <a:gd name="connsiteX5-11" fmla="*/ 749300 w 1778000"/>
              <a:gd name="connsiteY5-12" fmla="*/ 0 h 1600200"/>
              <a:gd name="connsiteX6-13" fmla="*/ 269875 w 1778000"/>
              <a:gd name="connsiteY6-14" fmla="*/ 88900 h 1600200"/>
              <a:gd name="connsiteX7-15" fmla="*/ 0 w 1778000"/>
              <a:gd name="connsiteY7-16" fmla="*/ 431800 h 1600200"/>
              <a:gd name="connsiteX0-17" fmla="*/ 0 w 1778000"/>
              <a:gd name="connsiteY0-18" fmla="*/ 431800 h 1600200"/>
              <a:gd name="connsiteX1-19" fmla="*/ 0 w 1778000"/>
              <a:gd name="connsiteY1-20" fmla="*/ 1600200 h 1600200"/>
              <a:gd name="connsiteX2-21" fmla="*/ 1778000 w 1778000"/>
              <a:gd name="connsiteY2-22" fmla="*/ 1600200 h 1600200"/>
              <a:gd name="connsiteX3-23" fmla="*/ 1460500 w 1778000"/>
              <a:gd name="connsiteY3-24" fmla="*/ 1016000 h 1600200"/>
              <a:gd name="connsiteX4-25" fmla="*/ 1028700 w 1778000"/>
              <a:gd name="connsiteY4-26" fmla="*/ 381000 h 1600200"/>
              <a:gd name="connsiteX5-27" fmla="*/ 749300 w 1778000"/>
              <a:gd name="connsiteY5-28" fmla="*/ 0 h 1600200"/>
              <a:gd name="connsiteX6-29" fmla="*/ 269875 w 1778000"/>
              <a:gd name="connsiteY6-30" fmla="*/ 88900 h 1600200"/>
              <a:gd name="connsiteX7-31" fmla="*/ 0 w 1778000"/>
              <a:gd name="connsiteY7-32" fmla="*/ 431800 h 1600200"/>
              <a:gd name="connsiteX0-33" fmla="*/ 0 w 1778000"/>
              <a:gd name="connsiteY0-34" fmla="*/ 431800 h 1600200"/>
              <a:gd name="connsiteX1-35" fmla="*/ 0 w 1778000"/>
              <a:gd name="connsiteY1-36" fmla="*/ 1600200 h 1600200"/>
              <a:gd name="connsiteX2-37" fmla="*/ 1778000 w 1778000"/>
              <a:gd name="connsiteY2-38" fmla="*/ 1600200 h 1600200"/>
              <a:gd name="connsiteX3-39" fmla="*/ 1460500 w 1778000"/>
              <a:gd name="connsiteY3-40" fmla="*/ 1016000 h 1600200"/>
              <a:gd name="connsiteX4-41" fmla="*/ 1028700 w 1778000"/>
              <a:gd name="connsiteY4-42" fmla="*/ 381000 h 1600200"/>
              <a:gd name="connsiteX5-43" fmla="*/ 749300 w 1778000"/>
              <a:gd name="connsiteY5-44" fmla="*/ 0 h 1600200"/>
              <a:gd name="connsiteX6-45" fmla="*/ 269875 w 1778000"/>
              <a:gd name="connsiteY6-46" fmla="*/ 88900 h 1600200"/>
              <a:gd name="connsiteX7-47" fmla="*/ 0 w 1778000"/>
              <a:gd name="connsiteY7-48" fmla="*/ 431800 h 1600200"/>
              <a:gd name="connsiteX0-49" fmla="*/ 0 w 1778000"/>
              <a:gd name="connsiteY0-50" fmla="*/ 437210 h 1605610"/>
              <a:gd name="connsiteX1-51" fmla="*/ 0 w 1778000"/>
              <a:gd name="connsiteY1-52" fmla="*/ 1605610 h 1605610"/>
              <a:gd name="connsiteX2-53" fmla="*/ 1778000 w 1778000"/>
              <a:gd name="connsiteY2-54" fmla="*/ 1605610 h 1605610"/>
              <a:gd name="connsiteX3-55" fmla="*/ 1460500 w 1778000"/>
              <a:gd name="connsiteY3-56" fmla="*/ 1021410 h 1605610"/>
              <a:gd name="connsiteX4-57" fmla="*/ 1028700 w 1778000"/>
              <a:gd name="connsiteY4-58" fmla="*/ 386410 h 1605610"/>
              <a:gd name="connsiteX5-59" fmla="*/ 749300 w 1778000"/>
              <a:gd name="connsiteY5-60" fmla="*/ 5410 h 1605610"/>
              <a:gd name="connsiteX6-61" fmla="*/ 288925 w 1778000"/>
              <a:gd name="connsiteY6-62" fmla="*/ 60973 h 1605610"/>
              <a:gd name="connsiteX7-63" fmla="*/ 0 w 1778000"/>
              <a:gd name="connsiteY7-64" fmla="*/ 437210 h 1605610"/>
              <a:gd name="connsiteX0-65" fmla="*/ 0 w 1778000"/>
              <a:gd name="connsiteY0-66" fmla="*/ 467804 h 1636204"/>
              <a:gd name="connsiteX1-67" fmla="*/ 0 w 1778000"/>
              <a:gd name="connsiteY1-68" fmla="*/ 1636204 h 1636204"/>
              <a:gd name="connsiteX2-69" fmla="*/ 1778000 w 1778000"/>
              <a:gd name="connsiteY2-70" fmla="*/ 1636204 h 1636204"/>
              <a:gd name="connsiteX3-71" fmla="*/ 1460500 w 1778000"/>
              <a:gd name="connsiteY3-72" fmla="*/ 1052004 h 1636204"/>
              <a:gd name="connsiteX4-73" fmla="*/ 1028700 w 1778000"/>
              <a:gd name="connsiteY4-74" fmla="*/ 417004 h 1636204"/>
              <a:gd name="connsiteX5-75" fmla="*/ 749300 w 1778000"/>
              <a:gd name="connsiteY5-76" fmla="*/ 36004 h 1636204"/>
              <a:gd name="connsiteX6-77" fmla="*/ 288925 w 1778000"/>
              <a:gd name="connsiteY6-78" fmla="*/ 91567 h 1636204"/>
              <a:gd name="connsiteX7-79" fmla="*/ 0 w 1778000"/>
              <a:gd name="connsiteY7-80" fmla="*/ 467804 h 1636204"/>
              <a:gd name="connsiteX0-81" fmla="*/ 0 w 1778000"/>
              <a:gd name="connsiteY0-82" fmla="*/ 467804 h 1636204"/>
              <a:gd name="connsiteX1-83" fmla="*/ 0 w 1778000"/>
              <a:gd name="connsiteY1-84" fmla="*/ 1636204 h 1636204"/>
              <a:gd name="connsiteX2-85" fmla="*/ 1778000 w 1778000"/>
              <a:gd name="connsiteY2-86" fmla="*/ 1636204 h 1636204"/>
              <a:gd name="connsiteX3-87" fmla="*/ 1460500 w 1778000"/>
              <a:gd name="connsiteY3-88" fmla="*/ 1052004 h 1636204"/>
              <a:gd name="connsiteX4-89" fmla="*/ 1028700 w 1778000"/>
              <a:gd name="connsiteY4-90" fmla="*/ 417004 h 1636204"/>
              <a:gd name="connsiteX5-91" fmla="*/ 749300 w 1778000"/>
              <a:gd name="connsiteY5-92" fmla="*/ 36004 h 1636204"/>
              <a:gd name="connsiteX6-93" fmla="*/ 288925 w 1778000"/>
              <a:gd name="connsiteY6-94" fmla="*/ 91567 h 1636204"/>
              <a:gd name="connsiteX7-95" fmla="*/ 0 w 1778000"/>
              <a:gd name="connsiteY7-96" fmla="*/ 467804 h 1636204"/>
              <a:gd name="connsiteX0-97" fmla="*/ 0 w 1778000"/>
              <a:gd name="connsiteY0-98" fmla="*/ 467804 h 1636204"/>
              <a:gd name="connsiteX1-99" fmla="*/ 0 w 1778000"/>
              <a:gd name="connsiteY1-100" fmla="*/ 1636204 h 1636204"/>
              <a:gd name="connsiteX2-101" fmla="*/ 1778000 w 1778000"/>
              <a:gd name="connsiteY2-102" fmla="*/ 1636204 h 1636204"/>
              <a:gd name="connsiteX3-103" fmla="*/ 1460500 w 1778000"/>
              <a:gd name="connsiteY3-104" fmla="*/ 1052004 h 1636204"/>
              <a:gd name="connsiteX4-105" fmla="*/ 1057275 w 1778000"/>
              <a:gd name="connsiteY4-106" fmla="*/ 402716 h 1636204"/>
              <a:gd name="connsiteX5-107" fmla="*/ 749300 w 1778000"/>
              <a:gd name="connsiteY5-108" fmla="*/ 36004 h 1636204"/>
              <a:gd name="connsiteX6-109" fmla="*/ 288925 w 1778000"/>
              <a:gd name="connsiteY6-110" fmla="*/ 91567 h 1636204"/>
              <a:gd name="connsiteX7-111" fmla="*/ 0 w 1778000"/>
              <a:gd name="connsiteY7-112" fmla="*/ 467804 h 1636204"/>
              <a:gd name="connsiteX0-113" fmla="*/ 0 w 1778000"/>
              <a:gd name="connsiteY0-114" fmla="*/ 486040 h 1654440"/>
              <a:gd name="connsiteX1-115" fmla="*/ 0 w 1778000"/>
              <a:gd name="connsiteY1-116" fmla="*/ 1654440 h 1654440"/>
              <a:gd name="connsiteX2-117" fmla="*/ 1778000 w 1778000"/>
              <a:gd name="connsiteY2-118" fmla="*/ 1654440 h 1654440"/>
              <a:gd name="connsiteX3-119" fmla="*/ 1460500 w 1778000"/>
              <a:gd name="connsiteY3-120" fmla="*/ 1070240 h 1654440"/>
              <a:gd name="connsiteX4-121" fmla="*/ 1057275 w 1778000"/>
              <a:gd name="connsiteY4-122" fmla="*/ 420952 h 1654440"/>
              <a:gd name="connsiteX5-123" fmla="*/ 749300 w 1778000"/>
              <a:gd name="connsiteY5-124" fmla="*/ 54240 h 1654440"/>
              <a:gd name="connsiteX6-125" fmla="*/ 274638 w 1778000"/>
              <a:gd name="connsiteY6-126" fmla="*/ 71703 h 1654440"/>
              <a:gd name="connsiteX7-127" fmla="*/ 0 w 1778000"/>
              <a:gd name="connsiteY7-128" fmla="*/ 486040 h 1654440"/>
              <a:gd name="connsiteX0-129" fmla="*/ 0 w 1778000"/>
              <a:gd name="connsiteY0-130" fmla="*/ 486040 h 1654440"/>
              <a:gd name="connsiteX1-131" fmla="*/ 0 w 1778000"/>
              <a:gd name="connsiteY1-132" fmla="*/ 1654440 h 1654440"/>
              <a:gd name="connsiteX2-133" fmla="*/ 1778000 w 1778000"/>
              <a:gd name="connsiteY2-134" fmla="*/ 1654440 h 1654440"/>
              <a:gd name="connsiteX3-135" fmla="*/ 1460500 w 1778000"/>
              <a:gd name="connsiteY3-136" fmla="*/ 1070240 h 1654440"/>
              <a:gd name="connsiteX4-137" fmla="*/ 1057275 w 1778000"/>
              <a:gd name="connsiteY4-138" fmla="*/ 420952 h 1654440"/>
              <a:gd name="connsiteX5-139" fmla="*/ 749300 w 1778000"/>
              <a:gd name="connsiteY5-140" fmla="*/ 54240 h 1654440"/>
              <a:gd name="connsiteX6-141" fmla="*/ 274638 w 1778000"/>
              <a:gd name="connsiteY6-142" fmla="*/ 71703 h 1654440"/>
              <a:gd name="connsiteX7-143" fmla="*/ 0 w 1778000"/>
              <a:gd name="connsiteY7-144" fmla="*/ 486040 h 1654440"/>
              <a:gd name="connsiteX0-145" fmla="*/ 0 w 1778000"/>
              <a:gd name="connsiteY0-146" fmla="*/ 478497 h 1646897"/>
              <a:gd name="connsiteX1-147" fmla="*/ 0 w 1778000"/>
              <a:gd name="connsiteY1-148" fmla="*/ 1646897 h 1646897"/>
              <a:gd name="connsiteX2-149" fmla="*/ 1778000 w 1778000"/>
              <a:gd name="connsiteY2-150" fmla="*/ 1646897 h 1646897"/>
              <a:gd name="connsiteX3-151" fmla="*/ 1460500 w 1778000"/>
              <a:gd name="connsiteY3-152" fmla="*/ 1062697 h 1646897"/>
              <a:gd name="connsiteX4-153" fmla="*/ 1057275 w 1778000"/>
              <a:gd name="connsiteY4-154" fmla="*/ 413409 h 1646897"/>
              <a:gd name="connsiteX5-155" fmla="*/ 749300 w 1778000"/>
              <a:gd name="connsiteY5-156" fmla="*/ 46697 h 1646897"/>
              <a:gd name="connsiteX6-157" fmla="*/ 274638 w 1778000"/>
              <a:gd name="connsiteY6-158" fmla="*/ 64160 h 1646897"/>
              <a:gd name="connsiteX7-159" fmla="*/ 0 w 1778000"/>
              <a:gd name="connsiteY7-160" fmla="*/ 478497 h 1646897"/>
              <a:gd name="connsiteX0-161" fmla="*/ 0 w 1778000"/>
              <a:gd name="connsiteY0-162" fmla="*/ 467437 h 1635837"/>
              <a:gd name="connsiteX1-163" fmla="*/ 0 w 1778000"/>
              <a:gd name="connsiteY1-164" fmla="*/ 1635837 h 1635837"/>
              <a:gd name="connsiteX2-165" fmla="*/ 1778000 w 1778000"/>
              <a:gd name="connsiteY2-166" fmla="*/ 1635837 h 1635837"/>
              <a:gd name="connsiteX3-167" fmla="*/ 1460500 w 1778000"/>
              <a:gd name="connsiteY3-168" fmla="*/ 1051637 h 1635837"/>
              <a:gd name="connsiteX4-169" fmla="*/ 1057275 w 1778000"/>
              <a:gd name="connsiteY4-170" fmla="*/ 402349 h 1635837"/>
              <a:gd name="connsiteX5-171" fmla="*/ 749300 w 1778000"/>
              <a:gd name="connsiteY5-172" fmla="*/ 35637 h 1635837"/>
              <a:gd name="connsiteX6-173" fmla="*/ 284163 w 1778000"/>
              <a:gd name="connsiteY6-174" fmla="*/ 76913 h 1635837"/>
              <a:gd name="connsiteX7-175" fmla="*/ 0 w 1778000"/>
              <a:gd name="connsiteY7-176" fmla="*/ 467437 h 1635837"/>
              <a:gd name="connsiteX0-177" fmla="*/ 0 w 1778000"/>
              <a:gd name="connsiteY0-178" fmla="*/ 467437 h 1635837"/>
              <a:gd name="connsiteX1-179" fmla="*/ 0 w 1778000"/>
              <a:gd name="connsiteY1-180" fmla="*/ 1635837 h 1635837"/>
              <a:gd name="connsiteX2-181" fmla="*/ 1778000 w 1778000"/>
              <a:gd name="connsiteY2-182" fmla="*/ 1635837 h 1635837"/>
              <a:gd name="connsiteX3-183" fmla="*/ 1460500 w 1778000"/>
              <a:gd name="connsiteY3-184" fmla="*/ 1051637 h 1635837"/>
              <a:gd name="connsiteX4-185" fmla="*/ 1057275 w 1778000"/>
              <a:gd name="connsiteY4-186" fmla="*/ 402349 h 1635837"/>
              <a:gd name="connsiteX5-187" fmla="*/ 749300 w 1778000"/>
              <a:gd name="connsiteY5-188" fmla="*/ 35637 h 1635837"/>
              <a:gd name="connsiteX6-189" fmla="*/ 284163 w 1778000"/>
              <a:gd name="connsiteY6-190" fmla="*/ 76913 h 1635837"/>
              <a:gd name="connsiteX7-191" fmla="*/ 0 w 1778000"/>
              <a:gd name="connsiteY7-192" fmla="*/ 467437 h 1635837"/>
              <a:gd name="connsiteX0-193" fmla="*/ 0 w 1778000"/>
              <a:gd name="connsiteY0-194" fmla="*/ 467437 h 1635837"/>
              <a:gd name="connsiteX1-195" fmla="*/ 0 w 1778000"/>
              <a:gd name="connsiteY1-196" fmla="*/ 1635837 h 1635837"/>
              <a:gd name="connsiteX2-197" fmla="*/ 1778000 w 1778000"/>
              <a:gd name="connsiteY2-198" fmla="*/ 1635837 h 1635837"/>
              <a:gd name="connsiteX3-199" fmla="*/ 1460500 w 1778000"/>
              <a:gd name="connsiteY3-200" fmla="*/ 1051637 h 1635837"/>
              <a:gd name="connsiteX4-201" fmla="*/ 1057275 w 1778000"/>
              <a:gd name="connsiteY4-202" fmla="*/ 402349 h 1635837"/>
              <a:gd name="connsiteX5-203" fmla="*/ 749300 w 1778000"/>
              <a:gd name="connsiteY5-204" fmla="*/ 35637 h 1635837"/>
              <a:gd name="connsiteX6-205" fmla="*/ 284163 w 1778000"/>
              <a:gd name="connsiteY6-206" fmla="*/ 76913 h 1635837"/>
              <a:gd name="connsiteX7-207" fmla="*/ 0 w 1778000"/>
              <a:gd name="connsiteY7-208" fmla="*/ 467437 h 1635837"/>
              <a:gd name="connsiteX0-209" fmla="*/ 0 w 1778000"/>
              <a:gd name="connsiteY0-210" fmla="*/ 467437 h 1635837"/>
              <a:gd name="connsiteX1-211" fmla="*/ 0 w 1778000"/>
              <a:gd name="connsiteY1-212" fmla="*/ 1635837 h 1635837"/>
              <a:gd name="connsiteX2-213" fmla="*/ 1778000 w 1778000"/>
              <a:gd name="connsiteY2-214" fmla="*/ 1635837 h 1635837"/>
              <a:gd name="connsiteX3-215" fmla="*/ 1460500 w 1778000"/>
              <a:gd name="connsiteY3-216" fmla="*/ 1051637 h 1635837"/>
              <a:gd name="connsiteX4-217" fmla="*/ 1057275 w 1778000"/>
              <a:gd name="connsiteY4-218" fmla="*/ 402349 h 1635837"/>
              <a:gd name="connsiteX5-219" fmla="*/ 749300 w 1778000"/>
              <a:gd name="connsiteY5-220" fmla="*/ 35637 h 1635837"/>
              <a:gd name="connsiteX6-221" fmla="*/ 284163 w 1778000"/>
              <a:gd name="connsiteY6-222" fmla="*/ 76913 h 1635837"/>
              <a:gd name="connsiteX7-223" fmla="*/ 0 w 1778000"/>
              <a:gd name="connsiteY7-224" fmla="*/ 467437 h 163583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</a:cxnLst>
            <a:rect l="l" t="t" r="r" b="b"/>
            <a:pathLst>
              <a:path w="1778000" h="1635837">
                <a:moveTo>
                  <a:pt x="0" y="467437"/>
                </a:moveTo>
                <a:lnTo>
                  <a:pt x="0" y="1635837"/>
                </a:lnTo>
                <a:lnTo>
                  <a:pt x="1778000" y="1635837"/>
                </a:lnTo>
                <a:lnTo>
                  <a:pt x="1460500" y="1051637"/>
                </a:lnTo>
                <a:lnTo>
                  <a:pt x="1057275" y="402349"/>
                </a:lnTo>
                <a:cubicBezTo>
                  <a:pt x="964142" y="275349"/>
                  <a:pt x="848783" y="72149"/>
                  <a:pt x="749300" y="35637"/>
                </a:cubicBezTo>
                <a:cubicBezTo>
                  <a:pt x="589492" y="-15693"/>
                  <a:pt x="439208" y="-19395"/>
                  <a:pt x="284163" y="76913"/>
                </a:cubicBezTo>
                <a:cubicBezTo>
                  <a:pt x="172166" y="149921"/>
                  <a:pt x="89958" y="353137"/>
                  <a:pt x="0" y="467437"/>
                </a:cubicBezTo>
                <a:close/>
              </a:path>
            </a:pathLst>
          </a:custGeom>
          <a:gradFill flip="none" rotWithShape="1">
            <a:gsLst>
              <a:gs pos="99000">
                <a:srgbClr val="5B87E9"/>
              </a:gs>
              <a:gs pos="0">
                <a:srgbClr val="5ED4F1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任意多边形: 形状 11"/>
          <p:cNvSpPr/>
          <p:nvPr/>
        </p:nvSpPr>
        <p:spPr>
          <a:xfrm>
            <a:off x="10683518" y="5068167"/>
            <a:ext cx="1518007" cy="1803400"/>
          </a:xfrm>
          <a:custGeom>
            <a:avLst/>
            <a:gdLst>
              <a:gd name="connsiteX0" fmla="*/ 495300 w 1536700"/>
              <a:gd name="connsiteY0" fmla="*/ 1803400 h 1803400"/>
              <a:gd name="connsiteX1" fmla="*/ 101600 w 1536700"/>
              <a:gd name="connsiteY1" fmla="*/ 1485900 h 1803400"/>
              <a:gd name="connsiteX2" fmla="*/ 0 w 1536700"/>
              <a:gd name="connsiteY2" fmla="*/ 1168400 h 1803400"/>
              <a:gd name="connsiteX3" fmla="*/ 165100 w 1536700"/>
              <a:gd name="connsiteY3" fmla="*/ 863600 h 1803400"/>
              <a:gd name="connsiteX4" fmla="*/ 1536700 w 1536700"/>
              <a:gd name="connsiteY4" fmla="*/ 0 h 1803400"/>
              <a:gd name="connsiteX5" fmla="*/ 1536700 w 1536700"/>
              <a:gd name="connsiteY5" fmla="*/ 1790700 h 1803400"/>
              <a:gd name="connsiteX6" fmla="*/ 495300 w 1536700"/>
              <a:gd name="connsiteY6" fmla="*/ 1803400 h 1803400"/>
              <a:gd name="connsiteX0-1" fmla="*/ 495300 w 1536700"/>
              <a:gd name="connsiteY0-2" fmla="*/ 1803400 h 1803400"/>
              <a:gd name="connsiteX1-3" fmla="*/ 101600 w 1536700"/>
              <a:gd name="connsiteY1-4" fmla="*/ 1485900 h 1803400"/>
              <a:gd name="connsiteX2-5" fmla="*/ 0 w 1536700"/>
              <a:gd name="connsiteY2-6" fmla="*/ 1168400 h 1803400"/>
              <a:gd name="connsiteX3-7" fmla="*/ 165100 w 1536700"/>
              <a:gd name="connsiteY3-8" fmla="*/ 863600 h 1803400"/>
              <a:gd name="connsiteX4-9" fmla="*/ 1536700 w 1536700"/>
              <a:gd name="connsiteY4-10" fmla="*/ 0 h 1803400"/>
              <a:gd name="connsiteX5-11" fmla="*/ 1536700 w 1536700"/>
              <a:gd name="connsiteY5-12" fmla="*/ 1790700 h 1803400"/>
              <a:gd name="connsiteX6-13" fmla="*/ 495300 w 1536700"/>
              <a:gd name="connsiteY6-14" fmla="*/ 1803400 h 1803400"/>
              <a:gd name="connsiteX0-15" fmla="*/ 495300 w 1536700"/>
              <a:gd name="connsiteY0-16" fmla="*/ 1803400 h 1803400"/>
              <a:gd name="connsiteX1-17" fmla="*/ 101600 w 1536700"/>
              <a:gd name="connsiteY1-18" fmla="*/ 1485900 h 1803400"/>
              <a:gd name="connsiteX2-19" fmla="*/ 0 w 1536700"/>
              <a:gd name="connsiteY2-20" fmla="*/ 1168400 h 1803400"/>
              <a:gd name="connsiteX3-21" fmla="*/ 165100 w 1536700"/>
              <a:gd name="connsiteY3-22" fmla="*/ 863600 h 1803400"/>
              <a:gd name="connsiteX4-23" fmla="*/ 1536700 w 1536700"/>
              <a:gd name="connsiteY4-24" fmla="*/ 0 h 1803400"/>
              <a:gd name="connsiteX5-25" fmla="*/ 1536700 w 1536700"/>
              <a:gd name="connsiteY5-26" fmla="*/ 1790700 h 1803400"/>
              <a:gd name="connsiteX6-27" fmla="*/ 495300 w 1536700"/>
              <a:gd name="connsiteY6-28" fmla="*/ 1803400 h 1803400"/>
              <a:gd name="connsiteX0-29" fmla="*/ 471487 w 1512887"/>
              <a:gd name="connsiteY0-30" fmla="*/ 1803400 h 1803400"/>
              <a:gd name="connsiteX1-31" fmla="*/ 77787 w 1512887"/>
              <a:gd name="connsiteY1-32" fmla="*/ 1485900 h 1803400"/>
              <a:gd name="connsiteX2-33" fmla="*/ 0 w 1512887"/>
              <a:gd name="connsiteY2-34" fmla="*/ 1163638 h 1803400"/>
              <a:gd name="connsiteX3-35" fmla="*/ 141287 w 1512887"/>
              <a:gd name="connsiteY3-36" fmla="*/ 863600 h 1803400"/>
              <a:gd name="connsiteX4-37" fmla="*/ 1512887 w 1512887"/>
              <a:gd name="connsiteY4-38" fmla="*/ 0 h 1803400"/>
              <a:gd name="connsiteX5-39" fmla="*/ 1512887 w 1512887"/>
              <a:gd name="connsiteY5-40" fmla="*/ 1790700 h 1803400"/>
              <a:gd name="connsiteX6-41" fmla="*/ 471487 w 1512887"/>
              <a:gd name="connsiteY6-42" fmla="*/ 1803400 h 1803400"/>
              <a:gd name="connsiteX0-43" fmla="*/ 474225 w 1515625"/>
              <a:gd name="connsiteY0-44" fmla="*/ 1803400 h 1803400"/>
              <a:gd name="connsiteX1-45" fmla="*/ 80525 w 1515625"/>
              <a:gd name="connsiteY1-46" fmla="*/ 1485900 h 1803400"/>
              <a:gd name="connsiteX2-47" fmla="*/ 2738 w 1515625"/>
              <a:gd name="connsiteY2-48" fmla="*/ 1163638 h 1803400"/>
              <a:gd name="connsiteX3-49" fmla="*/ 144025 w 1515625"/>
              <a:gd name="connsiteY3-50" fmla="*/ 863600 h 1803400"/>
              <a:gd name="connsiteX4-51" fmla="*/ 1515625 w 1515625"/>
              <a:gd name="connsiteY4-52" fmla="*/ 0 h 1803400"/>
              <a:gd name="connsiteX5-53" fmla="*/ 1515625 w 1515625"/>
              <a:gd name="connsiteY5-54" fmla="*/ 1790700 h 1803400"/>
              <a:gd name="connsiteX6-55" fmla="*/ 474225 w 1515625"/>
              <a:gd name="connsiteY6-56" fmla="*/ 1803400 h 1803400"/>
              <a:gd name="connsiteX0-57" fmla="*/ 474225 w 1515625"/>
              <a:gd name="connsiteY0-58" fmla="*/ 1803400 h 1803400"/>
              <a:gd name="connsiteX1-59" fmla="*/ 80525 w 1515625"/>
              <a:gd name="connsiteY1-60" fmla="*/ 1485900 h 1803400"/>
              <a:gd name="connsiteX2-61" fmla="*/ 2738 w 1515625"/>
              <a:gd name="connsiteY2-62" fmla="*/ 1163638 h 1803400"/>
              <a:gd name="connsiteX3-63" fmla="*/ 144025 w 1515625"/>
              <a:gd name="connsiteY3-64" fmla="*/ 863600 h 1803400"/>
              <a:gd name="connsiteX4-65" fmla="*/ 1515625 w 1515625"/>
              <a:gd name="connsiteY4-66" fmla="*/ 0 h 1803400"/>
              <a:gd name="connsiteX5-67" fmla="*/ 1515625 w 1515625"/>
              <a:gd name="connsiteY5-68" fmla="*/ 1790700 h 1803400"/>
              <a:gd name="connsiteX6-69" fmla="*/ 474225 w 1515625"/>
              <a:gd name="connsiteY6-70" fmla="*/ 1803400 h 1803400"/>
              <a:gd name="connsiteX0-71" fmla="*/ 474225 w 1515625"/>
              <a:gd name="connsiteY0-72" fmla="*/ 1803400 h 1803400"/>
              <a:gd name="connsiteX1-73" fmla="*/ 80525 w 1515625"/>
              <a:gd name="connsiteY1-74" fmla="*/ 1485900 h 1803400"/>
              <a:gd name="connsiteX2-75" fmla="*/ 2738 w 1515625"/>
              <a:gd name="connsiteY2-76" fmla="*/ 1163638 h 1803400"/>
              <a:gd name="connsiteX3-77" fmla="*/ 144025 w 1515625"/>
              <a:gd name="connsiteY3-78" fmla="*/ 863600 h 1803400"/>
              <a:gd name="connsiteX4-79" fmla="*/ 1515625 w 1515625"/>
              <a:gd name="connsiteY4-80" fmla="*/ 0 h 1803400"/>
              <a:gd name="connsiteX5-81" fmla="*/ 1515625 w 1515625"/>
              <a:gd name="connsiteY5-82" fmla="*/ 1790700 h 1803400"/>
              <a:gd name="connsiteX6-83" fmla="*/ 474225 w 1515625"/>
              <a:gd name="connsiteY6-84" fmla="*/ 1803400 h 1803400"/>
              <a:gd name="connsiteX0-85" fmla="*/ 474225 w 1515625"/>
              <a:gd name="connsiteY0-86" fmla="*/ 1803400 h 1803400"/>
              <a:gd name="connsiteX1-87" fmla="*/ 80525 w 1515625"/>
              <a:gd name="connsiteY1-88" fmla="*/ 1485900 h 1803400"/>
              <a:gd name="connsiteX2-89" fmla="*/ 2738 w 1515625"/>
              <a:gd name="connsiteY2-90" fmla="*/ 1163638 h 1803400"/>
              <a:gd name="connsiteX3-91" fmla="*/ 144025 w 1515625"/>
              <a:gd name="connsiteY3-92" fmla="*/ 863600 h 1803400"/>
              <a:gd name="connsiteX4-93" fmla="*/ 1515625 w 1515625"/>
              <a:gd name="connsiteY4-94" fmla="*/ 0 h 1803400"/>
              <a:gd name="connsiteX5-95" fmla="*/ 1515625 w 1515625"/>
              <a:gd name="connsiteY5-96" fmla="*/ 1790700 h 1803400"/>
              <a:gd name="connsiteX6-97" fmla="*/ 474225 w 1515625"/>
              <a:gd name="connsiteY6-98" fmla="*/ 1803400 h 1803400"/>
              <a:gd name="connsiteX0-99" fmla="*/ 474225 w 1515625"/>
              <a:gd name="connsiteY0-100" fmla="*/ 1803400 h 1803400"/>
              <a:gd name="connsiteX1-101" fmla="*/ 80525 w 1515625"/>
              <a:gd name="connsiteY1-102" fmla="*/ 1485900 h 1803400"/>
              <a:gd name="connsiteX2-103" fmla="*/ 2738 w 1515625"/>
              <a:gd name="connsiteY2-104" fmla="*/ 1163638 h 1803400"/>
              <a:gd name="connsiteX3-105" fmla="*/ 144025 w 1515625"/>
              <a:gd name="connsiteY3-106" fmla="*/ 863600 h 1803400"/>
              <a:gd name="connsiteX4-107" fmla="*/ 1515625 w 1515625"/>
              <a:gd name="connsiteY4-108" fmla="*/ 0 h 1803400"/>
              <a:gd name="connsiteX5-109" fmla="*/ 1515625 w 1515625"/>
              <a:gd name="connsiteY5-110" fmla="*/ 1790700 h 1803400"/>
              <a:gd name="connsiteX6-111" fmla="*/ 474225 w 1515625"/>
              <a:gd name="connsiteY6-112" fmla="*/ 1803400 h 1803400"/>
              <a:gd name="connsiteX0-113" fmla="*/ 474225 w 1518007"/>
              <a:gd name="connsiteY0-114" fmla="*/ 1803400 h 1803400"/>
              <a:gd name="connsiteX1-115" fmla="*/ 80525 w 1518007"/>
              <a:gd name="connsiteY1-116" fmla="*/ 1485900 h 1803400"/>
              <a:gd name="connsiteX2-117" fmla="*/ 2738 w 1518007"/>
              <a:gd name="connsiteY2-118" fmla="*/ 1163638 h 1803400"/>
              <a:gd name="connsiteX3-119" fmla="*/ 144025 w 1518007"/>
              <a:gd name="connsiteY3-120" fmla="*/ 863600 h 1803400"/>
              <a:gd name="connsiteX4-121" fmla="*/ 1515625 w 1518007"/>
              <a:gd name="connsiteY4-122" fmla="*/ 0 h 1803400"/>
              <a:gd name="connsiteX5-123" fmla="*/ 1518007 w 1518007"/>
              <a:gd name="connsiteY5-124" fmla="*/ 1802606 h 1803400"/>
              <a:gd name="connsiteX6-125" fmla="*/ 474225 w 1518007"/>
              <a:gd name="connsiteY6-126" fmla="*/ 1803400 h 18034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</a:cxnLst>
            <a:rect l="l" t="t" r="r" b="b"/>
            <a:pathLst>
              <a:path w="1518007" h="1803400">
                <a:moveTo>
                  <a:pt x="474225" y="1803400"/>
                </a:moveTo>
                <a:cubicBezTo>
                  <a:pt x="342992" y="1697567"/>
                  <a:pt x="202233" y="1620308"/>
                  <a:pt x="80525" y="1485900"/>
                </a:cubicBezTo>
                <a:cubicBezTo>
                  <a:pt x="3795" y="1399117"/>
                  <a:pt x="-6258" y="1283758"/>
                  <a:pt x="2738" y="1163638"/>
                </a:cubicBezTo>
                <a:cubicBezTo>
                  <a:pt x="21259" y="1035050"/>
                  <a:pt x="49304" y="954088"/>
                  <a:pt x="144025" y="863600"/>
                </a:cubicBezTo>
                <a:cubicBezTo>
                  <a:pt x="625037" y="509058"/>
                  <a:pt x="1058425" y="287867"/>
                  <a:pt x="1515625" y="0"/>
                </a:cubicBezTo>
                <a:lnTo>
                  <a:pt x="1518007" y="1802606"/>
                </a:lnTo>
                <a:lnTo>
                  <a:pt x="474225" y="1803400"/>
                </a:lnTo>
                <a:close/>
              </a:path>
            </a:pathLst>
          </a:custGeom>
          <a:gradFill flip="none" rotWithShape="1">
            <a:gsLst>
              <a:gs pos="99000">
                <a:srgbClr val="5B87E9"/>
              </a:gs>
              <a:gs pos="0">
                <a:srgbClr val="5ED4F1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5380158" y="1432863"/>
            <a:ext cx="1431683" cy="1431683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4</a:t>
            </a:r>
            <a:endParaRPr lang="zh-CN" altLang="en-US" sz="40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798058" y="3107451"/>
            <a:ext cx="457048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54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金融理财总结</a:t>
            </a:r>
            <a:endParaRPr lang="zh-CN" altLang="en-US" sz="5400" spc="3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723000" y="4213469"/>
            <a:ext cx="8749265" cy="6349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200"/>
              </a:lnSpc>
            </a:pPr>
            <a:r>
              <a:rPr lang="en-US" altLang="zh-CN" sz="1600" dirty="0">
                <a:solidFill>
                  <a:srgbClr val="333333"/>
                </a:solidFill>
                <a:cs typeface="+mn-ea"/>
                <a:sym typeface="+mn-lt"/>
              </a:rPr>
              <a:t>Gentle to have, but not compromise, I want to be in quiet, not strong. The life most of the time, commitments equals to constrain, reluctantly we yearn for bound.</a:t>
            </a:r>
            <a:endParaRPr lang="zh-CN" altLang="en-US" sz="1600" dirty="0">
              <a:solidFill>
                <a:srgbClr val="333333"/>
              </a:solidFill>
              <a:cs typeface="+mn-ea"/>
              <a:sym typeface="+mn-lt"/>
            </a:endParaRPr>
          </a:p>
        </p:txBody>
      </p:sp>
      <p:sp>
        <p:nvSpPr>
          <p:cNvPr id="19" name="矩形: 圆角 18"/>
          <p:cNvSpPr/>
          <p:nvPr/>
        </p:nvSpPr>
        <p:spPr>
          <a:xfrm>
            <a:off x="5093646" y="5336549"/>
            <a:ext cx="2026818" cy="356231"/>
          </a:xfrm>
          <a:prstGeom prst="roundRect">
            <a:avLst>
              <a:gd name="adj" fmla="val 35027"/>
            </a:avLst>
          </a:prstGeom>
          <a:gradFill flip="none" rotWithShape="1">
            <a:gsLst>
              <a:gs pos="99000">
                <a:srgbClr val="5B87E9"/>
              </a:gs>
              <a:gs pos="0">
                <a:srgbClr val="5ED4F1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1600" b="1" spc="300" dirty="0">
                <a:solidFill>
                  <a:schemeClr val="bg1"/>
                </a:solidFill>
                <a:cs typeface="+mn-ea"/>
                <a:sym typeface="+mn-lt"/>
              </a:rPr>
              <a:t>F</a:t>
            </a:r>
            <a:r>
              <a:rPr lang="en-US" altLang="zh-CN" sz="1600" b="1" spc="300" dirty="0">
                <a:solidFill>
                  <a:schemeClr val="bg1"/>
                </a:solidFill>
                <a:cs typeface="+mn-ea"/>
                <a:sym typeface="+mn-lt"/>
              </a:rPr>
              <a:t>INANCIAL</a:t>
            </a:r>
            <a:endParaRPr lang="zh-CN" altLang="en-US" sz="1600" spc="3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14982" y="5381768"/>
            <a:ext cx="2483824" cy="1436120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0226995" y="5038806"/>
            <a:ext cx="1960195" cy="181919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14:honeycomb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000"/>
                            </p:stCondLst>
                            <p:childTnLst>
                              <p:par>
                                <p:cTn id="4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0" grpId="0" animBg="1"/>
      <p:bldP spid="8" grpId="0" animBg="1"/>
      <p:bldP spid="9" grpId="0" animBg="1"/>
      <p:bldP spid="11" grpId="0" animBg="1"/>
      <p:bldP spid="12" grpId="0" animBg="1"/>
      <p:bldP spid="15" grpId="0" animBg="1"/>
      <p:bldP spid="16" grpId="0"/>
      <p:bldP spid="17" grpId="0"/>
      <p:bldP spid="1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-17416"/>
            <a:ext cx="12201236" cy="6884220"/>
          </a:xfrm>
          <a:prstGeom prst="rect">
            <a:avLst/>
          </a:prstGeom>
          <a:pattFill prst="wdUpDiag">
            <a:fgClr>
              <a:srgbClr val="F7F7F7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Freeform 5"/>
          <p:cNvSpPr/>
          <p:nvPr/>
        </p:nvSpPr>
        <p:spPr bwMode="auto">
          <a:xfrm>
            <a:off x="4235385" y="-26220"/>
            <a:ext cx="7969315" cy="6893024"/>
          </a:xfrm>
          <a:custGeom>
            <a:avLst/>
            <a:gdLst>
              <a:gd name="T0" fmla="*/ 1795 w 3155"/>
              <a:gd name="T1" fmla="*/ 0 h 2715"/>
              <a:gd name="T2" fmla="*/ 1115 w 3155"/>
              <a:gd name="T3" fmla="*/ 844 h 2715"/>
              <a:gd name="T4" fmla="*/ 592 w 3155"/>
              <a:gd name="T5" fmla="*/ 1828 h 2715"/>
              <a:gd name="T6" fmla="*/ 59 w 3155"/>
              <a:gd name="T7" fmla="*/ 2715 h 2715"/>
              <a:gd name="T8" fmla="*/ 3155 w 3155"/>
              <a:gd name="T9" fmla="*/ 2715 h 2715"/>
              <a:gd name="T10" fmla="*/ 3155 w 3155"/>
              <a:gd name="T11" fmla="*/ 0 h 2715"/>
              <a:gd name="T12" fmla="*/ 1795 w 3155"/>
              <a:gd name="T13" fmla="*/ 0 h 27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55" h="2715">
                <a:moveTo>
                  <a:pt x="1795" y="0"/>
                </a:moveTo>
                <a:cubicBezTo>
                  <a:pt x="1795" y="0"/>
                  <a:pt x="1072" y="149"/>
                  <a:pt x="1115" y="844"/>
                </a:cubicBezTo>
                <a:cubicBezTo>
                  <a:pt x="1157" y="1540"/>
                  <a:pt x="928" y="1673"/>
                  <a:pt x="592" y="1828"/>
                </a:cubicBezTo>
                <a:cubicBezTo>
                  <a:pt x="268" y="1978"/>
                  <a:pt x="0" y="2192"/>
                  <a:pt x="59" y="2715"/>
                </a:cubicBezTo>
                <a:cubicBezTo>
                  <a:pt x="3155" y="2715"/>
                  <a:pt x="3155" y="2715"/>
                  <a:pt x="3155" y="2715"/>
                </a:cubicBezTo>
                <a:cubicBezTo>
                  <a:pt x="3155" y="0"/>
                  <a:pt x="3155" y="0"/>
                  <a:pt x="3155" y="0"/>
                </a:cubicBezTo>
                <a:lnTo>
                  <a:pt x="1795" y="0"/>
                </a:lnTo>
                <a:close/>
              </a:path>
            </a:pathLst>
          </a:custGeom>
          <a:gradFill flip="none" rotWithShape="1">
            <a:gsLst>
              <a:gs pos="0">
                <a:srgbClr val="E0F9FC"/>
              </a:gs>
              <a:gs pos="100000">
                <a:srgbClr val="A2F3FC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5" name="Rectangle"/>
          <p:cNvSpPr/>
          <p:nvPr/>
        </p:nvSpPr>
        <p:spPr>
          <a:xfrm>
            <a:off x="7421809" y="4277831"/>
            <a:ext cx="4046290" cy="50801"/>
          </a:xfrm>
          <a:prstGeom prst="rect">
            <a:avLst/>
          </a:prstGeom>
          <a:solidFill>
            <a:srgbClr val="E3E5EB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algn="ctr" defTabSz="41275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kumimoji="0" sz="1600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" name="Rectangle"/>
          <p:cNvSpPr/>
          <p:nvPr/>
        </p:nvSpPr>
        <p:spPr>
          <a:xfrm>
            <a:off x="7421809" y="4277831"/>
            <a:ext cx="3683001" cy="50801"/>
          </a:xfrm>
          <a:prstGeom prst="rect">
            <a:avLst/>
          </a:prstGeom>
          <a:solidFill>
            <a:schemeClr val="bg1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algn="ctr" defTabSz="41275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kumimoji="0" sz="1600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" name="Design"/>
          <p:cNvSpPr txBox="1"/>
          <p:nvPr/>
        </p:nvSpPr>
        <p:spPr>
          <a:xfrm>
            <a:off x="7421809" y="3990008"/>
            <a:ext cx="384721" cy="203645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 anchor="ctr">
            <a:spAutoFit/>
          </a:bodyPr>
          <a:lstStyle>
            <a:lvl1pPr algn="l">
              <a:lnSpc>
                <a:spcPct val="150000"/>
              </a:lnSpc>
              <a:defRPr sz="2000" b="0">
                <a:solidFill>
                  <a:srgbClr val="6A6E77"/>
                </a:solidFill>
                <a:latin typeface="Roboto Light" panose="02000000000000000000"/>
                <a:ea typeface="Roboto Light" panose="02000000000000000000"/>
                <a:cs typeface="Roboto Light" panose="02000000000000000000"/>
                <a:sym typeface="Roboto Light" panose="02000000000000000000"/>
              </a:defRPr>
            </a:lvl1pPr>
          </a:lstStyle>
          <a:p>
            <a:pPr marL="0" marR="0" lvl="0" indent="0" algn="l" defTabSz="41275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小标题</a:t>
            </a:r>
            <a:endParaRPr kumimoji="0" sz="10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" name="90%"/>
          <p:cNvSpPr txBox="1"/>
          <p:nvPr/>
        </p:nvSpPr>
        <p:spPr>
          <a:xfrm>
            <a:off x="11203603" y="3990008"/>
            <a:ext cx="264496" cy="203645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 anchor="ctr">
            <a:spAutoFit/>
          </a:bodyPr>
          <a:lstStyle>
            <a:lvl1pPr algn="r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lvl1pPr>
          </a:lstStyle>
          <a:p>
            <a:pPr marL="0" marR="0" lvl="0" indent="0" algn="r" defTabSz="41275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sz="10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90%</a:t>
            </a:r>
            <a:endParaRPr kumimoji="0" sz="10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Rectangle"/>
          <p:cNvSpPr/>
          <p:nvPr/>
        </p:nvSpPr>
        <p:spPr>
          <a:xfrm>
            <a:off x="7421809" y="5606932"/>
            <a:ext cx="4046290" cy="50801"/>
          </a:xfrm>
          <a:prstGeom prst="rect">
            <a:avLst/>
          </a:prstGeom>
          <a:solidFill>
            <a:srgbClr val="E3E5EB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algn="ctr" defTabSz="41275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kumimoji="0" sz="1600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" name="Rectangle"/>
          <p:cNvSpPr/>
          <p:nvPr/>
        </p:nvSpPr>
        <p:spPr>
          <a:xfrm>
            <a:off x="7421809" y="5606932"/>
            <a:ext cx="1587501" cy="50801"/>
          </a:xfrm>
          <a:prstGeom prst="rect">
            <a:avLst/>
          </a:prstGeom>
          <a:solidFill>
            <a:schemeClr val="bg1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algn="ctr" defTabSz="41275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kumimoji="0" sz="1600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1" name="Support"/>
          <p:cNvSpPr txBox="1"/>
          <p:nvPr/>
        </p:nvSpPr>
        <p:spPr>
          <a:xfrm>
            <a:off x="7421809" y="5319109"/>
            <a:ext cx="384721" cy="203645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 anchor="ctr">
            <a:spAutoFit/>
          </a:bodyPr>
          <a:lstStyle>
            <a:lvl1pPr algn="l">
              <a:lnSpc>
                <a:spcPct val="150000"/>
              </a:lnSpc>
              <a:defRPr sz="2000" b="0">
                <a:solidFill>
                  <a:srgbClr val="6A6E77"/>
                </a:solidFill>
                <a:latin typeface="Roboto Light" panose="02000000000000000000"/>
                <a:ea typeface="Roboto Light" panose="02000000000000000000"/>
                <a:cs typeface="Roboto Light" panose="02000000000000000000"/>
                <a:sym typeface="Roboto Light" panose="02000000000000000000"/>
              </a:defRPr>
            </a:lvl1pPr>
          </a:lstStyle>
          <a:p>
            <a:pPr marL="0" marR="0" lvl="0" indent="0" algn="l" defTabSz="41275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小标题</a:t>
            </a:r>
            <a:endParaRPr kumimoji="0" sz="10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" name="45%"/>
          <p:cNvSpPr txBox="1"/>
          <p:nvPr/>
        </p:nvSpPr>
        <p:spPr>
          <a:xfrm>
            <a:off x="11203603" y="5319109"/>
            <a:ext cx="264496" cy="203645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 anchor="ctr">
            <a:spAutoFit/>
          </a:bodyPr>
          <a:lstStyle>
            <a:lvl1pPr algn="r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lvl1pPr>
          </a:lstStyle>
          <a:p>
            <a:pPr marL="0" marR="0" lvl="0" indent="0" algn="r" defTabSz="41275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sz="10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45%</a:t>
            </a:r>
            <a:endParaRPr kumimoji="0" sz="10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" name="Rectangle"/>
          <p:cNvSpPr/>
          <p:nvPr/>
        </p:nvSpPr>
        <p:spPr>
          <a:xfrm>
            <a:off x="7421809" y="4942382"/>
            <a:ext cx="4046290" cy="50801"/>
          </a:xfrm>
          <a:prstGeom prst="rect">
            <a:avLst/>
          </a:prstGeom>
          <a:solidFill>
            <a:srgbClr val="E3E5EB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algn="ctr" defTabSz="41275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kumimoji="0" sz="1600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4" name="Rectangle"/>
          <p:cNvSpPr/>
          <p:nvPr/>
        </p:nvSpPr>
        <p:spPr>
          <a:xfrm>
            <a:off x="7421809" y="4942382"/>
            <a:ext cx="3111501" cy="50801"/>
          </a:xfrm>
          <a:prstGeom prst="rect">
            <a:avLst/>
          </a:prstGeom>
          <a:solidFill>
            <a:schemeClr val="bg1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algn="ctr" defTabSz="41275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kumimoji="0" sz="1600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5" name="Marketing"/>
          <p:cNvSpPr txBox="1"/>
          <p:nvPr/>
        </p:nvSpPr>
        <p:spPr>
          <a:xfrm>
            <a:off x="7421809" y="4654558"/>
            <a:ext cx="384721" cy="203645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 anchor="ctr">
            <a:spAutoFit/>
          </a:bodyPr>
          <a:lstStyle>
            <a:lvl1pPr algn="l">
              <a:lnSpc>
                <a:spcPct val="150000"/>
              </a:lnSpc>
              <a:defRPr sz="2000" b="0">
                <a:solidFill>
                  <a:srgbClr val="6A6E77"/>
                </a:solidFill>
                <a:latin typeface="Roboto Light" panose="02000000000000000000"/>
                <a:ea typeface="Roboto Light" panose="02000000000000000000"/>
                <a:cs typeface="Roboto Light" panose="02000000000000000000"/>
                <a:sym typeface="Roboto Light" panose="02000000000000000000"/>
              </a:defRPr>
            </a:lvl1pPr>
          </a:lstStyle>
          <a:p>
            <a:pPr marL="0" marR="0" lvl="0" indent="0" algn="l" defTabSz="41275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小标题</a:t>
            </a:r>
            <a:endParaRPr kumimoji="0" sz="10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" name="75%"/>
          <p:cNvSpPr txBox="1"/>
          <p:nvPr/>
        </p:nvSpPr>
        <p:spPr>
          <a:xfrm>
            <a:off x="11203603" y="4654558"/>
            <a:ext cx="264496" cy="203645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 anchor="ctr">
            <a:spAutoFit/>
          </a:bodyPr>
          <a:lstStyle>
            <a:lvl1pPr algn="r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lvl1pPr>
          </a:lstStyle>
          <a:p>
            <a:pPr marL="0" marR="0" lvl="0" indent="0" algn="r" defTabSz="41275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sz="10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75%</a:t>
            </a:r>
            <a:endParaRPr kumimoji="0" sz="10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01626" y="1474629"/>
            <a:ext cx="5400675" cy="4048125"/>
          </a:xfrm>
          <a:prstGeom prst="rect">
            <a:avLst/>
          </a:prstGeom>
        </p:spPr>
      </p:pic>
      <p:grpSp>
        <p:nvGrpSpPr>
          <p:cNvPr id="25" name="PA-组合 27"/>
          <p:cNvGrpSpPr/>
          <p:nvPr>
            <p:custDataLst>
              <p:tags r:id="rId2"/>
            </p:custDataLst>
          </p:nvPr>
        </p:nvGrpSpPr>
        <p:grpSpPr>
          <a:xfrm>
            <a:off x="7169487" y="1865134"/>
            <a:ext cx="4298612" cy="1913961"/>
            <a:chOff x="5838494" y="4486172"/>
            <a:chExt cx="4298612" cy="1913961"/>
          </a:xfrm>
        </p:grpSpPr>
        <p:sp>
          <p:nvSpPr>
            <p:cNvPr id="26" name="PA-文本框 6"/>
            <p:cNvSpPr txBox="1"/>
            <p:nvPr>
              <p:custDataLst>
                <p:tags r:id="rId3"/>
              </p:custDataLst>
            </p:nvPr>
          </p:nvSpPr>
          <p:spPr>
            <a:xfrm>
              <a:off x="5949287" y="4486172"/>
              <a:ext cx="2846100" cy="951030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algn="ctr">
                <a:defRPr sz="2400" spc="30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</a:defRPr>
              </a:lvl1pPr>
            </a:lstStyle>
            <a:p>
              <a:pPr algn="l">
                <a:lnSpc>
                  <a:spcPts val="3500"/>
                </a:lnSpc>
              </a:pPr>
              <a:r>
                <a:rPr lang="zh-CN" altLang="en-US" sz="3200" dirty="0">
                  <a:latin typeface="+mn-lt"/>
                  <a:ea typeface="+mn-ea"/>
                  <a:cs typeface="+mn-ea"/>
                  <a:sym typeface="+mn-lt"/>
                </a:rPr>
                <a:t>金融理财</a:t>
              </a:r>
              <a:endParaRPr lang="en-US" sz="3200" dirty="0">
                <a:latin typeface="+mn-lt"/>
                <a:ea typeface="+mn-ea"/>
                <a:cs typeface="+mn-ea"/>
                <a:sym typeface="+mn-lt"/>
              </a:endParaRPr>
            </a:p>
            <a:p>
              <a:pPr algn="l">
                <a:lnSpc>
                  <a:spcPts val="3500"/>
                </a:lnSpc>
              </a:pPr>
              <a:r>
                <a:rPr lang="en-US" altLang="zh-CN" dirty="0">
                  <a:latin typeface="+mn-lt"/>
                  <a:ea typeface="+mn-ea"/>
                  <a:cs typeface="+mn-ea"/>
                  <a:sym typeface="+mn-lt"/>
                </a:rPr>
                <a:t>MANAGEMENT</a:t>
              </a:r>
              <a:endParaRPr lang="en-US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7" name="PA-文本框 42"/>
            <p:cNvSpPr txBox="1"/>
            <p:nvPr>
              <p:custDataLst>
                <p:tags r:id="rId4"/>
              </p:custDataLst>
            </p:nvPr>
          </p:nvSpPr>
          <p:spPr>
            <a:xfrm>
              <a:off x="5838494" y="5461414"/>
              <a:ext cx="4298612" cy="938719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defTabSz="457200">
                <a:lnSpc>
                  <a:spcPct val="130000"/>
                </a:lnSpc>
                <a:defRPr sz="1400">
                  <a:solidFill>
                    <a:schemeClr val="bg1">
                      <a:lumMod val="50000"/>
                    </a:schemeClr>
                  </a:solidFill>
                  <a:latin typeface="Source Han Sans CN Normal" panose="020B0400000000000000" pitchFamily="34" charset="-128"/>
                  <a:ea typeface="Source Han Sans CN Normal" panose="020B0400000000000000" pitchFamily="34" charset="-128"/>
                </a:defRPr>
              </a:lvl1pPr>
            </a:lstStyle>
            <a:p>
              <a:pPr>
                <a:lnSpc>
                  <a:spcPts val="2200"/>
                </a:lnSpc>
              </a:pPr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Gentle to have, but not compromise, I want to be in quiet, not strong. The life most of the time.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7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矩形 31"/>
          <p:cNvSpPr/>
          <p:nvPr/>
        </p:nvSpPr>
        <p:spPr>
          <a:xfrm>
            <a:off x="1" y="-17416"/>
            <a:ext cx="12201236" cy="6884220"/>
          </a:xfrm>
          <a:prstGeom prst="rect">
            <a:avLst/>
          </a:prstGeom>
          <a:pattFill prst="wdUpDiag">
            <a:fgClr>
              <a:srgbClr val="F7F7F7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任意多边形: 形状 6"/>
          <p:cNvSpPr/>
          <p:nvPr/>
        </p:nvSpPr>
        <p:spPr>
          <a:xfrm>
            <a:off x="-7620" y="-12700"/>
            <a:ext cx="6190706" cy="4320213"/>
          </a:xfrm>
          <a:custGeom>
            <a:avLst/>
            <a:gdLst>
              <a:gd name="connsiteX0" fmla="*/ 14514 w 6183086"/>
              <a:gd name="connsiteY0" fmla="*/ 0 h 4325257"/>
              <a:gd name="connsiteX1" fmla="*/ 6183086 w 6183086"/>
              <a:gd name="connsiteY1" fmla="*/ 0 h 4325257"/>
              <a:gd name="connsiteX2" fmla="*/ 6154057 w 6183086"/>
              <a:gd name="connsiteY2" fmla="*/ 725714 h 4325257"/>
              <a:gd name="connsiteX3" fmla="*/ 5863771 w 6183086"/>
              <a:gd name="connsiteY3" fmla="*/ 1741714 h 4325257"/>
              <a:gd name="connsiteX4" fmla="*/ 5152571 w 6183086"/>
              <a:gd name="connsiteY4" fmla="*/ 2612571 h 4325257"/>
              <a:gd name="connsiteX5" fmla="*/ 4267200 w 6183086"/>
              <a:gd name="connsiteY5" fmla="*/ 2902857 h 4325257"/>
              <a:gd name="connsiteX6" fmla="*/ 3497943 w 6183086"/>
              <a:gd name="connsiteY6" fmla="*/ 3004457 h 4325257"/>
              <a:gd name="connsiteX7" fmla="*/ 3077029 w 6183086"/>
              <a:gd name="connsiteY7" fmla="*/ 3614057 h 4325257"/>
              <a:gd name="connsiteX8" fmla="*/ 3004457 w 6183086"/>
              <a:gd name="connsiteY8" fmla="*/ 4223657 h 4325257"/>
              <a:gd name="connsiteX9" fmla="*/ 2002971 w 6183086"/>
              <a:gd name="connsiteY9" fmla="*/ 4325257 h 4325257"/>
              <a:gd name="connsiteX10" fmla="*/ 1378857 w 6183086"/>
              <a:gd name="connsiteY10" fmla="*/ 3991429 h 4325257"/>
              <a:gd name="connsiteX11" fmla="*/ 1175657 w 6183086"/>
              <a:gd name="connsiteY11" fmla="*/ 3323771 h 4325257"/>
              <a:gd name="connsiteX12" fmla="*/ 885371 w 6183086"/>
              <a:gd name="connsiteY12" fmla="*/ 2786743 h 4325257"/>
              <a:gd name="connsiteX13" fmla="*/ 391886 w 6183086"/>
              <a:gd name="connsiteY13" fmla="*/ 2844800 h 4325257"/>
              <a:gd name="connsiteX14" fmla="*/ 0 w 6183086"/>
              <a:gd name="connsiteY14" fmla="*/ 2873829 h 4325257"/>
              <a:gd name="connsiteX15" fmla="*/ 14514 w 6183086"/>
              <a:gd name="connsiteY15" fmla="*/ 0 h 4325257"/>
              <a:gd name="connsiteX0-1" fmla="*/ 14514 w 6188910"/>
              <a:gd name="connsiteY0-2" fmla="*/ 0 h 4325257"/>
              <a:gd name="connsiteX1-3" fmla="*/ 6183086 w 6188910"/>
              <a:gd name="connsiteY1-4" fmla="*/ 0 h 4325257"/>
              <a:gd name="connsiteX2-5" fmla="*/ 6154057 w 6188910"/>
              <a:gd name="connsiteY2-6" fmla="*/ 725714 h 4325257"/>
              <a:gd name="connsiteX3-7" fmla="*/ 5863771 w 6188910"/>
              <a:gd name="connsiteY3-8" fmla="*/ 1741714 h 4325257"/>
              <a:gd name="connsiteX4-9" fmla="*/ 5152571 w 6188910"/>
              <a:gd name="connsiteY4-10" fmla="*/ 2612571 h 4325257"/>
              <a:gd name="connsiteX5-11" fmla="*/ 4267200 w 6188910"/>
              <a:gd name="connsiteY5-12" fmla="*/ 2902857 h 4325257"/>
              <a:gd name="connsiteX6-13" fmla="*/ 3497943 w 6188910"/>
              <a:gd name="connsiteY6-14" fmla="*/ 3004457 h 4325257"/>
              <a:gd name="connsiteX7-15" fmla="*/ 3077029 w 6188910"/>
              <a:gd name="connsiteY7-16" fmla="*/ 3614057 h 4325257"/>
              <a:gd name="connsiteX8-17" fmla="*/ 3004457 w 6188910"/>
              <a:gd name="connsiteY8-18" fmla="*/ 4223657 h 4325257"/>
              <a:gd name="connsiteX9-19" fmla="*/ 2002971 w 6188910"/>
              <a:gd name="connsiteY9-20" fmla="*/ 4325257 h 4325257"/>
              <a:gd name="connsiteX10-21" fmla="*/ 1378857 w 6188910"/>
              <a:gd name="connsiteY10-22" fmla="*/ 3991429 h 4325257"/>
              <a:gd name="connsiteX11-23" fmla="*/ 1175657 w 6188910"/>
              <a:gd name="connsiteY11-24" fmla="*/ 3323771 h 4325257"/>
              <a:gd name="connsiteX12-25" fmla="*/ 885371 w 6188910"/>
              <a:gd name="connsiteY12-26" fmla="*/ 2786743 h 4325257"/>
              <a:gd name="connsiteX13-27" fmla="*/ 391886 w 6188910"/>
              <a:gd name="connsiteY13-28" fmla="*/ 2844800 h 4325257"/>
              <a:gd name="connsiteX14-29" fmla="*/ 0 w 6188910"/>
              <a:gd name="connsiteY14-30" fmla="*/ 2873829 h 4325257"/>
              <a:gd name="connsiteX15-31" fmla="*/ 14514 w 6188910"/>
              <a:gd name="connsiteY15-32" fmla="*/ 0 h 4325257"/>
              <a:gd name="connsiteX0-33" fmla="*/ 14514 w 6188910"/>
              <a:gd name="connsiteY0-34" fmla="*/ 0 h 4325257"/>
              <a:gd name="connsiteX1-35" fmla="*/ 6183086 w 6188910"/>
              <a:gd name="connsiteY1-36" fmla="*/ 0 h 4325257"/>
              <a:gd name="connsiteX2-37" fmla="*/ 6154057 w 6188910"/>
              <a:gd name="connsiteY2-38" fmla="*/ 725714 h 4325257"/>
              <a:gd name="connsiteX3-39" fmla="*/ 5863771 w 6188910"/>
              <a:gd name="connsiteY3-40" fmla="*/ 1741714 h 4325257"/>
              <a:gd name="connsiteX4-41" fmla="*/ 5152571 w 6188910"/>
              <a:gd name="connsiteY4-42" fmla="*/ 2612571 h 4325257"/>
              <a:gd name="connsiteX5-43" fmla="*/ 4267200 w 6188910"/>
              <a:gd name="connsiteY5-44" fmla="*/ 2902857 h 4325257"/>
              <a:gd name="connsiteX6-45" fmla="*/ 3497943 w 6188910"/>
              <a:gd name="connsiteY6-46" fmla="*/ 3004457 h 4325257"/>
              <a:gd name="connsiteX7-47" fmla="*/ 3077029 w 6188910"/>
              <a:gd name="connsiteY7-48" fmla="*/ 3614057 h 4325257"/>
              <a:gd name="connsiteX8-49" fmla="*/ 3004457 w 6188910"/>
              <a:gd name="connsiteY8-50" fmla="*/ 4223657 h 4325257"/>
              <a:gd name="connsiteX9-51" fmla="*/ 2002971 w 6188910"/>
              <a:gd name="connsiteY9-52" fmla="*/ 4325257 h 4325257"/>
              <a:gd name="connsiteX10-53" fmla="*/ 1378857 w 6188910"/>
              <a:gd name="connsiteY10-54" fmla="*/ 3991429 h 4325257"/>
              <a:gd name="connsiteX11-55" fmla="*/ 1175657 w 6188910"/>
              <a:gd name="connsiteY11-56" fmla="*/ 3323771 h 4325257"/>
              <a:gd name="connsiteX12-57" fmla="*/ 885371 w 6188910"/>
              <a:gd name="connsiteY12-58" fmla="*/ 2786743 h 4325257"/>
              <a:gd name="connsiteX13-59" fmla="*/ 391886 w 6188910"/>
              <a:gd name="connsiteY13-60" fmla="*/ 2844800 h 4325257"/>
              <a:gd name="connsiteX14-61" fmla="*/ 0 w 6188910"/>
              <a:gd name="connsiteY14-62" fmla="*/ 2873829 h 4325257"/>
              <a:gd name="connsiteX15-63" fmla="*/ 14514 w 6188910"/>
              <a:gd name="connsiteY15-64" fmla="*/ 0 h 4325257"/>
              <a:gd name="connsiteX0-65" fmla="*/ 14514 w 6326198"/>
              <a:gd name="connsiteY0-66" fmla="*/ 0 h 4325257"/>
              <a:gd name="connsiteX1-67" fmla="*/ 6183086 w 6326198"/>
              <a:gd name="connsiteY1-68" fmla="*/ 0 h 4325257"/>
              <a:gd name="connsiteX2-69" fmla="*/ 6314077 w 6326198"/>
              <a:gd name="connsiteY2-70" fmla="*/ 718094 h 4325257"/>
              <a:gd name="connsiteX3-71" fmla="*/ 5863771 w 6326198"/>
              <a:gd name="connsiteY3-72" fmla="*/ 1741714 h 4325257"/>
              <a:gd name="connsiteX4-73" fmla="*/ 5152571 w 6326198"/>
              <a:gd name="connsiteY4-74" fmla="*/ 2612571 h 4325257"/>
              <a:gd name="connsiteX5-75" fmla="*/ 4267200 w 6326198"/>
              <a:gd name="connsiteY5-76" fmla="*/ 2902857 h 4325257"/>
              <a:gd name="connsiteX6-77" fmla="*/ 3497943 w 6326198"/>
              <a:gd name="connsiteY6-78" fmla="*/ 3004457 h 4325257"/>
              <a:gd name="connsiteX7-79" fmla="*/ 3077029 w 6326198"/>
              <a:gd name="connsiteY7-80" fmla="*/ 3614057 h 4325257"/>
              <a:gd name="connsiteX8-81" fmla="*/ 3004457 w 6326198"/>
              <a:gd name="connsiteY8-82" fmla="*/ 4223657 h 4325257"/>
              <a:gd name="connsiteX9-83" fmla="*/ 2002971 w 6326198"/>
              <a:gd name="connsiteY9-84" fmla="*/ 4325257 h 4325257"/>
              <a:gd name="connsiteX10-85" fmla="*/ 1378857 w 6326198"/>
              <a:gd name="connsiteY10-86" fmla="*/ 3991429 h 4325257"/>
              <a:gd name="connsiteX11-87" fmla="*/ 1175657 w 6326198"/>
              <a:gd name="connsiteY11-88" fmla="*/ 3323771 h 4325257"/>
              <a:gd name="connsiteX12-89" fmla="*/ 885371 w 6326198"/>
              <a:gd name="connsiteY12-90" fmla="*/ 2786743 h 4325257"/>
              <a:gd name="connsiteX13-91" fmla="*/ 391886 w 6326198"/>
              <a:gd name="connsiteY13-92" fmla="*/ 2844800 h 4325257"/>
              <a:gd name="connsiteX14-93" fmla="*/ 0 w 6326198"/>
              <a:gd name="connsiteY14-94" fmla="*/ 2873829 h 4325257"/>
              <a:gd name="connsiteX15-95" fmla="*/ 14514 w 6326198"/>
              <a:gd name="connsiteY15-96" fmla="*/ 0 h 4325257"/>
              <a:gd name="connsiteX0-97" fmla="*/ 14514 w 6314678"/>
              <a:gd name="connsiteY0-98" fmla="*/ 0 h 4325257"/>
              <a:gd name="connsiteX1-99" fmla="*/ 6183086 w 6314678"/>
              <a:gd name="connsiteY1-100" fmla="*/ 0 h 4325257"/>
              <a:gd name="connsiteX2-101" fmla="*/ 6314077 w 6314678"/>
              <a:gd name="connsiteY2-102" fmla="*/ 718094 h 4325257"/>
              <a:gd name="connsiteX3-103" fmla="*/ 5863771 w 6314678"/>
              <a:gd name="connsiteY3-104" fmla="*/ 1741714 h 4325257"/>
              <a:gd name="connsiteX4-105" fmla="*/ 5152571 w 6314678"/>
              <a:gd name="connsiteY4-106" fmla="*/ 2612571 h 4325257"/>
              <a:gd name="connsiteX5-107" fmla="*/ 4267200 w 6314678"/>
              <a:gd name="connsiteY5-108" fmla="*/ 2902857 h 4325257"/>
              <a:gd name="connsiteX6-109" fmla="*/ 3497943 w 6314678"/>
              <a:gd name="connsiteY6-110" fmla="*/ 3004457 h 4325257"/>
              <a:gd name="connsiteX7-111" fmla="*/ 3077029 w 6314678"/>
              <a:gd name="connsiteY7-112" fmla="*/ 3614057 h 4325257"/>
              <a:gd name="connsiteX8-113" fmla="*/ 3004457 w 6314678"/>
              <a:gd name="connsiteY8-114" fmla="*/ 4223657 h 4325257"/>
              <a:gd name="connsiteX9-115" fmla="*/ 2002971 w 6314678"/>
              <a:gd name="connsiteY9-116" fmla="*/ 4325257 h 4325257"/>
              <a:gd name="connsiteX10-117" fmla="*/ 1378857 w 6314678"/>
              <a:gd name="connsiteY10-118" fmla="*/ 3991429 h 4325257"/>
              <a:gd name="connsiteX11-119" fmla="*/ 1175657 w 6314678"/>
              <a:gd name="connsiteY11-120" fmla="*/ 3323771 h 4325257"/>
              <a:gd name="connsiteX12-121" fmla="*/ 885371 w 6314678"/>
              <a:gd name="connsiteY12-122" fmla="*/ 2786743 h 4325257"/>
              <a:gd name="connsiteX13-123" fmla="*/ 391886 w 6314678"/>
              <a:gd name="connsiteY13-124" fmla="*/ 2844800 h 4325257"/>
              <a:gd name="connsiteX14-125" fmla="*/ 0 w 6314678"/>
              <a:gd name="connsiteY14-126" fmla="*/ 2873829 h 4325257"/>
              <a:gd name="connsiteX15-127" fmla="*/ 14514 w 6314678"/>
              <a:gd name="connsiteY15-128" fmla="*/ 0 h 4325257"/>
              <a:gd name="connsiteX0-129" fmla="*/ 14514 w 6315401"/>
              <a:gd name="connsiteY0-130" fmla="*/ 0 h 4325257"/>
              <a:gd name="connsiteX1-131" fmla="*/ 6183086 w 6315401"/>
              <a:gd name="connsiteY1-132" fmla="*/ 0 h 4325257"/>
              <a:gd name="connsiteX2-133" fmla="*/ 6314077 w 6315401"/>
              <a:gd name="connsiteY2-134" fmla="*/ 718094 h 4325257"/>
              <a:gd name="connsiteX3-135" fmla="*/ 5863771 w 6315401"/>
              <a:gd name="connsiteY3-136" fmla="*/ 1741714 h 4325257"/>
              <a:gd name="connsiteX4-137" fmla="*/ 5152571 w 6315401"/>
              <a:gd name="connsiteY4-138" fmla="*/ 2612571 h 4325257"/>
              <a:gd name="connsiteX5-139" fmla="*/ 4267200 w 6315401"/>
              <a:gd name="connsiteY5-140" fmla="*/ 2902857 h 4325257"/>
              <a:gd name="connsiteX6-141" fmla="*/ 3497943 w 6315401"/>
              <a:gd name="connsiteY6-142" fmla="*/ 3004457 h 4325257"/>
              <a:gd name="connsiteX7-143" fmla="*/ 3077029 w 6315401"/>
              <a:gd name="connsiteY7-144" fmla="*/ 3614057 h 4325257"/>
              <a:gd name="connsiteX8-145" fmla="*/ 3004457 w 6315401"/>
              <a:gd name="connsiteY8-146" fmla="*/ 4223657 h 4325257"/>
              <a:gd name="connsiteX9-147" fmla="*/ 2002971 w 6315401"/>
              <a:gd name="connsiteY9-148" fmla="*/ 4325257 h 4325257"/>
              <a:gd name="connsiteX10-149" fmla="*/ 1378857 w 6315401"/>
              <a:gd name="connsiteY10-150" fmla="*/ 3991429 h 4325257"/>
              <a:gd name="connsiteX11-151" fmla="*/ 1175657 w 6315401"/>
              <a:gd name="connsiteY11-152" fmla="*/ 3323771 h 4325257"/>
              <a:gd name="connsiteX12-153" fmla="*/ 885371 w 6315401"/>
              <a:gd name="connsiteY12-154" fmla="*/ 2786743 h 4325257"/>
              <a:gd name="connsiteX13-155" fmla="*/ 391886 w 6315401"/>
              <a:gd name="connsiteY13-156" fmla="*/ 2844800 h 4325257"/>
              <a:gd name="connsiteX14-157" fmla="*/ 0 w 6315401"/>
              <a:gd name="connsiteY14-158" fmla="*/ 2873829 h 4325257"/>
              <a:gd name="connsiteX15-159" fmla="*/ 14514 w 6315401"/>
              <a:gd name="connsiteY15-160" fmla="*/ 0 h 4325257"/>
              <a:gd name="connsiteX0-161" fmla="*/ 14514 w 6218217"/>
              <a:gd name="connsiteY0-162" fmla="*/ 0 h 4325257"/>
              <a:gd name="connsiteX1-163" fmla="*/ 6183086 w 6218217"/>
              <a:gd name="connsiteY1-164" fmla="*/ 0 h 4325257"/>
              <a:gd name="connsiteX2-165" fmla="*/ 6215017 w 6218217"/>
              <a:gd name="connsiteY2-166" fmla="*/ 718094 h 4325257"/>
              <a:gd name="connsiteX3-167" fmla="*/ 5863771 w 6218217"/>
              <a:gd name="connsiteY3-168" fmla="*/ 1741714 h 4325257"/>
              <a:gd name="connsiteX4-169" fmla="*/ 5152571 w 6218217"/>
              <a:gd name="connsiteY4-170" fmla="*/ 2612571 h 4325257"/>
              <a:gd name="connsiteX5-171" fmla="*/ 4267200 w 6218217"/>
              <a:gd name="connsiteY5-172" fmla="*/ 2902857 h 4325257"/>
              <a:gd name="connsiteX6-173" fmla="*/ 3497943 w 6218217"/>
              <a:gd name="connsiteY6-174" fmla="*/ 3004457 h 4325257"/>
              <a:gd name="connsiteX7-175" fmla="*/ 3077029 w 6218217"/>
              <a:gd name="connsiteY7-176" fmla="*/ 3614057 h 4325257"/>
              <a:gd name="connsiteX8-177" fmla="*/ 3004457 w 6218217"/>
              <a:gd name="connsiteY8-178" fmla="*/ 4223657 h 4325257"/>
              <a:gd name="connsiteX9-179" fmla="*/ 2002971 w 6218217"/>
              <a:gd name="connsiteY9-180" fmla="*/ 4325257 h 4325257"/>
              <a:gd name="connsiteX10-181" fmla="*/ 1378857 w 6218217"/>
              <a:gd name="connsiteY10-182" fmla="*/ 3991429 h 4325257"/>
              <a:gd name="connsiteX11-183" fmla="*/ 1175657 w 6218217"/>
              <a:gd name="connsiteY11-184" fmla="*/ 3323771 h 4325257"/>
              <a:gd name="connsiteX12-185" fmla="*/ 885371 w 6218217"/>
              <a:gd name="connsiteY12-186" fmla="*/ 2786743 h 4325257"/>
              <a:gd name="connsiteX13-187" fmla="*/ 391886 w 6218217"/>
              <a:gd name="connsiteY13-188" fmla="*/ 2844800 h 4325257"/>
              <a:gd name="connsiteX14-189" fmla="*/ 0 w 6218217"/>
              <a:gd name="connsiteY14-190" fmla="*/ 2873829 h 4325257"/>
              <a:gd name="connsiteX15-191" fmla="*/ 14514 w 6218217"/>
              <a:gd name="connsiteY15-192" fmla="*/ 0 h 4325257"/>
              <a:gd name="connsiteX0-193" fmla="*/ 14514 w 6183086"/>
              <a:gd name="connsiteY0-194" fmla="*/ 0 h 4325257"/>
              <a:gd name="connsiteX1-195" fmla="*/ 6183086 w 6183086"/>
              <a:gd name="connsiteY1-196" fmla="*/ 0 h 4325257"/>
              <a:gd name="connsiteX2-197" fmla="*/ 6161677 w 6183086"/>
              <a:gd name="connsiteY2-198" fmla="*/ 710474 h 4325257"/>
              <a:gd name="connsiteX3-199" fmla="*/ 5863771 w 6183086"/>
              <a:gd name="connsiteY3-200" fmla="*/ 1741714 h 4325257"/>
              <a:gd name="connsiteX4-201" fmla="*/ 5152571 w 6183086"/>
              <a:gd name="connsiteY4-202" fmla="*/ 2612571 h 4325257"/>
              <a:gd name="connsiteX5-203" fmla="*/ 4267200 w 6183086"/>
              <a:gd name="connsiteY5-204" fmla="*/ 2902857 h 4325257"/>
              <a:gd name="connsiteX6-205" fmla="*/ 3497943 w 6183086"/>
              <a:gd name="connsiteY6-206" fmla="*/ 3004457 h 4325257"/>
              <a:gd name="connsiteX7-207" fmla="*/ 3077029 w 6183086"/>
              <a:gd name="connsiteY7-208" fmla="*/ 3614057 h 4325257"/>
              <a:gd name="connsiteX8-209" fmla="*/ 3004457 w 6183086"/>
              <a:gd name="connsiteY8-210" fmla="*/ 4223657 h 4325257"/>
              <a:gd name="connsiteX9-211" fmla="*/ 2002971 w 6183086"/>
              <a:gd name="connsiteY9-212" fmla="*/ 4325257 h 4325257"/>
              <a:gd name="connsiteX10-213" fmla="*/ 1378857 w 6183086"/>
              <a:gd name="connsiteY10-214" fmla="*/ 3991429 h 4325257"/>
              <a:gd name="connsiteX11-215" fmla="*/ 1175657 w 6183086"/>
              <a:gd name="connsiteY11-216" fmla="*/ 3323771 h 4325257"/>
              <a:gd name="connsiteX12-217" fmla="*/ 885371 w 6183086"/>
              <a:gd name="connsiteY12-218" fmla="*/ 2786743 h 4325257"/>
              <a:gd name="connsiteX13-219" fmla="*/ 391886 w 6183086"/>
              <a:gd name="connsiteY13-220" fmla="*/ 2844800 h 4325257"/>
              <a:gd name="connsiteX14-221" fmla="*/ 0 w 6183086"/>
              <a:gd name="connsiteY14-222" fmla="*/ 2873829 h 4325257"/>
              <a:gd name="connsiteX15-223" fmla="*/ 14514 w 6183086"/>
              <a:gd name="connsiteY15-224" fmla="*/ 0 h 4325257"/>
              <a:gd name="connsiteX0-225" fmla="*/ 14514 w 6183086"/>
              <a:gd name="connsiteY0-226" fmla="*/ 0 h 4325257"/>
              <a:gd name="connsiteX1-227" fmla="*/ 6183086 w 6183086"/>
              <a:gd name="connsiteY1-228" fmla="*/ 0 h 4325257"/>
              <a:gd name="connsiteX2-229" fmla="*/ 6161677 w 6183086"/>
              <a:gd name="connsiteY2-230" fmla="*/ 710474 h 4325257"/>
              <a:gd name="connsiteX3-231" fmla="*/ 5863771 w 6183086"/>
              <a:gd name="connsiteY3-232" fmla="*/ 1741714 h 4325257"/>
              <a:gd name="connsiteX4-233" fmla="*/ 5152571 w 6183086"/>
              <a:gd name="connsiteY4-234" fmla="*/ 2612571 h 4325257"/>
              <a:gd name="connsiteX5-235" fmla="*/ 4267200 w 6183086"/>
              <a:gd name="connsiteY5-236" fmla="*/ 2902857 h 4325257"/>
              <a:gd name="connsiteX6-237" fmla="*/ 3497943 w 6183086"/>
              <a:gd name="connsiteY6-238" fmla="*/ 3004457 h 4325257"/>
              <a:gd name="connsiteX7-239" fmla="*/ 3077029 w 6183086"/>
              <a:gd name="connsiteY7-240" fmla="*/ 3614057 h 4325257"/>
              <a:gd name="connsiteX8-241" fmla="*/ 3004457 w 6183086"/>
              <a:gd name="connsiteY8-242" fmla="*/ 4223657 h 4325257"/>
              <a:gd name="connsiteX9-243" fmla="*/ 2002971 w 6183086"/>
              <a:gd name="connsiteY9-244" fmla="*/ 4325257 h 4325257"/>
              <a:gd name="connsiteX10-245" fmla="*/ 1378857 w 6183086"/>
              <a:gd name="connsiteY10-246" fmla="*/ 3991429 h 4325257"/>
              <a:gd name="connsiteX11-247" fmla="*/ 1175657 w 6183086"/>
              <a:gd name="connsiteY11-248" fmla="*/ 3323771 h 4325257"/>
              <a:gd name="connsiteX12-249" fmla="*/ 885371 w 6183086"/>
              <a:gd name="connsiteY12-250" fmla="*/ 2786743 h 4325257"/>
              <a:gd name="connsiteX13-251" fmla="*/ 391886 w 6183086"/>
              <a:gd name="connsiteY13-252" fmla="*/ 2844800 h 4325257"/>
              <a:gd name="connsiteX14-253" fmla="*/ 0 w 6183086"/>
              <a:gd name="connsiteY14-254" fmla="*/ 2873829 h 4325257"/>
              <a:gd name="connsiteX15-255" fmla="*/ 14514 w 6183086"/>
              <a:gd name="connsiteY15-256" fmla="*/ 0 h 4325257"/>
              <a:gd name="connsiteX0-257" fmla="*/ 14514 w 6183086"/>
              <a:gd name="connsiteY0-258" fmla="*/ 0 h 4325257"/>
              <a:gd name="connsiteX1-259" fmla="*/ 6183086 w 6183086"/>
              <a:gd name="connsiteY1-260" fmla="*/ 0 h 4325257"/>
              <a:gd name="connsiteX2-261" fmla="*/ 6161677 w 6183086"/>
              <a:gd name="connsiteY2-262" fmla="*/ 710474 h 4325257"/>
              <a:gd name="connsiteX3-263" fmla="*/ 5863771 w 6183086"/>
              <a:gd name="connsiteY3-264" fmla="*/ 1741714 h 4325257"/>
              <a:gd name="connsiteX4-265" fmla="*/ 5152571 w 6183086"/>
              <a:gd name="connsiteY4-266" fmla="*/ 2612571 h 4325257"/>
              <a:gd name="connsiteX5-267" fmla="*/ 4267200 w 6183086"/>
              <a:gd name="connsiteY5-268" fmla="*/ 2902857 h 4325257"/>
              <a:gd name="connsiteX6-269" fmla="*/ 3497943 w 6183086"/>
              <a:gd name="connsiteY6-270" fmla="*/ 3004457 h 4325257"/>
              <a:gd name="connsiteX7-271" fmla="*/ 3077029 w 6183086"/>
              <a:gd name="connsiteY7-272" fmla="*/ 3614057 h 4325257"/>
              <a:gd name="connsiteX8-273" fmla="*/ 3004457 w 6183086"/>
              <a:gd name="connsiteY8-274" fmla="*/ 4223657 h 4325257"/>
              <a:gd name="connsiteX9-275" fmla="*/ 2002971 w 6183086"/>
              <a:gd name="connsiteY9-276" fmla="*/ 4325257 h 4325257"/>
              <a:gd name="connsiteX10-277" fmla="*/ 1378857 w 6183086"/>
              <a:gd name="connsiteY10-278" fmla="*/ 3991429 h 4325257"/>
              <a:gd name="connsiteX11-279" fmla="*/ 1175657 w 6183086"/>
              <a:gd name="connsiteY11-280" fmla="*/ 3323771 h 4325257"/>
              <a:gd name="connsiteX12-281" fmla="*/ 885371 w 6183086"/>
              <a:gd name="connsiteY12-282" fmla="*/ 2786743 h 4325257"/>
              <a:gd name="connsiteX13-283" fmla="*/ 391886 w 6183086"/>
              <a:gd name="connsiteY13-284" fmla="*/ 2844800 h 4325257"/>
              <a:gd name="connsiteX14-285" fmla="*/ 0 w 6183086"/>
              <a:gd name="connsiteY14-286" fmla="*/ 2873829 h 4325257"/>
              <a:gd name="connsiteX15-287" fmla="*/ 14514 w 6183086"/>
              <a:gd name="connsiteY15-288" fmla="*/ 0 h 4325257"/>
              <a:gd name="connsiteX0-289" fmla="*/ 14514 w 6183086"/>
              <a:gd name="connsiteY0-290" fmla="*/ 0 h 4325257"/>
              <a:gd name="connsiteX1-291" fmla="*/ 6183086 w 6183086"/>
              <a:gd name="connsiteY1-292" fmla="*/ 0 h 4325257"/>
              <a:gd name="connsiteX2-293" fmla="*/ 6161677 w 6183086"/>
              <a:gd name="connsiteY2-294" fmla="*/ 710474 h 4325257"/>
              <a:gd name="connsiteX3-295" fmla="*/ 5863771 w 6183086"/>
              <a:gd name="connsiteY3-296" fmla="*/ 1741714 h 4325257"/>
              <a:gd name="connsiteX4-297" fmla="*/ 5152571 w 6183086"/>
              <a:gd name="connsiteY4-298" fmla="*/ 2612571 h 4325257"/>
              <a:gd name="connsiteX5-299" fmla="*/ 4267200 w 6183086"/>
              <a:gd name="connsiteY5-300" fmla="*/ 2902857 h 4325257"/>
              <a:gd name="connsiteX6-301" fmla="*/ 3497943 w 6183086"/>
              <a:gd name="connsiteY6-302" fmla="*/ 3004457 h 4325257"/>
              <a:gd name="connsiteX7-303" fmla="*/ 3077029 w 6183086"/>
              <a:gd name="connsiteY7-304" fmla="*/ 3614057 h 4325257"/>
              <a:gd name="connsiteX8-305" fmla="*/ 3004457 w 6183086"/>
              <a:gd name="connsiteY8-306" fmla="*/ 4223657 h 4325257"/>
              <a:gd name="connsiteX9-307" fmla="*/ 2002971 w 6183086"/>
              <a:gd name="connsiteY9-308" fmla="*/ 4325257 h 4325257"/>
              <a:gd name="connsiteX10-309" fmla="*/ 1378857 w 6183086"/>
              <a:gd name="connsiteY10-310" fmla="*/ 3991429 h 4325257"/>
              <a:gd name="connsiteX11-311" fmla="*/ 1175657 w 6183086"/>
              <a:gd name="connsiteY11-312" fmla="*/ 3323771 h 4325257"/>
              <a:gd name="connsiteX12-313" fmla="*/ 885371 w 6183086"/>
              <a:gd name="connsiteY12-314" fmla="*/ 2786743 h 4325257"/>
              <a:gd name="connsiteX13-315" fmla="*/ 391886 w 6183086"/>
              <a:gd name="connsiteY13-316" fmla="*/ 2844800 h 4325257"/>
              <a:gd name="connsiteX14-317" fmla="*/ 0 w 6183086"/>
              <a:gd name="connsiteY14-318" fmla="*/ 2873829 h 4325257"/>
              <a:gd name="connsiteX15-319" fmla="*/ 14514 w 6183086"/>
              <a:gd name="connsiteY15-320" fmla="*/ 0 h 4325257"/>
              <a:gd name="connsiteX0-321" fmla="*/ 14514 w 6183086"/>
              <a:gd name="connsiteY0-322" fmla="*/ 0 h 4325257"/>
              <a:gd name="connsiteX1-323" fmla="*/ 6183086 w 6183086"/>
              <a:gd name="connsiteY1-324" fmla="*/ 0 h 4325257"/>
              <a:gd name="connsiteX2-325" fmla="*/ 6161677 w 6183086"/>
              <a:gd name="connsiteY2-326" fmla="*/ 710474 h 4325257"/>
              <a:gd name="connsiteX3-327" fmla="*/ 5863771 w 6183086"/>
              <a:gd name="connsiteY3-328" fmla="*/ 1741714 h 4325257"/>
              <a:gd name="connsiteX4-329" fmla="*/ 5152571 w 6183086"/>
              <a:gd name="connsiteY4-330" fmla="*/ 2612571 h 4325257"/>
              <a:gd name="connsiteX5-331" fmla="*/ 4267200 w 6183086"/>
              <a:gd name="connsiteY5-332" fmla="*/ 2902857 h 4325257"/>
              <a:gd name="connsiteX6-333" fmla="*/ 3497943 w 6183086"/>
              <a:gd name="connsiteY6-334" fmla="*/ 3004457 h 4325257"/>
              <a:gd name="connsiteX7-335" fmla="*/ 3077029 w 6183086"/>
              <a:gd name="connsiteY7-336" fmla="*/ 3614057 h 4325257"/>
              <a:gd name="connsiteX8-337" fmla="*/ 3004457 w 6183086"/>
              <a:gd name="connsiteY8-338" fmla="*/ 4223657 h 4325257"/>
              <a:gd name="connsiteX9-339" fmla="*/ 2002971 w 6183086"/>
              <a:gd name="connsiteY9-340" fmla="*/ 4325257 h 4325257"/>
              <a:gd name="connsiteX10-341" fmla="*/ 1378857 w 6183086"/>
              <a:gd name="connsiteY10-342" fmla="*/ 3991429 h 4325257"/>
              <a:gd name="connsiteX11-343" fmla="*/ 1175657 w 6183086"/>
              <a:gd name="connsiteY11-344" fmla="*/ 3323771 h 4325257"/>
              <a:gd name="connsiteX12-345" fmla="*/ 885371 w 6183086"/>
              <a:gd name="connsiteY12-346" fmla="*/ 2786743 h 4325257"/>
              <a:gd name="connsiteX13-347" fmla="*/ 391886 w 6183086"/>
              <a:gd name="connsiteY13-348" fmla="*/ 2844800 h 4325257"/>
              <a:gd name="connsiteX14-349" fmla="*/ 0 w 6183086"/>
              <a:gd name="connsiteY14-350" fmla="*/ 2873829 h 4325257"/>
              <a:gd name="connsiteX15-351" fmla="*/ 14514 w 6183086"/>
              <a:gd name="connsiteY15-352" fmla="*/ 0 h 4325257"/>
              <a:gd name="connsiteX0-353" fmla="*/ 14514 w 6183086"/>
              <a:gd name="connsiteY0-354" fmla="*/ 0 h 4325257"/>
              <a:gd name="connsiteX1-355" fmla="*/ 6183086 w 6183086"/>
              <a:gd name="connsiteY1-356" fmla="*/ 0 h 4325257"/>
              <a:gd name="connsiteX2-357" fmla="*/ 6161677 w 6183086"/>
              <a:gd name="connsiteY2-358" fmla="*/ 710474 h 4325257"/>
              <a:gd name="connsiteX3-359" fmla="*/ 5863771 w 6183086"/>
              <a:gd name="connsiteY3-360" fmla="*/ 1741714 h 4325257"/>
              <a:gd name="connsiteX4-361" fmla="*/ 5152571 w 6183086"/>
              <a:gd name="connsiteY4-362" fmla="*/ 2612571 h 4325257"/>
              <a:gd name="connsiteX5-363" fmla="*/ 4267200 w 6183086"/>
              <a:gd name="connsiteY5-364" fmla="*/ 2902857 h 4325257"/>
              <a:gd name="connsiteX6-365" fmla="*/ 3497943 w 6183086"/>
              <a:gd name="connsiteY6-366" fmla="*/ 3004457 h 4325257"/>
              <a:gd name="connsiteX7-367" fmla="*/ 3077029 w 6183086"/>
              <a:gd name="connsiteY7-368" fmla="*/ 3614057 h 4325257"/>
              <a:gd name="connsiteX8-369" fmla="*/ 3004457 w 6183086"/>
              <a:gd name="connsiteY8-370" fmla="*/ 4223657 h 4325257"/>
              <a:gd name="connsiteX9-371" fmla="*/ 2002971 w 6183086"/>
              <a:gd name="connsiteY9-372" fmla="*/ 4325257 h 4325257"/>
              <a:gd name="connsiteX10-373" fmla="*/ 1378857 w 6183086"/>
              <a:gd name="connsiteY10-374" fmla="*/ 3991429 h 4325257"/>
              <a:gd name="connsiteX11-375" fmla="*/ 1175657 w 6183086"/>
              <a:gd name="connsiteY11-376" fmla="*/ 3323771 h 4325257"/>
              <a:gd name="connsiteX12-377" fmla="*/ 885371 w 6183086"/>
              <a:gd name="connsiteY12-378" fmla="*/ 2786743 h 4325257"/>
              <a:gd name="connsiteX13-379" fmla="*/ 391886 w 6183086"/>
              <a:gd name="connsiteY13-380" fmla="*/ 2844800 h 4325257"/>
              <a:gd name="connsiteX14-381" fmla="*/ 0 w 6183086"/>
              <a:gd name="connsiteY14-382" fmla="*/ 2873829 h 4325257"/>
              <a:gd name="connsiteX15-383" fmla="*/ 14514 w 6183086"/>
              <a:gd name="connsiteY15-384" fmla="*/ 0 h 4325257"/>
              <a:gd name="connsiteX0-385" fmla="*/ 14514 w 6183086"/>
              <a:gd name="connsiteY0-386" fmla="*/ 0 h 4325257"/>
              <a:gd name="connsiteX1-387" fmla="*/ 6183086 w 6183086"/>
              <a:gd name="connsiteY1-388" fmla="*/ 0 h 4325257"/>
              <a:gd name="connsiteX2-389" fmla="*/ 6161677 w 6183086"/>
              <a:gd name="connsiteY2-390" fmla="*/ 710474 h 4325257"/>
              <a:gd name="connsiteX3-391" fmla="*/ 5863771 w 6183086"/>
              <a:gd name="connsiteY3-392" fmla="*/ 1741714 h 4325257"/>
              <a:gd name="connsiteX4-393" fmla="*/ 5152571 w 6183086"/>
              <a:gd name="connsiteY4-394" fmla="*/ 2612571 h 4325257"/>
              <a:gd name="connsiteX5-395" fmla="*/ 4267200 w 6183086"/>
              <a:gd name="connsiteY5-396" fmla="*/ 2902857 h 4325257"/>
              <a:gd name="connsiteX6-397" fmla="*/ 3497943 w 6183086"/>
              <a:gd name="connsiteY6-398" fmla="*/ 3004457 h 4325257"/>
              <a:gd name="connsiteX7-399" fmla="*/ 3077029 w 6183086"/>
              <a:gd name="connsiteY7-400" fmla="*/ 3614057 h 4325257"/>
              <a:gd name="connsiteX8-401" fmla="*/ 3004457 w 6183086"/>
              <a:gd name="connsiteY8-402" fmla="*/ 4223657 h 4325257"/>
              <a:gd name="connsiteX9-403" fmla="*/ 2002971 w 6183086"/>
              <a:gd name="connsiteY9-404" fmla="*/ 4325257 h 4325257"/>
              <a:gd name="connsiteX10-405" fmla="*/ 1378857 w 6183086"/>
              <a:gd name="connsiteY10-406" fmla="*/ 3991429 h 4325257"/>
              <a:gd name="connsiteX11-407" fmla="*/ 1175657 w 6183086"/>
              <a:gd name="connsiteY11-408" fmla="*/ 3323771 h 4325257"/>
              <a:gd name="connsiteX12-409" fmla="*/ 885371 w 6183086"/>
              <a:gd name="connsiteY12-410" fmla="*/ 2786743 h 4325257"/>
              <a:gd name="connsiteX13-411" fmla="*/ 391886 w 6183086"/>
              <a:gd name="connsiteY13-412" fmla="*/ 2844800 h 4325257"/>
              <a:gd name="connsiteX14-413" fmla="*/ 0 w 6183086"/>
              <a:gd name="connsiteY14-414" fmla="*/ 2873829 h 4325257"/>
              <a:gd name="connsiteX15-415" fmla="*/ 14514 w 6183086"/>
              <a:gd name="connsiteY15-416" fmla="*/ 0 h 4325257"/>
              <a:gd name="connsiteX0-417" fmla="*/ 14514 w 6183086"/>
              <a:gd name="connsiteY0-418" fmla="*/ 0 h 4325257"/>
              <a:gd name="connsiteX1-419" fmla="*/ 6183086 w 6183086"/>
              <a:gd name="connsiteY1-420" fmla="*/ 0 h 4325257"/>
              <a:gd name="connsiteX2-421" fmla="*/ 6161677 w 6183086"/>
              <a:gd name="connsiteY2-422" fmla="*/ 710474 h 4325257"/>
              <a:gd name="connsiteX3-423" fmla="*/ 5863771 w 6183086"/>
              <a:gd name="connsiteY3-424" fmla="*/ 1741714 h 4325257"/>
              <a:gd name="connsiteX4-425" fmla="*/ 5152571 w 6183086"/>
              <a:gd name="connsiteY4-426" fmla="*/ 2612571 h 4325257"/>
              <a:gd name="connsiteX5-427" fmla="*/ 4244340 w 6183086"/>
              <a:gd name="connsiteY5-428" fmla="*/ 2948577 h 4325257"/>
              <a:gd name="connsiteX6-429" fmla="*/ 3497943 w 6183086"/>
              <a:gd name="connsiteY6-430" fmla="*/ 3004457 h 4325257"/>
              <a:gd name="connsiteX7-431" fmla="*/ 3077029 w 6183086"/>
              <a:gd name="connsiteY7-432" fmla="*/ 3614057 h 4325257"/>
              <a:gd name="connsiteX8-433" fmla="*/ 3004457 w 6183086"/>
              <a:gd name="connsiteY8-434" fmla="*/ 4223657 h 4325257"/>
              <a:gd name="connsiteX9-435" fmla="*/ 2002971 w 6183086"/>
              <a:gd name="connsiteY9-436" fmla="*/ 4325257 h 4325257"/>
              <a:gd name="connsiteX10-437" fmla="*/ 1378857 w 6183086"/>
              <a:gd name="connsiteY10-438" fmla="*/ 3991429 h 4325257"/>
              <a:gd name="connsiteX11-439" fmla="*/ 1175657 w 6183086"/>
              <a:gd name="connsiteY11-440" fmla="*/ 3323771 h 4325257"/>
              <a:gd name="connsiteX12-441" fmla="*/ 885371 w 6183086"/>
              <a:gd name="connsiteY12-442" fmla="*/ 2786743 h 4325257"/>
              <a:gd name="connsiteX13-443" fmla="*/ 391886 w 6183086"/>
              <a:gd name="connsiteY13-444" fmla="*/ 2844800 h 4325257"/>
              <a:gd name="connsiteX14-445" fmla="*/ 0 w 6183086"/>
              <a:gd name="connsiteY14-446" fmla="*/ 2873829 h 4325257"/>
              <a:gd name="connsiteX15-447" fmla="*/ 14514 w 6183086"/>
              <a:gd name="connsiteY15-448" fmla="*/ 0 h 4325257"/>
              <a:gd name="connsiteX0-449" fmla="*/ 14514 w 6183086"/>
              <a:gd name="connsiteY0-450" fmla="*/ 0 h 4325257"/>
              <a:gd name="connsiteX1-451" fmla="*/ 6183086 w 6183086"/>
              <a:gd name="connsiteY1-452" fmla="*/ 0 h 4325257"/>
              <a:gd name="connsiteX2-453" fmla="*/ 6161677 w 6183086"/>
              <a:gd name="connsiteY2-454" fmla="*/ 710474 h 4325257"/>
              <a:gd name="connsiteX3-455" fmla="*/ 5863771 w 6183086"/>
              <a:gd name="connsiteY3-456" fmla="*/ 1741714 h 4325257"/>
              <a:gd name="connsiteX4-457" fmla="*/ 5152571 w 6183086"/>
              <a:gd name="connsiteY4-458" fmla="*/ 2612571 h 4325257"/>
              <a:gd name="connsiteX5-459" fmla="*/ 4244340 w 6183086"/>
              <a:gd name="connsiteY5-460" fmla="*/ 2948577 h 4325257"/>
              <a:gd name="connsiteX6-461" fmla="*/ 3497943 w 6183086"/>
              <a:gd name="connsiteY6-462" fmla="*/ 3004457 h 4325257"/>
              <a:gd name="connsiteX7-463" fmla="*/ 3077029 w 6183086"/>
              <a:gd name="connsiteY7-464" fmla="*/ 3614057 h 4325257"/>
              <a:gd name="connsiteX8-465" fmla="*/ 3004457 w 6183086"/>
              <a:gd name="connsiteY8-466" fmla="*/ 4223657 h 4325257"/>
              <a:gd name="connsiteX9-467" fmla="*/ 2002971 w 6183086"/>
              <a:gd name="connsiteY9-468" fmla="*/ 4325257 h 4325257"/>
              <a:gd name="connsiteX10-469" fmla="*/ 1378857 w 6183086"/>
              <a:gd name="connsiteY10-470" fmla="*/ 3991429 h 4325257"/>
              <a:gd name="connsiteX11-471" fmla="*/ 1175657 w 6183086"/>
              <a:gd name="connsiteY11-472" fmla="*/ 3323771 h 4325257"/>
              <a:gd name="connsiteX12-473" fmla="*/ 885371 w 6183086"/>
              <a:gd name="connsiteY12-474" fmla="*/ 2786743 h 4325257"/>
              <a:gd name="connsiteX13-475" fmla="*/ 391886 w 6183086"/>
              <a:gd name="connsiteY13-476" fmla="*/ 2844800 h 4325257"/>
              <a:gd name="connsiteX14-477" fmla="*/ 0 w 6183086"/>
              <a:gd name="connsiteY14-478" fmla="*/ 2873829 h 4325257"/>
              <a:gd name="connsiteX15-479" fmla="*/ 14514 w 6183086"/>
              <a:gd name="connsiteY15-480" fmla="*/ 0 h 4325257"/>
              <a:gd name="connsiteX0-481" fmla="*/ 14514 w 6183086"/>
              <a:gd name="connsiteY0-482" fmla="*/ 0 h 4325257"/>
              <a:gd name="connsiteX1-483" fmla="*/ 6183086 w 6183086"/>
              <a:gd name="connsiteY1-484" fmla="*/ 0 h 4325257"/>
              <a:gd name="connsiteX2-485" fmla="*/ 6161677 w 6183086"/>
              <a:gd name="connsiteY2-486" fmla="*/ 710474 h 4325257"/>
              <a:gd name="connsiteX3-487" fmla="*/ 5863771 w 6183086"/>
              <a:gd name="connsiteY3-488" fmla="*/ 1741714 h 4325257"/>
              <a:gd name="connsiteX4-489" fmla="*/ 5152571 w 6183086"/>
              <a:gd name="connsiteY4-490" fmla="*/ 2612571 h 4325257"/>
              <a:gd name="connsiteX5-491" fmla="*/ 4244340 w 6183086"/>
              <a:gd name="connsiteY5-492" fmla="*/ 2948577 h 4325257"/>
              <a:gd name="connsiteX6-493" fmla="*/ 3497943 w 6183086"/>
              <a:gd name="connsiteY6-494" fmla="*/ 3004457 h 4325257"/>
              <a:gd name="connsiteX7-495" fmla="*/ 3077029 w 6183086"/>
              <a:gd name="connsiteY7-496" fmla="*/ 3614057 h 4325257"/>
              <a:gd name="connsiteX8-497" fmla="*/ 3004457 w 6183086"/>
              <a:gd name="connsiteY8-498" fmla="*/ 4223657 h 4325257"/>
              <a:gd name="connsiteX9-499" fmla="*/ 2002971 w 6183086"/>
              <a:gd name="connsiteY9-500" fmla="*/ 4325257 h 4325257"/>
              <a:gd name="connsiteX10-501" fmla="*/ 1378857 w 6183086"/>
              <a:gd name="connsiteY10-502" fmla="*/ 3991429 h 4325257"/>
              <a:gd name="connsiteX11-503" fmla="*/ 1175657 w 6183086"/>
              <a:gd name="connsiteY11-504" fmla="*/ 3323771 h 4325257"/>
              <a:gd name="connsiteX12-505" fmla="*/ 885371 w 6183086"/>
              <a:gd name="connsiteY12-506" fmla="*/ 2786743 h 4325257"/>
              <a:gd name="connsiteX13-507" fmla="*/ 391886 w 6183086"/>
              <a:gd name="connsiteY13-508" fmla="*/ 2844800 h 4325257"/>
              <a:gd name="connsiteX14-509" fmla="*/ 0 w 6183086"/>
              <a:gd name="connsiteY14-510" fmla="*/ 2873829 h 4325257"/>
              <a:gd name="connsiteX15-511" fmla="*/ 14514 w 6183086"/>
              <a:gd name="connsiteY15-512" fmla="*/ 0 h 4325257"/>
              <a:gd name="connsiteX0-513" fmla="*/ 14514 w 6183086"/>
              <a:gd name="connsiteY0-514" fmla="*/ 0 h 4325257"/>
              <a:gd name="connsiteX1-515" fmla="*/ 6183086 w 6183086"/>
              <a:gd name="connsiteY1-516" fmla="*/ 0 h 4325257"/>
              <a:gd name="connsiteX2-517" fmla="*/ 6161677 w 6183086"/>
              <a:gd name="connsiteY2-518" fmla="*/ 710474 h 4325257"/>
              <a:gd name="connsiteX3-519" fmla="*/ 5863771 w 6183086"/>
              <a:gd name="connsiteY3-520" fmla="*/ 1741714 h 4325257"/>
              <a:gd name="connsiteX4-521" fmla="*/ 5152571 w 6183086"/>
              <a:gd name="connsiteY4-522" fmla="*/ 2612571 h 4325257"/>
              <a:gd name="connsiteX5-523" fmla="*/ 4236720 w 6183086"/>
              <a:gd name="connsiteY5-524" fmla="*/ 2979057 h 4325257"/>
              <a:gd name="connsiteX6-525" fmla="*/ 3497943 w 6183086"/>
              <a:gd name="connsiteY6-526" fmla="*/ 3004457 h 4325257"/>
              <a:gd name="connsiteX7-527" fmla="*/ 3077029 w 6183086"/>
              <a:gd name="connsiteY7-528" fmla="*/ 3614057 h 4325257"/>
              <a:gd name="connsiteX8-529" fmla="*/ 3004457 w 6183086"/>
              <a:gd name="connsiteY8-530" fmla="*/ 4223657 h 4325257"/>
              <a:gd name="connsiteX9-531" fmla="*/ 2002971 w 6183086"/>
              <a:gd name="connsiteY9-532" fmla="*/ 4325257 h 4325257"/>
              <a:gd name="connsiteX10-533" fmla="*/ 1378857 w 6183086"/>
              <a:gd name="connsiteY10-534" fmla="*/ 3991429 h 4325257"/>
              <a:gd name="connsiteX11-535" fmla="*/ 1175657 w 6183086"/>
              <a:gd name="connsiteY11-536" fmla="*/ 3323771 h 4325257"/>
              <a:gd name="connsiteX12-537" fmla="*/ 885371 w 6183086"/>
              <a:gd name="connsiteY12-538" fmla="*/ 2786743 h 4325257"/>
              <a:gd name="connsiteX13-539" fmla="*/ 391886 w 6183086"/>
              <a:gd name="connsiteY13-540" fmla="*/ 2844800 h 4325257"/>
              <a:gd name="connsiteX14-541" fmla="*/ 0 w 6183086"/>
              <a:gd name="connsiteY14-542" fmla="*/ 2873829 h 4325257"/>
              <a:gd name="connsiteX15-543" fmla="*/ 14514 w 6183086"/>
              <a:gd name="connsiteY15-544" fmla="*/ 0 h 4325257"/>
              <a:gd name="connsiteX0-545" fmla="*/ 14514 w 6183086"/>
              <a:gd name="connsiteY0-546" fmla="*/ 0 h 4325257"/>
              <a:gd name="connsiteX1-547" fmla="*/ 6183086 w 6183086"/>
              <a:gd name="connsiteY1-548" fmla="*/ 0 h 4325257"/>
              <a:gd name="connsiteX2-549" fmla="*/ 6161677 w 6183086"/>
              <a:gd name="connsiteY2-550" fmla="*/ 710474 h 4325257"/>
              <a:gd name="connsiteX3-551" fmla="*/ 5863771 w 6183086"/>
              <a:gd name="connsiteY3-552" fmla="*/ 1741714 h 4325257"/>
              <a:gd name="connsiteX4-553" fmla="*/ 5152571 w 6183086"/>
              <a:gd name="connsiteY4-554" fmla="*/ 2612571 h 4325257"/>
              <a:gd name="connsiteX5-555" fmla="*/ 4236720 w 6183086"/>
              <a:gd name="connsiteY5-556" fmla="*/ 2979057 h 4325257"/>
              <a:gd name="connsiteX6-557" fmla="*/ 3467463 w 6183086"/>
              <a:gd name="connsiteY6-558" fmla="*/ 2920637 h 4325257"/>
              <a:gd name="connsiteX7-559" fmla="*/ 3077029 w 6183086"/>
              <a:gd name="connsiteY7-560" fmla="*/ 3614057 h 4325257"/>
              <a:gd name="connsiteX8-561" fmla="*/ 3004457 w 6183086"/>
              <a:gd name="connsiteY8-562" fmla="*/ 4223657 h 4325257"/>
              <a:gd name="connsiteX9-563" fmla="*/ 2002971 w 6183086"/>
              <a:gd name="connsiteY9-564" fmla="*/ 4325257 h 4325257"/>
              <a:gd name="connsiteX10-565" fmla="*/ 1378857 w 6183086"/>
              <a:gd name="connsiteY10-566" fmla="*/ 3991429 h 4325257"/>
              <a:gd name="connsiteX11-567" fmla="*/ 1175657 w 6183086"/>
              <a:gd name="connsiteY11-568" fmla="*/ 3323771 h 4325257"/>
              <a:gd name="connsiteX12-569" fmla="*/ 885371 w 6183086"/>
              <a:gd name="connsiteY12-570" fmla="*/ 2786743 h 4325257"/>
              <a:gd name="connsiteX13-571" fmla="*/ 391886 w 6183086"/>
              <a:gd name="connsiteY13-572" fmla="*/ 2844800 h 4325257"/>
              <a:gd name="connsiteX14-573" fmla="*/ 0 w 6183086"/>
              <a:gd name="connsiteY14-574" fmla="*/ 2873829 h 4325257"/>
              <a:gd name="connsiteX15-575" fmla="*/ 14514 w 6183086"/>
              <a:gd name="connsiteY15-576" fmla="*/ 0 h 4325257"/>
              <a:gd name="connsiteX0-577" fmla="*/ 14514 w 6183086"/>
              <a:gd name="connsiteY0-578" fmla="*/ 0 h 4325257"/>
              <a:gd name="connsiteX1-579" fmla="*/ 6183086 w 6183086"/>
              <a:gd name="connsiteY1-580" fmla="*/ 0 h 4325257"/>
              <a:gd name="connsiteX2-581" fmla="*/ 6161677 w 6183086"/>
              <a:gd name="connsiteY2-582" fmla="*/ 710474 h 4325257"/>
              <a:gd name="connsiteX3-583" fmla="*/ 5863771 w 6183086"/>
              <a:gd name="connsiteY3-584" fmla="*/ 1741714 h 4325257"/>
              <a:gd name="connsiteX4-585" fmla="*/ 5152571 w 6183086"/>
              <a:gd name="connsiteY4-586" fmla="*/ 2612571 h 4325257"/>
              <a:gd name="connsiteX5-587" fmla="*/ 4236720 w 6183086"/>
              <a:gd name="connsiteY5-588" fmla="*/ 2979057 h 4325257"/>
              <a:gd name="connsiteX6-589" fmla="*/ 3520803 w 6183086"/>
              <a:gd name="connsiteY6-590" fmla="*/ 3050177 h 4325257"/>
              <a:gd name="connsiteX7-591" fmla="*/ 3077029 w 6183086"/>
              <a:gd name="connsiteY7-592" fmla="*/ 3614057 h 4325257"/>
              <a:gd name="connsiteX8-593" fmla="*/ 3004457 w 6183086"/>
              <a:gd name="connsiteY8-594" fmla="*/ 4223657 h 4325257"/>
              <a:gd name="connsiteX9-595" fmla="*/ 2002971 w 6183086"/>
              <a:gd name="connsiteY9-596" fmla="*/ 4325257 h 4325257"/>
              <a:gd name="connsiteX10-597" fmla="*/ 1378857 w 6183086"/>
              <a:gd name="connsiteY10-598" fmla="*/ 3991429 h 4325257"/>
              <a:gd name="connsiteX11-599" fmla="*/ 1175657 w 6183086"/>
              <a:gd name="connsiteY11-600" fmla="*/ 3323771 h 4325257"/>
              <a:gd name="connsiteX12-601" fmla="*/ 885371 w 6183086"/>
              <a:gd name="connsiteY12-602" fmla="*/ 2786743 h 4325257"/>
              <a:gd name="connsiteX13-603" fmla="*/ 391886 w 6183086"/>
              <a:gd name="connsiteY13-604" fmla="*/ 2844800 h 4325257"/>
              <a:gd name="connsiteX14-605" fmla="*/ 0 w 6183086"/>
              <a:gd name="connsiteY14-606" fmla="*/ 2873829 h 4325257"/>
              <a:gd name="connsiteX15-607" fmla="*/ 14514 w 6183086"/>
              <a:gd name="connsiteY15-608" fmla="*/ 0 h 4325257"/>
              <a:gd name="connsiteX0-609" fmla="*/ 14514 w 6183086"/>
              <a:gd name="connsiteY0-610" fmla="*/ 0 h 4325257"/>
              <a:gd name="connsiteX1-611" fmla="*/ 6183086 w 6183086"/>
              <a:gd name="connsiteY1-612" fmla="*/ 0 h 4325257"/>
              <a:gd name="connsiteX2-613" fmla="*/ 6161677 w 6183086"/>
              <a:gd name="connsiteY2-614" fmla="*/ 710474 h 4325257"/>
              <a:gd name="connsiteX3-615" fmla="*/ 5863771 w 6183086"/>
              <a:gd name="connsiteY3-616" fmla="*/ 1741714 h 4325257"/>
              <a:gd name="connsiteX4-617" fmla="*/ 5152571 w 6183086"/>
              <a:gd name="connsiteY4-618" fmla="*/ 2612571 h 4325257"/>
              <a:gd name="connsiteX5-619" fmla="*/ 4236720 w 6183086"/>
              <a:gd name="connsiteY5-620" fmla="*/ 2979057 h 4325257"/>
              <a:gd name="connsiteX6-621" fmla="*/ 3520803 w 6183086"/>
              <a:gd name="connsiteY6-622" fmla="*/ 3050177 h 4325257"/>
              <a:gd name="connsiteX7-623" fmla="*/ 3077029 w 6183086"/>
              <a:gd name="connsiteY7-624" fmla="*/ 3614057 h 4325257"/>
              <a:gd name="connsiteX8-625" fmla="*/ 3004457 w 6183086"/>
              <a:gd name="connsiteY8-626" fmla="*/ 4223657 h 4325257"/>
              <a:gd name="connsiteX9-627" fmla="*/ 2002971 w 6183086"/>
              <a:gd name="connsiteY9-628" fmla="*/ 4325257 h 4325257"/>
              <a:gd name="connsiteX10-629" fmla="*/ 1378857 w 6183086"/>
              <a:gd name="connsiteY10-630" fmla="*/ 3991429 h 4325257"/>
              <a:gd name="connsiteX11-631" fmla="*/ 1175657 w 6183086"/>
              <a:gd name="connsiteY11-632" fmla="*/ 3323771 h 4325257"/>
              <a:gd name="connsiteX12-633" fmla="*/ 885371 w 6183086"/>
              <a:gd name="connsiteY12-634" fmla="*/ 2786743 h 4325257"/>
              <a:gd name="connsiteX13-635" fmla="*/ 391886 w 6183086"/>
              <a:gd name="connsiteY13-636" fmla="*/ 2844800 h 4325257"/>
              <a:gd name="connsiteX14-637" fmla="*/ 0 w 6183086"/>
              <a:gd name="connsiteY14-638" fmla="*/ 2873829 h 4325257"/>
              <a:gd name="connsiteX15-639" fmla="*/ 14514 w 6183086"/>
              <a:gd name="connsiteY15-640" fmla="*/ 0 h 4325257"/>
              <a:gd name="connsiteX0-641" fmla="*/ 14514 w 6183086"/>
              <a:gd name="connsiteY0-642" fmla="*/ 0 h 4325257"/>
              <a:gd name="connsiteX1-643" fmla="*/ 6183086 w 6183086"/>
              <a:gd name="connsiteY1-644" fmla="*/ 0 h 4325257"/>
              <a:gd name="connsiteX2-645" fmla="*/ 6161677 w 6183086"/>
              <a:gd name="connsiteY2-646" fmla="*/ 710474 h 4325257"/>
              <a:gd name="connsiteX3-647" fmla="*/ 5863771 w 6183086"/>
              <a:gd name="connsiteY3-648" fmla="*/ 1741714 h 4325257"/>
              <a:gd name="connsiteX4-649" fmla="*/ 5152571 w 6183086"/>
              <a:gd name="connsiteY4-650" fmla="*/ 2612571 h 4325257"/>
              <a:gd name="connsiteX5-651" fmla="*/ 4236720 w 6183086"/>
              <a:gd name="connsiteY5-652" fmla="*/ 2979057 h 4325257"/>
              <a:gd name="connsiteX6-653" fmla="*/ 3520803 w 6183086"/>
              <a:gd name="connsiteY6-654" fmla="*/ 3050177 h 4325257"/>
              <a:gd name="connsiteX7-655" fmla="*/ 3077029 w 6183086"/>
              <a:gd name="connsiteY7-656" fmla="*/ 3614057 h 4325257"/>
              <a:gd name="connsiteX8-657" fmla="*/ 3004457 w 6183086"/>
              <a:gd name="connsiteY8-658" fmla="*/ 4223657 h 4325257"/>
              <a:gd name="connsiteX9-659" fmla="*/ 2002971 w 6183086"/>
              <a:gd name="connsiteY9-660" fmla="*/ 4325257 h 4325257"/>
              <a:gd name="connsiteX10-661" fmla="*/ 1378857 w 6183086"/>
              <a:gd name="connsiteY10-662" fmla="*/ 3991429 h 4325257"/>
              <a:gd name="connsiteX11-663" fmla="*/ 1175657 w 6183086"/>
              <a:gd name="connsiteY11-664" fmla="*/ 3323771 h 4325257"/>
              <a:gd name="connsiteX12-665" fmla="*/ 885371 w 6183086"/>
              <a:gd name="connsiteY12-666" fmla="*/ 2786743 h 4325257"/>
              <a:gd name="connsiteX13-667" fmla="*/ 391886 w 6183086"/>
              <a:gd name="connsiteY13-668" fmla="*/ 2844800 h 4325257"/>
              <a:gd name="connsiteX14-669" fmla="*/ 0 w 6183086"/>
              <a:gd name="connsiteY14-670" fmla="*/ 2873829 h 4325257"/>
              <a:gd name="connsiteX15-671" fmla="*/ 14514 w 6183086"/>
              <a:gd name="connsiteY15-672" fmla="*/ 0 h 4325257"/>
              <a:gd name="connsiteX0-673" fmla="*/ 14514 w 6183086"/>
              <a:gd name="connsiteY0-674" fmla="*/ 0 h 4325257"/>
              <a:gd name="connsiteX1-675" fmla="*/ 6183086 w 6183086"/>
              <a:gd name="connsiteY1-676" fmla="*/ 0 h 4325257"/>
              <a:gd name="connsiteX2-677" fmla="*/ 6161677 w 6183086"/>
              <a:gd name="connsiteY2-678" fmla="*/ 710474 h 4325257"/>
              <a:gd name="connsiteX3-679" fmla="*/ 5863771 w 6183086"/>
              <a:gd name="connsiteY3-680" fmla="*/ 1741714 h 4325257"/>
              <a:gd name="connsiteX4-681" fmla="*/ 5152571 w 6183086"/>
              <a:gd name="connsiteY4-682" fmla="*/ 2612571 h 4325257"/>
              <a:gd name="connsiteX5-683" fmla="*/ 4236720 w 6183086"/>
              <a:gd name="connsiteY5-684" fmla="*/ 2979057 h 4325257"/>
              <a:gd name="connsiteX6-685" fmla="*/ 3520803 w 6183086"/>
              <a:gd name="connsiteY6-686" fmla="*/ 3050177 h 4325257"/>
              <a:gd name="connsiteX7-687" fmla="*/ 3077029 w 6183086"/>
              <a:gd name="connsiteY7-688" fmla="*/ 3614057 h 4325257"/>
              <a:gd name="connsiteX8-689" fmla="*/ 3004457 w 6183086"/>
              <a:gd name="connsiteY8-690" fmla="*/ 4223657 h 4325257"/>
              <a:gd name="connsiteX9-691" fmla="*/ 2002971 w 6183086"/>
              <a:gd name="connsiteY9-692" fmla="*/ 4325257 h 4325257"/>
              <a:gd name="connsiteX10-693" fmla="*/ 1378857 w 6183086"/>
              <a:gd name="connsiteY10-694" fmla="*/ 3991429 h 4325257"/>
              <a:gd name="connsiteX11-695" fmla="*/ 1175657 w 6183086"/>
              <a:gd name="connsiteY11-696" fmla="*/ 3323771 h 4325257"/>
              <a:gd name="connsiteX12-697" fmla="*/ 885371 w 6183086"/>
              <a:gd name="connsiteY12-698" fmla="*/ 2786743 h 4325257"/>
              <a:gd name="connsiteX13-699" fmla="*/ 391886 w 6183086"/>
              <a:gd name="connsiteY13-700" fmla="*/ 2844800 h 4325257"/>
              <a:gd name="connsiteX14-701" fmla="*/ 0 w 6183086"/>
              <a:gd name="connsiteY14-702" fmla="*/ 2873829 h 4325257"/>
              <a:gd name="connsiteX15-703" fmla="*/ 14514 w 6183086"/>
              <a:gd name="connsiteY15-704" fmla="*/ 0 h 4325257"/>
              <a:gd name="connsiteX0-705" fmla="*/ 14514 w 6183086"/>
              <a:gd name="connsiteY0-706" fmla="*/ 0 h 4325257"/>
              <a:gd name="connsiteX1-707" fmla="*/ 6183086 w 6183086"/>
              <a:gd name="connsiteY1-708" fmla="*/ 0 h 4325257"/>
              <a:gd name="connsiteX2-709" fmla="*/ 6161677 w 6183086"/>
              <a:gd name="connsiteY2-710" fmla="*/ 710474 h 4325257"/>
              <a:gd name="connsiteX3-711" fmla="*/ 5863771 w 6183086"/>
              <a:gd name="connsiteY3-712" fmla="*/ 1741714 h 4325257"/>
              <a:gd name="connsiteX4-713" fmla="*/ 5152571 w 6183086"/>
              <a:gd name="connsiteY4-714" fmla="*/ 2612571 h 4325257"/>
              <a:gd name="connsiteX5-715" fmla="*/ 4236720 w 6183086"/>
              <a:gd name="connsiteY5-716" fmla="*/ 2979057 h 4325257"/>
              <a:gd name="connsiteX6-717" fmla="*/ 3520803 w 6183086"/>
              <a:gd name="connsiteY6-718" fmla="*/ 3050177 h 4325257"/>
              <a:gd name="connsiteX7-719" fmla="*/ 3077029 w 6183086"/>
              <a:gd name="connsiteY7-720" fmla="*/ 3614057 h 4325257"/>
              <a:gd name="connsiteX8-721" fmla="*/ 3004457 w 6183086"/>
              <a:gd name="connsiteY8-722" fmla="*/ 4223657 h 4325257"/>
              <a:gd name="connsiteX9-723" fmla="*/ 2002971 w 6183086"/>
              <a:gd name="connsiteY9-724" fmla="*/ 4325257 h 4325257"/>
              <a:gd name="connsiteX10-725" fmla="*/ 1378857 w 6183086"/>
              <a:gd name="connsiteY10-726" fmla="*/ 3991429 h 4325257"/>
              <a:gd name="connsiteX11-727" fmla="*/ 1175657 w 6183086"/>
              <a:gd name="connsiteY11-728" fmla="*/ 3323771 h 4325257"/>
              <a:gd name="connsiteX12-729" fmla="*/ 885371 w 6183086"/>
              <a:gd name="connsiteY12-730" fmla="*/ 2786743 h 4325257"/>
              <a:gd name="connsiteX13-731" fmla="*/ 391886 w 6183086"/>
              <a:gd name="connsiteY13-732" fmla="*/ 2844800 h 4325257"/>
              <a:gd name="connsiteX14-733" fmla="*/ 0 w 6183086"/>
              <a:gd name="connsiteY14-734" fmla="*/ 2873829 h 4325257"/>
              <a:gd name="connsiteX15-735" fmla="*/ 14514 w 6183086"/>
              <a:gd name="connsiteY15-736" fmla="*/ 0 h 4325257"/>
              <a:gd name="connsiteX0-737" fmla="*/ 14514 w 6183086"/>
              <a:gd name="connsiteY0-738" fmla="*/ 0 h 4325257"/>
              <a:gd name="connsiteX1-739" fmla="*/ 6183086 w 6183086"/>
              <a:gd name="connsiteY1-740" fmla="*/ 0 h 4325257"/>
              <a:gd name="connsiteX2-741" fmla="*/ 6161677 w 6183086"/>
              <a:gd name="connsiteY2-742" fmla="*/ 710474 h 4325257"/>
              <a:gd name="connsiteX3-743" fmla="*/ 5863771 w 6183086"/>
              <a:gd name="connsiteY3-744" fmla="*/ 1741714 h 4325257"/>
              <a:gd name="connsiteX4-745" fmla="*/ 5152571 w 6183086"/>
              <a:gd name="connsiteY4-746" fmla="*/ 2612571 h 4325257"/>
              <a:gd name="connsiteX5-747" fmla="*/ 4236720 w 6183086"/>
              <a:gd name="connsiteY5-748" fmla="*/ 2979057 h 4325257"/>
              <a:gd name="connsiteX6-749" fmla="*/ 3520803 w 6183086"/>
              <a:gd name="connsiteY6-750" fmla="*/ 3050177 h 4325257"/>
              <a:gd name="connsiteX7-751" fmla="*/ 3077029 w 6183086"/>
              <a:gd name="connsiteY7-752" fmla="*/ 3614057 h 4325257"/>
              <a:gd name="connsiteX8-753" fmla="*/ 2913017 w 6183086"/>
              <a:gd name="connsiteY8-754" fmla="*/ 4261757 h 4325257"/>
              <a:gd name="connsiteX9-755" fmla="*/ 2002971 w 6183086"/>
              <a:gd name="connsiteY9-756" fmla="*/ 4325257 h 4325257"/>
              <a:gd name="connsiteX10-757" fmla="*/ 1378857 w 6183086"/>
              <a:gd name="connsiteY10-758" fmla="*/ 3991429 h 4325257"/>
              <a:gd name="connsiteX11-759" fmla="*/ 1175657 w 6183086"/>
              <a:gd name="connsiteY11-760" fmla="*/ 3323771 h 4325257"/>
              <a:gd name="connsiteX12-761" fmla="*/ 885371 w 6183086"/>
              <a:gd name="connsiteY12-762" fmla="*/ 2786743 h 4325257"/>
              <a:gd name="connsiteX13-763" fmla="*/ 391886 w 6183086"/>
              <a:gd name="connsiteY13-764" fmla="*/ 2844800 h 4325257"/>
              <a:gd name="connsiteX14-765" fmla="*/ 0 w 6183086"/>
              <a:gd name="connsiteY14-766" fmla="*/ 2873829 h 4325257"/>
              <a:gd name="connsiteX15-767" fmla="*/ 14514 w 6183086"/>
              <a:gd name="connsiteY15-768" fmla="*/ 0 h 4325257"/>
              <a:gd name="connsiteX0-769" fmla="*/ 14514 w 6183086"/>
              <a:gd name="connsiteY0-770" fmla="*/ 0 h 4325257"/>
              <a:gd name="connsiteX1-771" fmla="*/ 6183086 w 6183086"/>
              <a:gd name="connsiteY1-772" fmla="*/ 0 h 4325257"/>
              <a:gd name="connsiteX2-773" fmla="*/ 6161677 w 6183086"/>
              <a:gd name="connsiteY2-774" fmla="*/ 710474 h 4325257"/>
              <a:gd name="connsiteX3-775" fmla="*/ 5863771 w 6183086"/>
              <a:gd name="connsiteY3-776" fmla="*/ 1741714 h 4325257"/>
              <a:gd name="connsiteX4-777" fmla="*/ 5152571 w 6183086"/>
              <a:gd name="connsiteY4-778" fmla="*/ 2612571 h 4325257"/>
              <a:gd name="connsiteX5-779" fmla="*/ 4236720 w 6183086"/>
              <a:gd name="connsiteY5-780" fmla="*/ 2979057 h 4325257"/>
              <a:gd name="connsiteX6-781" fmla="*/ 3520803 w 6183086"/>
              <a:gd name="connsiteY6-782" fmla="*/ 3050177 h 4325257"/>
              <a:gd name="connsiteX7-783" fmla="*/ 3077029 w 6183086"/>
              <a:gd name="connsiteY7-784" fmla="*/ 3614057 h 4325257"/>
              <a:gd name="connsiteX8-785" fmla="*/ 2913017 w 6183086"/>
              <a:gd name="connsiteY8-786" fmla="*/ 4261757 h 4325257"/>
              <a:gd name="connsiteX9-787" fmla="*/ 2002971 w 6183086"/>
              <a:gd name="connsiteY9-788" fmla="*/ 4325257 h 4325257"/>
              <a:gd name="connsiteX10-789" fmla="*/ 1378857 w 6183086"/>
              <a:gd name="connsiteY10-790" fmla="*/ 3991429 h 4325257"/>
              <a:gd name="connsiteX11-791" fmla="*/ 1175657 w 6183086"/>
              <a:gd name="connsiteY11-792" fmla="*/ 3323771 h 4325257"/>
              <a:gd name="connsiteX12-793" fmla="*/ 885371 w 6183086"/>
              <a:gd name="connsiteY12-794" fmla="*/ 2786743 h 4325257"/>
              <a:gd name="connsiteX13-795" fmla="*/ 391886 w 6183086"/>
              <a:gd name="connsiteY13-796" fmla="*/ 2844800 h 4325257"/>
              <a:gd name="connsiteX14-797" fmla="*/ 0 w 6183086"/>
              <a:gd name="connsiteY14-798" fmla="*/ 2873829 h 4325257"/>
              <a:gd name="connsiteX15-799" fmla="*/ 14514 w 6183086"/>
              <a:gd name="connsiteY15-800" fmla="*/ 0 h 4325257"/>
              <a:gd name="connsiteX0-801" fmla="*/ 14514 w 6183086"/>
              <a:gd name="connsiteY0-802" fmla="*/ 0 h 4333901"/>
              <a:gd name="connsiteX1-803" fmla="*/ 6183086 w 6183086"/>
              <a:gd name="connsiteY1-804" fmla="*/ 0 h 4333901"/>
              <a:gd name="connsiteX2-805" fmla="*/ 6161677 w 6183086"/>
              <a:gd name="connsiteY2-806" fmla="*/ 710474 h 4333901"/>
              <a:gd name="connsiteX3-807" fmla="*/ 5863771 w 6183086"/>
              <a:gd name="connsiteY3-808" fmla="*/ 1741714 h 4333901"/>
              <a:gd name="connsiteX4-809" fmla="*/ 5152571 w 6183086"/>
              <a:gd name="connsiteY4-810" fmla="*/ 2612571 h 4333901"/>
              <a:gd name="connsiteX5-811" fmla="*/ 4236720 w 6183086"/>
              <a:gd name="connsiteY5-812" fmla="*/ 2979057 h 4333901"/>
              <a:gd name="connsiteX6-813" fmla="*/ 3520803 w 6183086"/>
              <a:gd name="connsiteY6-814" fmla="*/ 3050177 h 4333901"/>
              <a:gd name="connsiteX7-815" fmla="*/ 3077029 w 6183086"/>
              <a:gd name="connsiteY7-816" fmla="*/ 3614057 h 4333901"/>
              <a:gd name="connsiteX8-817" fmla="*/ 2913017 w 6183086"/>
              <a:gd name="connsiteY8-818" fmla="*/ 4261757 h 4333901"/>
              <a:gd name="connsiteX9-819" fmla="*/ 2002971 w 6183086"/>
              <a:gd name="connsiteY9-820" fmla="*/ 4325257 h 4333901"/>
              <a:gd name="connsiteX10-821" fmla="*/ 1378857 w 6183086"/>
              <a:gd name="connsiteY10-822" fmla="*/ 3991429 h 4333901"/>
              <a:gd name="connsiteX11-823" fmla="*/ 1175657 w 6183086"/>
              <a:gd name="connsiteY11-824" fmla="*/ 3323771 h 4333901"/>
              <a:gd name="connsiteX12-825" fmla="*/ 885371 w 6183086"/>
              <a:gd name="connsiteY12-826" fmla="*/ 2786743 h 4333901"/>
              <a:gd name="connsiteX13-827" fmla="*/ 391886 w 6183086"/>
              <a:gd name="connsiteY13-828" fmla="*/ 2844800 h 4333901"/>
              <a:gd name="connsiteX14-829" fmla="*/ 0 w 6183086"/>
              <a:gd name="connsiteY14-830" fmla="*/ 2873829 h 4333901"/>
              <a:gd name="connsiteX15-831" fmla="*/ 14514 w 6183086"/>
              <a:gd name="connsiteY15-832" fmla="*/ 0 h 4333901"/>
              <a:gd name="connsiteX0-833" fmla="*/ 14514 w 6183086"/>
              <a:gd name="connsiteY0-834" fmla="*/ 0 h 4325257"/>
              <a:gd name="connsiteX1-835" fmla="*/ 6183086 w 6183086"/>
              <a:gd name="connsiteY1-836" fmla="*/ 0 h 4325257"/>
              <a:gd name="connsiteX2-837" fmla="*/ 6161677 w 6183086"/>
              <a:gd name="connsiteY2-838" fmla="*/ 710474 h 4325257"/>
              <a:gd name="connsiteX3-839" fmla="*/ 5863771 w 6183086"/>
              <a:gd name="connsiteY3-840" fmla="*/ 1741714 h 4325257"/>
              <a:gd name="connsiteX4-841" fmla="*/ 5152571 w 6183086"/>
              <a:gd name="connsiteY4-842" fmla="*/ 2612571 h 4325257"/>
              <a:gd name="connsiteX5-843" fmla="*/ 4236720 w 6183086"/>
              <a:gd name="connsiteY5-844" fmla="*/ 2979057 h 4325257"/>
              <a:gd name="connsiteX6-845" fmla="*/ 3520803 w 6183086"/>
              <a:gd name="connsiteY6-846" fmla="*/ 3050177 h 4325257"/>
              <a:gd name="connsiteX7-847" fmla="*/ 3077029 w 6183086"/>
              <a:gd name="connsiteY7-848" fmla="*/ 3614057 h 4325257"/>
              <a:gd name="connsiteX8-849" fmla="*/ 2844437 w 6183086"/>
              <a:gd name="connsiteY8-850" fmla="*/ 4231277 h 4325257"/>
              <a:gd name="connsiteX9-851" fmla="*/ 2002971 w 6183086"/>
              <a:gd name="connsiteY9-852" fmla="*/ 4325257 h 4325257"/>
              <a:gd name="connsiteX10-853" fmla="*/ 1378857 w 6183086"/>
              <a:gd name="connsiteY10-854" fmla="*/ 3991429 h 4325257"/>
              <a:gd name="connsiteX11-855" fmla="*/ 1175657 w 6183086"/>
              <a:gd name="connsiteY11-856" fmla="*/ 3323771 h 4325257"/>
              <a:gd name="connsiteX12-857" fmla="*/ 885371 w 6183086"/>
              <a:gd name="connsiteY12-858" fmla="*/ 2786743 h 4325257"/>
              <a:gd name="connsiteX13-859" fmla="*/ 391886 w 6183086"/>
              <a:gd name="connsiteY13-860" fmla="*/ 2844800 h 4325257"/>
              <a:gd name="connsiteX14-861" fmla="*/ 0 w 6183086"/>
              <a:gd name="connsiteY14-862" fmla="*/ 2873829 h 4325257"/>
              <a:gd name="connsiteX15-863" fmla="*/ 14514 w 6183086"/>
              <a:gd name="connsiteY15-864" fmla="*/ 0 h 4325257"/>
              <a:gd name="connsiteX0-865" fmla="*/ 14514 w 6183086"/>
              <a:gd name="connsiteY0-866" fmla="*/ 0 h 4325257"/>
              <a:gd name="connsiteX1-867" fmla="*/ 6183086 w 6183086"/>
              <a:gd name="connsiteY1-868" fmla="*/ 0 h 4325257"/>
              <a:gd name="connsiteX2-869" fmla="*/ 6161677 w 6183086"/>
              <a:gd name="connsiteY2-870" fmla="*/ 710474 h 4325257"/>
              <a:gd name="connsiteX3-871" fmla="*/ 5863771 w 6183086"/>
              <a:gd name="connsiteY3-872" fmla="*/ 1741714 h 4325257"/>
              <a:gd name="connsiteX4-873" fmla="*/ 5152571 w 6183086"/>
              <a:gd name="connsiteY4-874" fmla="*/ 2612571 h 4325257"/>
              <a:gd name="connsiteX5-875" fmla="*/ 4236720 w 6183086"/>
              <a:gd name="connsiteY5-876" fmla="*/ 2979057 h 4325257"/>
              <a:gd name="connsiteX6-877" fmla="*/ 3520803 w 6183086"/>
              <a:gd name="connsiteY6-878" fmla="*/ 3050177 h 4325257"/>
              <a:gd name="connsiteX7-879" fmla="*/ 3077029 w 6183086"/>
              <a:gd name="connsiteY7-880" fmla="*/ 3614057 h 4325257"/>
              <a:gd name="connsiteX8-881" fmla="*/ 2844437 w 6183086"/>
              <a:gd name="connsiteY8-882" fmla="*/ 4231277 h 4325257"/>
              <a:gd name="connsiteX9-883" fmla="*/ 2002971 w 6183086"/>
              <a:gd name="connsiteY9-884" fmla="*/ 4325257 h 4325257"/>
              <a:gd name="connsiteX10-885" fmla="*/ 1378857 w 6183086"/>
              <a:gd name="connsiteY10-886" fmla="*/ 3991429 h 4325257"/>
              <a:gd name="connsiteX11-887" fmla="*/ 1175657 w 6183086"/>
              <a:gd name="connsiteY11-888" fmla="*/ 3323771 h 4325257"/>
              <a:gd name="connsiteX12-889" fmla="*/ 885371 w 6183086"/>
              <a:gd name="connsiteY12-890" fmla="*/ 2786743 h 4325257"/>
              <a:gd name="connsiteX13-891" fmla="*/ 391886 w 6183086"/>
              <a:gd name="connsiteY13-892" fmla="*/ 2844800 h 4325257"/>
              <a:gd name="connsiteX14-893" fmla="*/ 0 w 6183086"/>
              <a:gd name="connsiteY14-894" fmla="*/ 2873829 h 4325257"/>
              <a:gd name="connsiteX15-895" fmla="*/ 14514 w 6183086"/>
              <a:gd name="connsiteY15-896" fmla="*/ 0 h 4325257"/>
              <a:gd name="connsiteX0-897" fmla="*/ 14514 w 6183086"/>
              <a:gd name="connsiteY0-898" fmla="*/ 0 h 4353767"/>
              <a:gd name="connsiteX1-899" fmla="*/ 6183086 w 6183086"/>
              <a:gd name="connsiteY1-900" fmla="*/ 0 h 4353767"/>
              <a:gd name="connsiteX2-901" fmla="*/ 6161677 w 6183086"/>
              <a:gd name="connsiteY2-902" fmla="*/ 710474 h 4353767"/>
              <a:gd name="connsiteX3-903" fmla="*/ 5863771 w 6183086"/>
              <a:gd name="connsiteY3-904" fmla="*/ 1741714 h 4353767"/>
              <a:gd name="connsiteX4-905" fmla="*/ 5152571 w 6183086"/>
              <a:gd name="connsiteY4-906" fmla="*/ 2612571 h 4353767"/>
              <a:gd name="connsiteX5-907" fmla="*/ 4236720 w 6183086"/>
              <a:gd name="connsiteY5-908" fmla="*/ 2979057 h 4353767"/>
              <a:gd name="connsiteX6-909" fmla="*/ 3520803 w 6183086"/>
              <a:gd name="connsiteY6-910" fmla="*/ 3050177 h 4353767"/>
              <a:gd name="connsiteX7-911" fmla="*/ 3077029 w 6183086"/>
              <a:gd name="connsiteY7-912" fmla="*/ 3614057 h 4353767"/>
              <a:gd name="connsiteX8-913" fmla="*/ 2844437 w 6183086"/>
              <a:gd name="connsiteY8-914" fmla="*/ 4231277 h 4353767"/>
              <a:gd name="connsiteX9-915" fmla="*/ 2002971 w 6183086"/>
              <a:gd name="connsiteY9-916" fmla="*/ 4325257 h 4353767"/>
              <a:gd name="connsiteX10-917" fmla="*/ 1378857 w 6183086"/>
              <a:gd name="connsiteY10-918" fmla="*/ 3991429 h 4353767"/>
              <a:gd name="connsiteX11-919" fmla="*/ 1175657 w 6183086"/>
              <a:gd name="connsiteY11-920" fmla="*/ 3323771 h 4353767"/>
              <a:gd name="connsiteX12-921" fmla="*/ 885371 w 6183086"/>
              <a:gd name="connsiteY12-922" fmla="*/ 2786743 h 4353767"/>
              <a:gd name="connsiteX13-923" fmla="*/ 391886 w 6183086"/>
              <a:gd name="connsiteY13-924" fmla="*/ 2844800 h 4353767"/>
              <a:gd name="connsiteX14-925" fmla="*/ 0 w 6183086"/>
              <a:gd name="connsiteY14-926" fmla="*/ 2873829 h 4353767"/>
              <a:gd name="connsiteX15-927" fmla="*/ 14514 w 6183086"/>
              <a:gd name="connsiteY15-928" fmla="*/ 0 h 4353767"/>
              <a:gd name="connsiteX0-929" fmla="*/ 14514 w 6183086"/>
              <a:gd name="connsiteY0-930" fmla="*/ 0 h 4353767"/>
              <a:gd name="connsiteX1-931" fmla="*/ 6183086 w 6183086"/>
              <a:gd name="connsiteY1-932" fmla="*/ 0 h 4353767"/>
              <a:gd name="connsiteX2-933" fmla="*/ 6161677 w 6183086"/>
              <a:gd name="connsiteY2-934" fmla="*/ 710474 h 4353767"/>
              <a:gd name="connsiteX3-935" fmla="*/ 5863771 w 6183086"/>
              <a:gd name="connsiteY3-936" fmla="*/ 1741714 h 4353767"/>
              <a:gd name="connsiteX4-937" fmla="*/ 5152571 w 6183086"/>
              <a:gd name="connsiteY4-938" fmla="*/ 2612571 h 4353767"/>
              <a:gd name="connsiteX5-939" fmla="*/ 4236720 w 6183086"/>
              <a:gd name="connsiteY5-940" fmla="*/ 2979057 h 4353767"/>
              <a:gd name="connsiteX6-941" fmla="*/ 3520803 w 6183086"/>
              <a:gd name="connsiteY6-942" fmla="*/ 3050177 h 4353767"/>
              <a:gd name="connsiteX7-943" fmla="*/ 3077029 w 6183086"/>
              <a:gd name="connsiteY7-944" fmla="*/ 3614057 h 4353767"/>
              <a:gd name="connsiteX8-945" fmla="*/ 2844437 w 6183086"/>
              <a:gd name="connsiteY8-946" fmla="*/ 4231277 h 4353767"/>
              <a:gd name="connsiteX9-947" fmla="*/ 2002971 w 6183086"/>
              <a:gd name="connsiteY9-948" fmla="*/ 4325257 h 4353767"/>
              <a:gd name="connsiteX10-949" fmla="*/ 1378857 w 6183086"/>
              <a:gd name="connsiteY10-950" fmla="*/ 3991429 h 4353767"/>
              <a:gd name="connsiteX11-951" fmla="*/ 1175657 w 6183086"/>
              <a:gd name="connsiteY11-952" fmla="*/ 3323771 h 4353767"/>
              <a:gd name="connsiteX12-953" fmla="*/ 885371 w 6183086"/>
              <a:gd name="connsiteY12-954" fmla="*/ 2786743 h 4353767"/>
              <a:gd name="connsiteX13-955" fmla="*/ 391886 w 6183086"/>
              <a:gd name="connsiteY13-956" fmla="*/ 2844800 h 4353767"/>
              <a:gd name="connsiteX14-957" fmla="*/ 0 w 6183086"/>
              <a:gd name="connsiteY14-958" fmla="*/ 2873829 h 4353767"/>
              <a:gd name="connsiteX15-959" fmla="*/ 14514 w 6183086"/>
              <a:gd name="connsiteY15-960" fmla="*/ 0 h 4353767"/>
              <a:gd name="connsiteX0-961" fmla="*/ 14514 w 6183086"/>
              <a:gd name="connsiteY0-962" fmla="*/ 0 h 4320213"/>
              <a:gd name="connsiteX1-963" fmla="*/ 6183086 w 6183086"/>
              <a:gd name="connsiteY1-964" fmla="*/ 0 h 4320213"/>
              <a:gd name="connsiteX2-965" fmla="*/ 6161677 w 6183086"/>
              <a:gd name="connsiteY2-966" fmla="*/ 710474 h 4320213"/>
              <a:gd name="connsiteX3-967" fmla="*/ 5863771 w 6183086"/>
              <a:gd name="connsiteY3-968" fmla="*/ 1741714 h 4320213"/>
              <a:gd name="connsiteX4-969" fmla="*/ 5152571 w 6183086"/>
              <a:gd name="connsiteY4-970" fmla="*/ 2612571 h 4320213"/>
              <a:gd name="connsiteX5-971" fmla="*/ 4236720 w 6183086"/>
              <a:gd name="connsiteY5-972" fmla="*/ 2979057 h 4320213"/>
              <a:gd name="connsiteX6-973" fmla="*/ 3520803 w 6183086"/>
              <a:gd name="connsiteY6-974" fmla="*/ 3050177 h 4320213"/>
              <a:gd name="connsiteX7-975" fmla="*/ 3077029 w 6183086"/>
              <a:gd name="connsiteY7-976" fmla="*/ 3614057 h 4320213"/>
              <a:gd name="connsiteX8-977" fmla="*/ 2844437 w 6183086"/>
              <a:gd name="connsiteY8-978" fmla="*/ 4231277 h 4320213"/>
              <a:gd name="connsiteX9-979" fmla="*/ 1964871 w 6183086"/>
              <a:gd name="connsiteY9-980" fmla="*/ 4271917 h 4320213"/>
              <a:gd name="connsiteX10-981" fmla="*/ 1378857 w 6183086"/>
              <a:gd name="connsiteY10-982" fmla="*/ 3991429 h 4320213"/>
              <a:gd name="connsiteX11-983" fmla="*/ 1175657 w 6183086"/>
              <a:gd name="connsiteY11-984" fmla="*/ 3323771 h 4320213"/>
              <a:gd name="connsiteX12-985" fmla="*/ 885371 w 6183086"/>
              <a:gd name="connsiteY12-986" fmla="*/ 2786743 h 4320213"/>
              <a:gd name="connsiteX13-987" fmla="*/ 391886 w 6183086"/>
              <a:gd name="connsiteY13-988" fmla="*/ 2844800 h 4320213"/>
              <a:gd name="connsiteX14-989" fmla="*/ 0 w 6183086"/>
              <a:gd name="connsiteY14-990" fmla="*/ 2873829 h 4320213"/>
              <a:gd name="connsiteX15-991" fmla="*/ 14514 w 6183086"/>
              <a:gd name="connsiteY15-992" fmla="*/ 0 h 4320213"/>
              <a:gd name="connsiteX0-993" fmla="*/ 14514 w 6183086"/>
              <a:gd name="connsiteY0-994" fmla="*/ 0 h 4320213"/>
              <a:gd name="connsiteX1-995" fmla="*/ 6183086 w 6183086"/>
              <a:gd name="connsiteY1-996" fmla="*/ 0 h 4320213"/>
              <a:gd name="connsiteX2-997" fmla="*/ 6161677 w 6183086"/>
              <a:gd name="connsiteY2-998" fmla="*/ 710474 h 4320213"/>
              <a:gd name="connsiteX3-999" fmla="*/ 5863771 w 6183086"/>
              <a:gd name="connsiteY3-1000" fmla="*/ 1741714 h 4320213"/>
              <a:gd name="connsiteX4-1001" fmla="*/ 5152571 w 6183086"/>
              <a:gd name="connsiteY4-1002" fmla="*/ 2612571 h 4320213"/>
              <a:gd name="connsiteX5-1003" fmla="*/ 4236720 w 6183086"/>
              <a:gd name="connsiteY5-1004" fmla="*/ 2979057 h 4320213"/>
              <a:gd name="connsiteX6-1005" fmla="*/ 3520803 w 6183086"/>
              <a:gd name="connsiteY6-1006" fmla="*/ 3050177 h 4320213"/>
              <a:gd name="connsiteX7-1007" fmla="*/ 3077029 w 6183086"/>
              <a:gd name="connsiteY7-1008" fmla="*/ 3614057 h 4320213"/>
              <a:gd name="connsiteX8-1009" fmla="*/ 2844437 w 6183086"/>
              <a:gd name="connsiteY8-1010" fmla="*/ 4231277 h 4320213"/>
              <a:gd name="connsiteX9-1011" fmla="*/ 1964871 w 6183086"/>
              <a:gd name="connsiteY9-1012" fmla="*/ 4271917 h 4320213"/>
              <a:gd name="connsiteX10-1013" fmla="*/ 1378857 w 6183086"/>
              <a:gd name="connsiteY10-1014" fmla="*/ 3938089 h 4320213"/>
              <a:gd name="connsiteX11-1015" fmla="*/ 1175657 w 6183086"/>
              <a:gd name="connsiteY11-1016" fmla="*/ 3323771 h 4320213"/>
              <a:gd name="connsiteX12-1017" fmla="*/ 885371 w 6183086"/>
              <a:gd name="connsiteY12-1018" fmla="*/ 2786743 h 4320213"/>
              <a:gd name="connsiteX13-1019" fmla="*/ 391886 w 6183086"/>
              <a:gd name="connsiteY13-1020" fmla="*/ 2844800 h 4320213"/>
              <a:gd name="connsiteX14-1021" fmla="*/ 0 w 6183086"/>
              <a:gd name="connsiteY14-1022" fmla="*/ 2873829 h 4320213"/>
              <a:gd name="connsiteX15-1023" fmla="*/ 14514 w 6183086"/>
              <a:gd name="connsiteY15-1024" fmla="*/ 0 h 4320213"/>
              <a:gd name="connsiteX0-1025" fmla="*/ 14514 w 6183086"/>
              <a:gd name="connsiteY0-1026" fmla="*/ 0 h 4320213"/>
              <a:gd name="connsiteX1-1027" fmla="*/ 6183086 w 6183086"/>
              <a:gd name="connsiteY1-1028" fmla="*/ 0 h 4320213"/>
              <a:gd name="connsiteX2-1029" fmla="*/ 6161677 w 6183086"/>
              <a:gd name="connsiteY2-1030" fmla="*/ 710474 h 4320213"/>
              <a:gd name="connsiteX3-1031" fmla="*/ 5863771 w 6183086"/>
              <a:gd name="connsiteY3-1032" fmla="*/ 1741714 h 4320213"/>
              <a:gd name="connsiteX4-1033" fmla="*/ 5152571 w 6183086"/>
              <a:gd name="connsiteY4-1034" fmla="*/ 2612571 h 4320213"/>
              <a:gd name="connsiteX5-1035" fmla="*/ 4236720 w 6183086"/>
              <a:gd name="connsiteY5-1036" fmla="*/ 2979057 h 4320213"/>
              <a:gd name="connsiteX6-1037" fmla="*/ 3520803 w 6183086"/>
              <a:gd name="connsiteY6-1038" fmla="*/ 3050177 h 4320213"/>
              <a:gd name="connsiteX7-1039" fmla="*/ 3077029 w 6183086"/>
              <a:gd name="connsiteY7-1040" fmla="*/ 3614057 h 4320213"/>
              <a:gd name="connsiteX8-1041" fmla="*/ 2844437 w 6183086"/>
              <a:gd name="connsiteY8-1042" fmla="*/ 4231277 h 4320213"/>
              <a:gd name="connsiteX9-1043" fmla="*/ 1964871 w 6183086"/>
              <a:gd name="connsiteY9-1044" fmla="*/ 4271917 h 4320213"/>
              <a:gd name="connsiteX10-1045" fmla="*/ 1378857 w 6183086"/>
              <a:gd name="connsiteY10-1046" fmla="*/ 3938089 h 4320213"/>
              <a:gd name="connsiteX11-1047" fmla="*/ 1175657 w 6183086"/>
              <a:gd name="connsiteY11-1048" fmla="*/ 3323771 h 4320213"/>
              <a:gd name="connsiteX12-1049" fmla="*/ 885371 w 6183086"/>
              <a:gd name="connsiteY12-1050" fmla="*/ 2786743 h 4320213"/>
              <a:gd name="connsiteX13-1051" fmla="*/ 391886 w 6183086"/>
              <a:gd name="connsiteY13-1052" fmla="*/ 2844800 h 4320213"/>
              <a:gd name="connsiteX14-1053" fmla="*/ 0 w 6183086"/>
              <a:gd name="connsiteY14-1054" fmla="*/ 2873829 h 4320213"/>
              <a:gd name="connsiteX15-1055" fmla="*/ 14514 w 6183086"/>
              <a:gd name="connsiteY15-1056" fmla="*/ 0 h 4320213"/>
              <a:gd name="connsiteX0-1057" fmla="*/ 14514 w 6183086"/>
              <a:gd name="connsiteY0-1058" fmla="*/ 0 h 4320213"/>
              <a:gd name="connsiteX1-1059" fmla="*/ 6183086 w 6183086"/>
              <a:gd name="connsiteY1-1060" fmla="*/ 0 h 4320213"/>
              <a:gd name="connsiteX2-1061" fmla="*/ 6161677 w 6183086"/>
              <a:gd name="connsiteY2-1062" fmla="*/ 710474 h 4320213"/>
              <a:gd name="connsiteX3-1063" fmla="*/ 5863771 w 6183086"/>
              <a:gd name="connsiteY3-1064" fmla="*/ 1741714 h 4320213"/>
              <a:gd name="connsiteX4-1065" fmla="*/ 5152571 w 6183086"/>
              <a:gd name="connsiteY4-1066" fmla="*/ 2612571 h 4320213"/>
              <a:gd name="connsiteX5-1067" fmla="*/ 4236720 w 6183086"/>
              <a:gd name="connsiteY5-1068" fmla="*/ 2979057 h 4320213"/>
              <a:gd name="connsiteX6-1069" fmla="*/ 3520803 w 6183086"/>
              <a:gd name="connsiteY6-1070" fmla="*/ 3050177 h 4320213"/>
              <a:gd name="connsiteX7-1071" fmla="*/ 3077029 w 6183086"/>
              <a:gd name="connsiteY7-1072" fmla="*/ 3614057 h 4320213"/>
              <a:gd name="connsiteX8-1073" fmla="*/ 2844437 w 6183086"/>
              <a:gd name="connsiteY8-1074" fmla="*/ 4231277 h 4320213"/>
              <a:gd name="connsiteX9-1075" fmla="*/ 1964871 w 6183086"/>
              <a:gd name="connsiteY9-1076" fmla="*/ 4271917 h 4320213"/>
              <a:gd name="connsiteX10-1077" fmla="*/ 1378857 w 6183086"/>
              <a:gd name="connsiteY10-1078" fmla="*/ 3938089 h 4320213"/>
              <a:gd name="connsiteX11-1079" fmla="*/ 1175657 w 6183086"/>
              <a:gd name="connsiteY11-1080" fmla="*/ 3323771 h 4320213"/>
              <a:gd name="connsiteX12-1081" fmla="*/ 885371 w 6183086"/>
              <a:gd name="connsiteY12-1082" fmla="*/ 2786743 h 4320213"/>
              <a:gd name="connsiteX13-1083" fmla="*/ 391886 w 6183086"/>
              <a:gd name="connsiteY13-1084" fmla="*/ 2844800 h 4320213"/>
              <a:gd name="connsiteX14-1085" fmla="*/ 0 w 6183086"/>
              <a:gd name="connsiteY14-1086" fmla="*/ 2873829 h 4320213"/>
              <a:gd name="connsiteX15-1087" fmla="*/ 14514 w 6183086"/>
              <a:gd name="connsiteY15-1088" fmla="*/ 0 h 4320213"/>
              <a:gd name="connsiteX0-1089" fmla="*/ 14514 w 6183086"/>
              <a:gd name="connsiteY0-1090" fmla="*/ 0 h 4320213"/>
              <a:gd name="connsiteX1-1091" fmla="*/ 6183086 w 6183086"/>
              <a:gd name="connsiteY1-1092" fmla="*/ 0 h 4320213"/>
              <a:gd name="connsiteX2-1093" fmla="*/ 6161677 w 6183086"/>
              <a:gd name="connsiteY2-1094" fmla="*/ 710474 h 4320213"/>
              <a:gd name="connsiteX3-1095" fmla="*/ 5863771 w 6183086"/>
              <a:gd name="connsiteY3-1096" fmla="*/ 1741714 h 4320213"/>
              <a:gd name="connsiteX4-1097" fmla="*/ 5152571 w 6183086"/>
              <a:gd name="connsiteY4-1098" fmla="*/ 2612571 h 4320213"/>
              <a:gd name="connsiteX5-1099" fmla="*/ 4236720 w 6183086"/>
              <a:gd name="connsiteY5-1100" fmla="*/ 2979057 h 4320213"/>
              <a:gd name="connsiteX6-1101" fmla="*/ 3520803 w 6183086"/>
              <a:gd name="connsiteY6-1102" fmla="*/ 3050177 h 4320213"/>
              <a:gd name="connsiteX7-1103" fmla="*/ 3077029 w 6183086"/>
              <a:gd name="connsiteY7-1104" fmla="*/ 3614057 h 4320213"/>
              <a:gd name="connsiteX8-1105" fmla="*/ 2844437 w 6183086"/>
              <a:gd name="connsiteY8-1106" fmla="*/ 4231277 h 4320213"/>
              <a:gd name="connsiteX9-1107" fmla="*/ 1964871 w 6183086"/>
              <a:gd name="connsiteY9-1108" fmla="*/ 4271917 h 4320213"/>
              <a:gd name="connsiteX10-1109" fmla="*/ 1378857 w 6183086"/>
              <a:gd name="connsiteY10-1110" fmla="*/ 3938089 h 4320213"/>
              <a:gd name="connsiteX11-1111" fmla="*/ 1175657 w 6183086"/>
              <a:gd name="connsiteY11-1112" fmla="*/ 3323771 h 4320213"/>
              <a:gd name="connsiteX12-1113" fmla="*/ 885371 w 6183086"/>
              <a:gd name="connsiteY12-1114" fmla="*/ 2786743 h 4320213"/>
              <a:gd name="connsiteX13-1115" fmla="*/ 391886 w 6183086"/>
              <a:gd name="connsiteY13-1116" fmla="*/ 2844800 h 4320213"/>
              <a:gd name="connsiteX14-1117" fmla="*/ 0 w 6183086"/>
              <a:gd name="connsiteY14-1118" fmla="*/ 2873829 h 4320213"/>
              <a:gd name="connsiteX15-1119" fmla="*/ 14514 w 6183086"/>
              <a:gd name="connsiteY15-1120" fmla="*/ 0 h 4320213"/>
              <a:gd name="connsiteX0-1121" fmla="*/ 14514 w 6183086"/>
              <a:gd name="connsiteY0-1122" fmla="*/ 0 h 4320213"/>
              <a:gd name="connsiteX1-1123" fmla="*/ 6183086 w 6183086"/>
              <a:gd name="connsiteY1-1124" fmla="*/ 0 h 4320213"/>
              <a:gd name="connsiteX2-1125" fmla="*/ 6161677 w 6183086"/>
              <a:gd name="connsiteY2-1126" fmla="*/ 710474 h 4320213"/>
              <a:gd name="connsiteX3-1127" fmla="*/ 5863771 w 6183086"/>
              <a:gd name="connsiteY3-1128" fmla="*/ 1741714 h 4320213"/>
              <a:gd name="connsiteX4-1129" fmla="*/ 5152571 w 6183086"/>
              <a:gd name="connsiteY4-1130" fmla="*/ 2612571 h 4320213"/>
              <a:gd name="connsiteX5-1131" fmla="*/ 4236720 w 6183086"/>
              <a:gd name="connsiteY5-1132" fmla="*/ 2979057 h 4320213"/>
              <a:gd name="connsiteX6-1133" fmla="*/ 3520803 w 6183086"/>
              <a:gd name="connsiteY6-1134" fmla="*/ 3050177 h 4320213"/>
              <a:gd name="connsiteX7-1135" fmla="*/ 3077029 w 6183086"/>
              <a:gd name="connsiteY7-1136" fmla="*/ 3614057 h 4320213"/>
              <a:gd name="connsiteX8-1137" fmla="*/ 2844437 w 6183086"/>
              <a:gd name="connsiteY8-1138" fmla="*/ 4231277 h 4320213"/>
              <a:gd name="connsiteX9-1139" fmla="*/ 1964871 w 6183086"/>
              <a:gd name="connsiteY9-1140" fmla="*/ 4271917 h 4320213"/>
              <a:gd name="connsiteX10-1141" fmla="*/ 1378857 w 6183086"/>
              <a:gd name="connsiteY10-1142" fmla="*/ 3938089 h 4320213"/>
              <a:gd name="connsiteX11-1143" fmla="*/ 1122317 w 6183086"/>
              <a:gd name="connsiteY11-1144" fmla="*/ 3331391 h 4320213"/>
              <a:gd name="connsiteX12-1145" fmla="*/ 885371 w 6183086"/>
              <a:gd name="connsiteY12-1146" fmla="*/ 2786743 h 4320213"/>
              <a:gd name="connsiteX13-1147" fmla="*/ 391886 w 6183086"/>
              <a:gd name="connsiteY13-1148" fmla="*/ 2844800 h 4320213"/>
              <a:gd name="connsiteX14-1149" fmla="*/ 0 w 6183086"/>
              <a:gd name="connsiteY14-1150" fmla="*/ 2873829 h 4320213"/>
              <a:gd name="connsiteX15-1151" fmla="*/ 14514 w 6183086"/>
              <a:gd name="connsiteY15-1152" fmla="*/ 0 h 4320213"/>
              <a:gd name="connsiteX0-1153" fmla="*/ 14514 w 6183086"/>
              <a:gd name="connsiteY0-1154" fmla="*/ 0 h 4320213"/>
              <a:gd name="connsiteX1-1155" fmla="*/ 6183086 w 6183086"/>
              <a:gd name="connsiteY1-1156" fmla="*/ 0 h 4320213"/>
              <a:gd name="connsiteX2-1157" fmla="*/ 6161677 w 6183086"/>
              <a:gd name="connsiteY2-1158" fmla="*/ 710474 h 4320213"/>
              <a:gd name="connsiteX3-1159" fmla="*/ 5863771 w 6183086"/>
              <a:gd name="connsiteY3-1160" fmla="*/ 1741714 h 4320213"/>
              <a:gd name="connsiteX4-1161" fmla="*/ 5152571 w 6183086"/>
              <a:gd name="connsiteY4-1162" fmla="*/ 2612571 h 4320213"/>
              <a:gd name="connsiteX5-1163" fmla="*/ 4236720 w 6183086"/>
              <a:gd name="connsiteY5-1164" fmla="*/ 2979057 h 4320213"/>
              <a:gd name="connsiteX6-1165" fmla="*/ 3520803 w 6183086"/>
              <a:gd name="connsiteY6-1166" fmla="*/ 3050177 h 4320213"/>
              <a:gd name="connsiteX7-1167" fmla="*/ 3077029 w 6183086"/>
              <a:gd name="connsiteY7-1168" fmla="*/ 3614057 h 4320213"/>
              <a:gd name="connsiteX8-1169" fmla="*/ 2844437 w 6183086"/>
              <a:gd name="connsiteY8-1170" fmla="*/ 4231277 h 4320213"/>
              <a:gd name="connsiteX9-1171" fmla="*/ 1964871 w 6183086"/>
              <a:gd name="connsiteY9-1172" fmla="*/ 4271917 h 4320213"/>
              <a:gd name="connsiteX10-1173" fmla="*/ 1378857 w 6183086"/>
              <a:gd name="connsiteY10-1174" fmla="*/ 3938089 h 4320213"/>
              <a:gd name="connsiteX11-1175" fmla="*/ 1122317 w 6183086"/>
              <a:gd name="connsiteY11-1176" fmla="*/ 3331391 h 4320213"/>
              <a:gd name="connsiteX12-1177" fmla="*/ 885371 w 6183086"/>
              <a:gd name="connsiteY12-1178" fmla="*/ 2786743 h 4320213"/>
              <a:gd name="connsiteX13-1179" fmla="*/ 391886 w 6183086"/>
              <a:gd name="connsiteY13-1180" fmla="*/ 2844800 h 4320213"/>
              <a:gd name="connsiteX14-1181" fmla="*/ 0 w 6183086"/>
              <a:gd name="connsiteY14-1182" fmla="*/ 2873829 h 4320213"/>
              <a:gd name="connsiteX15-1183" fmla="*/ 14514 w 6183086"/>
              <a:gd name="connsiteY15-1184" fmla="*/ 0 h 4320213"/>
              <a:gd name="connsiteX0-1185" fmla="*/ 14514 w 6183086"/>
              <a:gd name="connsiteY0-1186" fmla="*/ 0 h 4320213"/>
              <a:gd name="connsiteX1-1187" fmla="*/ 6183086 w 6183086"/>
              <a:gd name="connsiteY1-1188" fmla="*/ 0 h 4320213"/>
              <a:gd name="connsiteX2-1189" fmla="*/ 6161677 w 6183086"/>
              <a:gd name="connsiteY2-1190" fmla="*/ 710474 h 4320213"/>
              <a:gd name="connsiteX3-1191" fmla="*/ 5863771 w 6183086"/>
              <a:gd name="connsiteY3-1192" fmla="*/ 1741714 h 4320213"/>
              <a:gd name="connsiteX4-1193" fmla="*/ 5152571 w 6183086"/>
              <a:gd name="connsiteY4-1194" fmla="*/ 2612571 h 4320213"/>
              <a:gd name="connsiteX5-1195" fmla="*/ 4236720 w 6183086"/>
              <a:gd name="connsiteY5-1196" fmla="*/ 2979057 h 4320213"/>
              <a:gd name="connsiteX6-1197" fmla="*/ 3520803 w 6183086"/>
              <a:gd name="connsiteY6-1198" fmla="*/ 3050177 h 4320213"/>
              <a:gd name="connsiteX7-1199" fmla="*/ 3077029 w 6183086"/>
              <a:gd name="connsiteY7-1200" fmla="*/ 3614057 h 4320213"/>
              <a:gd name="connsiteX8-1201" fmla="*/ 2844437 w 6183086"/>
              <a:gd name="connsiteY8-1202" fmla="*/ 4231277 h 4320213"/>
              <a:gd name="connsiteX9-1203" fmla="*/ 1964871 w 6183086"/>
              <a:gd name="connsiteY9-1204" fmla="*/ 4271917 h 4320213"/>
              <a:gd name="connsiteX10-1205" fmla="*/ 1378857 w 6183086"/>
              <a:gd name="connsiteY10-1206" fmla="*/ 3938089 h 4320213"/>
              <a:gd name="connsiteX11-1207" fmla="*/ 1122317 w 6183086"/>
              <a:gd name="connsiteY11-1208" fmla="*/ 3331391 h 4320213"/>
              <a:gd name="connsiteX12-1209" fmla="*/ 885371 w 6183086"/>
              <a:gd name="connsiteY12-1210" fmla="*/ 2786743 h 4320213"/>
              <a:gd name="connsiteX13-1211" fmla="*/ 391886 w 6183086"/>
              <a:gd name="connsiteY13-1212" fmla="*/ 2844800 h 4320213"/>
              <a:gd name="connsiteX14-1213" fmla="*/ 0 w 6183086"/>
              <a:gd name="connsiteY14-1214" fmla="*/ 2873829 h 4320213"/>
              <a:gd name="connsiteX15-1215" fmla="*/ 14514 w 6183086"/>
              <a:gd name="connsiteY15-1216" fmla="*/ 0 h 4320213"/>
              <a:gd name="connsiteX0-1217" fmla="*/ 14514 w 6183086"/>
              <a:gd name="connsiteY0-1218" fmla="*/ 0 h 4320213"/>
              <a:gd name="connsiteX1-1219" fmla="*/ 6183086 w 6183086"/>
              <a:gd name="connsiteY1-1220" fmla="*/ 0 h 4320213"/>
              <a:gd name="connsiteX2-1221" fmla="*/ 6161677 w 6183086"/>
              <a:gd name="connsiteY2-1222" fmla="*/ 710474 h 4320213"/>
              <a:gd name="connsiteX3-1223" fmla="*/ 5863771 w 6183086"/>
              <a:gd name="connsiteY3-1224" fmla="*/ 1741714 h 4320213"/>
              <a:gd name="connsiteX4-1225" fmla="*/ 5152571 w 6183086"/>
              <a:gd name="connsiteY4-1226" fmla="*/ 2612571 h 4320213"/>
              <a:gd name="connsiteX5-1227" fmla="*/ 4236720 w 6183086"/>
              <a:gd name="connsiteY5-1228" fmla="*/ 2979057 h 4320213"/>
              <a:gd name="connsiteX6-1229" fmla="*/ 3520803 w 6183086"/>
              <a:gd name="connsiteY6-1230" fmla="*/ 3050177 h 4320213"/>
              <a:gd name="connsiteX7-1231" fmla="*/ 3077029 w 6183086"/>
              <a:gd name="connsiteY7-1232" fmla="*/ 3614057 h 4320213"/>
              <a:gd name="connsiteX8-1233" fmla="*/ 2844437 w 6183086"/>
              <a:gd name="connsiteY8-1234" fmla="*/ 4231277 h 4320213"/>
              <a:gd name="connsiteX9-1235" fmla="*/ 1964871 w 6183086"/>
              <a:gd name="connsiteY9-1236" fmla="*/ 4271917 h 4320213"/>
              <a:gd name="connsiteX10-1237" fmla="*/ 1378857 w 6183086"/>
              <a:gd name="connsiteY10-1238" fmla="*/ 3938089 h 4320213"/>
              <a:gd name="connsiteX11-1239" fmla="*/ 1122317 w 6183086"/>
              <a:gd name="connsiteY11-1240" fmla="*/ 3331391 h 4320213"/>
              <a:gd name="connsiteX12-1241" fmla="*/ 885371 w 6183086"/>
              <a:gd name="connsiteY12-1242" fmla="*/ 2786743 h 4320213"/>
              <a:gd name="connsiteX13-1243" fmla="*/ 391886 w 6183086"/>
              <a:gd name="connsiteY13-1244" fmla="*/ 2844800 h 4320213"/>
              <a:gd name="connsiteX14-1245" fmla="*/ 0 w 6183086"/>
              <a:gd name="connsiteY14-1246" fmla="*/ 2873829 h 4320213"/>
              <a:gd name="connsiteX15-1247" fmla="*/ 14514 w 6183086"/>
              <a:gd name="connsiteY15-1248" fmla="*/ 0 h 4320213"/>
              <a:gd name="connsiteX0-1249" fmla="*/ 14514 w 6183086"/>
              <a:gd name="connsiteY0-1250" fmla="*/ 0 h 4320213"/>
              <a:gd name="connsiteX1-1251" fmla="*/ 6183086 w 6183086"/>
              <a:gd name="connsiteY1-1252" fmla="*/ 0 h 4320213"/>
              <a:gd name="connsiteX2-1253" fmla="*/ 6161677 w 6183086"/>
              <a:gd name="connsiteY2-1254" fmla="*/ 710474 h 4320213"/>
              <a:gd name="connsiteX3-1255" fmla="*/ 5863771 w 6183086"/>
              <a:gd name="connsiteY3-1256" fmla="*/ 1741714 h 4320213"/>
              <a:gd name="connsiteX4-1257" fmla="*/ 5152571 w 6183086"/>
              <a:gd name="connsiteY4-1258" fmla="*/ 2612571 h 4320213"/>
              <a:gd name="connsiteX5-1259" fmla="*/ 4236720 w 6183086"/>
              <a:gd name="connsiteY5-1260" fmla="*/ 2979057 h 4320213"/>
              <a:gd name="connsiteX6-1261" fmla="*/ 3520803 w 6183086"/>
              <a:gd name="connsiteY6-1262" fmla="*/ 3050177 h 4320213"/>
              <a:gd name="connsiteX7-1263" fmla="*/ 3077029 w 6183086"/>
              <a:gd name="connsiteY7-1264" fmla="*/ 3614057 h 4320213"/>
              <a:gd name="connsiteX8-1265" fmla="*/ 2844437 w 6183086"/>
              <a:gd name="connsiteY8-1266" fmla="*/ 4231277 h 4320213"/>
              <a:gd name="connsiteX9-1267" fmla="*/ 1964871 w 6183086"/>
              <a:gd name="connsiteY9-1268" fmla="*/ 4271917 h 4320213"/>
              <a:gd name="connsiteX10-1269" fmla="*/ 1378857 w 6183086"/>
              <a:gd name="connsiteY10-1270" fmla="*/ 3938089 h 4320213"/>
              <a:gd name="connsiteX11-1271" fmla="*/ 1122317 w 6183086"/>
              <a:gd name="connsiteY11-1272" fmla="*/ 3331391 h 4320213"/>
              <a:gd name="connsiteX12-1273" fmla="*/ 885371 w 6183086"/>
              <a:gd name="connsiteY12-1274" fmla="*/ 2786743 h 4320213"/>
              <a:gd name="connsiteX13-1275" fmla="*/ 391886 w 6183086"/>
              <a:gd name="connsiteY13-1276" fmla="*/ 2844800 h 4320213"/>
              <a:gd name="connsiteX14-1277" fmla="*/ 0 w 6183086"/>
              <a:gd name="connsiteY14-1278" fmla="*/ 2873829 h 4320213"/>
              <a:gd name="connsiteX15-1279" fmla="*/ 14514 w 6183086"/>
              <a:gd name="connsiteY15-1280" fmla="*/ 0 h 4320213"/>
              <a:gd name="connsiteX0-1281" fmla="*/ 22134 w 6190706"/>
              <a:gd name="connsiteY0-1282" fmla="*/ 0 h 4320213"/>
              <a:gd name="connsiteX1-1283" fmla="*/ 6190706 w 6190706"/>
              <a:gd name="connsiteY1-1284" fmla="*/ 0 h 4320213"/>
              <a:gd name="connsiteX2-1285" fmla="*/ 6169297 w 6190706"/>
              <a:gd name="connsiteY2-1286" fmla="*/ 710474 h 4320213"/>
              <a:gd name="connsiteX3-1287" fmla="*/ 5871391 w 6190706"/>
              <a:gd name="connsiteY3-1288" fmla="*/ 1741714 h 4320213"/>
              <a:gd name="connsiteX4-1289" fmla="*/ 5160191 w 6190706"/>
              <a:gd name="connsiteY4-1290" fmla="*/ 2612571 h 4320213"/>
              <a:gd name="connsiteX5-1291" fmla="*/ 4244340 w 6190706"/>
              <a:gd name="connsiteY5-1292" fmla="*/ 2979057 h 4320213"/>
              <a:gd name="connsiteX6-1293" fmla="*/ 3528423 w 6190706"/>
              <a:gd name="connsiteY6-1294" fmla="*/ 3050177 h 4320213"/>
              <a:gd name="connsiteX7-1295" fmla="*/ 3084649 w 6190706"/>
              <a:gd name="connsiteY7-1296" fmla="*/ 3614057 h 4320213"/>
              <a:gd name="connsiteX8-1297" fmla="*/ 2852057 w 6190706"/>
              <a:gd name="connsiteY8-1298" fmla="*/ 4231277 h 4320213"/>
              <a:gd name="connsiteX9-1299" fmla="*/ 1972491 w 6190706"/>
              <a:gd name="connsiteY9-1300" fmla="*/ 4271917 h 4320213"/>
              <a:gd name="connsiteX10-1301" fmla="*/ 1386477 w 6190706"/>
              <a:gd name="connsiteY10-1302" fmla="*/ 3938089 h 4320213"/>
              <a:gd name="connsiteX11-1303" fmla="*/ 1129937 w 6190706"/>
              <a:gd name="connsiteY11-1304" fmla="*/ 3331391 h 4320213"/>
              <a:gd name="connsiteX12-1305" fmla="*/ 892991 w 6190706"/>
              <a:gd name="connsiteY12-1306" fmla="*/ 2786743 h 4320213"/>
              <a:gd name="connsiteX13-1307" fmla="*/ 399506 w 6190706"/>
              <a:gd name="connsiteY13-1308" fmla="*/ 2844800 h 4320213"/>
              <a:gd name="connsiteX14-1309" fmla="*/ 0 w 6190706"/>
              <a:gd name="connsiteY14-1310" fmla="*/ 2904309 h 4320213"/>
              <a:gd name="connsiteX15-1311" fmla="*/ 22134 w 6190706"/>
              <a:gd name="connsiteY15-1312" fmla="*/ 0 h 4320213"/>
              <a:gd name="connsiteX0-1313" fmla="*/ 22134 w 6190706"/>
              <a:gd name="connsiteY0-1314" fmla="*/ 0 h 4320213"/>
              <a:gd name="connsiteX1-1315" fmla="*/ 6190706 w 6190706"/>
              <a:gd name="connsiteY1-1316" fmla="*/ 0 h 4320213"/>
              <a:gd name="connsiteX2-1317" fmla="*/ 6169297 w 6190706"/>
              <a:gd name="connsiteY2-1318" fmla="*/ 710474 h 4320213"/>
              <a:gd name="connsiteX3-1319" fmla="*/ 5871391 w 6190706"/>
              <a:gd name="connsiteY3-1320" fmla="*/ 1741714 h 4320213"/>
              <a:gd name="connsiteX4-1321" fmla="*/ 5160191 w 6190706"/>
              <a:gd name="connsiteY4-1322" fmla="*/ 2612571 h 4320213"/>
              <a:gd name="connsiteX5-1323" fmla="*/ 4244340 w 6190706"/>
              <a:gd name="connsiteY5-1324" fmla="*/ 2979057 h 4320213"/>
              <a:gd name="connsiteX6-1325" fmla="*/ 3528423 w 6190706"/>
              <a:gd name="connsiteY6-1326" fmla="*/ 3050177 h 4320213"/>
              <a:gd name="connsiteX7-1327" fmla="*/ 3084649 w 6190706"/>
              <a:gd name="connsiteY7-1328" fmla="*/ 3614057 h 4320213"/>
              <a:gd name="connsiteX8-1329" fmla="*/ 2852057 w 6190706"/>
              <a:gd name="connsiteY8-1330" fmla="*/ 4231277 h 4320213"/>
              <a:gd name="connsiteX9-1331" fmla="*/ 1972491 w 6190706"/>
              <a:gd name="connsiteY9-1332" fmla="*/ 4271917 h 4320213"/>
              <a:gd name="connsiteX10-1333" fmla="*/ 1386477 w 6190706"/>
              <a:gd name="connsiteY10-1334" fmla="*/ 3938089 h 4320213"/>
              <a:gd name="connsiteX11-1335" fmla="*/ 1129937 w 6190706"/>
              <a:gd name="connsiteY11-1336" fmla="*/ 3331391 h 4320213"/>
              <a:gd name="connsiteX12-1337" fmla="*/ 892991 w 6190706"/>
              <a:gd name="connsiteY12-1338" fmla="*/ 2786743 h 4320213"/>
              <a:gd name="connsiteX13-1339" fmla="*/ 399506 w 6190706"/>
              <a:gd name="connsiteY13-1340" fmla="*/ 2844800 h 4320213"/>
              <a:gd name="connsiteX14-1341" fmla="*/ 0 w 6190706"/>
              <a:gd name="connsiteY14-1342" fmla="*/ 2904309 h 4320213"/>
              <a:gd name="connsiteX15-1343" fmla="*/ 22134 w 6190706"/>
              <a:gd name="connsiteY15-1344" fmla="*/ 0 h 4320213"/>
              <a:gd name="connsiteX0-1345" fmla="*/ 22134 w 6190706"/>
              <a:gd name="connsiteY0-1346" fmla="*/ 0 h 4320213"/>
              <a:gd name="connsiteX1-1347" fmla="*/ 6190706 w 6190706"/>
              <a:gd name="connsiteY1-1348" fmla="*/ 0 h 4320213"/>
              <a:gd name="connsiteX2-1349" fmla="*/ 6169297 w 6190706"/>
              <a:gd name="connsiteY2-1350" fmla="*/ 710474 h 4320213"/>
              <a:gd name="connsiteX3-1351" fmla="*/ 5871391 w 6190706"/>
              <a:gd name="connsiteY3-1352" fmla="*/ 1741714 h 4320213"/>
              <a:gd name="connsiteX4-1353" fmla="*/ 5160191 w 6190706"/>
              <a:gd name="connsiteY4-1354" fmla="*/ 2612571 h 4320213"/>
              <a:gd name="connsiteX5-1355" fmla="*/ 4244340 w 6190706"/>
              <a:gd name="connsiteY5-1356" fmla="*/ 2979057 h 4320213"/>
              <a:gd name="connsiteX6-1357" fmla="*/ 3528423 w 6190706"/>
              <a:gd name="connsiteY6-1358" fmla="*/ 3050177 h 4320213"/>
              <a:gd name="connsiteX7-1359" fmla="*/ 3084649 w 6190706"/>
              <a:gd name="connsiteY7-1360" fmla="*/ 3614057 h 4320213"/>
              <a:gd name="connsiteX8-1361" fmla="*/ 2852057 w 6190706"/>
              <a:gd name="connsiteY8-1362" fmla="*/ 4231277 h 4320213"/>
              <a:gd name="connsiteX9-1363" fmla="*/ 1972491 w 6190706"/>
              <a:gd name="connsiteY9-1364" fmla="*/ 4271917 h 4320213"/>
              <a:gd name="connsiteX10-1365" fmla="*/ 1386477 w 6190706"/>
              <a:gd name="connsiteY10-1366" fmla="*/ 3938089 h 4320213"/>
              <a:gd name="connsiteX11-1367" fmla="*/ 1152797 w 6190706"/>
              <a:gd name="connsiteY11-1368" fmla="*/ 3239951 h 4320213"/>
              <a:gd name="connsiteX12-1369" fmla="*/ 892991 w 6190706"/>
              <a:gd name="connsiteY12-1370" fmla="*/ 2786743 h 4320213"/>
              <a:gd name="connsiteX13-1371" fmla="*/ 399506 w 6190706"/>
              <a:gd name="connsiteY13-1372" fmla="*/ 2844800 h 4320213"/>
              <a:gd name="connsiteX14-1373" fmla="*/ 0 w 6190706"/>
              <a:gd name="connsiteY14-1374" fmla="*/ 2904309 h 4320213"/>
              <a:gd name="connsiteX15-1375" fmla="*/ 22134 w 6190706"/>
              <a:gd name="connsiteY15-1376" fmla="*/ 0 h 4320213"/>
              <a:gd name="connsiteX0-1377" fmla="*/ 22134 w 6190706"/>
              <a:gd name="connsiteY0-1378" fmla="*/ 0 h 4320213"/>
              <a:gd name="connsiteX1-1379" fmla="*/ 6190706 w 6190706"/>
              <a:gd name="connsiteY1-1380" fmla="*/ 0 h 4320213"/>
              <a:gd name="connsiteX2-1381" fmla="*/ 6169297 w 6190706"/>
              <a:gd name="connsiteY2-1382" fmla="*/ 710474 h 4320213"/>
              <a:gd name="connsiteX3-1383" fmla="*/ 5871391 w 6190706"/>
              <a:gd name="connsiteY3-1384" fmla="*/ 1741714 h 4320213"/>
              <a:gd name="connsiteX4-1385" fmla="*/ 5160191 w 6190706"/>
              <a:gd name="connsiteY4-1386" fmla="*/ 2612571 h 4320213"/>
              <a:gd name="connsiteX5-1387" fmla="*/ 4244340 w 6190706"/>
              <a:gd name="connsiteY5-1388" fmla="*/ 2979057 h 4320213"/>
              <a:gd name="connsiteX6-1389" fmla="*/ 3528423 w 6190706"/>
              <a:gd name="connsiteY6-1390" fmla="*/ 3050177 h 4320213"/>
              <a:gd name="connsiteX7-1391" fmla="*/ 3084649 w 6190706"/>
              <a:gd name="connsiteY7-1392" fmla="*/ 3614057 h 4320213"/>
              <a:gd name="connsiteX8-1393" fmla="*/ 2852057 w 6190706"/>
              <a:gd name="connsiteY8-1394" fmla="*/ 4231277 h 4320213"/>
              <a:gd name="connsiteX9-1395" fmla="*/ 1972491 w 6190706"/>
              <a:gd name="connsiteY9-1396" fmla="*/ 4271917 h 4320213"/>
              <a:gd name="connsiteX10-1397" fmla="*/ 1386477 w 6190706"/>
              <a:gd name="connsiteY10-1398" fmla="*/ 3938089 h 4320213"/>
              <a:gd name="connsiteX11-1399" fmla="*/ 1152797 w 6190706"/>
              <a:gd name="connsiteY11-1400" fmla="*/ 3239951 h 4320213"/>
              <a:gd name="connsiteX12-1401" fmla="*/ 892991 w 6190706"/>
              <a:gd name="connsiteY12-1402" fmla="*/ 2786743 h 4320213"/>
              <a:gd name="connsiteX13-1403" fmla="*/ 399506 w 6190706"/>
              <a:gd name="connsiteY13-1404" fmla="*/ 2844800 h 4320213"/>
              <a:gd name="connsiteX14-1405" fmla="*/ 0 w 6190706"/>
              <a:gd name="connsiteY14-1406" fmla="*/ 2904309 h 4320213"/>
              <a:gd name="connsiteX15-1407" fmla="*/ 22134 w 6190706"/>
              <a:gd name="connsiteY15-1408" fmla="*/ 0 h 4320213"/>
              <a:gd name="connsiteX0-1409" fmla="*/ 22134 w 6190706"/>
              <a:gd name="connsiteY0-1410" fmla="*/ 0 h 4320213"/>
              <a:gd name="connsiteX1-1411" fmla="*/ 6190706 w 6190706"/>
              <a:gd name="connsiteY1-1412" fmla="*/ 0 h 4320213"/>
              <a:gd name="connsiteX2-1413" fmla="*/ 6169297 w 6190706"/>
              <a:gd name="connsiteY2-1414" fmla="*/ 710474 h 4320213"/>
              <a:gd name="connsiteX3-1415" fmla="*/ 5871391 w 6190706"/>
              <a:gd name="connsiteY3-1416" fmla="*/ 1741714 h 4320213"/>
              <a:gd name="connsiteX4-1417" fmla="*/ 5160191 w 6190706"/>
              <a:gd name="connsiteY4-1418" fmla="*/ 2612571 h 4320213"/>
              <a:gd name="connsiteX5-1419" fmla="*/ 4244340 w 6190706"/>
              <a:gd name="connsiteY5-1420" fmla="*/ 2979057 h 4320213"/>
              <a:gd name="connsiteX6-1421" fmla="*/ 3528423 w 6190706"/>
              <a:gd name="connsiteY6-1422" fmla="*/ 3050177 h 4320213"/>
              <a:gd name="connsiteX7-1423" fmla="*/ 3084649 w 6190706"/>
              <a:gd name="connsiteY7-1424" fmla="*/ 3614057 h 4320213"/>
              <a:gd name="connsiteX8-1425" fmla="*/ 2852057 w 6190706"/>
              <a:gd name="connsiteY8-1426" fmla="*/ 4231277 h 4320213"/>
              <a:gd name="connsiteX9-1427" fmla="*/ 1972491 w 6190706"/>
              <a:gd name="connsiteY9-1428" fmla="*/ 4271917 h 4320213"/>
              <a:gd name="connsiteX10-1429" fmla="*/ 1386477 w 6190706"/>
              <a:gd name="connsiteY10-1430" fmla="*/ 3938089 h 4320213"/>
              <a:gd name="connsiteX11-1431" fmla="*/ 1122317 w 6190706"/>
              <a:gd name="connsiteY11-1432" fmla="*/ 3255191 h 4320213"/>
              <a:gd name="connsiteX12-1433" fmla="*/ 892991 w 6190706"/>
              <a:gd name="connsiteY12-1434" fmla="*/ 2786743 h 4320213"/>
              <a:gd name="connsiteX13-1435" fmla="*/ 399506 w 6190706"/>
              <a:gd name="connsiteY13-1436" fmla="*/ 2844800 h 4320213"/>
              <a:gd name="connsiteX14-1437" fmla="*/ 0 w 6190706"/>
              <a:gd name="connsiteY14-1438" fmla="*/ 2904309 h 4320213"/>
              <a:gd name="connsiteX15-1439" fmla="*/ 22134 w 6190706"/>
              <a:gd name="connsiteY15-1440" fmla="*/ 0 h 432021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</a:cxnLst>
            <a:rect l="l" t="t" r="r" b="b"/>
            <a:pathLst>
              <a:path w="6190706" h="4320213">
                <a:moveTo>
                  <a:pt x="22134" y="0"/>
                </a:moveTo>
                <a:lnTo>
                  <a:pt x="6190706" y="0"/>
                </a:lnTo>
                <a:cubicBezTo>
                  <a:pt x="6181030" y="241905"/>
                  <a:pt x="6186593" y="468569"/>
                  <a:pt x="6169297" y="710474"/>
                </a:cubicBezTo>
                <a:cubicBezTo>
                  <a:pt x="6186835" y="1087241"/>
                  <a:pt x="6036733" y="1425907"/>
                  <a:pt x="5871391" y="1741714"/>
                </a:cubicBezTo>
                <a:cubicBezTo>
                  <a:pt x="5695284" y="2062480"/>
                  <a:pt x="5496318" y="2375625"/>
                  <a:pt x="5160191" y="2612571"/>
                </a:cubicBezTo>
                <a:cubicBezTo>
                  <a:pt x="4880307" y="2869353"/>
                  <a:pt x="4630904" y="2874675"/>
                  <a:pt x="4244340" y="2979057"/>
                </a:cubicBezTo>
                <a:cubicBezTo>
                  <a:pt x="3942201" y="2997684"/>
                  <a:pt x="3784842" y="2970590"/>
                  <a:pt x="3528423" y="3050177"/>
                </a:cubicBezTo>
                <a:cubicBezTo>
                  <a:pt x="3357638" y="3177177"/>
                  <a:pt x="3179234" y="3357517"/>
                  <a:pt x="3084649" y="3614057"/>
                </a:cubicBezTo>
                <a:cubicBezTo>
                  <a:pt x="3083318" y="3855357"/>
                  <a:pt x="3036268" y="4005217"/>
                  <a:pt x="2852057" y="4231277"/>
                </a:cubicBezTo>
                <a:cubicBezTo>
                  <a:pt x="2525848" y="4359124"/>
                  <a:pt x="2275840" y="4326950"/>
                  <a:pt x="1972491" y="4271917"/>
                </a:cubicBezTo>
                <a:cubicBezTo>
                  <a:pt x="1718733" y="4191121"/>
                  <a:pt x="1556415" y="4102705"/>
                  <a:pt x="1386477" y="3938089"/>
                </a:cubicBezTo>
                <a:cubicBezTo>
                  <a:pt x="1273024" y="3740936"/>
                  <a:pt x="1228150" y="3452344"/>
                  <a:pt x="1122317" y="3255191"/>
                </a:cubicBezTo>
                <a:cubicBezTo>
                  <a:pt x="1020475" y="3027922"/>
                  <a:pt x="1101513" y="2953052"/>
                  <a:pt x="892991" y="2786743"/>
                </a:cubicBezTo>
                <a:cubicBezTo>
                  <a:pt x="728496" y="2699415"/>
                  <a:pt x="564001" y="2787348"/>
                  <a:pt x="399506" y="2844800"/>
                </a:cubicBezTo>
                <a:lnTo>
                  <a:pt x="0" y="2904309"/>
                </a:lnTo>
                <a:lnTo>
                  <a:pt x="22134" y="0"/>
                </a:lnTo>
                <a:close/>
              </a:path>
            </a:pathLst>
          </a:custGeom>
          <a:gradFill flip="none" rotWithShape="1">
            <a:gsLst>
              <a:gs pos="0">
                <a:srgbClr val="E0F9FC"/>
              </a:gs>
              <a:gs pos="100000">
                <a:srgbClr val="A2F3FC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任意多边形: 形状 5"/>
          <p:cNvSpPr/>
          <p:nvPr/>
        </p:nvSpPr>
        <p:spPr>
          <a:xfrm>
            <a:off x="-7619" y="-12699"/>
            <a:ext cx="5189518" cy="3849238"/>
          </a:xfrm>
          <a:custGeom>
            <a:avLst/>
            <a:gdLst>
              <a:gd name="connsiteX0" fmla="*/ 0 w 5123543"/>
              <a:gd name="connsiteY0" fmla="*/ 0 h 3802743"/>
              <a:gd name="connsiteX1" fmla="*/ 4122057 w 5123543"/>
              <a:gd name="connsiteY1" fmla="*/ 0 h 3802743"/>
              <a:gd name="connsiteX2" fmla="*/ 4934857 w 5123543"/>
              <a:gd name="connsiteY2" fmla="*/ 537028 h 3802743"/>
              <a:gd name="connsiteX3" fmla="*/ 5123543 w 5123543"/>
              <a:gd name="connsiteY3" fmla="*/ 1103085 h 3802743"/>
              <a:gd name="connsiteX4" fmla="*/ 5050971 w 5123543"/>
              <a:gd name="connsiteY4" fmla="*/ 1538514 h 3802743"/>
              <a:gd name="connsiteX5" fmla="*/ 4804229 w 5123543"/>
              <a:gd name="connsiteY5" fmla="*/ 1727200 h 3802743"/>
              <a:gd name="connsiteX6" fmla="*/ 1596571 w 5123543"/>
              <a:gd name="connsiteY6" fmla="*/ 3802743 h 3802743"/>
              <a:gd name="connsiteX7" fmla="*/ 0 w 5123543"/>
              <a:gd name="connsiteY7" fmla="*/ 2685143 h 3802743"/>
              <a:gd name="connsiteX8" fmla="*/ 0 w 5123543"/>
              <a:gd name="connsiteY8" fmla="*/ 0 h 3802743"/>
              <a:gd name="connsiteX0-1" fmla="*/ 0 w 5123543"/>
              <a:gd name="connsiteY0-2" fmla="*/ 0 h 3802743"/>
              <a:gd name="connsiteX1-3" fmla="*/ 4122057 w 5123543"/>
              <a:gd name="connsiteY1-4" fmla="*/ 0 h 3802743"/>
              <a:gd name="connsiteX2-5" fmla="*/ 4934857 w 5123543"/>
              <a:gd name="connsiteY2-6" fmla="*/ 537028 h 3802743"/>
              <a:gd name="connsiteX3-7" fmla="*/ 5123543 w 5123543"/>
              <a:gd name="connsiteY3-8" fmla="*/ 1103085 h 3802743"/>
              <a:gd name="connsiteX4-9" fmla="*/ 5050971 w 5123543"/>
              <a:gd name="connsiteY4-10" fmla="*/ 1538514 h 3802743"/>
              <a:gd name="connsiteX5-11" fmla="*/ 4804229 w 5123543"/>
              <a:gd name="connsiteY5-12" fmla="*/ 1727200 h 3802743"/>
              <a:gd name="connsiteX6-13" fmla="*/ 1596571 w 5123543"/>
              <a:gd name="connsiteY6-14" fmla="*/ 3802743 h 3802743"/>
              <a:gd name="connsiteX7-15" fmla="*/ 0 w 5123543"/>
              <a:gd name="connsiteY7-16" fmla="*/ 2685143 h 3802743"/>
              <a:gd name="connsiteX8-17" fmla="*/ 0 w 5123543"/>
              <a:gd name="connsiteY8-18" fmla="*/ 0 h 3802743"/>
              <a:gd name="connsiteX0-19" fmla="*/ 0 w 5123543"/>
              <a:gd name="connsiteY0-20" fmla="*/ 0 h 3802743"/>
              <a:gd name="connsiteX1-21" fmla="*/ 4122057 w 5123543"/>
              <a:gd name="connsiteY1-22" fmla="*/ 0 h 3802743"/>
              <a:gd name="connsiteX2-23" fmla="*/ 4934857 w 5123543"/>
              <a:gd name="connsiteY2-24" fmla="*/ 537028 h 3802743"/>
              <a:gd name="connsiteX3-25" fmla="*/ 5123543 w 5123543"/>
              <a:gd name="connsiteY3-26" fmla="*/ 1103085 h 3802743"/>
              <a:gd name="connsiteX4-27" fmla="*/ 5050971 w 5123543"/>
              <a:gd name="connsiteY4-28" fmla="*/ 1538514 h 3802743"/>
              <a:gd name="connsiteX5-29" fmla="*/ 4804229 w 5123543"/>
              <a:gd name="connsiteY5-30" fmla="*/ 1727200 h 3802743"/>
              <a:gd name="connsiteX6-31" fmla="*/ 1596571 w 5123543"/>
              <a:gd name="connsiteY6-32" fmla="*/ 3802743 h 3802743"/>
              <a:gd name="connsiteX7-33" fmla="*/ 0 w 5123543"/>
              <a:gd name="connsiteY7-34" fmla="*/ 2685143 h 3802743"/>
              <a:gd name="connsiteX8-35" fmla="*/ 0 w 5123543"/>
              <a:gd name="connsiteY8-36" fmla="*/ 0 h 3802743"/>
              <a:gd name="connsiteX0-37" fmla="*/ 0 w 5185456"/>
              <a:gd name="connsiteY0-38" fmla="*/ 0 h 3802743"/>
              <a:gd name="connsiteX1-39" fmla="*/ 4122057 w 5185456"/>
              <a:gd name="connsiteY1-40" fmla="*/ 0 h 3802743"/>
              <a:gd name="connsiteX2-41" fmla="*/ 4934857 w 5185456"/>
              <a:gd name="connsiteY2-42" fmla="*/ 537028 h 3802743"/>
              <a:gd name="connsiteX3-43" fmla="*/ 5185456 w 5185456"/>
              <a:gd name="connsiteY3-44" fmla="*/ 1098322 h 3802743"/>
              <a:gd name="connsiteX4-45" fmla="*/ 5050971 w 5185456"/>
              <a:gd name="connsiteY4-46" fmla="*/ 1538514 h 3802743"/>
              <a:gd name="connsiteX5-47" fmla="*/ 4804229 w 5185456"/>
              <a:gd name="connsiteY5-48" fmla="*/ 1727200 h 3802743"/>
              <a:gd name="connsiteX6-49" fmla="*/ 1596571 w 5185456"/>
              <a:gd name="connsiteY6-50" fmla="*/ 3802743 h 3802743"/>
              <a:gd name="connsiteX7-51" fmla="*/ 0 w 5185456"/>
              <a:gd name="connsiteY7-52" fmla="*/ 2685143 h 3802743"/>
              <a:gd name="connsiteX8-53" fmla="*/ 0 w 5185456"/>
              <a:gd name="connsiteY8-54" fmla="*/ 0 h 3802743"/>
              <a:gd name="connsiteX0-55" fmla="*/ 0 w 5185456"/>
              <a:gd name="connsiteY0-56" fmla="*/ 0 h 3802743"/>
              <a:gd name="connsiteX1-57" fmla="*/ 4122057 w 5185456"/>
              <a:gd name="connsiteY1-58" fmla="*/ 0 h 3802743"/>
              <a:gd name="connsiteX2-59" fmla="*/ 4934857 w 5185456"/>
              <a:gd name="connsiteY2-60" fmla="*/ 537028 h 3802743"/>
              <a:gd name="connsiteX3-61" fmla="*/ 5185456 w 5185456"/>
              <a:gd name="connsiteY3-62" fmla="*/ 1098322 h 3802743"/>
              <a:gd name="connsiteX4-63" fmla="*/ 5050971 w 5185456"/>
              <a:gd name="connsiteY4-64" fmla="*/ 1538514 h 3802743"/>
              <a:gd name="connsiteX5-65" fmla="*/ 4804229 w 5185456"/>
              <a:gd name="connsiteY5-66" fmla="*/ 1727200 h 3802743"/>
              <a:gd name="connsiteX6-67" fmla="*/ 1596571 w 5185456"/>
              <a:gd name="connsiteY6-68" fmla="*/ 3802743 h 3802743"/>
              <a:gd name="connsiteX7-69" fmla="*/ 0 w 5185456"/>
              <a:gd name="connsiteY7-70" fmla="*/ 2685143 h 3802743"/>
              <a:gd name="connsiteX8-71" fmla="*/ 0 w 5185456"/>
              <a:gd name="connsiteY8-72" fmla="*/ 0 h 3802743"/>
              <a:gd name="connsiteX0-73" fmla="*/ 0 w 5187290"/>
              <a:gd name="connsiteY0-74" fmla="*/ 0 h 3802743"/>
              <a:gd name="connsiteX1-75" fmla="*/ 4122057 w 5187290"/>
              <a:gd name="connsiteY1-76" fmla="*/ 0 h 3802743"/>
              <a:gd name="connsiteX2-77" fmla="*/ 4934857 w 5187290"/>
              <a:gd name="connsiteY2-78" fmla="*/ 537028 h 3802743"/>
              <a:gd name="connsiteX3-79" fmla="*/ 5185456 w 5187290"/>
              <a:gd name="connsiteY3-80" fmla="*/ 1098322 h 3802743"/>
              <a:gd name="connsiteX4-81" fmla="*/ 5050971 w 5187290"/>
              <a:gd name="connsiteY4-82" fmla="*/ 1538514 h 3802743"/>
              <a:gd name="connsiteX5-83" fmla="*/ 4804229 w 5187290"/>
              <a:gd name="connsiteY5-84" fmla="*/ 1727200 h 3802743"/>
              <a:gd name="connsiteX6-85" fmla="*/ 1596571 w 5187290"/>
              <a:gd name="connsiteY6-86" fmla="*/ 3802743 h 3802743"/>
              <a:gd name="connsiteX7-87" fmla="*/ 0 w 5187290"/>
              <a:gd name="connsiteY7-88" fmla="*/ 2685143 h 3802743"/>
              <a:gd name="connsiteX8-89" fmla="*/ 0 w 5187290"/>
              <a:gd name="connsiteY8-90" fmla="*/ 0 h 3802743"/>
              <a:gd name="connsiteX0-91" fmla="*/ 0 w 5189518"/>
              <a:gd name="connsiteY0-92" fmla="*/ 0 h 3802743"/>
              <a:gd name="connsiteX1-93" fmla="*/ 4122057 w 5189518"/>
              <a:gd name="connsiteY1-94" fmla="*/ 0 h 3802743"/>
              <a:gd name="connsiteX2-95" fmla="*/ 4934857 w 5189518"/>
              <a:gd name="connsiteY2-96" fmla="*/ 537028 h 3802743"/>
              <a:gd name="connsiteX3-97" fmla="*/ 5185456 w 5189518"/>
              <a:gd name="connsiteY3-98" fmla="*/ 1098322 h 3802743"/>
              <a:gd name="connsiteX4-99" fmla="*/ 5050971 w 5189518"/>
              <a:gd name="connsiteY4-100" fmla="*/ 1538514 h 3802743"/>
              <a:gd name="connsiteX5-101" fmla="*/ 4804229 w 5189518"/>
              <a:gd name="connsiteY5-102" fmla="*/ 1727200 h 3802743"/>
              <a:gd name="connsiteX6-103" fmla="*/ 1596571 w 5189518"/>
              <a:gd name="connsiteY6-104" fmla="*/ 3802743 h 3802743"/>
              <a:gd name="connsiteX7-105" fmla="*/ 0 w 5189518"/>
              <a:gd name="connsiteY7-106" fmla="*/ 2685143 h 3802743"/>
              <a:gd name="connsiteX8-107" fmla="*/ 0 w 5189518"/>
              <a:gd name="connsiteY8-108" fmla="*/ 0 h 3802743"/>
              <a:gd name="connsiteX0-109" fmla="*/ 0 w 5189518"/>
              <a:gd name="connsiteY0-110" fmla="*/ 0 h 3802743"/>
              <a:gd name="connsiteX1-111" fmla="*/ 4122057 w 5189518"/>
              <a:gd name="connsiteY1-112" fmla="*/ 0 h 3802743"/>
              <a:gd name="connsiteX2-113" fmla="*/ 4934857 w 5189518"/>
              <a:gd name="connsiteY2-114" fmla="*/ 537028 h 3802743"/>
              <a:gd name="connsiteX3-115" fmla="*/ 5185456 w 5189518"/>
              <a:gd name="connsiteY3-116" fmla="*/ 1098322 h 3802743"/>
              <a:gd name="connsiteX4-117" fmla="*/ 5050971 w 5189518"/>
              <a:gd name="connsiteY4-118" fmla="*/ 1538514 h 3802743"/>
              <a:gd name="connsiteX5-119" fmla="*/ 4804229 w 5189518"/>
              <a:gd name="connsiteY5-120" fmla="*/ 1727200 h 3802743"/>
              <a:gd name="connsiteX6-121" fmla="*/ 1596571 w 5189518"/>
              <a:gd name="connsiteY6-122" fmla="*/ 3802743 h 3802743"/>
              <a:gd name="connsiteX7-123" fmla="*/ 0 w 5189518"/>
              <a:gd name="connsiteY7-124" fmla="*/ 2685143 h 3802743"/>
              <a:gd name="connsiteX8-125" fmla="*/ 0 w 5189518"/>
              <a:gd name="connsiteY8-126" fmla="*/ 0 h 3802743"/>
              <a:gd name="connsiteX0-127" fmla="*/ 0 w 5189518"/>
              <a:gd name="connsiteY0-128" fmla="*/ 0 h 3802833"/>
              <a:gd name="connsiteX1-129" fmla="*/ 4122057 w 5189518"/>
              <a:gd name="connsiteY1-130" fmla="*/ 0 h 3802833"/>
              <a:gd name="connsiteX2-131" fmla="*/ 4934857 w 5189518"/>
              <a:gd name="connsiteY2-132" fmla="*/ 537028 h 3802833"/>
              <a:gd name="connsiteX3-133" fmla="*/ 5185456 w 5189518"/>
              <a:gd name="connsiteY3-134" fmla="*/ 1098322 h 3802833"/>
              <a:gd name="connsiteX4-135" fmla="*/ 5050971 w 5189518"/>
              <a:gd name="connsiteY4-136" fmla="*/ 1538514 h 3802833"/>
              <a:gd name="connsiteX5-137" fmla="*/ 4804229 w 5189518"/>
              <a:gd name="connsiteY5-138" fmla="*/ 1727200 h 3802833"/>
              <a:gd name="connsiteX6-139" fmla="*/ 1596571 w 5189518"/>
              <a:gd name="connsiteY6-140" fmla="*/ 3802743 h 3802833"/>
              <a:gd name="connsiteX7-141" fmla="*/ 0 w 5189518"/>
              <a:gd name="connsiteY7-142" fmla="*/ 2685143 h 3802833"/>
              <a:gd name="connsiteX8-143" fmla="*/ 0 w 5189518"/>
              <a:gd name="connsiteY8-144" fmla="*/ 0 h 3802833"/>
              <a:gd name="connsiteX0-145" fmla="*/ 0 w 5189518"/>
              <a:gd name="connsiteY0-146" fmla="*/ 0 h 3817955"/>
              <a:gd name="connsiteX1-147" fmla="*/ 4122057 w 5189518"/>
              <a:gd name="connsiteY1-148" fmla="*/ 0 h 3817955"/>
              <a:gd name="connsiteX2-149" fmla="*/ 4934857 w 5189518"/>
              <a:gd name="connsiteY2-150" fmla="*/ 537028 h 3817955"/>
              <a:gd name="connsiteX3-151" fmla="*/ 5185456 w 5189518"/>
              <a:gd name="connsiteY3-152" fmla="*/ 1098322 h 3817955"/>
              <a:gd name="connsiteX4-153" fmla="*/ 5050971 w 5189518"/>
              <a:gd name="connsiteY4-154" fmla="*/ 1538514 h 3817955"/>
              <a:gd name="connsiteX5-155" fmla="*/ 4804229 w 5189518"/>
              <a:gd name="connsiteY5-156" fmla="*/ 1727200 h 3817955"/>
              <a:gd name="connsiteX6-157" fmla="*/ 1596571 w 5189518"/>
              <a:gd name="connsiteY6-158" fmla="*/ 3802743 h 3817955"/>
              <a:gd name="connsiteX7-159" fmla="*/ 0 w 5189518"/>
              <a:gd name="connsiteY7-160" fmla="*/ 2685143 h 3817955"/>
              <a:gd name="connsiteX8-161" fmla="*/ 0 w 5189518"/>
              <a:gd name="connsiteY8-162" fmla="*/ 0 h 3817955"/>
              <a:gd name="connsiteX0-163" fmla="*/ 0 w 5189518"/>
              <a:gd name="connsiteY0-164" fmla="*/ 0 h 3833593"/>
              <a:gd name="connsiteX1-165" fmla="*/ 4122057 w 5189518"/>
              <a:gd name="connsiteY1-166" fmla="*/ 0 h 3833593"/>
              <a:gd name="connsiteX2-167" fmla="*/ 4934857 w 5189518"/>
              <a:gd name="connsiteY2-168" fmla="*/ 537028 h 3833593"/>
              <a:gd name="connsiteX3-169" fmla="*/ 5185456 w 5189518"/>
              <a:gd name="connsiteY3-170" fmla="*/ 1098322 h 3833593"/>
              <a:gd name="connsiteX4-171" fmla="*/ 5050971 w 5189518"/>
              <a:gd name="connsiteY4-172" fmla="*/ 1538514 h 3833593"/>
              <a:gd name="connsiteX5-173" fmla="*/ 4804229 w 5189518"/>
              <a:gd name="connsiteY5-174" fmla="*/ 1727200 h 3833593"/>
              <a:gd name="connsiteX6-175" fmla="*/ 1602921 w 5189518"/>
              <a:gd name="connsiteY6-176" fmla="*/ 3818618 h 3833593"/>
              <a:gd name="connsiteX7-177" fmla="*/ 0 w 5189518"/>
              <a:gd name="connsiteY7-178" fmla="*/ 2685143 h 3833593"/>
              <a:gd name="connsiteX8-179" fmla="*/ 0 w 5189518"/>
              <a:gd name="connsiteY8-180" fmla="*/ 0 h 3833593"/>
              <a:gd name="connsiteX0-181" fmla="*/ 0 w 5189518"/>
              <a:gd name="connsiteY0-182" fmla="*/ 0 h 3833593"/>
              <a:gd name="connsiteX1-183" fmla="*/ 4122057 w 5189518"/>
              <a:gd name="connsiteY1-184" fmla="*/ 0 h 3833593"/>
              <a:gd name="connsiteX2-185" fmla="*/ 4934857 w 5189518"/>
              <a:gd name="connsiteY2-186" fmla="*/ 537028 h 3833593"/>
              <a:gd name="connsiteX3-187" fmla="*/ 5185456 w 5189518"/>
              <a:gd name="connsiteY3-188" fmla="*/ 1098322 h 3833593"/>
              <a:gd name="connsiteX4-189" fmla="*/ 5050971 w 5189518"/>
              <a:gd name="connsiteY4-190" fmla="*/ 1538514 h 3833593"/>
              <a:gd name="connsiteX5-191" fmla="*/ 4804229 w 5189518"/>
              <a:gd name="connsiteY5-192" fmla="*/ 1727200 h 3833593"/>
              <a:gd name="connsiteX6-193" fmla="*/ 1602921 w 5189518"/>
              <a:gd name="connsiteY6-194" fmla="*/ 3818618 h 3833593"/>
              <a:gd name="connsiteX7-195" fmla="*/ 0 w 5189518"/>
              <a:gd name="connsiteY7-196" fmla="*/ 2685143 h 3833593"/>
              <a:gd name="connsiteX8-197" fmla="*/ 0 w 5189518"/>
              <a:gd name="connsiteY8-198" fmla="*/ 0 h 3833593"/>
              <a:gd name="connsiteX0-199" fmla="*/ 0 w 5189518"/>
              <a:gd name="connsiteY0-200" fmla="*/ 0 h 3839850"/>
              <a:gd name="connsiteX1-201" fmla="*/ 4122057 w 5189518"/>
              <a:gd name="connsiteY1-202" fmla="*/ 0 h 3839850"/>
              <a:gd name="connsiteX2-203" fmla="*/ 4934857 w 5189518"/>
              <a:gd name="connsiteY2-204" fmla="*/ 537028 h 3839850"/>
              <a:gd name="connsiteX3-205" fmla="*/ 5185456 w 5189518"/>
              <a:gd name="connsiteY3-206" fmla="*/ 1098322 h 3839850"/>
              <a:gd name="connsiteX4-207" fmla="*/ 5050971 w 5189518"/>
              <a:gd name="connsiteY4-208" fmla="*/ 1538514 h 3839850"/>
              <a:gd name="connsiteX5-209" fmla="*/ 4804229 w 5189518"/>
              <a:gd name="connsiteY5-210" fmla="*/ 1727200 h 3839850"/>
              <a:gd name="connsiteX6-211" fmla="*/ 1637846 w 5189518"/>
              <a:gd name="connsiteY6-212" fmla="*/ 3824968 h 3839850"/>
              <a:gd name="connsiteX7-213" fmla="*/ 0 w 5189518"/>
              <a:gd name="connsiteY7-214" fmla="*/ 2685143 h 3839850"/>
              <a:gd name="connsiteX8-215" fmla="*/ 0 w 5189518"/>
              <a:gd name="connsiteY8-216" fmla="*/ 0 h 3839850"/>
              <a:gd name="connsiteX0-217" fmla="*/ 0 w 5189518"/>
              <a:gd name="connsiteY0-218" fmla="*/ 0 h 3839850"/>
              <a:gd name="connsiteX1-219" fmla="*/ 4122057 w 5189518"/>
              <a:gd name="connsiteY1-220" fmla="*/ 0 h 3839850"/>
              <a:gd name="connsiteX2-221" fmla="*/ 4934857 w 5189518"/>
              <a:gd name="connsiteY2-222" fmla="*/ 537028 h 3839850"/>
              <a:gd name="connsiteX3-223" fmla="*/ 5185456 w 5189518"/>
              <a:gd name="connsiteY3-224" fmla="*/ 1098322 h 3839850"/>
              <a:gd name="connsiteX4-225" fmla="*/ 5050971 w 5189518"/>
              <a:gd name="connsiteY4-226" fmla="*/ 1538514 h 3839850"/>
              <a:gd name="connsiteX5-227" fmla="*/ 4804229 w 5189518"/>
              <a:gd name="connsiteY5-228" fmla="*/ 1727200 h 3839850"/>
              <a:gd name="connsiteX6-229" fmla="*/ 1637846 w 5189518"/>
              <a:gd name="connsiteY6-230" fmla="*/ 3824968 h 3839850"/>
              <a:gd name="connsiteX7-231" fmla="*/ 0 w 5189518"/>
              <a:gd name="connsiteY7-232" fmla="*/ 2685143 h 3839850"/>
              <a:gd name="connsiteX8-233" fmla="*/ 0 w 5189518"/>
              <a:gd name="connsiteY8-234" fmla="*/ 0 h 3839850"/>
              <a:gd name="connsiteX0-235" fmla="*/ 0 w 5189518"/>
              <a:gd name="connsiteY0-236" fmla="*/ 0 h 3849238"/>
              <a:gd name="connsiteX1-237" fmla="*/ 4122057 w 5189518"/>
              <a:gd name="connsiteY1-238" fmla="*/ 0 h 3849238"/>
              <a:gd name="connsiteX2-239" fmla="*/ 4934857 w 5189518"/>
              <a:gd name="connsiteY2-240" fmla="*/ 537028 h 3849238"/>
              <a:gd name="connsiteX3-241" fmla="*/ 5185456 w 5189518"/>
              <a:gd name="connsiteY3-242" fmla="*/ 1098322 h 3849238"/>
              <a:gd name="connsiteX4-243" fmla="*/ 5050971 w 5189518"/>
              <a:gd name="connsiteY4-244" fmla="*/ 1538514 h 3849238"/>
              <a:gd name="connsiteX5-245" fmla="*/ 4804229 w 5189518"/>
              <a:gd name="connsiteY5-246" fmla="*/ 1727200 h 3849238"/>
              <a:gd name="connsiteX6-247" fmla="*/ 1644196 w 5189518"/>
              <a:gd name="connsiteY6-248" fmla="*/ 3834493 h 3849238"/>
              <a:gd name="connsiteX7-249" fmla="*/ 0 w 5189518"/>
              <a:gd name="connsiteY7-250" fmla="*/ 2685143 h 3849238"/>
              <a:gd name="connsiteX8-251" fmla="*/ 0 w 5189518"/>
              <a:gd name="connsiteY8-252" fmla="*/ 0 h 384923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</a:cxnLst>
            <a:rect l="l" t="t" r="r" b="b"/>
            <a:pathLst>
              <a:path w="5189518" h="3849238">
                <a:moveTo>
                  <a:pt x="0" y="0"/>
                </a:moveTo>
                <a:lnTo>
                  <a:pt x="4122057" y="0"/>
                </a:lnTo>
                <a:cubicBezTo>
                  <a:pt x="4392990" y="179009"/>
                  <a:pt x="4730599" y="305631"/>
                  <a:pt x="4934857" y="537028"/>
                </a:cubicBezTo>
                <a:cubicBezTo>
                  <a:pt x="5159677" y="778101"/>
                  <a:pt x="5174948" y="890586"/>
                  <a:pt x="5185456" y="1098322"/>
                </a:cubicBezTo>
                <a:cubicBezTo>
                  <a:pt x="5202541" y="1292678"/>
                  <a:pt x="5167237" y="1401308"/>
                  <a:pt x="5050971" y="1538514"/>
                </a:cubicBezTo>
                <a:cubicBezTo>
                  <a:pt x="4973487" y="1620459"/>
                  <a:pt x="5372025" y="1344537"/>
                  <a:pt x="4804229" y="1727200"/>
                </a:cubicBezTo>
                <a:cubicBezTo>
                  <a:pt x="4236433" y="2109863"/>
                  <a:pt x="1754565" y="3793520"/>
                  <a:pt x="1644196" y="3834493"/>
                </a:cubicBezTo>
                <a:cubicBezTo>
                  <a:pt x="1581906" y="3976310"/>
                  <a:pt x="532190" y="3057676"/>
                  <a:pt x="0" y="2685143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99000">
                <a:srgbClr val="5B87E9"/>
              </a:gs>
              <a:gs pos="0">
                <a:srgbClr val="5ED4F1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任意多边形: 形状 9"/>
          <p:cNvSpPr/>
          <p:nvPr/>
        </p:nvSpPr>
        <p:spPr>
          <a:xfrm rot="10800000">
            <a:off x="9127011" y="4623611"/>
            <a:ext cx="3064988" cy="2291103"/>
          </a:xfrm>
          <a:custGeom>
            <a:avLst/>
            <a:gdLst>
              <a:gd name="connsiteX0" fmla="*/ 0 w 2762250"/>
              <a:gd name="connsiteY0" fmla="*/ 9525 h 1543050"/>
              <a:gd name="connsiteX1" fmla="*/ 0 w 2762250"/>
              <a:gd name="connsiteY1" fmla="*/ 1543050 h 1543050"/>
              <a:gd name="connsiteX2" fmla="*/ 342900 w 2762250"/>
              <a:gd name="connsiteY2" fmla="*/ 981075 h 1543050"/>
              <a:gd name="connsiteX3" fmla="*/ 609600 w 2762250"/>
              <a:gd name="connsiteY3" fmla="*/ 638175 h 1543050"/>
              <a:gd name="connsiteX4" fmla="*/ 1133475 w 2762250"/>
              <a:gd name="connsiteY4" fmla="*/ 504825 h 1543050"/>
              <a:gd name="connsiteX5" fmla="*/ 1819275 w 2762250"/>
              <a:gd name="connsiteY5" fmla="*/ 495300 h 1543050"/>
              <a:gd name="connsiteX6" fmla="*/ 2438400 w 2762250"/>
              <a:gd name="connsiteY6" fmla="*/ 276225 h 1543050"/>
              <a:gd name="connsiteX7" fmla="*/ 2762250 w 2762250"/>
              <a:gd name="connsiteY7" fmla="*/ 0 h 1543050"/>
              <a:gd name="connsiteX8" fmla="*/ 0 w 2762250"/>
              <a:gd name="connsiteY8" fmla="*/ 9525 h 1543050"/>
              <a:gd name="connsiteX0-1" fmla="*/ 0 w 2762250"/>
              <a:gd name="connsiteY0-2" fmla="*/ 0 h 1547812"/>
              <a:gd name="connsiteX1-3" fmla="*/ 0 w 2762250"/>
              <a:gd name="connsiteY1-4" fmla="*/ 1547812 h 1547812"/>
              <a:gd name="connsiteX2-5" fmla="*/ 342900 w 2762250"/>
              <a:gd name="connsiteY2-6" fmla="*/ 985837 h 1547812"/>
              <a:gd name="connsiteX3-7" fmla="*/ 609600 w 2762250"/>
              <a:gd name="connsiteY3-8" fmla="*/ 642937 h 1547812"/>
              <a:gd name="connsiteX4-9" fmla="*/ 1133475 w 2762250"/>
              <a:gd name="connsiteY4-10" fmla="*/ 509587 h 1547812"/>
              <a:gd name="connsiteX5-11" fmla="*/ 1819275 w 2762250"/>
              <a:gd name="connsiteY5-12" fmla="*/ 500062 h 1547812"/>
              <a:gd name="connsiteX6-13" fmla="*/ 2438400 w 2762250"/>
              <a:gd name="connsiteY6-14" fmla="*/ 280987 h 1547812"/>
              <a:gd name="connsiteX7-15" fmla="*/ 2762250 w 2762250"/>
              <a:gd name="connsiteY7-16" fmla="*/ 4762 h 1547812"/>
              <a:gd name="connsiteX8-17" fmla="*/ 0 w 2762250"/>
              <a:gd name="connsiteY8-18" fmla="*/ 0 h 1547812"/>
              <a:gd name="connsiteX0-19" fmla="*/ 0 w 2762250"/>
              <a:gd name="connsiteY0-20" fmla="*/ 0 h 1547812"/>
              <a:gd name="connsiteX1-21" fmla="*/ 0 w 2762250"/>
              <a:gd name="connsiteY1-22" fmla="*/ 1547812 h 1547812"/>
              <a:gd name="connsiteX2-23" fmla="*/ 316706 w 2762250"/>
              <a:gd name="connsiteY2-24" fmla="*/ 919162 h 1547812"/>
              <a:gd name="connsiteX3-25" fmla="*/ 609600 w 2762250"/>
              <a:gd name="connsiteY3-26" fmla="*/ 642937 h 1547812"/>
              <a:gd name="connsiteX4-27" fmla="*/ 1133475 w 2762250"/>
              <a:gd name="connsiteY4-28" fmla="*/ 509587 h 1547812"/>
              <a:gd name="connsiteX5-29" fmla="*/ 1819275 w 2762250"/>
              <a:gd name="connsiteY5-30" fmla="*/ 500062 h 1547812"/>
              <a:gd name="connsiteX6-31" fmla="*/ 2438400 w 2762250"/>
              <a:gd name="connsiteY6-32" fmla="*/ 280987 h 1547812"/>
              <a:gd name="connsiteX7-33" fmla="*/ 2762250 w 2762250"/>
              <a:gd name="connsiteY7-34" fmla="*/ 4762 h 1547812"/>
              <a:gd name="connsiteX8-35" fmla="*/ 0 w 2762250"/>
              <a:gd name="connsiteY8-36" fmla="*/ 0 h 1547812"/>
              <a:gd name="connsiteX0-37" fmla="*/ 0 w 2762250"/>
              <a:gd name="connsiteY0-38" fmla="*/ 0 h 1547812"/>
              <a:gd name="connsiteX1-39" fmla="*/ 0 w 2762250"/>
              <a:gd name="connsiteY1-40" fmla="*/ 1547812 h 1547812"/>
              <a:gd name="connsiteX2-41" fmla="*/ 290512 w 2762250"/>
              <a:gd name="connsiteY2-42" fmla="*/ 862012 h 1547812"/>
              <a:gd name="connsiteX3-43" fmla="*/ 609600 w 2762250"/>
              <a:gd name="connsiteY3-44" fmla="*/ 642937 h 1547812"/>
              <a:gd name="connsiteX4-45" fmla="*/ 1133475 w 2762250"/>
              <a:gd name="connsiteY4-46" fmla="*/ 509587 h 1547812"/>
              <a:gd name="connsiteX5-47" fmla="*/ 1819275 w 2762250"/>
              <a:gd name="connsiteY5-48" fmla="*/ 500062 h 1547812"/>
              <a:gd name="connsiteX6-49" fmla="*/ 2438400 w 2762250"/>
              <a:gd name="connsiteY6-50" fmla="*/ 280987 h 1547812"/>
              <a:gd name="connsiteX7-51" fmla="*/ 2762250 w 2762250"/>
              <a:gd name="connsiteY7-52" fmla="*/ 4762 h 1547812"/>
              <a:gd name="connsiteX8-53" fmla="*/ 0 w 2762250"/>
              <a:gd name="connsiteY8-54" fmla="*/ 0 h 1547812"/>
              <a:gd name="connsiteX0-55" fmla="*/ 0 w 2762250"/>
              <a:gd name="connsiteY0-56" fmla="*/ 0 h 1547812"/>
              <a:gd name="connsiteX1-57" fmla="*/ 0 w 2762250"/>
              <a:gd name="connsiteY1-58" fmla="*/ 1547812 h 1547812"/>
              <a:gd name="connsiteX2-59" fmla="*/ 333375 w 2762250"/>
              <a:gd name="connsiteY2-60" fmla="*/ 902493 h 1547812"/>
              <a:gd name="connsiteX3-61" fmla="*/ 609600 w 2762250"/>
              <a:gd name="connsiteY3-62" fmla="*/ 642937 h 1547812"/>
              <a:gd name="connsiteX4-63" fmla="*/ 1133475 w 2762250"/>
              <a:gd name="connsiteY4-64" fmla="*/ 509587 h 1547812"/>
              <a:gd name="connsiteX5-65" fmla="*/ 1819275 w 2762250"/>
              <a:gd name="connsiteY5-66" fmla="*/ 500062 h 1547812"/>
              <a:gd name="connsiteX6-67" fmla="*/ 2438400 w 2762250"/>
              <a:gd name="connsiteY6-68" fmla="*/ 280987 h 1547812"/>
              <a:gd name="connsiteX7-69" fmla="*/ 2762250 w 2762250"/>
              <a:gd name="connsiteY7-70" fmla="*/ 4762 h 1547812"/>
              <a:gd name="connsiteX8-71" fmla="*/ 0 w 2762250"/>
              <a:gd name="connsiteY8-72" fmla="*/ 0 h 1547812"/>
              <a:gd name="connsiteX0-73" fmla="*/ 0 w 2762250"/>
              <a:gd name="connsiteY0-74" fmla="*/ 0 h 1547812"/>
              <a:gd name="connsiteX1-75" fmla="*/ 0 w 2762250"/>
              <a:gd name="connsiteY1-76" fmla="*/ 1547812 h 1547812"/>
              <a:gd name="connsiteX2-77" fmla="*/ 333375 w 2762250"/>
              <a:gd name="connsiteY2-78" fmla="*/ 902493 h 1547812"/>
              <a:gd name="connsiteX3-79" fmla="*/ 609600 w 2762250"/>
              <a:gd name="connsiteY3-80" fmla="*/ 642937 h 1547812"/>
              <a:gd name="connsiteX4-81" fmla="*/ 1133475 w 2762250"/>
              <a:gd name="connsiteY4-82" fmla="*/ 509587 h 1547812"/>
              <a:gd name="connsiteX5-83" fmla="*/ 1819275 w 2762250"/>
              <a:gd name="connsiteY5-84" fmla="*/ 500062 h 1547812"/>
              <a:gd name="connsiteX6-85" fmla="*/ 2438400 w 2762250"/>
              <a:gd name="connsiteY6-86" fmla="*/ 280987 h 1547812"/>
              <a:gd name="connsiteX7-87" fmla="*/ 2762250 w 2762250"/>
              <a:gd name="connsiteY7-88" fmla="*/ 4762 h 1547812"/>
              <a:gd name="connsiteX8-89" fmla="*/ 0 w 2762250"/>
              <a:gd name="connsiteY8-90" fmla="*/ 0 h 1547812"/>
              <a:gd name="connsiteX0-91" fmla="*/ 0 w 2762250"/>
              <a:gd name="connsiteY0-92" fmla="*/ 0 h 1547812"/>
              <a:gd name="connsiteX1-93" fmla="*/ 0 w 2762250"/>
              <a:gd name="connsiteY1-94" fmla="*/ 1547812 h 1547812"/>
              <a:gd name="connsiteX2-95" fmla="*/ 333375 w 2762250"/>
              <a:gd name="connsiteY2-96" fmla="*/ 902493 h 1547812"/>
              <a:gd name="connsiteX3-97" fmla="*/ 609600 w 2762250"/>
              <a:gd name="connsiteY3-98" fmla="*/ 642937 h 1547812"/>
              <a:gd name="connsiteX4-99" fmla="*/ 1133475 w 2762250"/>
              <a:gd name="connsiteY4-100" fmla="*/ 509587 h 1547812"/>
              <a:gd name="connsiteX5-101" fmla="*/ 1819275 w 2762250"/>
              <a:gd name="connsiteY5-102" fmla="*/ 500062 h 1547812"/>
              <a:gd name="connsiteX6-103" fmla="*/ 2438400 w 2762250"/>
              <a:gd name="connsiteY6-104" fmla="*/ 280987 h 1547812"/>
              <a:gd name="connsiteX7-105" fmla="*/ 2762250 w 2762250"/>
              <a:gd name="connsiteY7-106" fmla="*/ 4762 h 1547812"/>
              <a:gd name="connsiteX8-107" fmla="*/ 0 w 2762250"/>
              <a:gd name="connsiteY8-108" fmla="*/ 0 h 1547812"/>
              <a:gd name="connsiteX0-109" fmla="*/ 0 w 2762250"/>
              <a:gd name="connsiteY0-110" fmla="*/ 0 h 1547812"/>
              <a:gd name="connsiteX1-111" fmla="*/ 0 w 2762250"/>
              <a:gd name="connsiteY1-112" fmla="*/ 1547812 h 1547812"/>
              <a:gd name="connsiteX2-113" fmla="*/ 333375 w 2762250"/>
              <a:gd name="connsiteY2-114" fmla="*/ 902493 h 1547812"/>
              <a:gd name="connsiteX3-115" fmla="*/ 609600 w 2762250"/>
              <a:gd name="connsiteY3-116" fmla="*/ 642937 h 1547812"/>
              <a:gd name="connsiteX4-117" fmla="*/ 1133475 w 2762250"/>
              <a:gd name="connsiteY4-118" fmla="*/ 509587 h 1547812"/>
              <a:gd name="connsiteX5-119" fmla="*/ 1819275 w 2762250"/>
              <a:gd name="connsiteY5-120" fmla="*/ 500062 h 1547812"/>
              <a:gd name="connsiteX6-121" fmla="*/ 2438400 w 2762250"/>
              <a:gd name="connsiteY6-122" fmla="*/ 280987 h 1547812"/>
              <a:gd name="connsiteX7-123" fmla="*/ 2762250 w 2762250"/>
              <a:gd name="connsiteY7-124" fmla="*/ 4762 h 1547812"/>
              <a:gd name="connsiteX8-125" fmla="*/ 0 w 2762250"/>
              <a:gd name="connsiteY8-126" fmla="*/ 0 h 1547812"/>
              <a:gd name="connsiteX0-127" fmla="*/ 0 w 2762250"/>
              <a:gd name="connsiteY0-128" fmla="*/ 0 h 1547812"/>
              <a:gd name="connsiteX1-129" fmla="*/ 0 w 2762250"/>
              <a:gd name="connsiteY1-130" fmla="*/ 1547812 h 1547812"/>
              <a:gd name="connsiteX2-131" fmla="*/ 333375 w 2762250"/>
              <a:gd name="connsiteY2-132" fmla="*/ 902493 h 1547812"/>
              <a:gd name="connsiteX3-133" fmla="*/ 614362 w 2762250"/>
              <a:gd name="connsiteY3-134" fmla="*/ 588168 h 1547812"/>
              <a:gd name="connsiteX4-135" fmla="*/ 1133475 w 2762250"/>
              <a:gd name="connsiteY4-136" fmla="*/ 509587 h 1547812"/>
              <a:gd name="connsiteX5-137" fmla="*/ 1819275 w 2762250"/>
              <a:gd name="connsiteY5-138" fmla="*/ 500062 h 1547812"/>
              <a:gd name="connsiteX6-139" fmla="*/ 2438400 w 2762250"/>
              <a:gd name="connsiteY6-140" fmla="*/ 280987 h 1547812"/>
              <a:gd name="connsiteX7-141" fmla="*/ 2762250 w 2762250"/>
              <a:gd name="connsiteY7-142" fmla="*/ 4762 h 1547812"/>
              <a:gd name="connsiteX8-143" fmla="*/ 0 w 2762250"/>
              <a:gd name="connsiteY8-144" fmla="*/ 0 h 1547812"/>
              <a:gd name="connsiteX0-145" fmla="*/ 0 w 2762250"/>
              <a:gd name="connsiteY0-146" fmla="*/ 0 h 1547812"/>
              <a:gd name="connsiteX1-147" fmla="*/ 0 w 2762250"/>
              <a:gd name="connsiteY1-148" fmla="*/ 1547812 h 1547812"/>
              <a:gd name="connsiteX2-149" fmla="*/ 333375 w 2762250"/>
              <a:gd name="connsiteY2-150" fmla="*/ 902493 h 1547812"/>
              <a:gd name="connsiteX3-151" fmla="*/ 642937 w 2762250"/>
              <a:gd name="connsiteY3-152" fmla="*/ 597693 h 1547812"/>
              <a:gd name="connsiteX4-153" fmla="*/ 1133475 w 2762250"/>
              <a:gd name="connsiteY4-154" fmla="*/ 509587 h 1547812"/>
              <a:gd name="connsiteX5-155" fmla="*/ 1819275 w 2762250"/>
              <a:gd name="connsiteY5-156" fmla="*/ 500062 h 1547812"/>
              <a:gd name="connsiteX6-157" fmla="*/ 2438400 w 2762250"/>
              <a:gd name="connsiteY6-158" fmla="*/ 280987 h 1547812"/>
              <a:gd name="connsiteX7-159" fmla="*/ 2762250 w 2762250"/>
              <a:gd name="connsiteY7-160" fmla="*/ 4762 h 1547812"/>
              <a:gd name="connsiteX8-161" fmla="*/ 0 w 2762250"/>
              <a:gd name="connsiteY8-162" fmla="*/ 0 h 1547812"/>
              <a:gd name="connsiteX0-163" fmla="*/ 0 w 2762250"/>
              <a:gd name="connsiteY0-164" fmla="*/ 0 h 1547812"/>
              <a:gd name="connsiteX1-165" fmla="*/ 0 w 2762250"/>
              <a:gd name="connsiteY1-166" fmla="*/ 1547812 h 1547812"/>
              <a:gd name="connsiteX2-167" fmla="*/ 347663 w 2762250"/>
              <a:gd name="connsiteY2-168" fmla="*/ 902493 h 1547812"/>
              <a:gd name="connsiteX3-169" fmla="*/ 642937 w 2762250"/>
              <a:gd name="connsiteY3-170" fmla="*/ 597693 h 1547812"/>
              <a:gd name="connsiteX4-171" fmla="*/ 1133475 w 2762250"/>
              <a:gd name="connsiteY4-172" fmla="*/ 509587 h 1547812"/>
              <a:gd name="connsiteX5-173" fmla="*/ 1819275 w 2762250"/>
              <a:gd name="connsiteY5-174" fmla="*/ 500062 h 1547812"/>
              <a:gd name="connsiteX6-175" fmla="*/ 2438400 w 2762250"/>
              <a:gd name="connsiteY6-176" fmla="*/ 280987 h 1547812"/>
              <a:gd name="connsiteX7-177" fmla="*/ 2762250 w 2762250"/>
              <a:gd name="connsiteY7-178" fmla="*/ 4762 h 1547812"/>
              <a:gd name="connsiteX8-179" fmla="*/ 0 w 2762250"/>
              <a:gd name="connsiteY8-180" fmla="*/ 0 h 1547812"/>
              <a:gd name="connsiteX0-181" fmla="*/ 0 w 2762250"/>
              <a:gd name="connsiteY0-182" fmla="*/ 0 h 1547812"/>
              <a:gd name="connsiteX1-183" fmla="*/ 0 w 2762250"/>
              <a:gd name="connsiteY1-184" fmla="*/ 1547812 h 1547812"/>
              <a:gd name="connsiteX2-185" fmla="*/ 347663 w 2762250"/>
              <a:gd name="connsiteY2-186" fmla="*/ 902493 h 1547812"/>
              <a:gd name="connsiteX3-187" fmla="*/ 659606 w 2762250"/>
              <a:gd name="connsiteY3-188" fmla="*/ 609599 h 1547812"/>
              <a:gd name="connsiteX4-189" fmla="*/ 1133475 w 2762250"/>
              <a:gd name="connsiteY4-190" fmla="*/ 509587 h 1547812"/>
              <a:gd name="connsiteX5-191" fmla="*/ 1819275 w 2762250"/>
              <a:gd name="connsiteY5-192" fmla="*/ 500062 h 1547812"/>
              <a:gd name="connsiteX6-193" fmla="*/ 2438400 w 2762250"/>
              <a:gd name="connsiteY6-194" fmla="*/ 280987 h 1547812"/>
              <a:gd name="connsiteX7-195" fmla="*/ 2762250 w 2762250"/>
              <a:gd name="connsiteY7-196" fmla="*/ 4762 h 1547812"/>
              <a:gd name="connsiteX8-197" fmla="*/ 0 w 2762250"/>
              <a:gd name="connsiteY8-198" fmla="*/ 0 h 1547812"/>
              <a:gd name="connsiteX0-199" fmla="*/ 0 w 2762250"/>
              <a:gd name="connsiteY0-200" fmla="*/ 0 h 1547812"/>
              <a:gd name="connsiteX1-201" fmla="*/ 0 w 2762250"/>
              <a:gd name="connsiteY1-202" fmla="*/ 1547812 h 1547812"/>
              <a:gd name="connsiteX2-203" fmla="*/ 347663 w 2762250"/>
              <a:gd name="connsiteY2-204" fmla="*/ 902493 h 1547812"/>
              <a:gd name="connsiteX3-205" fmla="*/ 659606 w 2762250"/>
              <a:gd name="connsiteY3-206" fmla="*/ 609599 h 1547812"/>
              <a:gd name="connsiteX4-207" fmla="*/ 1133475 w 2762250"/>
              <a:gd name="connsiteY4-208" fmla="*/ 459580 h 1547812"/>
              <a:gd name="connsiteX5-209" fmla="*/ 1819275 w 2762250"/>
              <a:gd name="connsiteY5-210" fmla="*/ 500062 h 1547812"/>
              <a:gd name="connsiteX6-211" fmla="*/ 2438400 w 2762250"/>
              <a:gd name="connsiteY6-212" fmla="*/ 280987 h 1547812"/>
              <a:gd name="connsiteX7-213" fmla="*/ 2762250 w 2762250"/>
              <a:gd name="connsiteY7-214" fmla="*/ 4762 h 1547812"/>
              <a:gd name="connsiteX8-215" fmla="*/ 0 w 2762250"/>
              <a:gd name="connsiteY8-216" fmla="*/ 0 h 1547812"/>
              <a:gd name="connsiteX0-217" fmla="*/ 0 w 2762250"/>
              <a:gd name="connsiteY0-218" fmla="*/ 0 h 1547812"/>
              <a:gd name="connsiteX1-219" fmla="*/ 0 w 2762250"/>
              <a:gd name="connsiteY1-220" fmla="*/ 1547812 h 1547812"/>
              <a:gd name="connsiteX2-221" fmla="*/ 347663 w 2762250"/>
              <a:gd name="connsiteY2-222" fmla="*/ 902493 h 1547812"/>
              <a:gd name="connsiteX3-223" fmla="*/ 659606 w 2762250"/>
              <a:gd name="connsiteY3-224" fmla="*/ 609599 h 1547812"/>
              <a:gd name="connsiteX4-225" fmla="*/ 1133475 w 2762250"/>
              <a:gd name="connsiteY4-226" fmla="*/ 500062 h 1547812"/>
              <a:gd name="connsiteX5-227" fmla="*/ 1819275 w 2762250"/>
              <a:gd name="connsiteY5-228" fmla="*/ 500062 h 1547812"/>
              <a:gd name="connsiteX6-229" fmla="*/ 2438400 w 2762250"/>
              <a:gd name="connsiteY6-230" fmla="*/ 280987 h 1547812"/>
              <a:gd name="connsiteX7-231" fmla="*/ 2762250 w 2762250"/>
              <a:gd name="connsiteY7-232" fmla="*/ 4762 h 1547812"/>
              <a:gd name="connsiteX8-233" fmla="*/ 0 w 2762250"/>
              <a:gd name="connsiteY8-234" fmla="*/ 0 h 1547812"/>
              <a:gd name="connsiteX0-235" fmla="*/ 0 w 2762250"/>
              <a:gd name="connsiteY0-236" fmla="*/ 0 h 1547812"/>
              <a:gd name="connsiteX1-237" fmla="*/ 0 w 2762250"/>
              <a:gd name="connsiteY1-238" fmla="*/ 1547812 h 1547812"/>
              <a:gd name="connsiteX2-239" fmla="*/ 347663 w 2762250"/>
              <a:gd name="connsiteY2-240" fmla="*/ 902493 h 1547812"/>
              <a:gd name="connsiteX3-241" fmla="*/ 659606 w 2762250"/>
              <a:gd name="connsiteY3-242" fmla="*/ 609599 h 1547812"/>
              <a:gd name="connsiteX4-243" fmla="*/ 1133475 w 2762250"/>
              <a:gd name="connsiteY4-244" fmla="*/ 500062 h 1547812"/>
              <a:gd name="connsiteX5-245" fmla="*/ 1819275 w 2762250"/>
              <a:gd name="connsiteY5-246" fmla="*/ 500062 h 1547812"/>
              <a:gd name="connsiteX6-247" fmla="*/ 2438400 w 2762250"/>
              <a:gd name="connsiteY6-248" fmla="*/ 280987 h 1547812"/>
              <a:gd name="connsiteX7-249" fmla="*/ 2762250 w 2762250"/>
              <a:gd name="connsiteY7-250" fmla="*/ 4762 h 1547812"/>
              <a:gd name="connsiteX8-251" fmla="*/ 0 w 2762250"/>
              <a:gd name="connsiteY8-252" fmla="*/ 0 h 1547812"/>
              <a:gd name="connsiteX0-253" fmla="*/ 0 w 2762250"/>
              <a:gd name="connsiteY0-254" fmla="*/ 0 h 1547812"/>
              <a:gd name="connsiteX1-255" fmla="*/ 0 w 2762250"/>
              <a:gd name="connsiteY1-256" fmla="*/ 1547812 h 1547812"/>
              <a:gd name="connsiteX2-257" fmla="*/ 347663 w 2762250"/>
              <a:gd name="connsiteY2-258" fmla="*/ 902493 h 1547812"/>
              <a:gd name="connsiteX3-259" fmla="*/ 659606 w 2762250"/>
              <a:gd name="connsiteY3-260" fmla="*/ 609599 h 1547812"/>
              <a:gd name="connsiteX4-261" fmla="*/ 1133475 w 2762250"/>
              <a:gd name="connsiteY4-262" fmla="*/ 500062 h 1547812"/>
              <a:gd name="connsiteX5-263" fmla="*/ 1819275 w 2762250"/>
              <a:gd name="connsiteY5-264" fmla="*/ 500062 h 1547812"/>
              <a:gd name="connsiteX6-265" fmla="*/ 2438400 w 2762250"/>
              <a:gd name="connsiteY6-266" fmla="*/ 280987 h 1547812"/>
              <a:gd name="connsiteX7-267" fmla="*/ 2762250 w 2762250"/>
              <a:gd name="connsiteY7-268" fmla="*/ 4762 h 1547812"/>
              <a:gd name="connsiteX8-269" fmla="*/ 0 w 2762250"/>
              <a:gd name="connsiteY8-270" fmla="*/ 0 h 1547812"/>
              <a:gd name="connsiteX0-271" fmla="*/ 0 w 2762250"/>
              <a:gd name="connsiteY0-272" fmla="*/ 0 h 1547812"/>
              <a:gd name="connsiteX1-273" fmla="*/ 0 w 2762250"/>
              <a:gd name="connsiteY1-274" fmla="*/ 1547812 h 1547812"/>
              <a:gd name="connsiteX2-275" fmla="*/ 347663 w 2762250"/>
              <a:gd name="connsiteY2-276" fmla="*/ 902493 h 1547812"/>
              <a:gd name="connsiteX3-277" fmla="*/ 659606 w 2762250"/>
              <a:gd name="connsiteY3-278" fmla="*/ 609599 h 1547812"/>
              <a:gd name="connsiteX4-279" fmla="*/ 1138237 w 2762250"/>
              <a:gd name="connsiteY4-280" fmla="*/ 471487 h 1547812"/>
              <a:gd name="connsiteX5-281" fmla="*/ 1819275 w 2762250"/>
              <a:gd name="connsiteY5-282" fmla="*/ 500062 h 1547812"/>
              <a:gd name="connsiteX6-283" fmla="*/ 2438400 w 2762250"/>
              <a:gd name="connsiteY6-284" fmla="*/ 280987 h 1547812"/>
              <a:gd name="connsiteX7-285" fmla="*/ 2762250 w 2762250"/>
              <a:gd name="connsiteY7-286" fmla="*/ 4762 h 1547812"/>
              <a:gd name="connsiteX8-287" fmla="*/ 0 w 2762250"/>
              <a:gd name="connsiteY8-288" fmla="*/ 0 h 1547812"/>
              <a:gd name="connsiteX0-289" fmla="*/ 0 w 2762250"/>
              <a:gd name="connsiteY0-290" fmla="*/ 0 h 1547812"/>
              <a:gd name="connsiteX1-291" fmla="*/ 0 w 2762250"/>
              <a:gd name="connsiteY1-292" fmla="*/ 1547812 h 1547812"/>
              <a:gd name="connsiteX2-293" fmla="*/ 347663 w 2762250"/>
              <a:gd name="connsiteY2-294" fmla="*/ 902493 h 1547812"/>
              <a:gd name="connsiteX3-295" fmla="*/ 659606 w 2762250"/>
              <a:gd name="connsiteY3-296" fmla="*/ 609599 h 1547812"/>
              <a:gd name="connsiteX4-297" fmla="*/ 1135856 w 2762250"/>
              <a:gd name="connsiteY4-298" fmla="*/ 511968 h 1547812"/>
              <a:gd name="connsiteX5-299" fmla="*/ 1819275 w 2762250"/>
              <a:gd name="connsiteY5-300" fmla="*/ 500062 h 1547812"/>
              <a:gd name="connsiteX6-301" fmla="*/ 2438400 w 2762250"/>
              <a:gd name="connsiteY6-302" fmla="*/ 280987 h 1547812"/>
              <a:gd name="connsiteX7-303" fmla="*/ 2762250 w 2762250"/>
              <a:gd name="connsiteY7-304" fmla="*/ 4762 h 1547812"/>
              <a:gd name="connsiteX8-305" fmla="*/ 0 w 2762250"/>
              <a:gd name="connsiteY8-306" fmla="*/ 0 h 1547812"/>
              <a:gd name="connsiteX0-307" fmla="*/ 0 w 2762250"/>
              <a:gd name="connsiteY0-308" fmla="*/ 0 h 1547812"/>
              <a:gd name="connsiteX1-309" fmla="*/ 0 w 2762250"/>
              <a:gd name="connsiteY1-310" fmla="*/ 1547812 h 1547812"/>
              <a:gd name="connsiteX2-311" fmla="*/ 347663 w 2762250"/>
              <a:gd name="connsiteY2-312" fmla="*/ 902493 h 1547812"/>
              <a:gd name="connsiteX3-313" fmla="*/ 659606 w 2762250"/>
              <a:gd name="connsiteY3-314" fmla="*/ 609599 h 1547812"/>
              <a:gd name="connsiteX4-315" fmla="*/ 1135856 w 2762250"/>
              <a:gd name="connsiteY4-316" fmla="*/ 511968 h 1547812"/>
              <a:gd name="connsiteX5-317" fmla="*/ 1819275 w 2762250"/>
              <a:gd name="connsiteY5-318" fmla="*/ 500062 h 1547812"/>
              <a:gd name="connsiteX6-319" fmla="*/ 2438400 w 2762250"/>
              <a:gd name="connsiteY6-320" fmla="*/ 280987 h 1547812"/>
              <a:gd name="connsiteX7-321" fmla="*/ 2762250 w 2762250"/>
              <a:gd name="connsiteY7-322" fmla="*/ 4762 h 1547812"/>
              <a:gd name="connsiteX8-323" fmla="*/ 0 w 2762250"/>
              <a:gd name="connsiteY8-324" fmla="*/ 0 h 1547812"/>
              <a:gd name="connsiteX0-325" fmla="*/ 0 w 2762250"/>
              <a:gd name="connsiteY0-326" fmla="*/ 0 h 1547812"/>
              <a:gd name="connsiteX1-327" fmla="*/ 0 w 2762250"/>
              <a:gd name="connsiteY1-328" fmla="*/ 1547812 h 1547812"/>
              <a:gd name="connsiteX2-329" fmla="*/ 347663 w 2762250"/>
              <a:gd name="connsiteY2-330" fmla="*/ 902493 h 1547812"/>
              <a:gd name="connsiteX3-331" fmla="*/ 659606 w 2762250"/>
              <a:gd name="connsiteY3-332" fmla="*/ 609599 h 1547812"/>
              <a:gd name="connsiteX4-333" fmla="*/ 1135856 w 2762250"/>
              <a:gd name="connsiteY4-334" fmla="*/ 497681 h 1547812"/>
              <a:gd name="connsiteX5-335" fmla="*/ 1819275 w 2762250"/>
              <a:gd name="connsiteY5-336" fmla="*/ 500062 h 1547812"/>
              <a:gd name="connsiteX6-337" fmla="*/ 2438400 w 2762250"/>
              <a:gd name="connsiteY6-338" fmla="*/ 280987 h 1547812"/>
              <a:gd name="connsiteX7-339" fmla="*/ 2762250 w 2762250"/>
              <a:gd name="connsiteY7-340" fmla="*/ 4762 h 1547812"/>
              <a:gd name="connsiteX8-341" fmla="*/ 0 w 2762250"/>
              <a:gd name="connsiteY8-342" fmla="*/ 0 h 1547812"/>
              <a:gd name="connsiteX0-343" fmla="*/ 0 w 2762250"/>
              <a:gd name="connsiteY0-344" fmla="*/ 0 h 1547812"/>
              <a:gd name="connsiteX1-345" fmla="*/ 0 w 2762250"/>
              <a:gd name="connsiteY1-346" fmla="*/ 1547812 h 1547812"/>
              <a:gd name="connsiteX2-347" fmla="*/ 347663 w 2762250"/>
              <a:gd name="connsiteY2-348" fmla="*/ 902493 h 1547812"/>
              <a:gd name="connsiteX3-349" fmla="*/ 659606 w 2762250"/>
              <a:gd name="connsiteY3-350" fmla="*/ 609599 h 1547812"/>
              <a:gd name="connsiteX4-351" fmla="*/ 1135856 w 2762250"/>
              <a:gd name="connsiteY4-352" fmla="*/ 497681 h 1547812"/>
              <a:gd name="connsiteX5-353" fmla="*/ 1819275 w 2762250"/>
              <a:gd name="connsiteY5-354" fmla="*/ 500062 h 1547812"/>
              <a:gd name="connsiteX6-355" fmla="*/ 2438400 w 2762250"/>
              <a:gd name="connsiteY6-356" fmla="*/ 280987 h 1547812"/>
              <a:gd name="connsiteX7-357" fmla="*/ 2762250 w 2762250"/>
              <a:gd name="connsiteY7-358" fmla="*/ 4762 h 1547812"/>
              <a:gd name="connsiteX8-359" fmla="*/ 0 w 2762250"/>
              <a:gd name="connsiteY8-360" fmla="*/ 0 h 1547812"/>
              <a:gd name="connsiteX0-361" fmla="*/ 0 w 2762250"/>
              <a:gd name="connsiteY0-362" fmla="*/ 0 h 1547812"/>
              <a:gd name="connsiteX1-363" fmla="*/ 0 w 2762250"/>
              <a:gd name="connsiteY1-364" fmla="*/ 1547812 h 1547812"/>
              <a:gd name="connsiteX2-365" fmla="*/ 347663 w 2762250"/>
              <a:gd name="connsiteY2-366" fmla="*/ 902493 h 1547812"/>
              <a:gd name="connsiteX3-367" fmla="*/ 659606 w 2762250"/>
              <a:gd name="connsiteY3-368" fmla="*/ 609599 h 1547812"/>
              <a:gd name="connsiteX4-369" fmla="*/ 1135856 w 2762250"/>
              <a:gd name="connsiteY4-370" fmla="*/ 497681 h 1547812"/>
              <a:gd name="connsiteX5-371" fmla="*/ 1819275 w 2762250"/>
              <a:gd name="connsiteY5-372" fmla="*/ 419099 h 1547812"/>
              <a:gd name="connsiteX6-373" fmla="*/ 2438400 w 2762250"/>
              <a:gd name="connsiteY6-374" fmla="*/ 280987 h 1547812"/>
              <a:gd name="connsiteX7-375" fmla="*/ 2762250 w 2762250"/>
              <a:gd name="connsiteY7-376" fmla="*/ 4762 h 1547812"/>
              <a:gd name="connsiteX8-377" fmla="*/ 0 w 2762250"/>
              <a:gd name="connsiteY8-378" fmla="*/ 0 h 1547812"/>
              <a:gd name="connsiteX0-379" fmla="*/ 0 w 2762250"/>
              <a:gd name="connsiteY0-380" fmla="*/ 0 h 1547812"/>
              <a:gd name="connsiteX1-381" fmla="*/ 0 w 2762250"/>
              <a:gd name="connsiteY1-382" fmla="*/ 1547812 h 1547812"/>
              <a:gd name="connsiteX2-383" fmla="*/ 347663 w 2762250"/>
              <a:gd name="connsiteY2-384" fmla="*/ 902493 h 1547812"/>
              <a:gd name="connsiteX3-385" fmla="*/ 659606 w 2762250"/>
              <a:gd name="connsiteY3-386" fmla="*/ 609599 h 1547812"/>
              <a:gd name="connsiteX4-387" fmla="*/ 1135856 w 2762250"/>
              <a:gd name="connsiteY4-388" fmla="*/ 497681 h 1547812"/>
              <a:gd name="connsiteX5-389" fmla="*/ 1833562 w 2762250"/>
              <a:gd name="connsiteY5-390" fmla="*/ 459581 h 1547812"/>
              <a:gd name="connsiteX6-391" fmla="*/ 2438400 w 2762250"/>
              <a:gd name="connsiteY6-392" fmla="*/ 280987 h 1547812"/>
              <a:gd name="connsiteX7-393" fmla="*/ 2762250 w 2762250"/>
              <a:gd name="connsiteY7-394" fmla="*/ 4762 h 1547812"/>
              <a:gd name="connsiteX8-395" fmla="*/ 0 w 2762250"/>
              <a:gd name="connsiteY8-396" fmla="*/ 0 h 1547812"/>
              <a:gd name="connsiteX0-397" fmla="*/ 0 w 2762250"/>
              <a:gd name="connsiteY0-398" fmla="*/ 0 h 1547812"/>
              <a:gd name="connsiteX1-399" fmla="*/ 0 w 2762250"/>
              <a:gd name="connsiteY1-400" fmla="*/ 1547812 h 1547812"/>
              <a:gd name="connsiteX2-401" fmla="*/ 347663 w 2762250"/>
              <a:gd name="connsiteY2-402" fmla="*/ 902493 h 1547812"/>
              <a:gd name="connsiteX3-403" fmla="*/ 659606 w 2762250"/>
              <a:gd name="connsiteY3-404" fmla="*/ 609599 h 1547812"/>
              <a:gd name="connsiteX4-405" fmla="*/ 1135856 w 2762250"/>
              <a:gd name="connsiteY4-406" fmla="*/ 497681 h 1547812"/>
              <a:gd name="connsiteX5-407" fmla="*/ 1833562 w 2762250"/>
              <a:gd name="connsiteY5-408" fmla="*/ 459581 h 1547812"/>
              <a:gd name="connsiteX6-409" fmla="*/ 2438400 w 2762250"/>
              <a:gd name="connsiteY6-410" fmla="*/ 280987 h 1547812"/>
              <a:gd name="connsiteX7-411" fmla="*/ 2762250 w 2762250"/>
              <a:gd name="connsiteY7-412" fmla="*/ 4762 h 1547812"/>
              <a:gd name="connsiteX8-413" fmla="*/ 0 w 2762250"/>
              <a:gd name="connsiteY8-414" fmla="*/ 0 h 1547812"/>
              <a:gd name="connsiteX0-415" fmla="*/ 0 w 2762250"/>
              <a:gd name="connsiteY0-416" fmla="*/ 0 h 1547812"/>
              <a:gd name="connsiteX1-417" fmla="*/ 0 w 2762250"/>
              <a:gd name="connsiteY1-418" fmla="*/ 1547812 h 1547812"/>
              <a:gd name="connsiteX2-419" fmla="*/ 347663 w 2762250"/>
              <a:gd name="connsiteY2-420" fmla="*/ 902493 h 1547812"/>
              <a:gd name="connsiteX3-421" fmla="*/ 659606 w 2762250"/>
              <a:gd name="connsiteY3-422" fmla="*/ 609599 h 1547812"/>
              <a:gd name="connsiteX4-423" fmla="*/ 1135856 w 2762250"/>
              <a:gd name="connsiteY4-424" fmla="*/ 497681 h 1547812"/>
              <a:gd name="connsiteX5-425" fmla="*/ 1833562 w 2762250"/>
              <a:gd name="connsiteY5-426" fmla="*/ 459581 h 1547812"/>
              <a:gd name="connsiteX6-427" fmla="*/ 2438400 w 2762250"/>
              <a:gd name="connsiteY6-428" fmla="*/ 280987 h 1547812"/>
              <a:gd name="connsiteX7-429" fmla="*/ 2762250 w 2762250"/>
              <a:gd name="connsiteY7-430" fmla="*/ 4762 h 1547812"/>
              <a:gd name="connsiteX8-431" fmla="*/ 0 w 2762250"/>
              <a:gd name="connsiteY8-432" fmla="*/ 0 h 1547812"/>
              <a:gd name="connsiteX0-433" fmla="*/ 0 w 2762250"/>
              <a:gd name="connsiteY0-434" fmla="*/ 0 h 1547812"/>
              <a:gd name="connsiteX1-435" fmla="*/ 0 w 2762250"/>
              <a:gd name="connsiteY1-436" fmla="*/ 1547812 h 1547812"/>
              <a:gd name="connsiteX2-437" fmla="*/ 347663 w 2762250"/>
              <a:gd name="connsiteY2-438" fmla="*/ 902493 h 1547812"/>
              <a:gd name="connsiteX3-439" fmla="*/ 659606 w 2762250"/>
              <a:gd name="connsiteY3-440" fmla="*/ 609599 h 1547812"/>
              <a:gd name="connsiteX4-441" fmla="*/ 1135856 w 2762250"/>
              <a:gd name="connsiteY4-442" fmla="*/ 497681 h 1547812"/>
              <a:gd name="connsiteX5-443" fmla="*/ 1797844 w 2762250"/>
              <a:gd name="connsiteY5-444" fmla="*/ 433387 h 1547812"/>
              <a:gd name="connsiteX6-445" fmla="*/ 2438400 w 2762250"/>
              <a:gd name="connsiteY6-446" fmla="*/ 280987 h 1547812"/>
              <a:gd name="connsiteX7-447" fmla="*/ 2762250 w 2762250"/>
              <a:gd name="connsiteY7-448" fmla="*/ 4762 h 1547812"/>
              <a:gd name="connsiteX8-449" fmla="*/ 0 w 2762250"/>
              <a:gd name="connsiteY8-450" fmla="*/ 0 h 1547812"/>
              <a:gd name="connsiteX0-451" fmla="*/ 0 w 2762250"/>
              <a:gd name="connsiteY0-452" fmla="*/ 0 h 1547812"/>
              <a:gd name="connsiteX1-453" fmla="*/ 0 w 2762250"/>
              <a:gd name="connsiteY1-454" fmla="*/ 1547812 h 1547812"/>
              <a:gd name="connsiteX2-455" fmla="*/ 347663 w 2762250"/>
              <a:gd name="connsiteY2-456" fmla="*/ 902493 h 1547812"/>
              <a:gd name="connsiteX3-457" fmla="*/ 659606 w 2762250"/>
              <a:gd name="connsiteY3-458" fmla="*/ 609599 h 1547812"/>
              <a:gd name="connsiteX4-459" fmla="*/ 1135856 w 2762250"/>
              <a:gd name="connsiteY4-460" fmla="*/ 497681 h 1547812"/>
              <a:gd name="connsiteX5-461" fmla="*/ 1816894 w 2762250"/>
              <a:gd name="connsiteY5-462" fmla="*/ 461962 h 1547812"/>
              <a:gd name="connsiteX6-463" fmla="*/ 2438400 w 2762250"/>
              <a:gd name="connsiteY6-464" fmla="*/ 280987 h 1547812"/>
              <a:gd name="connsiteX7-465" fmla="*/ 2762250 w 2762250"/>
              <a:gd name="connsiteY7-466" fmla="*/ 4762 h 1547812"/>
              <a:gd name="connsiteX8-467" fmla="*/ 0 w 2762250"/>
              <a:gd name="connsiteY8-468" fmla="*/ 0 h 1547812"/>
              <a:gd name="connsiteX0-469" fmla="*/ 0 w 2762250"/>
              <a:gd name="connsiteY0-470" fmla="*/ 0 h 1547812"/>
              <a:gd name="connsiteX1-471" fmla="*/ 0 w 2762250"/>
              <a:gd name="connsiteY1-472" fmla="*/ 1547812 h 1547812"/>
              <a:gd name="connsiteX2-473" fmla="*/ 347663 w 2762250"/>
              <a:gd name="connsiteY2-474" fmla="*/ 902493 h 1547812"/>
              <a:gd name="connsiteX3-475" fmla="*/ 659606 w 2762250"/>
              <a:gd name="connsiteY3-476" fmla="*/ 609599 h 1547812"/>
              <a:gd name="connsiteX4-477" fmla="*/ 1135856 w 2762250"/>
              <a:gd name="connsiteY4-478" fmla="*/ 497681 h 1547812"/>
              <a:gd name="connsiteX5-479" fmla="*/ 1816894 w 2762250"/>
              <a:gd name="connsiteY5-480" fmla="*/ 461962 h 1547812"/>
              <a:gd name="connsiteX6-481" fmla="*/ 2407443 w 2762250"/>
              <a:gd name="connsiteY6-482" fmla="*/ 257175 h 1547812"/>
              <a:gd name="connsiteX7-483" fmla="*/ 2762250 w 2762250"/>
              <a:gd name="connsiteY7-484" fmla="*/ 4762 h 1547812"/>
              <a:gd name="connsiteX8-485" fmla="*/ 0 w 2762250"/>
              <a:gd name="connsiteY8-486" fmla="*/ 0 h 1547812"/>
              <a:gd name="connsiteX0-487" fmla="*/ 0 w 2762250"/>
              <a:gd name="connsiteY0-488" fmla="*/ 0 h 1547812"/>
              <a:gd name="connsiteX1-489" fmla="*/ 0 w 2762250"/>
              <a:gd name="connsiteY1-490" fmla="*/ 1547812 h 1547812"/>
              <a:gd name="connsiteX2-491" fmla="*/ 347663 w 2762250"/>
              <a:gd name="connsiteY2-492" fmla="*/ 902493 h 1547812"/>
              <a:gd name="connsiteX3-493" fmla="*/ 659606 w 2762250"/>
              <a:gd name="connsiteY3-494" fmla="*/ 609599 h 1547812"/>
              <a:gd name="connsiteX4-495" fmla="*/ 1135856 w 2762250"/>
              <a:gd name="connsiteY4-496" fmla="*/ 497681 h 1547812"/>
              <a:gd name="connsiteX5-497" fmla="*/ 1816894 w 2762250"/>
              <a:gd name="connsiteY5-498" fmla="*/ 461962 h 1547812"/>
              <a:gd name="connsiteX6-499" fmla="*/ 2383631 w 2762250"/>
              <a:gd name="connsiteY6-500" fmla="*/ 228600 h 1547812"/>
              <a:gd name="connsiteX7-501" fmla="*/ 2762250 w 2762250"/>
              <a:gd name="connsiteY7-502" fmla="*/ 4762 h 1547812"/>
              <a:gd name="connsiteX8-503" fmla="*/ 0 w 2762250"/>
              <a:gd name="connsiteY8-504" fmla="*/ 0 h 1547812"/>
              <a:gd name="connsiteX0-505" fmla="*/ 0 w 2762250"/>
              <a:gd name="connsiteY0-506" fmla="*/ 0 h 1547812"/>
              <a:gd name="connsiteX1-507" fmla="*/ 0 w 2762250"/>
              <a:gd name="connsiteY1-508" fmla="*/ 1547812 h 1547812"/>
              <a:gd name="connsiteX2-509" fmla="*/ 347663 w 2762250"/>
              <a:gd name="connsiteY2-510" fmla="*/ 902493 h 1547812"/>
              <a:gd name="connsiteX3-511" fmla="*/ 659606 w 2762250"/>
              <a:gd name="connsiteY3-512" fmla="*/ 609599 h 1547812"/>
              <a:gd name="connsiteX4-513" fmla="*/ 1135856 w 2762250"/>
              <a:gd name="connsiteY4-514" fmla="*/ 497681 h 1547812"/>
              <a:gd name="connsiteX5-515" fmla="*/ 1816894 w 2762250"/>
              <a:gd name="connsiteY5-516" fmla="*/ 461962 h 1547812"/>
              <a:gd name="connsiteX6-517" fmla="*/ 2393156 w 2762250"/>
              <a:gd name="connsiteY6-518" fmla="*/ 261937 h 1547812"/>
              <a:gd name="connsiteX7-519" fmla="*/ 2762250 w 2762250"/>
              <a:gd name="connsiteY7-520" fmla="*/ 4762 h 1547812"/>
              <a:gd name="connsiteX8-521" fmla="*/ 0 w 2762250"/>
              <a:gd name="connsiteY8-522" fmla="*/ 0 h 1547812"/>
              <a:gd name="connsiteX0-523" fmla="*/ 0 w 2762250"/>
              <a:gd name="connsiteY0-524" fmla="*/ 0 h 1547812"/>
              <a:gd name="connsiteX1-525" fmla="*/ 0 w 2762250"/>
              <a:gd name="connsiteY1-526" fmla="*/ 1547812 h 1547812"/>
              <a:gd name="connsiteX2-527" fmla="*/ 347663 w 2762250"/>
              <a:gd name="connsiteY2-528" fmla="*/ 902493 h 1547812"/>
              <a:gd name="connsiteX3-529" fmla="*/ 659606 w 2762250"/>
              <a:gd name="connsiteY3-530" fmla="*/ 609599 h 1547812"/>
              <a:gd name="connsiteX4-531" fmla="*/ 1135856 w 2762250"/>
              <a:gd name="connsiteY4-532" fmla="*/ 497681 h 1547812"/>
              <a:gd name="connsiteX5-533" fmla="*/ 1816894 w 2762250"/>
              <a:gd name="connsiteY5-534" fmla="*/ 461962 h 1547812"/>
              <a:gd name="connsiteX6-535" fmla="*/ 2393156 w 2762250"/>
              <a:gd name="connsiteY6-536" fmla="*/ 261937 h 1547812"/>
              <a:gd name="connsiteX7-537" fmla="*/ 2762250 w 2762250"/>
              <a:gd name="connsiteY7-538" fmla="*/ 4762 h 1547812"/>
              <a:gd name="connsiteX8-539" fmla="*/ 0 w 2762250"/>
              <a:gd name="connsiteY8-540" fmla="*/ 0 h 1547812"/>
              <a:gd name="connsiteX0-541" fmla="*/ 0 w 2762250"/>
              <a:gd name="connsiteY0-542" fmla="*/ 0 h 1547812"/>
              <a:gd name="connsiteX1-543" fmla="*/ 0 w 2762250"/>
              <a:gd name="connsiteY1-544" fmla="*/ 1547812 h 1547812"/>
              <a:gd name="connsiteX2-545" fmla="*/ 347663 w 2762250"/>
              <a:gd name="connsiteY2-546" fmla="*/ 902493 h 1547812"/>
              <a:gd name="connsiteX3-547" fmla="*/ 659606 w 2762250"/>
              <a:gd name="connsiteY3-548" fmla="*/ 609599 h 1547812"/>
              <a:gd name="connsiteX4-549" fmla="*/ 1135856 w 2762250"/>
              <a:gd name="connsiteY4-550" fmla="*/ 497681 h 1547812"/>
              <a:gd name="connsiteX5-551" fmla="*/ 1816894 w 2762250"/>
              <a:gd name="connsiteY5-552" fmla="*/ 461962 h 1547812"/>
              <a:gd name="connsiteX6-553" fmla="*/ 2393156 w 2762250"/>
              <a:gd name="connsiteY6-554" fmla="*/ 261937 h 1547812"/>
              <a:gd name="connsiteX7-555" fmla="*/ 2762250 w 2762250"/>
              <a:gd name="connsiteY7-556" fmla="*/ 4762 h 1547812"/>
              <a:gd name="connsiteX8-557" fmla="*/ 0 w 2762250"/>
              <a:gd name="connsiteY8-558" fmla="*/ 0 h 1547812"/>
              <a:gd name="connsiteX0-559" fmla="*/ 0 w 2688432"/>
              <a:gd name="connsiteY0-560" fmla="*/ 0 h 1547812"/>
              <a:gd name="connsiteX1-561" fmla="*/ 0 w 2688432"/>
              <a:gd name="connsiteY1-562" fmla="*/ 1547812 h 1547812"/>
              <a:gd name="connsiteX2-563" fmla="*/ 347663 w 2688432"/>
              <a:gd name="connsiteY2-564" fmla="*/ 902493 h 1547812"/>
              <a:gd name="connsiteX3-565" fmla="*/ 659606 w 2688432"/>
              <a:gd name="connsiteY3-566" fmla="*/ 609599 h 1547812"/>
              <a:gd name="connsiteX4-567" fmla="*/ 1135856 w 2688432"/>
              <a:gd name="connsiteY4-568" fmla="*/ 497681 h 1547812"/>
              <a:gd name="connsiteX5-569" fmla="*/ 1816894 w 2688432"/>
              <a:gd name="connsiteY5-570" fmla="*/ 461962 h 1547812"/>
              <a:gd name="connsiteX6-571" fmla="*/ 2393156 w 2688432"/>
              <a:gd name="connsiteY6-572" fmla="*/ 261937 h 1547812"/>
              <a:gd name="connsiteX7-573" fmla="*/ 2688432 w 2688432"/>
              <a:gd name="connsiteY7-574" fmla="*/ 0 h 1547812"/>
              <a:gd name="connsiteX8-575" fmla="*/ 0 w 2688432"/>
              <a:gd name="connsiteY8-576" fmla="*/ 0 h 1547812"/>
              <a:gd name="connsiteX0-577" fmla="*/ 0 w 2755107"/>
              <a:gd name="connsiteY0-578" fmla="*/ 0 h 1547812"/>
              <a:gd name="connsiteX1-579" fmla="*/ 0 w 2755107"/>
              <a:gd name="connsiteY1-580" fmla="*/ 1547812 h 1547812"/>
              <a:gd name="connsiteX2-581" fmla="*/ 347663 w 2755107"/>
              <a:gd name="connsiteY2-582" fmla="*/ 902493 h 1547812"/>
              <a:gd name="connsiteX3-583" fmla="*/ 659606 w 2755107"/>
              <a:gd name="connsiteY3-584" fmla="*/ 609599 h 1547812"/>
              <a:gd name="connsiteX4-585" fmla="*/ 1135856 w 2755107"/>
              <a:gd name="connsiteY4-586" fmla="*/ 497681 h 1547812"/>
              <a:gd name="connsiteX5-587" fmla="*/ 1816894 w 2755107"/>
              <a:gd name="connsiteY5-588" fmla="*/ 461962 h 1547812"/>
              <a:gd name="connsiteX6-589" fmla="*/ 2393156 w 2755107"/>
              <a:gd name="connsiteY6-590" fmla="*/ 261937 h 1547812"/>
              <a:gd name="connsiteX7-591" fmla="*/ 2755107 w 2755107"/>
              <a:gd name="connsiteY7-592" fmla="*/ 4762 h 1547812"/>
              <a:gd name="connsiteX8-593" fmla="*/ 0 w 2755107"/>
              <a:gd name="connsiteY8-594" fmla="*/ 0 h 1547812"/>
              <a:gd name="connsiteX0-595" fmla="*/ 0 w 2755107"/>
              <a:gd name="connsiteY0-596" fmla="*/ 0 h 1547812"/>
              <a:gd name="connsiteX1-597" fmla="*/ 0 w 2755107"/>
              <a:gd name="connsiteY1-598" fmla="*/ 1547812 h 1547812"/>
              <a:gd name="connsiteX2-599" fmla="*/ 347663 w 2755107"/>
              <a:gd name="connsiteY2-600" fmla="*/ 902493 h 1547812"/>
              <a:gd name="connsiteX3-601" fmla="*/ 659606 w 2755107"/>
              <a:gd name="connsiteY3-602" fmla="*/ 609599 h 1547812"/>
              <a:gd name="connsiteX4-603" fmla="*/ 1135856 w 2755107"/>
              <a:gd name="connsiteY4-604" fmla="*/ 497681 h 1547812"/>
              <a:gd name="connsiteX5-605" fmla="*/ 1816894 w 2755107"/>
              <a:gd name="connsiteY5-606" fmla="*/ 461962 h 1547812"/>
              <a:gd name="connsiteX6-607" fmla="*/ 2393156 w 2755107"/>
              <a:gd name="connsiteY6-608" fmla="*/ 261937 h 1547812"/>
              <a:gd name="connsiteX7-609" fmla="*/ 2755107 w 2755107"/>
              <a:gd name="connsiteY7-610" fmla="*/ 4762 h 1547812"/>
              <a:gd name="connsiteX8-611" fmla="*/ 0 w 2755107"/>
              <a:gd name="connsiteY8-612" fmla="*/ 0 h 1547812"/>
              <a:gd name="connsiteX0-613" fmla="*/ 0 w 2755107"/>
              <a:gd name="connsiteY0-614" fmla="*/ 0 h 1547812"/>
              <a:gd name="connsiteX1-615" fmla="*/ 0 w 2755107"/>
              <a:gd name="connsiteY1-616" fmla="*/ 1547812 h 1547812"/>
              <a:gd name="connsiteX2-617" fmla="*/ 347663 w 2755107"/>
              <a:gd name="connsiteY2-618" fmla="*/ 902493 h 1547812"/>
              <a:gd name="connsiteX3-619" fmla="*/ 659606 w 2755107"/>
              <a:gd name="connsiteY3-620" fmla="*/ 609599 h 1547812"/>
              <a:gd name="connsiteX4-621" fmla="*/ 1135856 w 2755107"/>
              <a:gd name="connsiteY4-622" fmla="*/ 497681 h 1547812"/>
              <a:gd name="connsiteX5-623" fmla="*/ 1816894 w 2755107"/>
              <a:gd name="connsiteY5-624" fmla="*/ 461962 h 1547812"/>
              <a:gd name="connsiteX6-625" fmla="*/ 2393156 w 2755107"/>
              <a:gd name="connsiteY6-626" fmla="*/ 261937 h 1547812"/>
              <a:gd name="connsiteX7-627" fmla="*/ 2755107 w 2755107"/>
              <a:gd name="connsiteY7-628" fmla="*/ 4762 h 1547812"/>
              <a:gd name="connsiteX8-629" fmla="*/ 0 w 2755107"/>
              <a:gd name="connsiteY8-630" fmla="*/ 0 h 1547812"/>
              <a:gd name="connsiteX0-631" fmla="*/ 0 w 2755107"/>
              <a:gd name="connsiteY0-632" fmla="*/ 0 h 1272309"/>
              <a:gd name="connsiteX1-633" fmla="*/ 0 w 2755107"/>
              <a:gd name="connsiteY1-634" fmla="*/ 1272309 h 1272309"/>
              <a:gd name="connsiteX2-635" fmla="*/ 347663 w 2755107"/>
              <a:gd name="connsiteY2-636" fmla="*/ 902493 h 1272309"/>
              <a:gd name="connsiteX3-637" fmla="*/ 659606 w 2755107"/>
              <a:gd name="connsiteY3-638" fmla="*/ 609599 h 1272309"/>
              <a:gd name="connsiteX4-639" fmla="*/ 1135856 w 2755107"/>
              <a:gd name="connsiteY4-640" fmla="*/ 497681 h 1272309"/>
              <a:gd name="connsiteX5-641" fmla="*/ 1816894 w 2755107"/>
              <a:gd name="connsiteY5-642" fmla="*/ 461962 h 1272309"/>
              <a:gd name="connsiteX6-643" fmla="*/ 2393156 w 2755107"/>
              <a:gd name="connsiteY6-644" fmla="*/ 261937 h 1272309"/>
              <a:gd name="connsiteX7-645" fmla="*/ 2755107 w 2755107"/>
              <a:gd name="connsiteY7-646" fmla="*/ 4762 h 1272309"/>
              <a:gd name="connsiteX8-647" fmla="*/ 0 w 2755107"/>
              <a:gd name="connsiteY8-648" fmla="*/ 0 h 1272309"/>
              <a:gd name="connsiteX0-649" fmla="*/ 0 w 2755107"/>
              <a:gd name="connsiteY0-650" fmla="*/ 0 h 1272309"/>
              <a:gd name="connsiteX1-651" fmla="*/ 0 w 2755107"/>
              <a:gd name="connsiteY1-652" fmla="*/ 1272309 h 1272309"/>
              <a:gd name="connsiteX2-653" fmla="*/ 347663 w 2755107"/>
              <a:gd name="connsiteY2-654" fmla="*/ 902493 h 1272309"/>
              <a:gd name="connsiteX3-655" fmla="*/ 659606 w 2755107"/>
              <a:gd name="connsiteY3-656" fmla="*/ 609599 h 1272309"/>
              <a:gd name="connsiteX4-657" fmla="*/ 1135856 w 2755107"/>
              <a:gd name="connsiteY4-658" fmla="*/ 497681 h 1272309"/>
              <a:gd name="connsiteX5-659" fmla="*/ 1816894 w 2755107"/>
              <a:gd name="connsiteY5-660" fmla="*/ 483570 h 1272309"/>
              <a:gd name="connsiteX6-661" fmla="*/ 2393156 w 2755107"/>
              <a:gd name="connsiteY6-662" fmla="*/ 261937 h 1272309"/>
              <a:gd name="connsiteX7-663" fmla="*/ 2755107 w 2755107"/>
              <a:gd name="connsiteY7-664" fmla="*/ 4762 h 1272309"/>
              <a:gd name="connsiteX8-665" fmla="*/ 0 w 2755107"/>
              <a:gd name="connsiteY8-666" fmla="*/ 0 h 1272309"/>
              <a:gd name="connsiteX0-667" fmla="*/ 0 w 2755107"/>
              <a:gd name="connsiteY0-668" fmla="*/ 0 h 1272309"/>
              <a:gd name="connsiteX1-669" fmla="*/ 0 w 2755107"/>
              <a:gd name="connsiteY1-670" fmla="*/ 1272309 h 1272309"/>
              <a:gd name="connsiteX2-671" fmla="*/ 347663 w 2755107"/>
              <a:gd name="connsiteY2-672" fmla="*/ 902493 h 1272309"/>
              <a:gd name="connsiteX3-673" fmla="*/ 659606 w 2755107"/>
              <a:gd name="connsiteY3-674" fmla="*/ 609599 h 1272309"/>
              <a:gd name="connsiteX4-675" fmla="*/ 1153345 w 2755107"/>
              <a:gd name="connsiteY4-676" fmla="*/ 594917 h 1272309"/>
              <a:gd name="connsiteX5-677" fmla="*/ 1816894 w 2755107"/>
              <a:gd name="connsiteY5-678" fmla="*/ 483570 h 1272309"/>
              <a:gd name="connsiteX6-679" fmla="*/ 2393156 w 2755107"/>
              <a:gd name="connsiteY6-680" fmla="*/ 261937 h 1272309"/>
              <a:gd name="connsiteX7-681" fmla="*/ 2755107 w 2755107"/>
              <a:gd name="connsiteY7-682" fmla="*/ 4762 h 1272309"/>
              <a:gd name="connsiteX8-683" fmla="*/ 0 w 2755107"/>
              <a:gd name="connsiteY8-684" fmla="*/ 0 h 1272309"/>
              <a:gd name="connsiteX0-685" fmla="*/ 0 w 2755107"/>
              <a:gd name="connsiteY0-686" fmla="*/ 0 h 1272309"/>
              <a:gd name="connsiteX1-687" fmla="*/ 0 w 2755107"/>
              <a:gd name="connsiteY1-688" fmla="*/ 1272309 h 1272309"/>
              <a:gd name="connsiteX2-689" fmla="*/ 347663 w 2755107"/>
              <a:gd name="connsiteY2-690" fmla="*/ 902493 h 1272309"/>
              <a:gd name="connsiteX3-691" fmla="*/ 589653 w 2755107"/>
              <a:gd name="connsiteY3-692" fmla="*/ 609599 h 1272309"/>
              <a:gd name="connsiteX4-693" fmla="*/ 1153345 w 2755107"/>
              <a:gd name="connsiteY4-694" fmla="*/ 594917 h 1272309"/>
              <a:gd name="connsiteX5-695" fmla="*/ 1816894 w 2755107"/>
              <a:gd name="connsiteY5-696" fmla="*/ 483570 h 1272309"/>
              <a:gd name="connsiteX6-697" fmla="*/ 2393156 w 2755107"/>
              <a:gd name="connsiteY6-698" fmla="*/ 261937 h 1272309"/>
              <a:gd name="connsiteX7-699" fmla="*/ 2755107 w 2755107"/>
              <a:gd name="connsiteY7-700" fmla="*/ 4762 h 1272309"/>
              <a:gd name="connsiteX8-701" fmla="*/ 0 w 2755107"/>
              <a:gd name="connsiteY8-702" fmla="*/ 0 h 1272309"/>
              <a:gd name="connsiteX0-703" fmla="*/ 0 w 2755107"/>
              <a:gd name="connsiteY0-704" fmla="*/ 0 h 1272309"/>
              <a:gd name="connsiteX1-705" fmla="*/ 0 w 2755107"/>
              <a:gd name="connsiteY1-706" fmla="*/ 1272309 h 1272309"/>
              <a:gd name="connsiteX2-707" fmla="*/ 347663 w 2755107"/>
              <a:gd name="connsiteY2-708" fmla="*/ 902493 h 1272309"/>
              <a:gd name="connsiteX3-709" fmla="*/ 589653 w 2755107"/>
              <a:gd name="connsiteY3-710" fmla="*/ 609599 h 1272309"/>
              <a:gd name="connsiteX4-711" fmla="*/ 1290337 w 2755107"/>
              <a:gd name="connsiteY4-712" fmla="*/ 594917 h 1272309"/>
              <a:gd name="connsiteX5-713" fmla="*/ 1816894 w 2755107"/>
              <a:gd name="connsiteY5-714" fmla="*/ 483570 h 1272309"/>
              <a:gd name="connsiteX6-715" fmla="*/ 2393156 w 2755107"/>
              <a:gd name="connsiteY6-716" fmla="*/ 261937 h 1272309"/>
              <a:gd name="connsiteX7-717" fmla="*/ 2755107 w 2755107"/>
              <a:gd name="connsiteY7-718" fmla="*/ 4762 h 1272309"/>
              <a:gd name="connsiteX8-719" fmla="*/ 0 w 2755107"/>
              <a:gd name="connsiteY8-720" fmla="*/ 0 h 1272309"/>
              <a:gd name="connsiteX0-721" fmla="*/ 0 w 2755107"/>
              <a:gd name="connsiteY0-722" fmla="*/ 0 h 1272309"/>
              <a:gd name="connsiteX1-723" fmla="*/ 0 w 2755107"/>
              <a:gd name="connsiteY1-724" fmla="*/ 1272309 h 1272309"/>
              <a:gd name="connsiteX2-725" fmla="*/ 347663 w 2755107"/>
              <a:gd name="connsiteY2-726" fmla="*/ 902493 h 1272309"/>
              <a:gd name="connsiteX3-727" fmla="*/ 589653 w 2755107"/>
              <a:gd name="connsiteY3-728" fmla="*/ 609599 h 1272309"/>
              <a:gd name="connsiteX4-729" fmla="*/ 1290337 w 2755107"/>
              <a:gd name="connsiteY4-730" fmla="*/ 594917 h 1272309"/>
              <a:gd name="connsiteX5-731" fmla="*/ 1816894 w 2755107"/>
              <a:gd name="connsiteY5-732" fmla="*/ 483570 h 1272309"/>
              <a:gd name="connsiteX6-733" fmla="*/ 2393156 w 2755107"/>
              <a:gd name="connsiteY6-734" fmla="*/ 261937 h 1272309"/>
              <a:gd name="connsiteX7-735" fmla="*/ 2755107 w 2755107"/>
              <a:gd name="connsiteY7-736" fmla="*/ 4762 h 1272309"/>
              <a:gd name="connsiteX8-737" fmla="*/ 0 w 2755107"/>
              <a:gd name="connsiteY8-738" fmla="*/ 0 h 1272309"/>
              <a:gd name="connsiteX0-739" fmla="*/ 0 w 2755107"/>
              <a:gd name="connsiteY0-740" fmla="*/ 0 h 1272309"/>
              <a:gd name="connsiteX1-741" fmla="*/ 0 w 2755107"/>
              <a:gd name="connsiteY1-742" fmla="*/ 1272309 h 1272309"/>
              <a:gd name="connsiteX2-743" fmla="*/ 347663 w 2755107"/>
              <a:gd name="connsiteY2-744" fmla="*/ 902493 h 1272309"/>
              <a:gd name="connsiteX3-745" fmla="*/ 678697 w 2755107"/>
              <a:gd name="connsiteY3-746" fmla="*/ 601136 h 1272309"/>
              <a:gd name="connsiteX4-747" fmla="*/ 1290337 w 2755107"/>
              <a:gd name="connsiteY4-748" fmla="*/ 594917 h 1272309"/>
              <a:gd name="connsiteX5-749" fmla="*/ 1816894 w 2755107"/>
              <a:gd name="connsiteY5-750" fmla="*/ 483570 h 1272309"/>
              <a:gd name="connsiteX6-751" fmla="*/ 2393156 w 2755107"/>
              <a:gd name="connsiteY6-752" fmla="*/ 261937 h 1272309"/>
              <a:gd name="connsiteX7-753" fmla="*/ 2755107 w 2755107"/>
              <a:gd name="connsiteY7-754" fmla="*/ 4762 h 1272309"/>
              <a:gd name="connsiteX8-755" fmla="*/ 0 w 2755107"/>
              <a:gd name="connsiteY8-756" fmla="*/ 0 h 1272309"/>
              <a:gd name="connsiteX0-757" fmla="*/ 0 w 2755107"/>
              <a:gd name="connsiteY0-758" fmla="*/ 0 h 1272309"/>
              <a:gd name="connsiteX1-759" fmla="*/ 0 w 2755107"/>
              <a:gd name="connsiteY1-760" fmla="*/ 1272309 h 1272309"/>
              <a:gd name="connsiteX2-761" fmla="*/ 347663 w 2755107"/>
              <a:gd name="connsiteY2-762" fmla="*/ 902493 h 1272309"/>
              <a:gd name="connsiteX3-763" fmla="*/ 678697 w 2755107"/>
              <a:gd name="connsiteY3-764" fmla="*/ 601136 h 1272309"/>
              <a:gd name="connsiteX4-765" fmla="*/ 1290337 w 2755107"/>
              <a:gd name="connsiteY4-766" fmla="*/ 594917 h 1272309"/>
              <a:gd name="connsiteX5-767" fmla="*/ 1816894 w 2755107"/>
              <a:gd name="connsiteY5-768" fmla="*/ 483570 h 1272309"/>
              <a:gd name="connsiteX6-769" fmla="*/ 2393156 w 2755107"/>
              <a:gd name="connsiteY6-770" fmla="*/ 261937 h 1272309"/>
              <a:gd name="connsiteX7-771" fmla="*/ 2755107 w 2755107"/>
              <a:gd name="connsiteY7-772" fmla="*/ 4762 h 1272309"/>
              <a:gd name="connsiteX8-773" fmla="*/ 0 w 2755107"/>
              <a:gd name="connsiteY8-774" fmla="*/ 0 h 1272309"/>
              <a:gd name="connsiteX0-775" fmla="*/ 0 w 2755107"/>
              <a:gd name="connsiteY0-776" fmla="*/ 0 h 1272309"/>
              <a:gd name="connsiteX1-777" fmla="*/ 0 w 2755107"/>
              <a:gd name="connsiteY1-778" fmla="*/ 1272309 h 1272309"/>
              <a:gd name="connsiteX2-779" fmla="*/ 347663 w 2755107"/>
              <a:gd name="connsiteY2-780" fmla="*/ 902493 h 1272309"/>
              <a:gd name="connsiteX3-781" fmla="*/ 678697 w 2755107"/>
              <a:gd name="connsiteY3-782" fmla="*/ 601136 h 1272309"/>
              <a:gd name="connsiteX4-783" fmla="*/ 1290337 w 2755107"/>
              <a:gd name="connsiteY4-784" fmla="*/ 594917 h 1272309"/>
              <a:gd name="connsiteX5-785" fmla="*/ 1837442 w 2755107"/>
              <a:gd name="connsiteY5-786" fmla="*/ 542812 h 1272309"/>
              <a:gd name="connsiteX6-787" fmla="*/ 2393156 w 2755107"/>
              <a:gd name="connsiteY6-788" fmla="*/ 261937 h 1272309"/>
              <a:gd name="connsiteX7-789" fmla="*/ 2755107 w 2755107"/>
              <a:gd name="connsiteY7-790" fmla="*/ 4762 h 1272309"/>
              <a:gd name="connsiteX8-791" fmla="*/ 0 w 2755107"/>
              <a:gd name="connsiteY8-792" fmla="*/ 0 h 1272309"/>
              <a:gd name="connsiteX0-793" fmla="*/ 0 w 2755107"/>
              <a:gd name="connsiteY0-794" fmla="*/ 0 h 1272309"/>
              <a:gd name="connsiteX1-795" fmla="*/ 0 w 2755107"/>
              <a:gd name="connsiteY1-796" fmla="*/ 1272309 h 1272309"/>
              <a:gd name="connsiteX2-797" fmla="*/ 347663 w 2755107"/>
              <a:gd name="connsiteY2-798" fmla="*/ 902493 h 1272309"/>
              <a:gd name="connsiteX3-799" fmla="*/ 678697 w 2755107"/>
              <a:gd name="connsiteY3-800" fmla="*/ 601136 h 1272309"/>
              <a:gd name="connsiteX4-801" fmla="*/ 1290337 w 2755107"/>
              <a:gd name="connsiteY4-802" fmla="*/ 594917 h 1272309"/>
              <a:gd name="connsiteX5-803" fmla="*/ 1837442 w 2755107"/>
              <a:gd name="connsiteY5-804" fmla="*/ 542812 h 1272309"/>
              <a:gd name="connsiteX6-805" fmla="*/ 2393156 w 2755107"/>
              <a:gd name="connsiteY6-806" fmla="*/ 261937 h 1272309"/>
              <a:gd name="connsiteX7-807" fmla="*/ 2755107 w 2755107"/>
              <a:gd name="connsiteY7-808" fmla="*/ 4762 h 1272309"/>
              <a:gd name="connsiteX8-809" fmla="*/ 0 w 2755107"/>
              <a:gd name="connsiteY8-810" fmla="*/ 0 h 1272309"/>
              <a:gd name="connsiteX0-811" fmla="*/ 0 w 2755107"/>
              <a:gd name="connsiteY0-812" fmla="*/ 0 h 1272309"/>
              <a:gd name="connsiteX1-813" fmla="*/ 0 w 2755107"/>
              <a:gd name="connsiteY1-814" fmla="*/ 1272309 h 1272309"/>
              <a:gd name="connsiteX2-815" fmla="*/ 347663 w 2755107"/>
              <a:gd name="connsiteY2-816" fmla="*/ 902493 h 1272309"/>
              <a:gd name="connsiteX3-817" fmla="*/ 678697 w 2755107"/>
              <a:gd name="connsiteY3-818" fmla="*/ 601136 h 1272309"/>
              <a:gd name="connsiteX4-819" fmla="*/ 1290337 w 2755107"/>
              <a:gd name="connsiteY4-820" fmla="*/ 594917 h 1272309"/>
              <a:gd name="connsiteX5-821" fmla="*/ 1837442 w 2755107"/>
              <a:gd name="connsiteY5-822" fmla="*/ 542812 h 1272309"/>
              <a:gd name="connsiteX6-823" fmla="*/ 2393156 w 2755107"/>
              <a:gd name="connsiteY6-824" fmla="*/ 261937 h 1272309"/>
              <a:gd name="connsiteX7-825" fmla="*/ 2755107 w 2755107"/>
              <a:gd name="connsiteY7-826" fmla="*/ 4762 h 1272309"/>
              <a:gd name="connsiteX8-827" fmla="*/ 0 w 2755107"/>
              <a:gd name="connsiteY8-828" fmla="*/ 0 h 1272309"/>
              <a:gd name="connsiteX0-829" fmla="*/ 0 w 2755107"/>
              <a:gd name="connsiteY0-830" fmla="*/ 0 h 1272309"/>
              <a:gd name="connsiteX1-831" fmla="*/ 0 w 2755107"/>
              <a:gd name="connsiteY1-832" fmla="*/ 1272309 h 1272309"/>
              <a:gd name="connsiteX2-833" fmla="*/ 347663 w 2755107"/>
              <a:gd name="connsiteY2-834" fmla="*/ 902493 h 1272309"/>
              <a:gd name="connsiteX3-835" fmla="*/ 678697 w 2755107"/>
              <a:gd name="connsiteY3-836" fmla="*/ 601136 h 1272309"/>
              <a:gd name="connsiteX4-837" fmla="*/ 1290337 w 2755107"/>
              <a:gd name="connsiteY4-838" fmla="*/ 594917 h 1272309"/>
              <a:gd name="connsiteX5-839" fmla="*/ 1844292 w 2755107"/>
              <a:gd name="connsiteY5-840" fmla="*/ 517423 h 1272309"/>
              <a:gd name="connsiteX6-841" fmla="*/ 2393156 w 2755107"/>
              <a:gd name="connsiteY6-842" fmla="*/ 261937 h 1272309"/>
              <a:gd name="connsiteX7-843" fmla="*/ 2755107 w 2755107"/>
              <a:gd name="connsiteY7-844" fmla="*/ 4762 h 1272309"/>
              <a:gd name="connsiteX8-845" fmla="*/ 0 w 2755107"/>
              <a:gd name="connsiteY8-846" fmla="*/ 0 h 127230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</a:cxnLst>
            <a:rect l="l" t="t" r="r" b="b"/>
            <a:pathLst>
              <a:path w="2755107" h="1272309">
                <a:moveTo>
                  <a:pt x="0" y="0"/>
                </a:moveTo>
                <a:lnTo>
                  <a:pt x="0" y="1272309"/>
                </a:lnTo>
                <a:lnTo>
                  <a:pt x="347663" y="902493"/>
                </a:lnTo>
                <a:cubicBezTo>
                  <a:pt x="439738" y="773112"/>
                  <a:pt x="574716" y="642411"/>
                  <a:pt x="678697" y="601136"/>
                </a:cubicBezTo>
                <a:cubicBezTo>
                  <a:pt x="848559" y="535255"/>
                  <a:pt x="1051979" y="592546"/>
                  <a:pt x="1290337" y="594917"/>
                </a:cubicBezTo>
                <a:cubicBezTo>
                  <a:pt x="1523700" y="578248"/>
                  <a:pt x="1586206" y="570599"/>
                  <a:pt x="1844292" y="517423"/>
                </a:cubicBezTo>
                <a:cubicBezTo>
                  <a:pt x="2057811" y="444940"/>
                  <a:pt x="2215355" y="357186"/>
                  <a:pt x="2393156" y="261937"/>
                </a:cubicBezTo>
                <a:cubicBezTo>
                  <a:pt x="2537618" y="159542"/>
                  <a:pt x="2648745" y="107156"/>
                  <a:pt x="2755107" y="4762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E0F9FC"/>
              </a:gs>
              <a:gs pos="100000">
                <a:srgbClr val="A2F3FC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等腰三角形 10"/>
          <p:cNvSpPr/>
          <p:nvPr/>
        </p:nvSpPr>
        <p:spPr>
          <a:xfrm>
            <a:off x="10756901" y="6100873"/>
            <a:ext cx="1442718" cy="813841"/>
          </a:xfrm>
          <a:prstGeom prst="triangle">
            <a:avLst>
              <a:gd name="adj" fmla="val 100000"/>
            </a:avLst>
          </a:prstGeom>
          <a:gradFill flip="none" rotWithShape="1">
            <a:gsLst>
              <a:gs pos="99000">
                <a:srgbClr val="5B87E9"/>
              </a:gs>
              <a:gs pos="0">
                <a:srgbClr val="5ED4F1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6619360" y="1593420"/>
            <a:ext cx="3863356" cy="615902"/>
            <a:chOff x="6619360" y="1593420"/>
            <a:chExt cx="3863356" cy="615902"/>
          </a:xfrm>
        </p:grpSpPr>
        <p:sp>
          <p:nvSpPr>
            <p:cNvPr id="12" name="矩形: 圆角 11"/>
            <p:cNvSpPr/>
            <p:nvPr/>
          </p:nvSpPr>
          <p:spPr>
            <a:xfrm>
              <a:off x="6619360" y="1593420"/>
              <a:ext cx="3863356" cy="615902"/>
            </a:xfrm>
            <a:prstGeom prst="roundRect">
              <a:avLst>
                <a:gd name="adj" fmla="val 35027"/>
              </a:avLst>
            </a:prstGeom>
            <a:gradFill flip="none" rotWithShape="1">
              <a:gsLst>
                <a:gs pos="99000">
                  <a:srgbClr val="5B87E9"/>
                </a:gs>
                <a:gs pos="0">
                  <a:srgbClr val="5ED4F1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7287506" y="1600142"/>
              <a:ext cx="2877711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200" spc="3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金融理财投资</a:t>
              </a:r>
              <a:endParaRPr lang="zh-CN" altLang="en-US" sz="3200" spc="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6619360" y="2774209"/>
            <a:ext cx="3863356" cy="615902"/>
            <a:chOff x="6619360" y="2774209"/>
            <a:chExt cx="3863356" cy="615902"/>
          </a:xfrm>
        </p:grpSpPr>
        <p:sp>
          <p:nvSpPr>
            <p:cNvPr id="19" name="矩形: 圆角 18"/>
            <p:cNvSpPr/>
            <p:nvPr/>
          </p:nvSpPr>
          <p:spPr>
            <a:xfrm>
              <a:off x="6619360" y="2774209"/>
              <a:ext cx="3863356" cy="615902"/>
            </a:xfrm>
            <a:prstGeom prst="roundRect">
              <a:avLst>
                <a:gd name="adj" fmla="val 35027"/>
              </a:avLst>
            </a:prstGeom>
            <a:gradFill flip="none" rotWithShape="1">
              <a:gsLst>
                <a:gs pos="99000">
                  <a:srgbClr val="5B87E9"/>
                </a:gs>
                <a:gs pos="0">
                  <a:srgbClr val="5ED4F1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7287506" y="2780931"/>
              <a:ext cx="2877711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200" spc="3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金融理财介绍</a:t>
              </a:r>
              <a:endParaRPr lang="zh-CN" altLang="en-US" sz="3200" spc="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6619360" y="3890261"/>
            <a:ext cx="3863356" cy="615902"/>
            <a:chOff x="6619360" y="3890261"/>
            <a:chExt cx="3863356" cy="615902"/>
          </a:xfrm>
        </p:grpSpPr>
        <p:sp>
          <p:nvSpPr>
            <p:cNvPr id="22" name="矩形: 圆角 21"/>
            <p:cNvSpPr/>
            <p:nvPr/>
          </p:nvSpPr>
          <p:spPr>
            <a:xfrm>
              <a:off x="6619360" y="3890261"/>
              <a:ext cx="3863356" cy="615902"/>
            </a:xfrm>
            <a:prstGeom prst="roundRect">
              <a:avLst>
                <a:gd name="adj" fmla="val 35027"/>
              </a:avLst>
            </a:prstGeom>
            <a:gradFill flip="none" rotWithShape="1">
              <a:gsLst>
                <a:gs pos="99000">
                  <a:srgbClr val="5B87E9"/>
                </a:gs>
                <a:gs pos="0">
                  <a:srgbClr val="5ED4F1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7287506" y="3896983"/>
              <a:ext cx="2877711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200" spc="3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金融理财学习</a:t>
              </a:r>
              <a:endParaRPr lang="zh-CN" altLang="en-US" sz="3200" spc="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6619360" y="5071050"/>
            <a:ext cx="3863356" cy="615902"/>
            <a:chOff x="6619360" y="5071050"/>
            <a:chExt cx="3863356" cy="615902"/>
          </a:xfrm>
        </p:grpSpPr>
        <p:sp>
          <p:nvSpPr>
            <p:cNvPr id="25" name="矩形: 圆角 24"/>
            <p:cNvSpPr/>
            <p:nvPr/>
          </p:nvSpPr>
          <p:spPr>
            <a:xfrm>
              <a:off x="6619360" y="5071050"/>
              <a:ext cx="3863356" cy="615902"/>
            </a:xfrm>
            <a:prstGeom prst="roundRect">
              <a:avLst>
                <a:gd name="adj" fmla="val 35027"/>
              </a:avLst>
            </a:prstGeom>
            <a:gradFill flip="none" rotWithShape="1">
              <a:gsLst>
                <a:gs pos="99000">
                  <a:srgbClr val="5B87E9"/>
                </a:gs>
                <a:gs pos="0">
                  <a:srgbClr val="5ED4F1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7287506" y="5077772"/>
              <a:ext cx="2877711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200" spc="3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金融理财总结</a:t>
              </a:r>
              <a:endParaRPr lang="zh-CN" altLang="en-US" sz="3200" spc="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</p:grpSp>
      <p:sp>
        <p:nvSpPr>
          <p:cNvPr id="28" name="椭圆 27"/>
          <p:cNvSpPr/>
          <p:nvPr/>
        </p:nvSpPr>
        <p:spPr>
          <a:xfrm>
            <a:off x="5072140" y="1704914"/>
            <a:ext cx="814310" cy="814310"/>
          </a:xfrm>
          <a:prstGeom prst="ellipse">
            <a:avLst/>
          </a:prstGeom>
          <a:gradFill flip="none" rotWithShape="1">
            <a:gsLst>
              <a:gs pos="99000">
                <a:srgbClr val="B7BAF9"/>
              </a:gs>
              <a:gs pos="0">
                <a:srgbClr val="F1F1FE"/>
              </a:gs>
            </a:gsLst>
            <a:lin ang="13500000" scaled="1"/>
            <a:tileRect/>
          </a:gradFill>
          <a:ln>
            <a:noFill/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84183" y="5487365"/>
            <a:ext cx="814310" cy="814310"/>
          </a:xfrm>
          <a:prstGeom prst="ellipse">
            <a:avLst/>
          </a:prstGeom>
          <a:gradFill flip="none" rotWithShape="1">
            <a:gsLst>
              <a:gs pos="99000">
                <a:srgbClr val="B7BAF9"/>
              </a:gs>
              <a:gs pos="0">
                <a:srgbClr val="F1F1FE"/>
              </a:gs>
            </a:gsLst>
            <a:lin ang="13500000" scaled="1"/>
            <a:tileRect/>
          </a:gradFill>
          <a:ln>
            <a:noFill/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421775" y="500365"/>
            <a:ext cx="4519442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Content</a:t>
            </a:r>
            <a:endParaRPr lang="zh-CN" altLang="en-US" sz="8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6225693" y="1501897"/>
            <a:ext cx="798947" cy="798947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sz="3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</a:t>
            </a:r>
            <a:endParaRPr lang="zh-CN" altLang="en-US" sz="36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6225693" y="2682686"/>
            <a:ext cx="798947" cy="798947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sz="3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</a:t>
            </a:r>
            <a:endParaRPr lang="zh-CN" altLang="en-US" sz="36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6225693" y="3798738"/>
            <a:ext cx="798947" cy="798947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sz="3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3</a:t>
            </a:r>
            <a:endParaRPr lang="zh-CN" altLang="en-US" sz="36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6225693" y="4979527"/>
            <a:ext cx="798947" cy="798947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sz="3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4</a:t>
            </a:r>
            <a:endParaRPr lang="zh-CN" altLang="en-US" sz="36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14155" y="1901371"/>
            <a:ext cx="3836850" cy="4131992"/>
          </a:xfrm>
          <a:prstGeom prst="rect">
            <a:avLst/>
          </a:prstGeom>
        </p:spPr>
      </p:pic>
      <p:sp>
        <p:nvSpPr>
          <p:cNvPr id="30" name="椭圆 29"/>
          <p:cNvSpPr/>
          <p:nvPr/>
        </p:nvSpPr>
        <p:spPr>
          <a:xfrm>
            <a:off x="3522296" y="4457844"/>
            <a:ext cx="497867" cy="497867"/>
          </a:xfrm>
          <a:prstGeom prst="ellipse">
            <a:avLst/>
          </a:prstGeom>
          <a:gradFill flip="none" rotWithShape="1">
            <a:gsLst>
              <a:gs pos="99000">
                <a:srgbClr val="B7BAF9"/>
              </a:gs>
              <a:gs pos="0">
                <a:srgbClr val="F1F1FE"/>
              </a:gs>
            </a:gsLst>
            <a:lin ang="13500000" scaled="1"/>
            <a:tileRect/>
          </a:gradFill>
          <a:ln>
            <a:noFill/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:blinds dir="vert"/>
      </p:transition>
    </mc:Choice>
    <mc:Fallback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000"/>
                            </p:stCondLst>
                            <p:childTnLst>
                              <p:par>
                                <p:cTn id="31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500"/>
                            </p:stCondLst>
                            <p:childTnLst>
                              <p:par>
                                <p:cTn id="5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8500"/>
                            </p:stCondLst>
                            <p:childTnLst>
                              <p:par>
                                <p:cTn id="5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9500"/>
                            </p:stCondLst>
                            <p:childTnLst>
                              <p:par>
                                <p:cTn id="6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500"/>
                            </p:stCondLst>
                            <p:childTnLst>
                              <p:par>
                                <p:cTn id="6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1500"/>
                            </p:stCondLst>
                            <p:childTnLst>
                              <p:par>
                                <p:cTn id="7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2500"/>
                            </p:stCondLst>
                            <p:childTnLst>
                              <p:par>
                                <p:cTn id="7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3500"/>
                            </p:stCondLst>
                            <p:childTnLst>
                              <p:par>
                                <p:cTn id="8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4500"/>
                            </p:stCondLst>
                            <p:childTnLst>
                              <p:par>
                                <p:cTn id="8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6" grpId="0" animBg="1"/>
      <p:bldP spid="10" grpId="0" animBg="1"/>
      <p:bldP spid="11" grpId="0" animBg="1"/>
      <p:bldP spid="28" grpId="0" animBg="1"/>
      <p:bldP spid="29" grpId="0" animBg="1"/>
      <p:bldP spid="31" grpId="0"/>
      <p:bldP spid="16" grpId="0" animBg="1"/>
      <p:bldP spid="20" grpId="0" animBg="1"/>
      <p:bldP spid="23" grpId="0" animBg="1"/>
      <p:bldP spid="26" grpId="0" animBg="1"/>
      <p:bldP spid="30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-17416"/>
            <a:ext cx="12201236" cy="6884220"/>
          </a:xfrm>
          <a:prstGeom prst="rect">
            <a:avLst/>
          </a:prstGeom>
          <a:pattFill prst="wdUpDiag">
            <a:fgClr>
              <a:srgbClr val="F7F7F7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Freeform 451"/>
          <p:cNvSpPr/>
          <p:nvPr/>
        </p:nvSpPr>
        <p:spPr bwMode="auto">
          <a:xfrm rot="10800000" flipH="1">
            <a:off x="7348467" y="-12702"/>
            <a:ext cx="4856233" cy="4427183"/>
          </a:xfrm>
          <a:custGeom>
            <a:avLst/>
            <a:gdLst>
              <a:gd name="T0" fmla="*/ 0 w 1176"/>
              <a:gd name="T1" fmla="*/ 1072 h 1072"/>
              <a:gd name="T2" fmla="*/ 147 w 1176"/>
              <a:gd name="T3" fmla="*/ 734 h 1072"/>
              <a:gd name="T4" fmla="*/ 370 w 1176"/>
              <a:gd name="T5" fmla="*/ 458 h 1072"/>
              <a:gd name="T6" fmla="*/ 652 w 1176"/>
              <a:gd name="T7" fmla="*/ 397 h 1072"/>
              <a:gd name="T8" fmla="*/ 1176 w 1176"/>
              <a:gd name="T9" fmla="*/ 68 h 1072"/>
              <a:gd name="T10" fmla="*/ 1176 w 1176"/>
              <a:gd name="T11" fmla="*/ 1072 h 1072"/>
              <a:gd name="T12" fmla="*/ 0 w 1176"/>
              <a:gd name="T13" fmla="*/ 1072 h 10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76" h="1072">
                <a:moveTo>
                  <a:pt x="0" y="1072"/>
                </a:moveTo>
                <a:cubicBezTo>
                  <a:pt x="0" y="1072"/>
                  <a:pt x="250" y="1035"/>
                  <a:pt x="147" y="734"/>
                </a:cubicBezTo>
                <a:cubicBezTo>
                  <a:pt x="44" y="434"/>
                  <a:pt x="221" y="420"/>
                  <a:pt x="370" y="458"/>
                </a:cubicBezTo>
                <a:cubicBezTo>
                  <a:pt x="520" y="495"/>
                  <a:pt x="623" y="509"/>
                  <a:pt x="652" y="397"/>
                </a:cubicBezTo>
                <a:cubicBezTo>
                  <a:pt x="681" y="284"/>
                  <a:pt x="721" y="0"/>
                  <a:pt x="1176" y="68"/>
                </a:cubicBezTo>
                <a:cubicBezTo>
                  <a:pt x="1176" y="1072"/>
                  <a:pt x="1176" y="1072"/>
                  <a:pt x="1176" y="1072"/>
                </a:cubicBezTo>
                <a:lnTo>
                  <a:pt x="0" y="1072"/>
                </a:lnTo>
                <a:close/>
              </a:path>
            </a:pathLst>
          </a:custGeom>
          <a:gradFill flip="none" rotWithShape="1">
            <a:gsLst>
              <a:gs pos="0">
                <a:srgbClr val="E0F9FC"/>
              </a:gs>
              <a:gs pos="100000">
                <a:srgbClr val="A2F3FC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228327" y="2465903"/>
            <a:ext cx="5143500" cy="3228975"/>
          </a:xfrm>
          <a:prstGeom prst="rect">
            <a:avLst/>
          </a:prstGeom>
        </p:spPr>
      </p:pic>
      <p:sp>
        <p:nvSpPr>
          <p:cNvPr id="22" name="Rectangle 27"/>
          <p:cNvSpPr txBox="1"/>
          <p:nvPr/>
        </p:nvSpPr>
        <p:spPr>
          <a:xfrm>
            <a:off x="2437854" y="1989175"/>
            <a:ext cx="1155701" cy="590931"/>
          </a:xfrm>
          <a:prstGeom prst="rect">
            <a:avLst/>
          </a:prstGeom>
          <a:ln w="12700">
            <a:miter lim="400000"/>
          </a:ln>
        </p:spPr>
        <p:txBody>
          <a:bodyPr lIns="22860" rIns="22860">
            <a:spAutoFit/>
          </a:bodyPr>
          <a:lstStyle>
            <a:lvl1pPr algn="l">
              <a:lnSpc>
                <a:spcPct val="90000"/>
              </a:lnSpc>
              <a:defRPr sz="7200">
                <a:solidFill>
                  <a:srgbClr val="222222"/>
                </a:solidFill>
              </a:defRPr>
            </a:lvl1pPr>
          </a:lstStyle>
          <a:p>
            <a:pPr marL="0" marR="0" lvl="0" indent="0" algn="l" defTabSz="412750" rtl="0" eaLnBrk="1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sz="36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57%</a:t>
            </a:r>
            <a:endParaRPr kumimoji="0" sz="36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7" name="Rectangle 27"/>
          <p:cNvSpPr txBox="1"/>
          <p:nvPr/>
        </p:nvSpPr>
        <p:spPr>
          <a:xfrm>
            <a:off x="2408438" y="2526320"/>
            <a:ext cx="2830053" cy="119301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defTabSz="457200">
              <a:lnSpc>
                <a:spcPts val="22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defRPr>
            </a:lvl1pPr>
          </a:lstStyle>
          <a:p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Gentle to have, but not compromise, I want to be in quiet, not strong. The life most of the time.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8" name="Rectangle 27"/>
          <p:cNvSpPr txBox="1"/>
          <p:nvPr/>
        </p:nvSpPr>
        <p:spPr>
          <a:xfrm>
            <a:off x="2454570" y="4138320"/>
            <a:ext cx="1155701" cy="590931"/>
          </a:xfrm>
          <a:prstGeom prst="rect">
            <a:avLst/>
          </a:prstGeom>
          <a:ln w="12700">
            <a:miter lim="400000"/>
          </a:ln>
        </p:spPr>
        <p:txBody>
          <a:bodyPr lIns="22860" rIns="22860">
            <a:spAutoFit/>
          </a:bodyPr>
          <a:lstStyle>
            <a:lvl1pPr algn="l">
              <a:lnSpc>
                <a:spcPct val="90000"/>
              </a:lnSpc>
              <a:defRPr sz="7200">
                <a:solidFill>
                  <a:srgbClr val="222222"/>
                </a:solidFill>
              </a:defRPr>
            </a:lvl1pPr>
          </a:lstStyle>
          <a:p>
            <a:pPr marL="0" marR="0" lvl="0" indent="0" algn="l" defTabSz="412750" rtl="0" eaLnBrk="1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sz="36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43%</a:t>
            </a:r>
            <a:endParaRPr kumimoji="0" sz="36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9" name="Rectangle 27"/>
          <p:cNvSpPr txBox="1"/>
          <p:nvPr/>
        </p:nvSpPr>
        <p:spPr>
          <a:xfrm>
            <a:off x="2437854" y="4596180"/>
            <a:ext cx="2813337" cy="119301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defTabSz="457200">
              <a:lnSpc>
                <a:spcPts val="22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defRPr>
            </a:lvl1pPr>
          </a:lstStyle>
          <a:p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Gentle to have, but not compromise, I want to be in quiet, not strong. The life most of the time.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5" name="图形 4"/>
          <p:cNvPicPr>
            <a:picLocks noChangeAspect="1"/>
          </p:cNvPicPr>
          <p:nvPr/>
        </p:nvPicPr>
        <p:blipFill>
          <a:blip r:embed="rId2" cstate="screen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603723" y="1866900"/>
            <a:ext cx="548123" cy="700380"/>
          </a:xfrm>
          <a:prstGeom prst="rect">
            <a:avLst/>
          </a:prstGeom>
        </p:spPr>
      </p:pic>
      <p:pic>
        <p:nvPicPr>
          <p:cNvPr id="6" name="图形 5"/>
          <p:cNvPicPr>
            <a:picLocks noChangeAspect="1"/>
          </p:cNvPicPr>
          <p:nvPr/>
        </p:nvPicPr>
        <p:blipFill>
          <a:blip r:embed="rId4" cstate="screen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664625" y="4028871"/>
            <a:ext cx="487221" cy="70038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14:conveyor dir="l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2" grpId="0" animBg="1"/>
      <p:bldP spid="37" grpId="0"/>
      <p:bldP spid="38" grpId="0" animBg="1"/>
      <p:bldP spid="3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-17416"/>
            <a:ext cx="12201236" cy="6884220"/>
          </a:xfrm>
          <a:prstGeom prst="rect">
            <a:avLst/>
          </a:prstGeom>
          <a:pattFill prst="wdUpDiag">
            <a:fgClr>
              <a:srgbClr val="F7F7F7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PA-任意多边形: 形状 22"/>
          <p:cNvSpPr/>
          <p:nvPr>
            <p:custDataLst>
              <p:tags r:id="rId1"/>
            </p:custDataLst>
          </p:nvPr>
        </p:nvSpPr>
        <p:spPr>
          <a:xfrm rot="16200000">
            <a:off x="5103770" y="-241485"/>
            <a:ext cx="1993694" cy="12201236"/>
          </a:xfrm>
          <a:custGeom>
            <a:avLst/>
            <a:gdLst>
              <a:gd name="connsiteX0" fmla="*/ 0 w 6168251"/>
              <a:gd name="connsiteY0" fmla="*/ 0 h 6857999"/>
              <a:gd name="connsiteX1" fmla="*/ 4531744 w 6168251"/>
              <a:gd name="connsiteY1" fmla="*/ 0 h 6857999"/>
              <a:gd name="connsiteX2" fmla="*/ 4540769 w 6168251"/>
              <a:gd name="connsiteY2" fmla="*/ 7092 h 6857999"/>
              <a:gd name="connsiteX3" fmla="*/ 6168251 w 6168251"/>
              <a:gd name="connsiteY3" fmla="*/ 3458096 h 6857999"/>
              <a:gd name="connsiteX4" fmla="*/ 4703042 w 6168251"/>
              <a:gd name="connsiteY4" fmla="*/ 6768535 h 6857999"/>
              <a:gd name="connsiteX5" fmla="*/ 4599761 w 6168251"/>
              <a:gd name="connsiteY5" fmla="*/ 6857999 h 6857999"/>
              <a:gd name="connsiteX6" fmla="*/ 0 w 6168251"/>
              <a:gd name="connsiteY6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68251" h="6857999">
                <a:moveTo>
                  <a:pt x="0" y="0"/>
                </a:moveTo>
                <a:lnTo>
                  <a:pt x="4531744" y="0"/>
                </a:lnTo>
                <a:lnTo>
                  <a:pt x="4540769" y="7092"/>
                </a:lnTo>
                <a:cubicBezTo>
                  <a:pt x="5534713" y="827368"/>
                  <a:pt x="6168251" y="2068747"/>
                  <a:pt x="6168251" y="3458096"/>
                </a:cubicBezTo>
                <a:cubicBezTo>
                  <a:pt x="6168251" y="4770259"/>
                  <a:pt x="5603151" y="5950436"/>
                  <a:pt x="4703042" y="6768535"/>
                </a:cubicBezTo>
                <a:lnTo>
                  <a:pt x="4599761" y="6857999"/>
                </a:lnTo>
                <a:lnTo>
                  <a:pt x="0" y="6857999"/>
                </a:lnTo>
                <a:close/>
              </a:path>
            </a:pathLst>
          </a:custGeom>
          <a:gradFill flip="none" rotWithShape="1">
            <a:gsLst>
              <a:gs pos="0">
                <a:srgbClr val="E0F9FC"/>
              </a:gs>
              <a:gs pos="100000">
                <a:srgbClr val="A2F3FC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grpSp>
        <p:nvGrpSpPr>
          <p:cNvPr id="10" name="PA-组合 9"/>
          <p:cNvGrpSpPr/>
          <p:nvPr>
            <p:custDataLst>
              <p:tags r:id="rId2"/>
            </p:custDataLst>
          </p:nvPr>
        </p:nvGrpSpPr>
        <p:grpSpPr>
          <a:xfrm>
            <a:off x="3086563" y="2337307"/>
            <a:ext cx="6018873" cy="3833991"/>
            <a:chOff x="3086563" y="2337307"/>
            <a:chExt cx="6018873" cy="3833991"/>
          </a:xfrm>
        </p:grpSpPr>
        <p:pic>
          <p:nvPicPr>
            <p:cNvPr id="11" name="PA-图片 20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4" cstate="screen"/>
            <a:srcRect/>
            <a:stretch>
              <a:fillRect/>
            </a:stretch>
          </p:blipFill>
          <p:spPr>
            <a:xfrm>
              <a:off x="3086563" y="2337307"/>
              <a:ext cx="6018873" cy="3833991"/>
            </a:xfrm>
            <a:prstGeom prst="rect">
              <a:avLst/>
            </a:prstGeom>
          </p:spPr>
        </p:pic>
        <p:sp>
          <p:nvSpPr>
            <p:cNvPr id="12" name="PA-矩形 3"/>
            <p:cNvSpPr/>
            <p:nvPr>
              <p:custDataLst>
                <p:tags r:id="rId5"/>
              </p:custDataLst>
            </p:nvPr>
          </p:nvSpPr>
          <p:spPr>
            <a:xfrm>
              <a:off x="3915508" y="2677524"/>
              <a:ext cx="4407877" cy="2766672"/>
            </a:xfrm>
            <a:prstGeom prst="rect">
              <a:avLst/>
            </a:prstGeom>
            <a:blipFill>
              <a:blip r:embed="rId6" cstate="screen"/>
              <a:srcRect/>
              <a:stretch>
                <a:fillRect/>
              </a:stretch>
            </a:blipFill>
            <a:ln>
              <a:noFill/>
            </a:ln>
            <a:effectLst>
              <a:outerShdw blurRad="647700" dist="571500" dir="5400000" sx="83000" sy="83000" algn="t" rotWithShape="0">
                <a:srgbClr val="00C5FF">
                  <a:alpha val="53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17" name="Rectangle 27"/>
          <p:cNvSpPr txBox="1"/>
          <p:nvPr/>
        </p:nvSpPr>
        <p:spPr>
          <a:xfrm>
            <a:off x="9146262" y="3114716"/>
            <a:ext cx="2323738" cy="119301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defTabSz="457200">
              <a:lnSpc>
                <a:spcPts val="22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defRPr>
            </a:lvl1pPr>
          </a:lstStyle>
          <a:p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Gentle to have, but not compromise, I want to be in quiet, not strong. The life most of the time.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4338598" y="1357596"/>
            <a:ext cx="407194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Financial management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9" name="Rectangle 27"/>
          <p:cNvSpPr txBox="1"/>
          <p:nvPr/>
        </p:nvSpPr>
        <p:spPr>
          <a:xfrm>
            <a:off x="681174" y="3114716"/>
            <a:ext cx="2323738" cy="119301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defTabSz="457200">
              <a:lnSpc>
                <a:spcPts val="22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defRPr>
            </a:lvl1pPr>
          </a:lstStyle>
          <a:p>
            <a:pPr algn="r"/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Gentle to have, but not compromise, I want to be in quiet, not strong. The life most of the time.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" name="PA-文本框 6"/>
          <p:cNvSpPr txBox="1"/>
          <p:nvPr>
            <p:custDataLst>
              <p:tags r:id="rId7"/>
            </p:custDataLst>
          </p:nvPr>
        </p:nvSpPr>
        <p:spPr>
          <a:xfrm>
            <a:off x="5105636" y="887728"/>
            <a:ext cx="1980029" cy="552074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ctr">
              <a:defRPr sz="2400" spc="300">
                <a:solidFill>
                  <a:schemeClr val="tx1">
                    <a:lumMod val="75000"/>
                    <a:lumOff val="2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defRPr>
            </a:lvl1pPr>
          </a:lstStyle>
          <a:p>
            <a:pPr algn="l">
              <a:lnSpc>
                <a:spcPts val="3500"/>
              </a:lnSpc>
            </a:pPr>
            <a:r>
              <a:rPr lang="zh-CN" altLang="en-US" sz="3200" dirty="0">
                <a:latin typeface="+mn-lt"/>
                <a:ea typeface="+mn-ea"/>
                <a:cs typeface="+mn-ea"/>
                <a:sym typeface="+mn-lt"/>
              </a:rPr>
              <a:t>金融理财</a:t>
            </a:r>
            <a:endParaRPr lang="en-US" sz="3200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14:honeycomb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7" grpId="0"/>
      <p:bldP spid="18" grpId="0"/>
      <p:bldP spid="19" grpId="0"/>
      <p:bldP spid="2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-17416"/>
            <a:ext cx="12201236" cy="6884220"/>
          </a:xfrm>
          <a:prstGeom prst="rect">
            <a:avLst/>
          </a:prstGeom>
          <a:pattFill prst="wdUpDiag">
            <a:fgClr>
              <a:srgbClr val="F7F7F7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PA-任意多边形 5"/>
          <p:cNvSpPr/>
          <p:nvPr>
            <p:custDataLst>
              <p:tags r:id="rId1"/>
            </p:custDataLst>
          </p:nvPr>
        </p:nvSpPr>
        <p:spPr bwMode="auto">
          <a:xfrm rot="4052704">
            <a:off x="6679487" y="1996989"/>
            <a:ext cx="5386572" cy="4471351"/>
          </a:xfrm>
          <a:custGeom>
            <a:avLst/>
            <a:gdLst>
              <a:gd name="T0" fmla="*/ 252 w 1712"/>
              <a:gd name="T1" fmla="*/ 203 h 1411"/>
              <a:gd name="T2" fmla="*/ 1444 w 1712"/>
              <a:gd name="T3" fmla="*/ 415 h 1411"/>
              <a:gd name="T4" fmla="*/ 208 w 1712"/>
              <a:gd name="T5" fmla="*/ 1355 h 1411"/>
              <a:gd name="T6" fmla="*/ 252 w 1712"/>
              <a:gd name="T7" fmla="*/ 203 h 14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12" h="1411">
                <a:moveTo>
                  <a:pt x="252" y="203"/>
                </a:moveTo>
                <a:cubicBezTo>
                  <a:pt x="499" y="0"/>
                  <a:pt x="1176" y="35"/>
                  <a:pt x="1444" y="415"/>
                </a:cubicBezTo>
                <a:cubicBezTo>
                  <a:pt x="1712" y="795"/>
                  <a:pt x="412" y="1411"/>
                  <a:pt x="208" y="1355"/>
                </a:cubicBezTo>
                <a:cubicBezTo>
                  <a:pt x="4" y="1299"/>
                  <a:pt x="0" y="411"/>
                  <a:pt x="252" y="203"/>
                </a:cubicBezTo>
                <a:close/>
              </a:path>
            </a:pathLst>
          </a:custGeom>
          <a:blipFill dpi="0" rotWithShape="0">
            <a:blip r:embed="rId2"/>
            <a:srcRect/>
            <a:stretch>
              <a:fillRect/>
            </a:stretch>
          </a:blip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638958" y="308447"/>
            <a:ext cx="8028899" cy="6664726"/>
            <a:chOff x="174501" y="308447"/>
            <a:chExt cx="8028899" cy="6664726"/>
          </a:xfrm>
        </p:grpSpPr>
        <p:sp>
          <p:nvSpPr>
            <p:cNvPr id="5" name="PA-任意多边形 5"/>
            <p:cNvSpPr/>
            <p:nvPr>
              <p:custDataLst>
                <p:tags r:id="rId3"/>
              </p:custDataLst>
            </p:nvPr>
          </p:nvSpPr>
          <p:spPr bwMode="auto">
            <a:xfrm rot="455945">
              <a:off x="174501" y="308447"/>
              <a:ext cx="8028899" cy="6664726"/>
            </a:xfrm>
            <a:custGeom>
              <a:avLst/>
              <a:gdLst>
                <a:gd name="T0" fmla="*/ 252 w 1712"/>
                <a:gd name="T1" fmla="*/ 203 h 1411"/>
                <a:gd name="T2" fmla="*/ 1444 w 1712"/>
                <a:gd name="T3" fmla="*/ 415 h 1411"/>
                <a:gd name="T4" fmla="*/ 208 w 1712"/>
                <a:gd name="T5" fmla="*/ 1355 h 1411"/>
                <a:gd name="T6" fmla="*/ 252 w 1712"/>
                <a:gd name="T7" fmla="*/ 203 h 1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12" h="1411">
                  <a:moveTo>
                    <a:pt x="252" y="203"/>
                  </a:moveTo>
                  <a:cubicBezTo>
                    <a:pt x="499" y="0"/>
                    <a:pt x="1176" y="35"/>
                    <a:pt x="1444" y="415"/>
                  </a:cubicBezTo>
                  <a:cubicBezTo>
                    <a:pt x="1712" y="795"/>
                    <a:pt x="412" y="1411"/>
                    <a:pt x="208" y="1355"/>
                  </a:cubicBezTo>
                  <a:cubicBezTo>
                    <a:pt x="4" y="1299"/>
                    <a:pt x="0" y="411"/>
                    <a:pt x="252" y="203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E0F9FC"/>
                </a:gs>
                <a:gs pos="100000">
                  <a:srgbClr val="A2F3F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13" name="PA-组合 27"/>
            <p:cNvGrpSpPr/>
            <p:nvPr>
              <p:custDataLst>
                <p:tags r:id="rId4"/>
              </p:custDataLst>
            </p:nvPr>
          </p:nvGrpSpPr>
          <p:grpSpPr>
            <a:xfrm>
              <a:off x="1367910" y="2970802"/>
              <a:ext cx="3629153" cy="1908013"/>
              <a:chOff x="5935066" y="4486172"/>
              <a:chExt cx="3629153" cy="1908013"/>
            </a:xfrm>
          </p:grpSpPr>
          <p:sp>
            <p:nvSpPr>
              <p:cNvPr id="14" name="PA-文本框 6"/>
              <p:cNvSpPr txBox="1"/>
              <p:nvPr>
                <p:custDataLst>
                  <p:tags r:id="rId5"/>
                </p:custDataLst>
              </p:nvPr>
            </p:nvSpPr>
            <p:spPr>
              <a:xfrm>
                <a:off x="5949287" y="4486172"/>
                <a:ext cx="2846100" cy="95103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 algn="ctr">
                  <a:defRPr sz="2400" spc="3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字魂59号-创粗黑" panose="00000500000000000000" pitchFamily="2" charset="-122"/>
                    <a:ea typeface="字魂59号-创粗黑" panose="00000500000000000000" pitchFamily="2" charset="-122"/>
                  </a:defRPr>
                </a:lvl1pPr>
              </a:lstStyle>
              <a:p>
                <a:pPr algn="l">
                  <a:lnSpc>
                    <a:spcPts val="3500"/>
                  </a:lnSpc>
                </a:pPr>
                <a:r>
                  <a:rPr lang="zh-CN" altLang="en-US" sz="3200" dirty="0">
                    <a:latin typeface="+mn-lt"/>
                    <a:ea typeface="+mn-ea"/>
                    <a:cs typeface="+mn-ea"/>
                    <a:sym typeface="+mn-lt"/>
                  </a:rPr>
                  <a:t>金融理财</a:t>
                </a:r>
                <a:endParaRPr lang="en-US" sz="3200" dirty="0">
                  <a:latin typeface="+mn-lt"/>
                  <a:ea typeface="+mn-ea"/>
                  <a:cs typeface="+mn-ea"/>
                  <a:sym typeface="+mn-lt"/>
                </a:endParaRPr>
              </a:p>
              <a:p>
                <a:pPr algn="l">
                  <a:lnSpc>
                    <a:spcPts val="3500"/>
                  </a:lnSpc>
                </a:pPr>
                <a:r>
                  <a:rPr lang="en-US" altLang="zh-CN" dirty="0">
                    <a:latin typeface="+mn-lt"/>
                    <a:ea typeface="+mn-ea"/>
                    <a:cs typeface="+mn-ea"/>
                    <a:sym typeface="+mn-lt"/>
                  </a:rPr>
                  <a:t>MANAGEMENT</a:t>
                </a:r>
                <a:endParaRPr lang="en-US"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" name="PA-文本框 42"/>
              <p:cNvSpPr txBox="1"/>
              <p:nvPr>
                <p:custDataLst>
                  <p:tags r:id="rId6"/>
                </p:custDataLst>
              </p:nvPr>
            </p:nvSpPr>
            <p:spPr>
              <a:xfrm>
                <a:off x="5935066" y="5483295"/>
                <a:ext cx="3629153" cy="91089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 defTabSz="457200">
                  <a:lnSpc>
                    <a:spcPct val="130000"/>
                  </a:lnSpc>
                  <a:defRPr sz="1400">
                    <a:solidFill>
                      <a:schemeClr val="bg1">
                        <a:lumMod val="50000"/>
                      </a:schemeClr>
                    </a:solidFill>
                    <a:latin typeface="Source Han Sans CN Normal" panose="020B0400000000000000" pitchFamily="34" charset="-128"/>
                    <a:ea typeface="Source Han Sans CN Normal" panose="020B0400000000000000" pitchFamily="34" charset="-128"/>
                  </a:defRPr>
                </a:lvl1pPr>
              </a:lstStyle>
              <a:p>
                <a:pPr>
                  <a:lnSpc>
                    <a:spcPts val="2200"/>
                  </a:lnSpc>
                </a:pPr>
                <a:r>
                  <a:rPr lang="en-US" altLang="zh-CN" dirty="0">
                    <a:solidFill>
                      <a:srgbClr val="333333"/>
                    </a:solidFill>
                    <a:latin typeface="+mn-lt"/>
                    <a:ea typeface="+mn-ea"/>
                    <a:cs typeface="+mn-ea"/>
                    <a:sym typeface="+mn-lt"/>
                  </a:rPr>
                  <a:t>Gentle to have, but not compromise, I want to be in quiet, not strong. The life most of the time.</a:t>
                </a:r>
                <a:endParaRPr lang="zh-CN" altLang="en-US" dirty="0">
                  <a:solidFill>
                    <a:srgbClr val="333333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pic>
          <p:nvPicPr>
            <p:cNvPr id="16" name="图形 15"/>
            <p:cNvPicPr>
              <a:picLocks noChangeAspect="1"/>
            </p:cNvPicPr>
            <p:nvPr/>
          </p:nvPicPr>
          <p:blipFill>
            <a:blip r:embed="rId7" cstate="screen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1639505" y="2243515"/>
              <a:ext cx="560392" cy="560392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14:pan dir="u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-17416"/>
            <a:ext cx="12201236" cy="6884220"/>
          </a:xfrm>
          <a:prstGeom prst="rect">
            <a:avLst/>
          </a:prstGeom>
          <a:pattFill prst="wdUpDiag">
            <a:fgClr>
              <a:srgbClr val="F7F7F7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Freeform 5"/>
          <p:cNvSpPr/>
          <p:nvPr/>
        </p:nvSpPr>
        <p:spPr bwMode="auto">
          <a:xfrm>
            <a:off x="-1" y="-12700"/>
            <a:ext cx="8153497" cy="6879504"/>
          </a:xfrm>
          <a:custGeom>
            <a:avLst/>
            <a:gdLst>
              <a:gd name="T0" fmla="*/ 497 w 548"/>
              <a:gd name="T1" fmla="*/ 408 h 461"/>
              <a:gd name="T2" fmla="*/ 415 w 548"/>
              <a:gd name="T3" fmla="*/ 310 h 461"/>
              <a:gd name="T4" fmla="*/ 350 w 548"/>
              <a:gd name="T5" fmla="*/ 236 h 461"/>
              <a:gd name="T6" fmla="*/ 393 w 548"/>
              <a:gd name="T7" fmla="*/ 156 h 461"/>
              <a:gd name="T8" fmla="*/ 520 w 548"/>
              <a:gd name="T9" fmla="*/ 34 h 461"/>
              <a:gd name="T10" fmla="*/ 529 w 548"/>
              <a:gd name="T11" fmla="*/ 0 h 461"/>
              <a:gd name="T12" fmla="*/ 0 w 548"/>
              <a:gd name="T13" fmla="*/ 0 h 461"/>
              <a:gd name="T14" fmla="*/ 0 w 548"/>
              <a:gd name="T15" fmla="*/ 461 h 461"/>
              <a:gd name="T16" fmla="*/ 548 w 548"/>
              <a:gd name="T17" fmla="*/ 461 h 461"/>
              <a:gd name="T18" fmla="*/ 497 w 548"/>
              <a:gd name="T19" fmla="*/ 408 h 4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48" h="461">
                <a:moveTo>
                  <a:pt x="497" y="408"/>
                </a:moveTo>
                <a:cubicBezTo>
                  <a:pt x="476" y="367"/>
                  <a:pt x="457" y="332"/>
                  <a:pt x="415" y="310"/>
                </a:cubicBezTo>
                <a:cubicBezTo>
                  <a:pt x="385" y="295"/>
                  <a:pt x="354" y="275"/>
                  <a:pt x="350" y="236"/>
                </a:cubicBezTo>
                <a:cubicBezTo>
                  <a:pt x="347" y="204"/>
                  <a:pt x="366" y="172"/>
                  <a:pt x="393" y="156"/>
                </a:cubicBezTo>
                <a:cubicBezTo>
                  <a:pt x="444" y="125"/>
                  <a:pt x="498" y="96"/>
                  <a:pt x="520" y="34"/>
                </a:cubicBezTo>
                <a:cubicBezTo>
                  <a:pt x="523" y="26"/>
                  <a:pt x="528" y="12"/>
                  <a:pt x="529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7"/>
                  <a:pt x="0" y="461"/>
                  <a:pt x="0" y="461"/>
                </a:cubicBezTo>
                <a:cubicBezTo>
                  <a:pt x="548" y="461"/>
                  <a:pt x="548" y="461"/>
                  <a:pt x="548" y="461"/>
                </a:cubicBezTo>
                <a:cubicBezTo>
                  <a:pt x="525" y="446"/>
                  <a:pt x="510" y="434"/>
                  <a:pt x="497" y="408"/>
                </a:cubicBezTo>
                <a:close/>
              </a:path>
            </a:pathLst>
          </a:custGeom>
          <a:gradFill flip="none" rotWithShape="1">
            <a:gsLst>
              <a:gs pos="0">
                <a:srgbClr val="E0F9FC"/>
              </a:gs>
              <a:gs pos="100000">
                <a:srgbClr val="A2F3FC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20" name="Rectangle 7"/>
          <p:cNvSpPr>
            <a:spLocks noChangeArrowheads="1"/>
          </p:cNvSpPr>
          <p:nvPr/>
        </p:nvSpPr>
        <p:spPr bwMode="auto">
          <a:xfrm>
            <a:off x="3198064" y="3407248"/>
            <a:ext cx="8280000" cy="45719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3750905" y="2605055"/>
            <a:ext cx="206311" cy="938212"/>
            <a:chOff x="1745505" y="2220491"/>
            <a:chExt cx="154781" cy="703659"/>
          </a:xfrm>
        </p:grpSpPr>
        <p:sp>
          <p:nvSpPr>
            <p:cNvPr id="22" name="Rectangle 6"/>
            <p:cNvSpPr>
              <a:spLocks noChangeArrowheads="1"/>
            </p:cNvSpPr>
            <p:nvPr/>
          </p:nvSpPr>
          <p:spPr bwMode="auto">
            <a:xfrm>
              <a:off x="1814562" y="2220491"/>
              <a:ext cx="16669" cy="626269"/>
            </a:xfrm>
            <a:prstGeom prst="rect">
              <a:avLst/>
            </a:prstGeom>
            <a:gradFill flip="none" rotWithShape="1">
              <a:gsLst>
                <a:gs pos="99000">
                  <a:srgbClr val="5B87E9"/>
                </a:gs>
                <a:gs pos="0">
                  <a:srgbClr val="5ED4F1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zh-CN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sp>
          <p:nvSpPr>
            <p:cNvPr id="23" name="Oval 8"/>
            <p:cNvSpPr>
              <a:spLocks noChangeArrowheads="1"/>
            </p:cNvSpPr>
            <p:nvPr/>
          </p:nvSpPr>
          <p:spPr bwMode="auto">
            <a:xfrm>
              <a:off x="1745505" y="2768178"/>
              <a:ext cx="154781" cy="155972"/>
            </a:xfrm>
            <a:prstGeom prst="ellipse">
              <a:avLst/>
            </a:prstGeom>
            <a:gradFill flip="none" rotWithShape="1">
              <a:gsLst>
                <a:gs pos="99000">
                  <a:srgbClr val="5B87E9"/>
                </a:gs>
                <a:gs pos="0">
                  <a:srgbClr val="5ED4F1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zh-CN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4" name="组合 4"/>
          <p:cNvGrpSpPr/>
          <p:nvPr/>
        </p:nvGrpSpPr>
        <p:grpSpPr>
          <a:xfrm>
            <a:off x="5414325" y="3335306"/>
            <a:ext cx="206311" cy="938213"/>
            <a:chOff x="2993454" y="2768178"/>
            <a:chExt cx="154781" cy="703660"/>
          </a:xfrm>
        </p:grpSpPr>
        <p:sp>
          <p:nvSpPr>
            <p:cNvPr id="25" name="Rectangle 5"/>
            <p:cNvSpPr>
              <a:spLocks noChangeArrowheads="1"/>
            </p:cNvSpPr>
            <p:nvPr/>
          </p:nvSpPr>
          <p:spPr bwMode="auto">
            <a:xfrm>
              <a:off x="3062511" y="2924150"/>
              <a:ext cx="15478" cy="547688"/>
            </a:xfrm>
            <a:prstGeom prst="rect">
              <a:avLst/>
            </a:prstGeom>
            <a:gradFill flip="none" rotWithShape="1">
              <a:gsLst>
                <a:gs pos="99000">
                  <a:srgbClr val="5B87E9"/>
                </a:gs>
                <a:gs pos="0">
                  <a:srgbClr val="5ED4F1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zh-CN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sp>
          <p:nvSpPr>
            <p:cNvPr id="26" name="Oval 14"/>
            <p:cNvSpPr>
              <a:spLocks noChangeArrowheads="1"/>
            </p:cNvSpPr>
            <p:nvPr/>
          </p:nvSpPr>
          <p:spPr bwMode="auto">
            <a:xfrm>
              <a:off x="2993454" y="2768178"/>
              <a:ext cx="154781" cy="155972"/>
            </a:xfrm>
            <a:prstGeom prst="ellipse">
              <a:avLst/>
            </a:prstGeom>
            <a:gradFill flip="none" rotWithShape="1">
              <a:gsLst>
                <a:gs pos="99000">
                  <a:srgbClr val="5B87E9"/>
                </a:gs>
                <a:gs pos="0">
                  <a:srgbClr val="5ED4F1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zh-CN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7" name="组合 6"/>
          <p:cNvGrpSpPr/>
          <p:nvPr/>
        </p:nvGrpSpPr>
        <p:grpSpPr>
          <a:xfrm>
            <a:off x="6842397" y="2605055"/>
            <a:ext cx="207899" cy="938212"/>
            <a:chOff x="4064842" y="2220491"/>
            <a:chExt cx="155972" cy="703659"/>
          </a:xfrm>
        </p:grpSpPr>
        <p:sp>
          <p:nvSpPr>
            <p:cNvPr id="28" name="Rectangle 17"/>
            <p:cNvSpPr>
              <a:spLocks noChangeArrowheads="1"/>
            </p:cNvSpPr>
            <p:nvPr/>
          </p:nvSpPr>
          <p:spPr bwMode="auto">
            <a:xfrm>
              <a:off x="4135089" y="2220491"/>
              <a:ext cx="15478" cy="626269"/>
            </a:xfrm>
            <a:prstGeom prst="rect">
              <a:avLst/>
            </a:prstGeom>
            <a:gradFill flip="none" rotWithShape="1">
              <a:gsLst>
                <a:gs pos="99000">
                  <a:srgbClr val="5B87E9"/>
                </a:gs>
                <a:gs pos="0">
                  <a:srgbClr val="5ED4F1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zh-CN">
                <a:cs typeface="+mn-ea"/>
                <a:sym typeface="+mn-lt"/>
              </a:endParaRPr>
            </a:p>
          </p:txBody>
        </p:sp>
        <p:sp>
          <p:nvSpPr>
            <p:cNvPr id="29" name="Oval 18"/>
            <p:cNvSpPr>
              <a:spLocks noChangeArrowheads="1"/>
            </p:cNvSpPr>
            <p:nvPr/>
          </p:nvSpPr>
          <p:spPr bwMode="auto">
            <a:xfrm>
              <a:off x="4064842" y="2768178"/>
              <a:ext cx="155972" cy="155972"/>
            </a:xfrm>
            <a:prstGeom prst="ellipse">
              <a:avLst/>
            </a:prstGeom>
            <a:gradFill flip="none" rotWithShape="1">
              <a:gsLst>
                <a:gs pos="99000">
                  <a:srgbClr val="5B87E9"/>
                </a:gs>
                <a:gs pos="0">
                  <a:srgbClr val="5ED4F1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zh-CN">
                <a:cs typeface="+mn-ea"/>
                <a:sym typeface="+mn-lt"/>
              </a:endParaRPr>
            </a:p>
          </p:txBody>
        </p:sp>
      </p:grpSp>
      <p:grpSp>
        <p:nvGrpSpPr>
          <p:cNvPr id="30" name="组合 8"/>
          <p:cNvGrpSpPr/>
          <p:nvPr/>
        </p:nvGrpSpPr>
        <p:grpSpPr>
          <a:xfrm>
            <a:off x="8345197" y="3335306"/>
            <a:ext cx="207899" cy="938213"/>
            <a:chOff x="5192289" y="2768178"/>
            <a:chExt cx="155972" cy="703660"/>
          </a:xfrm>
        </p:grpSpPr>
        <p:sp>
          <p:nvSpPr>
            <p:cNvPr id="31" name="Rectangle 16"/>
            <p:cNvSpPr>
              <a:spLocks noChangeArrowheads="1"/>
            </p:cNvSpPr>
            <p:nvPr/>
          </p:nvSpPr>
          <p:spPr bwMode="auto">
            <a:xfrm>
              <a:off x="5262536" y="2924150"/>
              <a:ext cx="15478" cy="547688"/>
            </a:xfrm>
            <a:prstGeom prst="rect">
              <a:avLst/>
            </a:prstGeom>
            <a:gradFill flip="none" rotWithShape="1">
              <a:gsLst>
                <a:gs pos="99000">
                  <a:srgbClr val="5B87E9"/>
                </a:gs>
                <a:gs pos="0">
                  <a:srgbClr val="5ED4F1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zh-CN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sp>
          <p:nvSpPr>
            <p:cNvPr id="32" name="Oval 19"/>
            <p:cNvSpPr>
              <a:spLocks noChangeArrowheads="1"/>
            </p:cNvSpPr>
            <p:nvPr/>
          </p:nvSpPr>
          <p:spPr bwMode="auto">
            <a:xfrm>
              <a:off x="5192289" y="2768178"/>
              <a:ext cx="155972" cy="155972"/>
            </a:xfrm>
            <a:prstGeom prst="ellipse">
              <a:avLst/>
            </a:prstGeom>
            <a:gradFill flip="none" rotWithShape="1">
              <a:gsLst>
                <a:gs pos="99000">
                  <a:srgbClr val="5B87E9"/>
                </a:gs>
                <a:gs pos="0">
                  <a:srgbClr val="5ED4F1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zh-CN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3" name="组合 10"/>
          <p:cNvGrpSpPr/>
          <p:nvPr/>
        </p:nvGrpSpPr>
        <p:grpSpPr>
          <a:xfrm>
            <a:off x="9781375" y="2605055"/>
            <a:ext cx="207899" cy="938212"/>
            <a:chOff x="6269755" y="2220491"/>
            <a:chExt cx="155972" cy="703659"/>
          </a:xfrm>
        </p:grpSpPr>
        <p:sp>
          <p:nvSpPr>
            <p:cNvPr id="34" name="Rectangle 267"/>
            <p:cNvSpPr>
              <a:spLocks noChangeArrowheads="1"/>
            </p:cNvSpPr>
            <p:nvPr/>
          </p:nvSpPr>
          <p:spPr bwMode="auto">
            <a:xfrm>
              <a:off x="6340002" y="2220491"/>
              <a:ext cx="15478" cy="626269"/>
            </a:xfrm>
            <a:prstGeom prst="rect">
              <a:avLst/>
            </a:prstGeom>
            <a:gradFill flip="none" rotWithShape="1">
              <a:gsLst>
                <a:gs pos="99000">
                  <a:srgbClr val="5B87E9"/>
                </a:gs>
                <a:gs pos="0">
                  <a:srgbClr val="5ED4F1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zh-CN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sp>
          <p:nvSpPr>
            <p:cNvPr id="35" name="Oval 268"/>
            <p:cNvSpPr>
              <a:spLocks noChangeArrowheads="1"/>
            </p:cNvSpPr>
            <p:nvPr/>
          </p:nvSpPr>
          <p:spPr bwMode="auto">
            <a:xfrm>
              <a:off x="6269755" y="2768178"/>
              <a:ext cx="155972" cy="155972"/>
            </a:xfrm>
            <a:prstGeom prst="ellipse">
              <a:avLst/>
            </a:prstGeom>
            <a:gradFill flip="none" rotWithShape="1">
              <a:gsLst>
                <a:gs pos="99000">
                  <a:srgbClr val="5B87E9"/>
                </a:gs>
                <a:gs pos="0">
                  <a:srgbClr val="5ED4F1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zh-CN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9" name="组合 3"/>
          <p:cNvGrpSpPr/>
          <p:nvPr/>
        </p:nvGrpSpPr>
        <p:grpSpPr>
          <a:xfrm>
            <a:off x="3543008" y="2292317"/>
            <a:ext cx="622108" cy="625475"/>
            <a:chOff x="1589533" y="1985937"/>
            <a:chExt cx="466725" cy="469106"/>
          </a:xfrm>
        </p:grpSpPr>
        <p:sp>
          <p:nvSpPr>
            <p:cNvPr id="40" name="Oval 13"/>
            <p:cNvSpPr>
              <a:spLocks noChangeArrowheads="1"/>
            </p:cNvSpPr>
            <p:nvPr/>
          </p:nvSpPr>
          <p:spPr bwMode="auto">
            <a:xfrm>
              <a:off x="1589533" y="1985937"/>
              <a:ext cx="466725" cy="469106"/>
            </a:xfrm>
            <a:prstGeom prst="ellipse">
              <a:avLst/>
            </a:prstGeom>
            <a:gradFill flip="none" rotWithShape="1">
              <a:gsLst>
                <a:gs pos="99000">
                  <a:srgbClr val="5B87E9"/>
                </a:gs>
                <a:gs pos="0">
                  <a:srgbClr val="5ED4F1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zh-CN" b="1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sp>
          <p:nvSpPr>
            <p:cNvPr id="41" name="Rectangle 33"/>
            <p:cNvSpPr>
              <a:spLocks noChangeArrowheads="1"/>
            </p:cNvSpPr>
            <p:nvPr/>
          </p:nvSpPr>
          <p:spPr bwMode="auto">
            <a:xfrm>
              <a:off x="1700044" y="2045644"/>
              <a:ext cx="262370" cy="34612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r>
                <a:rPr lang="id-ID" b="1" dirty="0">
                  <a:solidFill>
                    <a:schemeClr val="lt1"/>
                  </a:solidFill>
                  <a:cs typeface="+mn-ea"/>
                  <a:sym typeface="+mn-lt"/>
                </a:rPr>
                <a:t>1</a:t>
              </a:r>
              <a:endParaRPr lang="en-US" altLang="zh-CN" b="1" dirty="0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2" name="组合 7"/>
          <p:cNvGrpSpPr/>
          <p:nvPr/>
        </p:nvGrpSpPr>
        <p:grpSpPr>
          <a:xfrm>
            <a:off x="6636089" y="2292316"/>
            <a:ext cx="622108" cy="625474"/>
            <a:chOff x="3910061" y="1985937"/>
            <a:chExt cx="466725" cy="469106"/>
          </a:xfrm>
        </p:grpSpPr>
        <p:sp>
          <p:nvSpPr>
            <p:cNvPr id="43" name="Oval 20"/>
            <p:cNvSpPr>
              <a:spLocks noChangeArrowheads="1"/>
            </p:cNvSpPr>
            <p:nvPr/>
          </p:nvSpPr>
          <p:spPr bwMode="auto">
            <a:xfrm>
              <a:off x="3910061" y="1985937"/>
              <a:ext cx="466725" cy="469106"/>
            </a:xfrm>
            <a:prstGeom prst="ellipse">
              <a:avLst/>
            </a:prstGeom>
            <a:gradFill flip="none" rotWithShape="1">
              <a:gsLst>
                <a:gs pos="99000">
                  <a:srgbClr val="5B87E9"/>
                </a:gs>
                <a:gs pos="0">
                  <a:srgbClr val="5ED4F1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zh-CN" b="1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sp>
          <p:nvSpPr>
            <p:cNvPr id="44" name="Rectangle 34"/>
            <p:cNvSpPr>
              <a:spLocks noChangeArrowheads="1"/>
            </p:cNvSpPr>
            <p:nvPr/>
          </p:nvSpPr>
          <p:spPr bwMode="auto">
            <a:xfrm>
              <a:off x="4018355" y="2037761"/>
              <a:ext cx="262370" cy="34613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r>
                <a:rPr lang="id-ID" b="1" dirty="0">
                  <a:solidFill>
                    <a:schemeClr val="lt1"/>
                  </a:solidFill>
                  <a:cs typeface="+mn-ea"/>
                  <a:sym typeface="+mn-lt"/>
                </a:rPr>
                <a:t>3</a:t>
              </a:r>
              <a:endParaRPr lang="en-US" altLang="zh-CN" b="1" dirty="0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5" name="组合 11"/>
          <p:cNvGrpSpPr/>
          <p:nvPr/>
        </p:nvGrpSpPr>
        <p:grpSpPr>
          <a:xfrm>
            <a:off x="9575066" y="2292317"/>
            <a:ext cx="622108" cy="625475"/>
            <a:chOff x="6114974" y="1985937"/>
            <a:chExt cx="466725" cy="469106"/>
          </a:xfrm>
        </p:grpSpPr>
        <p:sp>
          <p:nvSpPr>
            <p:cNvPr id="46" name="Oval 269"/>
            <p:cNvSpPr>
              <a:spLocks noChangeArrowheads="1"/>
            </p:cNvSpPr>
            <p:nvPr/>
          </p:nvSpPr>
          <p:spPr bwMode="auto">
            <a:xfrm>
              <a:off x="6114974" y="1985937"/>
              <a:ext cx="466725" cy="469106"/>
            </a:xfrm>
            <a:prstGeom prst="ellipse">
              <a:avLst/>
            </a:prstGeom>
            <a:gradFill flip="none" rotWithShape="1">
              <a:gsLst>
                <a:gs pos="99000">
                  <a:srgbClr val="5B87E9"/>
                </a:gs>
                <a:gs pos="0">
                  <a:srgbClr val="5ED4F1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zh-CN" b="1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sp>
          <p:nvSpPr>
            <p:cNvPr id="47" name="Rectangle 35"/>
            <p:cNvSpPr>
              <a:spLocks noChangeArrowheads="1"/>
            </p:cNvSpPr>
            <p:nvPr/>
          </p:nvSpPr>
          <p:spPr bwMode="auto">
            <a:xfrm>
              <a:off x="6224293" y="2037760"/>
              <a:ext cx="262370" cy="35401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r>
                <a:rPr lang="id-ID" b="1" dirty="0">
                  <a:solidFill>
                    <a:schemeClr val="lt1"/>
                  </a:solidFill>
                  <a:cs typeface="+mn-ea"/>
                  <a:sym typeface="+mn-lt"/>
                </a:rPr>
                <a:t>5</a:t>
              </a:r>
              <a:endParaRPr lang="en-US" altLang="zh-CN" b="1" dirty="0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8" name="组合 5"/>
          <p:cNvGrpSpPr/>
          <p:nvPr/>
        </p:nvGrpSpPr>
        <p:grpSpPr>
          <a:xfrm>
            <a:off x="5206427" y="3960781"/>
            <a:ext cx="622108" cy="625474"/>
            <a:chOff x="2837483" y="3237285"/>
            <a:chExt cx="466725" cy="469106"/>
          </a:xfrm>
        </p:grpSpPr>
        <p:sp>
          <p:nvSpPr>
            <p:cNvPr id="49" name="Oval 15"/>
            <p:cNvSpPr>
              <a:spLocks noChangeArrowheads="1"/>
            </p:cNvSpPr>
            <p:nvPr/>
          </p:nvSpPr>
          <p:spPr bwMode="auto">
            <a:xfrm>
              <a:off x="2837483" y="3237285"/>
              <a:ext cx="466725" cy="469106"/>
            </a:xfrm>
            <a:prstGeom prst="ellipse">
              <a:avLst/>
            </a:prstGeom>
            <a:gradFill flip="none" rotWithShape="1">
              <a:gsLst>
                <a:gs pos="99000">
                  <a:srgbClr val="5B87E9"/>
                </a:gs>
                <a:gs pos="0">
                  <a:srgbClr val="5ED4F1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zh-CN" b="1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sp>
          <p:nvSpPr>
            <p:cNvPr id="50" name="Rectangle 37"/>
            <p:cNvSpPr>
              <a:spLocks noChangeArrowheads="1"/>
            </p:cNvSpPr>
            <p:nvPr/>
          </p:nvSpPr>
          <p:spPr bwMode="auto">
            <a:xfrm>
              <a:off x="2933079" y="3291243"/>
              <a:ext cx="262370" cy="34613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r>
                <a:rPr lang="id-ID" b="1" dirty="0">
                  <a:solidFill>
                    <a:schemeClr val="lt1"/>
                  </a:solidFill>
                  <a:cs typeface="+mn-ea"/>
                  <a:sym typeface="+mn-lt"/>
                </a:rPr>
                <a:t>2</a:t>
              </a:r>
              <a:endParaRPr lang="en-US" altLang="zh-CN" b="1" dirty="0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1" name="组合 9"/>
          <p:cNvGrpSpPr/>
          <p:nvPr/>
        </p:nvGrpSpPr>
        <p:grpSpPr>
          <a:xfrm>
            <a:off x="8138889" y="3960782"/>
            <a:ext cx="622108" cy="625474"/>
            <a:chOff x="5037508" y="3237285"/>
            <a:chExt cx="466725" cy="469106"/>
          </a:xfrm>
        </p:grpSpPr>
        <p:sp>
          <p:nvSpPr>
            <p:cNvPr id="52" name="Oval 20"/>
            <p:cNvSpPr>
              <a:spLocks noChangeArrowheads="1"/>
            </p:cNvSpPr>
            <p:nvPr/>
          </p:nvSpPr>
          <p:spPr bwMode="auto">
            <a:xfrm>
              <a:off x="5037508" y="3237285"/>
              <a:ext cx="466725" cy="469106"/>
            </a:xfrm>
            <a:prstGeom prst="ellipse">
              <a:avLst/>
            </a:prstGeom>
            <a:gradFill flip="none" rotWithShape="1">
              <a:gsLst>
                <a:gs pos="99000">
                  <a:srgbClr val="5B87E9"/>
                </a:gs>
                <a:gs pos="0">
                  <a:srgbClr val="5ED4F1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zh-CN" b="1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sp>
          <p:nvSpPr>
            <p:cNvPr id="53" name="Rectangle 38"/>
            <p:cNvSpPr>
              <a:spLocks noChangeArrowheads="1"/>
            </p:cNvSpPr>
            <p:nvPr/>
          </p:nvSpPr>
          <p:spPr bwMode="auto">
            <a:xfrm>
              <a:off x="5141750" y="3280275"/>
              <a:ext cx="262370" cy="34613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r>
                <a:rPr lang="id-ID" b="1" dirty="0">
                  <a:solidFill>
                    <a:schemeClr val="lt1"/>
                  </a:solidFill>
                  <a:cs typeface="+mn-ea"/>
                  <a:sym typeface="+mn-lt"/>
                </a:rPr>
                <a:t>4</a:t>
              </a:r>
              <a:endParaRPr lang="en-US" altLang="zh-CN" b="1" dirty="0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70" name="文本框 69"/>
          <p:cNvSpPr txBox="1"/>
          <p:nvPr/>
        </p:nvSpPr>
        <p:spPr>
          <a:xfrm>
            <a:off x="3106488" y="1135250"/>
            <a:ext cx="1569660" cy="46166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5400" spc="300">
                <a:solidFill>
                  <a:schemeClr val="tx1">
                    <a:lumMod val="75000"/>
                    <a:lumOff val="2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defRPr>
            </a:lvl1pPr>
          </a:lstStyle>
          <a:p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输入标题</a:t>
            </a:r>
            <a:endParaRPr lang="ko-KR" altLang="en-US" sz="24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2347683" y="1474209"/>
            <a:ext cx="2858744" cy="630044"/>
          </a:xfrm>
          <a:prstGeom prst="rect">
            <a:avLst/>
          </a:prstGeom>
          <a:noFill/>
          <a:ln w="0">
            <a:noFill/>
          </a:ln>
        </p:spPr>
        <p:txBody>
          <a:bodyPr vert="horz" wrap="square" lIns="89535" tIns="46355" rIns="89535" bIns="46355" numCol="1" anchor="t">
            <a:spAutoFit/>
          </a:bodyPr>
          <a:lstStyle>
            <a:defPPr>
              <a:defRPr lang="zh-CN"/>
            </a:defPPr>
            <a:lvl1pPr>
              <a:lnSpc>
                <a:spcPts val="2200"/>
              </a:lnSpc>
              <a:defRPr sz="1400">
                <a:solidFill>
                  <a:srgbClr val="333333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defRPr>
            </a:lvl1pPr>
          </a:lstStyle>
          <a:p>
            <a:pPr algn="ctr"/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I'm just a sunflower, waiting for belong to me only sunshine.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73" name="图片 7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H="1">
            <a:off x="510140" y="4133784"/>
            <a:ext cx="3861717" cy="2232803"/>
          </a:xfrm>
          <a:prstGeom prst="rect">
            <a:avLst/>
          </a:prstGeom>
        </p:spPr>
      </p:pic>
      <p:sp>
        <p:nvSpPr>
          <p:cNvPr id="74" name="文本框 73"/>
          <p:cNvSpPr txBox="1"/>
          <p:nvPr/>
        </p:nvSpPr>
        <p:spPr>
          <a:xfrm>
            <a:off x="4836092" y="4655063"/>
            <a:ext cx="1569660" cy="46166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5400" spc="300">
                <a:solidFill>
                  <a:schemeClr val="tx1">
                    <a:lumMod val="75000"/>
                    <a:lumOff val="2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defRPr>
            </a:lvl1pPr>
          </a:lstStyle>
          <a:p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输入标题</a:t>
            </a:r>
            <a:endParaRPr lang="ko-KR" altLang="en-US" sz="24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5" name="文本框 74"/>
          <p:cNvSpPr txBox="1"/>
          <p:nvPr/>
        </p:nvSpPr>
        <p:spPr>
          <a:xfrm>
            <a:off x="4077287" y="4994022"/>
            <a:ext cx="2858744" cy="630044"/>
          </a:xfrm>
          <a:prstGeom prst="rect">
            <a:avLst/>
          </a:prstGeom>
          <a:noFill/>
          <a:ln w="0">
            <a:noFill/>
          </a:ln>
        </p:spPr>
        <p:txBody>
          <a:bodyPr vert="horz" wrap="square" lIns="89535" tIns="46355" rIns="89535" bIns="46355" numCol="1" anchor="t">
            <a:spAutoFit/>
          </a:bodyPr>
          <a:lstStyle>
            <a:defPPr>
              <a:defRPr lang="zh-CN"/>
            </a:defPPr>
            <a:lvl1pPr>
              <a:lnSpc>
                <a:spcPts val="2200"/>
              </a:lnSpc>
              <a:defRPr sz="1400">
                <a:solidFill>
                  <a:srgbClr val="333333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defRPr>
            </a:lvl1pPr>
          </a:lstStyle>
          <a:p>
            <a:pPr algn="ctr"/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I'm just a sunflower, waiting for belong to me only sunshine.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6" name="文本框 75"/>
          <p:cNvSpPr txBox="1"/>
          <p:nvPr/>
        </p:nvSpPr>
        <p:spPr>
          <a:xfrm>
            <a:off x="6177897" y="1156165"/>
            <a:ext cx="1569660" cy="46166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5400" spc="300">
                <a:solidFill>
                  <a:schemeClr val="tx1">
                    <a:lumMod val="75000"/>
                    <a:lumOff val="2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defRPr>
            </a:lvl1pPr>
          </a:lstStyle>
          <a:p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输入标题</a:t>
            </a:r>
            <a:endParaRPr lang="ko-KR" altLang="en-US" sz="24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7" name="文本框 76"/>
          <p:cNvSpPr txBox="1"/>
          <p:nvPr/>
        </p:nvSpPr>
        <p:spPr>
          <a:xfrm>
            <a:off x="5419092" y="1495124"/>
            <a:ext cx="2858744" cy="630044"/>
          </a:xfrm>
          <a:prstGeom prst="rect">
            <a:avLst/>
          </a:prstGeom>
          <a:noFill/>
          <a:ln w="0">
            <a:noFill/>
          </a:ln>
        </p:spPr>
        <p:txBody>
          <a:bodyPr vert="horz" wrap="square" lIns="89535" tIns="46355" rIns="89535" bIns="46355" numCol="1" anchor="t">
            <a:spAutoFit/>
          </a:bodyPr>
          <a:lstStyle>
            <a:defPPr>
              <a:defRPr lang="zh-CN"/>
            </a:defPPr>
            <a:lvl1pPr>
              <a:lnSpc>
                <a:spcPts val="2200"/>
              </a:lnSpc>
              <a:defRPr sz="1400">
                <a:solidFill>
                  <a:srgbClr val="333333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defRPr>
            </a:lvl1pPr>
          </a:lstStyle>
          <a:p>
            <a:pPr algn="ctr"/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I'm just a sunflower, waiting for belong to me only sunshine.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8" name="文本框 77"/>
          <p:cNvSpPr txBox="1"/>
          <p:nvPr/>
        </p:nvSpPr>
        <p:spPr>
          <a:xfrm>
            <a:off x="7674630" y="4649087"/>
            <a:ext cx="1569660" cy="46166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5400" spc="300">
                <a:solidFill>
                  <a:schemeClr val="tx1">
                    <a:lumMod val="75000"/>
                    <a:lumOff val="2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defRPr>
            </a:lvl1pPr>
          </a:lstStyle>
          <a:p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输入标题</a:t>
            </a:r>
            <a:endParaRPr lang="ko-KR" altLang="en-US" sz="24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9" name="文本框 78"/>
          <p:cNvSpPr txBox="1"/>
          <p:nvPr/>
        </p:nvSpPr>
        <p:spPr>
          <a:xfrm>
            <a:off x="6915825" y="4988046"/>
            <a:ext cx="2858744" cy="630044"/>
          </a:xfrm>
          <a:prstGeom prst="rect">
            <a:avLst/>
          </a:prstGeom>
          <a:noFill/>
          <a:ln w="0">
            <a:noFill/>
          </a:ln>
        </p:spPr>
        <p:txBody>
          <a:bodyPr vert="horz" wrap="square" lIns="89535" tIns="46355" rIns="89535" bIns="46355" numCol="1" anchor="t">
            <a:spAutoFit/>
          </a:bodyPr>
          <a:lstStyle>
            <a:defPPr>
              <a:defRPr lang="zh-CN"/>
            </a:defPPr>
            <a:lvl1pPr>
              <a:lnSpc>
                <a:spcPts val="2200"/>
              </a:lnSpc>
              <a:defRPr sz="1400">
                <a:solidFill>
                  <a:srgbClr val="333333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defRPr>
            </a:lvl1pPr>
          </a:lstStyle>
          <a:p>
            <a:pPr algn="ctr"/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I'm just a sunflower, waiting for belong to me only sunshine.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0" name="文本框 79"/>
          <p:cNvSpPr txBox="1"/>
          <p:nvPr/>
        </p:nvSpPr>
        <p:spPr>
          <a:xfrm>
            <a:off x="9104002" y="1160028"/>
            <a:ext cx="1569660" cy="46166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5400" spc="300">
                <a:solidFill>
                  <a:schemeClr val="tx1">
                    <a:lumMod val="75000"/>
                    <a:lumOff val="2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defRPr>
            </a:lvl1pPr>
          </a:lstStyle>
          <a:p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输入标题</a:t>
            </a:r>
            <a:endParaRPr lang="ko-KR" altLang="en-US" sz="24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1" name="文本框 80"/>
          <p:cNvSpPr txBox="1"/>
          <p:nvPr/>
        </p:nvSpPr>
        <p:spPr>
          <a:xfrm>
            <a:off x="8345197" y="1498987"/>
            <a:ext cx="2858744" cy="630044"/>
          </a:xfrm>
          <a:prstGeom prst="rect">
            <a:avLst/>
          </a:prstGeom>
          <a:noFill/>
          <a:ln w="0">
            <a:noFill/>
          </a:ln>
        </p:spPr>
        <p:txBody>
          <a:bodyPr vert="horz" wrap="square" lIns="89535" tIns="46355" rIns="89535" bIns="46355" numCol="1" anchor="t">
            <a:spAutoFit/>
          </a:bodyPr>
          <a:lstStyle>
            <a:defPPr>
              <a:defRPr lang="zh-CN"/>
            </a:defPPr>
            <a:lvl1pPr>
              <a:lnSpc>
                <a:spcPts val="2200"/>
              </a:lnSpc>
              <a:defRPr sz="1400">
                <a:solidFill>
                  <a:srgbClr val="333333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defRPr>
            </a:lvl1pPr>
          </a:lstStyle>
          <a:p>
            <a:pPr algn="ctr"/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I'm just a sunflower, waiting for belong to me only sunshine.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14:doors dir="ver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6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3" presetClass="entr" presetSubtype="28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3" presetClass="entr" presetSubtype="28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3" presetClass="entr" presetSubtype="28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3" presetClass="entr" presetSubtype="288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3" presetClass="entr" presetSubtype="288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0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7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7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7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7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7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7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7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7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0" grpId="0" animBg="1"/>
      <p:bldP spid="70" grpId="0"/>
      <p:bldP spid="71" grpId="0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>
            <a:off x="800770" y="6652718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prstClr val="black"/>
                </a:solidFill>
                <a:cs typeface="+mn-ea"/>
                <a:sym typeface="+mn-lt"/>
                <a:hlinkClick r:id="rId1"/>
              </a:rPr>
              <a:t>行</a:t>
            </a:r>
            <a:r>
              <a:rPr lang="zh-CN" altLang="en-US" sz="100" dirty="0" smtClean="0">
                <a:solidFill>
                  <a:prstClr val="black"/>
                </a:solidFill>
                <a:cs typeface="+mn-ea"/>
                <a:sym typeface="+mn-lt"/>
                <a:hlinkClick r:id="rId1"/>
              </a:rPr>
              <a:t>业</a:t>
            </a:r>
            <a:r>
              <a:rPr lang="en-US" altLang="zh-CN" sz="100" dirty="0" smtClean="0">
                <a:solidFill>
                  <a:prstClr val="black"/>
                </a:solidFill>
                <a:cs typeface="+mn-ea"/>
                <a:sym typeface="+mn-lt"/>
                <a:hlinkClick r:id="rId1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cs typeface="+mn-ea"/>
                <a:sym typeface="+mn-lt"/>
                <a:hlinkClick r:id="rId1"/>
              </a:rPr>
              <a:t>模板</a:t>
            </a:r>
            <a:r>
              <a:rPr lang="en-US" altLang="zh-CN" sz="100" dirty="0">
                <a:solidFill>
                  <a:prstClr val="black"/>
                </a:solidFill>
                <a:cs typeface="+mn-ea"/>
                <a:sym typeface="+mn-lt"/>
              </a:rPr>
              <a:t>http://www.1ppt.com/hangye/</a:t>
            </a:r>
            <a:endParaRPr lang="en-US" altLang="zh-CN" sz="100" dirty="0" smtClean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" y="-17416"/>
            <a:ext cx="12201236" cy="6884220"/>
          </a:xfrm>
          <a:prstGeom prst="rect">
            <a:avLst/>
          </a:prstGeom>
          <a:pattFill prst="wdUpDiag">
            <a:fgClr>
              <a:srgbClr val="F7F7F7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9" name="波形 1"/>
          <p:cNvSpPr/>
          <p:nvPr/>
        </p:nvSpPr>
        <p:spPr>
          <a:xfrm>
            <a:off x="0" y="3086225"/>
            <a:ext cx="12284219" cy="4942500"/>
          </a:xfrm>
          <a:custGeom>
            <a:avLst/>
            <a:gdLst>
              <a:gd name="connsiteX0" fmla="*/ 0 w 9962108"/>
              <a:gd name="connsiteY0" fmla="*/ 1878583 h 10937254"/>
              <a:gd name="connsiteX1" fmla="*/ 9962108 w 9962108"/>
              <a:gd name="connsiteY1" fmla="*/ 1878583 h 10937254"/>
              <a:gd name="connsiteX2" fmla="*/ 9962108 w 9962108"/>
              <a:gd name="connsiteY2" fmla="*/ 9058671 h 10937254"/>
              <a:gd name="connsiteX3" fmla="*/ 0 w 9962108"/>
              <a:gd name="connsiteY3" fmla="*/ 9058671 h 10937254"/>
              <a:gd name="connsiteX4" fmla="*/ 0 w 9962108"/>
              <a:gd name="connsiteY4" fmla="*/ 1878583 h 10937254"/>
              <a:gd name="connsiteX0-1" fmla="*/ 0 w 9986438"/>
              <a:gd name="connsiteY0-2" fmla="*/ 1849870 h 10479744"/>
              <a:gd name="connsiteX1-3" fmla="*/ 9986438 w 9986438"/>
              <a:gd name="connsiteY1-4" fmla="*/ 1491989 h 10479744"/>
              <a:gd name="connsiteX2-5" fmla="*/ 9986438 w 9986438"/>
              <a:gd name="connsiteY2-6" fmla="*/ 8672077 h 10479744"/>
              <a:gd name="connsiteX3-7" fmla="*/ 24330 w 9986438"/>
              <a:gd name="connsiteY3-8" fmla="*/ 8672077 h 10479744"/>
              <a:gd name="connsiteX4-9" fmla="*/ 0 w 9986438"/>
              <a:gd name="connsiteY4-10" fmla="*/ 1849870 h 10479744"/>
              <a:gd name="connsiteX0-11" fmla="*/ 0 w 9986438"/>
              <a:gd name="connsiteY0-12" fmla="*/ 1106527 h 9736401"/>
              <a:gd name="connsiteX1-13" fmla="*/ 9986438 w 9986438"/>
              <a:gd name="connsiteY1-14" fmla="*/ 748646 h 9736401"/>
              <a:gd name="connsiteX2-15" fmla="*/ 9986438 w 9986438"/>
              <a:gd name="connsiteY2-16" fmla="*/ 7928734 h 9736401"/>
              <a:gd name="connsiteX3-17" fmla="*/ 24330 w 9986438"/>
              <a:gd name="connsiteY3-18" fmla="*/ 7928734 h 9736401"/>
              <a:gd name="connsiteX4-19" fmla="*/ 0 w 9986438"/>
              <a:gd name="connsiteY4-20" fmla="*/ 1106527 h 9736401"/>
              <a:gd name="connsiteX0-21" fmla="*/ 0 w 9986438"/>
              <a:gd name="connsiteY0-22" fmla="*/ 1079058 h 9708932"/>
              <a:gd name="connsiteX1-23" fmla="*/ 9986438 w 9986438"/>
              <a:gd name="connsiteY1-24" fmla="*/ 721177 h 9708932"/>
              <a:gd name="connsiteX2-25" fmla="*/ 9986438 w 9986438"/>
              <a:gd name="connsiteY2-26" fmla="*/ 7901265 h 9708932"/>
              <a:gd name="connsiteX3-27" fmla="*/ 24330 w 9986438"/>
              <a:gd name="connsiteY3-28" fmla="*/ 7901265 h 9708932"/>
              <a:gd name="connsiteX4-29" fmla="*/ 0 w 9986438"/>
              <a:gd name="connsiteY4-30" fmla="*/ 1079058 h 9708932"/>
              <a:gd name="connsiteX0-31" fmla="*/ 0 w 9986438"/>
              <a:gd name="connsiteY0-32" fmla="*/ 1079058 h 7901265"/>
              <a:gd name="connsiteX1-33" fmla="*/ 9986438 w 9986438"/>
              <a:gd name="connsiteY1-34" fmla="*/ 721177 h 7901265"/>
              <a:gd name="connsiteX2-35" fmla="*/ 9970951 w 9986438"/>
              <a:gd name="connsiteY2-36" fmla="*/ 5424765 h 7901265"/>
              <a:gd name="connsiteX3-37" fmla="*/ 24330 w 9986438"/>
              <a:gd name="connsiteY3-38" fmla="*/ 7901265 h 7901265"/>
              <a:gd name="connsiteX4-39" fmla="*/ 0 w 9986438"/>
              <a:gd name="connsiteY4-40" fmla="*/ 1079058 h 7901265"/>
              <a:gd name="connsiteX0-41" fmla="*/ 0 w 9986438"/>
              <a:gd name="connsiteY0-42" fmla="*/ 1079058 h 7300827"/>
              <a:gd name="connsiteX1-43" fmla="*/ 9986438 w 9986438"/>
              <a:gd name="connsiteY1-44" fmla="*/ 721177 h 7300827"/>
              <a:gd name="connsiteX2-45" fmla="*/ 9970951 w 9986438"/>
              <a:gd name="connsiteY2-46" fmla="*/ 5424765 h 7300827"/>
              <a:gd name="connsiteX3-47" fmla="*/ 8843 w 9986438"/>
              <a:gd name="connsiteY3-48" fmla="*/ 5996265 h 7300827"/>
              <a:gd name="connsiteX4-49" fmla="*/ 0 w 9986438"/>
              <a:gd name="connsiteY4-50" fmla="*/ 1079058 h 7300827"/>
              <a:gd name="connsiteX0-51" fmla="*/ 0 w 9986438"/>
              <a:gd name="connsiteY0-52" fmla="*/ 1079058 h 6721130"/>
              <a:gd name="connsiteX1-53" fmla="*/ 9986438 w 9986438"/>
              <a:gd name="connsiteY1-54" fmla="*/ 721177 h 6721130"/>
              <a:gd name="connsiteX2-55" fmla="*/ 9986438 w 9986438"/>
              <a:gd name="connsiteY2-56" fmla="*/ 4758015 h 6721130"/>
              <a:gd name="connsiteX3-57" fmla="*/ 8843 w 9986438"/>
              <a:gd name="connsiteY3-58" fmla="*/ 5996265 h 6721130"/>
              <a:gd name="connsiteX4-59" fmla="*/ 0 w 9986438"/>
              <a:gd name="connsiteY4-60" fmla="*/ 1079058 h 6721130"/>
              <a:gd name="connsiteX0-61" fmla="*/ 0 w 9986438"/>
              <a:gd name="connsiteY0-62" fmla="*/ 1079058 h 5996265"/>
              <a:gd name="connsiteX1-63" fmla="*/ 9986438 w 9986438"/>
              <a:gd name="connsiteY1-64" fmla="*/ 721177 h 5996265"/>
              <a:gd name="connsiteX2-65" fmla="*/ 9986438 w 9986438"/>
              <a:gd name="connsiteY2-66" fmla="*/ 4758015 h 5996265"/>
              <a:gd name="connsiteX3-67" fmla="*/ 8843 w 9986438"/>
              <a:gd name="connsiteY3-68" fmla="*/ 5996265 h 5996265"/>
              <a:gd name="connsiteX4-69" fmla="*/ 0 w 9986438"/>
              <a:gd name="connsiteY4-70" fmla="*/ 1079058 h 5996265"/>
              <a:gd name="connsiteX0-71" fmla="*/ 0 w 9986438"/>
              <a:gd name="connsiteY0-72" fmla="*/ 1079058 h 5996265"/>
              <a:gd name="connsiteX1-73" fmla="*/ 9986438 w 9986438"/>
              <a:gd name="connsiteY1-74" fmla="*/ 721177 h 5996265"/>
              <a:gd name="connsiteX2-75" fmla="*/ 9986438 w 9986438"/>
              <a:gd name="connsiteY2-76" fmla="*/ 4758015 h 5996265"/>
              <a:gd name="connsiteX3-77" fmla="*/ 8843 w 9986438"/>
              <a:gd name="connsiteY3-78" fmla="*/ 5996265 h 5996265"/>
              <a:gd name="connsiteX4-79" fmla="*/ 0 w 9986438"/>
              <a:gd name="connsiteY4-80" fmla="*/ 1079058 h 5996265"/>
              <a:gd name="connsiteX0-81" fmla="*/ 0 w 9986438"/>
              <a:gd name="connsiteY0-82" fmla="*/ 1079058 h 6192972"/>
              <a:gd name="connsiteX1-83" fmla="*/ 9986438 w 9986438"/>
              <a:gd name="connsiteY1-84" fmla="*/ 721177 h 6192972"/>
              <a:gd name="connsiteX2-85" fmla="*/ 9986438 w 9986438"/>
              <a:gd name="connsiteY2-86" fmla="*/ 4758015 h 6192972"/>
              <a:gd name="connsiteX3-87" fmla="*/ 8843 w 9986438"/>
              <a:gd name="connsiteY3-88" fmla="*/ 5996265 h 6192972"/>
              <a:gd name="connsiteX4-89" fmla="*/ 0 w 9986438"/>
              <a:gd name="connsiteY4-90" fmla="*/ 1079058 h 6192972"/>
              <a:gd name="connsiteX0-91" fmla="*/ 0 w 9986438"/>
              <a:gd name="connsiteY0-92" fmla="*/ 1079058 h 5556666"/>
              <a:gd name="connsiteX1-93" fmla="*/ 9986438 w 9986438"/>
              <a:gd name="connsiteY1-94" fmla="*/ 721177 h 5556666"/>
              <a:gd name="connsiteX2-95" fmla="*/ 9986438 w 9986438"/>
              <a:gd name="connsiteY2-96" fmla="*/ 4758015 h 5556666"/>
              <a:gd name="connsiteX3-97" fmla="*/ 24330 w 9986438"/>
              <a:gd name="connsiteY3-98" fmla="*/ 4681815 h 5556666"/>
              <a:gd name="connsiteX4-99" fmla="*/ 0 w 9986438"/>
              <a:gd name="connsiteY4-100" fmla="*/ 1079058 h 5556666"/>
              <a:gd name="connsiteX0-101" fmla="*/ 0 w 9986438"/>
              <a:gd name="connsiteY0-102" fmla="*/ 1079058 h 4942500"/>
              <a:gd name="connsiteX1-103" fmla="*/ 9986438 w 9986438"/>
              <a:gd name="connsiteY1-104" fmla="*/ 721177 h 4942500"/>
              <a:gd name="connsiteX2-105" fmla="*/ 9986438 w 9986438"/>
              <a:gd name="connsiteY2-106" fmla="*/ 4758015 h 4942500"/>
              <a:gd name="connsiteX3-107" fmla="*/ 24330 w 9986438"/>
              <a:gd name="connsiteY3-108" fmla="*/ 4681815 h 4942500"/>
              <a:gd name="connsiteX4-109" fmla="*/ 0 w 9986438"/>
              <a:gd name="connsiteY4-110" fmla="*/ 1079058 h 49425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9986438" h="4942500">
                <a:moveTo>
                  <a:pt x="0" y="1079058"/>
                </a:moveTo>
                <a:cubicBezTo>
                  <a:pt x="3943211" y="-3256576"/>
                  <a:pt x="2401869" y="7318214"/>
                  <a:pt x="9986438" y="721177"/>
                </a:cubicBezTo>
                <a:lnTo>
                  <a:pt x="9986438" y="4758015"/>
                </a:lnTo>
                <a:cubicBezTo>
                  <a:pt x="6278569" y="5019208"/>
                  <a:pt x="4630427" y="5011173"/>
                  <a:pt x="24330" y="4681815"/>
                </a:cubicBezTo>
                <a:cubicBezTo>
                  <a:pt x="24330" y="2288452"/>
                  <a:pt x="0" y="3472421"/>
                  <a:pt x="0" y="1079058"/>
                </a:cubicBezTo>
                <a:close/>
              </a:path>
            </a:pathLst>
          </a:custGeom>
          <a:gradFill flip="none" rotWithShape="1">
            <a:gsLst>
              <a:gs pos="0">
                <a:srgbClr val="E0F9FC"/>
              </a:gs>
              <a:gs pos="100000">
                <a:srgbClr val="A2F3FC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40" name="图片 39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682606" y="2782864"/>
            <a:ext cx="5278612" cy="3988284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-3506" y="855940"/>
            <a:ext cx="11538776" cy="4103514"/>
            <a:chOff x="-3506" y="855940"/>
            <a:chExt cx="11538776" cy="4103514"/>
          </a:xfrm>
        </p:grpSpPr>
        <p:cxnSp>
          <p:nvCxnSpPr>
            <p:cNvPr id="41" name="连接符: 肘形 40"/>
            <p:cNvCxnSpPr/>
            <p:nvPr/>
          </p:nvCxnSpPr>
          <p:spPr>
            <a:xfrm rot="5400000">
              <a:off x="4204088" y="2081155"/>
              <a:ext cx="2054883" cy="1223926"/>
            </a:xfrm>
            <a:prstGeom prst="bentConnector3">
              <a:avLst/>
            </a:prstGeom>
            <a:ln w="28575">
              <a:solidFill>
                <a:srgbClr val="5C96E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işlîḑê"/>
            <p:cNvSpPr/>
            <p:nvPr/>
          </p:nvSpPr>
          <p:spPr bwMode="auto">
            <a:xfrm>
              <a:off x="4047768" y="1981274"/>
              <a:ext cx="1283781" cy="1282447"/>
            </a:xfrm>
            <a:custGeom>
              <a:avLst/>
              <a:gdLst>
                <a:gd name="T0" fmla="*/ 523 w 523"/>
                <a:gd name="T1" fmla="*/ 253 h 522"/>
                <a:gd name="T2" fmla="*/ 523 w 523"/>
                <a:gd name="T3" fmla="*/ 253 h 522"/>
                <a:gd name="T4" fmla="*/ 489 w 523"/>
                <a:gd name="T5" fmla="*/ 132 h 522"/>
                <a:gd name="T6" fmla="*/ 489 w 523"/>
                <a:gd name="T7" fmla="*/ 132 h 522"/>
                <a:gd name="T8" fmla="*/ 262 w 523"/>
                <a:gd name="T9" fmla="*/ 0 h 522"/>
                <a:gd name="T10" fmla="*/ 0 w 523"/>
                <a:gd name="T11" fmla="*/ 261 h 522"/>
                <a:gd name="T12" fmla="*/ 0 w 523"/>
                <a:gd name="T13" fmla="*/ 264 h 522"/>
                <a:gd name="T14" fmla="*/ 133 w 523"/>
                <a:gd name="T15" fmla="*/ 488 h 522"/>
                <a:gd name="T16" fmla="*/ 256 w 523"/>
                <a:gd name="T17" fmla="*/ 522 h 522"/>
                <a:gd name="T18" fmla="*/ 262 w 523"/>
                <a:gd name="T19" fmla="*/ 522 h 522"/>
                <a:gd name="T20" fmla="*/ 262 w 523"/>
                <a:gd name="T21" fmla="*/ 522 h 522"/>
                <a:gd name="T22" fmla="*/ 267 w 523"/>
                <a:gd name="T23" fmla="*/ 522 h 522"/>
                <a:gd name="T24" fmla="*/ 391 w 523"/>
                <a:gd name="T25" fmla="*/ 488 h 522"/>
                <a:gd name="T26" fmla="*/ 267 w 523"/>
                <a:gd name="T27" fmla="*/ 455 h 522"/>
                <a:gd name="T28" fmla="*/ 262 w 523"/>
                <a:gd name="T29" fmla="*/ 455 h 522"/>
                <a:gd name="T30" fmla="*/ 262 w 523"/>
                <a:gd name="T31" fmla="*/ 455 h 522"/>
                <a:gd name="T32" fmla="*/ 256 w 523"/>
                <a:gd name="T33" fmla="*/ 455 h 522"/>
                <a:gd name="T34" fmla="*/ 68 w 523"/>
                <a:gd name="T35" fmla="*/ 264 h 522"/>
                <a:gd name="T36" fmla="*/ 68 w 523"/>
                <a:gd name="T37" fmla="*/ 261 h 522"/>
                <a:gd name="T38" fmla="*/ 262 w 523"/>
                <a:gd name="T39" fmla="*/ 67 h 522"/>
                <a:gd name="T40" fmla="*/ 455 w 523"/>
                <a:gd name="T41" fmla="*/ 253 h 522"/>
                <a:gd name="T42" fmla="*/ 455 w 523"/>
                <a:gd name="T43" fmla="*/ 253 h 522"/>
                <a:gd name="T44" fmla="*/ 455 w 523"/>
                <a:gd name="T45" fmla="*/ 261 h 522"/>
                <a:gd name="T46" fmla="*/ 455 w 523"/>
                <a:gd name="T47" fmla="*/ 264 h 522"/>
                <a:gd name="T48" fmla="*/ 523 w 523"/>
                <a:gd name="T49" fmla="*/ 264 h 522"/>
                <a:gd name="T50" fmla="*/ 523 w 523"/>
                <a:gd name="T51" fmla="*/ 261 h 522"/>
                <a:gd name="T52" fmla="*/ 523 w 523"/>
                <a:gd name="T53" fmla="*/ 253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23" h="522">
                  <a:moveTo>
                    <a:pt x="523" y="253"/>
                  </a:moveTo>
                  <a:cubicBezTo>
                    <a:pt x="523" y="253"/>
                    <a:pt x="523" y="253"/>
                    <a:pt x="523" y="253"/>
                  </a:cubicBezTo>
                  <a:cubicBezTo>
                    <a:pt x="522" y="209"/>
                    <a:pt x="510" y="168"/>
                    <a:pt x="489" y="132"/>
                  </a:cubicBezTo>
                  <a:cubicBezTo>
                    <a:pt x="489" y="132"/>
                    <a:pt x="489" y="132"/>
                    <a:pt x="489" y="132"/>
                  </a:cubicBezTo>
                  <a:cubicBezTo>
                    <a:pt x="444" y="53"/>
                    <a:pt x="359" y="0"/>
                    <a:pt x="262" y="0"/>
                  </a:cubicBezTo>
                  <a:cubicBezTo>
                    <a:pt x="117" y="0"/>
                    <a:pt x="0" y="117"/>
                    <a:pt x="0" y="261"/>
                  </a:cubicBezTo>
                  <a:cubicBezTo>
                    <a:pt x="0" y="262"/>
                    <a:pt x="0" y="263"/>
                    <a:pt x="0" y="264"/>
                  </a:cubicBezTo>
                  <a:cubicBezTo>
                    <a:pt x="1" y="360"/>
                    <a:pt x="55" y="444"/>
                    <a:pt x="133" y="488"/>
                  </a:cubicBezTo>
                  <a:cubicBezTo>
                    <a:pt x="169" y="509"/>
                    <a:pt x="211" y="521"/>
                    <a:pt x="256" y="522"/>
                  </a:cubicBezTo>
                  <a:cubicBezTo>
                    <a:pt x="258" y="522"/>
                    <a:pt x="260" y="522"/>
                    <a:pt x="262" y="522"/>
                  </a:cubicBezTo>
                  <a:cubicBezTo>
                    <a:pt x="262" y="522"/>
                    <a:pt x="262" y="522"/>
                    <a:pt x="262" y="522"/>
                  </a:cubicBezTo>
                  <a:cubicBezTo>
                    <a:pt x="264" y="522"/>
                    <a:pt x="265" y="522"/>
                    <a:pt x="267" y="522"/>
                  </a:cubicBezTo>
                  <a:cubicBezTo>
                    <a:pt x="312" y="521"/>
                    <a:pt x="354" y="509"/>
                    <a:pt x="391" y="488"/>
                  </a:cubicBezTo>
                  <a:cubicBezTo>
                    <a:pt x="354" y="468"/>
                    <a:pt x="312" y="455"/>
                    <a:pt x="267" y="455"/>
                  </a:cubicBezTo>
                  <a:cubicBezTo>
                    <a:pt x="265" y="455"/>
                    <a:pt x="264" y="455"/>
                    <a:pt x="262" y="455"/>
                  </a:cubicBezTo>
                  <a:cubicBezTo>
                    <a:pt x="262" y="455"/>
                    <a:pt x="262" y="455"/>
                    <a:pt x="262" y="455"/>
                  </a:cubicBezTo>
                  <a:cubicBezTo>
                    <a:pt x="260" y="455"/>
                    <a:pt x="258" y="455"/>
                    <a:pt x="256" y="455"/>
                  </a:cubicBezTo>
                  <a:cubicBezTo>
                    <a:pt x="153" y="452"/>
                    <a:pt x="70" y="368"/>
                    <a:pt x="68" y="264"/>
                  </a:cubicBezTo>
                  <a:cubicBezTo>
                    <a:pt x="68" y="263"/>
                    <a:pt x="68" y="262"/>
                    <a:pt x="68" y="261"/>
                  </a:cubicBezTo>
                  <a:cubicBezTo>
                    <a:pt x="68" y="154"/>
                    <a:pt x="155" y="67"/>
                    <a:pt x="262" y="67"/>
                  </a:cubicBezTo>
                  <a:cubicBezTo>
                    <a:pt x="366" y="67"/>
                    <a:pt x="451" y="150"/>
                    <a:pt x="455" y="253"/>
                  </a:cubicBezTo>
                  <a:cubicBezTo>
                    <a:pt x="455" y="253"/>
                    <a:pt x="455" y="253"/>
                    <a:pt x="455" y="253"/>
                  </a:cubicBezTo>
                  <a:cubicBezTo>
                    <a:pt x="455" y="256"/>
                    <a:pt x="455" y="258"/>
                    <a:pt x="455" y="261"/>
                  </a:cubicBezTo>
                  <a:cubicBezTo>
                    <a:pt x="455" y="262"/>
                    <a:pt x="455" y="263"/>
                    <a:pt x="455" y="264"/>
                  </a:cubicBezTo>
                  <a:cubicBezTo>
                    <a:pt x="523" y="264"/>
                    <a:pt x="523" y="264"/>
                    <a:pt x="523" y="264"/>
                  </a:cubicBezTo>
                  <a:cubicBezTo>
                    <a:pt x="523" y="263"/>
                    <a:pt x="523" y="262"/>
                    <a:pt x="523" y="261"/>
                  </a:cubicBezTo>
                  <a:cubicBezTo>
                    <a:pt x="523" y="258"/>
                    <a:pt x="523" y="256"/>
                    <a:pt x="523" y="25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1" name="iṥlídê"/>
            <p:cNvSpPr/>
            <p:nvPr/>
          </p:nvSpPr>
          <p:spPr>
            <a:xfrm>
              <a:off x="4296822" y="2225325"/>
              <a:ext cx="775295" cy="775295"/>
            </a:xfrm>
            <a:prstGeom prst="ellipse">
              <a:avLst/>
            </a:prstGeom>
            <a:gradFill flip="none" rotWithShape="1">
              <a:gsLst>
                <a:gs pos="99000">
                  <a:srgbClr val="5B87E9"/>
                </a:gs>
                <a:gs pos="0">
                  <a:srgbClr val="5ED4F1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72" name="íṥļïḓé"/>
            <p:cNvSpPr/>
            <p:nvPr/>
          </p:nvSpPr>
          <p:spPr bwMode="auto">
            <a:xfrm>
              <a:off x="4500835" y="2443080"/>
              <a:ext cx="367268" cy="339784"/>
            </a:xfrm>
            <a:custGeom>
              <a:avLst/>
              <a:gdLst/>
              <a:ahLst/>
              <a:cxnLst>
                <a:cxn ang="0">
                  <a:pos x="39" y="36"/>
                </a:cxn>
                <a:cxn ang="0">
                  <a:pos x="41" y="44"/>
                </a:cxn>
                <a:cxn ang="0">
                  <a:pos x="35" y="50"/>
                </a:cxn>
                <a:cxn ang="0">
                  <a:pos x="27" y="53"/>
                </a:cxn>
                <a:cxn ang="0">
                  <a:pos x="18" y="53"/>
                </a:cxn>
                <a:cxn ang="0">
                  <a:pos x="11" y="50"/>
                </a:cxn>
                <a:cxn ang="0">
                  <a:pos x="4" y="44"/>
                </a:cxn>
                <a:cxn ang="0">
                  <a:pos x="6" y="36"/>
                </a:cxn>
                <a:cxn ang="0">
                  <a:pos x="0" y="28"/>
                </a:cxn>
                <a:cxn ang="0">
                  <a:pos x="7" y="23"/>
                </a:cxn>
                <a:cxn ang="0">
                  <a:pos x="4" y="18"/>
                </a:cxn>
                <a:cxn ang="0">
                  <a:pos x="15" y="16"/>
                </a:cxn>
                <a:cxn ang="0">
                  <a:pos x="19" y="8"/>
                </a:cxn>
                <a:cxn ang="0">
                  <a:pos x="28" y="15"/>
                </a:cxn>
                <a:cxn ang="0">
                  <a:pos x="35" y="12"/>
                </a:cxn>
                <a:cxn ang="0">
                  <a:pos x="41" y="19"/>
                </a:cxn>
                <a:cxn ang="0">
                  <a:pos x="45" y="27"/>
                </a:cxn>
                <a:cxn ang="0">
                  <a:pos x="23" y="22"/>
                </a:cxn>
                <a:cxn ang="0">
                  <a:pos x="32" y="31"/>
                </a:cxn>
                <a:cxn ang="0">
                  <a:pos x="63" y="16"/>
                </a:cxn>
                <a:cxn ang="0">
                  <a:pos x="64" y="24"/>
                </a:cxn>
                <a:cxn ang="0">
                  <a:pos x="55" y="22"/>
                </a:cxn>
                <a:cxn ang="0">
                  <a:pos x="46" y="24"/>
                </a:cxn>
                <a:cxn ang="0">
                  <a:pos x="46" y="16"/>
                </a:cxn>
                <a:cxn ang="0">
                  <a:pos x="46" y="9"/>
                </a:cxn>
                <a:cxn ang="0">
                  <a:pos x="46" y="2"/>
                </a:cxn>
                <a:cxn ang="0">
                  <a:pos x="55" y="4"/>
                </a:cxn>
                <a:cxn ang="0">
                  <a:pos x="59" y="0"/>
                </a:cxn>
                <a:cxn ang="0">
                  <a:pos x="62" y="7"/>
                </a:cxn>
                <a:cxn ang="0">
                  <a:pos x="68" y="15"/>
                </a:cxn>
                <a:cxn ang="0">
                  <a:pos x="62" y="55"/>
                </a:cxn>
                <a:cxn ang="0">
                  <a:pos x="59" y="63"/>
                </a:cxn>
                <a:cxn ang="0">
                  <a:pos x="54" y="59"/>
                </a:cxn>
                <a:cxn ang="0">
                  <a:pos x="45" y="60"/>
                </a:cxn>
                <a:cxn ang="0">
                  <a:pos x="41" y="52"/>
                </a:cxn>
                <a:cxn ang="0">
                  <a:pos x="47" y="44"/>
                </a:cxn>
                <a:cxn ang="0">
                  <a:pos x="50" y="36"/>
                </a:cxn>
                <a:cxn ang="0">
                  <a:pos x="56" y="40"/>
                </a:cxn>
                <a:cxn ang="0">
                  <a:pos x="64" y="39"/>
                </a:cxn>
                <a:cxn ang="0">
                  <a:pos x="63" y="46"/>
                </a:cxn>
                <a:cxn ang="0">
                  <a:pos x="55" y="8"/>
                </a:cxn>
                <a:cxn ang="0">
                  <a:pos x="59" y="13"/>
                </a:cxn>
                <a:cxn ang="0">
                  <a:pos x="50" y="49"/>
                </a:cxn>
                <a:cxn ang="0">
                  <a:pos x="55" y="45"/>
                </a:cxn>
              </a:cxnLst>
              <a:rect l="0" t="0" r="r" b="b"/>
              <a:pathLst>
                <a:path w="68" h="63">
                  <a:moveTo>
                    <a:pt x="45" y="35"/>
                  </a:moveTo>
                  <a:cubicBezTo>
                    <a:pt x="45" y="35"/>
                    <a:pt x="45" y="36"/>
                    <a:pt x="45" y="36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9" y="37"/>
                    <a:pt x="38" y="38"/>
                    <a:pt x="38" y="39"/>
                  </a:cubicBezTo>
                  <a:cubicBezTo>
                    <a:pt x="39" y="41"/>
                    <a:pt x="40" y="42"/>
                    <a:pt x="41" y="43"/>
                  </a:cubicBezTo>
                  <a:cubicBezTo>
                    <a:pt x="41" y="43"/>
                    <a:pt x="41" y="44"/>
                    <a:pt x="41" y="44"/>
                  </a:cubicBezTo>
                  <a:cubicBezTo>
                    <a:pt x="41" y="44"/>
                    <a:pt x="41" y="44"/>
                    <a:pt x="41" y="45"/>
                  </a:cubicBezTo>
                  <a:cubicBezTo>
                    <a:pt x="40" y="46"/>
                    <a:pt x="36" y="50"/>
                    <a:pt x="35" y="50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0" y="47"/>
                    <a:pt x="29" y="47"/>
                    <a:pt x="28" y="48"/>
                  </a:cubicBezTo>
                  <a:cubicBezTo>
                    <a:pt x="28" y="49"/>
                    <a:pt x="27" y="51"/>
                    <a:pt x="27" y="53"/>
                  </a:cubicBezTo>
                  <a:cubicBezTo>
                    <a:pt x="27" y="54"/>
                    <a:pt x="26" y="54"/>
                    <a:pt x="26" y="54"/>
                  </a:cubicBezTo>
                  <a:cubicBezTo>
                    <a:pt x="19" y="54"/>
                    <a:pt x="19" y="54"/>
                    <a:pt x="19" y="54"/>
                  </a:cubicBezTo>
                  <a:cubicBezTo>
                    <a:pt x="19" y="54"/>
                    <a:pt x="18" y="54"/>
                    <a:pt x="18" y="53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6" y="47"/>
                    <a:pt x="16" y="47"/>
                    <a:pt x="15" y="47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0" y="50"/>
                    <a:pt x="9" y="50"/>
                    <a:pt x="9" y="50"/>
                  </a:cubicBezTo>
                  <a:cubicBezTo>
                    <a:pt x="8" y="49"/>
                    <a:pt x="4" y="45"/>
                    <a:pt x="4" y="44"/>
                  </a:cubicBezTo>
                  <a:cubicBezTo>
                    <a:pt x="4" y="44"/>
                    <a:pt x="4" y="44"/>
                    <a:pt x="4" y="43"/>
                  </a:cubicBezTo>
                  <a:cubicBezTo>
                    <a:pt x="5" y="42"/>
                    <a:pt x="6" y="41"/>
                    <a:pt x="7" y="39"/>
                  </a:cubicBezTo>
                  <a:cubicBezTo>
                    <a:pt x="7" y="38"/>
                    <a:pt x="6" y="37"/>
                    <a:pt x="6" y="36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0" y="35"/>
                    <a:pt x="0" y="35"/>
                    <a:pt x="0" y="3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7"/>
                    <a:pt x="0" y="27"/>
                    <a:pt x="1" y="27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6" y="25"/>
                    <a:pt x="7" y="24"/>
                    <a:pt x="7" y="23"/>
                  </a:cubicBezTo>
                  <a:cubicBezTo>
                    <a:pt x="6" y="22"/>
                    <a:pt x="5" y="20"/>
                    <a:pt x="4" y="19"/>
                  </a:cubicBezTo>
                  <a:cubicBezTo>
                    <a:pt x="4" y="19"/>
                    <a:pt x="4" y="19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5" y="17"/>
                    <a:pt x="9" y="12"/>
                    <a:pt x="10" y="12"/>
                  </a:cubicBezTo>
                  <a:cubicBezTo>
                    <a:pt x="10" y="12"/>
                    <a:pt x="10" y="12"/>
                    <a:pt x="11" y="13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6" y="15"/>
                    <a:pt x="16" y="15"/>
                    <a:pt x="17" y="15"/>
                  </a:cubicBezTo>
                  <a:cubicBezTo>
                    <a:pt x="18" y="13"/>
                    <a:pt x="18" y="11"/>
                    <a:pt x="18" y="9"/>
                  </a:cubicBezTo>
                  <a:cubicBezTo>
                    <a:pt x="18" y="9"/>
                    <a:pt x="19" y="8"/>
                    <a:pt x="19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6" y="8"/>
                    <a:pt x="27" y="9"/>
                    <a:pt x="27" y="9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9" y="15"/>
                    <a:pt x="30" y="15"/>
                    <a:pt x="31" y="16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6" y="12"/>
                    <a:pt x="36" y="12"/>
                    <a:pt x="36" y="13"/>
                  </a:cubicBezTo>
                  <a:cubicBezTo>
                    <a:pt x="37" y="13"/>
                    <a:pt x="41" y="17"/>
                    <a:pt x="41" y="18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40" y="20"/>
                    <a:pt x="39" y="22"/>
                    <a:pt x="38" y="23"/>
                  </a:cubicBezTo>
                  <a:cubicBezTo>
                    <a:pt x="38" y="24"/>
                    <a:pt x="39" y="25"/>
                    <a:pt x="39" y="26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8"/>
                  </a:cubicBezTo>
                  <a:lnTo>
                    <a:pt x="45" y="35"/>
                  </a:lnTo>
                  <a:close/>
                  <a:moveTo>
                    <a:pt x="23" y="22"/>
                  </a:moveTo>
                  <a:cubicBezTo>
                    <a:pt x="18" y="22"/>
                    <a:pt x="13" y="26"/>
                    <a:pt x="13" y="31"/>
                  </a:cubicBezTo>
                  <a:cubicBezTo>
                    <a:pt x="13" y="36"/>
                    <a:pt x="18" y="40"/>
                    <a:pt x="23" y="40"/>
                  </a:cubicBezTo>
                  <a:cubicBezTo>
                    <a:pt x="28" y="40"/>
                    <a:pt x="32" y="36"/>
                    <a:pt x="32" y="31"/>
                  </a:cubicBezTo>
                  <a:cubicBezTo>
                    <a:pt x="32" y="26"/>
                    <a:pt x="28" y="22"/>
                    <a:pt x="23" y="22"/>
                  </a:cubicBezTo>
                  <a:close/>
                  <a:moveTo>
                    <a:pt x="68" y="15"/>
                  </a:moveTo>
                  <a:cubicBezTo>
                    <a:pt x="68" y="16"/>
                    <a:pt x="64" y="16"/>
                    <a:pt x="63" y="16"/>
                  </a:cubicBezTo>
                  <a:cubicBezTo>
                    <a:pt x="63" y="17"/>
                    <a:pt x="62" y="18"/>
                    <a:pt x="62" y="18"/>
                  </a:cubicBezTo>
                  <a:cubicBezTo>
                    <a:pt x="62" y="19"/>
                    <a:pt x="64" y="23"/>
                    <a:pt x="64" y="23"/>
                  </a:cubicBezTo>
                  <a:cubicBezTo>
                    <a:pt x="64" y="23"/>
                    <a:pt x="64" y="23"/>
                    <a:pt x="64" y="24"/>
                  </a:cubicBezTo>
                  <a:cubicBezTo>
                    <a:pt x="63" y="24"/>
                    <a:pt x="59" y="26"/>
                    <a:pt x="59" y="26"/>
                  </a:cubicBezTo>
                  <a:cubicBezTo>
                    <a:pt x="59" y="26"/>
                    <a:pt x="56" y="22"/>
                    <a:pt x="56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3" y="22"/>
                    <a:pt x="50" y="26"/>
                    <a:pt x="50" y="26"/>
                  </a:cubicBezTo>
                  <a:cubicBezTo>
                    <a:pt x="50" y="26"/>
                    <a:pt x="46" y="24"/>
                    <a:pt x="46" y="24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7" y="19"/>
                    <a:pt x="47" y="18"/>
                  </a:cubicBezTo>
                  <a:cubicBezTo>
                    <a:pt x="47" y="18"/>
                    <a:pt x="46" y="17"/>
                    <a:pt x="46" y="16"/>
                  </a:cubicBezTo>
                  <a:cubicBezTo>
                    <a:pt x="45" y="16"/>
                    <a:pt x="41" y="16"/>
                    <a:pt x="41" y="15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5" y="9"/>
                    <a:pt x="46" y="9"/>
                  </a:cubicBezTo>
                  <a:cubicBezTo>
                    <a:pt x="46" y="9"/>
                    <a:pt x="47" y="8"/>
                    <a:pt x="47" y="7"/>
                  </a:cubicBezTo>
                  <a:cubicBezTo>
                    <a:pt x="47" y="7"/>
                    <a:pt x="45" y="3"/>
                    <a:pt x="45" y="2"/>
                  </a:cubicBezTo>
                  <a:cubicBezTo>
                    <a:pt x="45" y="2"/>
                    <a:pt x="45" y="2"/>
                    <a:pt x="46" y="2"/>
                  </a:cubicBezTo>
                  <a:cubicBezTo>
                    <a:pt x="46" y="2"/>
                    <a:pt x="50" y="0"/>
                    <a:pt x="50" y="0"/>
                  </a:cubicBezTo>
                  <a:cubicBezTo>
                    <a:pt x="50" y="0"/>
                    <a:pt x="53" y="3"/>
                    <a:pt x="54" y="4"/>
                  </a:cubicBezTo>
                  <a:cubicBezTo>
                    <a:pt x="54" y="4"/>
                    <a:pt x="54" y="4"/>
                    <a:pt x="55" y="4"/>
                  </a:cubicBezTo>
                  <a:cubicBezTo>
                    <a:pt x="55" y="4"/>
                    <a:pt x="55" y="4"/>
                    <a:pt x="56" y="4"/>
                  </a:cubicBezTo>
                  <a:cubicBezTo>
                    <a:pt x="57" y="2"/>
                    <a:pt x="58" y="1"/>
                    <a:pt x="5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0"/>
                    <a:pt x="63" y="2"/>
                    <a:pt x="64" y="2"/>
                  </a:cubicBezTo>
                  <a:cubicBezTo>
                    <a:pt x="64" y="2"/>
                    <a:pt x="64" y="2"/>
                    <a:pt x="64" y="2"/>
                  </a:cubicBezTo>
                  <a:cubicBezTo>
                    <a:pt x="64" y="3"/>
                    <a:pt x="62" y="7"/>
                    <a:pt x="62" y="7"/>
                  </a:cubicBezTo>
                  <a:cubicBezTo>
                    <a:pt x="62" y="8"/>
                    <a:pt x="63" y="9"/>
                    <a:pt x="63" y="9"/>
                  </a:cubicBezTo>
                  <a:cubicBezTo>
                    <a:pt x="64" y="9"/>
                    <a:pt x="68" y="10"/>
                    <a:pt x="68" y="10"/>
                  </a:cubicBezTo>
                  <a:lnTo>
                    <a:pt x="68" y="15"/>
                  </a:lnTo>
                  <a:close/>
                  <a:moveTo>
                    <a:pt x="68" y="52"/>
                  </a:moveTo>
                  <a:cubicBezTo>
                    <a:pt x="68" y="52"/>
                    <a:pt x="64" y="53"/>
                    <a:pt x="63" y="53"/>
                  </a:cubicBezTo>
                  <a:cubicBezTo>
                    <a:pt x="63" y="54"/>
                    <a:pt x="62" y="54"/>
                    <a:pt x="62" y="55"/>
                  </a:cubicBezTo>
                  <a:cubicBezTo>
                    <a:pt x="62" y="56"/>
                    <a:pt x="64" y="59"/>
                    <a:pt x="64" y="60"/>
                  </a:cubicBezTo>
                  <a:cubicBezTo>
                    <a:pt x="64" y="60"/>
                    <a:pt x="64" y="60"/>
                    <a:pt x="64" y="60"/>
                  </a:cubicBezTo>
                  <a:cubicBezTo>
                    <a:pt x="63" y="60"/>
                    <a:pt x="59" y="63"/>
                    <a:pt x="59" y="63"/>
                  </a:cubicBezTo>
                  <a:cubicBezTo>
                    <a:pt x="59" y="63"/>
                    <a:pt x="56" y="59"/>
                    <a:pt x="56" y="59"/>
                  </a:cubicBezTo>
                  <a:cubicBezTo>
                    <a:pt x="55" y="59"/>
                    <a:pt x="55" y="59"/>
                    <a:pt x="55" y="59"/>
                  </a:cubicBezTo>
                  <a:cubicBezTo>
                    <a:pt x="54" y="59"/>
                    <a:pt x="54" y="59"/>
                    <a:pt x="54" y="59"/>
                  </a:cubicBezTo>
                  <a:cubicBezTo>
                    <a:pt x="53" y="59"/>
                    <a:pt x="50" y="63"/>
                    <a:pt x="50" y="63"/>
                  </a:cubicBezTo>
                  <a:cubicBezTo>
                    <a:pt x="50" y="63"/>
                    <a:pt x="46" y="60"/>
                    <a:pt x="46" y="60"/>
                  </a:cubicBezTo>
                  <a:cubicBezTo>
                    <a:pt x="45" y="60"/>
                    <a:pt x="45" y="60"/>
                    <a:pt x="45" y="60"/>
                  </a:cubicBezTo>
                  <a:cubicBezTo>
                    <a:pt x="45" y="59"/>
                    <a:pt x="47" y="56"/>
                    <a:pt x="47" y="55"/>
                  </a:cubicBezTo>
                  <a:cubicBezTo>
                    <a:pt x="47" y="54"/>
                    <a:pt x="46" y="54"/>
                    <a:pt x="46" y="53"/>
                  </a:cubicBezTo>
                  <a:cubicBezTo>
                    <a:pt x="45" y="53"/>
                    <a:pt x="41" y="52"/>
                    <a:pt x="41" y="52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46"/>
                    <a:pt x="45" y="46"/>
                    <a:pt x="46" y="46"/>
                  </a:cubicBezTo>
                  <a:cubicBezTo>
                    <a:pt x="46" y="45"/>
                    <a:pt x="47" y="45"/>
                    <a:pt x="47" y="44"/>
                  </a:cubicBezTo>
                  <a:cubicBezTo>
                    <a:pt x="47" y="43"/>
                    <a:pt x="45" y="40"/>
                    <a:pt x="45" y="39"/>
                  </a:cubicBezTo>
                  <a:cubicBezTo>
                    <a:pt x="45" y="39"/>
                    <a:pt x="45" y="39"/>
                    <a:pt x="46" y="39"/>
                  </a:cubicBezTo>
                  <a:cubicBezTo>
                    <a:pt x="46" y="39"/>
                    <a:pt x="50" y="36"/>
                    <a:pt x="50" y="36"/>
                  </a:cubicBezTo>
                  <a:cubicBezTo>
                    <a:pt x="50" y="36"/>
                    <a:pt x="53" y="40"/>
                    <a:pt x="54" y="40"/>
                  </a:cubicBezTo>
                  <a:cubicBezTo>
                    <a:pt x="54" y="40"/>
                    <a:pt x="54" y="40"/>
                    <a:pt x="55" y="40"/>
                  </a:cubicBezTo>
                  <a:cubicBezTo>
                    <a:pt x="55" y="40"/>
                    <a:pt x="55" y="40"/>
                    <a:pt x="56" y="40"/>
                  </a:cubicBezTo>
                  <a:cubicBezTo>
                    <a:pt x="57" y="39"/>
                    <a:pt x="58" y="38"/>
                    <a:pt x="59" y="36"/>
                  </a:cubicBezTo>
                  <a:cubicBezTo>
                    <a:pt x="59" y="36"/>
                    <a:pt x="59" y="36"/>
                    <a:pt x="59" y="36"/>
                  </a:cubicBezTo>
                  <a:cubicBezTo>
                    <a:pt x="59" y="36"/>
                    <a:pt x="63" y="39"/>
                    <a:pt x="64" y="39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4" y="40"/>
                    <a:pt x="62" y="43"/>
                    <a:pt x="62" y="44"/>
                  </a:cubicBezTo>
                  <a:cubicBezTo>
                    <a:pt x="62" y="45"/>
                    <a:pt x="63" y="45"/>
                    <a:pt x="63" y="46"/>
                  </a:cubicBezTo>
                  <a:cubicBezTo>
                    <a:pt x="64" y="46"/>
                    <a:pt x="68" y="46"/>
                    <a:pt x="68" y="47"/>
                  </a:cubicBezTo>
                  <a:lnTo>
                    <a:pt x="68" y="52"/>
                  </a:lnTo>
                  <a:close/>
                  <a:moveTo>
                    <a:pt x="55" y="8"/>
                  </a:moveTo>
                  <a:cubicBezTo>
                    <a:pt x="52" y="8"/>
                    <a:pt x="50" y="10"/>
                    <a:pt x="50" y="13"/>
                  </a:cubicBezTo>
                  <a:cubicBezTo>
                    <a:pt x="50" y="15"/>
                    <a:pt x="52" y="17"/>
                    <a:pt x="55" y="17"/>
                  </a:cubicBezTo>
                  <a:cubicBezTo>
                    <a:pt x="57" y="17"/>
                    <a:pt x="59" y="15"/>
                    <a:pt x="59" y="13"/>
                  </a:cubicBezTo>
                  <a:cubicBezTo>
                    <a:pt x="59" y="10"/>
                    <a:pt x="57" y="8"/>
                    <a:pt x="55" y="8"/>
                  </a:cubicBezTo>
                  <a:close/>
                  <a:moveTo>
                    <a:pt x="55" y="45"/>
                  </a:moveTo>
                  <a:cubicBezTo>
                    <a:pt x="52" y="45"/>
                    <a:pt x="50" y="47"/>
                    <a:pt x="50" y="49"/>
                  </a:cubicBezTo>
                  <a:cubicBezTo>
                    <a:pt x="50" y="52"/>
                    <a:pt x="52" y="54"/>
                    <a:pt x="55" y="54"/>
                  </a:cubicBezTo>
                  <a:cubicBezTo>
                    <a:pt x="57" y="54"/>
                    <a:pt x="59" y="52"/>
                    <a:pt x="59" y="49"/>
                  </a:cubicBezTo>
                  <a:cubicBezTo>
                    <a:pt x="59" y="47"/>
                    <a:pt x="57" y="45"/>
                    <a:pt x="55" y="45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wrap="square" lIns="91440" tIns="45720" rIns="91440" bIns="45720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4" name="îṥḷíḋê"/>
            <p:cNvSpPr/>
            <p:nvPr/>
          </p:nvSpPr>
          <p:spPr bwMode="auto">
            <a:xfrm>
              <a:off x="2794649" y="3086225"/>
              <a:ext cx="2536900" cy="1283780"/>
            </a:xfrm>
            <a:custGeom>
              <a:avLst/>
              <a:gdLst>
                <a:gd name="T0" fmla="*/ 902 w 1034"/>
                <a:gd name="T1" fmla="*/ 34 h 523"/>
                <a:gd name="T2" fmla="*/ 778 w 1034"/>
                <a:gd name="T3" fmla="*/ 1 h 523"/>
                <a:gd name="T4" fmla="*/ 773 w 1034"/>
                <a:gd name="T5" fmla="*/ 0 h 523"/>
                <a:gd name="T6" fmla="*/ 773 w 1034"/>
                <a:gd name="T7" fmla="*/ 68 h 523"/>
                <a:gd name="T8" fmla="*/ 778 w 1034"/>
                <a:gd name="T9" fmla="*/ 68 h 523"/>
                <a:gd name="T10" fmla="*/ 966 w 1034"/>
                <a:gd name="T11" fmla="*/ 262 h 523"/>
                <a:gd name="T12" fmla="*/ 773 w 1034"/>
                <a:gd name="T13" fmla="*/ 456 h 523"/>
                <a:gd name="T14" fmla="*/ 773 w 1034"/>
                <a:gd name="T15" fmla="*/ 456 h 523"/>
                <a:gd name="T16" fmla="*/ 773 w 1034"/>
                <a:gd name="T17" fmla="*/ 456 h 523"/>
                <a:gd name="T18" fmla="*/ 773 w 1034"/>
                <a:gd name="T19" fmla="*/ 456 h 523"/>
                <a:gd name="T20" fmla="*/ 579 w 1034"/>
                <a:gd name="T21" fmla="*/ 269 h 523"/>
                <a:gd name="T22" fmla="*/ 579 w 1034"/>
                <a:gd name="T23" fmla="*/ 269 h 523"/>
                <a:gd name="T24" fmla="*/ 579 w 1034"/>
                <a:gd name="T25" fmla="*/ 262 h 523"/>
                <a:gd name="T26" fmla="*/ 579 w 1034"/>
                <a:gd name="T27" fmla="*/ 255 h 523"/>
                <a:gd name="T28" fmla="*/ 579 w 1034"/>
                <a:gd name="T29" fmla="*/ 254 h 523"/>
                <a:gd name="T30" fmla="*/ 453 w 1034"/>
                <a:gd name="T31" fmla="*/ 133 h 523"/>
                <a:gd name="T32" fmla="*/ 0 w 1034"/>
                <a:gd name="T33" fmla="*/ 133 h 523"/>
                <a:gd name="T34" fmla="*/ 0 w 1034"/>
                <a:gd name="T35" fmla="*/ 197 h 523"/>
                <a:gd name="T36" fmla="*/ 454 w 1034"/>
                <a:gd name="T37" fmla="*/ 197 h 523"/>
                <a:gd name="T38" fmla="*/ 511 w 1034"/>
                <a:gd name="T39" fmla="*/ 255 h 523"/>
                <a:gd name="T40" fmla="*/ 511 w 1034"/>
                <a:gd name="T41" fmla="*/ 256 h 523"/>
                <a:gd name="T42" fmla="*/ 511 w 1034"/>
                <a:gd name="T43" fmla="*/ 262 h 523"/>
                <a:gd name="T44" fmla="*/ 511 w 1034"/>
                <a:gd name="T45" fmla="*/ 268 h 523"/>
                <a:gd name="T46" fmla="*/ 545 w 1034"/>
                <a:gd name="T47" fmla="*/ 391 h 523"/>
                <a:gd name="T48" fmla="*/ 773 w 1034"/>
                <a:gd name="T49" fmla="*/ 523 h 523"/>
                <a:gd name="T50" fmla="*/ 773 w 1034"/>
                <a:gd name="T51" fmla="*/ 523 h 523"/>
                <a:gd name="T52" fmla="*/ 773 w 1034"/>
                <a:gd name="T53" fmla="*/ 523 h 523"/>
                <a:gd name="T54" fmla="*/ 773 w 1034"/>
                <a:gd name="T55" fmla="*/ 523 h 523"/>
                <a:gd name="T56" fmla="*/ 1034 w 1034"/>
                <a:gd name="T57" fmla="*/ 262 h 523"/>
                <a:gd name="T58" fmla="*/ 902 w 1034"/>
                <a:gd name="T59" fmla="*/ 34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34" h="523">
                  <a:moveTo>
                    <a:pt x="902" y="34"/>
                  </a:moveTo>
                  <a:cubicBezTo>
                    <a:pt x="865" y="14"/>
                    <a:pt x="823" y="1"/>
                    <a:pt x="778" y="1"/>
                  </a:cubicBezTo>
                  <a:cubicBezTo>
                    <a:pt x="776" y="0"/>
                    <a:pt x="775" y="0"/>
                    <a:pt x="773" y="0"/>
                  </a:cubicBezTo>
                  <a:cubicBezTo>
                    <a:pt x="773" y="68"/>
                    <a:pt x="773" y="68"/>
                    <a:pt x="773" y="68"/>
                  </a:cubicBezTo>
                  <a:cubicBezTo>
                    <a:pt x="775" y="68"/>
                    <a:pt x="776" y="68"/>
                    <a:pt x="778" y="68"/>
                  </a:cubicBezTo>
                  <a:cubicBezTo>
                    <a:pt x="883" y="71"/>
                    <a:pt x="966" y="157"/>
                    <a:pt x="966" y="262"/>
                  </a:cubicBezTo>
                  <a:cubicBezTo>
                    <a:pt x="966" y="369"/>
                    <a:pt x="880" y="455"/>
                    <a:pt x="773" y="456"/>
                  </a:cubicBezTo>
                  <a:cubicBezTo>
                    <a:pt x="773" y="456"/>
                    <a:pt x="773" y="456"/>
                    <a:pt x="773" y="456"/>
                  </a:cubicBezTo>
                  <a:cubicBezTo>
                    <a:pt x="773" y="456"/>
                    <a:pt x="773" y="456"/>
                    <a:pt x="773" y="456"/>
                  </a:cubicBezTo>
                  <a:cubicBezTo>
                    <a:pt x="773" y="456"/>
                    <a:pt x="773" y="456"/>
                    <a:pt x="773" y="456"/>
                  </a:cubicBezTo>
                  <a:cubicBezTo>
                    <a:pt x="668" y="456"/>
                    <a:pt x="583" y="373"/>
                    <a:pt x="579" y="269"/>
                  </a:cubicBezTo>
                  <a:cubicBezTo>
                    <a:pt x="579" y="269"/>
                    <a:pt x="579" y="269"/>
                    <a:pt x="579" y="269"/>
                  </a:cubicBezTo>
                  <a:cubicBezTo>
                    <a:pt x="579" y="266"/>
                    <a:pt x="579" y="264"/>
                    <a:pt x="579" y="262"/>
                  </a:cubicBezTo>
                  <a:cubicBezTo>
                    <a:pt x="579" y="260"/>
                    <a:pt x="579" y="257"/>
                    <a:pt x="579" y="255"/>
                  </a:cubicBezTo>
                  <a:cubicBezTo>
                    <a:pt x="579" y="255"/>
                    <a:pt x="579" y="254"/>
                    <a:pt x="579" y="254"/>
                  </a:cubicBezTo>
                  <a:cubicBezTo>
                    <a:pt x="577" y="186"/>
                    <a:pt x="521" y="133"/>
                    <a:pt x="453" y="133"/>
                  </a:cubicBezTo>
                  <a:cubicBezTo>
                    <a:pt x="376" y="133"/>
                    <a:pt x="152" y="133"/>
                    <a:pt x="0" y="133"/>
                  </a:cubicBezTo>
                  <a:cubicBezTo>
                    <a:pt x="0" y="197"/>
                    <a:pt x="0" y="197"/>
                    <a:pt x="0" y="197"/>
                  </a:cubicBezTo>
                  <a:cubicBezTo>
                    <a:pt x="454" y="197"/>
                    <a:pt x="454" y="197"/>
                    <a:pt x="454" y="197"/>
                  </a:cubicBezTo>
                  <a:cubicBezTo>
                    <a:pt x="486" y="197"/>
                    <a:pt x="512" y="223"/>
                    <a:pt x="511" y="255"/>
                  </a:cubicBezTo>
                  <a:cubicBezTo>
                    <a:pt x="511" y="256"/>
                    <a:pt x="511" y="256"/>
                    <a:pt x="511" y="256"/>
                  </a:cubicBezTo>
                  <a:cubicBezTo>
                    <a:pt x="511" y="258"/>
                    <a:pt x="511" y="260"/>
                    <a:pt x="511" y="262"/>
                  </a:cubicBezTo>
                  <a:cubicBezTo>
                    <a:pt x="511" y="264"/>
                    <a:pt x="511" y="266"/>
                    <a:pt x="511" y="268"/>
                  </a:cubicBezTo>
                  <a:cubicBezTo>
                    <a:pt x="512" y="313"/>
                    <a:pt x="525" y="355"/>
                    <a:pt x="545" y="391"/>
                  </a:cubicBezTo>
                  <a:cubicBezTo>
                    <a:pt x="590" y="470"/>
                    <a:pt x="675" y="523"/>
                    <a:pt x="773" y="523"/>
                  </a:cubicBezTo>
                  <a:cubicBezTo>
                    <a:pt x="773" y="523"/>
                    <a:pt x="773" y="523"/>
                    <a:pt x="773" y="523"/>
                  </a:cubicBezTo>
                  <a:cubicBezTo>
                    <a:pt x="773" y="523"/>
                    <a:pt x="773" y="523"/>
                    <a:pt x="773" y="523"/>
                  </a:cubicBezTo>
                  <a:cubicBezTo>
                    <a:pt x="773" y="523"/>
                    <a:pt x="773" y="523"/>
                    <a:pt x="773" y="523"/>
                  </a:cubicBezTo>
                  <a:cubicBezTo>
                    <a:pt x="917" y="523"/>
                    <a:pt x="1034" y="406"/>
                    <a:pt x="1034" y="262"/>
                  </a:cubicBezTo>
                  <a:cubicBezTo>
                    <a:pt x="1034" y="164"/>
                    <a:pt x="981" y="79"/>
                    <a:pt x="902" y="3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5" name="íṡ1iḍé"/>
            <p:cNvSpPr/>
            <p:nvPr/>
          </p:nvSpPr>
          <p:spPr>
            <a:xfrm rot="16200000" flipH="1">
              <a:off x="2362965" y="3292940"/>
              <a:ext cx="469570" cy="404802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6" name="ïṩlîḍé"/>
            <p:cNvSpPr/>
            <p:nvPr/>
          </p:nvSpPr>
          <p:spPr>
            <a:xfrm>
              <a:off x="4296822" y="3337156"/>
              <a:ext cx="775295" cy="775295"/>
            </a:xfrm>
            <a:prstGeom prst="ellipse">
              <a:avLst/>
            </a:prstGeom>
            <a:gradFill flip="none" rotWithShape="1">
              <a:gsLst>
                <a:gs pos="99000">
                  <a:srgbClr val="5B87E9"/>
                </a:gs>
                <a:gs pos="0">
                  <a:srgbClr val="5ED4F1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47" name="iṧļiḓé"/>
            <p:cNvSpPr/>
            <p:nvPr/>
          </p:nvSpPr>
          <p:spPr bwMode="auto">
            <a:xfrm>
              <a:off x="4487039" y="3513694"/>
              <a:ext cx="394860" cy="413728"/>
            </a:xfrm>
            <a:custGeom>
              <a:avLst/>
              <a:gdLst>
                <a:gd name="connsiteX0" fmla="*/ 345269 w 578992"/>
                <a:gd name="connsiteY0" fmla="*/ 346719 h 606657"/>
                <a:gd name="connsiteX1" fmla="*/ 527264 w 578992"/>
                <a:gd name="connsiteY1" fmla="*/ 395415 h 606657"/>
                <a:gd name="connsiteX2" fmla="*/ 536965 w 578992"/>
                <a:gd name="connsiteY2" fmla="*/ 431758 h 606657"/>
                <a:gd name="connsiteX3" fmla="*/ 512135 w 578992"/>
                <a:gd name="connsiteY3" fmla="*/ 456550 h 606657"/>
                <a:gd name="connsiteX4" fmla="*/ 572652 w 578992"/>
                <a:gd name="connsiteY4" fmla="*/ 516975 h 606657"/>
                <a:gd name="connsiteX5" fmla="*/ 572652 w 578992"/>
                <a:gd name="connsiteY5" fmla="*/ 547632 h 606657"/>
                <a:gd name="connsiteX6" fmla="*/ 519877 w 578992"/>
                <a:gd name="connsiteY6" fmla="*/ 600326 h 606657"/>
                <a:gd name="connsiteX7" fmla="*/ 489174 w 578992"/>
                <a:gd name="connsiteY7" fmla="*/ 600326 h 606657"/>
                <a:gd name="connsiteX8" fmla="*/ 428657 w 578992"/>
                <a:gd name="connsiteY8" fmla="*/ 539901 h 606657"/>
                <a:gd name="connsiteX9" fmla="*/ 403739 w 578992"/>
                <a:gd name="connsiteY9" fmla="*/ 564782 h 606657"/>
                <a:gd name="connsiteX10" fmla="*/ 366628 w 578992"/>
                <a:gd name="connsiteY10" fmla="*/ 552075 h 606657"/>
                <a:gd name="connsiteX11" fmla="*/ 318659 w 578992"/>
                <a:gd name="connsiteY11" fmla="*/ 373288 h 606657"/>
                <a:gd name="connsiteX12" fmla="*/ 345269 w 578992"/>
                <a:gd name="connsiteY12" fmla="*/ 346719 h 606657"/>
                <a:gd name="connsiteX13" fmla="*/ 233275 w 578992"/>
                <a:gd name="connsiteY13" fmla="*/ 312148 h 606657"/>
                <a:gd name="connsiteX14" fmla="*/ 255262 w 578992"/>
                <a:gd name="connsiteY14" fmla="*/ 334095 h 606657"/>
                <a:gd name="connsiteX15" fmla="*/ 281255 w 578992"/>
                <a:gd name="connsiteY15" fmla="*/ 357464 h 606657"/>
                <a:gd name="connsiteX16" fmla="*/ 289000 w 578992"/>
                <a:gd name="connsiteY16" fmla="*/ 365016 h 606657"/>
                <a:gd name="connsiteX17" fmla="*/ 300127 w 578992"/>
                <a:gd name="connsiteY17" fmla="*/ 416019 h 606657"/>
                <a:gd name="connsiteX18" fmla="*/ 298791 w 578992"/>
                <a:gd name="connsiteY18" fmla="*/ 422416 h 606657"/>
                <a:gd name="connsiteX19" fmla="*/ 260514 w 578992"/>
                <a:gd name="connsiteY19" fmla="*/ 407844 h 606657"/>
                <a:gd name="connsiteX20" fmla="*/ 260514 w 578992"/>
                <a:gd name="connsiteY20" fmla="*/ 398159 h 606657"/>
                <a:gd name="connsiteX21" fmla="*/ 211822 w 578992"/>
                <a:gd name="connsiteY21" fmla="*/ 335339 h 606657"/>
                <a:gd name="connsiteX22" fmla="*/ 233275 w 578992"/>
                <a:gd name="connsiteY22" fmla="*/ 312148 h 606657"/>
                <a:gd name="connsiteX23" fmla="*/ 283295 w 578992"/>
                <a:gd name="connsiteY23" fmla="*/ 133638 h 606657"/>
                <a:gd name="connsiteX24" fmla="*/ 303944 w 578992"/>
                <a:gd name="connsiteY24" fmla="*/ 155858 h 606657"/>
                <a:gd name="connsiteX25" fmla="*/ 303944 w 578992"/>
                <a:gd name="connsiteY25" fmla="*/ 165457 h 606657"/>
                <a:gd name="connsiteX26" fmla="*/ 352630 w 578992"/>
                <a:gd name="connsiteY26" fmla="*/ 228294 h 606657"/>
                <a:gd name="connsiteX27" fmla="*/ 331180 w 578992"/>
                <a:gd name="connsiteY27" fmla="*/ 251580 h 606657"/>
                <a:gd name="connsiteX28" fmla="*/ 309196 w 578992"/>
                <a:gd name="connsiteY28" fmla="*/ 229538 h 606657"/>
                <a:gd name="connsiteX29" fmla="*/ 283206 w 578992"/>
                <a:gd name="connsiteY29" fmla="*/ 206252 h 606657"/>
                <a:gd name="connsiteX30" fmla="*/ 256327 w 578992"/>
                <a:gd name="connsiteY30" fmla="*/ 240648 h 606657"/>
                <a:gd name="connsiteX31" fmla="*/ 282583 w 578992"/>
                <a:gd name="connsiteY31" fmla="*/ 260112 h 606657"/>
                <a:gd name="connsiteX32" fmla="*/ 348625 w 578992"/>
                <a:gd name="connsiteY32" fmla="*/ 307306 h 606657"/>
                <a:gd name="connsiteX33" fmla="*/ 341594 w 578992"/>
                <a:gd name="connsiteY33" fmla="*/ 317083 h 606657"/>
                <a:gd name="connsiteX34" fmla="*/ 316494 w 578992"/>
                <a:gd name="connsiteY34" fmla="*/ 322594 h 606657"/>
                <a:gd name="connsiteX35" fmla="*/ 306792 w 578992"/>
                <a:gd name="connsiteY35" fmla="*/ 319305 h 606657"/>
                <a:gd name="connsiteX36" fmla="*/ 282227 w 578992"/>
                <a:gd name="connsiteY36" fmla="*/ 303485 h 606657"/>
                <a:gd name="connsiteX37" fmla="*/ 211825 w 578992"/>
                <a:gd name="connsiteY37" fmla="*/ 234604 h 606657"/>
                <a:gd name="connsiteX38" fmla="*/ 260510 w 578992"/>
                <a:gd name="connsiteY38" fmla="*/ 166612 h 606657"/>
                <a:gd name="connsiteX39" fmla="*/ 260510 w 578992"/>
                <a:gd name="connsiteY39" fmla="*/ 155236 h 606657"/>
                <a:gd name="connsiteX40" fmla="*/ 283295 w 578992"/>
                <a:gd name="connsiteY40" fmla="*/ 133638 h 606657"/>
                <a:gd name="connsiteX41" fmla="*/ 282248 w 578992"/>
                <a:gd name="connsiteY41" fmla="*/ 0 h 606657"/>
                <a:gd name="connsiteX42" fmla="*/ 551768 w 578992"/>
                <a:gd name="connsiteY42" fmla="*/ 365640 h 606657"/>
                <a:gd name="connsiteX43" fmla="*/ 541888 w 578992"/>
                <a:gd name="connsiteY43" fmla="*/ 369995 h 606657"/>
                <a:gd name="connsiteX44" fmla="*/ 534768 w 578992"/>
                <a:gd name="connsiteY44" fmla="*/ 367507 h 606657"/>
                <a:gd name="connsiteX45" fmla="*/ 487148 w 578992"/>
                <a:gd name="connsiteY45" fmla="*/ 354797 h 606657"/>
                <a:gd name="connsiteX46" fmla="*/ 482163 w 578992"/>
                <a:gd name="connsiteY46" fmla="*/ 345554 h 606657"/>
                <a:gd name="connsiteX47" fmla="*/ 282248 w 578992"/>
                <a:gd name="connsiteY47" fmla="*/ 72257 h 606657"/>
                <a:gd name="connsiteX48" fmla="*/ 72364 w 578992"/>
                <a:gd name="connsiteY48" fmla="*/ 281829 h 606657"/>
                <a:gd name="connsiteX49" fmla="*/ 313134 w 578992"/>
                <a:gd name="connsiteY49" fmla="*/ 489180 h 606657"/>
                <a:gd name="connsiteX50" fmla="*/ 321145 w 578992"/>
                <a:gd name="connsiteY50" fmla="*/ 494423 h 606657"/>
                <a:gd name="connsiteX51" fmla="*/ 336277 w 578992"/>
                <a:gd name="connsiteY51" fmla="*/ 550771 h 606657"/>
                <a:gd name="connsiteX52" fmla="*/ 330580 w 578992"/>
                <a:gd name="connsiteY52" fmla="*/ 559748 h 606657"/>
                <a:gd name="connsiteX53" fmla="*/ 0 w 578992"/>
                <a:gd name="connsiteY53" fmla="*/ 281829 h 606657"/>
                <a:gd name="connsiteX54" fmla="*/ 282248 w 578992"/>
                <a:gd name="connsiteY54" fmla="*/ 0 h 606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578992" h="606657">
                  <a:moveTo>
                    <a:pt x="345269" y="346719"/>
                  </a:moveTo>
                  <a:lnTo>
                    <a:pt x="527264" y="395415"/>
                  </a:lnTo>
                  <a:cubicBezTo>
                    <a:pt x="543372" y="399769"/>
                    <a:pt x="548801" y="419940"/>
                    <a:pt x="536965" y="431758"/>
                  </a:cubicBezTo>
                  <a:lnTo>
                    <a:pt x="512135" y="456550"/>
                  </a:lnTo>
                  <a:lnTo>
                    <a:pt x="572652" y="516975"/>
                  </a:lnTo>
                  <a:cubicBezTo>
                    <a:pt x="581106" y="525506"/>
                    <a:pt x="581106" y="539190"/>
                    <a:pt x="572652" y="547632"/>
                  </a:cubicBezTo>
                  <a:lnTo>
                    <a:pt x="519877" y="600326"/>
                  </a:lnTo>
                  <a:cubicBezTo>
                    <a:pt x="511334" y="608768"/>
                    <a:pt x="497629" y="608768"/>
                    <a:pt x="489174" y="600326"/>
                  </a:cubicBezTo>
                  <a:lnTo>
                    <a:pt x="428657" y="539901"/>
                  </a:lnTo>
                  <a:lnTo>
                    <a:pt x="403739" y="564782"/>
                  </a:lnTo>
                  <a:cubicBezTo>
                    <a:pt x="393148" y="575357"/>
                    <a:pt x="372501" y="574024"/>
                    <a:pt x="366628" y="552075"/>
                  </a:cubicBezTo>
                  <a:cubicBezTo>
                    <a:pt x="366005" y="549854"/>
                    <a:pt x="319015" y="374799"/>
                    <a:pt x="318659" y="373288"/>
                  </a:cubicBezTo>
                  <a:cubicBezTo>
                    <a:pt x="314298" y="357205"/>
                    <a:pt x="329071" y="342454"/>
                    <a:pt x="345269" y="346719"/>
                  </a:cubicBezTo>
                  <a:close/>
                  <a:moveTo>
                    <a:pt x="233275" y="312148"/>
                  </a:moveTo>
                  <a:cubicBezTo>
                    <a:pt x="245470" y="311970"/>
                    <a:pt x="255440" y="321922"/>
                    <a:pt x="255262" y="334095"/>
                  </a:cubicBezTo>
                  <a:cubicBezTo>
                    <a:pt x="255084" y="345646"/>
                    <a:pt x="263986" y="357464"/>
                    <a:pt x="281255" y="357464"/>
                  </a:cubicBezTo>
                  <a:cubicBezTo>
                    <a:pt x="286329" y="357464"/>
                    <a:pt x="289267" y="361195"/>
                    <a:pt x="289000" y="365016"/>
                  </a:cubicBezTo>
                  <a:cubicBezTo>
                    <a:pt x="288465" y="375412"/>
                    <a:pt x="290068" y="378611"/>
                    <a:pt x="300127" y="416019"/>
                  </a:cubicBezTo>
                  <a:cubicBezTo>
                    <a:pt x="300750" y="418240"/>
                    <a:pt x="300305" y="420639"/>
                    <a:pt x="298791" y="422416"/>
                  </a:cubicBezTo>
                  <a:cubicBezTo>
                    <a:pt x="285706" y="437788"/>
                    <a:pt x="260514" y="428458"/>
                    <a:pt x="260514" y="407844"/>
                  </a:cubicBezTo>
                  <a:lnTo>
                    <a:pt x="260514" y="398159"/>
                  </a:lnTo>
                  <a:cubicBezTo>
                    <a:pt x="232919" y="390340"/>
                    <a:pt x="212534" y="365283"/>
                    <a:pt x="211822" y="335339"/>
                  </a:cubicBezTo>
                  <a:cubicBezTo>
                    <a:pt x="211555" y="323077"/>
                    <a:pt x="220902" y="312237"/>
                    <a:pt x="233275" y="312148"/>
                  </a:cubicBezTo>
                  <a:close/>
                  <a:moveTo>
                    <a:pt x="283295" y="133638"/>
                  </a:moveTo>
                  <a:cubicBezTo>
                    <a:pt x="294955" y="134171"/>
                    <a:pt x="303944" y="144215"/>
                    <a:pt x="303944" y="155858"/>
                  </a:cubicBezTo>
                  <a:lnTo>
                    <a:pt x="303944" y="165457"/>
                  </a:lnTo>
                  <a:cubicBezTo>
                    <a:pt x="331536" y="173367"/>
                    <a:pt x="351918" y="198430"/>
                    <a:pt x="352630" y="228294"/>
                  </a:cubicBezTo>
                  <a:cubicBezTo>
                    <a:pt x="352897" y="240648"/>
                    <a:pt x="343552" y="251402"/>
                    <a:pt x="331180" y="251580"/>
                  </a:cubicBezTo>
                  <a:cubicBezTo>
                    <a:pt x="318987" y="251757"/>
                    <a:pt x="309018" y="241803"/>
                    <a:pt x="309196" y="229538"/>
                  </a:cubicBezTo>
                  <a:cubicBezTo>
                    <a:pt x="309374" y="218073"/>
                    <a:pt x="300473" y="206252"/>
                    <a:pt x="283206" y="206252"/>
                  </a:cubicBezTo>
                  <a:cubicBezTo>
                    <a:pt x="265583" y="206252"/>
                    <a:pt x="251076" y="222783"/>
                    <a:pt x="256327" y="240648"/>
                  </a:cubicBezTo>
                  <a:cubicBezTo>
                    <a:pt x="259709" y="252202"/>
                    <a:pt x="270568" y="260112"/>
                    <a:pt x="282583" y="260112"/>
                  </a:cubicBezTo>
                  <a:cubicBezTo>
                    <a:pt x="312845" y="260290"/>
                    <a:pt x="339013" y="280021"/>
                    <a:pt x="348625" y="307306"/>
                  </a:cubicBezTo>
                  <a:cubicBezTo>
                    <a:pt x="350405" y="312106"/>
                    <a:pt x="346756" y="317350"/>
                    <a:pt x="341594" y="317083"/>
                  </a:cubicBezTo>
                  <a:cubicBezTo>
                    <a:pt x="332960" y="316728"/>
                    <a:pt x="324327" y="318594"/>
                    <a:pt x="316494" y="322594"/>
                  </a:cubicBezTo>
                  <a:cubicBezTo>
                    <a:pt x="312934" y="324460"/>
                    <a:pt x="308484" y="322949"/>
                    <a:pt x="306792" y="319305"/>
                  </a:cubicBezTo>
                  <a:cubicBezTo>
                    <a:pt x="302520" y="310062"/>
                    <a:pt x="293086" y="303485"/>
                    <a:pt x="282227" y="303485"/>
                  </a:cubicBezTo>
                  <a:cubicBezTo>
                    <a:pt x="244133" y="303485"/>
                    <a:pt x="212537" y="272555"/>
                    <a:pt x="211825" y="234604"/>
                  </a:cubicBezTo>
                  <a:cubicBezTo>
                    <a:pt x="211202" y="203141"/>
                    <a:pt x="231673" y="176300"/>
                    <a:pt x="260510" y="166612"/>
                  </a:cubicBezTo>
                  <a:lnTo>
                    <a:pt x="260510" y="155236"/>
                  </a:lnTo>
                  <a:cubicBezTo>
                    <a:pt x="260510" y="142970"/>
                    <a:pt x="270835" y="133016"/>
                    <a:pt x="283295" y="133638"/>
                  </a:cubicBezTo>
                  <a:close/>
                  <a:moveTo>
                    <a:pt x="282248" y="0"/>
                  </a:moveTo>
                  <a:cubicBezTo>
                    <a:pt x="471126" y="0"/>
                    <a:pt x="608556" y="183353"/>
                    <a:pt x="551768" y="365640"/>
                  </a:cubicBezTo>
                  <a:cubicBezTo>
                    <a:pt x="550522" y="369729"/>
                    <a:pt x="545894" y="371773"/>
                    <a:pt x="541888" y="369995"/>
                  </a:cubicBezTo>
                  <a:cubicBezTo>
                    <a:pt x="539574" y="369018"/>
                    <a:pt x="537260" y="368218"/>
                    <a:pt x="534768" y="367507"/>
                  </a:cubicBezTo>
                  <a:lnTo>
                    <a:pt x="487148" y="354797"/>
                  </a:lnTo>
                  <a:cubicBezTo>
                    <a:pt x="483142" y="353731"/>
                    <a:pt x="480917" y="349554"/>
                    <a:pt x="482163" y="345554"/>
                  </a:cubicBezTo>
                  <a:cubicBezTo>
                    <a:pt x="525600" y="210372"/>
                    <a:pt x="423773" y="72257"/>
                    <a:pt x="282248" y="72257"/>
                  </a:cubicBezTo>
                  <a:cubicBezTo>
                    <a:pt x="166536" y="72257"/>
                    <a:pt x="72364" y="166289"/>
                    <a:pt x="72364" y="281829"/>
                  </a:cubicBezTo>
                  <a:cubicBezTo>
                    <a:pt x="72364" y="410257"/>
                    <a:pt x="187453" y="507933"/>
                    <a:pt x="313134" y="489180"/>
                  </a:cubicBezTo>
                  <a:cubicBezTo>
                    <a:pt x="316784" y="488646"/>
                    <a:pt x="320255" y="490957"/>
                    <a:pt x="321145" y="494423"/>
                  </a:cubicBezTo>
                  <a:lnTo>
                    <a:pt x="336277" y="550771"/>
                  </a:lnTo>
                  <a:cubicBezTo>
                    <a:pt x="337345" y="554860"/>
                    <a:pt x="334764" y="559037"/>
                    <a:pt x="330580" y="559748"/>
                  </a:cubicBezTo>
                  <a:cubicBezTo>
                    <a:pt x="163332" y="589433"/>
                    <a:pt x="0" y="461006"/>
                    <a:pt x="0" y="281829"/>
                  </a:cubicBezTo>
                  <a:cubicBezTo>
                    <a:pt x="0" y="126472"/>
                    <a:pt x="126571" y="0"/>
                    <a:pt x="282248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5" name="iṩḻïḍè"/>
            <p:cNvSpPr/>
            <p:nvPr/>
          </p:nvSpPr>
          <p:spPr bwMode="auto">
            <a:xfrm>
              <a:off x="5174437" y="855940"/>
              <a:ext cx="639891" cy="1281114"/>
            </a:xfrm>
            <a:custGeom>
              <a:avLst/>
              <a:gdLst>
                <a:gd name="T0" fmla="*/ 0 w 261"/>
                <a:gd name="T1" fmla="*/ 261 h 522"/>
                <a:gd name="T2" fmla="*/ 132 w 261"/>
                <a:gd name="T3" fmla="*/ 489 h 522"/>
                <a:gd name="T4" fmla="*/ 133 w 261"/>
                <a:gd name="T5" fmla="*/ 489 h 522"/>
                <a:gd name="T6" fmla="*/ 159 w 261"/>
                <a:gd name="T7" fmla="*/ 502 h 522"/>
                <a:gd name="T8" fmla="*/ 256 w 261"/>
                <a:gd name="T9" fmla="*/ 522 h 522"/>
                <a:gd name="T10" fmla="*/ 261 w 261"/>
                <a:gd name="T11" fmla="*/ 522 h 522"/>
                <a:gd name="T12" fmla="*/ 261 w 261"/>
                <a:gd name="T13" fmla="*/ 455 h 522"/>
                <a:gd name="T14" fmla="*/ 256 w 261"/>
                <a:gd name="T15" fmla="*/ 455 h 522"/>
                <a:gd name="T16" fmla="*/ 256 w 261"/>
                <a:gd name="T17" fmla="*/ 455 h 522"/>
                <a:gd name="T18" fmla="*/ 68 w 261"/>
                <a:gd name="T19" fmla="*/ 252 h 522"/>
                <a:gd name="T20" fmla="*/ 254 w 261"/>
                <a:gd name="T21" fmla="*/ 68 h 522"/>
                <a:gd name="T22" fmla="*/ 261 w 261"/>
                <a:gd name="T23" fmla="*/ 68 h 522"/>
                <a:gd name="T24" fmla="*/ 261 w 261"/>
                <a:gd name="T25" fmla="*/ 0 h 522"/>
                <a:gd name="T26" fmla="*/ 0 w 261"/>
                <a:gd name="T27" fmla="*/ 261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" h="522">
                  <a:moveTo>
                    <a:pt x="0" y="261"/>
                  </a:moveTo>
                  <a:cubicBezTo>
                    <a:pt x="0" y="359"/>
                    <a:pt x="53" y="444"/>
                    <a:pt x="132" y="489"/>
                  </a:cubicBezTo>
                  <a:cubicBezTo>
                    <a:pt x="132" y="489"/>
                    <a:pt x="132" y="489"/>
                    <a:pt x="133" y="489"/>
                  </a:cubicBezTo>
                  <a:cubicBezTo>
                    <a:pt x="141" y="493"/>
                    <a:pt x="150" y="498"/>
                    <a:pt x="159" y="502"/>
                  </a:cubicBezTo>
                  <a:cubicBezTo>
                    <a:pt x="189" y="514"/>
                    <a:pt x="222" y="522"/>
                    <a:pt x="256" y="522"/>
                  </a:cubicBezTo>
                  <a:cubicBezTo>
                    <a:pt x="258" y="522"/>
                    <a:pt x="259" y="522"/>
                    <a:pt x="261" y="522"/>
                  </a:cubicBezTo>
                  <a:cubicBezTo>
                    <a:pt x="261" y="455"/>
                    <a:pt x="261" y="455"/>
                    <a:pt x="261" y="455"/>
                  </a:cubicBezTo>
                  <a:cubicBezTo>
                    <a:pt x="259" y="455"/>
                    <a:pt x="258" y="455"/>
                    <a:pt x="256" y="455"/>
                  </a:cubicBezTo>
                  <a:cubicBezTo>
                    <a:pt x="256" y="455"/>
                    <a:pt x="256" y="455"/>
                    <a:pt x="256" y="455"/>
                  </a:cubicBezTo>
                  <a:cubicBezTo>
                    <a:pt x="149" y="452"/>
                    <a:pt x="63" y="361"/>
                    <a:pt x="68" y="252"/>
                  </a:cubicBezTo>
                  <a:cubicBezTo>
                    <a:pt x="73" y="152"/>
                    <a:pt x="154" y="71"/>
                    <a:pt x="254" y="68"/>
                  </a:cubicBezTo>
                  <a:cubicBezTo>
                    <a:pt x="256" y="68"/>
                    <a:pt x="259" y="68"/>
                    <a:pt x="261" y="68"/>
                  </a:cubicBezTo>
                  <a:cubicBezTo>
                    <a:pt x="261" y="0"/>
                    <a:pt x="261" y="0"/>
                    <a:pt x="261" y="0"/>
                  </a:cubicBezTo>
                  <a:cubicBezTo>
                    <a:pt x="117" y="0"/>
                    <a:pt x="0" y="117"/>
                    <a:pt x="0" y="26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6" name="iṥļîḍè"/>
            <p:cNvSpPr/>
            <p:nvPr/>
          </p:nvSpPr>
          <p:spPr bwMode="auto">
            <a:xfrm>
              <a:off x="5807469" y="855940"/>
              <a:ext cx="1893011" cy="954504"/>
            </a:xfrm>
            <a:custGeom>
              <a:avLst/>
              <a:gdLst>
                <a:gd name="T0" fmla="*/ 324 w 772"/>
                <a:gd name="T1" fmla="*/ 326 h 389"/>
                <a:gd name="T2" fmla="*/ 261 w 772"/>
                <a:gd name="T3" fmla="*/ 262 h 389"/>
                <a:gd name="T4" fmla="*/ 261 w 772"/>
                <a:gd name="T5" fmla="*/ 261 h 389"/>
                <a:gd name="T6" fmla="*/ 227 w 772"/>
                <a:gd name="T7" fmla="*/ 132 h 389"/>
                <a:gd name="T8" fmla="*/ 0 w 772"/>
                <a:gd name="T9" fmla="*/ 0 h 389"/>
                <a:gd name="T10" fmla="*/ 0 w 772"/>
                <a:gd name="T11" fmla="*/ 68 h 389"/>
                <a:gd name="T12" fmla="*/ 193 w 772"/>
                <a:gd name="T13" fmla="*/ 261 h 389"/>
                <a:gd name="T14" fmla="*/ 193 w 772"/>
                <a:gd name="T15" fmla="*/ 261 h 389"/>
                <a:gd name="T16" fmla="*/ 194 w 772"/>
                <a:gd name="T17" fmla="*/ 288 h 389"/>
                <a:gd name="T18" fmla="*/ 307 w 772"/>
                <a:gd name="T19" fmla="*/ 389 h 389"/>
                <a:gd name="T20" fmla="*/ 772 w 772"/>
                <a:gd name="T21" fmla="*/ 389 h 389"/>
                <a:gd name="T22" fmla="*/ 772 w 772"/>
                <a:gd name="T23" fmla="*/ 326 h 389"/>
                <a:gd name="T24" fmla="*/ 324 w 772"/>
                <a:gd name="T25" fmla="*/ 326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72" h="389">
                  <a:moveTo>
                    <a:pt x="324" y="326"/>
                  </a:moveTo>
                  <a:cubicBezTo>
                    <a:pt x="289" y="326"/>
                    <a:pt x="261" y="297"/>
                    <a:pt x="261" y="262"/>
                  </a:cubicBezTo>
                  <a:cubicBezTo>
                    <a:pt x="261" y="261"/>
                    <a:pt x="261" y="261"/>
                    <a:pt x="261" y="261"/>
                  </a:cubicBezTo>
                  <a:cubicBezTo>
                    <a:pt x="261" y="214"/>
                    <a:pt x="249" y="170"/>
                    <a:pt x="227" y="132"/>
                  </a:cubicBezTo>
                  <a:cubicBezTo>
                    <a:pt x="182" y="53"/>
                    <a:pt x="97" y="0"/>
                    <a:pt x="0" y="0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106" y="68"/>
                    <a:pt x="193" y="154"/>
                    <a:pt x="193" y="261"/>
                  </a:cubicBezTo>
                  <a:cubicBezTo>
                    <a:pt x="193" y="261"/>
                    <a:pt x="193" y="261"/>
                    <a:pt x="193" y="261"/>
                  </a:cubicBezTo>
                  <a:cubicBezTo>
                    <a:pt x="193" y="270"/>
                    <a:pt x="194" y="279"/>
                    <a:pt x="194" y="288"/>
                  </a:cubicBezTo>
                  <a:cubicBezTo>
                    <a:pt x="200" y="346"/>
                    <a:pt x="249" y="389"/>
                    <a:pt x="307" y="389"/>
                  </a:cubicBezTo>
                  <a:cubicBezTo>
                    <a:pt x="772" y="389"/>
                    <a:pt x="772" y="389"/>
                    <a:pt x="772" y="389"/>
                  </a:cubicBezTo>
                  <a:cubicBezTo>
                    <a:pt x="772" y="326"/>
                    <a:pt x="772" y="326"/>
                    <a:pt x="772" y="326"/>
                  </a:cubicBezTo>
                  <a:lnTo>
                    <a:pt x="324" y="32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7" name="iṣļîḋe"/>
            <p:cNvSpPr/>
            <p:nvPr/>
          </p:nvSpPr>
          <p:spPr>
            <a:xfrm rot="5400000">
              <a:off x="7632957" y="1515629"/>
              <a:ext cx="469570" cy="404802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8" name="ïşlîḍé"/>
            <p:cNvSpPr/>
            <p:nvPr/>
          </p:nvSpPr>
          <p:spPr>
            <a:xfrm>
              <a:off x="5415632" y="1115802"/>
              <a:ext cx="775295" cy="775295"/>
            </a:xfrm>
            <a:prstGeom prst="ellipse">
              <a:avLst/>
            </a:prstGeom>
            <a:gradFill flip="none" rotWithShape="1">
              <a:gsLst>
                <a:gs pos="99000">
                  <a:srgbClr val="5B87E9"/>
                </a:gs>
                <a:gs pos="0">
                  <a:srgbClr val="5ED4F1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69" name="îṣ1ïḑe"/>
            <p:cNvSpPr/>
            <p:nvPr/>
          </p:nvSpPr>
          <p:spPr bwMode="auto">
            <a:xfrm>
              <a:off x="5582231" y="1298856"/>
              <a:ext cx="399220" cy="366820"/>
            </a:xfrm>
            <a:custGeom>
              <a:avLst/>
              <a:gdLst>
                <a:gd name="connsiteX0" fmla="*/ 373273 h 605239"/>
                <a:gd name="connsiteY0" fmla="*/ 373273 h 605239"/>
                <a:gd name="connsiteX1" fmla="*/ 373273 h 605239"/>
                <a:gd name="connsiteY1" fmla="*/ 373273 h 605239"/>
                <a:gd name="connsiteX2" fmla="*/ 373273 h 605239"/>
                <a:gd name="connsiteY2" fmla="*/ 373273 h 605239"/>
                <a:gd name="connsiteX3" fmla="*/ 373273 h 605239"/>
                <a:gd name="connsiteY3" fmla="*/ 373273 h 605239"/>
                <a:gd name="connsiteX4" fmla="*/ 373273 h 605239"/>
                <a:gd name="connsiteY4" fmla="*/ 373273 h 605239"/>
                <a:gd name="connsiteX5" fmla="*/ 373273 h 605239"/>
                <a:gd name="connsiteY5" fmla="*/ 373273 h 605239"/>
                <a:gd name="connsiteX6" fmla="*/ 373273 h 605239"/>
                <a:gd name="connsiteY6" fmla="*/ 373273 h 605239"/>
                <a:gd name="connsiteX7" fmla="*/ 373273 h 605239"/>
                <a:gd name="connsiteY7" fmla="*/ 373273 h 605239"/>
                <a:gd name="connsiteX8" fmla="*/ 373273 h 605239"/>
                <a:gd name="connsiteY8" fmla="*/ 373273 h 605239"/>
                <a:gd name="connsiteX9" fmla="*/ 373273 h 605239"/>
                <a:gd name="connsiteY9" fmla="*/ 373273 h 605239"/>
                <a:gd name="connsiteX10" fmla="*/ 373273 h 605239"/>
                <a:gd name="connsiteY10" fmla="*/ 373273 h 605239"/>
                <a:gd name="connsiteX11" fmla="*/ 373273 h 605239"/>
                <a:gd name="connsiteY11" fmla="*/ 373273 h 605239"/>
                <a:gd name="connsiteX12" fmla="*/ 373273 h 605239"/>
                <a:gd name="connsiteY12" fmla="*/ 373273 h 605239"/>
                <a:gd name="connsiteX13" fmla="*/ 373273 h 605239"/>
                <a:gd name="connsiteY13" fmla="*/ 373273 h 605239"/>
                <a:gd name="connsiteX14" fmla="*/ 373273 h 605239"/>
                <a:gd name="connsiteY14" fmla="*/ 373273 h 605239"/>
                <a:gd name="connsiteX15" fmla="*/ 373273 h 605239"/>
                <a:gd name="connsiteY15" fmla="*/ 373273 h 605239"/>
                <a:gd name="connsiteX16" fmla="*/ 373273 h 605239"/>
                <a:gd name="connsiteY16" fmla="*/ 373273 h 605239"/>
                <a:gd name="connsiteX17" fmla="*/ 373273 h 605239"/>
                <a:gd name="connsiteY17" fmla="*/ 373273 h 605239"/>
                <a:gd name="connsiteX18" fmla="*/ 373273 h 605239"/>
                <a:gd name="connsiteY18" fmla="*/ 373273 h 605239"/>
                <a:gd name="connsiteX19" fmla="*/ 373273 h 605239"/>
                <a:gd name="connsiteY19" fmla="*/ 373273 h 605239"/>
                <a:gd name="connsiteX20" fmla="*/ 373273 h 605239"/>
                <a:gd name="connsiteY20" fmla="*/ 373273 h 605239"/>
                <a:gd name="connsiteX21" fmla="*/ 373273 h 605239"/>
                <a:gd name="connsiteY21" fmla="*/ 373273 h 605239"/>
                <a:gd name="connsiteX22" fmla="*/ 373273 h 605239"/>
                <a:gd name="connsiteY22" fmla="*/ 373273 h 605239"/>
                <a:gd name="connsiteX23" fmla="*/ 373273 h 605239"/>
                <a:gd name="connsiteY23" fmla="*/ 373273 h 605239"/>
                <a:gd name="connsiteX24" fmla="*/ 373273 h 605239"/>
                <a:gd name="connsiteY24" fmla="*/ 373273 h 605239"/>
                <a:gd name="connsiteX25" fmla="*/ 373273 h 605239"/>
                <a:gd name="connsiteY25" fmla="*/ 373273 h 605239"/>
                <a:gd name="connsiteX26" fmla="*/ 373273 h 605239"/>
                <a:gd name="connsiteY26" fmla="*/ 373273 h 605239"/>
                <a:gd name="connsiteX27" fmla="*/ 373273 h 605239"/>
                <a:gd name="connsiteY27" fmla="*/ 373273 h 605239"/>
                <a:gd name="connsiteX28" fmla="*/ 373273 h 605239"/>
                <a:gd name="connsiteY28" fmla="*/ 373273 h 605239"/>
                <a:gd name="connsiteX29" fmla="*/ 373273 h 605239"/>
                <a:gd name="connsiteY29" fmla="*/ 373273 h 605239"/>
                <a:gd name="connsiteX30" fmla="*/ 373273 h 605239"/>
                <a:gd name="connsiteY30" fmla="*/ 373273 h 605239"/>
                <a:gd name="connsiteX31" fmla="*/ 373273 h 605239"/>
                <a:gd name="connsiteY31" fmla="*/ 373273 h 605239"/>
                <a:gd name="connsiteX32" fmla="*/ 373273 h 605239"/>
                <a:gd name="connsiteY32" fmla="*/ 373273 h 605239"/>
                <a:gd name="connsiteX33" fmla="*/ 373273 h 605239"/>
                <a:gd name="connsiteY33" fmla="*/ 373273 h 605239"/>
                <a:gd name="connsiteX34" fmla="*/ 373273 h 605239"/>
                <a:gd name="connsiteY34" fmla="*/ 373273 h 605239"/>
                <a:gd name="connsiteX35" fmla="*/ 373273 h 605239"/>
                <a:gd name="connsiteY35" fmla="*/ 373273 h 605239"/>
                <a:gd name="connsiteX36" fmla="*/ 373273 h 605239"/>
                <a:gd name="connsiteY36" fmla="*/ 373273 h 605239"/>
                <a:gd name="connsiteX37" fmla="*/ 373273 h 605239"/>
                <a:gd name="connsiteY37" fmla="*/ 373273 h 605239"/>
                <a:gd name="connsiteX38" fmla="*/ 373273 h 605239"/>
                <a:gd name="connsiteY38" fmla="*/ 373273 h 605239"/>
                <a:gd name="connsiteX39" fmla="*/ 373273 h 605239"/>
                <a:gd name="connsiteY39" fmla="*/ 373273 h 605239"/>
                <a:gd name="connsiteX40" fmla="*/ 373273 h 605239"/>
                <a:gd name="connsiteY40" fmla="*/ 373273 h 605239"/>
                <a:gd name="connsiteX41" fmla="*/ 373273 h 605239"/>
                <a:gd name="connsiteY41" fmla="*/ 373273 h 605239"/>
                <a:gd name="connsiteX42" fmla="*/ 373273 h 605239"/>
                <a:gd name="connsiteY42" fmla="*/ 373273 h 605239"/>
                <a:gd name="connsiteX43" fmla="*/ 373273 h 605239"/>
                <a:gd name="connsiteY43" fmla="*/ 373273 h 605239"/>
                <a:gd name="connsiteX44" fmla="*/ 373273 h 605239"/>
                <a:gd name="connsiteY44" fmla="*/ 373273 h 605239"/>
                <a:gd name="connsiteX45" fmla="*/ 373273 h 605239"/>
                <a:gd name="connsiteY45" fmla="*/ 373273 h 605239"/>
                <a:gd name="connsiteX46" fmla="*/ 373273 h 605239"/>
                <a:gd name="connsiteY46" fmla="*/ 373273 h 605239"/>
                <a:gd name="connsiteX47" fmla="*/ 373273 h 605239"/>
                <a:gd name="connsiteY47" fmla="*/ 373273 h 605239"/>
                <a:gd name="connsiteX48" fmla="*/ 373273 h 605239"/>
                <a:gd name="connsiteY48" fmla="*/ 373273 h 605239"/>
                <a:gd name="connsiteX49" fmla="*/ 373273 h 605239"/>
                <a:gd name="connsiteY49" fmla="*/ 373273 h 605239"/>
                <a:gd name="connsiteX50" fmla="*/ 373273 h 605239"/>
                <a:gd name="connsiteY50" fmla="*/ 373273 h 605239"/>
                <a:gd name="connsiteX51" fmla="*/ 373273 h 605239"/>
                <a:gd name="connsiteY51" fmla="*/ 373273 h 605239"/>
                <a:gd name="connsiteX52" fmla="*/ 373273 h 605239"/>
                <a:gd name="connsiteY52" fmla="*/ 373273 h 605239"/>
                <a:gd name="connsiteX53" fmla="*/ 373273 h 605239"/>
                <a:gd name="connsiteY53" fmla="*/ 373273 h 605239"/>
                <a:gd name="connsiteX54" fmla="*/ 373273 h 605239"/>
                <a:gd name="connsiteY54" fmla="*/ 373273 h 605239"/>
                <a:gd name="connsiteX55" fmla="*/ 373273 h 605239"/>
                <a:gd name="connsiteY55" fmla="*/ 373273 h 605239"/>
                <a:gd name="connsiteX56" fmla="*/ 373273 h 605239"/>
                <a:gd name="connsiteY56" fmla="*/ 373273 h 605239"/>
                <a:gd name="connsiteX57" fmla="*/ 373273 h 605239"/>
                <a:gd name="connsiteY57" fmla="*/ 373273 h 605239"/>
                <a:gd name="connsiteX58" fmla="*/ 373273 h 605239"/>
                <a:gd name="connsiteY58" fmla="*/ 373273 h 605239"/>
                <a:gd name="connsiteX59" fmla="*/ 373273 h 605239"/>
                <a:gd name="connsiteY59" fmla="*/ 373273 h 605239"/>
                <a:gd name="connsiteX60" fmla="*/ 373273 h 605239"/>
                <a:gd name="connsiteY60" fmla="*/ 373273 h 605239"/>
                <a:gd name="connsiteX61" fmla="*/ 373273 h 605239"/>
                <a:gd name="connsiteY61" fmla="*/ 373273 h 605239"/>
                <a:gd name="connsiteX62" fmla="*/ 373273 h 605239"/>
                <a:gd name="connsiteY62" fmla="*/ 373273 h 605239"/>
                <a:gd name="connsiteX63" fmla="*/ 373273 h 605239"/>
                <a:gd name="connsiteY63" fmla="*/ 373273 h 605239"/>
                <a:gd name="connsiteX64" fmla="*/ 373273 h 605239"/>
                <a:gd name="connsiteY64" fmla="*/ 373273 h 605239"/>
                <a:gd name="connsiteX65" fmla="*/ 373273 h 605239"/>
                <a:gd name="connsiteY65" fmla="*/ 373273 h 605239"/>
                <a:gd name="connsiteX66" fmla="*/ 373273 h 605239"/>
                <a:gd name="connsiteY66" fmla="*/ 373273 h 605239"/>
                <a:gd name="connsiteX67" fmla="*/ 373273 h 605239"/>
                <a:gd name="connsiteY67" fmla="*/ 373273 h 605239"/>
                <a:gd name="connsiteX68" fmla="*/ 373273 h 605239"/>
                <a:gd name="connsiteY68" fmla="*/ 373273 h 605239"/>
                <a:gd name="connsiteX69" fmla="*/ 373273 h 605239"/>
                <a:gd name="connsiteY69" fmla="*/ 373273 h 605239"/>
                <a:gd name="connsiteX70" fmla="*/ 373273 h 605239"/>
                <a:gd name="connsiteY70" fmla="*/ 373273 h 605239"/>
                <a:gd name="connsiteX71" fmla="*/ 373273 h 605239"/>
                <a:gd name="connsiteY71" fmla="*/ 373273 h 605239"/>
                <a:gd name="connsiteX72" fmla="*/ 373273 h 605239"/>
                <a:gd name="connsiteY72" fmla="*/ 373273 h 605239"/>
                <a:gd name="connsiteX73" fmla="*/ 373273 h 605239"/>
                <a:gd name="connsiteY73" fmla="*/ 373273 h 605239"/>
                <a:gd name="connsiteX74" fmla="*/ 373273 h 605239"/>
                <a:gd name="connsiteY74" fmla="*/ 373273 h 605239"/>
                <a:gd name="connsiteX75" fmla="*/ 373273 h 605239"/>
                <a:gd name="connsiteY75" fmla="*/ 373273 h 605239"/>
                <a:gd name="connsiteX76" fmla="*/ 373273 h 605239"/>
                <a:gd name="connsiteY76" fmla="*/ 373273 h 605239"/>
                <a:gd name="connsiteX77" fmla="*/ 373273 h 605239"/>
                <a:gd name="connsiteY77" fmla="*/ 373273 h 605239"/>
                <a:gd name="connsiteX78" fmla="*/ 373273 h 605239"/>
                <a:gd name="connsiteY78" fmla="*/ 373273 h 605239"/>
                <a:gd name="connsiteX79" fmla="*/ 373273 h 605239"/>
                <a:gd name="connsiteY79" fmla="*/ 373273 h 605239"/>
                <a:gd name="connsiteX80" fmla="*/ 373273 h 605239"/>
                <a:gd name="connsiteY80" fmla="*/ 373273 h 605239"/>
                <a:gd name="connsiteX81" fmla="*/ 373273 h 605239"/>
                <a:gd name="connsiteY81" fmla="*/ 373273 h 605239"/>
                <a:gd name="connsiteX82" fmla="*/ 373273 h 605239"/>
                <a:gd name="connsiteY82" fmla="*/ 373273 h 605239"/>
                <a:gd name="connsiteX83" fmla="*/ 373273 h 605239"/>
                <a:gd name="connsiteY83" fmla="*/ 373273 h 605239"/>
                <a:gd name="connsiteX84" fmla="*/ 373273 h 605239"/>
                <a:gd name="connsiteY84" fmla="*/ 373273 h 605239"/>
                <a:gd name="connsiteX85" fmla="*/ 373273 h 605239"/>
                <a:gd name="connsiteY85" fmla="*/ 373273 h 605239"/>
                <a:gd name="connsiteX86" fmla="*/ 373273 h 605239"/>
                <a:gd name="connsiteY86" fmla="*/ 373273 h 605239"/>
                <a:gd name="connsiteX87" fmla="*/ 373273 h 605239"/>
                <a:gd name="connsiteY87" fmla="*/ 373273 h 605239"/>
                <a:gd name="connsiteX88" fmla="*/ 373273 h 605239"/>
                <a:gd name="connsiteY88" fmla="*/ 373273 h 605239"/>
                <a:gd name="connsiteX89" fmla="*/ 373273 h 605239"/>
                <a:gd name="connsiteY89" fmla="*/ 373273 h 605239"/>
                <a:gd name="connsiteX90" fmla="*/ 373273 h 605239"/>
                <a:gd name="connsiteY90" fmla="*/ 373273 h 605239"/>
                <a:gd name="connsiteX91" fmla="*/ 373273 h 605239"/>
                <a:gd name="connsiteY91" fmla="*/ 373273 h 605239"/>
                <a:gd name="connsiteX92" fmla="*/ 373273 h 605239"/>
                <a:gd name="connsiteY92" fmla="*/ 373273 h 605239"/>
                <a:gd name="connsiteX93" fmla="*/ 373273 h 605239"/>
                <a:gd name="connsiteY93" fmla="*/ 373273 h 605239"/>
                <a:gd name="connsiteX94" fmla="*/ 373273 h 605239"/>
                <a:gd name="connsiteY94" fmla="*/ 373273 h 605239"/>
                <a:gd name="connsiteX95" fmla="*/ 373273 h 605239"/>
                <a:gd name="connsiteY95" fmla="*/ 373273 h 605239"/>
                <a:gd name="connsiteX96" fmla="*/ 373273 h 605239"/>
                <a:gd name="connsiteY96" fmla="*/ 373273 h 605239"/>
                <a:gd name="connsiteX97" fmla="*/ 373273 h 605239"/>
                <a:gd name="connsiteY97" fmla="*/ 373273 h 605239"/>
                <a:gd name="connsiteX98" fmla="*/ 373273 h 605239"/>
                <a:gd name="connsiteY98" fmla="*/ 373273 h 605239"/>
                <a:gd name="connsiteX99" fmla="*/ 373273 h 605239"/>
                <a:gd name="connsiteY99" fmla="*/ 373273 h 605239"/>
                <a:gd name="connsiteX100" fmla="*/ 373273 h 605239"/>
                <a:gd name="connsiteY100" fmla="*/ 373273 h 605239"/>
                <a:gd name="connsiteX101" fmla="*/ 373273 h 605239"/>
                <a:gd name="connsiteY101" fmla="*/ 373273 h 605239"/>
                <a:gd name="connsiteX102" fmla="*/ 373273 h 605239"/>
                <a:gd name="connsiteY102" fmla="*/ 373273 h 605239"/>
                <a:gd name="connsiteX103" fmla="*/ 373273 h 605239"/>
                <a:gd name="connsiteY103" fmla="*/ 373273 h 605239"/>
                <a:gd name="connsiteX104" fmla="*/ 373273 h 605239"/>
                <a:gd name="connsiteY104" fmla="*/ 373273 h 605239"/>
                <a:gd name="connsiteX105" fmla="*/ 373273 h 605239"/>
                <a:gd name="connsiteY105" fmla="*/ 373273 h 605239"/>
                <a:gd name="connsiteX106" fmla="*/ 373273 h 605239"/>
                <a:gd name="connsiteY106" fmla="*/ 373273 h 605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608909" h="559493">
                  <a:moveTo>
                    <a:pt x="470180" y="272856"/>
                  </a:moveTo>
                  <a:lnTo>
                    <a:pt x="476019" y="272856"/>
                  </a:lnTo>
                  <a:lnTo>
                    <a:pt x="481953" y="272856"/>
                  </a:lnTo>
                  <a:cubicBezTo>
                    <a:pt x="509171" y="272856"/>
                    <a:pt x="531210" y="294963"/>
                    <a:pt x="531210" y="322056"/>
                  </a:cubicBezTo>
                  <a:lnTo>
                    <a:pt x="531210" y="376617"/>
                  </a:lnTo>
                  <a:cubicBezTo>
                    <a:pt x="531210" y="385084"/>
                    <a:pt x="526783" y="392609"/>
                    <a:pt x="520096" y="397031"/>
                  </a:cubicBezTo>
                  <a:lnTo>
                    <a:pt x="520096" y="449711"/>
                  </a:lnTo>
                  <a:cubicBezTo>
                    <a:pt x="520096" y="450558"/>
                    <a:pt x="520661" y="451498"/>
                    <a:pt x="521509" y="451875"/>
                  </a:cubicBezTo>
                  <a:cubicBezTo>
                    <a:pt x="528949" y="455450"/>
                    <a:pt x="565492" y="473888"/>
                    <a:pt x="599209" y="501639"/>
                  </a:cubicBezTo>
                  <a:cubicBezTo>
                    <a:pt x="605425" y="506625"/>
                    <a:pt x="608909" y="514150"/>
                    <a:pt x="608909" y="522052"/>
                  </a:cubicBezTo>
                  <a:lnTo>
                    <a:pt x="608909" y="559493"/>
                  </a:lnTo>
                  <a:lnTo>
                    <a:pt x="483083" y="559493"/>
                  </a:lnTo>
                  <a:lnTo>
                    <a:pt x="483083" y="515561"/>
                  </a:lnTo>
                  <a:cubicBezTo>
                    <a:pt x="483083" y="499475"/>
                    <a:pt x="476019" y="484424"/>
                    <a:pt x="463587" y="474264"/>
                  </a:cubicBezTo>
                  <a:cubicBezTo>
                    <a:pt x="453039" y="465609"/>
                    <a:pt x="442302" y="457707"/>
                    <a:pt x="431848" y="450558"/>
                  </a:cubicBezTo>
                  <a:cubicBezTo>
                    <a:pt x="431848" y="450370"/>
                    <a:pt x="431942" y="450087"/>
                    <a:pt x="431942" y="449711"/>
                  </a:cubicBezTo>
                  <a:lnTo>
                    <a:pt x="431942" y="397031"/>
                  </a:lnTo>
                  <a:cubicBezTo>
                    <a:pt x="425350" y="392609"/>
                    <a:pt x="420923" y="385084"/>
                    <a:pt x="420923" y="376617"/>
                  </a:cubicBezTo>
                  <a:lnTo>
                    <a:pt x="420923" y="322056"/>
                  </a:lnTo>
                  <a:cubicBezTo>
                    <a:pt x="420923" y="294775"/>
                    <a:pt x="443056" y="272856"/>
                    <a:pt x="470180" y="272856"/>
                  </a:cubicBezTo>
                  <a:close/>
                  <a:moveTo>
                    <a:pt x="127004" y="272856"/>
                  </a:moveTo>
                  <a:lnTo>
                    <a:pt x="132940" y="272856"/>
                  </a:lnTo>
                  <a:lnTo>
                    <a:pt x="138781" y="272856"/>
                  </a:lnTo>
                  <a:cubicBezTo>
                    <a:pt x="166104" y="272856"/>
                    <a:pt x="188057" y="294963"/>
                    <a:pt x="188057" y="322056"/>
                  </a:cubicBezTo>
                  <a:lnTo>
                    <a:pt x="188057" y="376617"/>
                  </a:lnTo>
                  <a:cubicBezTo>
                    <a:pt x="188057" y="385084"/>
                    <a:pt x="183629" y="392609"/>
                    <a:pt x="177033" y="397031"/>
                  </a:cubicBezTo>
                  <a:lnTo>
                    <a:pt x="177033" y="449711"/>
                  </a:lnTo>
                  <a:cubicBezTo>
                    <a:pt x="177033" y="449993"/>
                    <a:pt x="177128" y="450370"/>
                    <a:pt x="177128" y="450558"/>
                  </a:cubicBezTo>
                  <a:cubicBezTo>
                    <a:pt x="166670" y="457613"/>
                    <a:pt x="155929" y="465609"/>
                    <a:pt x="145376" y="474264"/>
                  </a:cubicBezTo>
                  <a:cubicBezTo>
                    <a:pt x="133034" y="484424"/>
                    <a:pt x="125874" y="499475"/>
                    <a:pt x="125874" y="515561"/>
                  </a:cubicBezTo>
                  <a:lnTo>
                    <a:pt x="125874" y="559493"/>
                  </a:lnTo>
                  <a:lnTo>
                    <a:pt x="0" y="559493"/>
                  </a:lnTo>
                  <a:lnTo>
                    <a:pt x="0" y="522052"/>
                  </a:lnTo>
                  <a:cubicBezTo>
                    <a:pt x="0" y="514150"/>
                    <a:pt x="3486" y="506625"/>
                    <a:pt x="9704" y="501639"/>
                  </a:cubicBezTo>
                  <a:cubicBezTo>
                    <a:pt x="43434" y="473888"/>
                    <a:pt x="79990" y="455450"/>
                    <a:pt x="87433" y="451875"/>
                  </a:cubicBezTo>
                  <a:cubicBezTo>
                    <a:pt x="88281" y="451498"/>
                    <a:pt x="88846" y="450558"/>
                    <a:pt x="88846" y="449711"/>
                  </a:cubicBezTo>
                  <a:lnTo>
                    <a:pt x="88846" y="397031"/>
                  </a:lnTo>
                  <a:cubicBezTo>
                    <a:pt x="82157" y="392609"/>
                    <a:pt x="77729" y="385084"/>
                    <a:pt x="77729" y="376617"/>
                  </a:cubicBezTo>
                  <a:lnTo>
                    <a:pt x="77729" y="322056"/>
                  </a:lnTo>
                  <a:cubicBezTo>
                    <a:pt x="77729" y="294775"/>
                    <a:pt x="99870" y="272856"/>
                    <a:pt x="127004" y="272856"/>
                  </a:cubicBezTo>
                  <a:close/>
                  <a:moveTo>
                    <a:pt x="297600" y="222543"/>
                  </a:moveTo>
                  <a:lnTo>
                    <a:pt x="304477" y="222543"/>
                  </a:lnTo>
                  <a:lnTo>
                    <a:pt x="311260" y="222543"/>
                  </a:lnTo>
                  <a:cubicBezTo>
                    <a:pt x="343291" y="222543"/>
                    <a:pt x="369198" y="248506"/>
                    <a:pt x="369198" y="280395"/>
                  </a:cubicBezTo>
                  <a:lnTo>
                    <a:pt x="369198" y="344455"/>
                  </a:lnTo>
                  <a:cubicBezTo>
                    <a:pt x="369198" y="354520"/>
                    <a:pt x="364017" y="363456"/>
                    <a:pt x="356198" y="368536"/>
                  </a:cubicBezTo>
                  <a:lnTo>
                    <a:pt x="356198" y="430432"/>
                  </a:lnTo>
                  <a:cubicBezTo>
                    <a:pt x="356198" y="431561"/>
                    <a:pt x="356857" y="432502"/>
                    <a:pt x="357893" y="433066"/>
                  </a:cubicBezTo>
                  <a:cubicBezTo>
                    <a:pt x="366655" y="437299"/>
                    <a:pt x="409520" y="459029"/>
                    <a:pt x="449275" y="491576"/>
                  </a:cubicBezTo>
                  <a:cubicBezTo>
                    <a:pt x="456435" y="497502"/>
                    <a:pt x="460580" y="506251"/>
                    <a:pt x="460580" y="515563"/>
                  </a:cubicBezTo>
                  <a:lnTo>
                    <a:pt x="460580" y="559493"/>
                  </a:lnTo>
                  <a:lnTo>
                    <a:pt x="304477" y="559493"/>
                  </a:lnTo>
                  <a:lnTo>
                    <a:pt x="148187" y="559493"/>
                  </a:lnTo>
                  <a:lnTo>
                    <a:pt x="148187" y="515563"/>
                  </a:lnTo>
                  <a:cubicBezTo>
                    <a:pt x="148187" y="506251"/>
                    <a:pt x="152332" y="497502"/>
                    <a:pt x="159492" y="491576"/>
                  </a:cubicBezTo>
                  <a:cubicBezTo>
                    <a:pt x="199342" y="459029"/>
                    <a:pt x="242206" y="437299"/>
                    <a:pt x="250967" y="433066"/>
                  </a:cubicBezTo>
                  <a:cubicBezTo>
                    <a:pt x="252004" y="432502"/>
                    <a:pt x="252569" y="431561"/>
                    <a:pt x="252569" y="430432"/>
                  </a:cubicBezTo>
                  <a:lnTo>
                    <a:pt x="252569" y="368536"/>
                  </a:lnTo>
                  <a:cubicBezTo>
                    <a:pt x="244844" y="363456"/>
                    <a:pt x="239663" y="354520"/>
                    <a:pt x="239663" y="344455"/>
                  </a:cubicBezTo>
                  <a:lnTo>
                    <a:pt x="239663" y="280395"/>
                  </a:lnTo>
                  <a:cubicBezTo>
                    <a:pt x="239663" y="248412"/>
                    <a:pt x="265664" y="222543"/>
                    <a:pt x="297600" y="222543"/>
                  </a:cubicBezTo>
                  <a:close/>
                  <a:moveTo>
                    <a:pt x="492495" y="40775"/>
                  </a:moveTo>
                  <a:cubicBezTo>
                    <a:pt x="488350" y="40775"/>
                    <a:pt x="487596" y="41528"/>
                    <a:pt x="487502" y="45854"/>
                  </a:cubicBezTo>
                  <a:lnTo>
                    <a:pt x="487502" y="51498"/>
                  </a:lnTo>
                  <a:cubicBezTo>
                    <a:pt x="487502" y="57142"/>
                    <a:pt x="487502" y="56953"/>
                    <a:pt x="482038" y="59023"/>
                  </a:cubicBezTo>
                  <a:cubicBezTo>
                    <a:pt x="469036" y="63726"/>
                    <a:pt x="460934" y="72661"/>
                    <a:pt x="460086" y="86864"/>
                  </a:cubicBezTo>
                  <a:cubicBezTo>
                    <a:pt x="459332" y="99374"/>
                    <a:pt x="465833" y="107934"/>
                    <a:pt x="476196" y="114048"/>
                  </a:cubicBezTo>
                  <a:cubicBezTo>
                    <a:pt x="482414" y="117810"/>
                    <a:pt x="489480" y="120068"/>
                    <a:pt x="496264" y="123078"/>
                  </a:cubicBezTo>
                  <a:cubicBezTo>
                    <a:pt x="498902" y="124206"/>
                    <a:pt x="501445" y="125617"/>
                    <a:pt x="503706" y="127310"/>
                  </a:cubicBezTo>
                  <a:cubicBezTo>
                    <a:pt x="510207" y="132578"/>
                    <a:pt x="508982" y="141513"/>
                    <a:pt x="501257" y="144900"/>
                  </a:cubicBezTo>
                  <a:cubicBezTo>
                    <a:pt x="497112" y="146781"/>
                    <a:pt x="492778" y="147157"/>
                    <a:pt x="488350" y="146687"/>
                  </a:cubicBezTo>
                  <a:cubicBezTo>
                    <a:pt x="481472" y="145746"/>
                    <a:pt x="474783" y="144053"/>
                    <a:pt x="468659" y="140761"/>
                  </a:cubicBezTo>
                  <a:cubicBezTo>
                    <a:pt x="464985" y="138880"/>
                    <a:pt x="463949" y="139350"/>
                    <a:pt x="462724" y="143301"/>
                  </a:cubicBezTo>
                  <a:cubicBezTo>
                    <a:pt x="461593" y="146687"/>
                    <a:pt x="460557" y="150167"/>
                    <a:pt x="459709" y="153553"/>
                  </a:cubicBezTo>
                  <a:cubicBezTo>
                    <a:pt x="458484" y="158162"/>
                    <a:pt x="458861" y="159291"/>
                    <a:pt x="463572" y="161548"/>
                  </a:cubicBezTo>
                  <a:cubicBezTo>
                    <a:pt x="469130" y="164370"/>
                    <a:pt x="475160" y="165687"/>
                    <a:pt x="481284" y="166722"/>
                  </a:cubicBezTo>
                  <a:cubicBezTo>
                    <a:pt x="486089" y="167474"/>
                    <a:pt x="486371" y="167568"/>
                    <a:pt x="486371" y="172647"/>
                  </a:cubicBezTo>
                  <a:lnTo>
                    <a:pt x="486371" y="179420"/>
                  </a:lnTo>
                  <a:cubicBezTo>
                    <a:pt x="486371" y="182147"/>
                    <a:pt x="487690" y="183934"/>
                    <a:pt x="490611" y="183934"/>
                  </a:cubicBezTo>
                  <a:cubicBezTo>
                    <a:pt x="493908" y="184029"/>
                    <a:pt x="497300" y="184029"/>
                    <a:pt x="500503" y="183934"/>
                  </a:cubicBezTo>
                  <a:cubicBezTo>
                    <a:pt x="503330" y="183934"/>
                    <a:pt x="504649" y="182430"/>
                    <a:pt x="504649" y="179608"/>
                  </a:cubicBezTo>
                  <a:cubicBezTo>
                    <a:pt x="504649" y="176504"/>
                    <a:pt x="504837" y="173494"/>
                    <a:pt x="504649" y="170390"/>
                  </a:cubicBezTo>
                  <a:cubicBezTo>
                    <a:pt x="504554" y="167192"/>
                    <a:pt x="505968" y="165687"/>
                    <a:pt x="508982" y="164840"/>
                  </a:cubicBezTo>
                  <a:cubicBezTo>
                    <a:pt x="515860" y="162959"/>
                    <a:pt x="521889" y="159197"/>
                    <a:pt x="526412" y="153647"/>
                  </a:cubicBezTo>
                  <a:cubicBezTo>
                    <a:pt x="538942" y="138221"/>
                    <a:pt x="534231" y="115835"/>
                    <a:pt x="516237" y="105865"/>
                  </a:cubicBezTo>
                  <a:cubicBezTo>
                    <a:pt x="510584" y="102761"/>
                    <a:pt x="504554" y="100503"/>
                    <a:pt x="498619" y="97964"/>
                  </a:cubicBezTo>
                  <a:cubicBezTo>
                    <a:pt x="495227" y="96647"/>
                    <a:pt x="492024" y="94860"/>
                    <a:pt x="489104" y="92602"/>
                  </a:cubicBezTo>
                  <a:cubicBezTo>
                    <a:pt x="483451" y="88087"/>
                    <a:pt x="484581" y="80657"/>
                    <a:pt x="491270" y="77835"/>
                  </a:cubicBezTo>
                  <a:cubicBezTo>
                    <a:pt x="493155" y="76894"/>
                    <a:pt x="495133" y="76706"/>
                    <a:pt x="497112" y="76518"/>
                  </a:cubicBezTo>
                  <a:cubicBezTo>
                    <a:pt x="504931" y="76142"/>
                    <a:pt x="512186" y="77553"/>
                    <a:pt x="519252" y="80939"/>
                  </a:cubicBezTo>
                  <a:cubicBezTo>
                    <a:pt x="522643" y="82538"/>
                    <a:pt x="523868" y="82067"/>
                    <a:pt x="524998" y="78399"/>
                  </a:cubicBezTo>
                  <a:cubicBezTo>
                    <a:pt x="526317" y="74543"/>
                    <a:pt x="527260" y="70686"/>
                    <a:pt x="528390" y="66736"/>
                  </a:cubicBezTo>
                  <a:cubicBezTo>
                    <a:pt x="529144" y="64102"/>
                    <a:pt x="528296" y="62503"/>
                    <a:pt x="525752" y="61374"/>
                  </a:cubicBezTo>
                  <a:cubicBezTo>
                    <a:pt x="521230" y="59399"/>
                    <a:pt x="516708" y="57988"/>
                    <a:pt x="511809" y="57236"/>
                  </a:cubicBezTo>
                  <a:cubicBezTo>
                    <a:pt x="505402" y="56201"/>
                    <a:pt x="505402" y="56201"/>
                    <a:pt x="505402" y="49805"/>
                  </a:cubicBezTo>
                  <a:cubicBezTo>
                    <a:pt x="505402" y="40775"/>
                    <a:pt x="505402" y="40775"/>
                    <a:pt x="496358" y="40775"/>
                  </a:cubicBezTo>
                  <a:close/>
                  <a:moveTo>
                    <a:pt x="496111" y="0"/>
                  </a:moveTo>
                  <a:cubicBezTo>
                    <a:pt x="524951" y="0"/>
                    <a:pt x="553781" y="10958"/>
                    <a:pt x="575779" y="32874"/>
                  </a:cubicBezTo>
                  <a:cubicBezTo>
                    <a:pt x="619776" y="76894"/>
                    <a:pt x="619776" y="148192"/>
                    <a:pt x="575779" y="192024"/>
                  </a:cubicBezTo>
                  <a:cubicBezTo>
                    <a:pt x="538754" y="229083"/>
                    <a:pt x="482226" y="234821"/>
                    <a:pt x="438982" y="209519"/>
                  </a:cubicBezTo>
                  <a:lnTo>
                    <a:pt x="438700" y="209237"/>
                  </a:lnTo>
                  <a:cubicBezTo>
                    <a:pt x="421742" y="222029"/>
                    <a:pt x="403559" y="224286"/>
                    <a:pt x="390840" y="222311"/>
                  </a:cubicBezTo>
                  <a:cubicBezTo>
                    <a:pt x="386600" y="221653"/>
                    <a:pt x="385752" y="215915"/>
                    <a:pt x="389615" y="214034"/>
                  </a:cubicBezTo>
                  <a:cubicBezTo>
                    <a:pt x="401297" y="208202"/>
                    <a:pt x="408552" y="196915"/>
                    <a:pt x="412886" y="187791"/>
                  </a:cubicBezTo>
                  <a:lnTo>
                    <a:pt x="411567" y="187038"/>
                  </a:lnTo>
                  <a:cubicBezTo>
                    <a:pt x="372374" y="142736"/>
                    <a:pt x="374070" y="75201"/>
                    <a:pt x="416371" y="32874"/>
                  </a:cubicBezTo>
                  <a:cubicBezTo>
                    <a:pt x="438417" y="10958"/>
                    <a:pt x="467270" y="0"/>
                    <a:pt x="496111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2" name="iṩḷiḋê"/>
            <p:cNvSpPr/>
            <p:nvPr/>
          </p:nvSpPr>
          <p:spPr bwMode="auto">
            <a:xfrm>
              <a:off x="5164910" y="1971749"/>
              <a:ext cx="1282447" cy="1282447"/>
            </a:xfrm>
            <a:custGeom>
              <a:avLst/>
              <a:gdLst>
                <a:gd name="T0" fmla="*/ 390 w 523"/>
                <a:gd name="T1" fmla="*/ 34 h 522"/>
                <a:gd name="T2" fmla="*/ 390 w 523"/>
                <a:gd name="T3" fmla="*/ 34 h 522"/>
                <a:gd name="T4" fmla="*/ 311 w 523"/>
                <a:gd name="T5" fmla="*/ 4 h 522"/>
                <a:gd name="T6" fmla="*/ 267 w 523"/>
                <a:gd name="T7" fmla="*/ 0 h 522"/>
                <a:gd name="T8" fmla="*/ 262 w 523"/>
                <a:gd name="T9" fmla="*/ 0 h 522"/>
                <a:gd name="T10" fmla="*/ 262 w 523"/>
                <a:gd name="T11" fmla="*/ 67 h 522"/>
                <a:gd name="T12" fmla="*/ 267 w 523"/>
                <a:gd name="T13" fmla="*/ 67 h 522"/>
                <a:gd name="T14" fmla="*/ 267 w 523"/>
                <a:gd name="T15" fmla="*/ 67 h 522"/>
                <a:gd name="T16" fmla="*/ 455 w 523"/>
                <a:gd name="T17" fmla="*/ 261 h 522"/>
                <a:gd name="T18" fmla="*/ 455 w 523"/>
                <a:gd name="T19" fmla="*/ 264 h 522"/>
                <a:gd name="T20" fmla="*/ 261 w 523"/>
                <a:gd name="T21" fmla="*/ 455 h 522"/>
                <a:gd name="T22" fmla="*/ 68 w 523"/>
                <a:gd name="T23" fmla="*/ 269 h 522"/>
                <a:gd name="T24" fmla="*/ 68 w 523"/>
                <a:gd name="T25" fmla="*/ 269 h 522"/>
                <a:gd name="T26" fmla="*/ 68 w 523"/>
                <a:gd name="T27" fmla="*/ 264 h 522"/>
                <a:gd name="T28" fmla="*/ 0 w 523"/>
                <a:gd name="T29" fmla="*/ 264 h 522"/>
                <a:gd name="T30" fmla="*/ 0 w 523"/>
                <a:gd name="T31" fmla="*/ 269 h 522"/>
                <a:gd name="T32" fmla="*/ 0 w 523"/>
                <a:gd name="T33" fmla="*/ 269 h 522"/>
                <a:gd name="T34" fmla="*/ 34 w 523"/>
                <a:gd name="T35" fmla="*/ 390 h 522"/>
                <a:gd name="T36" fmla="*/ 34 w 523"/>
                <a:gd name="T37" fmla="*/ 390 h 522"/>
                <a:gd name="T38" fmla="*/ 261 w 523"/>
                <a:gd name="T39" fmla="*/ 522 h 522"/>
                <a:gd name="T40" fmla="*/ 523 w 523"/>
                <a:gd name="T41" fmla="*/ 264 h 522"/>
                <a:gd name="T42" fmla="*/ 523 w 523"/>
                <a:gd name="T43" fmla="*/ 264 h 522"/>
                <a:gd name="T44" fmla="*/ 523 w 523"/>
                <a:gd name="T45" fmla="*/ 261 h 522"/>
                <a:gd name="T46" fmla="*/ 390 w 523"/>
                <a:gd name="T47" fmla="*/ 34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23" h="522">
                  <a:moveTo>
                    <a:pt x="390" y="34"/>
                  </a:moveTo>
                  <a:cubicBezTo>
                    <a:pt x="390" y="34"/>
                    <a:pt x="390" y="34"/>
                    <a:pt x="390" y="34"/>
                  </a:cubicBezTo>
                  <a:cubicBezTo>
                    <a:pt x="366" y="20"/>
                    <a:pt x="339" y="10"/>
                    <a:pt x="311" y="4"/>
                  </a:cubicBezTo>
                  <a:cubicBezTo>
                    <a:pt x="297" y="2"/>
                    <a:pt x="282" y="0"/>
                    <a:pt x="267" y="0"/>
                  </a:cubicBezTo>
                  <a:cubicBezTo>
                    <a:pt x="265" y="0"/>
                    <a:pt x="263" y="0"/>
                    <a:pt x="262" y="0"/>
                  </a:cubicBezTo>
                  <a:cubicBezTo>
                    <a:pt x="262" y="67"/>
                    <a:pt x="262" y="67"/>
                    <a:pt x="262" y="67"/>
                  </a:cubicBezTo>
                  <a:cubicBezTo>
                    <a:pt x="263" y="67"/>
                    <a:pt x="265" y="67"/>
                    <a:pt x="267" y="67"/>
                  </a:cubicBezTo>
                  <a:cubicBezTo>
                    <a:pt x="267" y="67"/>
                    <a:pt x="267" y="67"/>
                    <a:pt x="267" y="67"/>
                  </a:cubicBezTo>
                  <a:cubicBezTo>
                    <a:pt x="371" y="70"/>
                    <a:pt x="455" y="156"/>
                    <a:pt x="455" y="261"/>
                  </a:cubicBezTo>
                  <a:cubicBezTo>
                    <a:pt x="455" y="262"/>
                    <a:pt x="455" y="263"/>
                    <a:pt x="455" y="264"/>
                  </a:cubicBezTo>
                  <a:cubicBezTo>
                    <a:pt x="453" y="370"/>
                    <a:pt x="367" y="455"/>
                    <a:pt x="261" y="455"/>
                  </a:cubicBezTo>
                  <a:cubicBezTo>
                    <a:pt x="157" y="455"/>
                    <a:pt x="72" y="372"/>
                    <a:pt x="68" y="269"/>
                  </a:cubicBezTo>
                  <a:cubicBezTo>
                    <a:pt x="68" y="269"/>
                    <a:pt x="68" y="269"/>
                    <a:pt x="68" y="269"/>
                  </a:cubicBezTo>
                  <a:cubicBezTo>
                    <a:pt x="68" y="267"/>
                    <a:pt x="68" y="266"/>
                    <a:pt x="68" y="264"/>
                  </a:cubicBezTo>
                  <a:cubicBezTo>
                    <a:pt x="0" y="264"/>
                    <a:pt x="0" y="264"/>
                    <a:pt x="0" y="264"/>
                  </a:cubicBezTo>
                  <a:cubicBezTo>
                    <a:pt x="0" y="266"/>
                    <a:pt x="0" y="268"/>
                    <a:pt x="0" y="269"/>
                  </a:cubicBezTo>
                  <a:cubicBezTo>
                    <a:pt x="0" y="269"/>
                    <a:pt x="0" y="269"/>
                    <a:pt x="0" y="269"/>
                  </a:cubicBezTo>
                  <a:cubicBezTo>
                    <a:pt x="2" y="313"/>
                    <a:pt x="14" y="354"/>
                    <a:pt x="34" y="390"/>
                  </a:cubicBezTo>
                  <a:cubicBezTo>
                    <a:pt x="34" y="390"/>
                    <a:pt x="34" y="390"/>
                    <a:pt x="34" y="390"/>
                  </a:cubicBezTo>
                  <a:cubicBezTo>
                    <a:pt x="79" y="469"/>
                    <a:pt x="164" y="522"/>
                    <a:pt x="261" y="522"/>
                  </a:cubicBezTo>
                  <a:cubicBezTo>
                    <a:pt x="405" y="522"/>
                    <a:pt x="521" y="407"/>
                    <a:pt x="523" y="264"/>
                  </a:cubicBezTo>
                  <a:cubicBezTo>
                    <a:pt x="523" y="264"/>
                    <a:pt x="523" y="264"/>
                    <a:pt x="523" y="264"/>
                  </a:cubicBezTo>
                  <a:cubicBezTo>
                    <a:pt x="523" y="263"/>
                    <a:pt x="523" y="262"/>
                    <a:pt x="523" y="261"/>
                  </a:cubicBezTo>
                  <a:cubicBezTo>
                    <a:pt x="523" y="163"/>
                    <a:pt x="470" y="78"/>
                    <a:pt x="390" y="3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3" name="ïṥḻïdê"/>
            <p:cNvSpPr/>
            <p:nvPr/>
          </p:nvSpPr>
          <p:spPr>
            <a:xfrm>
              <a:off x="5415632" y="2225325"/>
              <a:ext cx="775295" cy="775295"/>
            </a:xfrm>
            <a:prstGeom prst="ellipse">
              <a:avLst/>
            </a:prstGeom>
            <a:gradFill flip="none" rotWithShape="1">
              <a:gsLst>
                <a:gs pos="99000">
                  <a:srgbClr val="5B87E9"/>
                </a:gs>
                <a:gs pos="0">
                  <a:srgbClr val="5ED4F1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64" name="iśḻïḑê"/>
            <p:cNvSpPr/>
            <p:nvPr/>
          </p:nvSpPr>
          <p:spPr bwMode="auto">
            <a:xfrm>
              <a:off x="5578475" y="2420887"/>
              <a:ext cx="449608" cy="384170"/>
            </a:xfrm>
            <a:custGeom>
              <a:avLst/>
              <a:gdLst>
                <a:gd name="connsiteX0" fmla="*/ 560224 w 607107"/>
                <a:gd name="connsiteY0" fmla="*/ 279860 h 518750"/>
                <a:gd name="connsiteX1" fmla="*/ 582459 w 607107"/>
                <a:gd name="connsiteY1" fmla="*/ 280220 h 518750"/>
                <a:gd name="connsiteX2" fmla="*/ 606440 w 607107"/>
                <a:gd name="connsiteY2" fmla="*/ 300513 h 518750"/>
                <a:gd name="connsiteX3" fmla="*/ 596135 w 607107"/>
                <a:gd name="connsiteY3" fmla="*/ 329751 h 518750"/>
                <a:gd name="connsiteX4" fmla="*/ 571865 w 607107"/>
                <a:gd name="connsiteY4" fmla="*/ 348793 h 518750"/>
                <a:gd name="connsiteX5" fmla="*/ 371834 w 607107"/>
                <a:gd name="connsiteY5" fmla="*/ 500269 h 518750"/>
                <a:gd name="connsiteX6" fmla="*/ 134050 w 607107"/>
                <a:gd name="connsiteY6" fmla="*/ 494210 h 518750"/>
                <a:gd name="connsiteX7" fmla="*/ 67213 w 607107"/>
                <a:gd name="connsiteY7" fmla="*/ 511040 h 518750"/>
                <a:gd name="connsiteX8" fmla="*/ 61145 w 607107"/>
                <a:gd name="connsiteY8" fmla="*/ 511040 h 518750"/>
                <a:gd name="connsiteX9" fmla="*/ 59701 w 607107"/>
                <a:gd name="connsiteY9" fmla="*/ 510560 h 518750"/>
                <a:gd name="connsiteX10" fmla="*/ 55656 w 607107"/>
                <a:gd name="connsiteY10" fmla="*/ 507674 h 518750"/>
                <a:gd name="connsiteX11" fmla="*/ 7502 w 607107"/>
                <a:gd name="connsiteY11" fmla="*/ 432081 h 518750"/>
                <a:gd name="connsiteX12" fmla="*/ 1435 w 607107"/>
                <a:gd name="connsiteY12" fmla="*/ 423521 h 518750"/>
                <a:gd name="connsiteX13" fmla="*/ 183 w 607107"/>
                <a:gd name="connsiteY13" fmla="*/ 417077 h 518750"/>
                <a:gd name="connsiteX14" fmla="*/ 4131 w 607107"/>
                <a:gd name="connsiteY14" fmla="*/ 411788 h 518750"/>
                <a:gd name="connsiteX15" fmla="*/ 95527 w 607107"/>
                <a:gd name="connsiteY15" fmla="*/ 376588 h 518750"/>
                <a:gd name="connsiteX16" fmla="*/ 266570 w 607107"/>
                <a:gd name="connsiteY16" fmla="*/ 330231 h 518750"/>
                <a:gd name="connsiteX17" fmla="*/ 327147 w 607107"/>
                <a:gd name="connsiteY17" fmla="*/ 372741 h 518750"/>
                <a:gd name="connsiteX18" fmla="*/ 233536 w 607107"/>
                <a:gd name="connsiteY18" fmla="*/ 417943 h 518750"/>
                <a:gd name="connsiteX19" fmla="*/ 360084 w 607107"/>
                <a:gd name="connsiteY19" fmla="*/ 366393 h 518750"/>
                <a:gd name="connsiteX20" fmla="*/ 365285 w 607107"/>
                <a:gd name="connsiteY20" fmla="*/ 359372 h 518750"/>
                <a:gd name="connsiteX21" fmla="*/ 524482 w 607107"/>
                <a:gd name="connsiteY21" fmla="*/ 291473 h 518750"/>
                <a:gd name="connsiteX22" fmla="*/ 560224 w 607107"/>
                <a:gd name="connsiteY22" fmla="*/ 279860 h 518750"/>
                <a:gd name="connsiteX23" fmla="*/ 231201 w 607107"/>
                <a:gd name="connsiteY23" fmla="*/ 114447 h 518750"/>
                <a:gd name="connsiteX24" fmla="*/ 227733 w 607107"/>
                <a:gd name="connsiteY24" fmla="*/ 115409 h 518750"/>
                <a:gd name="connsiteX25" fmla="*/ 204232 w 607107"/>
                <a:gd name="connsiteY25" fmla="*/ 127912 h 518750"/>
                <a:gd name="connsiteX26" fmla="*/ 200572 w 607107"/>
                <a:gd name="connsiteY26" fmla="*/ 136280 h 518750"/>
                <a:gd name="connsiteX27" fmla="*/ 203269 w 607107"/>
                <a:gd name="connsiteY27" fmla="*/ 146860 h 518750"/>
                <a:gd name="connsiteX28" fmla="*/ 207410 w 607107"/>
                <a:gd name="connsiteY28" fmla="*/ 151862 h 518750"/>
                <a:gd name="connsiteX29" fmla="*/ 213960 w 607107"/>
                <a:gd name="connsiteY29" fmla="*/ 151573 h 518750"/>
                <a:gd name="connsiteX30" fmla="*/ 222340 w 607107"/>
                <a:gd name="connsiteY30" fmla="*/ 147053 h 518750"/>
                <a:gd name="connsiteX31" fmla="*/ 222340 w 607107"/>
                <a:gd name="connsiteY31" fmla="*/ 230058 h 518750"/>
                <a:gd name="connsiteX32" fmla="*/ 229756 w 607107"/>
                <a:gd name="connsiteY32" fmla="*/ 237464 h 518750"/>
                <a:gd name="connsiteX33" fmla="*/ 243433 w 607107"/>
                <a:gd name="connsiteY33" fmla="*/ 237464 h 518750"/>
                <a:gd name="connsiteX34" fmla="*/ 250850 w 607107"/>
                <a:gd name="connsiteY34" fmla="*/ 230058 h 518750"/>
                <a:gd name="connsiteX35" fmla="*/ 250850 w 607107"/>
                <a:gd name="connsiteY35" fmla="*/ 121853 h 518750"/>
                <a:gd name="connsiteX36" fmla="*/ 243433 w 607107"/>
                <a:gd name="connsiteY36" fmla="*/ 114447 h 518750"/>
                <a:gd name="connsiteX37" fmla="*/ 230719 w 607107"/>
                <a:gd name="connsiteY37" fmla="*/ 76070 h 518750"/>
                <a:gd name="connsiteX38" fmla="*/ 330794 w 607107"/>
                <a:gd name="connsiteY38" fmla="*/ 176004 h 518750"/>
                <a:gd name="connsiteX39" fmla="*/ 230719 w 607107"/>
                <a:gd name="connsiteY39" fmla="*/ 275841 h 518750"/>
                <a:gd name="connsiteX40" fmla="*/ 130741 w 607107"/>
                <a:gd name="connsiteY40" fmla="*/ 176004 h 518750"/>
                <a:gd name="connsiteX41" fmla="*/ 230719 w 607107"/>
                <a:gd name="connsiteY41" fmla="*/ 76070 h 518750"/>
                <a:gd name="connsiteX42" fmla="*/ 371906 w 607107"/>
                <a:gd name="connsiteY42" fmla="*/ 39432 h 518750"/>
                <a:gd name="connsiteX43" fmla="*/ 368246 w 607107"/>
                <a:gd name="connsiteY43" fmla="*/ 40297 h 518750"/>
                <a:gd name="connsiteX44" fmla="*/ 344168 w 607107"/>
                <a:gd name="connsiteY44" fmla="*/ 53185 h 518750"/>
                <a:gd name="connsiteX45" fmla="*/ 340412 w 607107"/>
                <a:gd name="connsiteY45" fmla="*/ 61744 h 518750"/>
                <a:gd name="connsiteX46" fmla="*/ 343109 w 607107"/>
                <a:gd name="connsiteY46" fmla="*/ 72612 h 518750"/>
                <a:gd name="connsiteX47" fmla="*/ 347443 w 607107"/>
                <a:gd name="connsiteY47" fmla="*/ 77709 h 518750"/>
                <a:gd name="connsiteX48" fmla="*/ 354089 w 607107"/>
                <a:gd name="connsiteY48" fmla="*/ 77421 h 518750"/>
                <a:gd name="connsiteX49" fmla="*/ 362757 w 607107"/>
                <a:gd name="connsiteY49" fmla="*/ 72804 h 518750"/>
                <a:gd name="connsiteX50" fmla="*/ 362757 w 607107"/>
                <a:gd name="connsiteY50" fmla="*/ 157919 h 518750"/>
                <a:gd name="connsiteX51" fmla="*/ 370365 w 607107"/>
                <a:gd name="connsiteY51" fmla="*/ 165517 h 518750"/>
                <a:gd name="connsiteX52" fmla="*/ 384331 w 607107"/>
                <a:gd name="connsiteY52" fmla="*/ 165517 h 518750"/>
                <a:gd name="connsiteX53" fmla="*/ 391939 w 607107"/>
                <a:gd name="connsiteY53" fmla="*/ 157919 h 518750"/>
                <a:gd name="connsiteX54" fmla="*/ 391939 w 607107"/>
                <a:gd name="connsiteY54" fmla="*/ 47029 h 518750"/>
                <a:gd name="connsiteX55" fmla="*/ 384331 w 607107"/>
                <a:gd name="connsiteY55" fmla="*/ 39432 h 518750"/>
                <a:gd name="connsiteX56" fmla="*/ 371328 w 607107"/>
                <a:gd name="connsiteY56" fmla="*/ 0 h 518750"/>
                <a:gd name="connsiteX57" fmla="*/ 473901 w 607107"/>
                <a:gd name="connsiteY57" fmla="*/ 102426 h 518750"/>
                <a:gd name="connsiteX58" fmla="*/ 371328 w 607107"/>
                <a:gd name="connsiteY58" fmla="*/ 204852 h 518750"/>
                <a:gd name="connsiteX59" fmla="*/ 342531 w 607107"/>
                <a:gd name="connsiteY59" fmla="*/ 200717 h 518750"/>
                <a:gd name="connsiteX60" fmla="*/ 348117 w 607107"/>
                <a:gd name="connsiteY60" fmla="*/ 167440 h 518750"/>
                <a:gd name="connsiteX61" fmla="*/ 274342 w 607107"/>
                <a:gd name="connsiteY61" fmla="*/ 69150 h 518750"/>
                <a:gd name="connsiteX62" fmla="*/ 371328 w 607107"/>
                <a:gd name="connsiteY62" fmla="*/ 0 h 518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607107" h="518750">
                  <a:moveTo>
                    <a:pt x="560224" y="279860"/>
                  </a:moveTo>
                  <a:cubicBezTo>
                    <a:pt x="569819" y="278441"/>
                    <a:pt x="577162" y="279018"/>
                    <a:pt x="582459" y="280220"/>
                  </a:cubicBezTo>
                  <a:cubicBezTo>
                    <a:pt x="595268" y="283010"/>
                    <a:pt x="604032" y="289742"/>
                    <a:pt x="606440" y="300513"/>
                  </a:cubicBezTo>
                  <a:cubicBezTo>
                    <a:pt x="608751" y="310804"/>
                    <a:pt x="604995" y="322826"/>
                    <a:pt x="596135" y="329751"/>
                  </a:cubicBezTo>
                  <a:cubicBezTo>
                    <a:pt x="587949" y="336098"/>
                    <a:pt x="579762" y="342542"/>
                    <a:pt x="571865" y="348793"/>
                  </a:cubicBezTo>
                  <a:lnTo>
                    <a:pt x="371834" y="500269"/>
                  </a:lnTo>
                  <a:cubicBezTo>
                    <a:pt x="306826" y="545471"/>
                    <a:pt x="137614" y="493440"/>
                    <a:pt x="134050" y="494210"/>
                  </a:cubicBezTo>
                  <a:lnTo>
                    <a:pt x="67213" y="511040"/>
                  </a:lnTo>
                  <a:cubicBezTo>
                    <a:pt x="65479" y="511521"/>
                    <a:pt x="63264" y="511425"/>
                    <a:pt x="61145" y="511040"/>
                  </a:cubicBezTo>
                  <a:cubicBezTo>
                    <a:pt x="60567" y="510848"/>
                    <a:pt x="60086" y="510752"/>
                    <a:pt x="59701" y="510560"/>
                  </a:cubicBezTo>
                  <a:cubicBezTo>
                    <a:pt x="58063" y="510079"/>
                    <a:pt x="56715" y="509021"/>
                    <a:pt x="55656" y="507674"/>
                  </a:cubicBezTo>
                  <a:cubicBezTo>
                    <a:pt x="40150" y="486131"/>
                    <a:pt x="22430" y="453335"/>
                    <a:pt x="7502" y="432081"/>
                  </a:cubicBezTo>
                  <a:lnTo>
                    <a:pt x="1435" y="423521"/>
                  </a:lnTo>
                  <a:cubicBezTo>
                    <a:pt x="183" y="421694"/>
                    <a:pt x="-299" y="419289"/>
                    <a:pt x="183" y="417077"/>
                  </a:cubicBezTo>
                  <a:cubicBezTo>
                    <a:pt x="664" y="414865"/>
                    <a:pt x="1723" y="412750"/>
                    <a:pt x="4131" y="411788"/>
                  </a:cubicBezTo>
                  <a:lnTo>
                    <a:pt x="95527" y="376588"/>
                  </a:lnTo>
                  <a:cubicBezTo>
                    <a:pt x="155816" y="356487"/>
                    <a:pt x="154179" y="328885"/>
                    <a:pt x="266570" y="330231"/>
                  </a:cubicBezTo>
                  <a:cubicBezTo>
                    <a:pt x="296618" y="330520"/>
                    <a:pt x="351706" y="324172"/>
                    <a:pt x="327147" y="372741"/>
                  </a:cubicBezTo>
                  <a:cubicBezTo>
                    <a:pt x="316650" y="393515"/>
                    <a:pt x="281979" y="420059"/>
                    <a:pt x="233536" y="417943"/>
                  </a:cubicBezTo>
                  <a:cubicBezTo>
                    <a:pt x="233344" y="419193"/>
                    <a:pt x="327244" y="456605"/>
                    <a:pt x="360084" y="366393"/>
                  </a:cubicBezTo>
                  <a:cubicBezTo>
                    <a:pt x="360084" y="366393"/>
                    <a:pt x="361433" y="361007"/>
                    <a:pt x="365285" y="359372"/>
                  </a:cubicBezTo>
                  <a:cubicBezTo>
                    <a:pt x="389940" y="348793"/>
                    <a:pt x="522459" y="292338"/>
                    <a:pt x="524482" y="291473"/>
                  </a:cubicBezTo>
                  <a:cubicBezTo>
                    <a:pt x="538784" y="284693"/>
                    <a:pt x="550629" y="281278"/>
                    <a:pt x="560224" y="279860"/>
                  </a:cubicBezTo>
                  <a:close/>
                  <a:moveTo>
                    <a:pt x="231201" y="114447"/>
                  </a:moveTo>
                  <a:cubicBezTo>
                    <a:pt x="230045" y="114447"/>
                    <a:pt x="228793" y="114832"/>
                    <a:pt x="227733" y="115409"/>
                  </a:cubicBezTo>
                  <a:lnTo>
                    <a:pt x="204232" y="127912"/>
                  </a:lnTo>
                  <a:cubicBezTo>
                    <a:pt x="201246" y="129548"/>
                    <a:pt x="199705" y="133010"/>
                    <a:pt x="200572" y="136280"/>
                  </a:cubicBezTo>
                  <a:lnTo>
                    <a:pt x="203269" y="146860"/>
                  </a:lnTo>
                  <a:cubicBezTo>
                    <a:pt x="203847" y="149073"/>
                    <a:pt x="205388" y="150900"/>
                    <a:pt x="207410" y="151862"/>
                  </a:cubicBezTo>
                  <a:cubicBezTo>
                    <a:pt x="209529" y="152727"/>
                    <a:pt x="211937" y="152631"/>
                    <a:pt x="213960" y="151573"/>
                  </a:cubicBezTo>
                  <a:lnTo>
                    <a:pt x="222340" y="147053"/>
                  </a:lnTo>
                  <a:lnTo>
                    <a:pt x="222340" y="230058"/>
                  </a:lnTo>
                  <a:cubicBezTo>
                    <a:pt x="222340" y="234098"/>
                    <a:pt x="225711" y="237464"/>
                    <a:pt x="229756" y="237464"/>
                  </a:cubicBezTo>
                  <a:lnTo>
                    <a:pt x="243433" y="237464"/>
                  </a:lnTo>
                  <a:cubicBezTo>
                    <a:pt x="247479" y="237464"/>
                    <a:pt x="250850" y="234098"/>
                    <a:pt x="250850" y="230058"/>
                  </a:cubicBezTo>
                  <a:lnTo>
                    <a:pt x="250850" y="121853"/>
                  </a:lnTo>
                  <a:cubicBezTo>
                    <a:pt x="250850" y="117813"/>
                    <a:pt x="247479" y="114447"/>
                    <a:pt x="243433" y="114447"/>
                  </a:cubicBezTo>
                  <a:close/>
                  <a:moveTo>
                    <a:pt x="230719" y="76070"/>
                  </a:moveTo>
                  <a:cubicBezTo>
                    <a:pt x="286006" y="76070"/>
                    <a:pt x="330794" y="120795"/>
                    <a:pt x="330794" y="176004"/>
                  </a:cubicBezTo>
                  <a:cubicBezTo>
                    <a:pt x="330794" y="231116"/>
                    <a:pt x="286006" y="275841"/>
                    <a:pt x="230719" y="275841"/>
                  </a:cubicBezTo>
                  <a:cubicBezTo>
                    <a:pt x="175529" y="275841"/>
                    <a:pt x="130741" y="231116"/>
                    <a:pt x="130741" y="176004"/>
                  </a:cubicBezTo>
                  <a:cubicBezTo>
                    <a:pt x="130741" y="120795"/>
                    <a:pt x="175529" y="76070"/>
                    <a:pt x="230719" y="76070"/>
                  </a:cubicBezTo>
                  <a:close/>
                  <a:moveTo>
                    <a:pt x="371906" y="39432"/>
                  </a:moveTo>
                  <a:cubicBezTo>
                    <a:pt x="370654" y="39432"/>
                    <a:pt x="369402" y="39720"/>
                    <a:pt x="368246" y="40297"/>
                  </a:cubicBezTo>
                  <a:lnTo>
                    <a:pt x="344168" y="53185"/>
                  </a:lnTo>
                  <a:cubicBezTo>
                    <a:pt x="341086" y="54819"/>
                    <a:pt x="339545" y="58378"/>
                    <a:pt x="340412" y="61744"/>
                  </a:cubicBezTo>
                  <a:lnTo>
                    <a:pt x="343109" y="72612"/>
                  </a:lnTo>
                  <a:cubicBezTo>
                    <a:pt x="343687" y="74920"/>
                    <a:pt x="345324" y="76747"/>
                    <a:pt x="347443" y="77709"/>
                  </a:cubicBezTo>
                  <a:cubicBezTo>
                    <a:pt x="349562" y="78671"/>
                    <a:pt x="352066" y="78575"/>
                    <a:pt x="354089" y="77421"/>
                  </a:cubicBezTo>
                  <a:lnTo>
                    <a:pt x="362757" y="72804"/>
                  </a:lnTo>
                  <a:lnTo>
                    <a:pt x="362757" y="157919"/>
                  </a:lnTo>
                  <a:cubicBezTo>
                    <a:pt x="362757" y="162054"/>
                    <a:pt x="366224" y="165517"/>
                    <a:pt x="370365" y="165517"/>
                  </a:cubicBezTo>
                  <a:lnTo>
                    <a:pt x="384331" y="165517"/>
                  </a:lnTo>
                  <a:cubicBezTo>
                    <a:pt x="388568" y="165517"/>
                    <a:pt x="391939" y="162054"/>
                    <a:pt x="391939" y="157919"/>
                  </a:cubicBezTo>
                  <a:lnTo>
                    <a:pt x="391939" y="47029"/>
                  </a:lnTo>
                  <a:cubicBezTo>
                    <a:pt x="391939" y="42798"/>
                    <a:pt x="388568" y="39432"/>
                    <a:pt x="384331" y="39432"/>
                  </a:cubicBezTo>
                  <a:close/>
                  <a:moveTo>
                    <a:pt x="371328" y="0"/>
                  </a:moveTo>
                  <a:cubicBezTo>
                    <a:pt x="428056" y="0"/>
                    <a:pt x="473901" y="45875"/>
                    <a:pt x="473901" y="102426"/>
                  </a:cubicBezTo>
                  <a:cubicBezTo>
                    <a:pt x="473901" y="158977"/>
                    <a:pt x="428056" y="204852"/>
                    <a:pt x="371328" y="204852"/>
                  </a:cubicBezTo>
                  <a:cubicBezTo>
                    <a:pt x="361312" y="204852"/>
                    <a:pt x="351681" y="203409"/>
                    <a:pt x="342531" y="200717"/>
                  </a:cubicBezTo>
                  <a:cubicBezTo>
                    <a:pt x="346095" y="190234"/>
                    <a:pt x="348117" y="179077"/>
                    <a:pt x="348117" y="167440"/>
                  </a:cubicBezTo>
                  <a:cubicBezTo>
                    <a:pt x="348117" y="120892"/>
                    <a:pt x="317008" y="81556"/>
                    <a:pt x="274342" y="69150"/>
                  </a:cubicBezTo>
                  <a:cubicBezTo>
                    <a:pt x="288211" y="28949"/>
                    <a:pt x="326447" y="0"/>
                    <a:pt x="37132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4" name="Shape 1649"/>
            <p:cNvSpPr/>
            <p:nvPr/>
          </p:nvSpPr>
          <p:spPr>
            <a:xfrm>
              <a:off x="8066010" y="1445453"/>
              <a:ext cx="1569660" cy="387798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lvl1pPr algn="l">
                <a:lnSpc>
                  <a:spcPct val="80000"/>
                </a:lnSpc>
                <a:defRPr sz="2400" b="1" cap="all">
                  <a:solidFill>
                    <a:srgbClr val="44474F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algn="ctr"/>
              <a:r>
                <a:rPr lang="zh-CN" altLang="en-US" b="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输入标题</a:t>
              </a:r>
              <a:endParaRPr b="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5" name="Shape 1650"/>
            <p:cNvSpPr/>
            <p:nvPr/>
          </p:nvSpPr>
          <p:spPr>
            <a:xfrm>
              <a:off x="8167546" y="1609595"/>
              <a:ext cx="3367724" cy="918521"/>
            </a:xfrm>
            <a:prstGeom prst="rect">
              <a:avLst/>
            </a:prstGeom>
            <a:ln w="12700">
              <a:miter lim="400000"/>
            </a:ln>
          </p:spPr>
          <p:txBody>
            <a:bodyPr wrap="square" lIns="35719" tIns="35719" rIns="35719" bIns="35719" anchor="ctr">
              <a:spAutoFit/>
            </a:bodyPr>
            <a:lstStyle>
              <a:lvl1pPr algn="l">
                <a:lnSpc>
                  <a:spcPct val="150000"/>
                </a:lnSpc>
                <a:defRPr sz="2000">
                  <a:solidFill>
                    <a:srgbClr val="8B8C8C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>
                <a:lnSpc>
                  <a:spcPts val="2200"/>
                </a:lnSpc>
              </a:pPr>
              <a:r>
                <a:rPr lang="en-US" altLang="zh-CN" sz="1400" dirty="0">
                  <a:solidFill>
                    <a:srgbClr val="333333"/>
                  </a:solidFill>
                  <a:latin typeface="+mn-lt"/>
                  <a:ea typeface="+mn-ea"/>
                  <a:cs typeface="+mn-ea"/>
                  <a:sym typeface="+mn-lt"/>
                </a:rPr>
                <a:t>The life most of the time, commitments equals to constrain, reluctantly we.</a:t>
              </a:r>
              <a:endParaRPr lang="zh-CN" altLang="en-US" sz="1400" dirty="0">
                <a:solidFill>
                  <a:srgbClr val="333333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6" name="Shape 1649"/>
            <p:cNvSpPr/>
            <p:nvPr/>
          </p:nvSpPr>
          <p:spPr>
            <a:xfrm>
              <a:off x="6501639" y="2420887"/>
              <a:ext cx="1569660" cy="387798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lvl1pPr algn="l">
                <a:lnSpc>
                  <a:spcPct val="80000"/>
                </a:lnSpc>
                <a:defRPr sz="2400" b="1" cap="all">
                  <a:solidFill>
                    <a:srgbClr val="44474F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algn="ctr"/>
              <a:r>
                <a:rPr lang="zh-CN" altLang="en-US" b="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输入标题</a:t>
              </a:r>
              <a:endParaRPr b="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7" name="Shape 1650"/>
            <p:cNvSpPr/>
            <p:nvPr/>
          </p:nvSpPr>
          <p:spPr>
            <a:xfrm>
              <a:off x="6603175" y="2585029"/>
              <a:ext cx="3367724" cy="918521"/>
            </a:xfrm>
            <a:prstGeom prst="rect">
              <a:avLst/>
            </a:prstGeom>
            <a:ln w="12700">
              <a:miter lim="400000"/>
            </a:ln>
          </p:spPr>
          <p:txBody>
            <a:bodyPr wrap="square" lIns="35719" tIns="35719" rIns="35719" bIns="35719" anchor="ctr">
              <a:spAutoFit/>
            </a:bodyPr>
            <a:lstStyle>
              <a:lvl1pPr algn="l">
                <a:lnSpc>
                  <a:spcPct val="150000"/>
                </a:lnSpc>
                <a:defRPr sz="2000">
                  <a:solidFill>
                    <a:srgbClr val="8B8C8C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>
                <a:lnSpc>
                  <a:spcPts val="2200"/>
                </a:lnSpc>
              </a:pPr>
              <a:r>
                <a:rPr lang="en-US" altLang="zh-CN" sz="1400" dirty="0">
                  <a:solidFill>
                    <a:srgbClr val="333333"/>
                  </a:solidFill>
                  <a:latin typeface="+mn-lt"/>
                  <a:ea typeface="+mn-ea"/>
                  <a:cs typeface="+mn-ea"/>
                  <a:sym typeface="+mn-lt"/>
                </a:rPr>
                <a:t>The life most of the time, commitments equals to constrain, reluctantly we.</a:t>
              </a:r>
              <a:endParaRPr lang="zh-CN" altLang="en-US" sz="1400" dirty="0">
                <a:solidFill>
                  <a:srgbClr val="333333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2" name="Shape 1649"/>
            <p:cNvSpPr/>
            <p:nvPr/>
          </p:nvSpPr>
          <p:spPr>
            <a:xfrm>
              <a:off x="2446181" y="1880263"/>
              <a:ext cx="1569660" cy="387798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lvl1pPr algn="l">
                <a:lnSpc>
                  <a:spcPct val="80000"/>
                </a:lnSpc>
                <a:defRPr sz="2400" b="1" cap="all">
                  <a:solidFill>
                    <a:srgbClr val="44474F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algn="r"/>
              <a:r>
                <a:rPr lang="zh-CN" altLang="en-US" b="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输入标题</a:t>
              </a:r>
              <a:endParaRPr b="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3" name="Shape 1650"/>
            <p:cNvSpPr/>
            <p:nvPr/>
          </p:nvSpPr>
          <p:spPr>
            <a:xfrm>
              <a:off x="557067" y="2007351"/>
              <a:ext cx="3367724" cy="918521"/>
            </a:xfrm>
            <a:prstGeom prst="rect">
              <a:avLst/>
            </a:prstGeom>
            <a:ln w="12700">
              <a:miter lim="400000"/>
            </a:ln>
          </p:spPr>
          <p:txBody>
            <a:bodyPr wrap="square" lIns="35719" tIns="35719" rIns="35719" bIns="35719" anchor="ctr">
              <a:spAutoFit/>
            </a:bodyPr>
            <a:lstStyle>
              <a:lvl1pPr algn="l">
                <a:lnSpc>
                  <a:spcPct val="150000"/>
                </a:lnSpc>
                <a:defRPr sz="2000">
                  <a:solidFill>
                    <a:srgbClr val="8B8C8C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algn="r">
                <a:lnSpc>
                  <a:spcPts val="2200"/>
                </a:lnSpc>
              </a:pPr>
              <a:r>
                <a:rPr lang="en-US" altLang="zh-CN" sz="1400" dirty="0">
                  <a:solidFill>
                    <a:srgbClr val="333333"/>
                  </a:solidFill>
                  <a:latin typeface="+mn-lt"/>
                  <a:ea typeface="+mn-ea"/>
                  <a:cs typeface="+mn-ea"/>
                  <a:sym typeface="+mn-lt"/>
                </a:rPr>
                <a:t>The life most of the time, commitments equals to constrain, reluctantly we.</a:t>
              </a:r>
              <a:endParaRPr lang="zh-CN" altLang="en-US" sz="1400" dirty="0">
                <a:solidFill>
                  <a:srgbClr val="333333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4" name="Shape 1649"/>
            <p:cNvSpPr/>
            <p:nvPr/>
          </p:nvSpPr>
          <p:spPr>
            <a:xfrm>
              <a:off x="1873989" y="3876791"/>
              <a:ext cx="1569660" cy="387798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lvl1pPr algn="l">
                <a:lnSpc>
                  <a:spcPct val="80000"/>
                </a:lnSpc>
                <a:defRPr sz="2400" b="1" cap="all">
                  <a:solidFill>
                    <a:srgbClr val="44474F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algn="r"/>
              <a:r>
                <a:rPr lang="zh-CN" altLang="en-US" b="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输入标题</a:t>
              </a:r>
              <a:endParaRPr b="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5" name="Shape 1650"/>
            <p:cNvSpPr/>
            <p:nvPr/>
          </p:nvSpPr>
          <p:spPr>
            <a:xfrm>
              <a:off x="-3506" y="4040933"/>
              <a:ext cx="3367724" cy="918521"/>
            </a:xfrm>
            <a:prstGeom prst="rect">
              <a:avLst/>
            </a:prstGeom>
            <a:ln w="12700">
              <a:miter lim="400000"/>
            </a:ln>
          </p:spPr>
          <p:txBody>
            <a:bodyPr wrap="square" lIns="35719" tIns="35719" rIns="35719" bIns="35719" anchor="ctr">
              <a:spAutoFit/>
            </a:bodyPr>
            <a:lstStyle>
              <a:lvl1pPr algn="l">
                <a:lnSpc>
                  <a:spcPct val="150000"/>
                </a:lnSpc>
                <a:defRPr sz="2000">
                  <a:solidFill>
                    <a:srgbClr val="8B8C8C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algn="r">
                <a:lnSpc>
                  <a:spcPts val="2200"/>
                </a:lnSpc>
              </a:pPr>
              <a:r>
                <a:rPr lang="en-US" altLang="zh-CN" sz="1400" dirty="0">
                  <a:solidFill>
                    <a:srgbClr val="333333"/>
                  </a:solidFill>
                  <a:latin typeface="+mn-lt"/>
                  <a:ea typeface="+mn-ea"/>
                  <a:cs typeface="+mn-ea"/>
                  <a:sym typeface="+mn-lt"/>
                </a:rPr>
                <a:t>The life most of the time, commitments equals to constrain, reluctantly we.</a:t>
              </a:r>
              <a:endParaRPr lang="zh-CN" altLang="en-US" sz="1400" dirty="0">
                <a:solidFill>
                  <a:srgbClr val="333333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:comb/>
      </p:transition>
    </mc:Choice>
    <mc:Fallback>
      <p:transition spd="slow" advClick="0" advTm="0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/>
        </p:nvSpPr>
        <p:spPr>
          <a:xfrm>
            <a:off x="1" y="-17416"/>
            <a:ext cx="12201236" cy="6884220"/>
          </a:xfrm>
          <a:prstGeom prst="rect">
            <a:avLst/>
          </a:prstGeom>
          <a:pattFill prst="wdUpDiag">
            <a:fgClr>
              <a:srgbClr val="F7F7F7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任意多边形: 形状 10"/>
          <p:cNvSpPr/>
          <p:nvPr/>
        </p:nvSpPr>
        <p:spPr>
          <a:xfrm>
            <a:off x="4993953" y="2409366"/>
            <a:ext cx="7207283" cy="4457438"/>
          </a:xfrm>
          <a:custGeom>
            <a:avLst/>
            <a:gdLst>
              <a:gd name="connsiteX0" fmla="*/ 25400 w 7200900"/>
              <a:gd name="connsiteY0" fmla="*/ 4432300 h 4432300"/>
              <a:gd name="connsiteX1" fmla="*/ 7200900 w 7200900"/>
              <a:gd name="connsiteY1" fmla="*/ 4432300 h 4432300"/>
              <a:gd name="connsiteX2" fmla="*/ 7200900 w 7200900"/>
              <a:gd name="connsiteY2" fmla="*/ 1511300 h 4432300"/>
              <a:gd name="connsiteX3" fmla="*/ 6743700 w 7200900"/>
              <a:gd name="connsiteY3" fmla="*/ 1600200 h 4432300"/>
              <a:gd name="connsiteX4" fmla="*/ 6096000 w 7200900"/>
              <a:gd name="connsiteY4" fmla="*/ 1638300 h 4432300"/>
              <a:gd name="connsiteX5" fmla="*/ 5880100 w 7200900"/>
              <a:gd name="connsiteY5" fmla="*/ 1066800 h 4432300"/>
              <a:gd name="connsiteX6" fmla="*/ 5575300 w 7200900"/>
              <a:gd name="connsiteY6" fmla="*/ 355600 h 4432300"/>
              <a:gd name="connsiteX7" fmla="*/ 4826000 w 7200900"/>
              <a:gd name="connsiteY7" fmla="*/ 0 h 4432300"/>
              <a:gd name="connsiteX8" fmla="*/ 4038600 w 7200900"/>
              <a:gd name="connsiteY8" fmla="*/ 114300 h 4432300"/>
              <a:gd name="connsiteX9" fmla="*/ 3556000 w 7200900"/>
              <a:gd name="connsiteY9" fmla="*/ 571500 h 4432300"/>
              <a:gd name="connsiteX10" fmla="*/ 3187700 w 7200900"/>
              <a:gd name="connsiteY10" fmla="*/ 1244600 h 4432300"/>
              <a:gd name="connsiteX11" fmla="*/ 2794000 w 7200900"/>
              <a:gd name="connsiteY11" fmla="*/ 1511300 h 4432300"/>
              <a:gd name="connsiteX12" fmla="*/ 2019300 w 7200900"/>
              <a:gd name="connsiteY12" fmla="*/ 1498600 h 4432300"/>
              <a:gd name="connsiteX13" fmla="*/ 1308100 w 7200900"/>
              <a:gd name="connsiteY13" fmla="*/ 1752600 h 4432300"/>
              <a:gd name="connsiteX14" fmla="*/ 660400 w 7200900"/>
              <a:gd name="connsiteY14" fmla="*/ 2298700 h 4432300"/>
              <a:gd name="connsiteX15" fmla="*/ 101600 w 7200900"/>
              <a:gd name="connsiteY15" fmla="*/ 3238500 h 4432300"/>
              <a:gd name="connsiteX16" fmla="*/ 0 w 7200900"/>
              <a:gd name="connsiteY16" fmla="*/ 4038600 h 4432300"/>
              <a:gd name="connsiteX17" fmla="*/ 25400 w 7200900"/>
              <a:gd name="connsiteY17" fmla="*/ 4432300 h 4432300"/>
              <a:gd name="connsiteX0-1" fmla="*/ 27614 w 7203114"/>
              <a:gd name="connsiteY0-2" fmla="*/ 4432300 h 4432300"/>
              <a:gd name="connsiteX1-3" fmla="*/ 7203114 w 7203114"/>
              <a:gd name="connsiteY1-4" fmla="*/ 4432300 h 4432300"/>
              <a:gd name="connsiteX2-5" fmla="*/ 7203114 w 7203114"/>
              <a:gd name="connsiteY2-6" fmla="*/ 1511300 h 4432300"/>
              <a:gd name="connsiteX3-7" fmla="*/ 6745914 w 7203114"/>
              <a:gd name="connsiteY3-8" fmla="*/ 1600200 h 4432300"/>
              <a:gd name="connsiteX4-9" fmla="*/ 6098214 w 7203114"/>
              <a:gd name="connsiteY4-10" fmla="*/ 1638300 h 4432300"/>
              <a:gd name="connsiteX5-11" fmla="*/ 5882314 w 7203114"/>
              <a:gd name="connsiteY5-12" fmla="*/ 1066800 h 4432300"/>
              <a:gd name="connsiteX6-13" fmla="*/ 5577514 w 7203114"/>
              <a:gd name="connsiteY6-14" fmla="*/ 355600 h 4432300"/>
              <a:gd name="connsiteX7-15" fmla="*/ 4828214 w 7203114"/>
              <a:gd name="connsiteY7-16" fmla="*/ 0 h 4432300"/>
              <a:gd name="connsiteX8-17" fmla="*/ 4040814 w 7203114"/>
              <a:gd name="connsiteY8-18" fmla="*/ 114300 h 4432300"/>
              <a:gd name="connsiteX9-19" fmla="*/ 3558214 w 7203114"/>
              <a:gd name="connsiteY9-20" fmla="*/ 571500 h 4432300"/>
              <a:gd name="connsiteX10-21" fmla="*/ 3189914 w 7203114"/>
              <a:gd name="connsiteY10-22" fmla="*/ 1244600 h 4432300"/>
              <a:gd name="connsiteX11-23" fmla="*/ 2796214 w 7203114"/>
              <a:gd name="connsiteY11-24" fmla="*/ 1511300 h 4432300"/>
              <a:gd name="connsiteX12-25" fmla="*/ 2021514 w 7203114"/>
              <a:gd name="connsiteY12-26" fmla="*/ 1498600 h 4432300"/>
              <a:gd name="connsiteX13-27" fmla="*/ 1310314 w 7203114"/>
              <a:gd name="connsiteY13-28" fmla="*/ 1752600 h 4432300"/>
              <a:gd name="connsiteX14-29" fmla="*/ 662614 w 7203114"/>
              <a:gd name="connsiteY14-30" fmla="*/ 2298700 h 4432300"/>
              <a:gd name="connsiteX15-31" fmla="*/ 103814 w 7203114"/>
              <a:gd name="connsiteY15-32" fmla="*/ 3238500 h 4432300"/>
              <a:gd name="connsiteX16-33" fmla="*/ 2214 w 7203114"/>
              <a:gd name="connsiteY16-34" fmla="*/ 4038600 h 4432300"/>
              <a:gd name="connsiteX17-35" fmla="*/ 27614 w 7203114"/>
              <a:gd name="connsiteY17-36" fmla="*/ 4432300 h 4432300"/>
              <a:gd name="connsiteX0-37" fmla="*/ 30075 w 7205575"/>
              <a:gd name="connsiteY0-38" fmla="*/ 4432300 h 4432300"/>
              <a:gd name="connsiteX1-39" fmla="*/ 7205575 w 7205575"/>
              <a:gd name="connsiteY1-40" fmla="*/ 4432300 h 4432300"/>
              <a:gd name="connsiteX2-41" fmla="*/ 7205575 w 7205575"/>
              <a:gd name="connsiteY2-42" fmla="*/ 1511300 h 4432300"/>
              <a:gd name="connsiteX3-43" fmla="*/ 6748375 w 7205575"/>
              <a:gd name="connsiteY3-44" fmla="*/ 1600200 h 4432300"/>
              <a:gd name="connsiteX4-45" fmla="*/ 6100675 w 7205575"/>
              <a:gd name="connsiteY4-46" fmla="*/ 1638300 h 4432300"/>
              <a:gd name="connsiteX5-47" fmla="*/ 5884775 w 7205575"/>
              <a:gd name="connsiteY5-48" fmla="*/ 1066800 h 4432300"/>
              <a:gd name="connsiteX6-49" fmla="*/ 5579975 w 7205575"/>
              <a:gd name="connsiteY6-50" fmla="*/ 355600 h 4432300"/>
              <a:gd name="connsiteX7-51" fmla="*/ 4830675 w 7205575"/>
              <a:gd name="connsiteY7-52" fmla="*/ 0 h 4432300"/>
              <a:gd name="connsiteX8-53" fmla="*/ 4043275 w 7205575"/>
              <a:gd name="connsiteY8-54" fmla="*/ 114300 h 4432300"/>
              <a:gd name="connsiteX9-55" fmla="*/ 3560675 w 7205575"/>
              <a:gd name="connsiteY9-56" fmla="*/ 571500 h 4432300"/>
              <a:gd name="connsiteX10-57" fmla="*/ 3192375 w 7205575"/>
              <a:gd name="connsiteY10-58" fmla="*/ 1244600 h 4432300"/>
              <a:gd name="connsiteX11-59" fmla="*/ 2798675 w 7205575"/>
              <a:gd name="connsiteY11-60" fmla="*/ 1511300 h 4432300"/>
              <a:gd name="connsiteX12-61" fmla="*/ 2023975 w 7205575"/>
              <a:gd name="connsiteY12-62" fmla="*/ 1498600 h 4432300"/>
              <a:gd name="connsiteX13-63" fmla="*/ 1312775 w 7205575"/>
              <a:gd name="connsiteY13-64" fmla="*/ 1752600 h 4432300"/>
              <a:gd name="connsiteX14-65" fmla="*/ 665075 w 7205575"/>
              <a:gd name="connsiteY14-66" fmla="*/ 2298700 h 4432300"/>
              <a:gd name="connsiteX15-67" fmla="*/ 106275 w 7205575"/>
              <a:gd name="connsiteY15-68" fmla="*/ 3238500 h 4432300"/>
              <a:gd name="connsiteX16-69" fmla="*/ 4675 w 7205575"/>
              <a:gd name="connsiteY16-70" fmla="*/ 4038600 h 4432300"/>
              <a:gd name="connsiteX17-71" fmla="*/ 30075 w 7205575"/>
              <a:gd name="connsiteY17-72" fmla="*/ 4432300 h 4432300"/>
              <a:gd name="connsiteX0-73" fmla="*/ 41778 w 7204578"/>
              <a:gd name="connsiteY0-74" fmla="*/ 4451350 h 4451350"/>
              <a:gd name="connsiteX1-75" fmla="*/ 7204578 w 7204578"/>
              <a:gd name="connsiteY1-76" fmla="*/ 4432300 h 4451350"/>
              <a:gd name="connsiteX2-77" fmla="*/ 7204578 w 7204578"/>
              <a:gd name="connsiteY2-78" fmla="*/ 1511300 h 4451350"/>
              <a:gd name="connsiteX3-79" fmla="*/ 6747378 w 7204578"/>
              <a:gd name="connsiteY3-80" fmla="*/ 1600200 h 4451350"/>
              <a:gd name="connsiteX4-81" fmla="*/ 6099678 w 7204578"/>
              <a:gd name="connsiteY4-82" fmla="*/ 1638300 h 4451350"/>
              <a:gd name="connsiteX5-83" fmla="*/ 5883778 w 7204578"/>
              <a:gd name="connsiteY5-84" fmla="*/ 1066800 h 4451350"/>
              <a:gd name="connsiteX6-85" fmla="*/ 5578978 w 7204578"/>
              <a:gd name="connsiteY6-86" fmla="*/ 355600 h 4451350"/>
              <a:gd name="connsiteX7-87" fmla="*/ 4829678 w 7204578"/>
              <a:gd name="connsiteY7-88" fmla="*/ 0 h 4451350"/>
              <a:gd name="connsiteX8-89" fmla="*/ 4042278 w 7204578"/>
              <a:gd name="connsiteY8-90" fmla="*/ 114300 h 4451350"/>
              <a:gd name="connsiteX9-91" fmla="*/ 3559678 w 7204578"/>
              <a:gd name="connsiteY9-92" fmla="*/ 571500 h 4451350"/>
              <a:gd name="connsiteX10-93" fmla="*/ 3191378 w 7204578"/>
              <a:gd name="connsiteY10-94" fmla="*/ 1244600 h 4451350"/>
              <a:gd name="connsiteX11-95" fmla="*/ 2797678 w 7204578"/>
              <a:gd name="connsiteY11-96" fmla="*/ 1511300 h 4451350"/>
              <a:gd name="connsiteX12-97" fmla="*/ 2022978 w 7204578"/>
              <a:gd name="connsiteY12-98" fmla="*/ 1498600 h 4451350"/>
              <a:gd name="connsiteX13-99" fmla="*/ 1311778 w 7204578"/>
              <a:gd name="connsiteY13-100" fmla="*/ 1752600 h 4451350"/>
              <a:gd name="connsiteX14-101" fmla="*/ 664078 w 7204578"/>
              <a:gd name="connsiteY14-102" fmla="*/ 2298700 h 4451350"/>
              <a:gd name="connsiteX15-103" fmla="*/ 105278 w 7204578"/>
              <a:gd name="connsiteY15-104" fmla="*/ 3238500 h 4451350"/>
              <a:gd name="connsiteX16-105" fmla="*/ 3678 w 7204578"/>
              <a:gd name="connsiteY16-106" fmla="*/ 4038600 h 4451350"/>
              <a:gd name="connsiteX17-107" fmla="*/ 41778 w 7204578"/>
              <a:gd name="connsiteY17-108" fmla="*/ 4451350 h 4451350"/>
              <a:gd name="connsiteX0-109" fmla="*/ 19083 w 7207283"/>
              <a:gd name="connsiteY0-110" fmla="*/ 4451350 h 4451350"/>
              <a:gd name="connsiteX1-111" fmla="*/ 7207283 w 7207283"/>
              <a:gd name="connsiteY1-112" fmla="*/ 4432300 h 4451350"/>
              <a:gd name="connsiteX2-113" fmla="*/ 7207283 w 7207283"/>
              <a:gd name="connsiteY2-114" fmla="*/ 1511300 h 4451350"/>
              <a:gd name="connsiteX3-115" fmla="*/ 6750083 w 7207283"/>
              <a:gd name="connsiteY3-116" fmla="*/ 1600200 h 4451350"/>
              <a:gd name="connsiteX4-117" fmla="*/ 6102383 w 7207283"/>
              <a:gd name="connsiteY4-118" fmla="*/ 1638300 h 4451350"/>
              <a:gd name="connsiteX5-119" fmla="*/ 5886483 w 7207283"/>
              <a:gd name="connsiteY5-120" fmla="*/ 1066800 h 4451350"/>
              <a:gd name="connsiteX6-121" fmla="*/ 5581683 w 7207283"/>
              <a:gd name="connsiteY6-122" fmla="*/ 355600 h 4451350"/>
              <a:gd name="connsiteX7-123" fmla="*/ 4832383 w 7207283"/>
              <a:gd name="connsiteY7-124" fmla="*/ 0 h 4451350"/>
              <a:gd name="connsiteX8-125" fmla="*/ 4044983 w 7207283"/>
              <a:gd name="connsiteY8-126" fmla="*/ 114300 h 4451350"/>
              <a:gd name="connsiteX9-127" fmla="*/ 3562383 w 7207283"/>
              <a:gd name="connsiteY9-128" fmla="*/ 571500 h 4451350"/>
              <a:gd name="connsiteX10-129" fmla="*/ 3194083 w 7207283"/>
              <a:gd name="connsiteY10-130" fmla="*/ 1244600 h 4451350"/>
              <a:gd name="connsiteX11-131" fmla="*/ 2800383 w 7207283"/>
              <a:gd name="connsiteY11-132" fmla="*/ 1511300 h 4451350"/>
              <a:gd name="connsiteX12-133" fmla="*/ 2025683 w 7207283"/>
              <a:gd name="connsiteY12-134" fmla="*/ 1498600 h 4451350"/>
              <a:gd name="connsiteX13-135" fmla="*/ 1314483 w 7207283"/>
              <a:gd name="connsiteY13-136" fmla="*/ 1752600 h 4451350"/>
              <a:gd name="connsiteX14-137" fmla="*/ 666783 w 7207283"/>
              <a:gd name="connsiteY14-138" fmla="*/ 2298700 h 4451350"/>
              <a:gd name="connsiteX15-139" fmla="*/ 107983 w 7207283"/>
              <a:gd name="connsiteY15-140" fmla="*/ 3238500 h 4451350"/>
              <a:gd name="connsiteX16-141" fmla="*/ 6383 w 7207283"/>
              <a:gd name="connsiteY16-142" fmla="*/ 4038600 h 4451350"/>
              <a:gd name="connsiteX17-143" fmla="*/ 19083 w 7207283"/>
              <a:gd name="connsiteY17-144" fmla="*/ 4451350 h 4451350"/>
              <a:gd name="connsiteX0-145" fmla="*/ 19083 w 7207283"/>
              <a:gd name="connsiteY0-146" fmla="*/ 4451350 h 4451350"/>
              <a:gd name="connsiteX1-147" fmla="*/ 7207283 w 7207283"/>
              <a:gd name="connsiteY1-148" fmla="*/ 4432300 h 4451350"/>
              <a:gd name="connsiteX2-149" fmla="*/ 7207283 w 7207283"/>
              <a:gd name="connsiteY2-150" fmla="*/ 1511300 h 4451350"/>
              <a:gd name="connsiteX3-151" fmla="*/ 6750083 w 7207283"/>
              <a:gd name="connsiteY3-152" fmla="*/ 1600200 h 4451350"/>
              <a:gd name="connsiteX4-153" fmla="*/ 6102383 w 7207283"/>
              <a:gd name="connsiteY4-154" fmla="*/ 1638300 h 4451350"/>
              <a:gd name="connsiteX5-155" fmla="*/ 5886483 w 7207283"/>
              <a:gd name="connsiteY5-156" fmla="*/ 1066800 h 4451350"/>
              <a:gd name="connsiteX6-157" fmla="*/ 5581683 w 7207283"/>
              <a:gd name="connsiteY6-158" fmla="*/ 355600 h 4451350"/>
              <a:gd name="connsiteX7-159" fmla="*/ 4832383 w 7207283"/>
              <a:gd name="connsiteY7-160" fmla="*/ 0 h 4451350"/>
              <a:gd name="connsiteX8-161" fmla="*/ 4044983 w 7207283"/>
              <a:gd name="connsiteY8-162" fmla="*/ 114300 h 4451350"/>
              <a:gd name="connsiteX9-163" fmla="*/ 3562383 w 7207283"/>
              <a:gd name="connsiteY9-164" fmla="*/ 571500 h 4451350"/>
              <a:gd name="connsiteX10-165" fmla="*/ 3194083 w 7207283"/>
              <a:gd name="connsiteY10-166" fmla="*/ 1244600 h 4451350"/>
              <a:gd name="connsiteX11-167" fmla="*/ 2800383 w 7207283"/>
              <a:gd name="connsiteY11-168" fmla="*/ 1511300 h 4451350"/>
              <a:gd name="connsiteX12-169" fmla="*/ 2025683 w 7207283"/>
              <a:gd name="connsiteY12-170" fmla="*/ 1498600 h 4451350"/>
              <a:gd name="connsiteX13-171" fmla="*/ 1314483 w 7207283"/>
              <a:gd name="connsiteY13-172" fmla="*/ 1752600 h 4451350"/>
              <a:gd name="connsiteX14-173" fmla="*/ 666783 w 7207283"/>
              <a:gd name="connsiteY14-174" fmla="*/ 2298700 h 4451350"/>
              <a:gd name="connsiteX15-175" fmla="*/ 107983 w 7207283"/>
              <a:gd name="connsiteY15-176" fmla="*/ 3238500 h 4451350"/>
              <a:gd name="connsiteX16-177" fmla="*/ 6383 w 7207283"/>
              <a:gd name="connsiteY16-178" fmla="*/ 4038600 h 4451350"/>
              <a:gd name="connsiteX17-179" fmla="*/ 19083 w 7207283"/>
              <a:gd name="connsiteY17-180" fmla="*/ 4451350 h 4451350"/>
              <a:gd name="connsiteX0-181" fmla="*/ 19083 w 7207283"/>
              <a:gd name="connsiteY0-182" fmla="*/ 4451350 h 4451350"/>
              <a:gd name="connsiteX1-183" fmla="*/ 7207283 w 7207283"/>
              <a:gd name="connsiteY1-184" fmla="*/ 4432300 h 4451350"/>
              <a:gd name="connsiteX2-185" fmla="*/ 7207283 w 7207283"/>
              <a:gd name="connsiteY2-186" fmla="*/ 1511300 h 4451350"/>
              <a:gd name="connsiteX3-187" fmla="*/ 6750083 w 7207283"/>
              <a:gd name="connsiteY3-188" fmla="*/ 1600200 h 4451350"/>
              <a:gd name="connsiteX4-189" fmla="*/ 6102383 w 7207283"/>
              <a:gd name="connsiteY4-190" fmla="*/ 1638300 h 4451350"/>
              <a:gd name="connsiteX5-191" fmla="*/ 5886483 w 7207283"/>
              <a:gd name="connsiteY5-192" fmla="*/ 1066800 h 4451350"/>
              <a:gd name="connsiteX6-193" fmla="*/ 5581683 w 7207283"/>
              <a:gd name="connsiteY6-194" fmla="*/ 355600 h 4451350"/>
              <a:gd name="connsiteX7-195" fmla="*/ 4832383 w 7207283"/>
              <a:gd name="connsiteY7-196" fmla="*/ 0 h 4451350"/>
              <a:gd name="connsiteX8-197" fmla="*/ 4044983 w 7207283"/>
              <a:gd name="connsiteY8-198" fmla="*/ 114300 h 4451350"/>
              <a:gd name="connsiteX9-199" fmla="*/ 3562383 w 7207283"/>
              <a:gd name="connsiteY9-200" fmla="*/ 571500 h 4451350"/>
              <a:gd name="connsiteX10-201" fmla="*/ 3194083 w 7207283"/>
              <a:gd name="connsiteY10-202" fmla="*/ 1244600 h 4451350"/>
              <a:gd name="connsiteX11-203" fmla="*/ 2800383 w 7207283"/>
              <a:gd name="connsiteY11-204" fmla="*/ 1511300 h 4451350"/>
              <a:gd name="connsiteX12-205" fmla="*/ 2025683 w 7207283"/>
              <a:gd name="connsiteY12-206" fmla="*/ 1498600 h 4451350"/>
              <a:gd name="connsiteX13-207" fmla="*/ 1314483 w 7207283"/>
              <a:gd name="connsiteY13-208" fmla="*/ 1752600 h 4451350"/>
              <a:gd name="connsiteX14-209" fmla="*/ 666783 w 7207283"/>
              <a:gd name="connsiteY14-210" fmla="*/ 2298700 h 4451350"/>
              <a:gd name="connsiteX15-211" fmla="*/ 107983 w 7207283"/>
              <a:gd name="connsiteY15-212" fmla="*/ 3238500 h 4451350"/>
              <a:gd name="connsiteX16-213" fmla="*/ 6383 w 7207283"/>
              <a:gd name="connsiteY16-214" fmla="*/ 4038600 h 4451350"/>
              <a:gd name="connsiteX17-215" fmla="*/ 19083 w 7207283"/>
              <a:gd name="connsiteY17-216" fmla="*/ 4451350 h 4451350"/>
              <a:gd name="connsiteX0-217" fmla="*/ 19083 w 7207283"/>
              <a:gd name="connsiteY0-218" fmla="*/ 4451350 h 4451350"/>
              <a:gd name="connsiteX1-219" fmla="*/ 7207283 w 7207283"/>
              <a:gd name="connsiteY1-220" fmla="*/ 4432300 h 4451350"/>
              <a:gd name="connsiteX2-221" fmla="*/ 7207283 w 7207283"/>
              <a:gd name="connsiteY2-222" fmla="*/ 1511300 h 4451350"/>
              <a:gd name="connsiteX3-223" fmla="*/ 6750083 w 7207283"/>
              <a:gd name="connsiteY3-224" fmla="*/ 1600200 h 4451350"/>
              <a:gd name="connsiteX4-225" fmla="*/ 6102383 w 7207283"/>
              <a:gd name="connsiteY4-226" fmla="*/ 1638300 h 4451350"/>
              <a:gd name="connsiteX5-227" fmla="*/ 5886483 w 7207283"/>
              <a:gd name="connsiteY5-228" fmla="*/ 1066800 h 4451350"/>
              <a:gd name="connsiteX6-229" fmla="*/ 5581683 w 7207283"/>
              <a:gd name="connsiteY6-230" fmla="*/ 355600 h 4451350"/>
              <a:gd name="connsiteX7-231" fmla="*/ 4832383 w 7207283"/>
              <a:gd name="connsiteY7-232" fmla="*/ 0 h 4451350"/>
              <a:gd name="connsiteX8-233" fmla="*/ 4044983 w 7207283"/>
              <a:gd name="connsiteY8-234" fmla="*/ 114300 h 4451350"/>
              <a:gd name="connsiteX9-235" fmla="*/ 3562383 w 7207283"/>
              <a:gd name="connsiteY9-236" fmla="*/ 571500 h 4451350"/>
              <a:gd name="connsiteX10-237" fmla="*/ 3194083 w 7207283"/>
              <a:gd name="connsiteY10-238" fmla="*/ 1244600 h 4451350"/>
              <a:gd name="connsiteX11-239" fmla="*/ 2800383 w 7207283"/>
              <a:gd name="connsiteY11-240" fmla="*/ 1511300 h 4451350"/>
              <a:gd name="connsiteX12-241" fmla="*/ 2025683 w 7207283"/>
              <a:gd name="connsiteY12-242" fmla="*/ 1498600 h 4451350"/>
              <a:gd name="connsiteX13-243" fmla="*/ 1314483 w 7207283"/>
              <a:gd name="connsiteY13-244" fmla="*/ 1752600 h 4451350"/>
              <a:gd name="connsiteX14-245" fmla="*/ 660433 w 7207283"/>
              <a:gd name="connsiteY14-246" fmla="*/ 2286000 h 4451350"/>
              <a:gd name="connsiteX15-247" fmla="*/ 107983 w 7207283"/>
              <a:gd name="connsiteY15-248" fmla="*/ 3238500 h 4451350"/>
              <a:gd name="connsiteX16-249" fmla="*/ 6383 w 7207283"/>
              <a:gd name="connsiteY16-250" fmla="*/ 4038600 h 4451350"/>
              <a:gd name="connsiteX17-251" fmla="*/ 19083 w 7207283"/>
              <a:gd name="connsiteY17-252" fmla="*/ 4451350 h 4451350"/>
              <a:gd name="connsiteX0-253" fmla="*/ 19083 w 7207283"/>
              <a:gd name="connsiteY0-254" fmla="*/ 4451350 h 4451350"/>
              <a:gd name="connsiteX1-255" fmla="*/ 7207283 w 7207283"/>
              <a:gd name="connsiteY1-256" fmla="*/ 4432300 h 4451350"/>
              <a:gd name="connsiteX2-257" fmla="*/ 7207283 w 7207283"/>
              <a:gd name="connsiteY2-258" fmla="*/ 1511300 h 4451350"/>
              <a:gd name="connsiteX3-259" fmla="*/ 6750083 w 7207283"/>
              <a:gd name="connsiteY3-260" fmla="*/ 1600200 h 4451350"/>
              <a:gd name="connsiteX4-261" fmla="*/ 6102383 w 7207283"/>
              <a:gd name="connsiteY4-262" fmla="*/ 1638300 h 4451350"/>
              <a:gd name="connsiteX5-263" fmla="*/ 5886483 w 7207283"/>
              <a:gd name="connsiteY5-264" fmla="*/ 1066800 h 4451350"/>
              <a:gd name="connsiteX6-265" fmla="*/ 5581683 w 7207283"/>
              <a:gd name="connsiteY6-266" fmla="*/ 355600 h 4451350"/>
              <a:gd name="connsiteX7-267" fmla="*/ 4832383 w 7207283"/>
              <a:gd name="connsiteY7-268" fmla="*/ 0 h 4451350"/>
              <a:gd name="connsiteX8-269" fmla="*/ 4044983 w 7207283"/>
              <a:gd name="connsiteY8-270" fmla="*/ 114300 h 4451350"/>
              <a:gd name="connsiteX9-271" fmla="*/ 3562383 w 7207283"/>
              <a:gd name="connsiteY9-272" fmla="*/ 571500 h 4451350"/>
              <a:gd name="connsiteX10-273" fmla="*/ 3194083 w 7207283"/>
              <a:gd name="connsiteY10-274" fmla="*/ 1244600 h 4451350"/>
              <a:gd name="connsiteX11-275" fmla="*/ 2800383 w 7207283"/>
              <a:gd name="connsiteY11-276" fmla="*/ 1511300 h 4451350"/>
              <a:gd name="connsiteX12-277" fmla="*/ 2025683 w 7207283"/>
              <a:gd name="connsiteY12-278" fmla="*/ 1498600 h 4451350"/>
              <a:gd name="connsiteX13-279" fmla="*/ 1314483 w 7207283"/>
              <a:gd name="connsiteY13-280" fmla="*/ 1752600 h 4451350"/>
              <a:gd name="connsiteX14-281" fmla="*/ 660433 w 7207283"/>
              <a:gd name="connsiteY14-282" fmla="*/ 2286000 h 4451350"/>
              <a:gd name="connsiteX15-283" fmla="*/ 107983 w 7207283"/>
              <a:gd name="connsiteY15-284" fmla="*/ 3238500 h 4451350"/>
              <a:gd name="connsiteX16-285" fmla="*/ 6383 w 7207283"/>
              <a:gd name="connsiteY16-286" fmla="*/ 4038600 h 4451350"/>
              <a:gd name="connsiteX17-287" fmla="*/ 19083 w 7207283"/>
              <a:gd name="connsiteY17-288" fmla="*/ 4451350 h 4451350"/>
              <a:gd name="connsiteX0-289" fmla="*/ 19083 w 7207283"/>
              <a:gd name="connsiteY0-290" fmla="*/ 4451350 h 4451350"/>
              <a:gd name="connsiteX1-291" fmla="*/ 7207283 w 7207283"/>
              <a:gd name="connsiteY1-292" fmla="*/ 4432300 h 4451350"/>
              <a:gd name="connsiteX2-293" fmla="*/ 7207283 w 7207283"/>
              <a:gd name="connsiteY2-294" fmla="*/ 1511300 h 4451350"/>
              <a:gd name="connsiteX3-295" fmla="*/ 6750083 w 7207283"/>
              <a:gd name="connsiteY3-296" fmla="*/ 1600200 h 4451350"/>
              <a:gd name="connsiteX4-297" fmla="*/ 6102383 w 7207283"/>
              <a:gd name="connsiteY4-298" fmla="*/ 1638300 h 4451350"/>
              <a:gd name="connsiteX5-299" fmla="*/ 5886483 w 7207283"/>
              <a:gd name="connsiteY5-300" fmla="*/ 1066800 h 4451350"/>
              <a:gd name="connsiteX6-301" fmla="*/ 5581683 w 7207283"/>
              <a:gd name="connsiteY6-302" fmla="*/ 355600 h 4451350"/>
              <a:gd name="connsiteX7-303" fmla="*/ 4832383 w 7207283"/>
              <a:gd name="connsiteY7-304" fmla="*/ 0 h 4451350"/>
              <a:gd name="connsiteX8-305" fmla="*/ 4044983 w 7207283"/>
              <a:gd name="connsiteY8-306" fmla="*/ 114300 h 4451350"/>
              <a:gd name="connsiteX9-307" fmla="*/ 3562383 w 7207283"/>
              <a:gd name="connsiteY9-308" fmla="*/ 571500 h 4451350"/>
              <a:gd name="connsiteX10-309" fmla="*/ 3194083 w 7207283"/>
              <a:gd name="connsiteY10-310" fmla="*/ 1244600 h 4451350"/>
              <a:gd name="connsiteX11-311" fmla="*/ 2800383 w 7207283"/>
              <a:gd name="connsiteY11-312" fmla="*/ 1511300 h 4451350"/>
              <a:gd name="connsiteX12-313" fmla="*/ 2025683 w 7207283"/>
              <a:gd name="connsiteY12-314" fmla="*/ 1498600 h 4451350"/>
              <a:gd name="connsiteX13-315" fmla="*/ 1314483 w 7207283"/>
              <a:gd name="connsiteY13-316" fmla="*/ 1752600 h 4451350"/>
              <a:gd name="connsiteX14-317" fmla="*/ 660433 w 7207283"/>
              <a:gd name="connsiteY14-318" fmla="*/ 2286000 h 4451350"/>
              <a:gd name="connsiteX15-319" fmla="*/ 107983 w 7207283"/>
              <a:gd name="connsiteY15-320" fmla="*/ 3238500 h 4451350"/>
              <a:gd name="connsiteX16-321" fmla="*/ 6383 w 7207283"/>
              <a:gd name="connsiteY16-322" fmla="*/ 4038600 h 4451350"/>
              <a:gd name="connsiteX17-323" fmla="*/ 19083 w 7207283"/>
              <a:gd name="connsiteY17-324" fmla="*/ 4451350 h 4451350"/>
              <a:gd name="connsiteX0-325" fmla="*/ 19083 w 7207283"/>
              <a:gd name="connsiteY0-326" fmla="*/ 4451350 h 4451350"/>
              <a:gd name="connsiteX1-327" fmla="*/ 7207283 w 7207283"/>
              <a:gd name="connsiteY1-328" fmla="*/ 4432300 h 4451350"/>
              <a:gd name="connsiteX2-329" fmla="*/ 7207283 w 7207283"/>
              <a:gd name="connsiteY2-330" fmla="*/ 1511300 h 4451350"/>
              <a:gd name="connsiteX3-331" fmla="*/ 6750083 w 7207283"/>
              <a:gd name="connsiteY3-332" fmla="*/ 1600200 h 4451350"/>
              <a:gd name="connsiteX4-333" fmla="*/ 6102383 w 7207283"/>
              <a:gd name="connsiteY4-334" fmla="*/ 1638300 h 4451350"/>
              <a:gd name="connsiteX5-335" fmla="*/ 5886483 w 7207283"/>
              <a:gd name="connsiteY5-336" fmla="*/ 1066800 h 4451350"/>
              <a:gd name="connsiteX6-337" fmla="*/ 5581683 w 7207283"/>
              <a:gd name="connsiteY6-338" fmla="*/ 355600 h 4451350"/>
              <a:gd name="connsiteX7-339" fmla="*/ 4832383 w 7207283"/>
              <a:gd name="connsiteY7-340" fmla="*/ 0 h 4451350"/>
              <a:gd name="connsiteX8-341" fmla="*/ 4044983 w 7207283"/>
              <a:gd name="connsiteY8-342" fmla="*/ 114300 h 4451350"/>
              <a:gd name="connsiteX9-343" fmla="*/ 3562383 w 7207283"/>
              <a:gd name="connsiteY9-344" fmla="*/ 571500 h 4451350"/>
              <a:gd name="connsiteX10-345" fmla="*/ 3194083 w 7207283"/>
              <a:gd name="connsiteY10-346" fmla="*/ 1244600 h 4451350"/>
              <a:gd name="connsiteX11-347" fmla="*/ 2800383 w 7207283"/>
              <a:gd name="connsiteY11-348" fmla="*/ 1511300 h 4451350"/>
              <a:gd name="connsiteX12-349" fmla="*/ 2025683 w 7207283"/>
              <a:gd name="connsiteY12-350" fmla="*/ 1498600 h 4451350"/>
              <a:gd name="connsiteX13-351" fmla="*/ 1314483 w 7207283"/>
              <a:gd name="connsiteY13-352" fmla="*/ 1752600 h 4451350"/>
              <a:gd name="connsiteX14-353" fmla="*/ 660433 w 7207283"/>
              <a:gd name="connsiteY14-354" fmla="*/ 2286000 h 4451350"/>
              <a:gd name="connsiteX15-355" fmla="*/ 107983 w 7207283"/>
              <a:gd name="connsiteY15-356" fmla="*/ 3238500 h 4451350"/>
              <a:gd name="connsiteX16-357" fmla="*/ 6383 w 7207283"/>
              <a:gd name="connsiteY16-358" fmla="*/ 4038600 h 4451350"/>
              <a:gd name="connsiteX17-359" fmla="*/ 19083 w 7207283"/>
              <a:gd name="connsiteY17-360" fmla="*/ 4451350 h 4451350"/>
              <a:gd name="connsiteX0-361" fmla="*/ 19083 w 7207283"/>
              <a:gd name="connsiteY0-362" fmla="*/ 4451350 h 4451350"/>
              <a:gd name="connsiteX1-363" fmla="*/ 7207283 w 7207283"/>
              <a:gd name="connsiteY1-364" fmla="*/ 4432300 h 4451350"/>
              <a:gd name="connsiteX2-365" fmla="*/ 7207283 w 7207283"/>
              <a:gd name="connsiteY2-366" fmla="*/ 1511300 h 4451350"/>
              <a:gd name="connsiteX3-367" fmla="*/ 6750083 w 7207283"/>
              <a:gd name="connsiteY3-368" fmla="*/ 1600200 h 4451350"/>
              <a:gd name="connsiteX4-369" fmla="*/ 6102383 w 7207283"/>
              <a:gd name="connsiteY4-370" fmla="*/ 1638300 h 4451350"/>
              <a:gd name="connsiteX5-371" fmla="*/ 5886483 w 7207283"/>
              <a:gd name="connsiteY5-372" fmla="*/ 1066800 h 4451350"/>
              <a:gd name="connsiteX6-373" fmla="*/ 5581683 w 7207283"/>
              <a:gd name="connsiteY6-374" fmla="*/ 355600 h 4451350"/>
              <a:gd name="connsiteX7-375" fmla="*/ 4832383 w 7207283"/>
              <a:gd name="connsiteY7-376" fmla="*/ 0 h 4451350"/>
              <a:gd name="connsiteX8-377" fmla="*/ 4044983 w 7207283"/>
              <a:gd name="connsiteY8-378" fmla="*/ 114300 h 4451350"/>
              <a:gd name="connsiteX9-379" fmla="*/ 3562383 w 7207283"/>
              <a:gd name="connsiteY9-380" fmla="*/ 571500 h 4451350"/>
              <a:gd name="connsiteX10-381" fmla="*/ 3194083 w 7207283"/>
              <a:gd name="connsiteY10-382" fmla="*/ 1244600 h 4451350"/>
              <a:gd name="connsiteX11-383" fmla="*/ 2800383 w 7207283"/>
              <a:gd name="connsiteY11-384" fmla="*/ 1511300 h 4451350"/>
              <a:gd name="connsiteX12-385" fmla="*/ 2025683 w 7207283"/>
              <a:gd name="connsiteY12-386" fmla="*/ 1498600 h 4451350"/>
              <a:gd name="connsiteX13-387" fmla="*/ 1314483 w 7207283"/>
              <a:gd name="connsiteY13-388" fmla="*/ 1752600 h 4451350"/>
              <a:gd name="connsiteX14-389" fmla="*/ 660433 w 7207283"/>
              <a:gd name="connsiteY14-390" fmla="*/ 2286000 h 4451350"/>
              <a:gd name="connsiteX15-391" fmla="*/ 107983 w 7207283"/>
              <a:gd name="connsiteY15-392" fmla="*/ 3238500 h 4451350"/>
              <a:gd name="connsiteX16-393" fmla="*/ 6383 w 7207283"/>
              <a:gd name="connsiteY16-394" fmla="*/ 4038600 h 4451350"/>
              <a:gd name="connsiteX17-395" fmla="*/ 19083 w 7207283"/>
              <a:gd name="connsiteY17-396" fmla="*/ 4451350 h 4451350"/>
              <a:gd name="connsiteX0-397" fmla="*/ 19083 w 7207283"/>
              <a:gd name="connsiteY0-398" fmla="*/ 4451350 h 4451350"/>
              <a:gd name="connsiteX1-399" fmla="*/ 7207283 w 7207283"/>
              <a:gd name="connsiteY1-400" fmla="*/ 4432300 h 4451350"/>
              <a:gd name="connsiteX2-401" fmla="*/ 7207283 w 7207283"/>
              <a:gd name="connsiteY2-402" fmla="*/ 1511300 h 4451350"/>
              <a:gd name="connsiteX3-403" fmla="*/ 6750083 w 7207283"/>
              <a:gd name="connsiteY3-404" fmla="*/ 1600200 h 4451350"/>
              <a:gd name="connsiteX4-405" fmla="*/ 6102383 w 7207283"/>
              <a:gd name="connsiteY4-406" fmla="*/ 1638300 h 4451350"/>
              <a:gd name="connsiteX5-407" fmla="*/ 5886483 w 7207283"/>
              <a:gd name="connsiteY5-408" fmla="*/ 1066800 h 4451350"/>
              <a:gd name="connsiteX6-409" fmla="*/ 5581683 w 7207283"/>
              <a:gd name="connsiteY6-410" fmla="*/ 355600 h 4451350"/>
              <a:gd name="connsiteX7-411" fmla="*/ 4832383 w 7207283"/>
              <a:gd name="connsiteY7-412" fmla="*/ 0 h 4451350"/>
              <a:gd name="connsiteX8-413" fmla="*/ 4044983 w 7207283"/>
              <a:gd name="connsiteY8-414" fmla="*/ 114300 h 4451350"/>
              <a:gd name="connsiteX9-415" fmla="*/ 3562383 w 7207283"/>
              <a:gd name="connsiteY9-416" fmla="*/ 571500 h 4451350"/>
              <a:gd name="connsiteX10-417" fmla="*/ 3194083 w 7207283"/>
              <a:gd name="connsiteY10-418" fmla="*/ 1244600 h 4451350"/>
              <a:gd name="connsiteX11-419" fmla="*/ 2800383 w 7207283"/>
              <a:gd name="connsiteY11-420" fmla="*/ 1511300 h 4451350"/>
              <a:gd name="connsiteX12-421" fmla="*/ 2025683 w 7207283"/>
              <a:gd name="connsiteY12-422" fmla="*/ 1498600 h 4451350"/>
              <a:gd name="connsiteX13-423" fmla="*/ 1314483 w 7207283"/>
              <a:gd name="connsiteY13-424" fmla="*/ 1752600 h 4451350"/>
              <a:gd name="connsiteX14-425" fmla="*/ 660433 w 7207283"/>
              <a:gd name="connsiteY14-426" fmla="*/ 2286000 h 4451350"/>
              <a:gd name="connsiteX15-427" fmla="*/ 107983 w 7207283"/>
              <a:gd name="connsiteY15-428" fmla="*/ 3238500 h 4451350"/>
              <a:gd name="connsiteX16-429" fmla="*/ 6383 w 7207283"/>
              <a:gd name="connsiteY16-430" fmla="*/ 4038600 h 4451350"/>
              <a:gd name="connsiteX17-431" fmla="*/ 19083 w 7207283"/>
              <a:gd name="connsiteY17-432" fmla="*/ 4451350 h 4451350"/>
              <a:gd name="connsiteX0-433" fmla="*/ 19083 w 7207283"/>
              <a:gd name="connsiteY0-434" fmla="*/ 4451350 h 4451350"/>
              <a:gd name="connsiteX1-435" fmla="*/ 7207283 w 7207283"/>
              <a:gd name="connsiteY1-436" fmla="*/ 4432300 h 4451350"/>
              <a:gd name="connsiteX2-437" fmla="*/ 7207283 w 7207283"/>
              <a:gd name="connsiteY2-438" fmla="*/ 1511300 h 4451350"/>
              <a:gd name="connsiteX3-439" fmla="*/ 6750083 w 7207283"/>
              <a:gd name="connsiteY3-440" fmla="*/ 1600200 h 4451350"/>
              <a:gd name="connsiteX4-441" fmla="*/ 6102383 w 7207283"/>
              <a:gd name="connsiteY4-442" fmla="*/ 1638300 h 4451350"/>
              <a:gd name="connsiteX5-443" fmla="*/ 5886483 w 7207283"/>
              <a:gd name="connsiteY5-444" fmla="*/ 1066800 h 4451350"/>
              <a:gd name="connsiteX6-445" fmla="*/ 5581683 w 7207283"/>
              <a:gd name="connsiteY6-446" fmla="*/ 355600 h 4451350"/>
              <a:gd name="connsiteX7-447" fmla="*/ 4832383 w 7207283"/>
              <a:gd name="connsiteY7-448" fmla="*/ 0 h 4451350"/>
              <a:gd name="connsiteX8-449" fmla="*/ 4044983 w 7207283"/>
              <a:gd name="connsiteY8-450" fmla="*/ 114300 h 4451350"/>
              <a:gd name="connsiteX9-451" fmla="*/ 3562383 w 7207283"/>
              <a:gd name="connsiteY9-452" fmla="*/ 571500 h 4451350"/>
              <a:gd name="connsiteX10-453" fmla="*/ 3194083 w 7207283"/>
              <a:gd name="connsiteY10-454" fmla="*/ 1244600 h 4451350"/>
              <a:gd name="connsiteX11-455" fmla="*/ 2800383 w 7207283"/>
              <a:gd name="connsiteY11-456" fmla="*/ 1511300 h 4451350"/>
              <a:gd name="connsiteX12-457" fmla="*/ 2025683 w 7207283"/>
              <a:gd name="connsiteY12-458" fmla="*/ 1498600 h 4451350"/>
              <a:gd name="connsiteX13-459" fmla="*/ 1314483 w 7207283"/>
              <a:gd name="connsiteY13-460" fmla="*/ 1752600 h 4451350"/>
              <a:gd name="connsiteX14-461" fmla="*/ 660433 w 7207283"/>
              <a:gd name="connsiteY14-462" fmla="*/ 2286000 h 4451350"/>
              <a:gd name="connsiteX15-463" fmla="*/ 107983 w 7207283"/>
              <a:gd name="connsiteY15-464" fmla="*/ 3238500 h 4451350"/>
              <a:gd name="connsiteX16-465" fmla="*/ 6383 w 7207283"/>
              <a:gd name="connsiteY16-466" fmla="*/ 4038600 h 4451350"/>
              <a:gd name="connsiteX17-467" fmla="*/ 19083 w 7207283"/>
              <a:gd name="connsiteY17-468" fmla="*/ 4451350 h 4451350"/>
              <a:gd name="connsiteX0-469" fmla="*/ 19083 w 7207283"/>
              <a:gd name="connsiteY0-470" fmla="*/ 4451350 h 4451350"/>
              <a:gd name="connsiteX1-471" fmla="*/ 7207283 w 7207283"/>
              <a:gd name="connsiteY1-472" fmla="*/ 4432300 h 4451350"/>
              <a:gd name="connsiteX2-473" fmla="*/ 7207283 w 7207283"/>
              <a:gd name="connsiteY2-474" fmla="*/ 1511300 h 4451350"/>
              <a:gd name="connsiteX3-475" fmla="*/ 6750083 w 7207283"/>
              <a:gd name="connsiteY3-476" fmla="*/ 1600200 h 4451350"/>
              <a:gd name="connsiteX4-477" fmla="*/ 6102383 w 7207283"/>
              <a:gd name="connsiteY4-478" fmla="*/ 1638300 h 4451350"/>
              <a:gd name="connsiteX5-479" fmla="*/ 5886483 w 7207283"/>
              <a:gd name="connsiteY5-480" fmla="*/ 1066800 h 4451350"/>
              <a:gd name="connsiteX6-481" fmla="*/ 5581683 w 7207283"/>
              <a:gd name="connsiteY6-482" fmla="*/ 355600 h 4451350"/>
              <a:gd name="connsiteX7-483" fmla="*/ 4832383 w 7207283"/>
              <a:gd name="connsiteY7-484" fmla="*/ 0 h 4451350"/>
              <a:gd name="connsiteX8-485" fmla="*/ 4044983 w 7207283"/>
              <a:gd name="connsiteY8-486" fmla="*/ 114300 h 4451350"/>
              <a:gd name="connsiteX9-487" fmla="*/ 3562383 w 7207283"/>
              <a:gd name="connsiteY9-488" fmla="*/ 571500 h 4451350"/>
              <a:gd name="connsiteX10-489" fmla="*/ 3194083 w 7207283"/>
              <a:gd name="connsiteY10-490" fmla="*/ 1244600 h 4451350"/>
              <a:gd name="connsiteX11-491" fmla="*/ 2800383 w 7207283"/>
              <a:gd name="connsiteY11-492" fmla="*/ 1511300 h 4451350"/>
              <a:gd name="connsiteX12-493" fmla="*/ 2025683 w 7207283"/>
              <a:gd name="connsiteY12-494" fmla="*/ 1498600 h 4451350"/>
              <a:gd name="connsiteX13-495" fmla="*/ 1314483 w 7207283"/>
              <a:gd name="connsiteY13-496" fmla="*/ 1752600 h 4451350"/>
              <a:gd name="connsiteX14-497" fmla="*/ 660433 w 7207283"/>
              <a:gd name="connsiteY14-498" fmla="*/ 2286000 h 4451350"/>
              <a:gd name="connsiteX15-499" fmla="*/ 107983 w 7207283"/>
              <a:gd name="connsiteY15-500" fmla="*/ 3238500 h 4451350"/>
              <a:gd name="connsiteX16-501" fmla="*/ 6383 w 7207283"/>
              <a:gd name="connsiteY16-502" fmla="*/ 4038600 h 4451350"/>
              <a:gd name="connsiteX17-503" fmla="*/ 19083 w 7207283"/>
              <a:gd name="connsiteY17-504" fmla="*/ 4451350 h 4451350"/>
              <a:gd name="connsiteX0-505" fmla="*/ 19083 w 7207283"/>
              <a:gd name="connsiteY0-506" fmla="*/ 4451350 h 4451350"/>
              <a:gd name="connsiteX1-507" fmla="*/ 7207283 w 7207283"/>
              <a:gd name="connsiteY1-508" fmla="*/ 4432300 h 4451350"/>
              <a:gd name="connsiteX2-509" fmla="*/ 7207283 w 7207283"/>
              <a:gd name="connsiteY2-510" fmla="*/ 1511300 h 4451350"/>
              <a:gd name="connsiteX3-511" fmla="*/ 6750083 w 7207283"/>
              <a:gd name="connsiteY3-512" fmla="*/ 1600200 h 4451350"/>
              <a:gd name="connsiteX4-513" fmla="*/ 6102383 w 7207283"/>
              <a:gd name="connsiteY4-514" fmla="*/ 1638300 h 4451350"/>
              <a:gd name="connsiteX5-515" fmla="*/ 5886483 w 7207283"/>
              <a:gd name="connsiteY5-516" fmla="*/ 1066800 h 4451350"/>
              <a:gd name="connsiteX6-517" fmla="*/ 5581683 w 7207283"/>
              <a:gd name="connsiteY6-518" fmla="*/ 355600 h 4451350"/>
              <a:gd name="connsiteX7-519" fmla="*/ 4832383 w 7207283"/>
              <a:gd name="connsiteY7-520" fmla="*/ 0 h 4451350"/>
              <a:gd name="connsiteX8-521" fmla="*/ 4044983 w 7207283"/>
              <a:gd name="connsiteY8-522" fmla="*/ 114300 h 4451350"/>
              <a:gd name="connsiteX9-523" fmla="*/ 3562383 w 7207283"/>
              <a:gd name="connsiteY9-524" fmla="*/ 571500 h 4451350"/>
              <a:gd name="connsiteX10-525" fmla="*/ 3194083 w 7207283"/>
              <a:gd name="connsiteY10-526" fmla="*/ 1244600 h 4451350"/>
              <a:gd name="connsiteX11-527" fmla="*/ 2800383 w 7207283"/>
              <a:gd name="connsiteY11-528" fmla="*/ 1511300 h 4451350"/>
              <a:gd name="connsiteX12-529" fmla="*/ 2025683 w 7207283"/>
              <a:gd name="connsiteY12-530" fmla="*/ 1498600 h 4451350"/>
              <a:gd name="connsiteX13-531" fmla="*/ 1314483 w 7207283"/>
              <a:gd name="connsiteY13-532" fmla="*/ 1752600 h 4451350"/>
              <a:gd name="connsiteX14-533" fmla="*/ 660433 w 7207283"/>
              <a:gd name="connsiteY14-534" fmla="*/ 2286000 h 4451350"/>
              <a:gd name="connsiteX15-535" fmla="*/ 107983 w 7207283"/>
              <a:gd name="connsiteY15-536" fmla="*/ 3238500 h 4451350"/>
              <a:gd name="connsiteX16-537" fmla="*/ 6383 w 7207283"/>
              <a:gd name="connsiteY16-538" fmla="*/ 4038600 h 4451350"/>
              <a:gd name="connsiteX17-539" fmla="*/ 19083 w 7207283"/>
              <a:gd name="connsiteY17-540" fmla="*/ 4451350 h 4451350"/>
              <a:gd name="connsiteX0-541" fmla="*/ 19083 w 7207283"/>
              <a:gd name="connsiteY0-542" fmla="*/ 4451350 h 4451350"/>
              <a:gd name="connsiteX1-543" fmla="*/ 7207283 w 7207283"/>
              <a:gd name="connsiteY1-544" fmla="*/ 4432300 h 4451350"/>
              <a:gd name="connsiteX2-545" fmla="*/ 7207283 w 7207283"/>
              <a:gd name="connsiteY2-546" fmla="*/ 1511300 h 4451350"/>
              <a:gd name="connsiteX3-547" fmla="*/ 6750083 w 7207283"/>
              <a:gd name="connsiteY3-548" fmla="*/ 1600200 h 4451350"/>
              <a:gd name="connsiteX4-549" fmla="*/ 6102383 w 7207283"/>
              <a:gd name="connsiteY4-550" fmla="*/ 1638300 h 4451350"/>
              <a:gd name="connsiteX5-551" fmla="*/ 5886483 w 7207283"/>
              <a:gd name="connsiteY5-552" fmla="*/ 1066800 h 4451350"/>
              <a:gd name="connsiteX6-553" fmla="*/ 5581683 w 7207283"/>
              <a:gd name="connsiteY6-554" fmla="*/ 355600 h 4451350"/>
              <a:gd name="connsiteX7-555" fmla="*/ 4832383 w 7207283"/>
              <a:gd name="connsiteY7-556" fmla="*/ 0 h 4451350"/>
              <a:gd name="connsiteX8-557" fmla="*/ 4044983 w 7207283"/>
              <a:gd name="connsiteY8-558" fmla="*/ 114300 h 4451350"/>
              <a:gd name="connsiteX9-559" fmla="*/ 3562383 w 7207283"/>
              <a:gd name="connsiteY9-560" fmla="*/ 571500 h 4451350"/>
              <a:gd name="connsiteX10-561" fmla="*/ 3194083 w 7207283"/>
              <a:gd name="connsiteY10-562" fmla="*/ 1244600 h 4451350"/>
              <a:gd name="connsiteX11-563" fmla="*/ 2800383 w 7207283"/>
              <a:gd name="connsiteY11-564" fmla="*/ 1511300 h 4451350"/>
              <a:gd name="connsiteX12-565" fmla="*/ 2025683 w 7207283"/>
              <a:gd name="connsiteY12-566" fmla="*/ 1498600 h 4451350"/>
              <a:gd name="connsiteX13-567" fmla="*/ 1314483 w 7207283"/>
              <a:gd name="connsiteY13-568" fmla="*/ 1752600 h 4451350"/>
              <a:gd name="connsiteX14-569" fmla="*/ 660433 w 7207283"/>
              <a:gd name="connsiteY14-570" fmla="*/ 2286000 h 4451350"/>
              <a:gd name="connsiteX15-571" fmla="*/ 107983 w 7207283"/>
              <a:gd name="connsiteY15-572" fmla="*/ 3238500 h 4451350"/>
              <a:gd name="connsiteX16-573" fmla="*/ 6383 w 7207283"/>
              <a:gd name="connsiteY16-574" fmla="*/ 4038600 h 4451350"/>
              <a:gd name="connsiteX17-575" fmla="*/ 19083 w 7207283"/>
              <a:gd name="connsiteY17-576" fmla="*/ 4451350 h 4451350"/>
              <a:gd name="connsiteX0-577" fmla="*/ 19083 w 7207283"/>
              <a:gd name="connsiteY0-578" fmla="*/ 4451350 h 4451350"/>
              <a:gd name="connsiteX1-579" fmla="*/ 7207283 w 7207283"/>
              <a:gd name="connsiteY1-580" fmla="*/ 4432300 h 4451350"/>
              <a:gd name="connsiteX2-581" fmla="*/ 7207283 w 7207283"/>
              <a:gd name="connsiteY2-582" fmla="*/ 1511300 h 4451350"/>
              <a:gd name="connsiteX3-583" fmla="*/ 6750083 w 7207283"/>
              <a:gd name="connsiteY3-584" fmla="*/ 1600200 h 4451350"/>
              <a:gd name="connsiteX4-585" fmla="*/ 6102383 w 7207283"/>
              <a:gd name="connsiteY4-586" fmla="*/ 1638300 h 4451350"/>
              <a:gd name="connsiteX5-587" fmla="*/ 5886483 w 7207283"/>
              <a:gd name="connsiteY5-588" fmla="*/ 1066800 h 4451350"/>
              <a:gd name="connsiteX6-589" fmla="*/ 5581683 w 7207283"/>
              <a:gd name="connsiteY6-590" fmla="*/ 355600 h 4451350"/>
              <a:gd name="connsiteX7-591" fmla="*/ 4832383 w 7207283"/>
              <a:gd name="connsiteY7-592" fmla="*/ 0 h 4451350"/>
              <a:gd name="connsiteX8-593" fmla="*/ 4044983 w 7207283"/>
              <a:gd name="connsiteY8-594" fmla="*/ 114300 h 4451350"/>
              <a:gd name="connsiteX9-595" fmla="*/ 3562383 w 7207283"/>
              <a:gd name="connsiteY9-596" fmla="*/ 571500 h 4451350"/>
              <a:gd name="connsiteX10-597" fmla="*/ 3251233 w 7207283"/>
              <a:gd name="connsiteY10-598" fmla="*/ 1257300 h 4451350"/>
              <a:gd name="connsiteX11-599" fmla="*/ 2800383 w 7207283"/>
              <a:gd name="connsiteY11-600" fmla="*/ 1511300 h 4451350"/>
              <a:gd name="connsiteX12-601" fmla="*/ 2025683 w 7207283"/>
              <a:gd name="connsiteY12-602" fmla="*/ 1498600 h 4451350"/>
              <a:gd name="connsiteX13-603" fmla="*/ 1314483 w 7207283"/>
              <a:gd name="connsiteY13-604" fmla="*/ 1752600 h 4451350"/>
              <a:gd name="connsiteX14-605" fmla="*/ 660433 w 7207283"/>
              <a:gd name="connsiteY14-606" fmla="*/ 2286000 h 4451350"/>
              <a:gd name="connsiteX15-607" fmla="*/ 107983 w 7207283"/>
              <a:gd name="connsiteY15-608" fmla="*/ 3238500 h 4451350"/>
              <a:gd name="connsiteX16-609" fmla="*/ 6383 w 7207283"/>
              <a:gd name="connsiteY16-610" fmla="*/ 4038600 h 4451350"/>
              <a:gd name="connsiteX17-611" fmla="*/ 19083 w 7207283"/>
              <a:gd name="connsiteY17-612" fmla="*/ 4451350 h 4451350"/>
              <a:gd name="connsiteX0-613" fmla="*/ 19083 w 7207283"/>
              <a:gd name="connsiteY0-614" fmla="*/ 4451350 h 4451350"/>
              <a:gd name="connsiteX1-615" fmla="*/ 7207283 w 7207283"/>
              <a:gd name="connsiteY1-616" fmla="*/ 4432300 h 4451350"/>
              <a:gd name="connsiteX2-617" fmla="*/ 7207283 w 7207283"/>
              <a:gd name="connsiteY2-618" fmla="*/ 1511300 h 4451350"/>
              <a:gd name="connsiteX3-619" fmla="*/ 6750083 w 7207283"/>
              <a:gd name="connsiteY3-620" fmla="*/ 1600200 h 4451350"/>
              <a:gd name="connsiteX4-621" fmla="*/ 6102383 w 7207283"/>
              <a:gd name="connsiteY4-622" fmla="*/ 1638300 h 4451350"/>
              <a:gd name="connsiteX5-623" fmla="*/ 5886483 w 7207283"/>
              <a:gd name="connsiteY5-624" fmla="*/ 1066800 h 4451350"/>
              <a:gd name="connsiteX6-625" fmla="*/ 5581683 w 7207283"/>
              <a:gd name="connsiteY6-626" fmla="*/ 355600 h 4451350"/>
              <a:gd name="connsiteX7-627" fmla="*/ 4832383 w 7207283"/>
              <a:gd name="connsiteY7-628" fmla="*/ 0 h 4451350"/>
              <a:gd name="connsiteX8-629" fmla="*/ 4044983 w 7207283"/>
              <a:gd name="connsiteY8-630" fmla="*/ 114300 h 4451350"/>
              <a:gd name="connsiteX9-631" fmla="*/ 3562383 w 7207283"/>
              <a:gd name="connsiteY9-632" fmla="*/ 571500 h 4451350"/>
              <a:gd name="connsiteX10-633" fmla="*/ 3194083 w 7207283"/>
              <a:gd name="connsiteY10-634" fmla="*/ 1212850 h 4451350"/>
              <a:gd name="connsiteX11-635" fmla="*/ 2800383 w 7207283"/>
              <a:gd name="connsiteY11-636" fmla="*/ 1511300 h 4451350"/>
              <a:gd name="connsiteX12-637" fmla="*/ 2025683 w 7207283"/>
              <a:gd name="connsiteY12-638" fmla="*/ 1498600 h 4451350"/>
              <a:gd name="connsiteX13-639" fmla="*/ 1314483 w 7207283"/>
              <a:gd name="connsiteY13-640" fmla="*/ 1752600 h 4451350"/>
              <a:gd name="connsiteX14-641" fmla="*/ 660433 w 7207283"/>
              <a:gd name="connsiteY14-642" fmla="*/ 2286000 h 4451350"/>
              <a:gd name="connsiteX15-643" fmla="*/ 107983 w 7207283"/>
              <a:gd name="connsiteY15-644" fmla="*/ 3238500 h 4451350"/>
              <a:gd name="connsiteX16-645" fmla="*/ 6383 w 7207283"/>
              <a:gd name="connsiteY16-646" fmla="*/ 4038600 h 4451350"/>
              <a:gd name="connsiteX17-647" fmla="*/ 19083 w 7207283"/>
              <a:gd name="connsiteY17-648" fmla="*/ 4451350 h 4451350"/>
              <a:gd name="connsiteX0-649" fmla="*/ 19083 w 7207283"/>
              <a:gd name="connsiteY0-650" fmla="*/ 4451350 h 4451350"/>
              <a:gd name="connsiteX1-651" fmla="*/ 7207283 w 7207283"/>
              <a:gd name="connsiteY1-652" fmla="*/ 4432300 h 4451350"/>
              <a:gd name="connsiteX2-653" fmla="*/ 7207283 w 7207283"/>
              <a:gd name="connsiteY2-654" fmla="*/ 1511300 h 4451350"/>
              <a:gd name="connsiteX3-655" fmla="*/ 6750083 w 7207283"/>
              <a:gd name="connsiteY3-656" fmla="*/ 1600200 h 4451350"/>
              <a:gd name="connsiteX4-657" fmla="*/ 6102383 w 7207283"/>
              <a:gd name="connsiteY4-658" fmla="*/ 1638300 h 4451350"/>
              <a:gd name="connsiteX5-659" fmla="*/ 5886483 w 7207283"/>
              <a:gd name="connsiteY5-660" fmla="*/ 1066800 h 4451350"/>
              <a:gd name="connsiteX6-661" fmla="*/ 5581683 w 7207283"/>
              <a:gd name="connsiteY6-662" fmla="*/ 355600 h 4451350"/>
              <a:gd name="connsiteX7-663" fmla="*/ 4832383 w 7207283"/>
              <a:gd name="connsiteY7-664" fmla="*/ 0 h 4451350"/>
              <a:gd name="connsiteX8-665" fmla="*/ 4044983 w 7207283"/>
              <a:gd name="connsiteY8-666" fmla="*/ 114300 h 4451350"/>
              <a:gd name="connsiteX9-667" fmla="*/ 3562383 w 7207283"/>
              <a:gd name="connsiteY9-668" fmla="*/ 571500 h 4451350"/>
              <a:gd name="connsiteX10-669" fmla="*/ 3194083 w 7207283"/>
              <a:gd name="connsiteY10-670" fmla="*/ 1212850 h 4451350"/>
              <a:gd name="connsiteX11-671" fmla="*/ 2800383 w 7207283"/>
              <a:gd name="connsiteY11-672" fmla="*/ 1511300 h 4451350"/>
              <a:gd name="connsiteX12-673" fmla="*/ 2025683 w 7207283"/>
              <a:gd name="connsiteY12-674" fmla="*/ 1498600 h 4451350"/>
              <a:gd name="connsiteX13-675" fmla="*/ 1314483 w 7207283"/>
              <a:gd name="connsiteY13-676" fmla="*/ 1752600 h 4451350"/>
              <a:gd name="connsiteX14-677" fmla="*/ 660433 w 7207283"/>
              <a:gd name="connsiteY14-678" fmla="*/ 2286000 h 4451350"/>
              <a:gd name="connsiteX15-679" fmla="*/ 107983 w 7207283"/>
              <a:gd name="connsiteY15-680" fmla="*/ 3238500 h 4451350"/>
              <a:gd name="connsiteX16-681" fmla="*/ 6383 w 7207283"/>
              <a:gd name="connsiteY16-682" fmla="*/ 4038600 h 4451350"/>
              <a:gd name="connsiteX17-683" fmla="*/ 19083 w 7207283"/>
              <a:gd name="connsiteY17-684" fmla="*/ 4451350 h 4451350"/>
              <a:gd name="connsiteX0-685" fmla="*/ 19083 w 7207283"/>
              <a:gd name="connsiteY0-686" fmla="*/ 4451350 h 4451350"/>
              <a:gd name="connsiteX1-687" fmla="*/ 7207283 w 7207283"/>
              <a:gd name="connsiteY1-688" fmla="*/ 4432300 h 4451350"/>
              <a:gd name="connsiteX2-689" fmla="*/ 7207283 w 7207283"/>
              <a:gd name="connsiteY2-690" fmla="*/ 1511300 h 4451350"/>
              <a:gd name="connsiteX3-691" fmla="*/ 6750083 w 7207283"/>
              <a:gd name="connsiteY3-692" fmla="*/ 1600200 h 4451350"/>
              <a:gd name="connsiteX4-693" fmla="*/ 6102383 w 7207283"/>
              <a:gd name="connsiteY4-694" fmla="*/ 1638300 h 4451350"/>
              <a:gd name="connsiteX5-695" fmla="*/ 5886483 w 7207283"/>
              <a:gd name="connsiteY5-696" fmla="*/ 1066800 h 4451350"/>
              <a:gd name="connsiteX6-697" fmla="*/ 5581683 w 7207283"/>
              <a:gd name="connsiteY6-698" fmla="*/ 355600 h 4451350"/>
              <a:gd name="connsiteX7-699" fmla="*/ 4832383 w 7207283"/>
              <a:gd name="connsiteY7-700" fmla="*/ 0 h 4451350"/>
              <a:gd name="connsiteX8-701" fmla="*/ 4044983 w 7207283"/>
              <a:gd name="connsiteY8-702" fmla="*/ 114300 h 4451350"/>
              <a:gd name="connsiteX9-703" fmla="*/ 3562383 w 7207283"/>
              <a:gd name="connsiteY9-704" fmla="*/ 571500 h 4451350"/>
              <a:gd name="connsiteX10-705" fmla="*/ 3194083 w 7207283"/>
              <a:gd name="connsiteY10-706" fmla="*/ 1212850 h 4451350"/>
              <a:gd name="connsiteX11-707" fmla="*/ 2800383 w 7207283"/>
              <a:gd name="connsiteY11-708" fmla="*/ 1511300 h 4451350"/>
              <a:gd name="connsiteX12-709" fmla="*/ 2025683 w 7207283"/>
              <a:gd name="connsiteY12-710" fmla="*/ 1498600 h 4451350"/>
              <a:gd name="connsiteX13-711" fmla="*/ 1314483 w 7207283"/>
              <a:gd name="connsiteY13-712" fmla="*/ 1752600 h 4451350"/>
              <a:gd name="connsiteX14-713" fmla="*/ 660433 w 7207283"/>
              <a:gd name="connsiteY14-714" fmla="*/ 2286000 h 4451350"/>
              <a:gd name="connsiteX15-715" fmla="*/ 107983 w 7207283"/>
              <a:gd name="connsiteY15-716" fmla="*/ 3238500 h 4451350"/>
              <a:gd name="connsiteX16-717" fmla="*/ 6383 w 7207283"/>
              <a:gd name="connsiteY16-718" fmla="*/ 4038600 h 4451350"/>
              <a:gd name="connsiteX17-719" fmla="*/ 19083 w 7207283"/>
              <a:gd name="connsiteY17-720" fmla="*/ 4451350 h 4451350"/>
              <a:gd name="connsiteX0-721" fmla="*/ 19083 w 7207283"/>
              <a:gd name="connsiteY0-722" fmla="*/ 4451350 h 4451350"/>
              <a:gd name="connsiteX1-723" fmla="*/ 7207283 w 7207283"/>
              <a:gd name="connsiteY1-724" fmla="*/ 4432300 h 4451350"/>
              <a:gd name="connsiteX2-725" fmla="*/ 7207283 w 7207283"/>
              <a:gd name="connsiteY2-726" fmla="*/ 1511300 h 4451350"/>
              <a:gd name="connsiteX3-727" fmla="*/ 6750083 w 7207283"/>
              <a:gd name="connsiteY3-728" fmla="*/ 1600200 h 4451350"/>
              <a:gd name="connsiteX4-729" fmla="*/ 6102383 w 7207283"/>
              <a:gd name="connsiteY4-730" fmla="*/ 1638300 h 4451350"/>
              <a:gd name="connsiteX5-731" fmla="*/ 5886483 w 7207283"/>
              <a:gd name="connsiteY5-732" fmla="*/ 1066800 h 4451350"/>
              <a:gd name="connsiteX6-733" fmla="*/ 5581683 w 7207283"/>
              <a:gd name="connsiteY6-734" fmla="*/ 355600 h 4451350"/>
              <a:gd name="connsiteX7-735" fmla="*/ 4832383 w 7207283"/>
              <a:gd name="connsiteY7-736" fmla="*/ 0 h 4451350"/>
              <a:gd name="connsiteX8-737" fmla="*/ 4044983 w 7207283"/>
              <a:gd name="connsiteY8-738" fmla="*/ 114300 h 4451350"/>
              <a:gd name="connsiteX9-739" fmla="*/ 3562383 w 7207283"/>
              <a:gd name="connsiteY9-740" fmla="*/ 571500 h 4451350"/>
              <a:gd name="connsiteX10-741" fmla="*/ 3194083 w 7207283"/>
              <a:gd name="connsiteY10-742" fmla="*/ 1212850 h 4451350"/>
              <a:gd name="connsiteX11-743" fmla="*/ 2800383 w 7207283"/>
              <a:gd name="connsiteY11-744" fmla="*/ 1511300 h 4451350"/>
              <a:gd name="connsiteX12-745" fmla="*/ 2025683 w 7207283"/>
              <a:gd name="connsiteY12-746" fmla="*/ 1498600 h 4451350"/>
              <a:gd name="connsiteX13-747" fmla="*/ 1314483 w 7207283"/>
              <a:gd name="connsiteY13-748" fmla="*/ 1752600 h 4451350"/>
              <a:gd name="connsiteX14-749" fmla="*/ 660433 w 7207283"/>
              <a:gd name="connsiteY14-750" fmla="*/ 2286000 h 4451350"/>
              <a:gd name="connsiteX15-751" fmla="*/ 107983 w 7207283"/>
              <a:gd name="connsiteY15-752" fmla="*/ 3238500 h 4451350"/>
              <a:gd name="connsiteX16-753" fmla="*/ 6383 w 7207283"/>
              <a:gd name="connsiteY16-754" fmla="*/ 4038600 h 4451350"/>
              <a:gd name="connsiteX17-755" fmla="*/ 19083 w 7207283"/>
              <a:gd name="connsiteY17-756" fmla="*/ 4451350 h 4451350"/>
              <a:gd name="connsiteX0-757" fmla="*/ 19083 w 7207283"/>
              <a:gd name="connsiteY0-758" fmla="*/ 4451350 h 4451350"/>
              <a:gd name="connsiteX1-759" fmla="*/ 7207283 w 7207283"/>
              <a:gd name="connsiteY1-760" fmla="*/ 4432300 h 4451350"/>
              <a:gd name="connsiteX2-761" fmla="*/ 7207283 w 7207283"/>
              <a:gd name="connsiteY2-762" fmla="*/ 1511300 h 4451350"/>
              <a:gd name="connsiteX3-763" fmla="*/ 6750083 w 7207283"/>
              <a:gd name="connsiteY3-764" fmla="*/ 1600200 h 4451350"/>
              <a:gd name="connsiteX4-765" fmla="*/ 6102383 w 7207283"/>
              <a:gd name="connsiteY4-766" fmla="*/ 1638300 h 4451350"/>
              <a:gd name="connsiteX5-767" fmla="*/ 5886483 w 7207283"/>
              <a:gd name="connsiteY5-768" fmla="*/ 1066800 h 4451350"/>
              <a:gd name="connsiteX6-769" fmla="*/ 5581683 w 7207283"/>
              <a:gd name="connsiteY6-770" fmla="*/ 355600 h 4451350"/>
              <a:gd name="connsiteX7-771" fmla="*/ 4832383 w 7207283"/>
              <a:gd name="connsiteY7-772" fmla="*/ 0 h 4451350"/>
              <a:gd name="connsiteX8-773" fmla="*/ 4044983 w 7207283"/>
              <a:gd name="connsiteY8-774" fmla="*/ 114300 h 4451350"/>
              <a:gd name="connsiteX9-775" fmla="*/ 3562383 w 7207283"/>
              <a:gd name="connsiteY9-776" fmla="*/ 571500 h 4451350"/>
              <a:gd name="connsiteX10-777" fmla="*/ 3194083 w 7207283"/>
              <a:gd name="connsiteY10-778" fmla="*/ 1212850 h 4451350"/>
              <a:gd name="connsiteX11-779" fmla="*/ 2800383 w 7207283"/>
              <a:gd name="connsiteY11-780" fmla="*/ 1511300 h 4451350"/>
              <a:gd name="connsiteX12-781" fmla="*/ 2025683 w 7207283"/>
              <a:gd name="connsiteY12-782" fmla="*/ 1498600 h 4451350"/>
              <a:gd name="connsiteX13-783" fmla="*/ 1314483 w 7207283"/>
              <a:gd name="connsiteY13-784" fmla="*/ 1752600 h 4451350"/>
              <a:gd name="connsiteX14-785" fmla="*/ 660433 w 7207283"/>
              <a:gd name="connsiteY14-786" fmla="*/ 2286000 h 4451350"/>
              <a:gd name="connsiteX15-787" fmla="*/ 107983 w 7207283"/>
              <a:gd name="connsiteY15-788" fmla="*/ 3238500 h 4451350"/>
              <a:gd name="connsiteX16-789" fmla="*/ 6383 w 7207283"/>
              <a:gd name="connsiteY16-790" fmla="*/ 4038600 h 4451350"/>
              <a:gd name="connsiteX17-791" fmla="*/ 19083 w 7207283"/>
              <a:gd name="connsiteY17-792" fmla="*/ 4451350 h 4451350"/>
              <a:gd name="connsiteX0-793" fmla="*/ 19083 w 7207283"/>
              <a:gd name="connsiteY0-794" fmla="*/ 4451350 h 4451350"/>
              <a:gd name="connsiteX1-795" fmla="*/ 7207283 w 7207283"/>
              <a:gd name="connsiteY1-796" fmla="*/ 4432300 h 4451350"/>
              <a:gd name="connsiteX2-797" fmla="*/ 7207283 w 7207283"/>
              <a:gd name="connsiteY2-798" fmla="*/ 1511300 h 4451350"/>
              <a:gd name="connsiteX3-799" fmla="*/ 6750083 w 7207283"/>
              <a:gd name="connsiteY3-800" fmla="*/ 1600200 h 4451350"/>
              <a:gd name="connsiteX4-801" fmla="*/ 6102383 w 7207283"/>
              <a:gd name="connsiteY4-802" fmla="*/ 1638300 h 4451350"/>
              <a:gd name="connsiteX5-803" fmla="*/ 5886483 w 7207283"/>
              <a:gd name="connsiteY5-804" fmla="*/ 1066800 h 4451350"/>
              <a:gd name="connsiteX6-805" fmla="*/ 5581683 w 7207283"/>
              <a:gd name="connsiteY6-806" fmla="*/ 355600 h 4451350"/>
              <a:gd name="connsiteX7-807" fmla="*/ 4832383 w 7207283"/>
              <a:gd name="connsiteY7-808" fmla="*/ 0 h 4451350"/>
              <a:gd name="connsiteX8-809" fmla="*/ 4044983 w 7207283"/>
              <a:gd name="connsiteY8-810" fmla="*/ 114300 h 4451350"/>
              <a:gd name="connsiteX9-811" fmla="*/ 3543333 w 7207283"/>
              <a:gd name="connsiteY9-812" fmla="*/ 533400 h 4451350"/>
              <a:gd name="connsiteX10-813" fmla="*/ 3194083 w 7207283"/>
              <a:gd name="connsiteY10-814" fmla="*/ 1212850 h 4451350"/>
              <a:gd name="connsiteX11-815" fmla="*/ 2800383 w 7207283"/>
              <a:gd name="connsiteY11-816" fmla="*/ 1511300 h 4451350"/>
              <a:gd name="connsiteX12-817" fmla="*/ 2025683 w 7207283"/>
              <a:gd name="connsiteY12-818" fmla="*/ 1498600 h 4451350"/>
              <a:gd name="connsiteX13-819" fmla="*/ 1314483 w 7207283"/>
              <a:gd name="connsiteY13-820" fmla="*/ 1752600 h 4451350"/>
              <a:gd name="connsiteX14-821" fmla="*/ 660433 w 7207283"/>
              <a:gd name="connsiteY14-822" fmla="*/ 2286000 h 4451350"/>
              <a:gd name="connsiteX15-823" fmla="*/ 107983 w 7207283"/>
              <a:gd name="connsiteY15-824" fmla="*/ 3238500 h 4451350"/>
              <a:gd name="connsiteX16-825" fmla="*/ 6383 w 7207283"/>
              <a:gd name="connsiteY16-826" fmla="*/ 4038600 h 4451350"/>
              <a:gd name="connsiteX17-827" fmla="*/ 19083 w 7207283"/>
              <a:gd name="connsiteY17-828" fmla="*/ 4451350 h 4451350"/>
              <a:gd name="connsiteX0-829" fmla="*/ 19083 w 7207283"/>
              <a:gd name="connsiteY0-830" fmla="*/ 4451350 h 4451350"/>
              <a:gd name="connsiteX1-831" fmla="*/ 7207283 w 7207283"/>
              <a:gd name="connsiteY1-832" fmla="*/ 4432300 h 4451350"/>
              <a:gd name="connsiteX2-833" fmla="*/ 7207283 w 7207283"/>
              <a:gd name="connsiteY2-834" fmla="*/ 1511300 h 4451350"/>
              <a:gd name="connsiteX3-835" fmla="*/ 6750083 w 7207283"/>
              <a:gd name="connsiteY3-836" fmla="*/ 1600200 h 4451350"/>
              <a:gd name="connsiteX4-837" fmla="*/ 6102383 w 7207283"/>
              <a:gd name="connsiteY4-838" fmla="*/ 1638300 h 4451350"/>
              <a:gd name="connsiteX5-839" fmla="*/ 5886483 w 7207283"/>
              <a:gd name="connsiteY5-840" fmla="*/ 1066800 h 4451350"/>
              <a:gd name="connsiteX6-841" fmla="*/ 5581683 w 7207283"/>
              <a:gd name="connsiteY6-842" fmla="*/ 355600 h 4451350"/>
              <a:gd name="connsiteX7-843" fmla="*/ 4832383 w 7207283"/>
              <a:gd name="connsiteY7-844" fmla="*/ 0 h 4451350"/>
              <a:gd name="connsiteX8-845" fmla="*/ 4044983 w 7207283"/>
              <a:gd name="connsiteY8-846" fmla="*/ 114300 h 4451350"/>
              <a:gd name="connsiteX9-847" fmla="*/ 3543333 w 7207283"/>
              <a:gd name="connsiteY9-848" fmla="*/ 533400 h 4451350"/>
              <a:gd name="connsiteX10-849" fmla="*/ 3194083 w 7207283"/>
              <a:gd name="connsiteY10-850" fmla="*/ 1212850 h 4451350"/>
              <a:gd name="connsiteX11-851" fmla="*/ 2800383 w 7207283"/>
              <a:gd name="connsiteY11-852" fmla="*/ 1511300 h 4451350"/>
              <a:gd name="connsiteX12-853" fmla="*/ 2025683 w 7207283"/>
              <a:gd name="connsiteY12-854" fmla="*/ 1498600 h 4451350"/>
              <a:gd name="connsiteX13-855" fmla="*/ 1314483 w 7207283"/>
              <a:gd name="connsiteY13-856" fmla="*/ 1752600 h 4451350"/>
              <a:gd name="connsiteX14-857" fmla="*/ 660433 w 7207283"/>
              <a:gd name="connsiteY14-858" fmla="*/ 2286000 h 4451350"/>
              <a:gd name="connsiteX15-859" fmla="*/ 107983 w 7207283"/>
              <a:gd name="connsiteY15-860" fmla="*/ 3238500 h 4451350"/>
              <a:gd name="connsiteX16-861" fmla="*/ 6383 w 7207283"/>
              <a:gd name="connsiteY16-862" fmla="*/ 4038600 h 4451350"/>
              <a:gd name="connsiteX17-863" fmla="*/ 19083 w 7207283"/>
              <a:gd name="connsiteY17-864" fmla="*/ 4451350 h 4451350"/>
              <a:gd name="connsiteX0-865" fmla="*/ 19083 w 7207283"/>
              <a:gd name="connsiteY0-866" fmla="*/ 4451350 h 4451350"/>
              <a:gd name="connsiteX1-867" fmla="*/ 7207283 w 7207283"/>
              <a:gd name="connsiteY1-868" fmla="*/ 4432300 h 4451350"/>
              <a:gd name="connsiteX2-869" fmla="*/ 7207283 w 7207283"/>
              <a:gd name="connsiteY2-870" fmla="*/ 1511300 h 4451350"/>
              <a:gd name="connsiteX3-871" fmla="*/ 6750083 w 7207283"/>
              <a:gd name="connsiteY3-872" fmla="*/ 1600200 h 4451350"/>
              <a:gd name="connsiteX4-873" fmla="*/ 6102383 w 7207283"/>
              <a:gd name="connsiteY4-874" fmla="*/ 1638300 h 4451350"/>
              <a:gd name="connsiteX5-875" fmla="*/ 5886483 w 7207283"/>
              <a:gd name="connsiteY5-876" fmla="*/ 1066800 h 4451350"/>
              <a:gd name="connsiteX6-877" fmla="*/ 5581683 w 7207283"/>
              <a:gd name="connsiteY6-878" fmla="*/ 355600 h 4451350"/>
              <a:gd name="connsiteX7-879" fmla="*/ 4832383 w 7207283"/>
              <a:gd name="connsiteY7-880" fmla="*/ 0 h 4451350"/>
              <a:gd name="connsiteX8-881" fmla="*/ 4044983 w 7207283"/>
              <a:gd name="connsiteY8-882" fmla="*/ 114300 h 4451350"/>
              <a:gd name="connsiteX9-883" fmla="*/ 3543333 w 7207283"/>
              <a:gd name="connsiteY9-884" fmla="*/ 533400 h 4451350"/>
              <a:gd name="connsiteX10-885" fmla="*/ 3194083 w 7207283"/>
              <a:gd name="connsiteY10-886" fmla="*/ 1212850 h 4451350"/>
              <a:gd name="connsiteX11-887" fmla="*/ 2800383 w 7207283"/>
              <a:gd name="connsiteY11-888" fmla="*/ 1511300 h 4451350"/>
              <a:gd name="connsiteX12-889" fmla="*/ 2025683 w 7207283"/>
              <a:gd name="connsiteY12-890" fmla="*/ 1498600 h 4451350"/>
              <a:gd name="connsiteX13-891" fmla="*/ 1314483 w 7207283"/>
              <a:gd name="connsiteY13-892" fmla="*/ 1752600 h 4451350"/>
              <a:gd name="connsiteX14-893" fmla="*/ 660433 w 7207283"/>
              <a:gd name="connsiteY14-894" fmla="*/ 2286000 h 4451350"/>
              <a:gd name="connsiteX15-895" fmla="*/ 107983 w 7207283"/>
              <a:gd name="connsiteY15-896" fmla="*/ 3238500 h 4451350"/>
              <a:gd name="connsiteX16-897" fmla="*/ 6383 w 7207283"/>
              <a:gd name="connsiteY16-898" fmla="*/ 4038600 h 4451350"/>
              <a:gd name="connsiteX17-899" fmla="*/ 19083 w 7207283"/>
              <a:gd name="connsiteY17-900" fmla="*/ 4451350 h 4451350"/>
              <a:gd name="connsiteX0-901" fmla="*/ 19083 w 7207283"/>
              <a:gd name="connsiteY0-902" fmla="*/ 4457438 h 4457438"/>
              <a:gd name="connsiteX1-903" fmla="*/ 7207283 w 7207283"/>
              <a:gd name="connsiteY1-904" fmla="*/ 4438388 h 4457438"/>
              <a:gd name="connsiteX2-905" fmla="*/ 7207283 w 7207283"/>
              <a:gd name="connsiteY2-906" fmla="*/ 1517388 h 4457438"/>
              <a:gd name="connsiteX3-907" fmla="*/ 6750083 w 7207283"/>
              <a:gd name="connsiteY3-908" fmla="*/ 1606288 h 4457438"/>
              <a:gd name="connsiteX4-909" fmla="*/ 6102383 w 7207283"/>
              <a:gd name="connsiteY4-910" fmla="*/ 1644388 h 4457438"/>
              <a:gd name="connsiteX5-911" fmla="*/ 5886483 w 7207283"/>
              <a:gd name="connsiteY5-912" fmla="*/ 1072888 h 4457438"/>
              <a:gd name="connsiteX6-913" fmla="*/ 5581683 w 7207283"/>
              <a:gd name="connsiteY6-914" fmla="*/ 361688 h 4457438"/>
              <a:gd name="connsiteX7-915" fmla="*/ 4832383 w 7207283"/>
              <a:gd name="connsiteY7-916" fmla="*/ 6088 h 4457438"/>
              <a:gd name="connsiteX8-917" fmla="*/ 4044983 w 7207283"/>
              <a:gd name="connsiteY8-918" fmla="*/ 120388 h 4457438"/>
              <a:gd name="connsiteX9-919" fmla="*/ 3543333 w 7207283"/>
              <a:gd name="connsiteY9-920" fmla="*/ 539488 h 4457438"/>
              <a:gd name="connsiteX10-921" fmla="*/ 3194083 w 7207283"/>
              <a:gd name="connsiteY10-922" fmla="*/ 1218938 h 4457438"/>
              <a:gd name="connsiteX11-923" fmla="*/ 2800383 w 7207283"/>
              <a:gd name="connsiteY11-924" fmla="*/ 1517388 h 4457438"/>
              <a:gd name="connsiteX12-925" fmla="*/ 2025683 w 7207283"/>
              <a:gd name="connsiteY12-926" fmla="*/ 1504688 h 4457438"/>
              <a:gd name="connsiteX13-927" fmla="*/ 1314483 w 7207283"/>
              <a:gd name="connsiteY13-928" fmla="*/ 1758688 h 4457438"/>
              <a:gd name="connsiteX14-929" fmla="*/ 660433 w 7207283"/>
              <a:gd name="connsiteY14-930" fmla="*/ 2292088 h 4457438"/>
              <a:gd name="connsiteX15-931" fmla="*/ 107983 w 7207283"/>
              <a:gd name="connsiteY15-932" fmla="*/ 3244588 h 4457438"/>
              <a:gd name="connsiteX16-933" fmla="*/ 6383 w 7207283"/>
              <a:gd name="connsiteY16-934" fmla="*/ 4044688 h 4457438"/>
              <a:gd name="connsiteX17-935" fmla="*/ 19083 w 7207283"/>
              <a:gd name="connsiteY17-936" fmla="*/ 4457438 h 4457438"/>
              <a:gd name="connsiteX0-937" fmla="*/ 19083 w 7207283"/>
              <a:gd name="connsiteY0-938" fmla="*/ 4457438 h 4457438"/>
              <a:gd name="connsiteX1-939" fmla="*/ 7207283 w 7207283"/>
              <a:gd name="connsiteY1-940" fmla="*/ 4438388 h 4457438"/>
              <a:gd name="connsiteX2-941" fmla="*/ 7207283 w 7207283"/>
              <a:gd name="connsiteY2-942" fmla="*/ 1517388 h 4457438"/>
              <a:gd name="connsiteX3-943" fmla="*/ 6750083 w 7207283"/>
              <a:gd name="connsiteY3-944" fmla="*/ 1606288 h 4457438"/>
              <a:gd name="connsiteX4-945" fmla="*/ 6102383 w 7207283"/>
              <a:gd name="connsiteY4-946" fmla="*/ 1644388 h 4457438"/>
              <a:gd name="connsiteX5-947" fmla="*/ 5886483 w 7207283"/>
              <a:gd name="connsiteY5-948" fmla="*/ 1072888 h 4457438"/>
              <a:gd name="connsiteX6-949" fmla="*/ 5581683 w 7207283"/>
              <a:gd name="connsiteY6-950" fmla="*/ 361688 h 4457438"/>
              <a:gd name="connsiteX7-951" fmla="*/ 4832383 w 7207283"/>
              <a:gd name="connsiteY7-952" fmla="*/ 6088 h 4457438"/>
              <a:gd name="connsiteX8-953" fmla="*/ 4044983 w 7207283"/>
              <a:gd name="connsiteY8-954" fmla="*/ 120388 h 4457438"/>
              <a:gd name="connsiteX9-955" fmla="*/ 3543333 w 7207283"/>
              <a:gd name="connsiteY9-956" fmla="*/ 539488 h 4457438"/>
              <a:gd name="connsiteX10-957" fmla="*/ 3194083 w 7207283"/>
              <a:gd name="connsiteY10-958" fmla="*/ 1218938 h 4457438"/>
              <a:gd name="connsiteX11-959" fmla="*/ 2800383 w 7207283"/>
              <a:gd name="connsiteY11-960" fmla="*/ 1517388 h 4457438"/>
              <a:gd name="connsiteX12-961" fmla="*/ 2025683 w 7207283"/>
              <a:gd name="connsiteY12-962" fmla="*/ 1504688 h 4457438"/>
              <a:gd name="connsiteX13-963" fmla="*/ 1314483 w 7207283"/>
              <a:gd name="connsiteY13-964" fmla="*/ 1758688 h 4457438"/>
              <a:gd name="connsiteX14-965" fmla="*/ 660433 w 7207283"/>
              <a:gd name="connsiteY14-966" fmla="*/ 2292088 h 4457438"/>
              <a:gd name="connsiteX15-967" fmla="*/ 107983 w 7207283"/>
              <a:gd name="connsiteY15-968" fmla="*/ 3244588 h 4457438"/>
              <a:gd name="connsiteX16-969" fmla="*/ 6383 w 7207283"/>
              <a:gd name="connsiteY16-970" fmla="*/ 4044688 h 4457438"/>
              <a:gd name="connsiteX17-971" fmla="*/ 19083 w 7207283"/>
              <a:gd name="connsiteY17-972" fmla="*/ 4457438 h 4457438"/>
              <a:gd name="connsiteX0-973" fmla="*/ 19083 w 7207283"/>
              <a:gd name="connsiteY0-974" fmla="*/ 4457438 h 4457438"/>
              <a:gd name="connsiteX1-975" fmla="*/ 7207283 w 7207283"/>
              <a:gd name="connsiteY1-976" fmla="*/ 4438388 h 4457438"/>
              <a:gd name="connsiteX2-977" fmla="*/ 7207283 w 7207283"/>
              <a:gd name="connsiteY2-978" fmla="*/ 1517388 h 4457438"/>
              <a:gd name="connsiteX3-979" fmla="*/ 6750083 w 7207283"/>
              <a:gd name="connsiteY3-980" fmla="*/ 1606288 h 4457438"/>
              <a:gd name="connsiteX4-981" fmla="*/ 6102383 w 7207283"/>
              <a:gd name="connsiteY4-982" fmla="*/ 1644388 h 4457438"/>
              <a:gd name="connsiteX5-983" fmla="*/ 5886483 w 7207283"/>
              <a:gd name="connsiteY5-984" fmla="*/ 1072888 h 4457438"/>
              <a:gd name="connsiteX6-985" fmla="*/ 5581683 w 7207283"/>
              <a:gd name="connsiteY6-986" fmla="*/ 361688 h 4457438"/>
              <a:gd name="connsiteX7-987" fmla="*/ 4832383 w 7207283"/>
              <a:gd name="connsiteY7-988" fmla="*/ 6088 h 4457438"/>
              <a:gd name="connsiteX8-989" fmla="*/ 4044983 w 7207283"/>
              <a:gd name="connsiteY8-990" fmla="*/ 120388 h 4457438"/>
              <a:gd name="connsiteX9-991" fmla="*/ 3543333 w 7207283"/>
              <a:gd name="connsiteY9-992" fmla="*/ 539488 h 4457438"/>
              <a:gd name="connsiteX10-993" fmla="*/ 3194083 w 7207283"/>
              <a:gd name="connsiteY10-994" fmla="*/ 1218938 h 4457438"/>
              <a:gd name="connsiteX11-995" fmla="*/ 2800383 w 7207283"/>
              <a:gd name="connsiteY11-996" fmla="*/ 1517388 h 4457438"/>
              <a:gd name="connsiteX12-997" fmla="*/ 2025683 w 7207283"/>
              <a:gd name="connsiteY12-998" fmla="*/ 1504688 h 4457438"/>
              <a:gd name="connsiteX13-999" fmla="*/ 1314483 w 7207283"/>
              <a:gd name="connsiteY13-1000" fmla="*/ 1758688 h 4457438"/>
              <a:gd name="connsiteX14-1001" fmla="*/ 660433 w 7207283"/>
              <a:gd name="connsiteY14-1002" fmla="*/ 2292088 h 4457438"/>
              <a:gd name="connsiteX15-1003" fmla="*/ 107983 w 7207283"/>
              <a:gd name="connsiteY15-1004" fmla="*/ 3244588 h 4457438"/>
              <a:gd name="connsiteX16-1005" fmla="*/ 6383 w 7207283"/>
              <a:gd name="connsiteY16-1006" fmla="*/ 4044688 h 4457438"/>
              <a:gd name="connsiteX17-1007" fmla="*/ 19083 w 7207283"/>
              <a:gd name="connsiteY17-1008" fmla="*/ 4457438 h 4457438"/>
              <a:gd name="connsiteX0-1009" fmla="*/ 19083 w 7207283"/>
              <a:gd name="connsiteY0-1010" fmla="*/ 4457438 h 4457438"/>
              <a:gd name="connsiteX1-1011" fmla="*/ 7207283 w 7207283"/>
              <a:gd name="connsiteY1-1012" fmla="*/ 4438388 h 4457438"/>
              <a:gd name="connsiteX2-1013" fmla="*/ 7207283 w 7207283"/>
              <a:gd name="connsiteY2-1014" fmla="*/ 1517388 h 4457438"/>
              <a:gd name="connsiteX3-1015" fmla="*/ 6750083 w 7207283"/>
              <a:gd name="connsiteY3-1016" fmla="*/ 1606288 h 4457438"/>
              <a:gd name="connsiteX4-1017" fmla="*/ 6102383 w 7207283"/>
              <a:gd name="connsiteY4-1018" fmla="*/ 1644388 h 4457438"/>
              <a:gd name="connsiteX5-1019" fmla="*/ 5886483 w 7207283"/>
              <a:gd name="connsiteY5-1020" fmla="*/ 1072888 h 4457438"/>
              <a:gd name="connsiteX6-1021" fmla="*/ 5581683 w 7207283"/>
              <a:gd name="connsiteY6-1022" fmla="*/ 361688 h 4457438"/>
              <a:gd name="connsiteX7-1023" fmla="*/ 4832383 w 7207283"/>
              <a:gd name="connsiteY7-1024" fmla="*/ 6088 h 4457438"/>
              <a:gd name="connsiteX8-1025" fmla="*/ 4044983 w 7207283"/>
              <a:gd name="connsiteY8-1026" fmla="*/ 120388 h 4457438"/>
              <a:gd name="connsiteX9-1027" fmla="*/ 3543333 w 7207283"/>
              <a:gd name="connsiteY9-1028" fmla="*/ 539488 h 4457438"/>
              <a:gd name="connsiteX10-1029" fmla="*/ 3194083 w 7207283"/>
              <a:gd name="connsiteY10-1030" fmla="*/ 1218938 h 4457438"/>
              <a:gd name="connsiteX11-1031" fmla="*/ 2800383 w 7207283"/>
              <a:gd name="connsiteY11-1032" fmla="*/ 1517388 h 4457438"/>
              <a:gd name="connsiteX12-1033" fmla="*/ 2025683 w 7207283"/>
              <a:gd name="connsiteY12-1034" fmla="*/ 1504688 h 4457438"/>
              <a:gd name="connsiteX13-1035" fmla="*/ 1314483 w 7207283"/>
              <a:gd name="connsiteY13-1036" fmla="*/ 1758688 h 4457438"/>
              <a:gd name="connsiteX14-1037" fmla="*/ 660433 w 7207283"/>
              <a:gd name="connsiteY14-1038" fmla="*/ 2292088 h 4457438"/>
              <a:gd name="connsiteX15-1039" fmla="*/ 107983 w 7207283"/>
              <a:gd name="connsiteY15-1040" fmla="*/ 3244588 h 4457438"/>
              <a:gd name="connsiteX16-1041" fmla="*/ 6383 w 7207283"/>
              <a:gd name="connsiteY16-1042" fmla="*/ 4044688 h 4457438"/>
              <a:gd name="connsiteX17-1043" fmla="*/ 19083 w 7207283"/>
              <a:gd name="connsiteY17-1044" fmla="*/ 4457438 h 4457438"/>
              <a:gd name="connsiteX0-1045" fmla="*/ 19083 w 7207283"/>
              <a:gd name="connsiteY0-1046" fmla="*/ 4457438 h 4457438"/>
              <a:gd name="connsiteX1-1047" fmla="*/ 7207283 w 7207283"/>
              <a:gd name="connsiteY1-1048" fmla="*/ 4438388 h 4457438"/>
              <a:gd name="connsiteX2-1049" fmla="*/ 7207283 w 7207283"/>
              <a:gd name="connsiteY2-1050" fmla="*/ 1517388 h 4457438"/>
              <a:gd name="connsiteX3-1051" fmla="*/ 6750083 w 7207283"/>
              <a:gd name="connsiteY3-1052" fmla="*/ 1606288 h 4457438"/>
              <a:gd name="connsiteX4-1053" fmla="*/ 6102383 w 7207283"/>
              <a:gd name="connsiteY4-1054" fmla="*/ 1644388 h 4457438"/>
              <a:gd name="connsiteX5-1055" fmla="*/ 5886483 w 7207283"/>
              <a:gd name="connsiteY5-1056" fmla="*/ 1072888 h 4457438"/>
              <a:gd name="connsiteX6-1057" fmla="*/ 5581683 w 7207283"/>
              <a:gd name="connsiteY6-1058" fmla="*/ 361688 h 4457438"/>
              <a:gd name="connsiteX7-1059" fmla="*/ 4832383 w 7207283"/>
              <a:gd name="connsiteY7-1060" fmla="*/ 6088 h 4457438"/>
              <a:gd name="connsiteX8-1061" fmla="*/ 4044983 w 7207283"/>
              <a:gd name="connsiteY8-1062" fmla="*/ 120388 h 4457438"/>
              <a:gd name="connsiteX9-1063" fmla="*/ 3543333 w 7207283"/>
              <a:gd name="connsiteY9-1064" fmla="*/ 539488 h 4457438"/>
              <a:gd name="connsiteX10-1065" fmla="*/ 3194083 w 7207283"/>
              <a:gd name="connsiteY10-1066" fmla="*/ 1218938 h 4457438"/>
              <a:gd name="connsiteX11-1067" fmla="*/ 2800383 w 7207283"/>
              <a:gd name="connsiteY11-1068" fmla="*/ 1517388 h 4457438"/>
              <a:gd name="connsiteX12-1069" fmla="*/ 2025683 w 7207283"/>
              <a:gd name="connsiteY12-1070" fmla="*/ 1504688 h 4457438"/>
              <a:gd name="connsiteX13-1071" fmla="*/ 1314483 w 7207283"/>
              <a:gd name="connsiteY13-1072" fmla="*/ 1758688 h 4457438"/>
              <a:gd name="connsiteX14-1073" fmla="*/ 660433 w 7207283"/>
              <a:gd name="connsiteY14-1074" fmla="*/ 2292088 h 4457438"/>
              <a:gd name="connsiteX15-1075" fmla="*/ 107983 w 7207283"/>
              <a:gd name="connsiteY15-1076" fmla="*/ 3244588 h 4457438"/>
              <a:gd name="connsiteX16-1077" fmla="*/ 6383 w 7207283"/>
              <a:gd name="connsiteY16-1078" fmla="*/ 4044688 h 4457438"/>
              <a:gd name="connsiteX17-1079" fmla="*/ 19083 w 7207283"/>
              <a:gd name="connsiteY17-1080" fmla="*/ 4457438 h 4457438"/>
              <a:gd name="connsiteX0-1081" fmla="*/ 19083 w 7207283"/>
              <a:gd name="connsiteY0-1082" fmla="*/ 4457438 h 4457438"/>
              <a:gd name="connsiteX1-1083" fmla="*/ 7207283 w 7207283"/>
              <a:gd name="connsiteY1-1084" fmla="*/ 4438388 h 4457438"/>
              <a:gd name="connsiteX2-1085" fmla="*/ 7207283 w 7207283"/>
              <a:gd name="connsiteY2-1086" fmla="*/ 1517388 h 4457438"/>
              <a:gd name="connsiteX3-1087" fmla="*/ 6750083 w 7207283"/>
              <a:gd name="connsiteY3-1088" fmla="*/ 1606288 h 4457438"/>
              <a:gd name="connsiteX4-1089" fmla="*/ 6102383 w 7207283"/>
              <a:gd name="connsiteY4-1090" fmla="*/ 1644388 h 4457438"/>
              <a:gd name="connsiteX5-1091" fmla="*/ 6032534 w 7207283"/>
              <a:gd name="connsiteY5-1092" fmla="*/ 1314188 h 4457438"/>
              <a:gd name="connsiteX6-1093" fmla="*/ 5886483 w 7207283"/>
              <a:gd name="connsiteY6-1094" fmla="*/ 1072888 h 4457438"/>
              <a:gd name="connsiteX7-1095" fmla="*/ 5581683 w 7207283"/>
              <a:gd name="connsiteY7-1096" fmla="*/ 361688 h 4457438"/>
              <a:gd name="connsiteX8-1097" fmla="*/ 4832383 w 7207283"/>
              <a:gd name="connsiteY8-1098" fmla="*/ 6088 h 4457438"/>
              <a:gd name="connsiteX9-1099" fmla="*/ 4044983 w 7207283"/>
              <a:gd name="connsiteY9-1100" fmla="*/ 120388 h 4457438"/>
              <a:gd name="connsiteX10-1101" fmla="*/ 3543333 w 7207283"/>
              <a:gd name="connsiteY10-1102" fmla="*/ 539488 h 4457438"/>
              <a:gd name="connsiteX11-1103" fmla="*/ 3194083 w 7207283"/>
              <a:gd name="connsiteY11-1104" fmla="*/ 1218938 h 4457438"/>
              <a:gd name="connsiteX12-1105" fmla="*/ 2800383 w 7207283"/>
              <a:gd name="connsiteY12-1106" fmla="*/ 1517388 h 4457438"/>
              <a:gd name="connsiteX13-1107" fmla="*/ 2025683 w 7207283"/>
              <a:gd name="connsiteY13-1108" fmla="*/ 1504688 h 4457438"/>
              <a:gd name="connsiteX14-1109" fmla="*/ 1314483 w 7207283"/>
              <a:gd name="connsiteY14-1110" fmla="*/ 1758688 h 4457438"/>
              <a:gd name="connsiteX15-1111" fmla="*/ 660433 w 7207283"/>
              <a:gd name="connsiteY15-1112" fmla="*/ 2292088 h 4457438"/>
              <a:gd name="connsiteX16-1113" fmla="*/ 107983 w 7207283"/>
              <a:gd name="connsiteY16-1114" fmla="*/ 3244588 h 4457438"/>
              <a:gd name="connsiteX17-1115" fmla="*/ 6383 w 7207283"/>
              <a:gd name="connsiteY17-1116" fmla="*/ 4044688 h 4457438"/>
              <a:gd name="connsiteX18" fmla="*/ 19083 w 7207283"/>
              <a:gd name="connsiteY18" fmla="*/ 4457438 h 4457438"/>
              <a:gd name="connsiteX0-1117" fmla="*/ 19083 w 7207283"/>
              <a:gd name="connsiteY0-1118" fmla="*/ 4457438 h 4457438"/>
              <a:gd name="connsiteX1-1119" fmla="*/ 7207283 w 7207283"/>
              <a:gd name="connsiteY1-1120" fmla="*/ 4438388 h 4457438"/>
              <a:gd name="connsiteX2-1121" fmla="*/ 7207283 w 7207283"/>
              <a:gd name="connsiteY2-1122" fmla="*/ 1517388 h 4457438"/>
              <a:gd name="connsiteX3-1123" fmla="*/ 6750083 w 7207283"/>
              <a:gd name="connsiteY3-1124" fmla="*/ 1606288 h 4457438"/>
              <a:gd name="connsiteX4-1125" fmla="*/ 6102383 w 7207283"/>
              <a:gd name="connsiteY4-1126" fmla="*/ 1644388 h 4457438"/>
              <a:gd name="connsiteX5-1127" fmla="*/ 6032534 w 7207283"/>
              <a:gd name="connsiteY5-1128" fmla="*/ 1314188 h 4457438"/>
              <a:gd name="connsiteX6-1129" fmla="*/ 5924583 w 7207283"/>
              <a:gd name="connsiteY6-1130" fmla="*/ 1034788 h 4457438"/>
              <a:gd name="connsiteX7-1131" fmla="*/ 5581683 w 7207283"/>
              <a:gd name="connsiteY7-1132" fmla="*/ 361688 h 4457438"/>
              <a:gd name="connsiteX8-1133" fmla="*/ 4832383 w 7207283"/>
              <a:gd name="connsiteY8-1134" fmla="*/ 6088 h 4457438"/>
              <a:gd name="connsiteX9-1135" fmla="*/ 4044983 w 7207283"/>
              <a:gd name="connsiteY9-1136" fmla="*/ 120388 h 4457438"/>
              <a:gd name="connsiteX10-1137" fmla="*/ 3543333 w 7207283"/>
              <a:gd name="connsiteY10-1138" fmla="*/ 539488 h 4457438"/>
              <a:gd name="connsiteX11-1139" fmla="*/ 3194083 w 7207283"/>
              <a:gd name="connsiteY11-1140" fmla="*/ 1218938 h 4457438"/>
              <a:gd name="connsiteX12-1141" fmla="*/ 2800383 w 7207283"/>
              <a:gd name="connsiteY12-1142" fmla="*/ 1517388 h 4457438"/>
              <a:gd name="connsiteX13-1143" fmla="*/ 2025683 w 7207283"/>
              <a:gd name="connsiteY13-1144" fmla="*/ 1504688 h 4457438"/>
              <a:gd name="connsiteX14-1145" fmla="*/ 1314483 w 7207283"/>
              <a:gd name="connsiteY14-1146" fmla="*/ 1758688 h 4457438"/>
              <a:gd name="connsiteX15-1147" fmla="*/ 660433 w 7207283"/>
              <a:gd name="connsiteY15-1148" fmla="*/ 2292088 h 4457438"/>
              <a:gd name="connsiteX16-1149" fmla="*/ 107983 w 7207283"/>
              <a:gd name="connsiteY16-1150" fmla="*/ 3244588 h 4457438"/>
              <a:gd name="connsiteX17-1151" fmla="*/ 6383 w 7207283"/>
              <a:gd name="connsiteY17-1152" fmla="*/ 4044688 h 4457438"/>
              <a:gd name="connsiteX18-1153" fmla="*/ 19083 w 7207283"/>
              <a:gd name="connsiteY18-1154" fmla="*/ 4457438 h 4457438"/>
              <a:gd name="connsiteX0-1155" fmla="*/ 19083 w 7207283"/>
              <a:gd name="connsiteY0-1156" fmla="*/ 4457438 h 4457438"/>
              <a:gd name="connsiteX1-1157" fmla="*/ 7207283 w 7207283"/>
              <a:gd name="connsiteY1-1158" fmla="*/ 4438388 h 4457438"/>
              <a:gd name="connsiteX2-1159" fmla="*/ 7207283 w 7207283"/>
              <a:gd name="connsiteY2-1160" fmla="*/ 1517388 h 4457438"/>
              <a:gd name="connsiteX3-1161" fmla="*/ 6750083 w 7207283"/>
              <a:gd name="connsiteY3-1162" fmla="*/ 1606288 h 4457438"/>
              <a:gd name="connsiteX4-1163" fmla="*/ 6178583 w 7207283"/>
              <a:gd name="connsiteY4-1164" fmla="*/ 1606288 h 4457438"/>
              <a:gd name="connsiteX5-1165" fmla="*/ 6032534 w 7207283"/>
              <a:gd name="connsiteY5-1166" fmla="*/ 1314188 h 4457438"/>
              <a:gd name="connsiteX6-1167" fmla="*/ 5924583 w 7207283"/>
              <a:gd name="connsiteY6-1168" fmla="*/ 1034788 h 4457438"/>
              <a:gd name="connsiteX7-1169" fmla="*/ 5581683 w 7207283"/>
              <a:gd name="connsiteY7-1170" fmla="*/ 361688 h 4457438"/>
              <a:gd name="connsiteX8-1171" fmla="*/ 4832383 w 7207283"/>
              <a:gd name="connsiteY8-1172" fmla="*/ 6088 h 4457438"/>
              <a:gd name="connsiteX9-1173" fmla="*/ 4044983 w 7207283"/>
              <a:gd name="connsiteY9-1174" fmla="*/ 120388 h 4457438"/>
              <a:gd name="connsiteX10-1175" fmla="*/ 3543333 w 7207283"/>
              <a:gd name="connsiteY10-1176" fmla="*/ 539488 h 4457438"/>
              <a:gd name="connsiteX11-1177" fmla="*/ 3194083 w 7207283"/>
              <a:gd name="connsiteY11-1178" fmla="*/ 1218938 h 4457438"/>
              <a:gd name="connsiteX12-1179" fmla="*/ 2800383 w 7207283"/>
              <a:gd name="connsiteY12-1180" fmla="*/ 1517388 h 4457438"/>
              <a:gd name="connsiteX13-1181" fmla="*/ 2025683 w 7207283"/>
              <a:gd name="connsiteY13-1182" fmla="*/ 1504688 h 4457438"/>
              <a:gd name="connsiteX14-1183" fmla="*/ 1314483 w 7207283"/>
              <a:gd name="connsiteY14-1184" fmla="*/ 1758688 h 4457438"/>
              <a:gd name="connsiteX15-1185" fmla="*/ 660433 w 7207283"/>
              <a:gd name="connsiteY15-1186" fmla="*/ 2292088 h 4457438"/>
              <a:gd name="connsiteX16-1187" fmla="*/ 107983 w 7207283"/>
              <a:gd name="connsiteY16-1188" fmla="*/ 3244588 h 4457438"/>
              <a:gd name="connsiteX17-1189" fmla="*/ 6383 w 7207283"/>
              <a:gd name="connsiteY17-1190" fmla="*/ 4044688 h 4457438"/>
              <a:gd name="connsiteX18-1191" fmla="*/ 19083 w 7207283"/>
              <a:gd name="connsiteY18-1192" fmla="*/ 4457438 h 4457438"/>
              <a:gd name="connsiteX0-1193" fmla="*/ 19083 w 7207283"/>
              <a:gd name="connsiteY0-1194" fmla="*/ 4457438 h 4457438"/>
              <a:gd name="connsiteX1-1195" fmla="*/ 7207283 w 7207283"/>
              <a:gd name="connsiteY1-1196" fmla="*/ 4438388 h 4457438"/>
              <a:gd name="connsiteX2-1197" fmla="*/ 7207283 w 7207283"/>
              <a:gd name="connsiteY2-1198" fmla="*/ 1517388 h 4457438"/>
              <a:gd name="connsiteX3-1199" fmla="*/ 6750083 w 7207283"/>
              <a:gd name="connsiteY3-1200" fmla="*/ 1606288 h 4457438"/>
              <a:gd name="connsiteX4-1201" fmla="*/ 6178583 w 7207283"/>
              <a:gd name="connsiteY4-1202" fmla="*/ 1606288 h 4457438"/>
              <a:gd name="connsiteX5-1203" fmla="*/ 6057934 w 7207283"/>
              <a:gd name="connsiteY5-1204" fmla="*/ 1307838 h 4457438"/>
              <a:gd name="connsiteX6-1205" fmla="*/ 5924583 w 7207283"/>
              <a:gd name="connsiteY6-1206" fmla="*/ 1034788 h 4457438"/>
              <a:gd name="connsiteX7-1207" fmla="*/ 5581683 w 7207283"/>
              <a:gd name="connsiteY7-1208" fmla="*/ 361688 h 4457438"/>
              <a:gd name="connsiteX8-1209" fmla="*/ 4832383 w 7207283"/>
              <a:gd name="connsiteY8-1210" fmla="*/ 6088 h 4457438"/>
              <a:gd name="connsiteX9-1211" fmla="*/ 4044983 w 7207283"/>
              <a:gd name="connsiteY9-1212" fmla="*/ 120388 h 4457438"/>
              <a:gd name="connsiteX10-1213" fmla="*/ 3543333 w 7207283"/>
              <a:gd name="connsiteY10-1214" fmla="*/ 539488 h 4457438"/>
              <a:gd name="connsiteX11-1215" fmla="*/ 3194083 w 7207283"/>
              <a:gd name="connsiteY11-1216" fmla="*/ 1218938 h 4457438"/>
              <a:gd name="connsiteX12-1217" fmla="*/ 2800383 w 7207283"/>
              <a:gd name="connsiteY12-1218" fmla="*/ 1517388 h 4457438"/>
              <a:gd name="connsiteX13-1219" fmla="*/ 2025683 w 7207283"/>
              <a:gd name="connsiteY13-1220" fmla="*/ 1504688 h 4457438"/>
              <a:gd name="connsiteX14-1221" fmla="*/ 1314483 w 7207283"/>
              <a:gd name="connsiteY14-1222" fmla="*/ 1758688 h 4457438"/>
              <a:gd name="connsiteX15-1223" fmla="*/ 660433 w 7207283"/>
              <a:gd name="connsiteY15-1224" fmla="*/ 2292088 h 4457438"/>
              <a:gd name="connsiteX16-1225" fmla="*/ 107983 w 7207283"/>
              <a:gd name="connsiteY16-1226" fmla="*/ 3244588 h 4457438"/>
              <a:gd name="connsiteX17-1227" fmla="*/ 6383 w 7207283"/>
              <a:gd name="connsiteY17-1228" fmla="*/ 4044688 h 4457438"/>
              <a:gd name="connsiteX18-1229" fmla="*/ 19083 w 7207283"/>
              <a:gd name="connsiteY18-1230" fmla="*/ 4457438 h 4457438"/>
              <a:gd name="connsiteX0-1231" fmla="*/ 19083 w 7207283"/>
              <a:gd name="connsiteY0-1232" fmla="*/ 4457438 h 4457438"/>
              <a:gd name="connsiteX1-1233" fmla="*/ 7207283 w 7207283"/>
              <a:gd name="connsiteY1-1234" fmla="*/ 4438388 h 4457438"/>
              <a:gd name="connsiteX2-1235" fmla="*/ 7207283 w 7207283"/>
              <a:gd name="connsiteY2-1236" fmla="*/ 1517388 h 4457438"/>
              <a:gd name="connsiteX3-1237" fmla="*/ 6750083 w 7207283"/>
              <a:gd name="connsiteY3-1238" fmla="*/ 1606288 h 4457438"/>
              <a:gd name="connsiteX4-1239" fmla="*/ 6216683 w 7207283"/>
              <a:gd name="connsiteY4-1240" fmla="*/ 1593588 h 4457438"/>
              <a:gd name="connsiteX5-1241" fmla="*/ 6057934 w 7207283"/>
              <a:gd name="connsiteY5-1242" fmla="*/ 1307838 h 4457438"/>
              <a:gd name="connsiteX6-1243" fmla="*/ 5924583 w 7207283"/>
              <a:gd name="connsiteY6-1244" fmla="*/ 1034788 h 4457438"/>
              <a:gd name="connsiteX7-1245" fmla="*/ 5581683 w 7207283"/>
              <a:gd name="connsiteY7-1246" fmla="*/ 361688 h 4457438"/>
              <a:gd name="connsiteX8-1247" fmla="*/ 4832383 w 7207283"/>
              <a:gd name="connsiteY8-1248" fmla="*/ 6088 h 4457438"/>
              <a:gd name="connsiteX9-1249" fmla="*/ 4044983 w 7207283"/>
              <a:gd name="connsiteY9-1250" fmla="*/ 120388 h 4457438"/>
              <a:gd name="connsiteX10-1251" fmla="*/ 3543333 w 7207283"/>
              <a:gd name="connsiteY10-1252" fmla="*/ 539488 h 4457438"/>
              <a:gd name="connsiteX11-1253" fmla="*/ 3194083 w 7207283"/>
              <a:gd name="connsiteY11-1254" fmla="*/ 1218938 h 4457438"/>
              <a:gd name="connsiteX12-1255" fmla="*/ 2800383 w 7207283"/>
              <a:gd name="connsiteY12-1256" fmla="*/ 1517388 h 4457438"/>
              <a:gd name="connsiteX13-1257" fmla="*/ 2025683 w 7207283"/>
              <a:gd name="connsiteY13-1258" fmla="*/ 1504688 h 4457438"/>
              <a:gd name="connsiteX14-1259" fmla="*/ 1314483 w 7207283"/>
              <a:gd name="connsiteY14-1260" fmla="*/ 1758688 h 4457438"/>
              <a:gd name="connsiteX15-1261" fmla="*/ 660433 w 7207283"/>
              <a:gd name="connsiteY15-1262" fmla="*/ 2292088 h 4457438"/>
              <a:gd name="connsiteX16-1263" fmla="*/ 107983 w 7207283"/>
              <a:gd name="connsiteY16-1264" fmla="*/ 3244588 h 4457438"/>
              <a:gd name="connsiteX17-1265" fmla="*/ 6383 w 7207283"/>
              <a:gd name="connsiteY17-1266" fmla="*/ 4044688 h 4457438"/>
              <a:gd name="connsiteX18-1267" fmla="*/ 19083 w 7207283"/>
              <a:gd name="connsiteY18-1268" fmla="*/ 4457438 h 4457438"/>
              <a:gd name="connsiteX0-1269" fmla="*/ 19083 w 7207283"/>
              <a:gd name="connsiteY0-1270" fmla="*/ 4457438 h 4457438"/>
              <a:gd name="connsiteX1-1271" fmla="*/ 7207283 w 7207283"/>
              <a:gd name="connsiteY1-1272" fmla="*/ 4438388 h 4457438"/>
              <a:gd name="connsiteX2-1273" fmla="*/ 7207283 w 7207283"/>
              <a:gd name="connsiteY2-1274" fmla="*/ 1517388 h 4457438"/>
              <a:gd name="connsiteX3-1275" fmla="*/ 6750083 w 7207283"/>
              <a:gd name="connsiteY3-1276" fmla="*/ 1606288 h 4457438"/>
              <a:gd name="connsiteX4-1277" fmla="*/ 6216683 w 7207283"/>
              <a:gd name="connsiteY4-1278" fmla="*/ 1593588 h 4457438"/>
              <a:gd name="connsiteX5-1279" fmla="*/ 6057934 w 7207283"/>
              <a:gd name="connsiteY5-1280" fmla="*/ 1307838 h 4457438"/>
              <a:gd name="connsiteX6-1281" fmla="*/ 5924583 w 7207283"/>
              <a:gd name="connsiteY6-1282" fmla="*/ 1034788 h 4457438"/>
              <a:gd name="connsiteX7-1283" fmla="*/ 5581683 w 7207283"/>
              <a:gd name="connsiteY7-1284" fmla="*/ 361688 h 4457438"/>
              <a:gd name="connsiteX8-1285" fmla="*/ 4832383 w 7207283"/>
              <a:gd name="connsiteY8-1286" fmla="*/ 6088 h 4457438"/>
              <a:gd name="connsiteX9-1287" fmla="*/ 4044983 w 7207283"/>
              <a:gd name="connsiteY9-1288" fmla="*/ 120388 h 4457438"/>
              <a:gd name="connsiteX10-1289" fmla="*/ 3543333 w 7207283"/>
              <a:gd name="connsiteY10-1290" fmla="*/ 539488 h 4457438"/>
              <a:gd name="connsiteX11-1291" fmla="*/ 3194083 w 7207283"/>
              <a:gd name="connsiteY11-1292" fmla="*/ 1218938 h 4457438"/>
              <a:gd name="connsiteX12-1293" fmla="*/ 2800383 w 7207283"/>
              <a:gd name="connsiteY12-1294" fmla="*/ 1517388 h 4457438"/>
              <a:gd name="connsiteX13-1295" fmla="*/ 2025683 w 7207283"/>
              <a:gd name="connsiteY13-1296" fmla="*/ 1504688 h 4457438"/>
              <a:gd name="connsiteX14-1297" fmla="*/ 1314483 w 7207283"/>
              <a:gd name="connsiteY14-1298" fmla="*/ 1758688 h 4457438"/>
              <a:gd name="connsiteX15-1299" fmla="*/ 660433 w 7207283"/>
              <a:gd name="connsiteY15-1300" fmla="*/ 2292088 h 4457438"/>
              <a:gd name="connsiteX16-1301" fmla="*/ 107983 w 7207283"/>
              <a:gd name="connsiteY16-1302" fmla="*/ 3244588 h 4457438"/>
              <a:gd name="connsiteX17-1303" fmla="*/ 6383 w 7207283"/>
              <a:gd name="connsiteY17-1304" fmla="*/ 4044688 h 4457438"/>
              <a:gd name="connsiteX18-1305" fmla="*/ 19083 w 7207283"/>
              <a:gd name="connsiteY18-1306" fmla="*/ 4457438 h 4457438"/>
              <a:gd name="connsiteX0-1307" fmla="*/ 19083 w 7207283"/>
              <a:gd name="connsiteY0-1308" fmla="*/ 4457438 h 4457438"/>
              <a:gd name="connsiteX1-1309" fmla="*/ 7207283 w 7207283"/>
              <a:gd name="connsiteY1-1310" fmla="*/ 4438388 h 4457438"/>
              <a:gd name="connsiteX2-1311" fmla="*/ 7207283 w 7207283"/>
              <a:gd name="connsiteY2-1312" fmla="*/ 1517388 h 4457438"/>
              <a:gd name="connsiteX3-1313" fmla="*/ 6750083 w 7207283"/>
              <a:gd name="connsiteY3-1314" fmla="*/ 1606288 h 4457438"/>
              <a:gd name="connsiteX4-1315" fmla="*/ 6216683 w 7207283"/>
              <a:gd name="connsiteY4-1316" fmla="*/ 1593588 h 4457438"/>
              <a:gd name="connsiteX5-1317" fmla="*/ 6057934 w 7207283"/>
              <a:gd name="connsiteY5-1318" fmla="*/ 1307838 h 4457438"/>
              <a:gd name="connsiteX6-1319" fmla="*/ 5924583 w 7207283"/>
              <a:gd name="connsiteY6-1320" fmla="*/ 1034788 h 4457438"/>
              <a:gd name="connsiteX7-1321" fmla="*/ 5581683 w 7207283"/>
              <a:gd name="connsiteY7-1322" fmla="*/ 361688 h 4457438"/>
              <a:gd name="connsiteX8-1323" fmla="*/ 4832383 w 7207283"/>
              <a:gd name="connsiteY8-1324" fmla="*/ 6088 h 4457438"/>
              <a:gd name="connsiteX9-1325" fmla="*/ 4044983 w 7207283"/>
              <a:gd name="connsiteY9-1326" fmla="*/ 120388 h 4457438"/>
              <a:gd name="connsiteX10-1327" fmla="*/ 3543333 w 7207283"/>
              <a:gd name="connsiteY10-1328" fmla="*/ 539488 h 4457438"/>
              <a:gd name="connsiteX11-1329" fmla="*/ 3194083 w 7207283"/>
              <a:gd name="connsiteY11-1330" fmla="*/ 1218938 h 4457438"/>
              <a:gd name="connsiteX12-1331" fmla="*/ 2800383 w 7207283"/>
              <a:gd name="connsiteY12-1332" fmla="*/ 1517388 h 4457438"/>
              <a:gd name="connsiteX13-1333" fmla="*/ 2025683 w 7207283"/>
              <a:gd name="connsiteY13-1334" fmla="*/ 1504688 h 4457438"/>
              <a:gd name="connsiteX14-1335" fmla="*/ 1314483 w 7207283"/>
              <a:gd name="connsiteY14-1336" fmla="*/ 1758688 h 4457438"/>
              <a:gd name="connsiteX15-1337" fmla="*/ 660433 w 7207283"/>
              <a:gd name="connsiteY15-1338" fmla="*/ 2292088 h 4457438"/>
              <a:gd name="connsiteX16-1339" fmla="*/ 107983 w 7207283"/>
              <a:gd name="connsiteY16-1340" fmla="*/ 3244588 h 4457438"/>
              <a:gd name="connsiteX17-1341" fmla="*/ 6383 w 7207283"/>
              <a:gd name="connsiteY17-1342" fmla="*/ 4044688 h 4457438"/>
              <a:gd name="connsiteX18-1343" fmla="*/ 19083 w 7207283"/>
              <a:gd name="connsiteY18-1344" fmla="*/ 4457438 h 4457438"/>
              <a:gd name="connsiteX0-1345" fmla="*/ 19083 w 7207283"/>
              <a:gd name="connsiteY0-1346" fmla="*/ 4457438 h 4457438"/>
              <a:gd name="connsiteX1-1347" fmla="*/ 7207283 w 7207283"/>
              <a:gd name="connsiteY1-1348" fmla="*/ 4438388 h 4457438"/>
              <a:gd name="connsiteX2-1349" fmla="*/ 7207283 w 7207283"/>
              <a:gd name="connsiteY2-1350" fmla="*/ 1517388 h 4457438"/>
              <a:gd name="connsiteX3-1351" fmla="*/ 6750083 w 7207283"/>
              <a:gd name="connsiteY3-1352" fmla="*/ 1606288 h 4457438"/>
              <a:gd name="connsiteX4-1353" fmla="*/ 6216683 w 7207283"/>
              <a:gd name="connsiteY4-1354" fmla="*/ 1593588 h 4457438"/>
              <a:gd name="connsiteX5-1355" fmla="*/ 6057934 w 7207283"/>
              <a:gd name="connsiteY5-1356" fmla="*/ 1307838 h 4457438"/>
              <a:gd name="connsiteX6-1357" fmla="*/ 5924583 w 7207283"/>
              <a:gd name="connsiteY6-1358" fmla="*/ 1034788 h 4457438"/>
              <a:gd name="connsiteX7-1359" fmla="*/ 5581683 w 7207283"/>
              <a:gd name="connsiteY7-1360" fmla="*/ 361688 h 4457438"/>
              <a:gd name="connsiteX8-1361" fmla="*/ 4832383 w 7207283"/>
              <a:gd name="connsiteY8-1362" fmla="*/ 6088 h 4457438"/>
              <a:gd name="connsiteX9-1363" fmla="*/ 4044983 w 7207283"/>
              <a:gd name="connsiteY9-1364" fmla="*/ 120388 h 4457438"/>
              <a:gd name="connsiteX10-1365" fmla="*/ 3543333 w 7207283"/>
              <a:gd name="connsiteY10-1366" fmla="*/ 539488 h 4457438"/>
              <a:gd name="connsiteX11-1367" fmla="*/ 3194083 w 7207283"/>
              <a:gd name="connsiteY11-1368" fmla="*/ 1218938 h 4457438"/>
              <a:gd name="connsiteX12-1369" fmla="*/ 2800383 w 7207283"/>
              <a:gd name="connsiteY12-1370" fmla="*/ 1517388 h 4457438"/>
              <a:gd name="connsiteX13-1371" fmla="*/ 2025683 w 7207283"/>
              <a:gd name="connsiteY13-1372" fmla="*/ 1504688 h 4457438"/>
              <a:gd name="connsiteX14-1373" fmla="*/ 1314483 w 7207283"/>
              <a:gd name="connsiteY14-1374" fmla="*/ 1758688 h 4457438"/>
              <a:gd name="connsiteX15-1375" fmla="*/ 660433 w 7207283"/>
              <a:gd name="connsiteY15-1376" fmla="*/ 2292088 h 4457438"/>
              <a:gd name="connsiteX16-1377" fmla="*/ 107983 w 7207283"/>
              <a:gd name="connsiteY16-1378" fmla="*/ 3244588 h 4457438"/>
              <a:gd name="connsiteX17-1379" fmla="*/ 6383 w 7207283"/>
              <a:gd name="connsiteY17-1380" fmla="*/ 4044688 h 4457438"/>
              <a:gd name="connsiteX18-1381" fmla="*/ 19083 w 7207283"/>
              <a:gd name="connsiteY18-1382" fmla="*/ 4457438 h 4457438"/>
              <a:gd name="connsiteX0-1383" fmla="*/ 19083 w 7207283"/>
              <a:gd name="connsiteY0-1384" fmla="*/ 4457438 h 4457438"/>
              <a:gd name="connsiteX1-1385" fmla="*/ 7207283 w 7207283"/>
              <a:gd name="connsiteY1-1386" fmla="*/ 4438388 h 4457438"/>
              <a:gd name="connsiteX2-1387" fmla="*/ 7207283 w 7207283"/>
              <a:gd name="connsiteY2-1388" fmla="*/ 1517388 h 4457438"/>
              <a:gd name="connsiteX3-1389" fmla="*/ 6750083 w 7207283"/>
              <a:gd name="connsiteY3-1390" fmla="*/ 1606288 h 4457438"/>
              <a:gd name="connsiteX4-1391" fmla="*/ 6216683 w 7207283"/>
              <a:gd name="connsiteY4-1392" fmla="*/ 1593588 h 4457438"/>
              <a:gd name="connsiteX5-1393" fmla="*/ 6057934 w 7207283"/>
              <a:gd name="connsiteY5-1394" fmla="*/ 1307838 h 4457438"/>
              <a:gd name="connsiteX6-1395" fmla="*/ 5924583 w 7207283"/>
              <a:gd name="connsiteY6-1396" fmla="*/ 1034788 h 4457438"/>
              <a:gd name="connsiteX7-1397" fmla="*/ 5581683 w 7207283"/>
              <a:gd name="connsiteY7-1398" fmla="*/ 361688 h 4457438"/>
              <a:gd name="connsiteX8-1399" fmla="*/ 4832383 w 7207283"/>
              <a:gd name="connsiteY8-1400" fmla="*/ 6088 h 4457438"/>
              <a:gd name="connsiteX9-1401" fmla="*/ 4044983 w 7207283"/>
              <a:gd name="connsiteY9-1402" fmla="*/ 120388 h 4457438"/>
              <a:gd name="connsiteX10-1403" fmla="*/ 3543333 w 7207283"/>
              <a:gd name="connsiteY10-1404" fmla="*/ 539488 h 4457438"/>
              <a:gd name="connsiteX11-1405" fmla="*/ 3194083 w 7207283"/>
              <a:gd name="connsiteY11-1406" fmla="*/ 1218938 h 4457438"/>
              <a:gd name="connsiteX12-1407" fmla="*/ 2800383 w 7207283"/>
              <a:gd name="connsiteY12-1408" fmla="*/ 1517388 h 4457438"/>
              <a:gd name="connsiteX13-1409" fmla="*/ 2025683 w 7207283"/>
              <a:gd name="connsiteY13-1410" fmla="*/ 1504688 h 4457438"/>
              <a:gd name="connsiteX14-1411" fmla="*/ 1314483 w 7207283"/>
              <a:gd name="connsiteY14-1412" fmla="*/ 1758688 h 4457438"/>
              <a:gd name="connsiteX15-1413" fmla="*/ 660433 w 7207283"/>
              <a:gd name="connsiteY15-1414" fmla="*/ 2292088 h 4457438"/>
              <a:gd name="connsiteX16-1415" fmla="*/ 107983 w 7207283"/>
              <a:gd name="connsiteY16-1416" fmla="*/ 3244588 h 4457438"/>
              <a:gd name="connsiteX17-1417" fmla="*/ 6383 w 7207283"/>
              <a:gd name="connsiteY17-1418" fmla="*/ 4044688 h 4457438"/>
              <a:gd name="connsiteX18-1419" fmla="*/ 19083 w 7207283"/>
              <a:gd name="connsiteY18-1420" fmla="*/ 4457438 h 4457438"/>
              <a:gd name="connsiteX0-1421" fmla="*/ 19083 w 7207283"/>
              <a:gd name="connsiteY0-1422" fmla="*/ 4457438 h 4457438"/>
              <a:gd name="connsiteX1-1423" fmla="*/ 7207283 w 7207283"/>
              <a:gd name="connsiteY1-1424" fmla="*/ 4438388 h 4457438"/>
              <a:gd name="connsiteX2-1425" fmla="*/ 7207283 w 7207283"/>
              <a:gd name="connsiteY2-1426" fmla="*/ 1466588 h 4457438"/>
              <a:gd name="connsiteX3-1427" fmla="*/ 6750083 w 7207283"/>
              <a:gd name="connsiteY3-1428" fmla="*/ 1606288 h 4457438"/>
              <a:gd name="connsiteX4-1429" fmla="*/ 6216683 w 7207283"/>
              <a:gd name="connsiteY4-1430" fmla="*/ 1593588 h 4457438"/>
              <a:gd name="connsiteX5-1431" fmla="*/ 6057934 w 7207283"/>
              <a:gd name="connsiteY5-1432" fmla="*/ 1307838 h 4457438"/>
              <a:gd name="connsiteX6-1433" fmla="*/ 5924583 w 7207283"/>
              <a:gd name="connsiteY6-1434" fmla="*/ 1034788 h 4457438"/>
              <a:gd name="connsiteX7-1435" fmla="*/ 5581683 w 7207283"/>
              <a:gd name="connsiteY7-1436" fmla="*/ 361688 h 4457438"/>
              <a:gd name="connsiteX8-1437" fmla="*/ 4832383 w 7207283"/>
              <a:gd name="connsiteY8-1438" fmla="*/ 6088 h 4457438"/>
              <a:gd name="connsiteX9-1439" fmla="*/ 4044983 w 7207283"/>
              <a:gd name="connsiteY9-1440" fmla="*/ 120388 h 4457438"/>
              <a:gd name="connsiteX10-1441" fmla="*/ 3543333 w 7207283"/>
              <a:gd name="connsiteY10-1442" fmla="*/ 539488 h 4457438"/>
              <a:gd name="connsiteX11-1443" fmla="*/ 3194083 w 7207283"/>
              <a:gd name="connsiteY11-1444" fmla="*/ 1218938 h 4457438"/>
              <a:gd name="connsiteX12-1445" fmla="*/ 2800383 w 7207283"/>
              <a:gd name="connsiteY12-1446" fmla="*/ 1517388 h 4457438"/>
              <a:gd name="connsiteX13-1447" fmla="*/ 2025683 w 7207283"/>
              <a:gd name="connsiteY13-1448" fmla="*/ 1504688 h 4457438"/>
              <a:gd name="connsiteX14-1449" fmla="*/ 1314483 w 7207283"/>
              <a:gd name="connsiteY14-1450" fmla="*/ 1758688 h 4457438"/>
              <a:gd name="connsiteX15-1451" fmla="*/ 660433 w 7207283"/>
              <a:gd name="connsiteY15-1452" fmla="*/ 2292088 h 4457438"/>
              <a:gd name="connsiteX16-1453" fmla="*/ 107983 w 7207283"/>
              <a:gd name="connsiteY16-1454" fmla="*/ 3244588 h 4457438"/>
              <a:gd name="connsiteX17-1455" fmla="*/ 6383 w 7207283"/>
              <a:gd name="connsiteY17-1456" fmla="*/ 4044688 h 4457438"/>
              <a:gd name="connsiteX18-1457" fmla="*/ 19083 w 7207283"/>
              <a:gd name="connsiteY18-1458" fmla="*/ 4457438 h 445743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1153" y="connsiteY18-1154"/>
              </a:cxn>
            </a:cxnLst>
            <a:rect l="l" t="t" r="r" b="b"/>
            <a:pathLst>
              <a:path w="7207283" h="4457438">
                <a:moveTo>
                  <a:pt x="19083" y="4457438"/>
                </a:moveTo>
                <a:lnTo>
                  <a:pt x="7207283" y="4438388"/>
                </a:lnTo>
                <a:lnTo>
                  <a:pt x="7207283" y="1466588"/>
                </a:lnTo>
                <a:cubicBezTo>
                  <a:pt x="7054883" y="1496221"/>
                  <a:pt x="6908833" y="1563955"/>
                  <a:pt x="6750083" y="1606288"/>
                </a:cubicBezTo>
                <a:cubicBezTo>
                  <a:pt x="6572283" y="1621105"/>
                  <a:pt x="6451633" y="1667671"/>
                  <a:pt x="6216683" y="1593588"/>
                </a:cubicBezTo>
                <a:cubicBezTo>
                  <a:pt x="6091800" y="1451771"/>
                  <a:pt x="6100267" y="1417905"/>
                  <a:pt x="6057934" y="1307838"/>
                </a:cubicBezTo>
                <a:lnTo>
                  <a:pt x="5924583" y="1034788"/>
                </a:lnTo>
                <a:cubicBezTo>
                  <a:pt x="5822983" y="797721"/>
                  <a:pt x="5778533" y="554305"/>
                  <a:pt x="5581683" y="361688"/>
                </a:cubicBezTo>
                <a:cubicBezTo>
                  <a:pt x="5389066" y="211405"/>
                  <a:pt x="5139300" y="67471"/>
                  <a:pt x="4832383" y="6088"/>
                </a:cubicBezTo>
                <a:cubicBezTo>
                  <a:pt x="4569916" y="-19312"/>
                  <a:pt x="4313800" y="37838"/>
                  <a:pt x="4044983" y="120388"/>
                </a:cubicBezTo>
                <a:cubicBezTo>
                  <a:pt x="3865066" y="196588"/>
                  <a:pt x="3697850" y="310888"/>
                  <a:pt x="3543333" y="539488"/>
                </a:cubicBezTo>
                <a:cubicBezTo>
                  <a:pt x="3395166" y="727871"/>
                  <a:pt x="3361300" y="1011505"/>
                  <a:pt x="3194083" y="1218938"/>
                </a:cubicBezTo>
                <a:cubicBezTo>
                  <a:pt x="3113650" y="1339588"/>
                  <a:pt x="3007816" y="1453888"/>
                  <a:pt x="2800383" y="1517388"/>
                </a:cubicBezTo>
                <a:cubicBezTo>
                  <a:pt x="2535800" y="1570305"/>
                  <a:pt x="2328366" y="1458121"/>
                  <a:pt x="2025683" y="1504688"/>
                </a:cubicBezTo>
                <a:cubicBezTo>
                  <a:pt x="1788616" y="1532205"/>
                  <a:pt x="1538850" y="1616871"/>
                  <a:pt x="1314483" y="1758688"/>
                </a:cubicBezTo>
                <a:cubicBezTo>
                  <a:pt x="1090116" y="1885688"/>
                  <a:pt x="859400" y="2082538"/>
                  <a:pt x="660433" y="2292088"/>
                </a:cubicBezTo>
                <a:cubicBezTo>
                  <a:pt x="436066" y="2579955"/>
                  <a:pt x="218050" y="2874171"/>
                  <a:pt x="107983" y="3244588"/>
                </a:cubicBezTo>
                <a:cubicBezTo>
                  <a:pt x="42366" y="3511288"/>
                  <a:pt x="-10550" y="3777988"/>
                  <a:pt x="6383" y="4044688"/>
                </a:cubicBezTo>
                <a:cubicBezTo>
                  <a:pt x="-10550" y="4175921"/>
                  <a:pt x="10616" y="4326205"/>
                  <a:pt x="19083" y="4457438"/>
                </a:cubicBezTo>
                <a:close/>
              </a:path>
            </a:pathLst>
          </a:custGeom>
          <a:gradFill flip="none" rotWithShape="1">
            <a:gsLst>
              <a:gs pos="0">
                <a:srgbClr val="E0F9FC"/>
              </a:gs>
              <a:gs pos="100000">
                <a:srgbClr val="A2F3FC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任意多边形: 形状 4"/>
          <p:cNvSpPr/>
          <p:nvPr/>
        </p:nvSpPr>
        <p:spPr>
          <a:xfrm>
            <a:off x="0" y="-16908"/>
            <a:ext cx="2755107" cy="1547812"/>
          </a:xfrm>
          <a:custGeom>
            <a:avLst/>
            <a:gdLst>
              <a:gd name="connsiteX0" fmla="*/ 0 w 2762250"/>
              <a:gd name="connsiteY0" fmla="*/ 9525 h 1543050"/>
              <a:gd name="connsiteX1" fmla="*/ 0 w 2762250"/>
              <a:gd name="connsiteY1" fmla="*/ 1543050 h 1543050"/>
              <a:gd name="connsiteX2" fmla="*/ 342900 w 2762250"/>
              <a:gd name="connsiteY2" fmla="*/ 981075 h 1543050"/>
              <a:gd name="connsiteX3" fmla="*/ 609600 w 2762250"/>
              <a:gd name="connsiteY3" fmla="*/ 638175 h 1543050"/>
              <a:gd name="connsiteX4" fmla="*/ 1133475 w 2762250"/>
              <a:gd name="connsiteY4" fmla="*/ 504825 h 1543050"/>
              <a:gd name="connsiteX5" fmla="*/ 1819275 w 2762250"/>
              <a:gd name="connsiteY5" fmla="*/ 495300 h 1543050"/>
              <a:gd name="connsiteX6" fmla="*/ 2438400 w 2762250"/>
              <a:gd name="connsiteY6" fmla="*/ 276225 h 1543050"/>
              <a:gd name="connsiteX7" fmla="*/ 2762250 w 2762250"/>
              <a:gd name="connsiteY7" fmla="*/ 0 h 1543050"/>
              <a:gd name="connsiteX8" fmla="*/ 0 w 2762250"/>
              <a:gd name="connsiteY8" fmla="*/ 9525 h 1543050"/>
              <a:gd name="connsiteX0-1" fmla="*/ 0 w 2762250"/>
              <a:gd name="connsiteY0-2" fmla="*/ 0 h 1547812"/>
              <a:gd name="connsiteX1-3" fmla="*/ 0 w 2762250"/>
              <a:gd name="connsiteY1-4" fmla="*/ 1547812 h 1547812"/>
              <a:gd name="connsiteX2-5" fmla="*/ 342900 w 2762250"/>
              <a:gd name="connsiteY2-6" fmla="*/ 985837 h 1547812"/>
              <a:gd name="connsiteX3-7" fmla="*/ 609600 w 2762250"/>
              <a:gd name="connsiteY3-8" fmla="*/ 642937 h 1547812"/>
              <a:gd name="connsiteX4-9" fmla="*/ 1133475 w 2762250"/>
              <a:gd name="connsiteY4-10" fmla="*/ 509587 h 1547812"/>
              <a:gd name="connsiteX5-11" fmla="*/ 1819275 w 2762250"/>
              <a:gd name="connsiteY5-12" fmla="*/ 500062 h 1547812"/>
              <a:gd name="connsiteX6-13" fmla="*/ 2438400 w 2762250"/>
              <a:gd name="connsiteY6-14" fmla="*/ 280987 h 1547812"/>
              <a:gd name="connsiteX7-15" fmla="*/ 2762250 w 2762250"/>
              <a:gd name="connsiteY7-16" fmla="*/ 4762 h 1547812"/>
              <a:gd name="connsiteX8-17" fmla="*/ 0 w 2762250"/>
              <a:gd name="connsiteY8-18" fmla="*/ 0 h 1547812"/>
              <a:gd name="connsiteX0-19" fmla="*/ 0 w 2762250"/>
              <a:gd name="connsiteY0-20" fmla="*/ 0 h 1547812"/>
              <a:gd name="connsiteX1-21" fmla="*/ 0 w 2762250"/>
              <a:gd name="connsiteY1-22" fmla="*/ 1547812 h 1547812"/>
              <a:gd name="connsiteX2-23" fmla="*/ 316706 w 2762250"/>
              <a:gd name="connsiteY2-24" fmla="*/ 919162 h 1547812"/>
              <a:gd name="connsiteX3-25" fmla="*/ 609600 w 2762250"/>
              <a:gd name="connsiteY3-26" fmla="*/ 642937 h 1547812"/>
              <a:gd name="connsiteX4-27" fmla="*/ 1133475 w 2762250"/>
              <a:gd name="connsiteY4-28" fmla="*/ 509587 h 1547812"/>
              <a:gd name="connsiteX5-29" fmla="*/ 1819275 w 2762250"/>
              <a:gd name="connsiteY5-30" fmla="*/ 500062 h 1547812"/>
              <a:gd name="connsiteX6-31" fmla="*/ 2438400 w 2762250"/>
              <a:gd name="connsiteY6-32" fmla="*/ 280987 h 1547812"/>
              <a:gd name="connsiteX7-33" fmla="*/ 2762250 w 2762250"/>
              <a:gd name="connsiteY7-34" fmla="*/ 4762 h 1547812"/>
              <a:gd name="connsiteX8-35" fmla="*/ 0 w 2762250"/>
              <a:gd name="connsiteY8-36" fmla="*/ 0 h 1547812"/>
              <a:gd name="connsiteX0-37" fmla="*/ 0 w 2762250"/>
              <a:gd name="connsiteY0-38" fmla="*/ 0 h 1547812"/>
              <a:gd name="connsiteX1-39" fmla="*/ 0 w 2762250"/>
              <a:gd name="connsiteY1-40" fmla="*/ 1547812 h 1547812"/>
              <a:gd name="connsiteX2-41" fmla="*/ 290512 w 2762250"/>
              <a:gd name="connsiteY2-42" fmla="*/ 862012 h 1547812"/>
              <a:gd name="connsiteX3-43" fmla="*/ 609600 w 2762250"/>
              <a:gd name="connsiteY3-44" fmla="*/ 642937 h 1547812"/>
              <a:gd name="connsiteX4-45" fmla="*/ 1133475 w 2762250"/>
              <a:gd name="connsiteY4-46" fmla="*/ 509587 h 1547812"/>
              <a:gd name="connsiteX5-47" fmla="*/ 1819275 w 2762250"/>
              <a:gd name="connsiteY5-48" fmla="*/ 500062 h 1547812"/>
              <a:gd name="connsiteX6-49" fmla="*/ 2438400 w 2762250"/>
              <a:gd name="connsiteY6-50" fmla="*/ 280987 h 1547812"/>
              <a:gd name="connsiteX7-51" fmla="*/ 2762250 w 2762250"/>
              <a:gd name="connsiteY7-52" fmla="*/ 4762 h 1547812"/>
              <a:gd name="connsiteX8-53" fmla="*/ 0 w 2762250"/>
              <a:gd name="connsiteY8-54" fmla="*/ 0 h 1547812"/>
              <a:gd name="connsiteX0-55" fmla="*/ 0 w 2762250"/>
              <a:gd name="connsiteY0-56" fmla="*/ 0 h 1547812"/>
              <a:gd name="connsiteX1-57" fmla="*/ 0 w 2762250"/>
              <a:gd name="connsiteY1-58" fmla="*/ 1547812 h 1547812"/>
              <a:gd name="connsiteX2-59" fmla="*/ 333375 w 2762250"/>
              <a:gd name="connsiteY2-60" fmla="*/ 902493 h 1547812"/>
              <a:gd name="connsiteX3-61" fmla="*/ 609600 w 2762250"/>
              <a:gd name="connsiteY3-62" fmla="*/ 642937 h 1547812"/>
              <a:gd name="connsiteX4-63" fmla="*/ 1133475 w 2762250"/>
              <a:gd name="connsiteY4-64" fmla="*/ 509587 h 1547812"/>
              <a:gd name="connsiteX5-65" fmla="*/ 1819275 w 2762250"/>
              <a:gd name="connsiteY5-66" fmla="*/ 500062 h 1547812"/>
              <a:gd name="connsiteX6-67" fmla="*/ 2438400 w 2762250"/>
              <a:gd name="connsiteY6-68" fmla="*/ 280987 h 1547812"/>
              <a:gd name="connsiteX7-69" fmla="*/ 2762250 w 2762250"/>
              <a:gd name="connsiteY7-70" fmla="*/ 4762 h 1547812"/>
              <a:gd name="connsiteX8-71" fmla="*/ 0 w 2762250"/>
              <a:gd name="connsiteY8-72" fmla="*/ 0 h 1547812"/>
              <a:gd name="connsiteX0-73" fmla="*/ 0 w 2762250"/>
              <a:gd name="connsiteY0-74" fmla="*/ 0 h 1547812"/>
              <a:gd name="connsiteX1-75" fmla="*/ 0 w 2762250"/>
              <a:gd name="connsiteY1-76" fmla="*/ 1547812 h 1547812"/>
              <a:gd name="connsiteX2-77" fmla="*/ 333375 w 2762250"/>
              <a:gd name="connsiteY2-78" fmla="*/ 902493 h 1547812"/>
              <a:gd name="connsiteX3-79" fmla="*/ 609600 w 2762250"/>
              <a:gd name="connsiteY3-80" fmla="*/ 642937 h 1547812"/>
              <a:gd name="connsiteX4-81" fmla="*/ 1133475 w 2762250"/>
              <a:gd name="connsiteY4-82" fmla="*/ 509587 h 1547812"/>
              <a:gd name="connsiteX5-83" fmla="*/ 1819275 w 2762250"/>
              <a:gd name="connsiteY5-84" fmla="*/ 500062 h 1547812"/>
              <a:gd name="connsiteX6-85" fmla="*/ 2438400 w 2762250"/>
              <a:gd name="connsiteY6-86" fmla="*/ 280987 h 1547812"/>
              <a:gd name="connsiteX7-87" fmla="*/ 2762250 w 2762250"/>
              <a:gd name="connsiteY7-88" fmla="*/ 4762 h 1547812"/>
              <a:gd name="connsiteX8-89" fmla="*/ 0 w 2762250"/>
              <a:gd name="connsiteY8-90" fmla="*/ 0 h 1547812"/>
              <a:gd name="connsiteX0-91" fmla="*/ 0 w 2762250"/>
              <a:gd name="connsiteY0-92" fmla="*/ 0 h 1547812"/>
              <a:gd name="connsiteX1-93" fmla="*/ 0 w 2762250"/>
              <a:gd name="connsiteY1-94" fmla="*/ 1547812 h 1547812"/>
              <a:gd name="connsiteX2-95" fmla="*/ 333375 w 2762250"/>
              <a:gd name="connsiteY2-96" fmla="*/ 902493 h 1547812"/>
              <a:gd name="connsiteX3-97" fmla="*/ 609600 w 2762250"/>
              <a:gd name="connsiteY3-98" fmla="*/ 642937 h 1547812"/>
              <a:gd name="connsiteX4-99" fmla="*/ 1133475 w 2762250"/>
              <a:gd name="connsiteY4-100" fmla="*/ 509587 h 1547812"/>
              <a:gd name="connsiteX5-101" fmla="*/ 1819275 w 2762250"/>
              <a:gd name="connsiteY5-102" fmla="*/ 500062 h 1547812"/>
              <a:gd name="connsiteX6-103" fmla="*/ 2438400 w 2762250"/>
              <a:gd name="connsiteY6-104" fmla="*/ 280987 h 1547812"/>
              <a:gd name="connsiteX7-105" fmla="*/ 2762250 w 2762250"/>
              <a:gd name="connsiteY7-106" fmla="*/ 4762 h 1547812"/>
              <a:gd name="connsiteX8-107" fmla="*/ 0 w 2762250"/>
              <a:gd name="connsiteY8-108" fmla="*/ 0 h 1547812"/>
              <a:gd name="connsiteX0-109" fmla="*/ 0 w 2762250"/>
              <a:gd name="connsiteY0-110" fmla="*/ 0 h 1547812"/>
              <a:gd name="connsiteX1-111" fmla="*/ 0 w 2762250"/>
              <a:gd name="connsiteY1-112" fmla="*/ 1547812 h 1547812"/>
              <a:gd name="connsiteX2-113" fmla="*/ 333375 w 2762250"/>
              <a:gd name="connsiteY2-114" fmla="*/ 902493 h 1547812"/>
              <a:gd name="connsiteX3-115" fmla="*/ 609600 w 2762250"/>
              <a:gd name="connsiteY3-116" fmla="*/ 642937 h 1547812"/>
              <a:gd name="connsiteX4-117" fmla="*/ 1133475 w 2762250"/>
              <a:gd name="connsiteY4-118" fmla="*/ 509587 h 1547812"/>
              <a:gd name="connsiteX5-119" fmla="*/ 1819275 w 2762250"/>
              <a:gd name="connsiteY5-120" fmla="*/ 500062 h 1547812"/>
              <a:gd name="connsiteX6-121" fmla="*/ 2438400 w 2762250"/>
              <a:gd name="connsiteY6-122" fmla="*/ 280987 h 1547812"/>
              <a:gd name="connsiteX7-123" fmla="*/ 2762250 w 2762250"/>
              <a:gd name="connsiteY7-124" fmla="*/ 4762 h 1547812"/>
              <a:gd name="connsiteX8-125" fmla="*/ 0 w 2762250"/>
              <a:gd name="connsiteY8-126" fmla="*/ 0 h 1547812"/>
              <a:gd name="connsiteX0-127" fmla="*/ 0 w 2762250"/>
              <a:gd name="connsiteY0-128" fmla="*/ 0 h 1547812"/>
              <a:gd name="connsiteX1-129" fmla="*/ 0 w 2762250"/>
              <a:gd name="connsiteY1-130" fmla="*/ 1547812 h 1547812"/>
              <a:gd name="connsiteX2-131" fmla="*/ 333375 w 2762250"/>
              <a:gd name="connsiteY2-132" fmla="*/ 902493 h 1547812"/>
              <a:gd name="connsiteX3-133" fmla="*/ 614362 w 2762250"/>
              <a:gd name="connsiteY3-134" fmla="*/ 588168 h 1547812"/>
              <a:gd name="connsiteX4-135" fmla="*/ 1133475 w 2762250"/>
              <a:gd name="connsiteY4-136" fmla="*/ 509587 h 1547812"/>
              <a:gd name="connsiteX5-137" fmla="*/ 1819275 w 2762250"/>
              <a:gd name="connsiteY5-138" fmla="*/ 500062 h 1547812"/>
              <a:gd name="connsiteX6-139" fmla="*/ 2438400 w 2762250"/>
              <a:gd name="connsiteY6-140" fmla="*/ 280987 h 1547812"/>
              <a:gd name="connsiteX7-141" fmla="*/ 2762250 w 2762250"/>
              <a:gd name="connsiteY7-142" fmla="*/ 4762 h 1547812"/>
              <a:gd name="connsiteX8-143" fmla="*/ 0 w 2762250"/>
              <a:gd name="connsiteY8-144" fmla="*/ 0 h 1547812"/>
              <a:gd name="connsiteX0-145" fmla="*/ 0 w 2762250"/>
              <a:gd name="connsiteY0-146" fmla="*/ 0 h 1547812"/>
              <a:gd name="connsiteX1-147" fmla="*/ 0 w 2762250"/>
              <a:gd name="connsiteY1-148" fmla="*/ 1547812 h 1547812"/>
              <a:gd name="connsiteX2-149" fmla="*/ 333375 w 2762250"/>
              <a:gd name="connsiteY2-150" fmla="*/ 902493 h 1547812"/>
              <a:gd name="connsiteX3-151" fmla="*/ 642937 w 2762250"/>
              <a:gd name="connsiteY3-152" fmla="*/ 597693 h 1547812"/>
              <a:gd name="connsiteX4-153" fmla="*/ 1133475 w 2762250"/>
              <a:gd name="connsiteY4-154" fmla="*/ 509587 h 1547812"/>
              <a:gd name="connsiteX5-155" fmla="*/ 1819275 w 2762250"/>
              <a:gd name="connsiteY5-156" fmla="*/ 500062 h 1547812"/>
              <a:gd name="connsiteX6-157" fmla="*/ 2438400 w 2762250"/>
              <a:gd name="connsiteY6-158" fmla="*/ 280987 h 1547812"/>
              <a:gd name="connsiteX7-159" fmla="*/ 2762250 w 2762250"/>
              <a:gd name="connsiteY7-160" fmla="*/ 4762 h 1547812"/>
              <a:gd name="connsiteX8-161" fmla="*/ 0 w 2762250"/>
              <a:gd name="connsiteY8-162" fmla="*/ 0 h 1547812"/>
              <a:gd name="connsiteX0-163" fmla="*/ 0 w 2762250"/>
              <a:gd name="connsiteY0-164" fmla="*/ 0 h 1547812"/>
              <a:gd name="connsiteX1-165" fmla="*/ 0 w 2762250"/>
              <a:gd name="connsiteY1-166" fmla="*/ 1547812 h 1547812"/>
              <a:gd name="connsiteX2-167" fmla="*/ 347663 w 2762250"/>
              <a:gd name="connsiteY2-168" fmla="*/ 902493 h 1547812"/>
              <a:gd name="connsiteX3-169" fmla="*/ 642937 w 2762250"/>
              <a:gd name="connsiteY3-170" fmla="*/ 597693 h 1547812"/>
              <a:gd name="connsiteX4-171" fmla="*/ 1133475 w 2762250"/>
              <a:gd name="connsiteY4-172" fmla="*/ 509587 h 1547812"/>
              <a:gd name="connsiteX5-173" fmla="*/ 1819275 w 2762250"/>
              <a:gd name="connsiteY5-174" fmla="*/ 500062 h 1547812"/>
              <a:gd name="connsiteX6-175" fmla="*/ 2438400 w 2762250"/>
              <a:gd name="connsiteY6-176" fmla="*/ 280987 h 1547812"/>
              <a:gd name="connsiteX7-177" fmla="*/ 2762250 w 2762250"/>
              <a:gd name="connsiteY7-178" fmla="*/ 4762 h 1547812"/>
              <a:gd name="connsiteX8-179" fmla="*/ 0 w 2762250"/>
              <a:gd name="connsiteY8-180" fmla="*/ 0 h 1547812"/>
              <a:gd name="connsiteX0-181" fmla="*/ 0 w 2762250"/>
              <a:gd name="connsiteY0-182" fmla="*/ 0 h 1547812"/>
              <a:gd name="connsiteX1-183" fmla="*/ 0 w 2762250"/>
              <a:gd name="connsiteY1-184" fmla="*/ 1547812 h 1547812"/>
              <a:gd name="connsiteX2-185" fmla="*/ 347663 w 2762250"/>
              <a:gd name="connsiteY2-186" fmla="*/ 902493 h 1547812"/>
              <a:gd name="connsiteX3-187" fmla="*/ 659606 w 2762250"/>
              <a:gd name="connsiteY3-188" fmla="*/ 609599 h 1547812"/>
              <a:gd name="connsiteX4-189" fmla="*/ 1133475 w 2762250"/>
              <a:gd name="connsiteY4-190" fmla="*/ 509587 h 1547812"/>
              <a:gd name="connsiteX5-191" fmla="*/ 1819275 w 2762250"/>
              <a:gd name="connsiteY5-192" fmla="*/ 500062 h 1547812"/>
              <a:gd name="connsiteX6-193" fmla="*/ 2438400 w 2762250"/>
              <a:gd name="connsiteY6-194" fmla="*/ 280987 h 1547812"/>
              <a:gd name="connsiteX7-195" fmla="*/ 2762250 w 2762250"/>
              <a:gd name="connsiteY7-196" fmla="*/ 4762 h 1547812"/>
              <a:gd name="connsiteX8-197" fmla="*/ 0 w 2762250"/>
              <a:gd name="connsiteY8-198" fmla="*/ 0 h 1547812"/>
              <a:gd name="connsiteX0-199" fmla="*/ 0 w 2762250"/>
              <a:gd name="connsiteY0-200" fmla="*/ 0 h 1547812"/>
              <a:gd name="connsiteX1-201" fmla="*/ 0 w 2762250"/>
              <a:gd name="connsiteY1-202" fmla="*/ 1547812 h 1547812"/>
              <a:gd name="connsiteX2-203" fmla="*/ 347663 w 2762250"/>
              <a:gd name="connsiteY2-204" fmla="*/ 902493 h 1547812"/>
              <a:gd name="connsiteX3-205" fmla="*/ 659606 w 2762250"/>
              <a:gd name="connsiteY3-206" fmla="*/ 609599 h 1547812"/>
              <a:gd name="connsiteX4-207" fmla="*/ 1133475 w 2762250"/>
              <a:gd name="connsiteY4-208" fmla="*/ 459580 h 1547812"/>
              <a:gd name="connsiteX5-209" fmla="*/ 1819275 w 2762250"/>
              <a:gd name="connsiteY5-210" fmla="*/ 500062 h 1547812"/>
              <a:gd name="connsiteX6-211" fmla="*/ 2438400 w 2762250"/>
              <a:gd name="connsiteY6-212" fmla="*/ 280987 h 1547812"/>
              <a:gd name="connsiteX7-213" fmla="*/ 2762250 w 2762250"/>
              <a:gd name="connsiteY7-214" fmla="*/ 4762 h 1547812"/>
              <a:gd name="connsiteX8-215" fmla="*/ 0 w 2762250"/>
              <a:gd name="connsiteY8-216" fmla="*/ 0 h 1547812"/>
              <a:gd name="connsiteX0-217" fmla="*/ 0 w 2762250"/>
              <a:gd name="connsiteY0-218" fmla="*/ 0 h 1547812"/>
              <a:gd name="connsiteX1-219" fmla="*/ 0 w 2762250"/>
              <a:gd name="connsiteY1-220" fmla="*/ 1547812 h 1547812"/>
              <a:gd name="connsiteX2-221" fmla="*/ 347663 w 2762250"/>
              <a:gd name="connsiteY2-222" fmla="*/ 902493 h 1547812"/>
              <a:gd name="connsiteX3-223" fmla="*/ 659606 w 2762250"/>
              <a:gd name="connsiteY3-224" fmla="*/ 609599 h 1547812"/>
              <a:gd name="connsiteX4-225" fmla="*/ 1133475 w 2762250"/>
              <a:gd name="connsiteY4-226" fmla="*/ 500062 h 1547812"/>
              <a:gd name="connsiteX5-227" fmla="*/ 1819275 w 2762250"/>
              <a:gd name="connsiteY5-228" fmla="*/ 500062 h 1547812"/>
              <a:gd name="connsiteX6-229" fmla="*/ 2438400 w 2762250"/>
              <a:gd name="connsiteY6-230" fmla="*/ 280987 h 1547812"/>
              <a:gd name="connsiteX7-231" fmla="*/ 2762250 w 2762250"/>
              <a:gd name="connsiteY7-232" fmla="*/ 4762 h 1547812"/>
              <a:gd name="connsiteX8-233" fmla="*/ 0 w 2762250"/>
              <a:gd name="connsiteY8-234" fmla="*/ 0 h 1547812"/>
              <a:gd name="connsiteX0-235" fmla="*/ 0 w 2762250"/>
              <a:gd name="connsiteY0-236" fmla="*/ 0 h 1547812"/>
              <a:gd name="connsiteX1-237" fmla="*/ 0 w 2762250"/>
              <a:gd name="connsiteY1-238" fmla="*/ 1547812 h 1547812"/>
              <a:gd name="connsiteX2-239" fmla="*/ 347663 w 2762250"/>
              <a:gd name="connsiteY2-240" fmla="*/ 902493 h 1547812"/>
              <a:gd name="connsiteX3-241" fmla="*/ 659606 w 2762250"/>
              <a:gd name="connsiteY3-242" fmla="*/ 609599 h 1547812"/>
              <a:gd name="connsiteX4-243" fmla="*/ 1133475 w 2762250"/>
              <a:gd name="connsiteY4-244" fmla="*/ 500062 h 1547812"/>
              <a:gd name="connsiteX5-245" fmla="*/ 1819275 w 2762250"/>
              <a:gd name="connsiteY5-246" fmla="*/ 500062 h 1547812"/>
              <a:gd name="connsiteX6-247" fmla="*/ 2438400 w 2762250"/>
              <a:gd name="connsiteY6-248" fmla="*/ 280987 h 1547812"/>
              <a:gd name="connsiteX7-249" fmla="*/ 2762250 w 2762250"/>
              <a:gd name="connsiteY7-250" fmla="*/ 4762 h 1547812"/>
              <a:gd name="connsiteX8-251" fmla="*/ 0 w 2762250"/>
              <a:gd name="connsiteY8-252" fmla="*/ 0 h 1547812"/>
              <a:gd name="connsiteX0-253" fmla="*/ 0 w 2762250"/>
              <a:gd name="connsiteY0-254" fmla="*/ 0 h 1547812"/>
              <a:gd name="connsiteX1-255" fmla="*/ 0 w 2762250"/>
              <a:gd name="connsiteY1-256" fmla="*/ 1547812 h 1547812"/>
              <a:gd name="connsiteX2-257" fmla="*/ 347663 w 2762250"/>
              <a:gd name="connsiteY2-258" fmla="*/ 902493 h 1547812"/>
              <a:gd name="connsiteX3-259" fmla="*/ 659606 w 2762250"/>
              <a:gd name="connsiteY3-260" fmla="*/ 609599 h 1547812"/>
              <a:gd name="connsiteX4-261" fmla="*/ 1133475 w 2762250"/>
              <a:gd name="connsiteY4-262" fmla="*/ 500062 h 1547812"/>
              <a:gd name="connsiteX5-263" fmla="*/ 1819275 w 2762250"/>
              <a:gd name="connsiteY5-264" fmla="*/ 500062 h 1547812"/>
              <a:gd name="connsiteX6-265" fmla="*/ 2438400 w 2762250"/>
              <a:gd name="connsiteY6-266" fmla="*/ 280987 h 1547812"/>
              <a:gd name="connsiteX7-267" fmla="*/ 2762250 w 2762250"/>
              <a:gd name="connsiteY7-268" fmla="*/ 4762 h 1547812"/>
              <a:gd name="connsiteX8-269" fmla="*/ 0 w 2762250"/>
              <a:gd name="connsiteY8-270" fmla="*/ 0 h 1547812"/>
              <a:gd name="connsiteX0-271" fmla="*/ 0 w 2762250"/>
              <a:gd name="connsiteY0-272" fmla="*/ 0 h 1547812"/>
              <a:gd name="connsiteX1-273" fmla="*/ 0 w 2762250"/>
              <a:gd name="connsiteY1-274" fmla="*/ 1547812 h 1547812"/>
              <a:gd name="connsiteX2-275" fmla="*/ 347663 w 2762250"/>
              <a:gd name="connsiteY2-276" fmla="*/ 902493 h 1547812"/>
              <a:gd name="connsiteX3-277" fmla="*/ 659606 w 2762250"/>
              <a:gd name="connsiteY3-278" fmla="*/ 609599 h 1547812"/>
              <a:gd name="connsiteX4-279" fmla="*/ 1138237 w 2762250"/>
              <a:gd name="connsiteY4-280" fmla="*/ 471487 h 1547812"/>
              <a:gd name="connsiteX5-281" fmla="*/ 1819275 w 2762250"/>
              <a:gd name="connsiteY5-282" fmla="*/ 500062 h 1547812"/>
              <a:gd name="connsiteX6-283" fmla="*/ 2438400 w 2762250"/>
              <a:gd name="connsiteY6-284" fmla="*/ 280987 h 1547812"/>
              <a:gd name="connsiteX7-285" fmla="*/ 2762250 w 2762250"/>
              <a:gd name="connsiteY7-286" fmla="*/ 4762 h 1547812"/>
              <a:gd name="connsiteX8-287" fmla="*/ 0 w 2762250"/>
              <a:gd name="connsiteY8-288" fmla="*/ 0 h 1547812"/>
              <a:gd name="connsiteX0-289" fmla="*/ 0 w 2762250"/>
              <a:gd name="connsiteY0-290" fmla="*/ 0 h 1547812"/>
              <a:gd name="connsiteX1-291" fmla="*/ 0 w 2762250"/>
              <a:gd name="connsiteY1-292" fmla="*/ 1547812 h 1547812"/>
              <a:gd name="connsiteX2-293" fmla="*/ 347663 w 2762250"/>
              <a:gd name="connsiteY2-294" fmla="*/ 902493 h 1547812"/>
              <a:gd name="connsiteX3-295" fmla="*/ 659606 w 2762250"/>
              <a:gd name="connsiteY3-296" fmla="*/ 609599 h 1547812"/>
              <a:gd name="connsiteX4-297" fmla="*/ 1135856 w 2762250"/>
              <a:gd name="connsiteY4-298" fmla="*/ 511968 h 1547812"/>
              <a:gd name="connsiteX5-299" fmla="*/ 1819275 w 2762250"/>
              <a:gd name="connsiteY5-300" fmla="*/ 500062 h 1547812"/>
              <a:gd name="connsiteX6-301" fmla="*/ 2438400 w 2762250"/>
              <a:gd name="connsiteY6-302" fmla="*/ 280987 h 1547812"/>
              <a:gd name="connsiteX7-303" fmla="*/ 2762250 w 2762250"/>
              <a:gd name="connsiteY7-304" fmla="*/ 4762 h 1547812"/>
              <a:gd name="connsiteX8-305" fmla="*/ 0 w 2762250"/>
              <a:gd name="connsiteY8-306" fmla="*/ 0 h 1547812"/>
              <a:gd name="connsiteX0-307" fmla="*/ 0 w 2762250"/>
              <a:gd name="connsiteY0-308" fmla="*/ 0 h 1547812"/>
              <a:gd name="connsiteX1-309" fmla="*/ 0 w 2762250"/>
              <a:gd name="connsiteY1-310" fmla="*/ 1547812 h 1547812"/>
              <a:gd name="connsiteX2-311" fmla="*/ 347663 w 2762250"/>
              <a:gd name="connsiteY2-312" fmla="*/ 902493 h 1547812"/>
              <a:gd name="connsiteX3-313" fmla="*/ 659606 w 2762250"/>
              <a:gd name="connsiteY3-314" fmla="*/ 609599 h 1547812"/>
              <a:gd name="connsiteX4-315" fmla="*/ 1135856 w 2762250"/>
              <a:gd name="connsiteY4-316" fmla="*/ 511968 h 1547812"/>
              <a:gd name="connsiteX5-317" fmla="*/ 1819275 w 2762250"/>
              <a:gd name="connsiteY5-318" fmla="*/ 500062 h 1547812"/>
              <a:gd name="connsiteX6-319" fmla="*/ 2438400 w 2762250"/>
              <a:gd name="connsiteY6-320" fmla="*/ 280987 h 1547812"/>
              <a:gd name="connsiteX7-321" fmla="*/ 2762250 w 2762250"/>
              <a:gd name="connsiteY7-322" fmla="*/ 4762 h 1547812"/>
              <a:gd name="connsiteX8-323" fmla="*/ 0 w 2762250"/>
              <a:gd name="connsiteY8-324" fmla="*/ 0 h 1547812"/>
              <a:gd name="connsiteX0-325" fmla="*/ 0 w 2762250"/>
              <a:gd name="connsiteY0-326" fmla="*/ 0 h 1547812"/>
              <a:gd name="connsiteX1-327" fmla="*/ 0 w 2762250"/>
              <a:gd name="connsiteY1-328" fmla="*/ 1547812 h 1547812"/>
              <a:gd name="connsiteX2-329" fmla="*/ 347663 w 2762250"/>
              <a:gd name="connsiteY2-330" fmla="*/ 902493 h 1547812"/>
              <a:gd name="connsiteX3-331" fmla="*/ 659606 w 2762250"/>
              <a:gd name="connsiteY3-332" fmla="*/ 609599 h 1547812"/>
              <a:gd name="connsiteX4-333" fmla="*/ 1135856 w 2762250"/>
              <a:gd name="connsiteY4-334" fmla="*/ 497681 h 1547812"/>
              <a:gd name="connsiteX5-335" fmla="*/ 1819275 w 2762250"/>
              <a:gd name="connsiteY5-336" fmla="*/ 500062 h 1547812"/>
              <a:gd name="connsiteX6-337" fmla="*/ 2438400 w 2762250"/>
              <a:gd name="connsiteY6-338" fmla="*/ 280987 h 1547812"/>
              <a:gd name="connsiteX7-339" fmla="*/ 2762250 w 2762250"/>
              <a:gd name="connsiteY7-340" fmla="*/ 4762 h 1547812"/>
              <a:gd name="connsiteX8-341" fmla="*/ 0 w 2762250"/>
              <a:gd name="connsiteY8-342" fmla="*/ 0 h 1547812"/>
              <a:gd name="connsiteX0-343" fmla="*/ 0 w 2762250"/>
              <a:gd name="connsiteY0-344" fmla="*/ 0 h 1547812"/>
              <a:gd name="connsiteX1-345" fmla="*/ 0 w 2762250"/>
              <a:gd name="connsiteY1-346" fmla="*/ 1547812 h 1547812"/>
              <a:gd name="connsiteX2-347" fmla="*/ 347663 w 2762250"/>
              <a:gd name="connsiteY2-348" fmla="*/ 902493 h 1547812"/>
              <a:gd name="connsiteX3-349" fmla="*/ 659606 w 2762250"/>
              <a:gd name="connsiteY3-350" fmla="*/ 609599 h 1547812"/>
              <a:gd name="connsiteX4-351" fmla="*/ 1135856 w 2762250"/>
              <a:gd name="connsiteY4-352" fmla="*/ 497681 h 1547812"/>
              <a:gd name="connsiteX5-353" fmla="*/ 1819275 w 2762250"/>
              <a:gd name="connsiteY5-354" fmla="*/ 500062 h 1547812"/>
              <a:gd name="connsiteX6-355" fmla="*/ 2438400 w 2762250"/>
              <a:gd name="connsiteY6-356" fmla="*/ 280987 h 1547812"/>
              <a:gd name="connsiteX7-357" fmla="*/ 2762250 w 2762250"/>
              <a:gd name="connsiteY7-358" fmla="*/ 4762 h 1547812"/>
              <a:gd name="connsiteX8-359" fmla="*/ 0 w 2762250"/>
              <a:gd name="connsiteY8-360" fmla="*/ 0 h 1547812"/>
              <a:gd name="connsiteX0-361" fmla="*/ 0 w 2762250"/>
              <a:gd name="connsiteY0-362" fmla="*/ 0 h 1547812"/>
              <a:gd name="connsiteX1-363" fmla="*/ 0 w 2762250"/>
              <a:gd name="connsiteY1-364" fmla="*/ 1547812 h 1547812"/>
              <a:gd name="connsiteX2-365" fmla="*/ 347663 w 2762250"/>
              <a:gd name="connsiteY2-366" fmla="*/ 902493 h 1547812"/>
              <a:gd name="connsiteX3-367" fmla="*/ 659606 w 2762250"/>
              <a:gd name="connsiteY3-368" fmla="*/ 609599 h 1547812"/>
              <a:gd name="connsiteX4-369" fmla="*/ 1135856 w 2762250"/>
              <a:gd name="connsiteY4-370" fmla="*/ 497681 h 1547812"/>
              <a:gd name="connsiteX5-371" fmla="*/ 1819275 w 2762250"/>
              <a:gd name="connsiteY5-372" fmla="*/ 419099 h 1547812"/>
              <a:gd name="connsiteX6-373" fmla="*/ 2438400 w 2762250"/>
              <a:gd name="connsiteY6-374" fmla="*/ 280987 h 1547812"/>
              <a:gd name="connsiteX7-375" fmla="*/ 2762250 w 2762250"/>
              <a:gd name="connsiteY7-376" fmla="*/ 4762 h 1547812"/>
              <a:gd name="connsiteX8-377" fmla="*/ 0 w 2762250"/>
              <a:gd name="connsiteY8-378" fmla="*/ 0 h 1547812"/>
              <a:gd name="connsiteX0-379" fmla="*/ 0 w 2762250"/>
              <a:gd name="connsiteY0-380" fmla="*/ 0 h 1547812"/>
              <a:gd name="connsiteX1-381" fmla="*/ 0 w 2762250"/>
              <a:gd name="connsiteY1-382" fmla="*/ 1547812 h 1547812"/>
              <a:gd name="connsiteX2-383" fmla="*/ 347663 w 2762250"/>
              <a:gd name="connsiteY2-384" fmla="*/ 902493 h 1547812"/>
              <a:gd name="connsiteX3-385" fmla="*/ 659606 w 2762250"/>
              <a:gd name="connsiteY3-386" fmla="*/ 609599 h 1547812"/>
              <a:gd name="connsiteX4-387" fmla="*/ 1135856 w 2762250"/>
              <a:gd name="connsiteY4-388" fmla="*/ 497681 h 1547812"/>
              <a:gd name="connsiteX5-389" fmla="*/ 1833562 w 2762250"/>
              <a:gd name="connsiteY5-390" fmla="*/ 459581 h 1547812"/>
              <a:gd name="connsiteX6-391" fmla="*/ 2438400 w 2762250"/>
              <a:gd name="connsiteY6-392" fmla="*/ 280987 h 1547812"/>
              <a:gd name="connsiteX7-393" fmla="*/ 2762250 w 2762250"/>
              <a:gd name="connsiteY7-394" fmla="*/ 4762 h 1547812"/>
              <a:gd name="connsiteX8-395" fmla="*/ 0 w 2762250"/>
              <a:gd name="connsiteY8-396" fmla="*/ 0 h 1547812"/>
              <a:gd name="connsiteX0-397" fmla="*/ 0 w 2762250"/>
              <a:gd name="connsiteY0-398" fmla="*/ 0 h 1547812"/>
              <a:gd name="connsiteX1-399" fmla="*/ 0 w 2762250"/>
              <a:gd name="connsiteY1-400" fmla="*/ 1547812 h 1547812"/>
              <a:gd name="connsiteX2-401" fmla="*/ 347663 w 2762250"/>
              <a:gd name="connsiteY2-402" fmla="*/ 902493 h 1547812"/>
              <a:gd name="connsiteX3-403" fmla="*/ 659606 w 2762250"/>
              <a:gd name="connsiteY3-404" fmla="*/ 609599 h 1547812"/>
              <a:gd name="connsiteX4-405" fmla="*/ 1135856 w 2762250"/>
              <a:gd name="connsiteY4-406" fmla="*/ 497681 h 1547812"/>
              <a:gd name="connsiteX5-407" fmla="*/ 1833562 w 2762250"/>
              <a:gd name="connsiteY5-408" fmla="*/ 459581 h 1547812"/>
              <a:gd name="connsiteX6-409" fmla="*/ 2438400 w 2762250"/>
              <a:gd name="connsiteY6-410" fmla="*/ 280987 h 1547812"/>
              <a:gd name="connsiteX7-411" fmla="*/ 2762250 w 2762250"/>
              <a:gd name="connsiteY7-412" fmla="*/ 4762 h 1547812"/>
              <a:gd name="connsiteX8-413" fmla="*/ 0 w 2762250"/>
              <a:gd name="connsiteY8-414" fmla="*/ 0 h 1547812"/>
              <a:gd name="connsiteX0-415" fmla="*/ 0 w 2762250"/>
              <a:gd name="connsiteY0-416" fmla="*/ 0 h 1547812"/>
              <a:gd name="connsiteX1-417" fmla="*/ 0 w 2762250"/>
              <a:gd name="connsiteY1-418" fmla="*/ 1547812 h 1547812"/>
              <a:gd name="connsiteX2-419" fmla="*/ 347663 w 2762250"/>
              <a:gd name="connsiteY2-420" fmla="*/ 902493 h 1547812"/>
              <a:gd name="connsiteX3-421" fmla="*/ 659606 w 2762250"/>
              <a:gd name="connsiteY3-422" fmla="*/ 609599 h 1547812"/>
              <a:gd name="connsiteX4-423" fmla="*/ 1135856 w 2762250"/>
              <a:gd name="connsiteY4-424" fmla="*/ 497681 h 1547812"/>
              <a:gd name="connsiteX5-425" fmla="*/ 1833562 w 2762250"/>
              <a:gd name="connsiteY5-426" fmla="*/ 459581 h 1547812"/>
              <a:gd name="connsiteX6-427" fmla="*/ 2438400 w 2762250"/>
              <a:gd name="connsiteY6-428" fmla="*/ 280987 h 1547812"/>
              <a:gd name="connsiteX7-429" fmla="*/ 2762250 w 2762250"/>
              <a:gd name="connsiteY7-430" fmla="*/ 4762 h 1547812"/>
              <a:gd name="connsiteX8-431" fmla="*/ 0 w 2762250"/>
              <a:gd name="connsiteY8-432" fmla="*/ 0 h 1547812"/>
              <a:gd name="connsiteX0-433" fmla="*/ 0 w 2762250"/>
              <a:gd name="connsiteY0-434" fmla="*/ 0 h 1547812"/>
              <a:gd name="connsiteX1-435" fmla="*/ 0 w 2762250"/>
              <a:gd name="connsiteY1-436" fmla="*/ 1547812 h 1547812"/>
              <a:gd name="connsiteX2-437" fmla="*/ 347663 w 2762250"/>
              <a:gd name="connsiteY2-438" fmla="*/ 902493 h 1547812"/>
              <a:gd name="connsiteX3-439" fmla="*/ 659606 w 2762250"/>
              <a:gd name="connsiteY3-440" fmla="*/ 609599 h 1547812"/>
              <a:gd name="connsiteX4-441" fmla="*/ 1135856 w 2762250"/>
              <a:gd name="connsiteY4-442" fmla="*/ 497681 h 1547812"/>
              <a:gd name="connsiteX5-443" fmla="*/ 1797844 w 2762250"/>
              <a:gd name="connsiteY5-444" fmla="*/ 433387 h 1547812"/>
              <a:gd name="connsiteX6-445" fmla="*/ 2438400 w 2762250"/>
              <a:gd name="connsiteY6-446" fmla="*/ 280987 h 1547812"/>
              <a:gd name="connsiteX7-447" fmla="*/ 2762250 w 2762250"/>
              <a:gd name="connsiteY7-448" fmla="*/ 4762 h 1547812"/>
              <a:gd name="connsiteX8-449" fmla="*/ 0 w 2762250"/>
              <a:gd name="connsiteY8-450" fmla="*/ 0 h 1547812"/>
              <a:gd name="connsiteX0-451" fmla="*/ 0 w 2762250"/>
              <a:gd name="connsiteY0-452" fmla="*/ 0 h 1547812"/>
              <a:gd name="connsiteX1-453" fmla="*/ 0 w 2762250"/>
              <a:gd name="connsiteY1-454" fmla="*/ 1547812 h 1547812"/>
              <a:gd name="connsiteX2-455" fmla="*/ 347663 w 2762250"/>
              <a:gd name="connsiteY2-456" fmla="*/ 902493 h 1547812"/>
              <a:gd name="connsiteX3-457" fmla="*/ 659606 w 2762250"/>
              <a:gd name="connsiteY3-458" fmla="*/ 609599 h 1547812"/>
              <a:gd name="connsiteX4-459" fmla="*/ 1135856 w 2762250"/>
              <a:gd name="connsiteY4-460" fmla="*/ 497681 h 1547812"/>
              <a:gd name="connsiteX5-461" fmla="*/ 1816894 w 2762250"/>
              <a:gd name="connsiteY5-462" fmla="*/ 461962 h 1547812"/>
              <a:gd name="connsiteX6-463" fmla="*/ 2438400 w 2762250"/>
              <a:gd name="connsiteY6-464" fmla="*/ 280987 h 1547812"/>
              <a:gd name="connsiteX7-465" fmla="*/ 2762250 w 2762250"/>
              <a:gd name="connsiteY7-466" fmla="*/ 4762 h 1547812"/>
              <a:gd name="connsiteX8-467" fmla="*/ 0 w 2762250"/>
              <a:gd name="connsiteY8-468" fmla="*/ 0 h 1547812"/>
              <a:gd name="connsiteX0-469" fmla="*/ 0 w 2762250"/>
              <a:gd name="connsiteY0-470" fmla="*/ 0 h 1547812"/>
              <a:gd name="connsiteX1-471" fmla="*/ 0 w 2762250"/>
              <a:gd name="connsiteY1-472" fmla="*/ 1547812 h 1547812"/>
              <a:gd name="connsiteX2-473" fmla="*/ 347663 w 2762250"/>
              <a:gd name="connsiteY2-474" fmla="*/ 902493 h 1547812"/>
              <a:gd name="connsiteX3-475" fmla="*/ 659606 w 2762250"/>
              <a:gd name="connsiteY3-476" fmla="*/ 609599 h 1547812"/>
              <a:gd name="connsiteX4-477" fmla="*/ 1135856 w 2762250"/>
              <a:gd name="connsiteY4-478" fmla="*/ 497681 h 1547812"/>
              <a:gd name="connsiteX5-479" fmla="*/ 1816894 w 2762250"/>
              <a:gd name="connsiteY5-480" fmla="*/ 461962 h 1547812"/>
              <a:gd name="connsiteX6-481" fmla="*/ 2407443 w 2762250"/>
              <a:gd name="connsiteY6-482" fmla="*/ 257175 h 1547812"/>
              <a:gd name="connsiteX7-483" fmla="*/ 2762250 w 2762250"/>
              <a:gd name="connsiteY7-484" fmla="*/ 4762 h 1547812"/>
              <a:gd name="connsiteX8-485" fmla="*/ 0 w 2762250"/>
              <a:gd name="connsiteY8-486" fmla="*/ 0 h 1547812"/>
              <a:gd name="connsiteX0-487" fmla="*/ 0 w 2762250"/>
              <a:gd name="connsiteY0-488" fmla="*/ 0 h 1547812"/>
              <a:gd name="connsiteX1-489" fmla="*/ 0 w 2762250"/>
              <a:gd name="connsiteY1-490" fmla="*/ 1547812 h 1547812"/>
              <a:gd name="connsiteX2-491" fmla="*/ 347663 w 2762250"/>
              <a:gd name="connsiteY2-492" fmla="*/ 902493 h 1547812"/>
              <a:gd name="connsiteX3-493" fmla="*/ 659606 w 2762250"/>
              <a:gd name="connsiteY3-494" fmla="*/ 609599 h 1547812"/>
              <a:gd name="connsiteX4-495" fmla="*/ 1135856 w 2762250"/>
              <a:gd name="connsiteY4-496" fmla="*/ 497681 h 1547812"/>
              <a:gd name="connsiteX5-497" fmla="*/ 1816894 w 2762250"/>
              <a:gd name="connsiteY5-498" fmla="*/ 461962 h 1547812"/>
              <a:gd name="connsiteX6-499" fmla="*/ 2383631 w 2762250"/>
              <a:gd name="connsiteY6-500" fmla="*/ 228600 h 1547812"/>
              <a:gd name="connsiteX7-501" fmla="*/ 2762250 w 2762250"/>
              <a:gd name="connsiteY7-502" fmla="*/ 4762 h 1547812"/>
              <a:gd name="connsiteX8-503" fmla="*/ 0 w 2762250"/>
              <a:gd name="connsiteY8-504" fmla="*/ 0 h 1547812"/>
              <a:gd name="connsiteX0-505" fmla="*/ 0 w 2762250"/>
              <a:gd name="connsiteY0-506" fmla="*/ 0 h 1547812"/>
              <a:gd name="connsiteX1-507" fmla="*/ 0 w 2762250"/>
              <a:gd name="connsiteY1-508" fmla="*/ 1547812 h 1547812"/>
              <a:gd name="connsiteX2-509" fmla="*/ 347663 w 2762250"/>
              <a:gd name="connsiteY2-510" fmla="*/ 902493 h 1547812"/>
              <a:gd name="connsiteX3-511" fmla="*/ 659606 w 2762250"/>
              <a:gd name="connsiteY3-512" fmla="*/ 609599 h 1547812"/>
              <a:gd name="connsiteX4-513" fmla="*/ 1135856 w 2762250"/>
              <a:gd name="connsiteY4-514" fmla="*/ 497681 h 1547812"/>
              <a:gd name="connsiteX5-515" fmla="*/ 1816894 w 2762250"/>
              <a:gd name="connsiteY5-516" fmla="*/ 461962 h 1547812"/>
              <a:gd name="connsiteX6-517" fmla="*/ 2393156 w 2762250"/>
              <a:gd name="connsiteY6-518" fmla="*/ 261937 h 1547812"/>
              <a:gd name="connsiteX7-519" fmla="*/ 2762250 w 2762250"/>
              <a:gd name="connsiteY7-520" fmla="*/ 4762 h 1547812"/>
              <a:gd name="connsiteX8-521" fmla="*/ 0 w 2762250"/>
              <a:gd name="connsiteY8-522" fmla="*/ 0 h 1547812"/>
              <a:gd name="connsiteX0-523" fmla="*/ 0 w 2762250"/>
              <a:gd name="connsiteY0-524" fmla="*/ 0 h 1547812"/>
              <a:gd name="connsiteX1-525" fmla="*/ 0 w 2762250"/>
              <a:gd name="connsiteY1-526" fmla="*/ 1547812 h 1547812"/>
              <a:gd name="connsiteX2-527" fmla="*/ 347663 w 2762250"/>
              <a:gd name="connsiteY2-528" fmla="*/ 902493 h 1547812"/>
              <a:gd name="connsiteX3-529" fmla="*/ 659606 w 2762250"/>
              <a:gd name="connsiteY3-530" fmla="*/ 609599 h 1547812"/>
              <a:gd name="connsiteX4-531" fmla="*/ 1135856 w 2762250"/>
              <a:gd name="connsiteY4-532" fmla="*/ 497681 h 1547812"/>
              <a:gd name="connsiteX5-533" fmla="*/ 1816894 w 2762250"/>
              <a:gd name="connsiteY5-534" fmla="*/ 461962 h 1547812"/>
              <a:gd name="connsiteX6-535" fmla="*/ 2393156 w 2762250"/>
              <a:gd name="connsiteY6-536" fmla="*/ 261937 h 1547812"/>
              <a:gd name="connsiteX7-537" fmla="*/ 2762250 w 2762250"/>
              <a:gd name="connsiteY7-538" fmla="*/ 4762 h 1547812"/>
              <a:gd name="connsiteX8-539" fmla="*/ 0 w 2762250"/>
              <a:gd name="connsiteY8-540" fmla="*/ 0 h 1547812"/>
              <a:gd name="connsiteX0-541" fmla="*/ 0 w 2762250"/>
              <a:gd name="connsiteY0-542" fmla="*/ 0 h 1547812"/>
              <a:gd name="connsiteX1-543" fmla="*/ 0 w 2762250"/>
              <a:gd name="connsiteY1-544" fmla="*/ 1547812 h 1547812"/>
              <a:gd name="connsiteX2-545" fmla="*/ 347663 w 2762250"/>
              <a:gd name="connsiteY2-546" fmla="*/ 902493 h 1547812"/>
              <a:gd name="connsiteX3-547" fmla="*/ 659606 w 2762250"/>
              <a:gd name="connsiteY3-548" fmla="*/ 609599 h 1547812"/>
              <a:gd name="connsiteX4-549" fmla="*/ 1135856 w 2762250"/>
              <a:gd name="connsiteY4-550" fmla="*/ 497681 h 1547812"/>
              <a:gd name="connsiteX5-551" fmla="*/ 1816894 w 2762250"/>
              <a:gd name="connsiteY5-552" fmla="*/ 461962 h 1547812"/>
              <a:gd name="connsiteX6-553" fmla="*/ 2393156 w 2762250"/>
              <a:gd name="connsiteY6-554" fmla="*/ 261937 h 1547812"/>
              <a:gd name="connsiteX7-555" fmla="*/ 2762250 w 2762250"/>
              <a:gd name="connsiteY7-556" fmla="*/ 4762 h 1547812"/>
              <a:gd name="connsiteX8-557" fmla="*/ 0 w 2762250"/>
              <a:gd name="connsiteY8-558" fmla="*/ 0 h 1547812"/>
              <a:gd name="connsiteX0-559" fmla="*/ 0 w 2688432"/>
              <a:gd name="connsiteY0-560" fmla="*/ 0 h 1547812"/>
              <a:gd name="connsiteX1-561" fmla="*/ 0 w 2688432"/>
              <a:gd name="connsiteY1-562" fmla="*/ 1547812 h 1547812"/>
              <a:gd name="connsiteX2-563" fmla="*/ 347663 w 2688432"/>
              <a:gd name="connsiteY2-564" fmla="*/ 902493 h 1547812"/>
              <a:gd name="connsiteX3-565" fmla="*/ 659606 w 2688432"/>
              <a:gd name="connsiteY3-566" fmla="*/ 609599 h 1547812"/>
              <a:gd name="connsiteX4-567" fmla="*/ 1135856 w 2688432"/>
              <a:gd name="connsiteY4-568" fmla="*/ 497681 h 1547812"/>
              <a:gd name="connsiteX5-569" fmla="*/ 1816894 w 2688432"/>
              <a:gd name="connsiteY5-570" fmla="*/ 461962 h 1547812"/>
              <a:gd name="connsiteX6-571" fmla="*/ 2393156 w 2688432"/>
              <a:gd name="connsiteY6-572" fmla="*/ 261937 h 1547812"/>
              <a:gd name="connsiteX7-573" fmla="*/ 2688432 w 2688432"/>
              <a:gd name="connsiteY7-574" fmla="*/ 0 h 1547812"/>
              <a:gd name="connsiteX8-575" fmla="*/ 0 w 2688432"/>
              <a:gd name="connsiteY8-576" fmla="*/ 0 h 1547812"/>
              <a:gd name="connsiteX0-577" fmla="*/ 0 w 2755107"/>
              <a:gd name="connsiteY0-578" fmla="*/ 0 h 1547812"/>
              <a:gd name="connsiteX1-579" fmla="*/ 0 w 2755107"/>
              <a:gd name="connsiteY1-580" fmla="*/ 1547812 h 1547812"/>
              <a:gd name="connsiteX2-581" fmla="*/ 347663 w 2755107"/>
              <a:gd name="connsiteY2-582" fmla="*/ 902493 h 1547812"/>
              <a:gd name="connsiteX3-583" fmla="*/ 659606 w 2755107"/>
              <a:gd name="connsiteY3-584" fmla="*/ 609599 h 1547812"/>
              <a:gd name="connsiteX4-585" fmla="*/ 1135856 w 2755107"/>
              <a:gd name="connsiteY4-586" fmla="*/ 497681 h 1547812"/>
              <a:gd name="connsiteX5-587" fmla="*/ 1816894 w 2755107"/>
              <a:gd name="connsiteY5-588" fmla="*/ 461962 h 1547812"/>
              <a:gd name="connsiteX6-589" fmla="*/ 2393156 w 2755107"/>
              <a:gd name="connsiteY6-590" fmla="*/ 261937 h 1547812"/>
              <a:gd name="connsiteX7-591" fmla="*/ 2755107 w 2755107"/>
              <a:gd name="connsiteY7-592" fmla="*/ 4762 h 1547812"/>
              <a:gd name="connsiteX8-593" fmla="*/ 0 w 2755107"/>
              <a:gd name="connsiteY8-594" fmla="*/ 0 h 1547812"/>
              <a:gd name="connsiteX0-595" fmla="*/ 0 w 2755107"/>
              <a:gd name="connsiteY0-596" fmla="*/ 0 h 1547812"/>
              <a:gd name="connsiteX1-597" fmla="*/ 0 w 2755107"/>
              <a:gd name="connsiteY1-598" fmla="*/ 1547812 h 1547812"/>
              <a:gd name="connsiteX2-599" fmla="*/ 347663 w 2755107"/>
              <a:gd name="connsiteY2-600" fmla="*/ 902493 h 1547812"/>
              <a:gd name="connsiteX3-601" fmla="*/ 659606 w 2755107"/>
              <a:gd name="connsiteY3-602" fmla="*/ 609599 h 1547812"/>
              <a:gd name="connsiteX4-603" fmla="*/ 1135856 w 2755107"/>
              <a:gd name="connsiteY4-604" fmla="*/ 497681 h 1547812"/>
              <a:gd name="connsiteX5-605" fmla="*/ 1816894 w 2755107"/>
              <a:gd name="connsiteY5-606" fmla="*/ 461962 h 1547812"/>
              <a:gd name="connsiteX6-607" fmla="*/ 2393156 w 2755107"/>
              <a:gd name="connsiteY6-608" fmla="*/ 261937 h 1547812"/>
              <a:gd name="connsiteX7-609" fmla="*/ 2755107 w 2755107"/>
              <a:gd name="connsiteY7-610" fmla="*/ 4762 h 1547812"/>
              <a:gd name="connsiteX8-611" fmla="*/ 0 w 2755107"/>
              <a:gd name="connsiteY8-612" fmla="*/ 0 h 1547812"/>
              <a:gd name="connsiteX0-613" fmla="*/ 0 w 2755107"/>
              <a:gd name="connsiteY0-614" fmla="*/ 0 h 1547812"/>
              <a:gd name="connsiteX1-615" fmla="*/ 0 w 2755107"/>
              <a:gd name="connsiteY1-616" fmla="*/ 1547812 h 1547812"/>
              <a:gd name="connsiteX2-617" fmla="*/ 347663 w 2755107"/>
              <a:gd name="connsiteY2-618" fmla="*/ 902493 h 1547812"/>
              <a:gd name="connsiteX3-619" fmla="*/ 659606 w 2755107"/>
              <a:gd name="connsiteY3-620" fmla="*/ 609599 h 1547812"/>
              <a:gd name="connsiteX4-621" fmla="*/ 1135856 w 2755107"/>
              <a:gd name="connsiteY4-622" fmla="*/ 497681 h 1547812"/>
              <a:gd name="connsiteX5-623" fmla="*/ 1816894 w 2755107"/>
              <a:gd name="connsiteY5-624" fmla="*/ 461962 h 1547812"/>
              <a:gd name="connsiteX6-625" fmla="*/ 2393156 w 2755107"/>
              <a:gd name="connsiteY6-626" fmla="*/ 261937 h 1547812"/>
              <a:gd name="connsiteX7-627" fmla="*/ 2755107 w 2755107"/>
              <a:gd name="connsiteY7-628" fmla="*/ 4762 h 1547812"/>
              <a:gd name="connsiteX8-629" fmla="*/ 0 w 2755107"/>
              <a:gd name="connsiteY8-630" fmla="*/ 0 h 154781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</a:cxnLst>
            <a:rect l="l" t="t" r="r" b="b"/>
            <a:pathLst>
              <a:path w="2755107" h="1547812">
                <a:moveTo>
                  <a:pt x="0" y="0"/>
                </a:moveTo>
                <a:lnTo>
                  <a:pt x="0" y="1547812"/>
                </a:lnTo>
                <a:lnTo>
                  <a:pt x="347663" y="902493"/>
                </a:lnTo>
                <a:cubicBezTo>
                  <a:pt x="439738" y="773112"/>
                  <a:pt x="555625" y="650874"/>
                  <a:pt x="659606" y="609599"/>
                </a:cubicBezTo>
                <a:cubicBezTo>
                  <a:pt x="829468" y="543718"/>
                  <a:pt x="965993" y="520699"/>
                  <a:pt x="1135856" y="497681"/>
                </a:cubicBezTo>
                <a:cubicBezTo>
                  <a:pt x="1369219" y="481012"/>
                  <a:pt x="1593056" y="502443"/>
                  <a:pt x="1816894" y="461962"/>
                </a:cubicBezTo>
                <a:cubicBezTo>
                  <a:pt x="2030413" y="419100"/>
                  <a:pt x="2215355" y="357186"/>
                  <a:pt x="2393156" y="261937"/>
                </a:cubicBezTo>
                <a:cubicBezTo>
                  <a:pt x="2537618" y="159542"/>
                  <a:pt x="2648745" y="107156"/>
                  <a:pt x="2755107" y="4762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E0F9FC"/>
              </a:gs>
              <a:gs pos="100000">
                <a:srgbClr val="A2F3FC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等腰三角形 5"/>
          <p:cNvSpPr/>
          <p:nvPr/>
        </p:nvSpPr>
        <p:spPr>
          <a:xfrm rot="10800000">
            <a:off x="0" y="-8416"/>
            <a:ext cx="802049" cy="452438"/>
          </a:xfrm>
          <a:prstGeom prst="triangle">
            <a:avLst>
              <a:gd name="adj" fmla="val 100000"/>
            </a:avLst>
          </a:prstGeom>
          <a:gradFill flip="none" rotWithShape="1">
            <a:gsLst>
              <a:gs pos="99000">
                <a:srgbClr val="5B87E9"/>
              </a:gs>
              <a:gs pos="0">
                <a:srgbClr val="5ED4F1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任意多边形: 形状 13"/>
          <p:cNvSpPr/>
          <p:nvPr/>
        </p:nvSpPr>
        <p:spPr>
          <a:xfrm>
            <a:off x="6159339" y="3139605"/>
            <a:ext cx="6041897" cy="3727199"/>
          </a:xfrm>
          <a:custGeom>
            <a:avLst/>
            <a:gdLst>
              <a:gd name="connsiteX0" fmla="*/ 1126836 w 6031345"/>
              <a:gd name="connsiteY0" fmla="*/ 3777673 h 3777673"/>
              <a:gd name="connsiteX1" fmla="*/ 249382 w 6031345"/>
              <a:gd name="connsiteY1" fmla="*/ 3260437 h 3777673"/>
              <a:gd name="connsiteX2" fmla="*/ 0 w 6031345"/>
              <a:gd name="connsiteY2" fmla="*/ 2817091 h 3777673"/>
              <a:gd name="connsiteX3" fmla="*/ 18473 w 6031345"/>
              <a:gd name="connsiteY3" fmla="*/ 2373746 h 3777673"/>
              <a:gd name="connsiteX4" fmla="*/ 350982 w 6031345"/>
              <a:gd name="connsiteY4" fmla="*/ 2078182 h 3777673"/>
              <a:gd name="connsiteX5" fmla="*/ 3879273 w 6031345"/>
              <a:gd name="connsiteY5" fmla="*/ 64655 h 3777673"/>
              <a:gd name="connsiteX6" fmla="*/ 4147127 w 6031345"/>
              <a:gd name="connsiteY6" fmla="*/ 0 h 3777673"/>
              <a:gd name="connsiteX7" fmla="*/ 4599709 w 6031345"/>
              <a:gd name="connsiteY7" fmla="*/ 157018 h 3777673"/>
              <a:gd name="connsiteX8" fmla="*/ 6031345 w 6031345"/>
              <a:gd name="connsiteY8" fmla="*/ 1006764 h 3777673"/>
              <a:gd name="connsiteX9" fmla="*/ 6031345 w 6031345"/>
              <a:gd name="connsiteY9" fmla="*/ 3740727 h 3777673"/>
              <a:gd name="connsiteX10" fmla="*/ 1126836 w 6031345"/>
              <a:gd name="connsiteY10" fmla="*/ 3777673 h 3777673"/>
              <a:gd name="connsiteX0-1" fmla="*/ 1126836 w 6031345"/>
              <a:gd name="connsiteY0-2" fmla="*/ 3777673 h 3777673"/>
              <a:gd name="connsiteX1-3" fmla="*/ 249382 w 6031345"/>
              <a:gd name="connsiteY1-4" fmla="*/ 3260437 h 3777673"/>
              <a:gd name="connsiteX2-5" fmla="*/ 0 w 6031345"/>
              <a:gd name="connsiteY2-6" fmla="*/ 2817091 h 3777673"/>
              <a:gd name="connsiteX3-7" fmla="*/ 18473 w 6031345"/>
              <a:gd name="connsiteY3-8" fmla="*/ 2373746 h 3777673"/>
              <a:gd name="connsiteX4-9" fmla="*/ 350982 w 6031345"/>
              <a:gd name="connsiteY4-10" fmla="*/ 2078182 h 3777673"/>
              <a:gd name="connsiteX5-11" fmla="*/ 3879273 w 6031345"/>
              <a:gd name="connsiteY5-12" fmla="*/ 64655 h 3777673"/>
              <a:gd name="connsiteX6-13" fmla="*/ 4147127 w 6031345"/>
              <a:gd name="connsiteY6-14" fmla="*/ 0 h 3777673"/>
              <a:gd name="connsiteX7-15" fmla="*/ 4599709 w 6031345"/>
              <a:gd name="connsiteY7-16" fmla="*/ 157018 h 3777673"/>
              <a:gd name="connsiteX8-17" fmla="*/ 6031345 w 6031345"/>
              <a:gd name="connsiteY8-18" fmla="*/ 1006764 h 3777673"/>
              <a:gd name="connsiteX9-19" fmla="*/ 6031345 w 6031345"/>
              <a:gd name="connsiteY9-20" fmla="*/ 3740727 h 3777673"/>
              <a:gd name="connsiteX10-21" fmla="*/ 1126836 w 6031345"/>
              <a:gd name="connsiteY10-22" fmla="*/ 3777673 h 3777673"/>
              <a:gd name="connsiteX0-23" fmla="*/ 1126836 w 6031345"/>
              <a:gd name="connsiteY0-24" fmla="*/ 3777673 h 3777673"/>
              <a:gd name="connsiteX1-25" fmla="*/ 249382 w 6031345"/>
              <a:gd name="connsiteY1-26" fmla="*/ 3260437 h 3777673"/>
              <a:gd name="connsiteX2-27" fmla="*/ 0 w 6031345"/>
              <a:gd name="connsiteY2-28" fmla="*/ 2817091 h 3777673"/>
              <a:gd name="connsiteX3-29" fmla="*/ 18473 w 6031345"/>
              <a:gd name="connsiteY3-30" fmla="*/ 2373746 h 3777673"/>
              <a:gd name="connsiteX4-31" fmla="*/ 350982 w 6031345"/>
              <a:gd name="connsiteY4-32" fmla="*/ 2078182 h 3777673"/>
              <a:gd name="connsiteX5-33" fmla="*/ 3879273 w 6031345"/>
              <a:gd name="connsiteY5-34" fmla="*/ 64655 h 3777673"/>
              <a:gd name="connsiteX6-35" fmla="*/ 4147127 w 6031345"/>
              <a:gd name="connsiteY6-36" fmla="*/ 0 h 3777673"/>
              <a:gd name="connsiteX7-37" fmla="*/ 4599709 w 6031345"/>
              <a:gd name="connsiteY7-38" fmla="*/ 157018 h 3777673"/>
              <a:gd name="connsiteX8-39" fmla="*/ 6031345 w 6031345"/>
              <a:gd name="connsiteY8-40" fmla="*/ 1006764 h 3777673"/>
              <a:gd name="connsiteX9-41" fmla="*/ 6031345 w 6031345"/>
              <a:gd name="connsiteY9-42" fmla="*/ 3740727 h 3777673"/>
              <a:gd name="connsiteX10-43" fmla="*/ 1126836 w 6031345"/>
              <a:gd name="connsiteY10-44" fmla="*/ 3777673 h 3777673"/>
              <a:gd name="connsiteX0-45" fmla="*/ 1157699 w 6062208"/>
              <a:gd name="connsiteY0-46" fmla="*/ 3777673 h 3777673"/>
              <a:gd name="connsiteX1-47" fmla="*/ 280245 w 6062208"/>
              <a:gd name="connsiteY1-48" fmla="*/ 3260437 h 3777673"/>
              <a:gd name="connsiteX2-49" fmla="*/ 30863 w 6062208"/>
              <a:gd name="connsiteY2-50" fmla="*/ 2817091 h 3777673"/>
              <a:gd name="connsiteX3-51" fmla="*/ 49336 w 6062208"/>
              <a:gd name="connsiteY3-52" fmla="*/ 2373746 h 3777673"/>
              <a:gd name="connsiteX4-53" fmla="*/ 381845 w 6062208"/>
              <a:gd name="connsiteY4-54" fmla="*/ 2078182 h 3777673"/>
              <a:gd name="connsiteX5-55" fmla="*/ 3910136 w 6062208"/>
              <a:gd name="connsiteY5-56" fmla="*/ 64655 h 3777673"/>
              <a:gd name="connsiteX6-57" fmla="*/ 4177990 w 6062208"/>
              <a:gd name="connsiteY6-58" fmla="*/ 0 h 3777673"/>
              <a:gd name="connsiteX7-59" fmla="*/ 4630572 w 6062208"/>
              <a:gd name="connsiteY7-60" fmla="*/ 157018 h 3777673"/>
              <a:gd name="connsiteX8-61" fmla="*/ 6062208 w 6062208"/>
              <a:gd name="connsiteY8-62" fmla="*/ 1006764 h 3777673"/>
              <a:gd name="connsiteX9-63" fmla="*/ 6062208 w 6062208"/>
              <a:gd name="connsiteY9-64" fmla="*/ 3740727 h 3777673"/>
              <a:gd name="connsiteX10-65" fmla="*/ 1157699 w 6062208"/>
              <a:gd name="connsiteY10-66" fmla="*/ 3777673 h 3777673"/>
              <a:gd name="connsiteX0-67" fmla="*/ 1135613 w 6040122"/>
              <a:gd name="connsiteY0-68" fmla="*/ 3777673 h 3777673"/>
              <a:gd name="connsiteX1-69" fmla="*/ 258159 w 6040122"/>
              <a:gd name="connsiteY1-70" fmla="*/ 3260437 h 3777673"/>
              <a:gd name="connsiteX2-71" fmla="*/ 8777 w 6040122"/>
              <a:gd name="connsiteY2-72" fmla="*/ 2817091 h 3777673"/>
              <a:gd name="connsiteX3-73" fmla="*/ 27250 w 6040122"/>
              <a:gd name="connsiteY3-74" fmla="*/ 2373746 h 3777673"/>
              <a:gd name="connsiteX4-75" fmla="*/ 359759 w 6040122"/>
              <a:gd name="connsiteY4-76" fmla="*/ 2078182 h 3777673"/>
              <a:gd name="connsiteX5-77" fmla="*/ 3888050 w 6040122"/>
              <a:gd name="connsiteY5-78" fmla="*/ 64655 h 3777673"/>
              <a:gd name="connsiteX6-79" fmla="*/ 4155904 w 6040122"/>
              <a:gd name="connsiteY6-80" fmla="*/ 0 h 3777673"/>
              <a:gd name="connsiteX7-81" fmla="*/ 4608486 w 6040122"/>
              <a:gd name="connsiteY7-82" fmla="*/ 157018 h 3777673"/>
              <a:gd name="connsiteX8-83" fmla="*/ 6040122 w 6040122"/>
              <a:gd name="connsiteY8-84" fmla="*/ 1006764 h 3777673"/>
              <a:gd name="connsiteX9-85" fmla="*/ 6040122 w 6040122"/>
              <a:gd name="connsiteY9-86" fmla="*/ 3740727 h 3777673"/>
              <a:gd name="connsiteX10-87" fmla="*/ 1135613 w 6040122"/>
              <a:gd name="connsiteY10-88" fmla="*/ 3777673 h 3777673"/>
              <a:gd name="connsiteX0-89" fmla="*/ 1135613 w 6040122"/>
              <a:gd name="connsiteY0-90" fmla="*/ 3777673 h 3777673"/>
              <a:gd name="connsiteX1-91" fmla="*/ 258159 w 6040122"/>
              <a:gd name="connsiteY1-92" fmla="*/ 3260437 h 3777673"/>
              <a:gd name="connsiteX2-93" fmla="*/ 8777 w 6040122"/>
              <a:gd name="connsiteY2-94" fmla="*/ 2817091 h 3777673"/>
              <a:gd name="connsiteX3-95" fmla="*/ 27250 w 6040122"/>
              <a:gd name="connsiteY3-96" fmla="*/ 2373746 h 3777673"/>
              <a:gd name="connsiteX4-97" fmla="*/ 359759 w 6040122"/>
              <a:gd name="connsiteY4-98" fmla="*/ 2078182 h 3777673"/>
              <a:gd name="connsiteX5-99" fmla="*/ 3888050 w 6040122"/>
              <a:gd name="connsiteY5-100" fmla="*/ 64655 h 3777673"/>
              <a:gd name="connsiteX6-101" fmla="*/ 4155904 w 6040122"/>
              <a:gd name="connsiteY6-102" fmla="*/ 0 h 3777673"/>
              <a:gd name="connsiteX7-103" fmla="*/ 4608486 w 6040122"/>
              <a:gd name="connsiteY7-104" fmla="*/ 157018 h 3777673"/>
              <a:gd name="connsiteX8-105" fmla="*/ 6040122 w 6040122"/>
              <a:gd name="connsiteY8-106" fmla="*/ 1006764 h 3777673"/>
              <a:gd name="connsiteX9-107" fmla="*/ 6040122 w 6040122"/>
              <a:gd name="connsiteY9-108" fmla="*/ 3740727 h 3777673"/>
              <a:gd name="connsiteX10-109" fmla="*/ 1135613 w 6040122"/>
              <a:gd name="connsiteY10-110" fmla="*/ 3777673 h 3777673"/>
              <a:gd name="connsiteX0-111" fmla="*/ 1144247 w 6048756"/>
              <a:gd name="connsiteY0-112" fmla="*/ 3777673 h 3777673"/>
              <a:gd name="connsiteX1-113" fmla="*/ 266793 w 6048756"/>
              <a:gd name="connsiteY1-114" fmla="*/ 3260437 h 3777673"/>
              <a:gd name="connsiteX2-115" fmla="*/ 17411 w 6048756"/>
              <a:gd name="connsiteY2-116" fmla="*/ 2817091 h 3777673"/>
              <a:gd name="connsiteX3-117" fmla="*/ 35884 w 6048756"/>
              <a:gd name="connsiteY3-118" fmla="*/ 2373746 h 3777673"/>
              <a:gd name="connsiteX4-119" fmla="*/ 368393 w 6048756"/>
              <a:gd name="connsiteY4-120" fmla="*/ 2078182 h 3777673"/>
              <a:gd name="connsiteX5-121" fmla="*/ 3896684 w 6048756"/>
              <a:gd name="connsiteY5-122" fmla="*/ 64655 h 3777673"/>
              <a:gd name="connsiteX6-123" fmla="*/ 4164538 w 6048756"/>
              <a:gd name="connsiteY6-124" fmla="*/ 0 h 3777673"/>
              <a:gd name="connsiteX7-125" fmla="*/ 4617120 w 6048756"/>
              <a:gd name="connsiteY7-126" fmla="*/ 157018 h 3777673"/>
              <a:gd name="connsiteX8-127" fmla="*/ 6048756 w 6048756"/>
              <a:gd name="connsiteY8-128" fmla="*/ 1006764 h 3777673"/>
              <a:gd name="connsiteX9-129" fmla="*/ 6048756 w 6048756"/>
              <a:gd name="connsiteY9-130" fmla="*/ 3740727 h 3777673"/>
              <a:gd name="connsiteX10-131" fmla="*/ 1144247 w 6048756"/>
              <a:gd name="connsiteY10-132" fmla="*/ 3777673 h 3777673"/>
              <a:gd name="connsiteX0-133" fmla="*/ 1144247 w 6048756"/>
              <a:gd name="connsiteY0-134" fmla="*/ 3777673 h 3777673"/>
              <a:gd name="connsiteX1-135" fmla="*/ 266793 w 6048756"/>
              <a:gd name="connsiteY1-136" fmla="*/ 3260437 h 3777673"/>
              <a:gd name="connsiteX2-137" fmla="*/ 17411 w 6048756"/>
              <a:gd name="connsiteY2-138" fmla="*/ 2817091 h 3777673"/>
              <a:gd name="connsiteX3-139" fmla="*/ 35884 w 6048756"/>
              <a:gd name="connsiteY3-140" fmla="*/ 2373746 h 3777673"/>
              <a:gd name="connsiteX4-141" fmla="*/ 368393 w 6048756"/>
              <a:gd name="connsiteY4-142" fmla="*/ 2078182 h 3777673"/>
              <a:gd name="connsiteX5-143" fmla="*/ 3896684 w 6048756"/>
              <a:gd name="connsiteY5-144" fmla="*/ 64655 h 3777673"/>
              <a:gd name="connsiteX6-145" fmla="*/ 4164538 w 6048756"/>
              <a:gd name="connsiteY6-146" fmla="*/ 0 h 3777673"/>
              <a:gd name="connsiteX7-147" fmla="*/ 4617120 w 6048756"/>
              <a:gd name="connsiteY7-148" fmla="*/ 157018 h 3777673"/>
              <a:gd name="connsiteX8-149" fmla="*/ 6048756 w 6048756"/>
              <a:gd name="connsiteY8-150" fmla="*/ 1006764 h 3777673"/>
              <a:gd name="connsiteX9-151" fmla="*/ 6048756 w 6048756"/>
              <a:gd name="connsiteY9-152" fmla="*/ 3740727 h 3777673"/>
              <a:gd name="connsiteX10-153" fmla="*/ 1144247 w 6048756"/>
              <a:gd name="connsiteY10-154" fmla="*/ 3777673 h 3777673"/>
              <a:gd name="connsiteX0-155" fmla="*/ 1144247 w 6048756"/>
              <a:gd name="connsiteY0-156" fmla="*/ 3777673 h 3777673"/>
              <a:gd name="connsiteX1-157" fmla="*/ 266793 w 6048756"/>
              <a:gd name="connsiteY1-158" fmla="*/ 3260437 h 3777673"/>
              <a:gd name="connsiteX2-159" fmla="*/ 17411 w 6048756"/>
              <a:gd name="connsiteY2-160" fmla="*/ 2817091 h 3777673"/>
              <a:gd name="connsiteX3-161" fmla="*/ 35884 w 6048756"/>
              <a:gd name="connsiteY3-162" fmla="*/ 2373746 h 3777673"/>
              <a:gd name="connsiteX4-163" fmla="*/ 368393 w 6048756"/>
              <a:gd name="connsiteY4-164" fmla="*/ 2078182 h 3777673"/>
              <a:gd name="connsiteX5-165" fmla="*/ 3896684 w 6048756"/>
              <a:gd name="connsiteY5-166" fmla="*/ 64655 h 3777673"/>
              <a:gd name="connsiteX6-167" fmla="*/ 4164538 w 6048756"/>
              <a:gd name="connsiteY6-168" fmla="*/ 0 h 3777673"/>
              <a:gd name="connsiteX7-169" fmla="*/ 4617120 w 6048756"/>
              <a:gd name="connsiteY7-170" fmla="*/ 157018 h 3777673"/>
              <a:gd name="connsiteX8-171" fmla="*/ 6048756 w 6048756"/>
              <a:gd name="connsiteY8-172" fmla="*/ 1006764 h 3777673"/>
              <a:gd name="connsiteX9-173" fmla="*/ 6048756 w 6048756"/>
              <a:gd name="connsiteY9-174" fmla="*/ 3740727 h 3777673"/>
              <a:gd name="connsiteX10-175" fmla="*/ 1144247 w 6048756"/>
              <a:gd name="connsiteY10-176" fmla="*/ 3777673 h 3777673"/>
              <a:gd name="connsiteX0-177" fmla="*/ 1144247 w 6048756"/>
              <a:gd name="connsiteY0-178" fmla="*/ 3778446 h 3778446"/>
              <a:gd name="connsiteX1-179" fmla="*/ 266793 w 6048756"/>
              <a:gd name="connsiteY1-180" fmla="*/ 3261210 h 3778446"/>
              <a:gd name="connsiteX2-181" fmla="*/ 17411 w 6048756"/>
              <a:gd name="connsiteY2-182" fmla="*/ 2817864 h 3778446"/>
              <a:gd name="connsiteX3-183" fmla="*/ 35884 w 6048756"/>
              <a:gd name="connsiteY3-184" fmla="*/ 2374519 h 3778446"/>
              <a:gd name="connsiteX4-185" fmla="*/ 368393 w 6048756"/>
              <a:gd name="connsiteY4-186" fmla="*/ 2078955 h 3778446"/>
              <a:gd name="connsiteX5-187" fmla="*/ 3896684 w 6048756"/>
              <a:gd name="connsiteY5-188" fmla="*/ 65428 h 3778446"/>
              <a:gd name="connsiteX6-189" fmla="*/ 4164538 w 6048756"/>
              <a:gd name="connsiteY6-190" fmla="*/ 773 h 3778446"/>
              <a:gd name="connsiteX7-191" fmla="*/ 4617120 w 6048756"/>
              <a:gd name="connsiteY7-192" fmla="*/ 157791 h 3778446"/>
              <a:gd name="connsiteX8-193" fmla="*/ 6048756 w 6048756"/>
              <a:gd name="connsiteY8-194" fmla="*/ 1007537 h 3778446"/>
              <a:gd name="connsiteX9-195" fmla="*/ 6048756 w 6048756"/>
              <a:gd name="connsiteY9-196" fmla="*/ 3741500 h 3778446"/>
              <a:gd name="connsiteX10-197" fmla="*/ 1144247 w 6048756"/>
              <a:gd name="connsiteY10-198" fmla="*/ 3778446 h 3778446"/>
              <a:gd name="connsiteX0-199" fmla="*/ 1144247 w 6048756"/>
              <a:gd name="connsiteY0-200" fmla="*/ 3778446 h 3778446"/>
              <a:gd name="connsiteX1-201" fmla="*/ 266793 w 6048756"/>
              <a:gd name="connsiteY1-202" fmla="*/ 3261210 h 3778446"/>
              <a:gd name="connsiteX2-203" fmla="*/ 17411 w 6048756"/>
              <a:gd name="connsiteY2-204" fmla="*/ 2817864 h 3778446"/>
              <a:gd name="connsiteX3-205" fmla="*/ 35884 w 6048756"/>
              <a:gd name="connsiteY3-206" fmla="*/ 2374519 h 3778446"/>
              <a:gd name="connsiteX4-207" fmla="*/ 368393 w 6048756"/>
              <a:gd name="connsiteY4-208" fmla="*/ 2078955 h 3778446"/>
              <a:gd name="connsiteX5-209" fmla="*/ 3896684 w 6048756"/>
              <a:gd name="connsiteY5-210" fmla="*/ 65428 h 3778446"/>
              <a:gd name="connsiteX6-211" fmla="*/ 4164538 w 6048756"/>
              <a:gd name="connsiteY6-212" fmla="*/ 773 h 3778446"/>
              <a:gd name="connsiteX7-213" fmla="*/ 4617120 w 6048756"/>
              <a:gd name="connsiteY7-214" fmla="*/ 157791 h 3778446"/>
              <a:gd name="connsiteX8-215" fmla="*/ 6048756 w 6048756"/>
              <a:gd name="connsiteY8-216" fmla="*/ 1007537 h 3778446"/>
              <a:gd name="connsiteX9-217" fmla="*/ 6048756 w 6048756"/>
              <a:gd name="connsiteY9-218" fmla="*/ 3741500 h 3778446"/>
              <a:gd name="connsiteX10-219" fmla="*/ 1144247 w 6048756"/>
              <a:gd name="connsiteY10-220" fmla="*/ 3778446 h 3778446"/>
              <a:gd name="connsiteX0-221" fmla="*/ 1144247 w 6048756"/>
              <a:gd name="connsiteY0-222" fmla="*/ 3778446 h 3778446"/>
              <a:gd name="connsiteX1-223" fmla="*/ 266793 w 6048756"/>
              <a:gd name="connsiteY1-224" fmla="*/ 3261210 h 3778446"/>
              <a:gd name="connsiteX2-225" fmla="*/ 17411 w 6048756"/>
              <a:gd name="connsiteY2-226" fmla="*/ 2817864 h 3778446"/>
              <a:gd name="connsiteX3-227" fmla="*/ 35884 w 6048756"/>
              <a:gd name="connsiteY3-228" fmla="*/ 2374519 h 3778446"/>
              <a:gd name="connsiteX4-229" fmla="*/ 368393 w 6048756"/>
              <a:gd name="connsiteY4-230" fmla="*/ 2078955 h 3778446"/>
              <a:gd name="connsiteX5-231" fmla="*/ 3896684 w 6048756"/>
              <a:gd name="connsiteY5-232" fmla="*/ 65428 h 3778446"/>
              <a:gd name="connsiteX6-233" fmla="*/ 4164538 w 6048756"/>
              <a:gd name="connsiteY6-234" fmla="*/ 773 h 3778446"/>
              <a:gd name="connsiteX7-235" fmla="*/ 4617120 w 6048756"/>
              <a:gd name="connsiteY7-236" fmla="*/ 157791 h 3778446"/>
              <a:gd name="connsiteX8-237" fmla="*/ 6048756 w 6048756"/>
              <a:gd name="connsiteY8-238" fmla="*/ 1007537 h 3778446"/>
              <a:gd name="connsiteX9-239" fmla="*/ 6048756 w 6048756"/>
              <a:gd name="connsiteY9-240" fmla="*/ 3741500 h 3778446"/>
              <a:gd name="connsiteX10-241" fmla="*/ 1144247 w 6048756"/>
              <a:gd name="connsiteY10-242" fmla="*/ 3778446 h 3778446"/>
              <a:gd name="connsiteX0-243" fmla="*/ 1144247 w 6048756"/>
              <a:gd name="connsiteY0-244" fmla="*/ 3800217 h 3800217"/>
              <a:gd name="connsiteX1-245" fmla="*/ 266793 w 6048756"/>
              <a:gd name="connsiteY1-246" fmla="*/ 3282981 h 3800217"/>
              <a:gd name="connsiteX2-247" fmla="*/ 17411 w 6048756"/>
              <a:gd name="connsiteY2-248" fmla="*/ 2839635 h 3800217"/>
              <a:gd name="connsiteX3-249" fmla="*/ 35884 w 6048756"/>
              <a:gd name="connsiteY3-250" fmla="*/ 2396290 h 3800217"/>
              <a:gd name="connsiteX4-251" fmla="*/ 368393 w 6048756"/>
              <a:gd name="connsiteY4-252" fmla="*/ 2100726 h 3800217"/>
              <a:gd name="connsiteX5-253" fmla="*/ 3896684 w 6048756"/>
              <a:gd name="connsiteY5-254" fmla="*/ 87199 h 3800217"/>
              <a:gd name="connsiteX6-255" fmla="*/ 4215338 w 6048756"/>
              <a:gd name="connsiteY6-256" fmla="*/ 319 h 3800217"/>
              <a:gd name="connsiteX7-257" fmla="*/ 4617120 w 6048756"/>
              <a:gd name="connsiteY7-258" fmla="*/ 179562 h 3800217"/>
              <a:gd name="connsiteX8-259" fmla="*/ 6048756 w 6048756"/>
              <a:gd name="connsiteY8-260" fmla="*/ 1029308 h 3800217"/>
              <a:gd name="connsiteX9-261" fmla="*/ 6048756 w 6048756"/>
              <a:gd name="connsiteY9-262" fmla="*/ 3763271 h 3800217"/>
              <a:gd name="connsiteX10-263" fmla="*/ 1144247 w 6048756"/>
              <a:gd name="connsiteY10-264" fmla="*/ 3800217 h 3800217"/>
              <a:gd name="connsiteX0-265" fmla="*/ 1144247 w 6048756"/>
              <a:gd name="connsiteY0-266" fmla="*/ 3800217 h 3800217"/>
              <a:gd name="connsiteX1-267" fmla="*/ 266793 w 6048756"/>
              <a:gd name="connsiteY1-268" fmla="*/ 3282981 h 3800217"/>
              <a:gd name="connsiteX2-269" fmla="*/ 17411 w 6048756"/>
              <a:gd name="connsiteY2-270" fmla="*/ 2839635 h 3800217"/>
              <a:gd name="connsiteX3-271" fmla="*/ 35884 w 6048756"/>
              <a:gd name="connsiteY3-272" fmla="*/ 2396290 h 3800217"/>
              <a:gd name="connsiteX4-273" fmla="*/ 368393 w 6048756"/>
              <a:gd name="connsiteY4-274" fmla="*/ 2100726 h 3800217"/>
              <a:gd name="connsiteX5-275" fmla="*/ 3896684 w 6048756"/>
              <a:gd name="connsiteY5-276" fmla="*/ 87199 h 3800217"/>
              <a:gd name="connsiteX6-277" fmla="*/ 4215338 w 6048756"/>
              <a:gd name="connsiteY6-278" fmla="*/ 319 h 3800217"/>
              <a:gd name="connsiteX7-279" fmla="*/ 4617120 w 6048756"/>
              <a:gd name="connsiteY7-280" fmla="*/ 179562 h 3800217"/>
              <a:gd name="connsiteX8-281" fmla="*/ 6048756 w 6048756"/>
              <a:gd name="connsiteY8-282" fmla="*/ 1029308 h 3800217"/>
              <a:gd name="connsiteX9-283" fmla="*/ 6048756 w 6048756"/>
              <a:gd name="connsiteY9-284" fmla="*/ 3763271 h 3800217"/>
              <a:gd name="connsiteX10-285" fmla="*/ 1144247 w 6048756"/>
              <a:gd name="connsiteY10-286" fmla="*/ 3800217 h 3800217"/>
              <a:gd name="connsiteX0-287" fmla="*/ 1144247 w 6048756"/>
              <a:gd name="connsiteY0-288" fmla="*/ 3800217 h 3800217"/>
              <a:gd name="connsiteX1-289" fmla="*/ 266793 w 6048756"/>
              <a:gd name="connsiteY1-290" fmla="*/ 3282981 h 3800217"/>
              <a:gd name="connsiteX2-291" fmla="*/ 17411 w 6048756"/>
              <a:gd name="connsiteY2-292" fmla="*/ 2839635 h 3800217"/>
              <a:gd name="connsiteX3-293" fmla="*/ 35884 w 6048756"/>
              <a:gd name="connsiteY3-294" fmla="*/ 2396290 h 3800217"/>
              <a:gd name="connsiteX4-295" fmla="*/ 368393 w 6048756"/>
              <a:gd name="connsiteY4-296" fmla="*/ 2100726 h 3800217"/>
              <a:gd name="connsiteX5-297" fmla="*/ 3896684 w 6048756"/>
              <a:gd name="connsiteY5-298" fmla="*/ 87199 h 3800217"/>
              <a:gd name="connsiteX6-299" fmla="*/ 4215338 w 6048756"/>
              <a:gd name="connsiteY6-300" fmla="*/ 319 h 3800217"/>
              <a:gd name="connsiteX7-301" fmla="*/ 4617120 w 6048756"/>
              <a:gd name="connsiteY7-302" fmla="*/ 179562 h 3800217"/>
              <a:gd name="connsiteX8-303" fmla="*/ 6048756 w 6048756"/>
              <a:gd name="connsiteY8-304" fmla="*/ 1029308 h 3800217"/>
              <a:gd name="connsiteX9-305" fmla="*/ 6048756 w 6048756"/>
              <a:gd name="connsiteY9-306" fmla="*/ 3763271 h 3800217"/>
              <a:gd name="connsiteX10-307" fmla="*/ 1144247 w 6048756"/>
              <a:gd name="connsiteY10-308" fmla="*/ 3800217 h 3800217"/>
              <a:gd name="connsiteX0-309" fmla="*/ 1144247 w 6048756"/>
              <a:gd name="connsiteY0-310" fmla="*/ 3800217 h 3800217"/>
              <a:gd name="connsiteX1-311" fmla="*/ 266793 w 6048756"/>
              <a:gd name="connsiteY1-312" fmla="*/ 3282981 h 3800217"/>
              <a:gd name="connsiteX2-313" fmla="*/ 17411 w 6048756"/>
              <a:gd name="connsiteY2-314" fmla="*/ 2839635 h 3800217"/>
              <a:gd name="connsiteX3-315" fmla="*/ 35884 w 6048756"/>
              <a:gd name="connsiteY3-316" fmla="*/ 2396290 h 3800217"/>
              <a:gd name="connsiteX4-317" fmla="*/ 368393 w 6048756"/>
              <a:gd name="connsiteY4-318" fmla="*/ 2100726 h 3800217"/>
              <a:gd name="connsiteX5-319" fmla="*/ 3896684 w 6048756"/>
              <a:gd name="connsiteY5-320" fmla="*/ 87199 h 3800217"/>
              <a:gd name="connsiteX6-321" fmla="*/ 4215338 w 6048756"/>
              <a:gd name="connsiteY6-322" fmla="*/ 319 h 3800217"/>
              <a:gd name="connsiteX7-323" fmla="*/ 4617120 w 6048756"/>
              <a:gd name="connsiteY7-324" fmla="*/ 179562 h 3800217"/>
              <a:gd name="connsiteX8-325" fmla="*/ 6048756 w 6048756"/>
              <a:gd name="connsiteY8-326" fmla="*/ 1029308 h 3800217"/>
              <a:gd name="connsiteX9-327" fmla="*/ 6048756 w 6048756"/>
              <a:gd name="connsiteY9-328" fmla="*/ 3763271 h 3800217"/>
              <a:gd name="connsiteX10-329" fmla="*/ 1144247 w 6048756"/>
              <a:gd name="connsiteY10-330" fmla="*/ 3800217 h 3800217"/>
              <a:gd name="connsiteX0-331" fmla="*/ 1137388 w 6041897"/>
              <a:gd name="connsiteY0-332" fmla="*/ 3800217 h 3800217"/>
              <a:gd name="connsiteX1-333" fmla="*/ 259934 w 6041897"/>
              <a:gd name="connsiteY1-334" fmla="*/ 3282981 h 3800217"/>
              <a:gd name="connsiteX2-335" fmla="*/ 10552 w 6041897"/>
              <a:gd name="connsiteY2-336" fmla="*/ 2839635 h 3800217"/>
              <a:gd name="connsiteX3-337" fmla="*/ 52838 w 6041897"/>
              <a:gd name="connsiteY3-338" fmla="*/ 2415340 h 3800217"/>
              <a:gd name="connsiteX4-339" fmla="*/ 361534 w 6041897"/>
              <a:gd name="connsiteY4-340" fmla="*/ 2100726 h 3800217"/>
              <a:gd name="connsiteX5-341" fmla="*/ 3889825 w 6041897"/>
              <a:gd name="connsiteY5-342" fmla="*/ 87199 h 3800217"/>
              <a:gd name="connsiteX6-343" fmla="*/ 4208479 w 6041897"/>
              <a:gd name="connsiteY6-344" fmla="*/ 319 h 3800217"/>
              <a:gd name="connsiteX7-345" fmla="*/ 4610261 w 6041897"/>
              <a:gd name="connsiteY7-346" fmla="*/ 179562 h 3800217"/>
              <a:gd name="connsiteX8-347" fmla="*/ 6041897 w 6041897"/>
              <a:gd name="connsiteY8-348" fmla="*/ 1029308 h 3800217"/>
              <a:gd name="connsiteX9-349" fmla="*/ 6041897 w 6041897"/>
              <a:gd name="connsiteY9-350" fmla="*/ 3763271 h 3800217"/>
              <a:gd name="connsiteX10-351" fmla="*/ 1137388 w 6041897"/>
              <a:gd name="connsiteY10-352" fmla="*/ 3800217 h 3800217"/>
              <a:gd name="connsiteX0-353" fmla="*/ 1061188 w 6041897"/>
              <a:gd name="connsiteY0-354" fmla="*/ 3785930 h 3785930"/>
              <a:gd name="connsiteX1-355" fmla="*/ 259934 w 6041897"/>
              <a:gd name="connsiteY1-356" fmla="*/ 3282981 h 3785930"/>
              <a:gd name="connsiteX2-357" fmla="*/ 10552 w 6041897"/>
              <a:gd name="connsiteY2-358" fmla="*/ 2839635 h 3785930"/>
              <a:gd name="connsiteX3-359" fmla="*/ 52838 w 6041897"/>
              <a:gd name="connsiteY3-360" fmla="*/ 2415340 h 3785930"/>
              <a:gd name="connsiteX4-361" fmla="*/ 361534 w 6041897"/>
              <a:gd name="connsiteY4-362" fmla="*/ 2100726 h 3785930"/>
              <a:gd name="connsiteX5-363" fmla="*/ 3889825 w 6041897"/>
              <a:gd name="connsiteY5-364" fmla="*/ 87199 h 3785930"/>
              <a:gd name="connsiteX6-365" fmla="*/ 4208479 w 6041897"/>
              <a:gd name="connsiteY6-366" fmla="*/ 319 h 3785930"/>
              <a:gd name="connsiteX7-367" fmla="*/ 4610261 w 6041897"/>
              <a:gd name="connsiteY7-368" fmla="*/ 179562 h 3785930"/>
              <a:gd name="connsiteX8-369" fmla="*/ 6041897 w 6041897"/>
              <a:gd name="connsiteY8-370" fmla="*/ 1029308 h 3785930"/>
              <a:gd name="connsiteX9-371" fmla="*/ 6041897 w 6041897"/>
              <a:gd name="connsiteY9-372" fmla="*/ 3763271 h 3785930"/>
              <a:gd name="connsiteX10-373" fmla="*/ 1061188 w 6041897"/>
              <a:gd name="connsiteY10-374" fmla="*/ 3785930 h 3785930"/>
              <a:gd name="connsiteX0-375" fmla="*/ 1061188 w 6041897"/>
              <a:gd name="connsiteY0-376" fmla="*/ 3786035 h 3786035"/>
              <a:gd name="connsiteX1-377" fmla="*/ 259934 w 6041897"/>
              <a:gd name="connsiteY1-378" fmla="*/ 3283086 h 3786035"/>
              <a:gd name="connsiteX2-379" fmla="*/ 10552 w 6041897"/>
              <a:gd name="connsiteY2-380" fmla="*/ 2839740 h 3786035"/>
              <a:gd name="connsiteX3-381" fmla="*/ 52838 w 6041897"/>
              <a:gd name="connsiteY3-382" fmla="*/ 2415445 h 3786035"/>
              <a:gd name="connsiteX4-383" fmla="*/ 361534 w 6041897"/>
              <a:gd name="connsiteY4-384" fmla="*/ 2100831 h 3786035"/>
              <a:gd name="connsiteX5-385" fmla="*/ 3889825 w 6041897"/>
              <a:gd name="connsiteY5-386" fmla="*/ 87304 h 3786035"/>
              <a:gd name="connsiteX6-387" fmla="*/ 4208479 w 6041897"/>
              <a:gd name="connsiteY6-388" fmla="*/ 424 h 3786035"/>
              <a:gd name="connsiteX7-389" fmla="*/ 4610261 w 6041897"/>
              <a:gd name="connsiteY7-390" fmla="*/ 179667 h 3786035"/>
              <a:gd name="connsiteX8-391" fmla="*/ 6041897 w 6041897"/>
              <a:gd name="connsiteY8-392" fmla="*/ 1029413 h 3786035"/>
              <a:gd name="connsiteX9-393" fmla="*/ 6041897 w 6041897"/>
              <a:gd name="connsiteY9-394" fmla="*/ 3763376 h 3786035"/>
              <a:gd name="connsiteX10-395" fmla="*/ 1061188 w 6041897"/>
              <a:gd name="connsiteY10-396" fmla="*/ 3786035 h 3786035"/>
              <a:gd name="connsiteX0-397" fmla="*/ 1061188 w 6041897"/>
              <a:gd name="connsiteY0-398" fmla="*/ 3786035 h 3786035"/>
              <a:gd name="connsiteX1-399" fmla="*/ 259934 w 6041897"/>
              <a:gd name="connsiteY1-400" fmla="*/ 3283086 h 3786035"/>
              <a:gd name="connsiteX2-401" fmla="*/ 10552 w 6041897"/>
              <a:gd name="connsiteY2-402" fmla="*/ 2839740 h 3786035"/>
              <a:gd name="connsiteX3-403" fmla="*/ 52838 w 6041897"/>
              <a:gd name="connsiteY3-404" fmla="*/ 2415445 h 3786035"/>
              <a:gd name="connsiteX4-405" fmla="*/ 361534 w 6041897"/>
              <a:gd name="connsiteY4-406" fmla="*/ 2100831 h 3786035"/>
              <a:gd name="connsiteX5-407" fmla="*/ 3694562 w 6041897"/>
              <a:gd name="connsiteY5-408" fmla="*/ 201604 h 3786035"/>
              <a:gd name="connsiteX6-409" fmla="*/ 4208479 w 6041897"/>
              <a:gd name="connsiteY6-410" fmla="*/ 424 h 3786035"/>
              <a:gd name="connsiteX7-411" fmla="*/ 4610261 w 6041897"/>
              <a:gd name="connsiteY7-412" fmla="*/ 179667 h 3786035"/>
              <a:gd name="connsiteX8-413" fmla="*/ 6041897 w 6041897"/>
              <a:gd name="connsiteY8-414" fmla="*/ 1029413 h 3786035"/>
              <a:gd name="connsiteX9-415" fmla="*/ 6041897 w 6041897"/>
              <a:gd name="connsiteY9-416" fmla="*/ 3763376 h 3786035"/>
              <a:gd name="connsiteX10-417" fmla="*/ 1061188 w 6041897"/>
              <a:gd name="connsiteY10-418" fmla="*/ 3786035 h 3786035"/>
              <a:gd name="connsiteX0-419" fmla="*/ 1061188 w 6041897"/>
              <a:gd name="connsiteY0-420" fmla="*/ 3776550 h 3776550"/>
              <a:gd name="connsiteX1-421" fmla="*/ 259934 w 6041897"/>
              <a:gd name="connsiteY1-422" fmla="*/ 3273601 h 3776550"/>
              <a:gd name="connsiteX2-423" fmla="*/ 10552 w 6041897"/>
              <a:gd name="connsiteY2-424" fmla="*/ 2830255 h 3776550"/>
              <a:gd name="connsiteX3-425" fmla="*/ 52838 w 6041897"/>
              <a:gd name="connsiteY3-426" fmla="*/ 2405960 h 3776550"/>
              <a:gd name="connsiteX4-427" fmla="*/ 361534 w 6041897"/>
              <a:gd name="connsiteY4-428" fmla="*/ 2091346 h 3776550"/>
              <a:gd name="connsiteX5-429" fmla="*/ 3694562 w 6041897"/>
              <a:gd name="connsiteY5-430" fmla="*/ 192119 h 3776550"/>
              <a:gd name="connsiteX6-431" fmla="*/ 4170379 w 6041897"/>
              <a:gd name="connsiteY6-432" fmla="*/ 464 h 3776550"/>
              <a:gd name="connsiteX7-433" fmla="*/ 4610261 w 6041897"/>
              <a:gd name="connsiteY7-434" fmla="*/ 170182 h 3776550"/>
              <a:gd name="connsiteX8-435" fmla="*/ 6041897 w 6041897"/>
              <a:gd name="connsiteY8-436" fmla="*/ 1019928 h 3776550"/>
              <a:gd name="connsiteX9-437" fmla="*/ 6041897 w 6041897"/>
              <a:gd name="connsiteY9-438" fmla="*/ 3753891 h 3776550"/>
              <a:gd name="connsiteX10-439" fmla="*/ 1061188 w 6041897"/>
              <a:gd name="connsiteY10-440" fmla="*/ 3776550 h 3776550"/>
              <a:gd name="connsiteX0-441" fmla="*/ 1061188 w 6041897"/>
              <a:gd name="connsiteY0-442" fmla="*/ 3796861 h 3796861"/>
              <a:gd name="connsiteX1-443" fmla="*/ 259934 w 6041897"/>
              <a:gd name="connsiteY1-444" fmla="*/ 3293912 h 3796861"/>
              <a:gd name="connsiteX2-445" fmla="*/ 10552 w 6041897"/>
              <a:gd name="connsiteY2-446" fmla="*/ 2850566 h 3796861"/>
              <a:gd name="connsiteX3-447" fmla="*/ 52838 w 6041897"/>
              <a:gd name="connsiteY3-448" fmla="*/ 2426271 h 3796861"/>
              <a:gd name="connsiteX4-449" fmla="*/ 361534 w 6041897"/>
              <a:gd name="connsiteY4-450" fmla="*/ 2111657 h 3796861"/>
              <a:gd name="connsiteX5-451" fmla="*/ 3694562 w 6041897"/>
              <a:gd name="connsiteY5-452" fmla="*/ 212430 h 3796861"/>
              <a:gd name="connsiteX6-453" fmla="*/ 4170379 w 6041897"/>
              <a:gd name="connsiteY6-454" fmla="*/ 20775 h 3796861"/>
              <a:gd name="connsiteX7-455" fmla="*/ 4610261 w 6041897"/>
              <a:gd name="connsiteY7-456" fmla="*/ 190493 h 3796861"/>
              <a:gd name="connsiteX8-457" fmla="*/ 6041897 w 6041897"/>
              <a:gd name="connsiteY8-458" fmla="*/ 1040239 h 3796861"/>
              <a:gd name="connsiteX9-459" fmla="*/ 6041897 w 6041897"/>
              <a:gd name="connsiteY9-460" fmla="*/ 3774202 h 3796861"/>
              <a:gd name="connsiteX10-461" fmla="*/ 1061188 w 6041897"/>
              <a:gd name="connsiteY10-462" fmla="*/ 3796861 h 3796861"/>
              <a:gd name="connsiteX0-463" fmla="*/ 1061188 w 6041897"/>
              <a:gd name="connsiteY0-464" fmla="*/ 3791751 h 3791751"/>
              <a:gd name="connsiteX1-465" fmla="*/ 259934 w 6041897"/>
              <a:gd name="connsiteY1-466" fmla="*/ 3288802 h 3791751"/>
              <a:gd name="connsiteX2-467" fmla="*/ 10552 w 6041897"/>
              <a:gd name="connsiteY2-468" fmla="*/ 2845456 h 3791751"/>
              <a:gd name="connsiteX3-469" fmla="*/ 52838 w 6041897"/>
              <a:gd name="connsiteY3-470" fmla="*/ 2421161 h 3791751"/>
              <a:gd name="connsiteX4-471" fmla="*/ 361534 w 6041897"/>
              <a:gd name="connsiteY4-472" fmla="*/ 2106547 h 3791751"/>
              <a:gd name="connsiteX5-473" fmla="*/ 3694562 w 6041897"/>
              <a:gd name="connsiteY5-474" fmla="*/ 207320 h 3791751"/>
              <a:gd name="connsiteX6-475" fmla="*/ 4170379 w 6041897"/>
              <a:gd name="connsiteY6-476" fmla="*/ 15665 h 3791751"/>
              <a:gd name="connsiteX7-477" fmla="*/ 4610261 w 6041897"/>
              <a:gd name="connsiteY7-478" fmla="*/ 185383 h 3791751"/>
              <a:gd name="connsiteX8-479" fmla="*/ 6041897 w 6041897"/>
              <a:gd name="connsiteY8-480" fmla="*/ 1035129 h 3791751"/>
              <a:gd name="connsiteX9-481" fmla="*/ 6041897 w 6041897"/>
              <a:gd name="connsiteY9-482" fmla="*/ 3769092 h 3791751"/>
              <a:gd name="connsiteX10-483" fmla="*/ 1061188 w 6041897"/>
              <a:gd name="connsiteY10-484" fmla="*/ 3791751 h 3791751"/>
              <a:gd name="connsiteX0-485" fmla="*/ 1061188 w 6041897"/>
              <a:gd name="connsiteY0-486" fmla="*/ 3791751 h 3791751"/>
              <a:gd name="connsiteX1-487" fmla="*/ 259934 w 6041897"/>
              <a:gd name="connsiteY1-488" fmla="*/ 3288802 h 3791751"/>
              <a:gd name="connsiteX2-489" fmla="*/ 10552 w 6041897"/>
              <a:gd name="connsiteY2-490" fmla="*/ 2845456 h 3791751"/>
              <a:gd name="connsiteX3-491" fmla="*/ 52838 w 6041897"/>
              <a:gd name="connsiteY3-492" fmla="*/ 2421161 h 3791751"/>
              <a:gd name="connsiteX4-493" fmla="*/ 361534 w 6041897"/>
              <a:gd name="connsiteY4-494" fmla="*/ 2106547 h 3791751"/>
              <a:gd name="connsiteX5-495" fmla="*/ 3694562 w 6041897"/>
              <a:gd name="connsiteY5-496" fmla="*/ 207320 h 3791751"/>
              <a:gd name="connsiteX6-497" fmla="*/ 4170379 w 6041897"/>
              <a:gd name="connsiteY6-498" fmla="*/ 15665 h 3791751"/>
              <a:gd name="connsiteX7-499" fmla="*/ 4610261 w 6041897"/>
              <a:gd name="connsiteY7-500" fmla="*/ 185383 h 3791751"/>
              <a:gd name="connsiteX8-501" fmla="*/ 6041897 w 6041897"/>
              <a:gd name="connsiteY8-502" fmla="*/ 1035129 h 3791751"/>
              <a:gd name="connsiteX9-503" fmla="*/ 6041897 w 6041897"/>
              <a:gd name="connsiteY9-504" fmla="*/ 3769092 h 3791751"/>
              <a:gd name="connsiteX10-505" fmla="*/ 1061188 w 6041897"/>
              <a:gd name="connsiteY10-506" fmla="*/ 3791751 h 3791751"/>
              <a:gd name="connsiteX0-507" fmla="*/ 1061188 w 6041897"/>
              <a:gd name="connsiteY0-508" fmla="*/ 3788510 h 3788510"/>
              <a:gd name="connsiteX1-509" fmla="*/ 259934 w 6041897"/>
              <a:gd name="connsiteY1-510" fmla="*/ 3285561 h 3788510"/>
              <a:gd name="connsiteX2-511" fmla="*/ 10552 w 6041897"/>
              <a:gd name="connsiteY2-512" fmla="*/ 2842215 h 3788510"/>
              <a:gd name="connsiteX3-513" fmla="*/ 52838 w 6041897"/>
              <a:gd name="connsiteY3-514" fmla="*/ 2417920 h 3788510"/>
              <a:gd name="connsiteX4-515" fmla="*/ 361534 w 6041897"/>
              <a:gd name="connsiteY4-516" fmla="*/ 2103306 h 3788510"/>
              <a:gd name="connsiteX5-517" fmla="*/ 3694562 w 6041897"/>
              <a:gd name="connsiteY5-518" fmla="*/ 204079 h 3788510"/>
              <a:gd name="connsiteX6-519" fmla="*/ 4170379 w 6041897"/>
              <a:gd name="connsiteY6-520" fmla="*/ 12424 h 3788510"/>
              <a:gd name="connsiteX7-521" fmla="*/ 4610261 w 6041897"/>
              <a:gd name="connsiteY7-522" fmla="*/ 182142 h 3788510"/>
              <a:gd name="connsiteX8-523" fmla="*/ 6041897 w 6041897"/>
              <a:gd name="connsiteY8-524" fmla="*/ 1031888 h 3788510"/>
              <a:gd name="connsiteX9-525" fmla="*/ 6041897 w 6041897"/>
              <a:gd name="connsiteY9-526" fmla="*/ 3765851 h 3788510"/>
              <a:gd name="connsiteX10-527" fmla="*/ 1061188 w 6041897"/>
              <a:gd name="connsiteY10-528" fmla="*/ 3788510 h 3788510"/>
              <a:gd name="connsiteX0-529" fmla="*/ 1061188 w 6041897"/>
              <a:gd name="connsiteY0-530" fmla="*/ 3801938 h 3801938"/>
              <a:gd name="connsiteX1-531" fmla="*/ 259934 w 6041897"/>
              <a:gd name="connsiteY1-532" fmla="*/ 3298989 h 3801938"/>
              <a:gd name="connsiteX2-533" fmla="*/ 10552 w 6041897"/>
              <a:gd name="connsiteY2-534" fmla="*/ 2855643 h 3801938"/>
              <a:gd name="connsiteX3-535" fmla="*/ 52838 w 6041897"/>
              <a:gd name="connsiteY3-536" fmla="*/ 2431348 h 3801938"/>
              <a:gd name="connsiteX4-537" fmla="*/ 361534 w 6041897"/>
              <a:gd name="connsiteY4-538" fmla="*/ 2116734 h 3801938"/>
              <a:gd name="connsiteX5-539" fmla="*/ 3694562 w 6041897"/>
              <a:gd name="connsiteY5-540" fmla="*/ 217507 h 3801938"/>
              <a:gd name="connsiteX6-541" fmla="*/ 4175141 w 6041897"/>
              <a:gd name="connsiteY6-542" fmla="*/ 11564 h 3801938"/>
              <a:gd name="connsiteX7-543" fmla="*/ 4610261 w 6041897"/>
              <a:gd name="connsiteY7-544" fmla="*/ 195570 h 3801938"/>
              <a:gd name="connsiteX8-545" fmla="*/ 6041897 w 6041897"/>
              <a:gd name="connsiteY8-546" fmla="*/ 1045316 h 3801938"/>
              <a:gd name="connsiteX9-547" fmla="*/ 6041897 w 6041897"/>
              <a:gd name="connsiteY9-548" fmla="*/ 3779279 h 3801938"/>
              <a:gd name="connsiteX10-549" fmla="*/ 1061188 w 6041897"/>
              <a:gd name="connsiteY10-550" fmla="*/ 3801938 h 3801938"/>
              <a:gd name="connsiteX0-551" fmla="*/ 1061188 w 6041897"/>
              <a:gd name="connsiteY0-552" fmla="*/ 3803341 h 3803341"/>
              <a:gd name="connsiteX1-553" fmla="*/ 259934 w 6041897"/>
              <a:gd name="connsiteY1-554" fmla="*/ 3300392 h 3803341"/>
              <a:gd name="connsiteX2-555" fmla="*/ 10552 w 6041897"/>
              <a:gd name="connsiteY2-556" fmla="*/ 2857046 h 3803341"/>
              <a:gd name="connsiteX3-557" fmla="*/ 52838 w 6041897"/>
              <a:gd name="connsiteY3-558" fmla="*/ 2432751 h 3803341"/>
              <a:gd name="connsiteX4-559" fmla="*/ 361534 w 6041897"/>
              <a:gd name="connsiteY4-560" fmla="*/ 2118137 h 3803341"/>
              <a:gd name="connsiteX5-561" fmla="*/ 3694562 w 6041897"/>
              <a:gd name="connsiteY5-562" fmla="*/ 218910 h 3803341"/>
              <a:gd name="connsiteX6-563" fmla="*/ 4175141 w 6041897"/>
              <a:gd name="connsiteY6-564" fmla="*/ 12967 h 3803341"/>
              <a:gd name="connsiteX7-565" fmla="*/ 4610261 w 6041897"/>
              <a:gd name="connsiteY7-566" fmla="*/ 196973 h 3803341"/>
              <a:gd name="connsiteX8-567" fmla="*/ 6041897 w 6041897"/>
              <a:gd name="connsiteY8-568" fmla="*/ 1046719 h 3803341"/>
              <a:gd name="connsiteX9-569" fmla="*/ 6041897 w 6041897"/>
              <a:gd name="connsiteY9-570" fmla="*/ 3780682 h 3803341"/>
              <a:gd name="connsiteX10-571" fmla="*/ 1061188 w 6041897"/>
              <a:gd name="connsiteY10-572" fmla="*/ 3803341 h 3803341"/>
              <a:gd name="connsiteX0-573" fmla="*/ 1061188 w 6041897"/>
              <a:gd name="connsiteY0-574" fmla="*/ 3805657 h 3805657"/>
              <a:gd name="connsiteX1-575" fmla="*/ 259934 w 6041897"/>
              <a:gd name="connsiteY1-576" fmla="*/ 3302708 h 3805657"/>
              <a:gd name="connsiteX2-577" fmla="*/ 10552 w 6041897"/>
              <a:gd name="connsiteY2-578" fmla="*/ 2859362 h 3805657"/>
              <a:gd name="connsiteX3-579" fmla="*/ 52838 w 6041897"/>
              <a:gd name="connsiteY3-580" fmla="*/ 2435067 h 3805657"/>
              <a:gd name="connsiteX4-581" fmla="*/ 361534 w 6041897"/>
              <a:gd name="connsiteY4-582" fmla="*/ 2120453 h 3805657"/>
              <a:gd name="connsiteX5-583" fmla="*/ 3694562 w 6041897"/>
              <a:gd name="connsiteY5-584" fmla="*/ 221226 h 3805657"/>
              <a:gd name="connsiteX6-585" fmla="*/ 4175141 w 6041897"/>
              <a:gd name="connsiteY6-586" fmla="*/ 15283 h 3805657"/>
              <a:gd name="connsiteX7-587" fmla="*/ 4643599 w 6041897"/>
              <a:gd name="connsiteY7-588" fmla="*/ 170714 h 3805657"/>
              <a:gd name="connsiteX8-589" fmla="*/ 6041897 w 6041897"/>
              <a:gd name="connsiteY8-590" fmla="*/ 1049035 h 3805657"/>
              <a:gd name="connsiteX9-591" fmla="*/ 6041897 w 6041897"/>
              <a:gd name="connsiteY9-592" fmla="*/ 3782998 h 3805657"/>
              <a:gd name="connsiteX10-593" fmla="*/ 1061188 w 6041897"/>
              <a:gd name="connsiteY10-594" fmla="*/ 3805657 h 3805657"/>
              <a:gd name="connsiteX0-595" fmla="*/ 1061188 w 6041897"/>
              <a:gd name="connsiteY0-596" fmla="*/ 3804860 h 3804860"/>
              <a:gd name="connsiteX1-597" fmla="*/ 259934 w 6041897"/>
              <a:gd name="connsiteY1-598" fmla="*/ 3301911 h 3804860"/>
              <a:gd name="connsiteX2-599" fmla="*/ 10552 w 6041897"/>
              <a:gd name="connsiteY2-600" fmla="*/ 2858565 h 3804860"/>
              <a:gd name="connsiteX3-601" fmla="*/ 52838 w 6041897"/>
              <a:gd name="connsiteY3-602" fmla="*/ 2434270 h 3804860"/>
              <a:gd name="connsiteX4-603" fmla="*/ 361534 w 6041897"/>
              <a:gd name="connsiteY4-604" fmla="*/ 2119656 h 3804860"/>
              <a:gd name="connsiteX5-605" fmla="*/ 3694562 w 6041897"/>
              <a:gd name="connsiteY5-606" fmla="*/ 220429 h 3804860"/>
              <a:gd name="connsiteX6-607" fmla="*/ 4175141 w 6041897"/>
              <a:gd name="connsiteY6-608" fmla="*/ 14486 h 3804860"/>
              <a:gd name="connsiteX7-609" fmla="*/ 4643599 w 6041897"/>
              <a:gd name="connsiteY7-610" fmla="*/ 169917 h 3804860"/>
              <a:gd name="connsiteX8-611" fmla="*/ 6041897 w 6041897"/>
              <a:gd name="connsiteY8-612" fmla="*/ 1048238 h 3804860"/>
              <a:gd name="connsiteX9-613" fmla="*/ 6041897 w 6041897"/>
              <a:gd name="connsiteY9-614" fmla="*/ 3782201 h 3804860"/>
              <a:gd name="connsiteX10-615" fmla="*/ 1061188 w 6041897"/>
              <a:gd name="connsiteY10-616" fmla="*/ 3804860 h 3804860"/>
              <a:gd name="connsiteX0-617" fmla="*/ 1061188 w 6041897"/>
              <a:gd name="connsiteY0-618" fmla="*/ 3798355 h 3798355"/>
              <a:gd name="connsiteX1-619" fmla="*/ 259934 w 6041897"/>
              <a:gd name="connsiteY1-620" fmla="*/ 3295406 h 3798355"/>
              <a:gd name="connsiteX2-621" fmla="*/ 10552 w 6041897"/>
              <a:gd name="connsiteY2-622" fmla="*/ 2852060 h 3798355"/>
              <a:gd name="connsiteX3-623" fmla="*/ 52838 w 6041897"/>
              <a:gd name="connsiteY3-624" fmla="*/ 2427765 h 3798355"/>
              <a:gd name="connsiteX4-625" fmla="*/ 361534 w 6041897"/>
              <a:gd name="connsiteY4-626" fmla="*/ 2113151 h 3798355"/>
              <a:gd name="connsiteX5-627" fmla="*/ 3694562 w 6041897"/>
              <a:gd name="connsiteY5-628" fmla="*/ 213924 h 3798355"/>
              <a:gd name="connsiteX6-629" fmla="*/ 4175141 w 6041897"/>
              <a:gd name="connsiteY6-630" fmla="*/ 15125 h 3798355"/>
              <a:gd name="connsiteX7-631" fmla="*/ 4643599 w 6041897"/>
              <a:gd name="connsiteY7-632" fmla="*/ 163412 h 3798355"/>
              <a:gd name="connsiteX8-633" fmla="*/ 6041897 w 6041897"/>
              <a:gd name="connsiteY8-634" fmla="*/ 1041733 h 3798355"/>
              <a:gd name="connsiteX9-635" fmla="*/ 6041897 w 6041897"/>
              <a:gd name="connsiteY9-636" fmla="*/ 3775696 h 3798355"/>
              <a:gd name="connsiteX10-637" fmla="*/ 1061188 w 6041897"/>
              <a:gd name="connsiteY10-638" fmla="*/ 3798355 h 3798355"/>
              <a:gd name="connsiteX0-639" fmla="*/ 1061188 w 6041897"/>
              <a:gd name="connsiteY0-640" fmla="*/ 3794037 h 3794037"/>
              <a:gd name="connsiteX1-641" fmla="*/ 259934 w 6041897"/>
              <a:gd name="connsiteY1-642" fmla="*/ 3291088 h 3794037"/>
              <a:gd name="connsiteX2-643" fmla="*/ 10552 w 6041897"/>
              <a:gd name="connsiteY2-644" fmla="*/ 2847742 h 3794037"/>
              <a:gd name="connsiteX3-645" fmla="*/ 52838 w 6041897"/>
              <a:gd name="connsiteY3-646" fmla="*/ 2423447 h 3794037"/>
              <a:gd name="connsiteX4-647" fmla="*/ 361534 w 6041897"/>
              <a:gd name="connsiteY4-648" fmla="*/ 2108833 h 3794037"/>
              <a:gd name="connsiteX5-649" fmla="*/ 3694562 w 6041897"/>
              <a:gd name="connsiteY5-650" fmla="*/ 209606 h 3794037"/>
              <a:gd name="connsiteX6-651" fmla="*/ 4175141 w 6041897"/>
              <a:gd name="connsiteY6-652" fmla="*/ 10807 h 3794037"/>
              <a:gd name="connsiteX7-653" fmla="*/ 4643599 w 6041897"/>
              <a:gd name="connsiteY7-654" fmla="*/ 159094 h 3794037"/>
              <a:gd name="connsiteX8-655" fmla="*/ 6041897 w 6041897"/>
              <a:gd name="connsiteY8-656" fmla="*/ 1037415 h 3794037"/>
              <a:gd name="connsiteX9-657" fmla="*/ 6041897 w 6041897"/>
              <a:gd name="connsiteY9-658" fmla="*/ 3771378 h 3794037"/>
              <a:gd name="connsiteX10-659" fmla="*/ 1061188 w 6041897"/>
              <a:gd name="connsiteY10-660" fmla="*/ 3794037 h 3794037"/>
              <a:gd name="connsiteX0-661" fmla="*/ 1061188 w 6041897"/>
              <a:gd name="connsiteY0-662" fmla="*/ 3793512 h 3793512"/>
              <a:gd name="connsiteX1-663" fmla="*/ 259934 w 6041897"/>
              <a:gd name="connsiteY1-664" fmla="*/ 3290563 h 3793512"/>
              <a:gd name="connsiteX2-665" fmla="*/ 10552 w 6041897"/>
              <a:gd name="connsiteY2-666" fmla="*/ 2847217 h 3793512"/>
              <a:gd name="connsiteX3-667" fmla="*/ 52838 w 6041897"/>
              <a:gd name="connsiteY3-668" fmla="*/ 2422922 h 3793512"/>
              <a:gd name="connsiteX4-669" fmla="*/ 361534 w 6041897"/>
              <a:gd name="connsiteY4-670" fmla="*/ 2108308 h 3793512"/>
              <a:gd name="connsiteX5-671" fmla="*/ 3694562 w 6041897"/>
              <a:gd name="connsiteY5-672" fmla="*/ 209081 h 3793512"/>
              <a:gd name="connsiteX6-673" fmla="*/ 4175141 w 6041897"/>
              <a:gd name="connsiteY6-674" fmla="*/ 10282 h 3793512"/>
              <a:gd name="connsiteX7-675" fmla="*/ 4617406 w 6041897"/>
              <a:gd name="connsiteY7-676" fmla="*/ 165712 h 3793512"/>
              <a:gd name="connsiteX8-677" fmla="*/ 6041897 w 6041897"/>
              <a:gd name="connsiteY8-678" fmla="*/ 1036890 h 3793512"/>
              <a:gd name="connsiteX9-679" fmla="*/ 6041897 w 6041897"/>
              <a:gd name="connsiteY9-680" fmla="*/ 3770853 h 3793512"/>
              <a:gd name="connsiteX10-681" fmla="*/ 1061188 w 6041897"/>
              <a:gd name="connsiteY10-682" fmla="*/ 3793512 h 3793512"/>
              <a:gd name="connsiteX0-683" fmla="*/ 1061188 w 6041897"/>
              <a:gd name="connsiteY0-684" fmla="*/ 3793512 h 3793512"/>
              <a:gd name="connsiteX1-685" fmla="*/ 259934 w 6041897"/>
              <a:gd name="connsiteY1-686" fmla="*/ 3290563 h 3793512"/>
              <a:gd name="connsiteX2-687" fmla="*/ 10552 w 6041897"/>
              <a:gd name="connsiteY2-688" fmla="*/ 2847217 h 3793512"/>
              <a:gd name="connsiteX3-689" fmla="*/ 52838 w 6041897"/>
              <a:gd name="connsiteY3-690" fmla="*/ 2422922 h 3793512"/>
              <a:gd name="connsiteX4-691" fmla="*/ 361534 w 6041897"/>
              <a:gd name="connsiteY4-692" fmla="*/ 2108308 h 3793512"/>
              <a:gd name="connsiteX5-693" fmla="*/ 3694562 w 6041897"/>
              <a:gd name="connsiteY5-694" fmla="*/ 209081 h 3793512"/>
              <a:gd name="connsiteX6-695" fmla="*/ 4175141 w 6041897"/>
              <a:gd name="connsiteY6-696" fmla="*/ 10282 h 3793512"/>
              <a:gd name="connsiteX7-697" fmla="*/ 4617406 w 6041897"/>
              <a:gd name="connsiteY7-698" fmla="*/ 165712 h 3793512"/>
              <a:gd name="connsiteX8-699" fmla="*/ 6041897 w 6041897"/>
              <a:gd name="connsiteY8-700" fmla="*/ 1036890 h 3793512"/>
              <a:gd name="connsiteX9-701" fmla="*/ 6041897 w 6041897"/>
              <a:gd name="connsiteY9-702" fmla="*/ 3770853 h 3793512"/>
              <a:gd name="connsiteX10-703" fmla="*/ 1061188 w 6041897"/>
              <a:gd name="connsiteY10-704" fmla="*/ 3793512 h 3793512"/>
              <a:gd name="connsiteX0-705" fmla="*/ 1061188 w 6041897"/>
              <a:gd name="connsiteY0-706" fmla="*/ 3793512 h 3793512"/>
              <a:gd name="connsiteX1-707" fmla="*/ 259934 w 6041897"/>
              <a:gd name="connsiteY1-708" fmla="*/ 3290563 h 3793512"/>
              <a:gd name="connsiteX2-709" fmla="*/ 10552 w 6041897"/>
              <a:gd name="connsiteY2-710" fmla="*/ 2847217 h 3793512"/>
              <a:gd name="connsiteX3-711" fmla="*/ 52838 w 6041897"/>
              <a:gd name="connsiteY3-712" fmla="*/ 2422922 h 3793512"/>
              <a:gd name="connsiteX4-713" fmla="*/ 361534 w 6041897"/>
              <a:gd name="connsiteY4-714" fmla="*/ 2108308 h 3793512"/>
              <a:gd name="connsiteX5-715" fmla="*/ 3704087 w 6041897"/>
              <a:gd name="connsiteY5-716" fmla="*/ 223368 h 3793512"/>
              <a:gd name="connsiteX6-717" fmla="*/ 4175141 w 6041897"/>
              <a:gd name="connsiteY6-718" fmla="*/ 10282 h 3793512"/>
              <a:gd name="connsiteX7-719" fmla="*/ 4617406 w 6041897"/>
              <a:gd name="connsiteY7-720" fmla="*/ 165712 h 3793512"/>
              <a:gd name="connsiteX8-721" fmla="*/ 6041897 w 6041897"/>
              <a:gd name="connsiteY8-722" fmla="*/ 1036890 h 3793512"/>
              <a:gd name="connsiteX9-723" fmla="*/ 6041897 w 6041897"/>
              <a:gd name="connsiteY9-724" fmla="*/ 3770853 h 3793512"/>
              <a:gd name="connsiteX10-725" fmla="*/ 1061188 w 6041897"/>
              <a:gd name="connsiteY10-726" fmla="*/ 3793512 h 3793512"/>
              <a:gd name="connsiteX0-727" fmla="*/ 1061188 w 6041897"/>
              <a:gd name="connsiteY0-728" fmla="*/ 3793512 h 3793512"/>
              <a:gd name="connsiteX1-729" fmla="*/ 259934 w 6041897"/>
              <a:gd name="connsiteY1-730" fmla="*/ 3290563 h 3793512"/>
              <a:gd name="connsiteX2-731" fmla="*/ 10552 w 6041897"/>
              <a:gd name="connsiteY2-732" fmla="*/ 2847217 h 3793512"/>
              <a:gd name="connsiteX3-733" fmla="*/ 52838 w 6041897"/>
              <a:gd name="connsiteY3-734" fmla="*/ 2422922 h 3793512"/>
              <a:gd name="connsiteX4-735" fmla="*/ 361534 w 6041897"/>
              <a:gd name="connsiteY4-736" fmla="*/ 2108308 h 3793512"/>
              <a:gd name="connsiteX5-737" fmla="*/ 3246887 w 6041897"/>
              <a:gd name="connsiteY5-738" fmla="*/ 490068 h 3793512"/>
              <a:gd name="connsiteX6-739" fmla="*/ 4175141 w 6041897"/>
              <a:gd name="connsiteY6-740" fmla="*/ 10282 h 3793512"/>
              <a:gd name="connsiteX7-741" fmla="*/ 4617406 w 6041897"/>
              <a:gd name="connsiteY7-742" fmla="*/ 165712 h 3793512"/>
              <a:gd name="connsiteX8-743" fmla="*/ 6041897 w 6041897"/>
              <a:gd name="connsiteY8-744" fmla="*/ 1036890 h 3793512"/>
              <a:gd name="connsiteX9-745" fmla="*/ 6041897 w 6041897"/>
              <a:gd name="connsiteY9-746" fmla="*/ 3770853 h 3793512"/>
              <a:gd name="connsiteX10-747" fmla="*/ 1061188 w 6041897"/>
              <a:gd name="connsiteY10-748" fmla="*/ 3793512 h 3793512"/>
              <a:gd name="connsiteX0-749" fmla="*/ 1061188 w 6041897"/>
              <a:gd name="connsiteY0-750" fmla="*/ 3727199 h 3727199"/>
              <a:gd name="connsiteX1-751" fmla="*/ 259934 w 6041897"/>
              <a:gd name="connsiteY1-752" fmla="*/ 3224250 h 3727199"/>
              <a:gd name="connsiteX2-753" fmla="*/ 10552 w 6041897"/>
              <a:gd name="connsiteY2-754" fmla="*/ 2780904 h 3727199"/>
              <a:gd name="connsiteX3-755" fmla="*/ 52838 w 6041897"/>
              <a:gd name="connsiteY3-756" fmla="*/ 2356609 h 3727199"/>
              <a:gd name="connsiteX4-757" fmla="*/ 361534 w 6041897"/>
              <a:gd name="connsiteY4-758" fmla="*/ 2041995 h 3727199"/>
              <a:gd name="connsiteX5-759" fmla="*/ 3246887 w 6041897"/>
              <a:gd name="connsiteY5-760" fmla="*/ 423755 h 3727199"/>
              <a:gd name="connsiteX6-761" fmla="*/ 4022741 w 6041897"/>
              <a:gd name="connsiteY6-762" fmla="*/ 20169 h 3727199"/>
              <a:gd name="connsiteX7-763" fmla="*/ 4617406 w 6041897"/>
              <a:gd name="connsiteY7-764" fmla="*/ 99399 h 3727199"/>
              <a:gd name="connsiteX8-765" fmla="*/ 6041897 w 6041897"/>
              <a:gd name="connsiteY8-766" fmla="*/ 970577 h 3727199"/>
              <a:gd name="connsiteX9-767" fmla="*/ 6041897 w 6041897"/>
              <a:gd name="connsiteY9-768" fmla="*/ 3704540 h 3727199"/>
              <a:gd name="connsiteX10-769" fmla="*/ 1061188 w 6041897"/>
              <a:gd name="connsiteY10-770" fmla="*/ 3727199 h 372719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</a:cxnLst>
            <a:rect l="l" t="t" r="r" b="b"/>
            <a:pathLst>
              <a:path w="6041897" h="3727199">
                <a:moveTo>
                  <a:pt x="1061188" y="3727199"/>
                </a:moveTo>
                <a:cubicBezTo>
                  <a:pt x="768703" y="3554787"/>
                  <a:pt x="557182" y="3444287"/>
                  <a:pt x="259934" y="3224250"/>
                </a:cubicBezTo>
                <a:cubicBezTo>
                  <a:pt x="100607" y="3095518"/>
                  <a:pt x="55579" y="2935036"/>
                  <a:pt x="10552" y="2780904"/>
                </a:cubicBezTo>
                <a:cubicBezTo>
                  <a:pt x="-15040" y="2607722"/>
                  <a:pt x="8580" y="2498041"/>
                  <a:pt x="52838" y="2356609"/>
                </a:cubicBezTo>
                <a:cubicBezTo>
                  <a:pt x="165262" y="2189825"/>
                  <a:pt x="250698" y="2140516"/>
                  <a:pt x="361534" y="2041995"/>
                </a:cubicBezTo>
                <a:lnTo>
                  <a:pt x="3246887" y="423755"/>
                </a:lnTo>
                <a:cubicBezTo>
                  <a:pt x="3355222" y="364103"/>
                  <a:pt x="3903294" y="54421"/>
                  <a:pt x="4022741" y="20169"/>
                </a:cubicBezTo>
                <a:cubicBezTo>
                  <a:pt x="4198208" y="-23536"/>
                  <a:pt x="4479244" y="4197"/>
                  <a:pt x="4617406" y="99399"/>
                </a:cubicBezTo>
                <a:cubicBezTo>
                  <a:pt x="5089854" y="423129"/>
                  <a:pt x="5567067" y="680184"/>
                  <a:pt x="6041897" y="970577"/>
                </a:cubicBezTo>
                <a:lnTo>
                  <a:pt x="6041897" y="3704540"/>
                </a:lnTo>
                <a:lnTo>
                  <a:pt x="1061188" y="3727199"/>
                </a:lnTo>
                <a:close/>
              </a:path>
            </a:pathLst>
          </a:custGeom>
          <a:gradFill flip="none" rotWithShape="1">
            <a:gsLst>
              <a:gs pos="99000">
                <a:srgbClr val="5B87E9"/>
              </a:gs>
              <a:gs pos="0">
                <a:srgbClr val="5ED4F1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5472822" y="4872748"/>
            <a:ext cx="1194677" cy="1194677"/>
          </a:xfrm>
          <a:prstGeom prst="ellipse">
            <a:avLst/>
          </a:prstGeom>
          <a:gradFill flip="none" rotWithShape="1">
            <a:gsLst>
              <a:gs pos="99000">
                <a:srgbClr val="B7BAF9"/>
              </a:gs>
              <a:gs pos="0">
                <a:srgbClr val="F1F1FE"/>
              </a:gs>
            </a:gsLst>
            <a:lin ang="13500000" scaled="1"/>
            <a:tileRect/>
          </a:gradFill>
          <a:ln>
            <a:noFill/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33078" y="2850518"/>
            <a:ext cx="5801588" cy="11695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70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感谢您的欣赏</a:t>
            </a:r>
            <a:endParaRPr lang="zh-CN" altLang="en-US" sz="7000" spc="3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6831615" y="1419479"/>
            <a:ext cx="4697344" cy="4647946"/>
          </a:xfrm>
          <a:prstGeom prst="rect">
            <a:avLst/>
          </a:prstGeom>
        </p:spPr>
      </p:pic>
      <p:sp>
        <p:nvSpPr>
          <p:cNvPr id="18" name="椭圆 17"/>
          <p:cNvSpPr/>
          <p:nvPr/>
        </p:nvSpPr>
        <p:spPr>
          <a:xfrm>
            <a:off x="6566728" y="3242550"/>
            <a:ext cx="745250" cy="745250"/>
          </a:xfrm>
          <a:prstGeom prst="ellipse">
            <a:avLst/>
          </a:prstGeom>
          <a:gradFill flip="none" rotWithShape="1">
            <a:gsLst>
              <a:gs pos="99000">
                <a:srgbClr val="B7BAF9"/>
              </a:gs>
              <a:gs pos="0">
                <a:srgbClr val="F1F1FE"/>
              </a:gs>
            </a:gsLst>
            <a:lin ang="13500000" scaled="1"/>
            <a:tileRect/>
          </a:gradFill>
          <a:ln>
            <a:noFill/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11000442" y="2574281"/>
            <a:ext cx="1200794" cy="1200794"/>
          </a:xfrm>
          <a:prstGeom prst="ellipse">
            <a:avLst/>
          </a:prstGeom>
          <a:gradFill flip="none" rotWithShape="1">
            <a:gsLst>
              <a:gs pos="99000">
                <a:srgbClr val="B7BAF9"/>
              </a:gs>
              <a:gs pos="0">
                <a:srgbClr val="F1F1FE"/>
              </a:gs>
            </a:gsLst>
            <a:lin ang="13500000" scaled="1"/>
            <a:tileRect/>
          </a:gradFill>
          <a:ln>
            <a:noFill/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10296623" y="5613507"/>
            <a:ext cx="2471206" cy="2471206"/>
          </a:xfrm>
          <a:prstGeom prst="ellipse">
            <a:avLst/>
          </a:prstGeom>
          <a:gradFill flip="none" rotWithShape="1">
            <a:gsLst>
              <a:gs pos="99000">
                <a:srgbClr val="B7BAF9"/>
              </a:gs>
              <a:gs pos="0">
                <a:srgbClr val="F1F1FE"/>
              </a:gs>
            </a:gsLst>
            <a:lin ang="13500000" scaled="1"/>
            <a:tileRect/>
          </a:gradFill>
          <a:ln>
            <a:noFill/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557718" y="2334350"/>
            <a:ext cx="378982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5ED4F1"/>
                </a:solidFill>
                <a:cs typeface="+mn-ea"/>
                <a:sym typeface="+mn-lt"/>
              </a:rPr>
              <a:t>THANKS of you</a:t>
            </a:r>
            <a:endParaRPr lang="zh-CN" altLang="en-US" sz="3600" b="1" dirty="0">
              <a:solidFill>
                <a:srgbClr val="FCA900"/>
              </a:solidFill>
              <a:cs typeface="+mn-ea"/>
              <a:sym typeface="+mn-lt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1251435" y="279999"/>
            <a:ext cx="73289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rPr>
              <a:t>P</a:t>
            </a:r>
            <a:r>
              <a:rPr lang="en-US" altLang="zh-CN" sz="1600" dirty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rPr>
              <a:t>LAN</a:t>
            </a:r>
            <a:endParaRPr lang="zh-CN" altLang="en-US" sz="1600" dirty="0">
              <a:solidFill>
                <a:schemeClr val="bg1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10519262" y="278412"/>
            <a:ext cx="82426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rPr>
              <a:t>WORK</a:t>
            </a:r>
            <a:endParaRPr lang="zh-CN" altLang="en-US" sz="1600" dirty="0">
              <a:solidFill>
                <a:schemeClr val="bg1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9269825" y="278411"/>
            <a:ext cx="144975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rPr>
              <a:t>E</a:t>
            </a:r>
            <a:r>
              <a:rPr lang="en-US" altLang="zh-CN" sz="1600" dirty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rPr>
              <a:t>CONOMICS</a:t>
            </a:r>
            <a:endParaRPr lang="zh-CN" altLang="en-US" sz="1600" dirty="0">
              <a:solidFill>
                <a:schemeClr val="bg1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8257426" y="278994"/>
            <a:ext cx="117211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rPr>
              <a:t>B</a:t>
            </a:r>
            <a:r>
              <a:rPr lang="en-US" altLang="zh-CN" sz="1600" dirty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rPr>
              <a:t>USINESS</a:t>
            </a:r>
            <a:endParaRPr lang="zh-CN" altLang="en-US" sz="1600" dirty="0">
              <a:solidFill>
                <a:schemeClr val="bg1">
                  <a:lumMod val="7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49" name="组合 48"/>
          <p:cNvGrpSpPr/>
          <p:nvPr/>
        </p:nvGrpSpPr>
        <p:grpSpPr>
          <a:xfrm>
            <a:off x="7966405" y="244095"/>
            <a:ext cx="356188" cy="400110"/>
            <a:chOff x="7966405" y="244095"/>
            <a:chExt cx="356188" cy="400110"/>
          </a:xfrm>
        </p:grpSpPr>
        <p:sp>
          <p:nvSpPr>
            <p:cNvPr id="40" name="椭圆 39"/>
            <p:cNvSpPr/>
            <p:nvPr/>
          </p:nvSpPr>
          <p:spPr>
            <a:xfrm>
              <a:off x="8011589" y="333691"/>
              <a:ext cx="268409" cy="268409"/>
            </a:xfrm>
            <a:prstGeom prst="ellipse">
              <a:avLst/>
            </a:prstGeom>
            <a:gradFill flip="none" rotWithShape="1">
              <a:gsLst>
                <a:gs pos="99000">
                  <a:srgbClr val="5B87E9"/>
                </a:gs>
                <a:gs pos="0">
                  <a:srgbClr val="5ED4F1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41" name="矩形 40"/>
            <p:cNvSpPr/>
            <p:nvPr/>
          </p:nvSpPr>
          <p:spPr>
            <a:xfrm>
              <a:off x="7966405" y="244095"/>
              <a:ext cx="35618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C</a:t>
              </a:r>
              <a:endParaRPr lang="zh-CN" alt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14:switch dir="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5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500"/>
                            </p:stCondLst>
                            <p:childTnLst>
                              <p:par>
                                <p:cTn id="5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500"/>
                            </p:stCondLst>
                            <p:childTnLst>
                              <p:par>
                                <p:cTn id="6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95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05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1500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2500"/>
                            </p:stCondLst>
                            <p:childTnLst>
                              <p:par>
                                <p:cTn id="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5" grpId="0" animBg="1"/>
      <p:bldP spid="6" grpId="0" animBg="1"/>
      <p:bldP spid="14" grpId="0" animBg="1"/>
      <p:bldP spid="7" grpId="0" animBg="1"/>
      <p:bldP spid="21" grpId="0"/>
      <p:bldP spid="18" grpId="0" animBg="1"/>
      <p:bldP spid="19" grpId="0" animBg="1"/>
      <p:bldP spid="20" grpId="0" animBg="1"/>
      <p:bldP spid="27" grpId="0"/>
      <p:bldP spid="32" grpId="0"/>
      <p:bldP spid="33" grpId="0"/>
      <p:bldP spid="34" grpId="0"/>
      <p:bldP spid="3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/>
        </p:nvSpPr>
        <p:spPr>
          <a:xfrm>
            <a:off x="1" y="-17416"/>
            <a:ext cx="12201236" cy="6884220"/>
          </a:xfrm>
          <a:prstGeom prst="rect">
            <a:avLst/>
          </a:prstGeom>
          <a:pattFill prst="wdUpDiag">
            <a:fgClr>
              <a:srgbClr val="F7F7F7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任意多边形: 形状 7"/>
          <p:cNvSpPr/>
          <p:nvPr/>
        </p:nvSpPr>
        <p:spPr>
          <a:xfrm>
            <a:off x="-1585" y="4712589"/>
            <a:ext cx="2336800" cy="2156522"/>
          </a:xfrm>
          <a:custGeom>
            <a:avLst/>
            <a:gdLst>
              <a:gd name="connsiteX0" fmla="*/ 0 w 2336800"/>
              <a:gd name="connsiteY0" fmla="*/ 0 h 2146300"/>
              <a:gd name="connsiteX1" fmla="*/ 0 w 2336800"/>
              <a:gd name="connsiteY1" fmla="*/ 2146300 h 2146300"/>
              <a:gd name="connsiteX2" fmla="*/ 2336800 w 2336800"/>
              <a:gd name="connsiteY2" fmla="*/ 2146300 h 2146300"/>
              <a:gd name="connsiteX3" fmla="*/ 2057400 w 2336800"/>
              <a:gd name="connsiteY3" fmla="*/ 1397000 h 2146300"/>
              <a:gd name="connsiteX4" fmla="*/ 1917700 w 2336800"/>
              <a:gd name="connsiteY4" fmla="*/ 787400 h 2146300"/>
              <a:gd name="connsiteX5" fmla="*/ 1295400 w 2336800"/>
              <a:gd name="connsiteY5" fmla="*/ 787400 h 2146300"/>
              <a:gd name="connsiteX6" fmla="*/ 1206500 w 2336800"/>
              <a:gd name="connsiteY6" fmla="*/ 355600 h 2146300"/>
              <a:gd name="connsiteX7" fmla="*/ 660400 w 2336800"/>
              <a:gd name="connsiteY7" fmla="*/ 12700 h 2146300"/>
              <a:gd name="connsiteX8" fmla="*/ 0 w 2336800"/>
              <a:gd name="connsiteY8" fmla="*/ 0 h 2146300"/>
              <a:gd name="connsiteX0-1" fmla="*/ 0 w 2336800"/>
              <a:gd name="connsiteY0-2" fmla="*/ 0 h 2146300"/>
              <a:gd name="connsiteX1-3" fmla="*/ 0 w 2336800"/>
              <a:gd name="connsiteY1-4" fmla="*/ 2146300 h 2146300"/>
              <a:gd name="connsiteX2-5" fmla="*/ 2336800 w 2336800"/>
              <a:gd name="connsiteY2-6" fmla="*/ 2146300 h 2146300"/>
              <a:gd name="connsiteX3-7" fmla="*/ 2057400 w 2336800"/>
              <a:gd name="connsiteY3-8" fmla="*/ 1397000 h 2146300"/>
              <a:gd name="connsiteX4-9" fmla="*/ 1765300 w 2336800"/>
              <a:gd name="connsiteY4-10" fmla="*/ 901700 h 2146300"/>
              <a:gd name="connsiteX5-11" fmla="*/ 1295400 w 2336800"/>
              <a:gd name="connsiteY5-12" fmla="*/ 787400 h 2146300"/>
              <a:gd name="connsiteX6-13" fmla="*/ 1206500 w 2336800"/>
              <a:gd name="connsiteY6-14" fmla="*/ 355600 h 2146300"/>
              <a:gd name="connsiteX7-15" fmla="*/ 660400 w 2336800"/>
              <a:gd name="connsiteY7-16" fmla="*/ 12700 h 2146300"/>
              <a:gd name="connsiteX8-17" fmla="*/ 0 w 2336800"/>
              <a:gd name="connsiteY8-18" fmla="*/ 0 h 2146300"/>
              <a:gd name="connsiteX0-19" fmla="*/ 0 w 2336800"/>
              <a:gd name="connsiteY0-20" fmla="*/ 0 h 2146300"/>
              <a:gd name="connsiteX1-21" fmla="*/ 0 w 2336800"/>
              <a:gd name="connsiteY1-22" fmla="*/ 2146300 h 2146300"/>
              <a:gd name="connsiteX2-23" fmla="*/ 2336800 w 2336800"/>
              <a:gd name="connsiteY2-24" fmla="*/ 2146300 h 2146300"/>
              <a:gd name="connsiteX3-25" fmla="*/ 2057400 w 2336800"/>
              <a:gd name="connsiteY3-26" fmla="*/ 1397000 h 2146300"/>
              <a:gd name="connsiteX4-27" fmla="*/ 1835150 w 2336800"/>
              <a:gd name="connsiteY4-28" fmla="*/ 838200 h 2146300"/>
              <a:gd name="connsiteX5-29" fmla="*/ 1295400 w 2336800"/>
              <a:gd name="connsiteY5-30" fmla="*/ 787400 h 2146300"/>
              <a:gd name="connsiteX6-31" fmla="*/ 1206500 w 2336800"/>
              <a:gd name="connsiteY6-32" fmla="*/ 355600 h 2146300"/>
              <a:gd name="connsiteX7-33" fmla="*/ 660400 w 2336800"/>
              <a:gd name="connsiteY7-34" fmla="*/ 12700 h 2146300"/>
              <a:gd name="connsiteX8-35" fmla="*/ 0 w 2336800"/>
              <a:gd name="connsiteY8-36" fmla="*/ 0 h 2146300"/>
              <a:gd name="connsiteX0-37" fmla="*/ 0 w 2336800"/>
              <a:gd name="connsiteY0-38" fmla="*/ 0 h 2146300"/>
              <a:gd name="connsiteX1-39" fmla="*/ 0 w 2336800"/>
              <a:gd name="connsiteY1-40" fmla="*/ 2146300 h 2146300"/>
              <a:gd name="connsiteX2-41" fmla="*/ 2336800 w 2336800"/>
              <a:gd name="connsiteY2-42" fmla="*/ 2146300 h 2146300"/>
              <a:gd name="connsiteX3-43" fmla="*/ 2057400 w 2336800"/>
              <a:gd name="connsiteY3-44" fmla="*/ 1397000 h 2146300"/>
              <a:gd name="connsiteX4-45" fmla="*/ 1943100 w 2336800"/>
              <a:gd name="connsiteY4-46" fmla="*/ 933450 h 2146300"/>
              <a:gd name="connsiteX5-47" fmla="*/ 1835150 w 2336800"/>
              <a:gd name="connsiteY5-48" fmla="*/ 838200 h 2146300"/>
              <a:gd name="connsiteX6-49" fmla="*/ 1295400 w 2336800"/>
              <a:gd name="connsiteY6-50" fmla="*/ 787400 h 2146300"/>
              <a:gd name="connsiteX7-51" fmla="*/ 1206500 w 2336800"/>
              <a:gd name="connsiteY7-52" fmla="*/ 355600 h 2146300"/>
              <a:gd name="connsiteX8-53" fmla="*/ 660400 w 2336800"/>
              <a:gd name="connsiteY8-54" fmla="*/ 12700 h 2146300"/>
              <a:gd name="connsiteX9" fmla="*/ 0 w 2336800"/>
              <a:gd name="connsiteY9" fmla="*/ 0 h 2146300"/>
              <a:gd name="connsiteX0-55" fmla="*/ 0 w 2336800"/>
              <a:gd name="connsiteY0-56" fmla="*/ 0 h 2146300"/>
              <a:gd name="connsiteX1-57" fmla="*/ 0 w 2336800"/>
              <a:gd name="connsiteY1-58" fmla="*/ 2146300 h 2146300"/>
              <a:gd name="connsiteX2-59" fmla="*/ 2336800 w 2336800"/>
              <a:gd name="connsiteY2-60" fmla="*/ 2146300 h 2146300"/>
              <a:gd name="connsiteX3-61" fmla="*/ 2057400 w 2336800"/>
              <a:gd name="connsiteY3-62" fmla="*/ 1397000 h 2146300"/>
              <a:gd name="connsiteX4-63" fmla="*/ 1943100 w 2336800"/>
              <a:gd name="connsiteY4-64" fmla="*/ 958850 h 2146300"/>
              <a:gd name="connsiteX5-65" fmla="*/ 1835150 w 2336800"/>
              <a:gd name="connsiteY5-66" fmla="*/ 838200 h 2146300"/>
              <a:gd name="connsiteX6-67" fmla="*/ 1295400 w 2336800"/>
              <a:gd name="connsiteY6-68" fmla="*/ 787400 h 2146300"/>
              <a:gd name="connsiteX7-69" fmla="*/ 1206500 w 2336800"/>
              <a:gd name="connsiteY7-70" fmla="*/ 355600 h 2146300"/>
              <a:gd name="connsiteX8-71" fmla="*/ 660400 w 2336800"/>
              <a:gd name="connsiteY8-72" fmla="*/ 12700 h 2146300"/>
              <a:gd name="connsiteX9-73" fmla="*/ 0 w 2336800"/>
              <a:gd name="connsiteY9-74" fmla="*/ 0 h 2146300"/>
              <a:gd name="connsiteX0-75" fmla="*/ 0 w 2336800"/>
              <a:gd name="connsiteY0-76" fmla="*/ 0 h 2146300"/>
              <a:gd name="connsiteX1-77" fmla="*/ 0 w 2336800"/>
              <a:gd name="connsiteY1-78" fmla="*/ 2146300 h 2146300"/>
              <a:gd name="connsiteX2-79" fmla="*/ 2336800 w 2336800"/>
              <a:gd name="connsiteY2-80" fmla="*/ 2146300 h 2146300"/>
              <a:gd name="connsiteX3-81" fmla="*/ 2057400 w 2336800"/>
              <a:gd name="connsiteY3-82" fmla="*/ 1397000 h 2146300"/>
              <a:gd name="connsiteX4-83" fmla="*/ 1943100 w 2336800"/>
              <a:gd name="connsiteY4-84" fmla="*/ 958850 h 2146300"/>
              <a:gd name="connsiteX5-85" fmla="*/ 1835150 w 2336800"/>
              <a:gd name="connsiteY5-86" fmla="*/ 838200 h 2146300"/>
              <a:gd name="connsiteX6-87" fmla="*/ 1295400 w 2336800"/>
              <a:gd name="connsiteY6-88" fmla="*/ 787400 h 2146300"/>
              <a:gd name="connsiteX7-89" fmla="*/ 1206500 w 2336800"/>
              <a:gd name="connsiteY7-90" fmla="*/ 355600 h 2146300"/>
              <a:gd name="connsiteX8-91" fmla="*/ 660400 w 2336800"/>
              <a:gd name="connsiteY8-92" fmla="*/ 12700 h 2146300"/>
              <a:gd name="connsiteX9-93" fmla="*/ 0 w 2336800"/>
              <a:gd name="connsiteY9-94" fmla="*/ 0 h 2146300"/>
              <a:gd name="connsiteX0-95" fmla="*/ 0 w 2336800"/>
              <a:gd name="connsiteY0-96" fmla="*/ 0 h 2146300"/>
              <a:gd name="connsiteX1-97" fmla="*/ 0 w 2336800"/>
              <a:gd name="connsiteY1-98" fmla="*/ 2146300 h 2146300"/>
              <a:gd name="connsiteX2-99" fmla="*/ 2336800 w 2336800"/>
              <a:gd name="connsiteY2-100" fmla="*/ 2146300 h 2146300"/>
              <a:gd name="connsiteX3-101" fmla="*/ 2057400 w 2336800"/>
              <a:gd name="connsiteY3-102" fmla="*/ 1397000 h 2146300"/>
              <a:gd name="connsiteX4-103" fmla="*/ 1943100 w 2336800"/>
              <a:gd name="connsiteY4-104" fmla="*/ 958850 h 2146300"/>
              <a:gd name="connsiteX5-105" fmla="*/ 1835150 w 2336800"/>
              <a:gd name="connsiteY5-106" fmla="*/ 838200 h 2146300"/>
              <a:gd name="connsiteX6-107" fmla="*/ 1295400 w 2336800"/>
              <a:gd name="connsiteY6-108" fmla="*/ 787400 h 2146300"/>
              <a:gd name="connsiteX7-109" fmla="*/ 1206500 w 2336800"/>
              <a:gd name="connsiteY7-110" fmla="*/ 355600 h 2146300"/>
              <a:gd name="connsiteX8-111" fmla="*/ 660400 w 2336800"/>
              <a:gd name="connsiteY8-112" fmla="*/ 12700 h 2146300"/>
              <a:gd name="connsiteX9-113" fmla="*/ 0 w 2336800"/>
              <a:gd name="connsiteY9-114" fmla="*/ 0 h 2146300"/>
              <a:gd name="connsiteX0-115" fmla="*/ 0 w 2336800"/>
              <a:gd name="connsiteY0-116" fmla="*/ 0 h 2146300"/>
              <a:gd name="connsiteX1-117" fmla="*/ 0 w 2336800"/>
              <a:gd name="connsiteY1-118" fmla="*/ 2146300 h 2146300"/>
              <a:gd name="connsiteX2-119" fmla="*/ 2336800 w 2336800"/>
              <a:gd name="connsiteY2-120" fmla="*/ 2146300 h 2146300"/>
              <a:gd name="connsiteX3-121" fmla="*/ 2057400 w 2336800"/>
              <a:gd name="connsiteY3-122" fmla="*/ 1397000 h 2146300"/>
              <a:gd name="connsiteX4-123" fmla="*/ 1943100 w 2336800"/>
              <a:gd name="connsiteY4-124" fmla="*/ 958850 h 2146300"/>
              <a:gd name="connsiteX5-125" fmla="*/ 1835150 w 2336800"/>
              <a:gd name="connsiteY5-126" fmla="*/ 838200 h 2146300"/>
              <a:gd name="connsiteX6-127" fmla="*/ 1295400 w 2336800"/>
              <a:gd name="connsiteY6-128" fmla="*/ 787400 h 2146300"/>
              <a:gd name="connsiteX7-129" fmla="*/ 1206500 w 2336800"/>
              <a:gd name="connsiteY7-130" fmla="*/ 355600 h 2146300"/>
              <a:gd name="connsiteX8-131" fmla="*/ 660400 w 2336800"/>
              <a:gd name="connsiteY8-132" fmla="*/ 12700 h 2146300"/>
              <a:gd name="connsiteX9-133" fmla="*/ 0 w 2336800"/>
              <a:gd name="connsiteY9-134" fmla="*/ 0 h 2146300"/>
              <a:gd name="connsiteX0-135" fmla="*/ 0 w 2336800"/>
              <a:gd name="connsiteY0-136" fmla="*/ 0 h 2146300"/>
              <a:gd name="connsiteX1-137" fmla="*/ 0 w 2336800"/>
              <a:gd name="connsiteY1-138" fmla="*/ 2146300 h 2146300"/>
              <a:gd name="connsiteX2-139" fmla="*/ 2336800 w 2336800"/>
              <a:gd name="connsiteY2-140" fmla="*/ 2146300 h 2146300"/>
              <a:gd name="connsiteX3-141" fmla="*/ 2057400 w 2336800"/>
              <a:gd name="connsiteY3-142" fmla="*/ 1397000 h 2146300"/>
              <a:gd name="connsiteX4-143" fmla="*/ 1943100 w 2336800"/>
              <a:gd name="connsiteY4-144" fmla="*/ 958850 h 2146300"/>
              <a:gd name="connsiteX5-145" fmla="*/ 1835150 w 2336800"/>
              <a:gd name="connsiteY5-146" fmla="*/ 838200 h 2146300"/>
              <a:gd name="connsiteX6-147" fmla="*/ 1295400 w 2336800"/>
              <a:gd name="connsiteY6-148" fmla="*/ 787400 h 2146300"/>
              <a:gd name="connsiteX7-149" fmla="*/ 1206500 w 2336800"/>
              <a:gd name="connsiteY7-150" fmla="*/ 355600 h 2146300"/>
              <a:gd name="connsiteX8-151" fmla="*/ 660400 w 2336800"/>
              <a:gd name="connsiteY8-152" fmla="*/ 12700 h 2146300"/>
              <a:gd name="connsiteX9-153" fmla="*/ 0 w 2336800"/>
              <a:gd name="connsiteY9-154" fmla="*/ 0 h 2146300"/>
              <a:gd name="connsiteX0-155" fmla="*/ 0 w 2336800"/>
              <a:gd name="connsiteY0-156" fmla="*/ 0 h 2146300"/>
              <a:gd name="connsiteX1-157" fmla="*/ 0 w 2336800"/>
              <a:gd name="connsiteY1-158" fmla="*/ 2146300 h 2146300"/>
              <a:gd name="connsiteX2-159" fmla="*/ 2336800 w 2336800"/>
              <a:gd name="connsiteY2-160" fmla="*/ 2146300 h 2146300"/>
              <a:gd name="connsiteX3-161" fmla="*/ 2057400 w 2336800"/>
              <a:gd name="connsiteY3-162" fmla="*/ 1397000 h 2146300"/>
              <a:gd name="connsiteX4-163" fmla="*/ 1943100 w 2336800"/>
              <a:gd name="connsiteY4-164" fmla="*/ 958850 h 2146300"/>
              <a:gd name="connsiteX5-165" fmla="*/ 1835150 w 2336800"/>
              <a:gd name="connsiteY5-166" fmla="*/ 838200 h 2146300"/>
              <a:gd name="connsiteX6-167" fmla="*/ 1295400 w 2336800"/>
              <a:gd name="connsiteY6-168" fmla="*/ 787400 h 2146300"/>
              <a:gd name="connsiteX7-169" fmla="*/ 1206500 w 2336800"/>
              <a:gd name="connsiteY7-170" fmla="*/ 355600 h 2146300"/>
              <a:gd name="connsiteX8-171" fmla="*/ 660400 w 2336800"/>
              <a:gd name="connsiteY8-172" fmla="*/ 12700 h 2146300"/>
              <a:gd name="connsiteX9-173" fmla="*/ 0 w 2336800"/>
              <a:gd name="connsiteY9-174" fmla="*/ 0 h 2146300"/>
              <a:gd name="connsiteX0-175" fmla="*/ 0 w 2336800"/>
              <a:gd name="connsiteY0-176" fmla="*/ 0 h 2146300"/>
              <a:gd name="connsiteX1-177" fmla="*/ 0 w 2336800"/>
              <a:gd name="connsiteY1-178" fmla="*/ 2146300 h 2146300"/>
              <a:gd name="connsiteX2-179" fmla="*/ 2336800 w 2336800"/>
              <a:gd name="connsiteY2-180" fmla="*/ 2146300 h 2146300"/>
              <a:gd name="connsiteX3-181" fmla="*/ 2057400 w 2336800"/>
              <a:gd name="connsiteY3-182" fmla="*/ 1397000 h 2146300"/>
              <a:gd name="connsiteX4-183" fmla="*/ 1943100 w 2336800"/>
              <a:gd name="connsiteY4-184" fmla="*/ 958850 h 2146300"/>
              <a:gd name="connsiteX5-185" fmla="*/ 1835150 w 2336800"/>
              <a:gd name="connsiteY5-186" fmla="*/ 838200 h 2146300"/>
              <a:gd name="connsiteX6-187" fmla="*/ 1295400 w 2336800"/>
              <a:gd name="connsiteY6-188" fmla="*/ 787400 h 2146300"/>
              <a:gd name="connsiteX7-189" fmla="*/ 1206500 w 2336800"/>
              <a:gd name="connsiteY7-190" fmla="*/ 355600 h 2146300"/>
              <a:gd name="connsiteX8-191" fmla="*/ 660400 w 2336800"/>
              <a:gd name="connsiteY8-192" fmla="*/ 12700 h 2146300"/>
              <a:gd name="connsiteX9-193" fmla="*/ 0 w 2336800"/>
              <a:gd name="connsiteY9-194" fmla="*/ 0 h 2146300"/>
              <a:gd name="connsiteX0-195" fmla="*/ 0 w 2336800"/>
              <a:gd name="connsiteY0-196" fmla="*/ 0 h 2146300"/>
              <a:gd name="connsiteX1-197" fmla="*/ 0 w 2336800"/>
              <a:gd name="connsiteY1-198" fmla="*/ 2146300 h 2146300"/>
              <a:gd name="connsiteX2-199" fmla="*/ 2336800 w 2336800"/>
              <a:gd name="connsiteY2-200" fmla="*/ 2146300 h 2146300"/>
              <a:gd name="connsiteX3-201" fmla="*/ 2057400 w 2336800"/>
              <a:gd name="connsiteY3-202" fmla="*/ 1397000 h 2146300"/>
              <a:gd name="connsiteX4-203" fmla="*/ 1943100 w 2336800"/>
              <a:gd name="connsiteY4-204" fmla="*/ 958850 h 2146300"/>
              <a:gd name="connsiteX5-205" fmla="*/ 1835150 w 2336800"/>
              <a:gd name="connsiteY5-206" fmla="*/ 838200 h 2146300"/>
              <a:gd name="connsiteX6-207" fmla="*/ 1295400 w 2336800"/>
              <a:gd name="connsiteY6-208" fmla="*/ 787400 h 2146300"/>
              <a:gd name="connsiteX7-209" fmla="*/ 1206500 w 2336800"/>
              <a:gd name="connsiteY7-210" fmla="*/ 355600 h 2146300"/>
              <a:gd name="connsiteX8-211" fmla="*/ 660400 w 2336800"/>
              <a:gd name="connsiteY8-212" fmla="*/ 12700 h 2146300"/>
              <a:gd name="connsiteX9-213" fmla="*/ 0 w 2336800"/>
              <a:gd name="connsiteY9-214" fmla="*/ 0 h 2146300"/>
              <a:gd name="connsiteX0-215" fmla="*/ 0 w 2336800"/>
              <a:gd name="connsiteY0-216" fmla="*/ 0 h 2146300"/>
              <a:gd name="connsiteX1-217" fmla="*/ 0 w 2336800"/>
              <a:gd name="connsiteY1-218" fmla="*/ 2146300 h 2146300"/>
              <a:gd name="connsiteX2-219" fmla="*/ 2336800 w 2336800"/>
              <a:gd name="connsiteY2-220" fmla="*/ 2146300 h 2146300"/>
              <a:gd name="connsiteX3-221" fmla="*/ 2057400 w 2336800"/>
              <a:gd name="connsiteY3-222" fmla="*/ 1397000 h 2146300"/>
              <a:gd name="connsiteX4-223" fmla="*/ 1943100 w 2336800"/>
              <a:gd name="connsiteY4-224" fmla="*/ 958850 h 2146300"/>
              <a:gd name="connsiteX5-225" fmla="*/ 1835150 w 2336800"/>
              <a:gd name="connsiteY5-226" fmla="*/ 838200 h 2146300"/>
              <a:gd name="connsiteX6-227" fmla="*/ 1295400 w 2336800"/>
              <a:gd name="connsiteY6-228" fmla="*/ 787400 h 2146300"/>
              <a:gd name="connsiteX7-229" fmla="*/ 1206500 w 2336800"/>
              <a:gd name="connsiteY7-230" fmla="*/ 355600 h 2146300"/>
              <a:gd name="connsiteX8-231" fmla="*/ 660400 w 2336800"/>
              <a:gd name="connsiteY8-232" fmla="*/ 12700 h 2146300"/>
              <a:gd name="connsiteX9-233" fmla="*/ 0 w 2336800"/>
              <a:gd name="connsiteY9-234" fmla="*/ 0 h 2146300"/>
              <a:gd name="connsiteX0-235" fmla="*/ 0 w 2336800"/>
              <a:gd name="connsiteY0-236" fmla="*/ 10222 h 2156522"/>
              <a:gd name="connsiteX1-237" fmla="*/ 0 w 2336800"/>
              <a:gd name="connsiteY1-238" fmla="*/ 2156522 h 2156522"/>
              <a:gd name="connsiteX2-239" fmla="*/ 2336800 w 2336800"/>
              <a:gd name="connsiteY2-240" fmla="*/ 2156522 h 2156522"/>
              <a:gd name="connsiteX3-241" fmla="*/ 2057400 w 2336800"/>
              <a:gd name="connsiteY3-242" fmla="*/ 1407222 h 2156522"/>
              <a:gd name="connsiteX4-243" fmla="*/ 1943100 w 2336800"/>
              <a:gd name="connsiteY4-244" fmla="*/ 969072 h 2156522"/>
              <a:gd name="connsiteX5-245" fmla="*/ 1835150 w 2336800"/>
              <a:gd name="connsiteY5-246" fmla="*/ 848422 h 2156522"/>
              <a:gd name="connsiteX6-247" fmla="*/ 1295400 w 2336800"/>
              <a:gd name="connsiteY6-248" fmla="*/ 797622 h 2156522"/>
              <a:gd name="connsiteX7-249" fmla="*/ 1206500 w 2336800"/>
              <a:gd name="connsiteY7-250" fmla="*/ 365822 h 2156522"/>
              <a:gd name="connsiteX8-251" fmla="*/ 660400 w 2336800"/>
              <a:gd name="connsiteY8-252" fmla="*/ 22922 h 2156522"/>
              <a:gd name="connsiteX9-253" fmla="*/ 0 w 2336800"/>
              <a:gd name="connsiteY9-254" fmla="*/ 10222 h 215652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73" y="connsiteY9-74"/>
              </a:cxn>
            </a:cxnLst>
            <a:rect l="l" t="t" r="r" b="b"/>
            <a:pathLst>
              <a:path w="2336800" h="2156522">
                <a:moveTo>
                  <a:pt x="0" y="10222"/>
                </a:moveTo>
                <a:lnTo>
                  <a:pt x="0" y="2156522"/>
                </a:lnTo>
                <a:lnTo>
                  <a:pt x="2336800" y="2156522"/>
                </a:lnTo>
                <a:lnTo>
                  <a:pt x="2057400" y="1407222"/>
                </a:lnTo>
                <a:cubicBezTo>
                  <a:pt x="2006600" y="1272814"/>
                  <a:pt x="1993900" y="1103480"/>
                  <a:pt x="1943100" y="969072"/>
                </a:cubicBezTo>
                <a:cubicBezTo>
                  <a:pt x="1929342" y="903455"/>
                  <a:pt x="1883833" y="869589"/>
                  <a:pt x="1835150" y="848422"/>
                </a:cubicBezTo>
                <a:cubicBezTo>
                  <a:pt x="1674283" y="752114"/>
                  <a:pt x="1345142" y="900280"/>
                  <a:pt x="1295400" y="797622"/>
                </a:cubicBezTo>
                <a:cubicBezTo>
                  <a:pt x="1183217" y="660039"/>
                  <a:pt x="1302808" y="512930"/>
                  <a:pt x="1206500" y="365822"/>
                </a:cubicBezTo>
                <a:cubicBezTo>
                  <a:pt x="1126067" y="219772"/>
                  <a:pt x="877358" y="73722"/>
                  <a:pt x="660400" y="22922"/>
                </a:cubicBezTo>
                <a:cubicBezTo>
                  <a:pt x="459317" y="-22586"/>
                  <a:pt x="220133" y="14455"/>
                  <a:pt x="0" y="10222"/>
                </a:cubicBezTo>
                <a:close/>
              </a:path>
            </a:pathLst>
          </a:custGeom>
          <a:gradFill flip="none" rotWithShape="1">
            <a:gsLst>
              <a:gs pos="0">
                <a:srgbClr val="E0F9FC"/>
              </a:gs>
              <a:gs pos="100000">
                <a:srgbClr val="A2F3FC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任意多边形: 形状 8"/>
          <p:cNvSpPr/>
          <p:nvPr/>
        </p:nvSpPr>
        <p:spPr>
          <a:xfrm>
            <a:off x="10082976" y="4541171"/>
            <a:ext cx="2120134" cy="2321589"/>
          </a:xfrm>
          <a:custGeom>
            <a:avLst/>
            <a:gdLst>
              <a:gd name="connsiteX0" fmla="*/ 2082800 w 2082800"/>
              <a:gd name="connsiteY0" fmla="*/ 38100 h 2311400"/>
              <a:gd name="connsiteX1" fmla="*/ 2082800 w 2082800"/>
              <a:gd name="connsiteY1" fmla="*/ 2311400 h 2311400"/>
              <a:gd name="connsiteX2" fmla="*/ 0 w 2082800"/>
              <a:gd name="connsiteY2" fmla="*/ 2311400 h 2311400"/>
              <a:gd name="connsiteX3" fmla="*/ 76200 w 2082800"/>
              <a:gd name="connsiteY3" fmla="*/ 1511300 h 2311400"/>
              <a:gd name="connsiteX4" fmla="*/ 444500 w 2082800"/>
              <a:gd name="connsiteY4" fmla="*/ 1066800 h 2311400"/>
              <a:gd name="connsiteX5" fmla="*/ 901700 w 2082800"/>
              <a:gd name="connsiteY5" fmla="*/ 812800 h 2311400"/>
              <a:gd name="connsiteX6" fmla="*/ 1358900 w 2082800"/>
              <a:gd name="connsiteY6" fmla="*/ 749300 h 2311400"/>
              <a:gd name="connsiteX7" fmla="*/ 1600200 w 2082800"/>
              <a:gd name="connsiteY7" fmla="*/ 203200 h 2311400"/>
              <a:gd name="connsiteX8" fmla="*/ 1866900 w 2082800"/>
              <a:gd name="connsiteY8" fmla="*/ 0 h 2311400"/>
              <a:gd name="connsiteX9" fmla="*/ 2082800 w 2082800"/>
              <a:gd name="connsiteY9" fmla="*/ 38100 h 2311400"/>
              <a:gd name="connsiteX0-1" fmla="*/ 2087688 w 2087688"/>
              <a:gd name="connsiteY0-2" fmla="*/ 38100 h 2311400"/>
              <a:gd name="connsiteX1-3" fmla="*/ 2087688 w 2087688"/>
              <a:gd name="connsiteY1-4" fmla="*/ 2311400 h 2311400"/>
              <a:gd name="connsiteX2-5" fmla="*/ 4888 w 2087688"/>
              <a:gd name="connsiteY2-6" fmla="*/ 2311400 h 2311400"/>
              <a:gd name="connsiteX3-7" fmla="*/ 81088 w 2087688"/>
              <a:gd name="connsiteY3-8" fmla="*/ 1511300 h 2311400"/>
              <a:gd name="connsiteX4-9" fmla="*/ 449388 w 2087688"/>
              <a:gd name="connsiteY4-10" fmla="*/ 1066800 h 2311400"/>
              <a:gd name="connsiteX5-11" fmla="*/ 906588 w 2087688"/>
              <a:gd name="connsiteY5-12" fmla="*/ 812800 h 2311400"/>
              <a:gd name="connsiteX6-13" fmla="*/ 1363788 w 2087688"/>
              <a:gd name="connsiteY6-14" fmla="*/ 749300 h 2311400"/>
              <a:gd name="connsiteX7-15" fmla="*/ 1605088 w 2087688"/>
              <a:gd name="connsiteY7-16" fmla="*/ 203200 h 2311400"/>
              <a:gd name="connsiteX8-17" fmla="*/ 1871788 w 2087688"/>
              <a:gd name="connsiteY8-18" fmla="*/ 0 h 2311400"/>
              <a:gd name="connsiteX9-19" fmla="*/ 2087688 w 2087688"/>
              <a:gd name="connsiteY9-20" fmla="*/ 38100 h 2311400"/>
              <a:gd name="connsiteX0-21" fmla="*/ 2112797 w 2112797"/>
              <a:gd name="connsiteY0-22" fmla="*/ 38100 h 2311400"/>
              <a:gd name="connsiteX1-23" fmla="*/ 2112797 w 2112797"/>
              <a:gd name="connsiteY1-24" fmla="*/ 2311400 h 2311400"/>
              <a:gd name="connsiteX2-25" fmla="*/ 29997 w 2112797"/>
              <a:gd name="connsiteY2-26" fmla="*/ 2311400 h 2311400"/>
              <a:gd name="connsiteX3-27" fmla="*/ 106197 w 2112797"/>
              <a:gd name="connsiteY3-28" fmla="*/ 1511300 h 2311400"/>
              <a:gd name="connsiteX4-29" fmla="*/ 474497 w 2112797"/>
              <a:gd name="connsiteY4-30" fmla="*/ 1066800 h 2311400"/>
              <a:gd name="connsiteX5-31" fmla="*/ 931697 w 2112797"/>
              <a:gd name="connsiteY5-32" fmla="*/ 812800 h 2311400"/>
              <a:gd name="connsiteX6-33" fmla="*/ 1388897 w 2112797"/>
              <a:gd name="connsiteY6-34" fmla="*/ 749300 h 2311400"/>
              <a:gd name="connsiteX7-35" fmla="*/ 1630197 w 2112797"/>
              <a:gd name="connsiteY7-36" fmla="*/ 203200 h 2311400"/>
              <a:gd name="connsiteX8-37" fmla="*/ 1896897 w 2112797"/>
              <a:gd name="connsiteY8-38" fmla="*/ 0 h 2311400"/>
              <a:gd name="connsiteX9-39" fmla="*/ 2112797 w 2112797"/>
              <a:gd name="connsiteY9-40" fmla="*/ 38100 h 2311400"/>
              <a:gd name="connsiteX0-41" fmla="*/ 2136972 w 2136972"/>
              <a:gd name="connsiteY0-42" fmla="*/ 38100 h 2314575"/>
              <a:gd name="connsiteX1-43" fmla="*/ 2136972 w 2136972"/>
              <a:gd name="connsiteY1-44" fmla="*/ 2311400 h 2314575"/>
              <a:gd name="connsiteX2-45" fmla="*/ 19247 w 2136972"/>
              <a:gd name="connsiteY2-46" fmla="*/ 2314575 h 2314575"/>
              <a:gd name="connsiteX3-47" fmla="*/ 130372 w 2136972"/>
              <a:gd name="connsiteY3-48" fmla="*/ 1511300 h 2314575"/>
              <a:gd name="connsiteX4-49" fmla="*/ 498672 w 2136972"/>
              <a:gd name="connsiteY4-50" fmla="*/ 1066800 h 2314575"/>
              <a:gd name="connsiteX5-51" fmla="*/ 955872 w 2136972"/>
              <a:gd name="connsiteY5-52" fmla="*/ 812800 h 2314575"/>
              <a:gd name="connsiteX6-53" fmla="*/ 1413072 w 2136972"/>
              <a:gd name="connsiteY6-54" fmla="*/ 749300 h 2314575"/>
              <a:gd name="connsiteX7-55" fmla="*/ 1654372 w 2136972"/>
              <a:gd name="connsiteY7-56" fmla="*/ 203200 h 2314575"/>
              <a:gd name="connsiteX8-57" fmla="*/ 1921072 w 2136972"/>
              <a:gd name="connsiteY8-58" fmla="*/ 0 h 2314575"/>
              <a:gd name="connsiteX9-59" fmla="*/ 2136972 w 2136972"/>
              <a:gd name="connsiteY9-60" fmla="*/ 38100 h 2314575"/>
              <a:gd name="connsiteX0-61" fmla="*/ 2120134 w 2120134"/>
              <a:gd name="connsiteY0-62" fmla="*/ 38100 h 2314575"/>
              <a:gd name="connsiteX1-63" fmla="*/ 2120134 w 2120134"/>
              <a:gd name="connsiteY1-64" fmla="*/ 2311400 h 2314575"/>
              <a:gd name="connsiteX2-65" fmla="*/ 2409 w 2120134"/>
              <a:gd name="connsiteY2-66" fmla="*/ 2314575 h 2314575"/>
              <a:gd name="connsiteX3-67" fmla="*/ 113534 w 2120134"/>
              <a:gd name="connsiteY3-68" fmla="*/ 1511300 h 2314575"/>
              <a:gd name="connsiteX4-69" fmla="*/ 481834 w 2120134"/>
              <a:gd name="connsiteY4-70" fmla="*/ 1066800 h 2314575"/>
              <a:gd name="connsiteX5-71" fmla="*/ 939034 w 2120134"/>
              <a:gd name="connsiteY5-72" fmla="*/ 812800 h 2314575"/>
              <a:gd name="connsiteX6-73" fmla="*/ 1396234 w 2120134"/>
              <a:gd name="connsiteY6-74" fmla="*/ 749300 h 2314575"/>
              <a:gd name="connsiteX7-75" fmla="*/ 1637534 w 2120134"/>
              <a:gd name="connsiteY7-76" fmla="*/ 203200 h 2314575"/>
              <a:gd name="connsiteX8-77" fmla="*/ 1904234 w 2120134"/>
              <a:gd name="connsiteY8-78" fmla="*/ 0 h 2314575"/>
              <a:gd name="connsiteX9-79" fmla="*/ 2120134 w 2120134"/>
              <a:gd name="connsiteY9-80" fmla="*/ 38100 h 2314575"/>
              <a:gd name="connsiteX0-81" fmla="*/ 2120134 w 2120134"/>
              <a:gd name="connsiteY0-82" fmla="*/ 38100 h 2314575"/>
              <a:gd name="connsiteX1-83" fmla="*/ 2120134 w 2120134"/>
              <a:gd name="connsiteY1-84" fmla="*/ 2311400 h 2314575"/>
              <a:gd name="connsiteX2-85" fmla="*/ 2409 w 2120134"/>
              <a:gd name="connsiteY2-86" fmla="*/ 2314575 h 2314575"/>
              <a:gd name="connsiteX3-87" fmla="*/ 113534 w 2120134"/>
              <a:gd name="connsiteY3-88" fmla="*/ 1511300 h 2314575"/>
              <a:gd name="connsiteX4-89" fmla="*/ 481834 w 2120134"/>
              <a:gd name="connsiteY4-90" fmla="*/ 1066800 h 2314575"/>
              <a:gd name="connsiteX5-91" fmla="*/ 939034 w 2120134"/>
              <a:gd name="connsiteY5-92" fmla="*/ 812800 h 2314575"/>
              <a:gd name="connsiteX6-93" fmla="*/ 1396234 w 2120134"/>
              <a:gd name="connsiteY6-94" fmla="*/ 749300 h 2314575"/>
              <a:gd name="connsiteX7-95" fmla="*/ 1637534 w 2120134"/>
              <a:gd name="connsiteY7-96" fmla="*/ 203200 h 2314575"/>
              <a:gd name="connsiteX8-97" fmla="*/ 1904234 w 2120134"/>
              <a:gd name="connsiteY8-98" fmla="*/ 0 h 2314575"/>
              <a:gd name="connsiteX9-99" fmla="*/ 2120134 w 2120134"/>
              <a:gd name="connsiteY9-100" fmla="*/ 38100 h 2314575"/>
              <a:gd name="connsiteX0-101" fmla="*/ 2120134 w 2120134"/>
              <a:gd name="connsiteY0-102" fmla="*/ 38100 h 2314575"/>
              <a:gd name="connsiteX1-103" fmla="*/ 2120134 w 2120134"/>
              <a:gd name="connsiteY1-104" fmla="*/ 2311400 h 2314575"/>
              <a:gd name="connsiteX2-105" fmla="*/ 2409 w 2120134"/>
              <a:gd name="connsiteY2-106" fmla="*/ 2314575 h 2314575"/>
              <a:gd name="connsiteX3-107" fmla="*/ 113534 w 2120134"/>
              <a:gd name="connsiteY3-108" fmla="*/ 1511300 h 2314575"/>
              <a:gd name="connsiteX4-109" fmla="*/ 481834 w 2120134"/>
              <a:gd name="connsiteY4-110" fmla="*/ 1066800 h 2314575"/>
              <a:gd name="connsiteX5-111" fmla="*/ 939034 w 2120134"/>
              <a:gd name="connsiteY5-112" fmla="*/ 812800 h 2314575"/>
              <a:gd name="connsiteX6-113" fmla="*/ 1396234 w 2120134"/>
              <a:gd name="connsiteY6-114" fmla="*/ 749300 h 2314575"/>
              <a:gd name="connsiteX7-115" fmla="*/ 1637534 w 2120134"/>
              <a:gd name="connsiteY7-116" fmla="*/ 203200 h 2314575"/>
              <a:gd name="connsiteX8-117" fmla="*/ 1904234 w 2120134"/>
              <a:gd name="connsiteY8-118" fmla="*/ 0 h 2314575"/>
              <a:gd name="connsiteX9-119" fmla="*/ 2120134 w 2120134"/>
              <a:gd name="connsiteY9-120" fmla="*/ 38100 h 2314575"/>
              <a:gd name="connsiteX0-121" fmla="*/ 2120134 w 2120134"/>
              <a:gd name="connsiteY0-122" fmla="*/ 38100 h 2314575"/>
              <a:gd name="connsiteX1-123" fmla="*/ 2120134 w 2120134"/>
              <a:gd name="connsiteY1-124" fmla="*/ 2311400 h 2314575"/>
              <a:gd name="connsiteX2-125" fmla="*/ 2409 w 2120134"/>
              <a:gd name="connsiteY2-126" fmla="*/ 2314575 h 2314575"/>
              <a:gd name="connsiteX3-127" fmla="*/ 113534 w 2120134"/>
              <a:gd name="connsiteY3-128" fmla="*/ 1511300 h 2314575"/>
              <a:gd name="connsiteX4-129" fmla="*/ 481834 w 2120134"/>
              <a:gd name="connsiteY4-130" fmla="*/ 1066800 h 2314575"/>
              <a:gd name="connsiteX5-131" fmla="*/ 939034 w 2120134"/>
              <a:gd name="connsiteY5-132" fmla="*/ 812800 h 2314575"/>
              <a:gd name="connsiteX6-133" fmla="*/ 1396234 w 2120134"/>
              <a:gd name="connsiteY6-134" fmla="*/ 749300 h 2314575"/>
              <a:gd name="connsiteX7-135" fmla="*/ 1637534 w 2120134"/>
              <a:gd name="connsiteY7-136" fmla="*/ 203200 h 2314575"/>
              <a:gd name="connsiteX8-137" fmla="*/ 1904234 w 2120134"/>
              <a:gd name="connsiteY8-138" fmla="*/ 0 h 2314575"/>
              <a:gd name="connsiteX9-139" fmla="*/ 2120134 w 2120134"/>
              <a:gd name="connsiteY9-140" fmla="*/ 38100 h 2314575"/>
              <a:gd name="connsiteX0-141" fmla="*/ 2120134 w 2120134"/>
              <a:gd name="connsiteY0-142" fmla="*/ 38100 h 2314575"/>
              <a:gd name="connsiteX1-143" fmla="*/ 2120134 w 2120134"/>
              <a:gd name="connsiteY1-144" fmla="*/ 2311400 h 2314575"/>
              <a:gd name="connsiteX2-145" fmla="*/ 2409 w 2120134"/>
              <a:gd name="connsiteY2-146" fmla="*/ 2314575 h 2314575"/>
              <a:gd name="connsiteX3-147" fmla="*/ 113534 w 2120134"/>
              <a:gd name="connsiteY3-148" fmla="*/ 1511300 h 2314575"/>
              <a:gd name="connsiteX4-149" fmla="*/ 481834 w 2120134"/>
              <a:gd name="connsiteY4-150" fmla="*/ 1066800 h 2314575"/>
              <a:gd name="connsiteX5-151" fmla="*/ 939034 w 2120134"/>
              <a:gd name="connsiteY5-152" fmla="*/ 812800 h 2314575"/>
              <a:gd name="connsiteX6-153" fmla="*/ 1396234 w 2120134"/>
              <a:gd name="connsiteY6-154" fmla="*/ 749300 h 2314575"/>
              <a:gd name="connsiteX7-155" fmla="*/ 1637534 w 2120134"/>
              <a:gd name="connsiteY7-156" fmla="*/ 203200 h 2314575"/>
              <a:gd name="connsiteX8-157" fmla="*/ 1904234 w 2120134"/>
              <a:gd name="connsiteY8-158" fmla="*/ 0 h 2314575"/>
              <a:gd name="connsiteX9-159" fmla="*/ 2120134 w 2120134"/>
              <a:gd name="connsiteY9-160" fmla="*/ 38100 h 2314575"/>
              <a:gd name="connsiteX0-161" fmla="*/ 2120134 w 2120134"/>
              <a:gd name="connsiteY0-162" fmla="*/ 38100 h 2314575"/>
              <a:gd name="connsiteX1-163" fmla="*/ 2120134 w 2120134"/>
              <a:gd name="connsiteY1-164" fmla="*/ 2311400 h 2314575"/>
              <a:gd name="connsiteX2-165" fmla="*/ 2409 w 2120134"/>
              <a:gd name="connsiteY2-166" fmla="*/ 2314575 h 2314575"/>
              <a:gd name="connsiteX3-167" fmla="*/ 113534 w 2120134"/>
              <a:gd name="connsiteY3-168" fmla="*/ 1511300 h 2314575"/>
              <a:gd name="connsiteX4-169" fmla="*/ 481834 w 2120134"/>
              <a:gd name="connsiteY4-170" fmla="*/ 1066800 h 2314575"/>
              <a:gd name="connsiteX5-171" fmla="*/ 939034 w 2120134"/>
              <a:gd name="connsiteY5-172" fmla="*/ 812800 h 2314575"/>
              <a:gd name="connsiteX6-173" fmla="*/ 1396234 w 2120134"/>
              <a:gd name="connsiteY6-174" fmla="*/ 749300 h 2314575"/>
              <a:gd name="connsiteX7-175" fmla="*/ 1637534 w 2120134"/>
              <a:gd name="connsiteY7-176" fmla="*/ 203200 h 2314575"/>
              <a:gd name="connsiteX8-177" fmla="*/ 1904234 w 2120134"/>
              <a:gd name="connsiteY8-178" fmla="*/ 0 h 2314575"/>
              <a:gd name="connsiteX9-179" fmla="*/ 2120134 w 2120134"/>
              <a:gd name="connsiteY9-180" fmla="*/ 38100 h 2314575"/>
              <a:gd name="connsiteX0-181" fmla="*/ 2120134 w 2120134"/>
              <a:gd name="connsiteY0-182" fmla="*/ 38100 h 2314575"/>
              <a:gd name="connsiteX1-183" fmla="*/ 2120134 w 2120134"/>
              <a:gd name="connsiteY1-184" fmla="*/ 2311400 h 2314575"/>
              <a:gd name="connsiteX2-185" fmla="*/ 2409 w 2120134"/>
              <a:gd name="connsiteY2-186" fmla="*/ 2314575 h 2314575"/>
              <a:gd name="connsiteX3-187" fmla="*/ 113534 w 2120134"/>
              <a:gd name="connsiteY3-188" fmla="*/ 1511300 h 2314575"/>
              <a:gd name="connsiteX4-189" fmla="*/ 481834 w 2120134"/>
              <a:gd name="connsiteY4-190" fmla="*/ 1066800 h 2314575"/>
              <a:gd name="connsiteX5-191" fmla="*/ 939034 w 2120134"/>
              <a:gd name="connsiteY5-192" fmla="*/ 812800 h 2314575"/>
              <a:gd name="connsiteX6-193" fmla="*/ 1396234 w 2120134"/>
              <a:gd name="connsiteY6-194" fmla="*/ 749300 h 2314575"/>
              <a:gd name="connsiteX7-195" fmla="*/ 1637534 w 2120134"/>
              <a:gd name="connsiteY7-196" fmla="*/ 203200 h 2314575"/>
              <a:gd name="connsiteX8-197" fmla="*/ 1904234 w 2120134"/>
              <a:gd name="connsiteY8-198" fmla="*/ 0 h 2314575"/>
              <a:gd name="connsiteX9-199" fmla="*/ 2120134 w 2120134"/>
              <a:gd name="connsiteY9-200" fmla="*/ 38100 h 2314575"/>
              <a:gd name="connsiteX0-201" fmla="*/ 2120134 w 2120134"/>
              <a:gd name="connsiteY0-202" fmla="*/ 38100 h 2314575"/>
              <a:gd name="connsiteX1-203" fmla="*/ 2120134 w 2120134"/>
              <a:gd name="connsiteY1-204" fmla="*/ 2311400 h 2314575"/>
              <a:gd name="connsiteX2-205" fmla="*/ 2409 w 2120134"/>
              <a:gd name="connsiteY2-206" fmla="*/ 2314575 h 2314575"/>
              <a:gd name="connsiteX3-207" fmla="*/ 113534 w 2120134"/>
              <a:gd name="connsiteY3-208" fmla="*/ 1511300 h 2314575"/>
              <a:gd name="connsiteX4-209" fmla="*/ 481834 w 2120134"/>
              <a:gd name="connsiteY4-210" fmla="*/ 1066800 h 2314575"/>
              <a:gd name="connsiteX5-211" fmla="*/ 939034 w 2120134"/>
              <a:gd name="connsiteY5-212" fmla="*/ 812800 h 2314575"/>
              <a:gd name="connsiteX6-213" fmla="*/ 1396234 w 2120134"/>
              <a:gd name="connsiteY6-214" fmla="*/ 749300 h 2314575"/>
              <a:gd name="connsiteX7-215" fmla="*/ 1637534 w 2120134"/>
              <a:gd name="connsiteY7-216" fmla="*/ 203200 h 2314575"/>
              <a:gd name="connsiteX8-217" fmla="*/ 1904234 w 2120134"/>
              <a:gd name="connsiteY8-218" fmla="*/ 0 h 2314575"/>
              <a:gd name="connsiteX9-219" fmla="*/ 2120134 w 2120134"/>
              <a:gd name="connsiteY9-220" fmla="*/ 38100 h 2314575"/>
              <a:gd name="connsiteX0-221" fmla="*/ 2120134 w 2120134"/>
              <a:gd name="connsiteY0-222" fmla="*/ 38100 h 2314575"/>
              <a:gd name="connsiteX1-223" fmla="*/ 2120134 w 2120134"/>
              <a:gd name="connsiteY1-224" fmla="*/ 2311400 h 2314575"/>
              <a:gd name="connsiteX2-225" fmla="*/ 2409 w 2120134"/>
              <a:gd name="connsiteY2-226" fmla="*/ 2314575 h 2314575"/>
              <a:gd name="connsiteX3-227" fmla="*/ 113534 w 2120134"/>
              <a:gd name="connsiteY3-228" fmla="*/ 1511300 h 2314575"/>
              <a:gd name="connsiteX4-229" fmla="*/ 481834 w 2120134"/>
              <a:gd name="connsiteY4-230" fmla="*/ 1066800 h 2314575"/>
              <a:gd name="connsiteX5-231" fmla="*/ 939034 w 2120134"/>
              <a:gd name="connsiteY5-232" fmla="*/ 812800 h 2314575"/>
              <a:gd name="connsiteX6-233" fmla="*/ 1396234 w 2120134"/>
              <a:gd name="connsiteY6-234" fmla="*/ 749300 h 2314575"/>
              <a:gd name="connsiteX7-235" fmla="*/ 1637534 w 2120134"/>
              <a:gd name="connsiteY7-236" fmla="*/ 203200 h 2314575"/>
              <a:gd name="connsiteX8-237" fmla="*/ 1904234 w 2120134"/>
              <a:gd name="connsiteY8-238" fmla="*/ 0 h 2314575"/>
              <a:gd name="connsiteX9-239" fmla="*/ 2120134 w 2120134"/>
              <a:gd name="connsiteY9-240" fmla="*/ 38100 h 2314575"/>
              <a:gd name="connsiteX0-241" fmla="*/ 2120134 w 2120134"/>
              <a:gd name="connsiteY0-242" fmla="*/ 38100 h 2314575"/>
              <a:gd name="connsiteX1-243" fmla="*/ 2120134 w 2120134"/>
              <a:gd name="connsiteY1-244" fmla="*/ 2311400 h 2314575"/>
              <a:gd name="connsiteX2-245" fmla="*/ 2409 w 2120134"/>
              <a:gd name="connsiteY2-246" fmla="*/ 2314575 h 2314575"/>
              <a:gd name="connsiteX3-247" fmla="*/ 113534 w 2120134"/>
              <a:gd name="connsiteY3-248" fmla="*/ 1511300 h 2314575"/>
              <a:gd name="connsiteX4-249" fmla="*/ 481834 w 2120134"/>
              <a:gd name="connsiteY4-250" fmla="*/ 1066800 h 2314575"/>
              <a:gd name="connsiteX5-251" fmla="*/ 939034 w 2120134"/>
              <a:gd name="connsiteY5-252" fmla="*/ 812800 h 2314575"/>
              <a:gd name="connsiteX6-253" fmla="*/ 1396234 w 2120134"/>
              <a:gd name="connsiteY6-254" fmla="*/ 749300 h 2314575"/>
              <a:gd name="connsiteX7-255" fmla="*/ 1637534 w 2120134"/>
              <a:gd name="connsiteY7-256" fmla="*/ 203200 h 2314575"/>
              <a:gd name="connsiteX8-257" fmla="*/ 1904234 w 2120134"/>
              <a:gd name="connsiteY8-258" fmla="*/ 0 h 2314575"/>
              <a:gd name="connsiteX9-259" fmla="*/ 2120134 w 2120134"/>
              <a:gd name="connsiteY9-260" fmla="*/ 38100 h 2314575"/>
              <a:gd name="connsiteX0-261" fmla="*/ 2120134 w 2120134"/>
              <a:gd name="connsiteY0-262" fmla="*/ 38100 h 2314575"/>
              <a:gd name="connsiteX1-263" fmla="*/ 2120134 w 2120134"/>
              <a:gd name="connsiteY1-264" fmla="*/ 2311400 h 2314575"/>
              <a:gd name="connsiteX2-265" fmla="*/ 2409 w 2120134"/>
              <a:gd name="connsiteY2-266" fmla="*/ 2314575 h 2314575"/>
              <a:gd name="connsiteX3-267" fmla="*/ 113534 w 2120134"/>
              <a:gd name="connsiteY3-268" fmla="*/ 1511300 h 2314575"/>
              <a:gd name="connsiteX4-269" fmla="*/ 481834 w 2120134"/>
              <a:gd name="connsiteY4-270" fmla="*/ 1066800 h 2314575"/>
              <a:gd name="connsiteX5-271" fmla="*/ 939034 w 2120134"/>
              <a:gd name="connsiteY5-272" fmla="*/ 812800 h 2314575"/>
              <a:gd name="connsiteX6-273" fmla="*/ 1396234 w 2120134"/>
              <a:gd name="connsiteY6-274" fmla="*/ 749300 h 2314575"/>
              <a:gd name="connsiteX7-275" fmla="*/ 1637534 w 2120134"/>
              <a:gd name="connsiteY7-276" fmla="*/ 203200 h 2314575"/>
              <a:gd name="connsiteX8-277" fmla="*/ 1904234 w 2120134"/>
              <a:gd name="connsiteY8-278" fmla="*/ 0 h 2314575"/>
              <a:gd name="connsiteX9-279" fmla="*/ 2120134 w 2120134"/>
              <a:gd name="connsiteY9-280" fmla="*/ 38100 h 2314575"/>
              <a:gd name="connsiteX0-281" fmla="*/ 2120134 w 2120134"/>
              <a:gd name="connsiteY0-282" fmla="*/ 45114 h 2321589"/>
              <a:gd name="connsiteX1-283" fmla="*/ 2120134 w 2120134"/>
              <a:gd name="connsiteY1-284" fmla="*/ 2318414 h 2321589"/>
              <a:gd name="connsiteX2-285" fmla="*/ 2409 w 2120134"/>
              <a:gd name="connsiteY2-286" fmla="*/ 2321589 h 2321589"/>
              <a:gd name="connsiteX3-287" fmla="*/ 113534 w 2120134"/>
              <a:gd name="connsiteY3-288" fmla="*/ 1518314 h 2321589"/>
              <a:gd name="connsiteX4-289" fmla="*/ 481834 w 2120134"/>
              <a:gd name="connsiteY4-290" fmla="*/ 1073814 h 2321589"/>
              <a:gd name="connsiteX5-291" fmla="*/ 939034 w 2120134"/>
              <a:gd name="connsiteY5-292" fmla="*/ 819814 h 2321589"/>
              <a:gd name="connsiteX6-293" fmla="*/ 1396234 w 2120134"/>
              <a:gd name="connsiteY6-294" fmla="*/ 756314 h 2321589"/>
              <a:gd name="connsiteX7-295" fmla="*/ 1637534 w 2120134"/>
              <a:gd name="connsiteY7-296" fmla="*/ 210214 h 2321589"/>
              <a:gd name="connsiteX8-297" fmla="*/ 1904234 w 2120134"/>
              <a:gd name="connsiteY8-298" fmla="*/ 7014 h 2321589"/>
              <a:gd name="connsiteX9-299" fmla="*/ 2120134 w 2120134"/>
              <a:gd name="connsiteY9-300" fmla="*/ 45114 h 232158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</a:cxnLst>
            <a:rect l="l" t="t" r="r" b="b"/>
            <a:pathLst>
              <a:path w="2120134" h="2321589">
                <a:moveTo>
                  <a:pt x="2120134" y="45114"/>
                </a:moveTo>
                <a:lnTo>
                  <a:pt x="2120134" y="2318414"/>
                </a:lnTo>
                <a:lnTo>
                  <a:pt x="2409" y="2321589"/>
                </a:lnTo>
                <a:cubicBezTo>
                  <a:pt x="2409" y="2032664"/>
                  <a:pt x="-26166" y="1718339"/>
                  <a:pt x="113534" y="1518314"/>
                </a:cubicBezTo>
                <a:cubicBezTo>
                  <a:pt x="223601" y="1319347"/>
                  <a:pt x="374942" y="1117206"/>
                  <a:pt x="481834" y="1073814"/>
                </a:cubicBezTo>
                <a:cubicBezTo>
                  <a:pt x="637409" y="957397"/>
                  <a:pt x="792984" y="856856"/>
                  <a:pt x="939034" y="819814"/>
                </a:cubicBezTo>
                <a:cubicBezTo>
                  <a:pt x="1100959" y="776422"/>
                  <a:pt x="1231134" y="850506"/>
                  <a:pt x="1396234" y="756314"/>
                </a:cubicBezTo>
                <a:cubicBezTo>
                  <a:pt x="1524292" y="602856"/>
                  <a:pt x="1528526" y="357322"/>
                  <a:pt x="1637534" y="210214"/>
                </a:cubicBezTo>
                <a:cubicBezTo>
                  <a:pt x="1745484" y="56756"/>
                  <a:pt x="1815334" y="27122"/>
                  <a:pt x="1904234" y="7014"/>
                </a:cubicBezTo>
                <a:cubicBezTo>
                  <a:pt x="2001601" y="-18386"/>
                  <a:pt x="2048167" y="32414"/>
                  <a:pt x="2120134" y="45114"/>
                </a:cubicBezTo>
                <a:close/>
              </a:path>
            </a:pathLst>
          </a:custGeom>
          <a:gradFill flip="none" rotWithShape="1">
            <a:gsLst>
              <a:gs pos="0">
                <a:srgbClr val="E0F9FC"/>
              </a:gs>
              <a:gs pos="100000">
                <a:srgbClr val="A2F3FC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任意多边形: 形状 10"/>
          <p:cNvSpPr/>
          <p:nvPr/>
        </p:nvSpPr>
        <p:spPr>
          <a:xfrm>
            <a:off x="-1585" y="5233274"/>
            <a:ext cx="1778000" cy="1635837"/>
          </a:xfrm>
          <a:custGeom>
            <a:avLst/>
            <a:gdLst>
              <a:gd name="connsiteX0" fmla="*/ 0 w 1778000"/>
              <a:gd name="connsiteY0" fmla="*/ 431800 h 1600200"/>
              <a:gd name="connsiteX1" fmla="*/ 0 w 1778000"/>
              <a:gd name="connsiteY1" fmla="*/ 1600200 h 1600200"/>
              <a:gd name="connsiteX2" fmla="*/ 1778000 w 1778000"/>
              <a:gd name="connsiteY2" fmla="*/ 1600200 h 1600200"/>
              <a:gd name="connsiteX3" fmla="*/ 1460500 w 1778000"/>
              <a:gd name="connsiteY3" fmla="*/ 1016000 h 1600200"/>
              <a:gd name="connsiteX4" fmla="*/ 1028700 w 1778000"/>
              <a:gd name="connsiteY4" fmla="*/ 381000 h 1600200"/>
              <a:gd name="connsiteX5" fmla="*/ 749300 w 1778000"/>
              <a:gd name="connsiteY5" fmla="*/ 0 h 1600200"/>
              <a:gd name="connsiteX6" fmla="*/ 279400 w 1778000"/>
              <a:gd name="connsiteY6" fmla="*/ 88900 h 1600200"/>
              <a:gd name="connsiteX7" fmla="*/ 0 w 1778000"/>
              <a:gd name="connsiteY7" fmla="*/ 431800 h 1600200"/>
              <a:gd name="connsiteX0-1" fmla="*/ 0 w 1778000"/>
              <a:gd name="connsiteY0-2" fmla="*/ 431800 h 1600200"/>
              <a:gd name="connsiteX1-3" fmla="*/ 0 w 1778000"/>
              <a:gd name="connsiteY1-4" fmla="*/ 1600200 h 1600200"/>
              <a:gd name="connsiteX2-5" fmla="*/ 1778000 w 1778000"/>
              <a:gd name="connsiteY2-6" fmla="*/ 1600200 h 1600200"/>
              <a:gd name="connsiteX3-7" fmla="*/ 1460500 w 1778000"/>
              <a:gd name="connsiteY3-8" fmla="*/ 1016000 h 1600200"/>
              <a:gd name="connsiteX4-9" fmla="*/ 1028700 w 1778000"/>
              <a:gd name="connsiteY4-10" fmla="*/ 381000 h 1600200"/>
              <a:gd name="connsiteX5-11" fmla="*/ 749300 w 1778000"/>
              <a:gd name="connsiteY5-12" fmla="*/ 0 h 1600200"/>
              <a:gd name="connsiteX6-13" fmla="*/ 269875 w 1778000"/>
              <a:gd name="connsiteY6-14" fmla="*/ 88900 h 1600200"/>
              <a:gd name="connsiteX7-15" fmla="*/ 0 w 1778000"/>
              <a:gd name="connsiteY7-16" fmla="*/ 431800 h 1600200"/>
              <a:gd name="connsiteX0-17" fmla="*/ 0 w 1778000"/>
              <a:gd name="connsiteY0-18" fmla="*/ 431800 h 1600200"/>
              <a:gd name="connsiteX1-19" fmla="*/ 0 w 1778000"/>
              <a:gd name="connsiteY1-20" fmla="*/ 1600200 h 1600200"/>
              <a:gd name="connsiteX2-21" fmla="*/ 1778000 w 1778000"/>
              <a:gd name="connsiteY2-22" fmla="*/ 1600200 h 1600200"/>
              <a:gd name="connsiteX3-23" fmla="*/ 1460500 w 1778000"/>
              <a:gd name="connsiteY3-24" fmla="*/ 1016000 h 1600200"/>
              <a:gd name="connsiteX4-25" fmla="*/ 1028700 w 1778000"/>
              <a:gd name="connsiteY4-26" fmla="*/ 381000 h 1600200"/>
              <a:gd name="connsiteX5-27" fmla="*/ 749300 w 1778000"/>
              <a:gd name="connsiteY5-28" fmla="*/ 0 h 1600200"/>
              <a:gd name="connsiteX6-29" fmla="*/ 269875 w 1778000"/>
              <a:gd name="connsiteY6-30" fmla="*/ 88900 h 1600200"/>
              <a:gd name="connsiteX7-31" fmla="*/ 0 w 1778000"/>
              <a:gd name="connsiteY7-32" fmla="*/ 431800 h 1600200"/>
              <a:gd name="connsiteX0-33" fmla="*/ 0 w 1778000"/>
              <a:gd name="connsiteY0-34" fmla="*/ 431800 h 1600200"/>
              <a:gd name="connsiteX1-35" fmla="*/ 0 w 1778000"/>
              <a:gd name="connsiteY1-36" fmla="*/ 1600200 h 1600200"/>
              <a:gd name="connsiteX2-37" fmla="*/ 1778000 w 1778000"/>
              <a:gd name="connsiteY2-38" fmla="*/ 1600200 h 1600200"/>
              <a:gd name="connsiteX3-39" fmla="*/ 1460500 w 1778000"/>
              <a:gd name="connsiteY3-40" fmla="*/ 1016000 h 1600200"/>
              <a:gd name="connsiteX4-41" fmla="*/ 1028700 w 1778000"/>
              <a:gd name="connsiteY4-42" fmla="*/ 381000 h 1600200"/>
              <a:gd name="connsiteX5-43" fmla="*/ 749300 w 1778000"/>
              <a:gd name="connsiteY5-44" fmla="*/ 0 h 1600200"/>
              <a:gd name="connsiteX6-45" fmla="*/ 269875 w 1778000"/>
              <a:gd name="connsiteY6-46" fmla="*/ 88900 h 1600200"/>
              <a:gd name="connsiteX7-47" fmla="*/ 0 w 1778000"/>
              <a:gd name="connsiteY7-48" fmla="*/ 431800 h 1600200"/>
              <a:gd name="connsiteX0-49" fmla="*/ 0 w 1778000"/>
              <a:gd name="connsiteY0-50" fmla="*/ 437210 h 1605610"/>
              <a:gd name="connsiteX1-51" fmla="*/ 0 w 1778000"/>
              <a:gd name="connsiteY1-52" fmla="*/ 1605610 h 1605610"/>
              <a:gd name="connsiteX2-53" fmla="*/ 1778000 w 1778000"/>
              <a:gd name="connsiteY2-54" fmla="*/ 1605610 h 1605610"/>
              <a:gd name="connsiteX3-55" fmla="*/ 1460500 w 1778000"/>
              <a:gd name="connsiteY3-56" fmla="*/ 1021410 h 1605610"/>
              <a:gd name="connsiteX4-57" fmla="*/ 1028700 w 1778000"/>
              <a:gd name="connsiteY4-58" fmla="*/ 386410 h 1605610"/>
              <a:gd name="connsiteX5-59" fmla="*/ 749300 w 1778000"/>
              <a:gd name="connsiteY5-60" fmla="*/ 5410 h 1605610"/>
              <a:gd name="connsiteX6-61" fmla="*/ 288925 w 1778000"/>
              <a:gd name="connsiteY6-62" fmla="*/ 60973 h 1605610"/>
              <a:gd name="connsiteX7-63" fmla="*/ 0 w 1778000"/>
              <a:gd name="connsiteY7-64" fmla="*/ 437210 h 1605610"/>
              <a:gd name="connsiteX0-65" fmla="*/ 0 w 1778000"/>
              <a:gd name="connsiteY0-66" fmla="*/ 467804 h 1636204"/>
              <a:gd name="connsiteX1-67" fmla="*/ 0 w 1778000"/>
              <a:gd name="connsiteY1-68" fmla="*/ 1636204 h 1636204"/>
              <a:gd name="connsiteX2-69" fmla="*/ 1778000 w 1778000"/>
              <a:gd name="connsiteY2-70" fmla="*/ 1636204 h 1636204"/>
              <a:gd name="connsiteX3-71" fmla="*/ 1460500 w 1778000"/>
              <a:gd name="connsiteY3-72" fmla="*/ 1052004 h 1636204"/>
              <a:gd name="connsiteX4-73" fmla="*/ 1028700 w 1778000"/>
              <a:gd name="connsiteY4-74" fmla="*/ 417004 h 1636204"/>
              <a:gd name="connsiteX5-75" fmla="*/ 749300 w 1778000"/>
              <a:gd name="connsiteY5-76" fmla="*/ 36004 h 1636204"/>
              <a:gd name="connsiteX6-77" fmla="*/ 288925 w 1778000"/>
              <a:gd name="connsiteY6-78" fmla="*/ 91567 h 1636204"/>
              <a:gd name="connsiteX7-79" fmla="*/ 0 w 1778000"/>
              <a:gd name="connsiteY7-80" fmla="*/ 467804 h 1636204"/>
              <a:gd name="connsiteX0-81" fmla="*/ 0 w 1778000"/>
              <a:gd name="connsiteY0-82" fmla="*/ 467804 h 1636204"/>
              <a:gd name="connsiteX1-83" fmla="*/ 0 w 1778000"/>
              <a:gd name="connsiteY1-84" fmla="*/ 1636204 h 1636204"/>
              <a:gd name="connsiteX2-85" fmla="*/ 1778000 w 1778000"/>
              <a:gd name="connsiteY2-86" fmla="*/ 1636204 h 1636204"/>
              <a:gd name="connsiteX3-87" fmla="*/ 1460500 w 1778000"/>
              <a:gd name="connsiteY3-88" fmla="*/ 1052004 h 1636204"/>
              <a:gd name="connsiteX4-89" fmla="*/ 1028700 w 1778000"/>
              <a:gd name="connsiteY4-90" fmla="*/ 417004 h 1636204"/>
              <a:gd name="connsiteX5-91" fmla="*/ 749300 w 1778000"/>
              <a:gd name="connsiteY5-92" fmla="*/ 36004 h 1636204"/>
              <a:gd name="connsiteX6-93" fmla="*/ 288925 w 1778000"/>
              <a:gd name="connsiteY6-94" fmla="*/ 91567 h 1636204"/>
              <a:gd name="connsiteX7-95" fmla="*/ 0 w 1778000"/>
              <a:gd name="connsiteY7-96" fmla="*/ 467804 h 1636204"/>
              <a:gd name="connsiteX0-97" fmla="*/ 0 w 1778000"/>
              <a:gd name="connsiteY0-98" fmla="*/ 467804 h 1636204"/>
              <a:gd name="connsiteX1-99" fmla="*/ 0 w 1778000"/>
              <a:gd name="connsiteY1-100" fmla="*/ 1636204 h 1636204"/>
              <a:gd name="connsiteX2-101" fmla="*/ 1778000 w 1778000"/>
              <a:gd name="connsiteY2-102" fmla="*/ 1636204 h 1636204"/>
              <a:gd name="connsiteX3-103" fmla="*/ 1460500 w 1778000"/>
              <a:gd name="connsiteY3-104" fmla="*/ 1052004 h 1636204"/>
              <a:gd name="connsiteX4-105" fmla="*/ 1057275 w 1778000"/>
              <a:gd name="connsiteY4-106" fmla="*/ 402716 h 1636204"/>
              <a:gd name="connsiteX5-107" fmla="*/ 749300 w 1778000"/>
              <a:gd name="connsiteY5-108" fmla="*/ 36004 h 1636204"/>
              <a:gd name="connsiteX6-109" fmla="*/ 288925 w 1778000"/>
              <a:gd name="connsiteY6-110" fmla="*/ 91567 h 1636204"/>
              <a:gd name="connsiteX7-111" fmla="*/ 0 w 1778000"/>
              <a:gd name="connsiteY7-112" fmla="*/ 467804 h 1636204"/>
              <a:gd name="connsiteX0-113" fmla="*/ 0 w 1778000"/>
              <a:gd name="connsiteY0-114" fmla="*/ 486040 h 1654440"/>
              <a:gd name="connsiteX1-115" fmla="*/ 0 w 1778000"/>
              <a:gd name="connsiteY1-116" fmla="*/ 1654440 h 1654440"/>
              <a:gd name="connsiteX2-117" fmla="*/ 1778000 w 1778000"/>
              <a:gd name="connsiteY2-118" fmla="*/ 1654440 h 1654440"/>
              <a:gd name="connsiteX3-119" fmla="*/ 1460500 w 1778000"/>
              <a:gd name="connsiteY3-120" fmla="*/ 1070240 h 1654440"/>
              <a:gd name="connsiteX4-121" fmla="*/ 1057275 w 1778000"/>
              <a:gd name="connsiteY4-122" fmla="*/ 420952 h 1654440"/>
              <a:gd name="connsiteX5-123" fmla="*/ 749300 w 1778000"/>
              <a:gd name="connsiteY5-124" fmla="*/ 54240 h 1654440"/>
              <a:gd name="connsiteX6-125" fmla="*/ 274638 w 1778000"/>
              <a:gd name="connsiteY6-126" fmla="*/ 71703 h 1654440"/>
              <a:gd name="connsiteX7-127" fmla="*/ 0 w 1778000"/>
              <a:gd name="connsiteY7-128" fmla="*/ 486040 h 1654440"/>
              <a:gd name="connsiteX0-129" fmla="*/ 0 w 1778000"/>
              <a:gd name="connsiteY0-130" fmla="*/ 486040 h 1654440"/>
              <a:gd name="connsiteX1-131" fmla="*/ 0 w 1778000"/>
              <a:gd name="connsiteY1-132" fmla="*/ 1654440 h 1654440"/>
              <a:gd name="connsiteX2-133" fmla="*/ 1778000 w 1778000"/>
              <a:gd name="connsiteY2-134" fmla="*/ 1654440 h 1654440"/>
              <a:gd name="connsiteX3-135" fmla="*/ 1460500 w 1778000"/>
              <a:gd name="connsiteY3-136" fmla="*/ 1070240 h 1654440"/>
              <a:gd name="connsiteX4-137" fmla="*/ 1057275 w 1778000"/>
              <a:gd name="connsiteY4-138" fmla="*/ 420952 h 1654440"/>
              <a:gd name="connsiteX5-139" fmla="*/ 749300 w 1778000"/>
              <a:gd name="connsiteY5-140" fmla="*/ 54240 h 1654440"/>
              <a:gd name="connsiteX6-141" fmla="*/ 274638 w 1778000"/>
              <a:gd name="connsiteY6-142" fmla="*/ 71703 h 1654440"/>
              <a:gd name="connsiteX7-143" fmla="*/ 0 w 1778000"/>
              <a:gd name="connsiteY7-144" fmla="*/ 486040 h 1654440"/>
              <a:gd name="connsiteX0-145" fmla="*/ 0 w 1778000"/>
              <a:gd name="connsiteY0-146" fmla="*/ 478497 h 1646897"/>
              <a:gd name="connsiteX1-147" fmla="*/ 0 w 1778000"/>
              <a:gd name="connsiteY1-148" fmla="*/ 1646897 h 1646897"/>
              <a:gd name="connsiteX2-149" fmla="*/ 1778000 w 1778000"/>
              <a:gd name="connsiteY2-150" fmla="*/ 1646897 h 1646897"/>
              <a:gd name="connsiteX3-151" fmla="*/ 1460500 w 1778000"/>
              <a:gd name="connsiteY3-152" fmla="*/ 1062697 h 1646897"/>
              <a:gd name="connsiteX4-153" fmla="*/ 1057275 w 1778000"/>
              <a:gd name="connsiteY4-154" fmla="*/ 413409 h 1646897"/>
              <a:gd name="connsiteX5-155" fmla="*/ 749300 w 1778000"/>
              <a:gd name="connsiteY5-156" fmla="*/ 46697 h 1646897"/>
              <a:gd name="connsiteX6-157" fmla="*/ 274638 w 1778000"/>
              <a:gd name="connsiteY6-158" fmla="*/ 64160 h 1646897"/>
              <a:gd name="connsiteX7-159" fmla="*/ 0 w 1778000"/>
              <a:gd name="connsiteY7-160" fmla="*/ 478497 h 1646897"/>
              <a:gd name="connsiteX0-161" fmla="*/ 0 w 1778000"/>
              <a:gd name="connsiteY0-162" fmla="*/ 467437 h 1635837"/>
              <a:gd name="connsiteX1-163" fmla="*/ 0 w 1778000"/>
              <a:gd name="connsiteY1-164" fmla="*/ 1635837 h 1635837"/>
              <a:gd name="connsiteX2-165" fmla="*/ 1778000 w 1778000"/>
              <a:gd name="connsiteY2-166" fmla="*/ 1635837 h 1635837"/>
              <a:gd name="connsiteX3-167" fmla="*/ 1460500 w 1778000"/>
              <a:gd name="connsiteY3-168" fmla="*/ 1051637 h 1635837"/>
              <a:gd name="connsiteX4-169" fmla="*/ 1057275 w 1778000"/>
              <a:gd name="connsiteY4-170" fmla="*/ 402349 h 1635837"/>
              <a:gd name="connsiteX5-171" fmla="*/ 749300 w 1778000"/>
              <a:gd name="connsiteY5-172" fmla="*/ 35637 h 1635837"/>
              <a:gd name="connsiteX6-173" fmla="*/ 284163 w 1778000"/>
              <a:gd name="connsiteY6-174" fmla="*/ 76913 h 1635837"/>
              <a:gd name="connsiteX7-175" fmla="*/ 0 w 1778000"/>
              <a:gd name="connsiteY7-176" fmla="*/ 467437 h 1635837"/>
              <a:gd name="connsiteX0-177" fmla="*/ 0 w 1778000"/>
              <a:gd name="connsiteY0-178" fmla="*/ 467437 h 1635837"/>
              <a:gd name="connsiteX1-179" fmla="*/ 0 w 1778000"/>
              <a:gd name="connsiteY1-180" fmla="*/ 1635837 h 1635837"/>
              <a:gd name="connsiteX2-181" fmla="*/ 1778000 w 1778000"/>
              <a:gd name="connsiteY2-182" fmla="*/ 1635837 h 1635837"/>
              <a:gd name="connsiteX3-183" fmla="*/ 1460500 w 1778000"/>
              <a:gd name="connsiteY3-184" fmla="*/ 1051637 h 1635837"/>
              <a:gd name="connsiteX4-185" fmla="*/ 1057275 w 1778000"/>
              <a:gd name="connsiteY4-186" fmla="*/ 402349 h 1635837"/>
              <a:gd name="connsiteX5-187" fmla="*/ 749300 w 1778000"/>
              <a:gd name="connsiteY5-188" fmla="*/ 35637 h 1635837"/>
              <a:gd name="connsiteX6-189" fmla="*/ 284163 w 1778000"/>
              <a:gd name="connsiteY6-190" fmla="*/ 76913 h 1635837"/>
              <a:gd name="connsiteX7-191" fmla="*/ 0 w 1778000"/>
              <a:gd name="connsiteY7-192" fmla="*/ 467437 h 1635837"/>
              <a:gd name="connsiteX0-193" fmla="*/ 0 w 1778000"/>
              <a:gd name="connsiteY0-194" fmla="*/ 467437 h 1635837"/>
              <a:gd name="connsiteX1-195" fmla="*/ 0 w 1778000"/>
              <a:gd name="connsiteY1-196" fmla="*/ 1635837 h 1635837"/>
              <a:gd name="connsiteX2-197" fmla="*/ 1778000 w 1778000"/>
              <a:gd name="connsiteY2-198" fmla="*/ 1635837 h 1635837"/>
              <a:gd name="connsiteX3-199" fmla="*/ 1460500 w 1778000"/>
              <a:gd name="connsiteY3-200" fmla="*/ 1051637 h 1635837"/>
              <a:gd name="connsiteX4-201" fmla="*/ 1057275 w 1778000"/>
              <a:gd name="connsiteY4-202" fmla="*/ 402349 h 1635837"/>
              <a:gd name="connsiteX5-203" fmla="*/ 749300 w 1778000"/>
              <a:gd name="connsiteY5-204" fmla="*/ 35637 h 1635837"/>
              <a:gd name="connsiteX6-205" fmla="*/ 284163 w 1778000"/>
              <a:gd name="connsiteY6-206" fmla="*/ 76913 h 1635837"/>
              <a:gd name="connsiteX7-207" fmla="*/ 0 w 1778000"/>
              <a:gd name="connsiteY7-208" fmla="*/ 467437 h 1635837"/>
              <a:gd name="connsiteX0-209" fmla="*/ 0 w 1778000"/>
              <a:gd name="connsiteY0-210" fmla="*/ 467437 h 1635837"/>
              <a:gd name="connsiteX1-211" fmla="*/ 0 w 1778000"/>
              <a:gd name="connsiteY1-212" fmla="*/ 1635837 h 1635837"/>
              <a:gd name="connsiteX2-213" fmla="*/ 1778000 w 1778000"/>
              <a:gd name="connsiteY2-214" fmla="*/ 1635837 h 1635837"/>
              <a:gd name="connsiteX3-215" fmla="*/ 1460500 w 1778000"/>
              <a:gd name="connsiteY3-216" fmla="*/ 1051637 h 1635837"/>
              <a:gd name="connsiteX4-217" fmla="*/ 1057275 w 1778000"/>
              <a:gd name="connsiteY4-218" fmla="*/ 402349 h 1635837"/>
              <a:gd name="connsiteX5-219" fmla="*/ 749300 w 1778000"/>
              <a:gd name="connsiteY5-220" fmla="*/ 35637 h 1635837"/>
              <a:gd name="connsiteX6-221" fmla="*/ 284163 w 1778000"/>
              <a:gd name="connsiteY6-222" fmla="*/ 76913 h 1635837"/>
              <a:gd name="connsiteX7-223" fmla="*/ 0 w 1778000"/>
              <a:gd name="connsiteY7-224" fmla="*/ 467437 h 163583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</a:cxnLst>
            <a:rect l="l" t="t" r="r" b="b"/>
            <a:pathLst>
              <a:path w="1778000" h="1635837">
                <a:moveTo>
                  <a:pt x="0" y="467437"/>
                </a:moveTo>
                <a:lnTo>
                  <a:pt x="0" y="1635837"/>
                </a:lnTo>
                <a:lnTo>
                  <a:pt x="1778000" y="1635837"/>
                </a:lnTo>
                <a:lnTo>
                  <a:pt x="1460500" y="1051637"/>
                </a:lnTo>
                <a:lnTo>
                  <a:pt x="1057275" y="402349"/>
                </a:lnTo>
                <a:cubicBezTo>
                  <a:pt x="964142" y="275349"/>
                  <a:pt x="848783" y="72149"/>
                  <a:pt x="749300" y="35637"/>
                </a:cubicBezTo>
                <a:cubicBezTo>
                  <a:pt x="589492" y="-15693"/>
                  <a:pt x="439208" y="-19395"/>
                  <a:pt x="284163" y="76913"/>
                </a:cubicBezTo>
                <a:cubicBezTo>
                  <a:pt x="172166" y="149921"/>
                  <a:pt x="89958" y="353137"/>
                  <a:pt x="0" y="467437"/>
                </a:cubicBezTo>
                <a:close/>
              </a:path>
            </a:pathLst>
          </a:custGeom>
          <a:gradFill flip="none" rotWithShape="1">
            <a:gsLst>
              <a:gs pos="99000">
                <a:srgbClr val="5B87E9"/>
              </a:gs>
              <a:gs pos="0">
                <a:srgbClr val="5ED4F1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任意多边形: 形状 11"/>
          <p:cNvSpPr/>
          <p:nvPr/>
        </p:nvSpPr>
        <p:spPr>
          <a:xfrm>
            <a:off x="10683518" y="5068167"/>
            <a:ext cx="1518007" cy="1803400"/>
          </a:xfrm>
          <a:custGeom>
            <a:avLst/>
            <a:gdLst>
              <a:gd name="connsiteX0" fmla="*/ 495300 w 1536700"/>
              <a:gd name="connsiteY0" fmla="*/ 1803400 h 1803400"/>
              <a:gd name="connsiteX1" fmla="*/ 101600 w 1536700"/>
              <a:gd name="connsiteY1" fmla="*/ 1485900 h 1803400"/>
              <a:gd name="connsiteX2" fmla="*/ 0 w 1536700"/>
              <a:gd name="connsiteY2" fmla="*/ 1168400 h 1803400"/>
              <a:gd name="connsiteX3" fmla="*/ 165100 w 1536700"/>
              <a:gd name="connsiteY3" fmla="*/ 863600 h 1803400"/>
              <a:gd name="connsiteX4" fmla="*/ 1536700 w 1536700"/>
              <a:gd name="connsiteY4" fmla="*/ 0 h 1803400"/>
              <a:gd name="connsiteX5" fmla="*/ 1536700 w 1536700"/>
              <a:gd name="connsiteY5" fmla="*/ 1790700 h 1803400"/>
              <a:gd name="connsiteX6" fmla="*/ 495300 w 1536700"/>
              <a:gd name="connsiteY6" fmla="*/ 1803400 h 1803400"/>
              <a:gd name="connsiteX0-1" fmla="*/ 495300 w 1536700"/>
              <a:gd name="connsiteY0-2" fmla="*/ 1803400 h 1803400"/>
              <a:gd name="connsiteX1-3" fmla="*/ 101600 w 1536700"/>
              <a:gd name="connsiteY1-4" fmla="*/ 1485900 h 1803400"/>
              <a:gd name="connsiteX2-5" fmla="*/ 0 w 1536700"/>
              <a:gd name="connsiteY2-6" fmla="*/ 1168400 h 1803400"/>
              <a:gd name="connsiteX3-7" fmla="*/ 165100 w 1536700"/>
              <a:gd name="connsiteY3-8" fmla="*/ 863600 h 1803400"/>
              <a:gd name="connsiteX4-9" fmla="*/ 1536700 w 1536700"/>
              <a:gd name="connsiteY4-10" fmla="*/ 0 h 1803400"/>
              <a:gd name="connsiteX5-11" fmla="*/ 1536700 w 1536700"/>
              <a:gd name="connsiteY5-12" fmla="*/ 1790700 h 1803400"/>
              <a:gd name="connsiteX6-13" fmla="*/ 495300 w 1536700"/>
              <a:gd name="connsiteY6-14" fmla="*/ 1803400 h 1803400"/>
              <a:gd name="connsiteX0-15" fmla="*/ 495300 w 1536700"/>
              <a:gd name="connsiteY0-16" fmla="*/ 1803400 h 1803400"/>
              <a:gd name="connsiteX1-17" fmla="*/ 101600 w 1536700"/>
              <a:gd name="connsiteY1-18" fmla="*/ 1485900 h 1803400"/>
              <a:gd name="connsiteX2-19" fmla="*/ 0 w 1536700"/>
              <a:gd name="connsiteY2-20" fmla="*/ 1168400 h 1803400"/>
              <a:gd name="connsiteX3-21" fmla="*/ 165100 w 1536700"/>
              <a:gd name="connsiteY3-22" fmla="*/ 863600 h 1803400"/>
              <a:gd name="connsiteX4-23" fmla="*/ 1536700 w 1536700"/>
              <a:gd name="connsiteY4-24" fmla="*/ 0 h 1803400"/>
              <a:gd name="connsiteX5-25" fmla="*/ 1536700 w 1536700"/>
              <a:gd name="connsiteY5-26" fmla="*/ 1790700 h 1803400"/>
              <a:gd name="connsiteX6-27" fmla="*/ 495300 w 1536700"/>
              <a:gd name="connsiteY6-28" fmla="*/ 1803400 h 1803400"/>
              <a:gd name="connsiteX0-29" fmla="*/ 471487 w 1512887"/>
              <a:gd name="connsiteY0-30" fmla="*/ 1803400 h 1803400"/>
              <a:gd name="connsiteX1-31" fmla="*/ 77787 w 1512887"/>
              <a:gd name="connsiteY1-32" fmla="*/ 1485900 h 1803400"/>
              <a:gd name="connsiteX2-33" fmla="*/ 0 w 1512887"/>
              <a:gd name="connsiteY2-34" fmla="*/ 1163638 h 1803400"/>
              <a:gd name="connsiteX3-35" fmla="*/ 141287 w 1512887"/>
              <a:gd name="connsiteY3-36" fmla="*/ 863600 h 1803400"/>
              <a:gd name="connsiteX4-37" fmla="*/ 1512887 w 1512887"/>
              <a:gd name="connsiteY4-38" fmla="*/ 0 h 1803400"/>
              <a:gd name="connsiteX5-39" fmla="*/ 1512887 w 1512887"/>
              <a:gd name="connsiteY5-40" fmla="*/ 1790700 h 1803400"/>
              <a:gd name="connsiteX6-41" fmla="*/ 471487 w 1512887"/>
              <a:gd name="connsiteY6-42" fmla="*/ 1803400 h 1803400"/>
              <a:gd name="connsiteX0-43" fmla="*/ 474225 w 1515625"/>
              <a:gd name="connsiteY0-44" fmla="*/ 1803400 h 1803400"/>
              <a:gd name="connsiteX1-45" fmla="*/ 80525 w 1515625"/>
              <a:gd name="connsiteY1-46" fmla="*/ 1485900 h 1803400"/>
              <a:gd name="connsiteX2-47" fmla="*/ 2738 w 1515625"/>
              <a:gd name="connsiteY2-48" fmla="*/ 1163638 h 1803400"/>
              <a:gd name="connsiteX3-49" fmla="*/ 144025 w 1515625"/>
              <a:gd name="connsiteY3-50" fmla="*/ 863600 h 1803400"/>
              <a:gd name="connsiteX4-51" fmla="*/ 1515625 w 1515625"/>
              <a:gd name="connsiteY4-52" fmla="*/ 0 h 1803400"/>
              <a:gd name="connsiteX5-53" fmla="*/ 1515625 w 1515625"/>
              <a:gd name="connsiteY5-54" fmla="*/ 1790700 h 1803400"/>
              <a:gd name="connsiteX6-55" fmla="*/ 474225 w 1515625"/>
              <a:gd name="connsiteY6-56" fmla="*/ 1803400 h 1803400"/>
              <a:gd name="connsiteX0-57" fmla="*/ 474225 w 1515625"/>
              <a:gd name="connsiteY0-58" fmla="*/ 1803400 h 1803400"/>
              <a:gd name="connsiteX1-59" fmla="*/ 80525 w 1515625"/>
              <a:gd name="connsiteY1-60" fmla="*/ 1485900 h 1803400"/>
              <a:gd name="connsiteX2-61" fmla="*/ 2738 w 1515625"/>
              <a:gd name="connsiteY2-62" fmla="*/ 1163638 h 1803400"/>
              <a:gd name="connsiteX3-63" fmla="*/ 144025 w 1515625"/>
              <a:gd name="connsiteY3-64" fmla="*/ 863600 h 1803400"/>
              <a:gd name="connsiteX4-65" fmla="*/ 1515625 w 1515625"/>
              <a:gd name="connsiteY4-66" fmla="*/ 0 h 1803400"/>
              <a:gd name="connsiteX5-67" fmla="*/ 1515625 w 1515625"/>
              <a:gd name="connsiteY5-68" fmla="*/ 1790700 h 1803400"/>
              <a:gd name="connsiteX6-69" fmla="*/ 474225 w 1515625"/>
              <a:gd name="connsiteY6-70" fmla="*/ 1803400 h 1803400"/>
              <a:gd name="connsiteX0-71" fmla="*/ 474225 w 1515625"/>
              <a:gd name="connsiteY0-72" fmla="*/ 1803400 h 1803400"/>
              <a:gd name="connsiteX1-73" fmla="*/ 80525 w 1515625"/>
              <a:gd name="connsiteY1-74" fmla="*/ 1485900 h 1803400"/>
              <a:gd name="connsiteX2-75" fmla="*/ 2738 w 1515625"/>
              <a:gd name="connsiteY2-76" fmla="*/ 1163638 h 1803400"/>
              <a:gd name="connsiteX3-77" fmla="*/ 144025 w 1515625"/>
              <a:gd name="connsiteY3-78" fmla="*/ 863600 h 1803400"/>
              <a:gd name="connsiteX4-79" fmla="*/ 1515625 w 1515625"/>
              <a:gd name="connsiteY4-80" fmla="*/ 0 h 1803400"/>
              <a:gd name="connsiteX5-81" fmla="*/ 1515625 w 1515625"/>
              <a:gd name="connsiteY5-82" fmla="*/ 1790700 h 1803400"/>
              <a:gd name="connsiteX6-83" fmla="*/ 474225 w 1515625"/>
              <a:gd name="connsiteY6-84" fmla="*/ 1803400 h 1803400"/>
              <a:gd name="connsiteX0-85" fmla="*/ 474225 w 1515625"/>
              <a:gd name="connsiteY0-86" fmla="*/ 1803400 h 1803400"/>
              <a:gd name="connsiteX1-87" fmla="*/ 80525 w 1515625"/>
              <a:gd name="connsiteY1-88" fmla="*/ 1485900 h 1803400"/>
              <a:gd name="connsiteX2-89" fmla="*/ 2738 w 1515625"/>
              <a:gd name="connsiteY2-90" fmla="*/ 1163638 h 1803400"/>
              <a:gd name="connsiteX3-91" fmla="*/ 144025 w 1515625"/>
              <a:gd name="connsiteY3-92" fmla="*/ 863600 h 1803400"/>
              <a:gd name="connsiteX4-93" fmla="*/ 1515625 w 1515625"/>
              <a:gd name="connsiteY4-94" fmla="*/ 0 h 1803400"/>
              <a:gd name="connsiteX5-95" fmla="*/ 1515625 w 1515625"/>
              <a:gd name="connsiteY5-96" fmla="*/ 1790700 h 1803400"/>
              <a:gd name="connsiteX6-97" fmla="*/ 474225 w 1515625"/>
              <a:gd name="connsiteY6-98" fmla="*/ 1803400 h 1803400"/>
              <a:gd name="connsiteX0-99" fmla="*/ 474225 w 1515625"/>
              <a:gd name="connsiteY0-100" fmla="*/ 1803400 h 1803400"/>
              <a:gd name="connsiteX1-101" fmla="*/ 80525 w 1515625"/>
              <a:gd name="connsiteY1-102" fmla="*/ 1485900 h 1803400"/>
              <a:gd name="connsiteX2-103" fmla="*/ 2738 w 1515625"/>
              <a:gd name="connsiteY2-104" fmla="*/ 1163638 h 1803400"/>
              <a:gd name="connsiteX3-105" fmla="*/ 144025 w 1515625"/>
              <a:gd name="connsiteY3-106" fmla="*/ 863600 h 1803400"/>
              <a:gd name="connsiteX4-107" fmla="*/ 1515625 w 1515625"/>
              <a:gd name="connsiteY4-108" fmla="*/ 0 h 1803400"/>
              <a:gd name="connsiteX5-109" fmla="*/ 1515625 w 1515625"/>
              <a:gd name="connsiteY5-110" fmla="*/ 1790700 h 1803400"/>
              <a:gd name="connsiteX6-111" fmla="*/ 474225 w 1515625"/>
              <a:gd name="connsiteY6-112" fmla="*/ 1803400 h 1803400"/>
              <a:gd name="connsiteX0-113" fmla="*/ 474225 w 1518007"/>
              <a:gd name="connsiteY0-114" fmla="*/ 1803400 h 1803400"/>
              <a:gd name="connsiteX1-115" fmla="*/ 80525 w 1518007"/>
              <a:gd name="connsiteY1-116" fmla="*/ 1485900 h 1803400"/>
              <a:gd name="connsiteX2-117" fmla="*/ 2738 w 1518007"/>
              <a:gd name="connsiteY2-118" fmla="*/ 1163638 h 1803400"/>
              <a:gd name="connsiteX3-119" fmla="*/ 144025 w 1518007"/>
              <a:gd name="connsiteY3-120" fmla="*/ 863600 h 1803400"/>
              <a:gd name="connsiteX4-121" fmla="*/ 1515625 w 1518007"/>
              <a:gd name="connsiteY4-122" fmla="*/ 0 h 1803400"/>
              <a:gd name="connsiteX5-123" fmla="*/ 1518007 w 1518007"/>
              <a:gd name="connsiteY5-124" fmla="*/ 1802606 h 1803400"/>
              <a:gd name="connsiteX6-125" fmla="*/ 474225 w 1518007"/>
              <a:gd name="connsiteY6-126" fmla="*/ 1803400 h 18034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</a:cxnLst>
            <a:rect l="l" t="t" r="r" b="b"/>
            <a:pathLst>
              <a:path w="1518007" h="1803400">
                <a:moveTo>
                  <a:pt x="474225" y="1803400"/>
                </a:moveTo>
                <a:cubicBezTo>
                  <a:pt x="342992" y="1697567"/>
                  <a:pt x="202233" y="1620308"/>
                  <a:pt x="80525" y="1485900"/>
                </a:cubicBezTo>
                <a:cubicBezTo>
                  <a:pt x="3795" y="1399117"/>
                  <a:pt x="-6258" y="1283758"/>
                  <a:pt x="2738" y="1163638"/>
                </a:cubicBezTo>
                <a:cubicBezTo>
                  <a:pt x="21259" y="1035050"/>
                  <a:pt x="49304" y="954088"/>
                  <a:pt x="144025" y="863600"/>
                </a:cubicBezTo>
                <a:cubicBezTo>
                  <a:pt x="625037" y="509058"/>
                  <a:pt x="1058425" y="287867"/>
                  <a:pt x="1515625" y="0"/>
                </a:cubicBezTo>
                <a:lnTo>
                  <a:pt x="1518007" y="1802606"/>
                </a:lnTo>
                <a:lnTo>
                  <a:pt x="474225" y="1803400"/>
                </a:lnTo>
                <a:close/>
              </a:path>
            </a:pathLst>
          </a:custGeom>
          <a:gradFill flip="none" rotWithShape="1">
            <a:gsLst>
              <a:gs pos="99000">
                <a:srgbClr val="5B87E9"/>
              </a:gs>
              <a:gs pos="0">
                <a:srgbClr val="5ED4F1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任意多边形: 形状 4"/>
          <p:cNvSpPr/>
          <p:nvPr/>
        </p:nvSpPr>
        <p:spPr>
          <a:xfrm>
            <a:off x="3676832" y="-21744"/>
            <a:ext cx="6564354" cy="2693163"/>
          </a:xfrm>
          <a:custGeom>
            <a:avLst/>
            <a:gdLst>
              <a:gd name="connsiteX0" fmla="*/ 3322320 w 3322320"/>
              <a:gd name="connsiteY0" fmla="*/ 0 h 1325880"/>
              <a:gd name="connsiteX1" fmla="*/ 2941320 w 3322320"/>
              <a:gd name="connsiteY1" fmla="*/ 586740 h 1325880"/>
              <a:gd name="connsiteX2" fmla="*/ 2423160 w 3322320"/>
              <a:gd name="connsiteY2" fmla="*/ 990600 h 1325880"/>
              <a:gd name="connsiteX3" fmla="*/ 1874520 w 3322320"/>
              <a:gd name="connsiteY3" fmla="*/ 1150620 h 1325880"/>
              <a:gd name="connsiteX4" fmla="*/ 1219200 w 3322320"/>
              <a:gd name="connsiteY4" fmla="*/ 906780 h 1325880"/>
              <a:gd name="connsiteX5" fmla="*/ 701040 w 3322320"/>
              <a:gd name="connsiteY5" fmla="*/ 1310640 h 1325880"/>
              <a:gd name="connsiteX6" fmla="*/ 281940 w 3322320"/>
              <a:gd name="connsiteY6" fmla="*/ 1325880 h 1325880"/>
              <a:gd name="connsiteX7" fmla="*/ 0 w 3322320"/>
              <a:gd name="connsiteY7" fmla="*/ 982980 h 1325880"/>
              <a:gd name="connsiteX8" fmla="*/ 129540 w 3322320"/>
              <a:gd name="connsiteY8" fmla="*/ 518160 h 1325880"/>
              <a:gd name="connsiteX9" fmla="*/ 480060 w 3322320"/>
              <a:gd name="connsiteY9" fmla="*/ 22860 h 1325880"/>
              <a:gd name="connsiteX10" fmla="*/ 3322320 w 3322320"/>
              <a:gd name="connsiteY10" fmla="*/ 0 h 1325880"/>
              <a:gd name="connsiteX0-1" fmla="*/ 3322320 w 3322320"/>
              <a:gd name="connsiteY0-2" fmla="*/ 0 h 1338777"/>
              <a:gd name="connsiteX1-3" fmla="*/ 2941320 w 3322320"/>
              <a:gd name="connsiteY1-4" fmla="*/ 586740 h 1338777"/>
              <a:gd name="connsiteX2-5" fmla="*/ 2423160 w 3322320"/>
              <a:gd name="connsiteY2-6" fmla="*/ 990600 h 1338777"/>
              <a:gd name="connsiteX3-7" fmla="*/ 1874520 w 3322320"/>
              <a:gd name="connsiteY3-8" fmla="*/ 1150620 h 1338777"/>
              <a:gd name="connsiteX4-9" fmla="*/ 1219200 w 3322320"/>
              <a:gd name="connsiteY4-10" fmla="*/ 906780 h 1338777"/>
              <a:gd name="connsiteX5-11" fmla="*/ 701040 w 3322320"/>
              <a:gd name="connsiteY5-12" fmla="*/ 1310640 h 1338777"/>
              <a:gd name="connsiteX6-13" fmla="*/ 275491 w 3322320"/>
              <a:gd name="connsiteY6-14" fmla="*/ 1338777 h 1338777"/>
              <a:gd name="connsiteX7-15" fmla="*/ 0 w 3322320"/>
              <a:gd name="connsiteY7-16" fmla="*/ 982980 h 1338777"/>
              <a:gd name="connsiteX8-17" fmla="*/ 129540 w 3322320"/>
              <a:gd name="connsiteY8-18" fmla="*/ 518160 h 1338777"/>
              <a:gd name="connsiteX9-19" fmla="*/ 480060 w 3322320"/>
              <a:gd name="connsiteY9-20" fmla="*/ 22860 h 1338777"/>
              <a:gd name="connsiteX10-21" fmla="*/ 3322320 w 3322320"/>
              <a:gd name="connsiteY10-22" fmla="*/ 0 h 1338777"/>
              <a:gd name="connsiteX0-23" fmla="*/ 3322320 w 3322320"/>
              <a:gd name="connsiteY0-24" fmla="*/ 0 h 1356250"/>
              <a:gd name="connsiteX1-25" fmla="*/ 2941320 w 3322320"/>
              <a:gd name="connsiteY1-26" fmla="*/ 586740 h 1356250"/>
              <a:gd name="connsiteX2-27" fmla="*/ 2423160 w 3322320"/>
              <a:gd name="connsiteY2-28" fmla="*/ 990600 h 1356250"/>
              <a:gd name="connsiteX3-29" fmla="*/ 1874520 w 3322320"/>
              <a:gd name="connsiteY3-30" fmla="*/ 1150620 h 1356250"/>
              <a:gd name="connsiteX4-31" fmla="*/ 1219200 w 3322320"/>
              <a:gd name="connsiteY4-32" fmla="*/ 906780 h 1356250"/>
              <a:gd name="connsiteX5-33" fmla="*/ 701040 w 3322320"/>
              <a:gd name="connsiteY5-34" fmla="*/ 1310640 h 1356250"/>
              <a:gd name="connsiteX6-35" fmla="*/ 275491 w 3322320"/>
              <a:gd name="connsiteY6-36" fmla="*/ 1338777 h 1356250"/>
              <a:gd name="connsiteX7-37" fmla="*/ 0 w 3322320"/>
              <a:gd name="connsiteY7-38" fmla="*/ 982980 h 1356250"/>
              <a:gd name="connsiteX8-39" fmla="*/ 129540 w 3322320"/>
              <a:gd name="connsiteY8-40" fmla="*/ 518160 h 1356250"/>
              <a:gd name="connsiteX9-41" fmla="*/ 480060 w 3322320"/>
              <a:gd name="connsiteY9-42" fmla="*/ 22860 h 1356250"/>
              <a:gd name="connsiteX10-43" fmla="*/ 3322320 w 3322320"/>
              <a:gd name="connsiteY10-44" fmla="*/ 0 h 1356250"/>
              <a:gd name="connsiteX0-45" fmla="*/ 3322320 w 3322320"/>
              <a:gd name="connsiteY0-46" fmla="*/ 0 h 1367451"/>
              <a:gd name="connsiteX1-47" fmla="*/ 2941320 w 3322320"/>
              <a:gd name="connsiteY1-48" fmla="*/ 586740 h 1367451"/>
              <a:gd name="connsiteX2-49" fmla="*/ 2423160 w 3322320"/>
              <a:gd name="connsiteY2-50" fmla="*/ 990600 h 1367451"/>
              <a:gd name="connsiteX3-51" fmla="*/ 1874520 w 3322320"/>
              <a:gd name="connsiteY3-52" fmla="*/ 1150620 h 1367451"/>
              <a:gd name="connsiteX4-53" fmla="*/ 1219200 w 3322320"/>
              <a:gd name="connsiteY4-54" fmla="*/ 906780 h 1367451"/>
              <a:gd name="connsiteX5-55" fmla="*/ 701040 w 3322320"/>
              <a:gd name="connsiteY5-56" fmla="*/ 1310640 h 1367451"/>
              <a:gd name="connsiteX6-57" fmla="*/ 275491 w 3322320"/>
              <a:gd name="connsiteY6-58" fmla="*/ 1338777 h 1367451"/>
              <a:gd name="connsiteX7-59" fmla="*/ 0 w 3322320"/>
              <a:gd name="connsiteY7-60" fmla="*/ 982980 h 1367451"/>
              <a:gd name="connsiteX8-61" fmla="*/ 129540 w 3322320"/>
              <a:gd name="connsiteY8-62" fmla="*/ 518160 h 1367451"/>
              <a:gd name="connsiteX9-63" fmla="*/ 480060 w 3322320"/>
              <a:gd name="connsiteY9-64" fmla="*/ 22860 h 1367451"/>
              <a:gd name="connsiteX10-65" fmla="*/ 3322320 w 3322320"/>
              <a:gd name="connsiteY10-66" fmla="*/ 0 h 1367451"/>
              <a:gd name="connsiteX0-67" fmla="*/ 3322320 w 3322320"/>
              <a:gd name="connsiteY0-68" fmla="*/ 0 h 1367451"/>
              <a:gd name="connsiteX1-69" fmla="*/ 2941320 w 3322320"/>
              <a:gd name="connsiteY1-70" fmla="*/ 586740 h 1367451"/>
              <a:gd name="connsiteX2-71" fmla="*/ 2423160 w 3322320"/>
              <a:gd name="connsiteY2-72" fmla="*/ 990600 h 1367451"/>
              <a:gd name="connsiteX3-73" fmla="*/ 1874520 w 3322320"/>
              <a:gd name="connsiteY3-74" fmla="*/ 1150620 h 1367451"/>
              <a:gd name="connsiteX4-75" fmla="*/ 1219200 w 3322320"/>
              <a:gd name="connsiteY4-76" fmla="*/ 906780 h 1367451"/>
              <a:gd name="connsiteX5-77" fmla="*/ 701040 w 3322320"/>
              <a:gd name="connsiteY5-78" fmla="*/ 1310640 h 1367451"/>
              <a:gd name="connsiteX6-79" fmla="*/ 275491 w 3322320"/>
              <a:gd name="connsiteY6-80" fmla="*/ 1338777 h 1367451"/>
              <a:gd name="connsiteX7-81" fmla="*/ 0 w 3322320"/>
              <a:gd name="connsiteY7-82" fmla="*/ 982980 h 1367451"/>
              <a:gd name="connsiteX8-83" fmla="*/ 129540 w 3322320"/>
              <a:gd name="connsiteY8-84" fmla="*/ 518160 h 1367451"/>
              <a:gd name="connsiteX9-85" fmla="*/ 480060 w 3322320"/>
              <a:gd name="connsiteY9-86" fmla="*/ 22860 h 1367451"/>
              <a:gd name="connsiteX10-87" fmla="*/ 3322320 w 3322320"/>
              <a:gd name="connsiteY10-88" fmla="*/ 0 h 1367451"/>
              <a:gd name="connsiteX0-89" fmla="*/ 3322320 w 3322320"/>
              <a:gd name="connsiteY0-90" fmla="*/ 0 h 1367451"/>
              <a:gd name="connsiteX1-91" fmla="*/ 2941320 w 3322320"/>
              <a:gd name="connsiteY1-92" fmla="*/ 586740 h 1367451"/>
              <a:gd name="connsiteX2-93" fmla="*/ 2423160 w 3322320"/>
              <a:gd name="connsiteY2-94" fmla="*/ 990600 h 1367451"/>
              <a:gd name="connsiteX3-95" fmla="*/ 1874520 w 3322320"/>
              <a:gd name="connsiteY3-96" fmla="*/ 1150620 h 1367451"/>
              <a:gd name="connsiteX4-97" fmla="*/ 1219200 w 3322320"/>
              <a:gd name="connsiteY4-98" fmla="*/ 906780 h 1367451"/>
              <a:gd name="connsiteX5-99" fmla="*/ 701040 w 3322320"/>
              <a:gd name="connsiteY5-100" fmla="*/ 1310640 h 1367451"/>
              <a:gd name="connsiteX6-101" fmla="*/ 275491 w 3322320"/>
              <a:gd name="connsiteY6-102" fmla="*/ 1338777 h 1367451"/>
              <a:gd name="connsiteX7-103" fmla="*/ 0 w 3322320"/>
              <a:gd name="connsiteY7-104" fmla="*/ 982980 h 1367451"/>
              <a:gd name="connsiteX8-105" fmla="*/ 129540 w 3322320"/>
              <a:gd name="connsiteY8-106" fmla="*/ 518160 h 1367451"/>
              <a:gd name="connsiteX9-107" fmla="*/ 480060 w 3322320"/>
              <a:gd name="connsiteY9-108" fmla="*/ 22860 h 1367451"/>
              <a:gd name="connsiteX10-109" fmla="*/ 3322320 w 3322320"/>
              <a:gd name="connsiteY10-110" fmla="*/ 0 h 1367451"/>
              <a:gd name="connsiteX0-111" fmla="*/ 3328348 w 3328348"/>
              <a:gd name="connsiteY0-112" fmla="*/ 0 h 1367451"/>
              <a:gd name="connsiteX1-113" fmla="*/ 2947348 w 3328348"/>
              <a:gd name="connsiteY1-114" fmla="*/ 586740 h 1367451"/>
              <a:gd name="connsiteX2-115" fmla="*/ 2429188 w 3328348"/>
              <a:gd name="connsiteY2-116" fmla="*/ 990600 h 1367451"/>
              <a:gd name="connsiteX3-117" fmla="*/ 1880548 w 3328348"/>
              <a:gd name="connsiteY3-118" fmla="*/ 1150620 h 1367451"/>
              <a:gd name="connsiteX4-119" fmla="*/ 1225228 w 3328348"/>
              <a:gd name="connsiteY4-120" fmla="*/ 906780 h 1367451"/>
              <a:gd name="connsiteX5-121" fmla="*/ 707068 w 3328348"/>
              <a:gd name="connsiteY5-122" fmla="*/ 1310640 h 1367451"/>
              <a:gd name="connsiteX6-123" fmla="*/ 281519 w 3328348"/>
              <a:gd name="connsiteY6-124" fmla="*/ 1338777 h 1367451"/>
              <a:gd name="connsiteX7-125" fmla="*/ 6028 w 3328348"/>
              <a:gd name="connsiteY7-126" fmla="*/ 982980 h 1367451"/>
              <a:gd name="connsiteX8-127" fmla="*/ 135568 w 3328348"/>
              <a:gd name="connsiteY8-128" fmla="*/ 518160 h 1367451"/>
              <a:gd name="connsiteX9-129" fmla="*/ 486088 w 3328348"/>
              <a:gd name="connsiteY9-130" fmla="*/ 22860 h 1367451"/>
              <a:gd name="connsiteX10-131" fmla="*/ 3328348 w 3328348"/>
              <a:gd name="connsiteY10-132" fmla="*/ 0 h 1367451"/>
              <a:gd name="connsiteX0-133" fmla="*/ 3330964 w 3330964"/>
              <a:gd name="connsiteY0-134" fmla="*/ 0 h 1367451"/>
              <a:gd name="connsiteX1-135" fmla="*/ 2949964 w 3330964"/>
              <a:gd name="connsiteY1-136" fmla="*/ 586740 h 1367451"/>
              <a:gd name="connsiteX2-137" fmla="*/ 2431804 w 3330964"/>
              <a:gd name="connsiteY2-138" fmla="*/ 990600 h 1367451"/>
              <a:gd name="connsiteX3-139" fmla="*/ 1883164 w 3330964"/>
              <a:gd name="connsiteY3-140" fmla="*/ 1150620 h 1367451"/>
              <a:gd name="connsiteX4-141" fmla="*/ 1227844 w 3330964"/>
              <a:gd name="connsiteY4-142" fmla="*/ 906780 h 1367451"/>
              <a:gd name="connsiteX5-143" fmla="*/ 709684 w 3330964"/>
              <a:gd name="connsiteY5-144" fmla="*/ 1310640 h 1367451"/>
              <a:gd name="connsiteX6-145" fmla="*/ 284135 w 3330964"/>
              <a:gd name="connsiteY6-146" fmla="*/ 1338777 h 1367451"/>
              <a:gd name="connsiteX7-147" fmla="*/ 8644 w 3330964"/>
              <a:gd name="connsiteY7-148" fmla="*/ 982980 h 1367451"/>
              <a:gd name="connsiteX8-149" fmla="*/ 93045 w 3330964"/>
              <a:gd name="connsiteY8-150" fmla="*/ 482694 h 1367451"/>
              <a:gd name="connsiteX9-151" fmla="*/ 488704 w 3330964"/>
              <a:gd name="connsiteY9-152" fmla="*/ 22860 h 1367451"/>
              <a:gd name="connsiteX10-153" fmla="*/ 3330964 w 3330964"/>
              <a:gd name="connsiteY10-154" fmla="*/ 0 h 1367451"/>
              <a:gd name="connsiteX0-155" fmla="*/ 3330964 w 3330964"/>
              <a:gd name="connsiteY0-156" fmla="*/ 0 h 1367451"/>
              <a:gd name="connsiteX1-157" fmla="*/ 2949964 w 3330964"/>
              <a:gd name="connsiteY1-158" fmla="*/ 586740 h 1367451"/>
              <a:gd name="connsiteX2-159" fmla="*/ 2431804 w 3330964"/>
              <a:gd name="connsiteY2-160" fmla="*/ 990600 h 1367451"/>
              <a:gd name="connsiteX3-161" fmla="*/ 1883164 w 3330964"/>
              <a:gd name="connsiteY3-162" fmla="*/ 1150620 h 1367451"/>
              <a:gd name="connsiteX4-163" fmla="*/ 1227844 w 3330964"/>
              <a:gd name="connsiteY4-164" fmla="*/ 906780 h 1367451"/>
              <a:gd name="connsiteX5-165" fmla="*/ 709684 w 3330964"/>
              <a:gd name="connsiteY5-166" fmla="*/ 1310640 h 1367451"/>
              <a:gd name="connsiteX6-167" fmla="*/ 284135 w 3330964"/>
              <a:gd name="connsiteY6-168" fmla="*/ 1338777 h 1367451"/>
              <a:gd name="connsiteX7-169" fmla="*/ 8644 w 3330964"/>
              <a:gd name="connsiteY7-170" fmla="*/ 982980 h 1367451"/>
              <a:gd name="connsiteX8-171" fmla="*/ 93045 w 3330964"/>
              <a:gd name="connsiteY8-172" fmla="*/ 482694 h 1367451"/>
              <a:gd name="connsiteX9-173" fmla="*/ 488704 w 3330964"/>
              <a:gd name="connsiteY9-174" fmla="*/ 22860 h 1367451"/>
              <a:gd name="connsiteX10-175" fmla="*/ 3330964 w 3330964"/>
              <a:gd name="connsiteY10-176" fmla="*/ 0 h 1367451"/>
              <a:gd name="connsiteX0-177" fmla="*/ 3330964 w 3330964"/>
              <a:gd name="connsiteY0-178" fmla="*/ 0 h 1367451"/>
              <a:gd name="connsiteX1-179" fmla="*/ 2949964 w 3330964"/>
              <a:gd name="connsiteY1-180" fmla="*/ 586740 h 1367451"/>
              <a:gd name="connsiteX2-181" fmla="*/ 2431804 w 3330964"/>
              <a:gd name="connsiteY2-182" fmla="*/ 990600 h 1367451"/>
              <a:gd name="connsiteX3-183" fmla="*/ 1883164 w 3330964"/>
              <a:gd name="connsiteY3-184" fmla="*/ 1150620 h 1367451"/>
              <a:gd name="connsiteX4-185" fmla="*/ 1227844 w 3330964"/>
              <a:gd name="connsiteY4-186" fmla="*/ 906780 h 1367451"/>
              <a:gd name="connsiteX5-187" fmla="*/ 709684 w 3330964"/>
              <a:gd name="connsiteY5-188" fmla="*/ 1310640 h 1367451"/>
              <a:gd name="connsiteX6-189" fmla="*/ 284135 w 3330964"/>
              <a:gd name="connsiteY6-190" fmla="*/ 1338777 h 1367451"/>
              <a:gd name="connsiteX7-191" fmla="*/ 8644 w 3330964"/>
              <a:gd name="connsiteY7-192" fmla="*/ 982980 h 1367451"/>
              <a:gd name="connsiteX8-193" fmla="*/ 93045 w 3330964"/>
              <a:gd name="connsiteY8-194" fmla="*/ 482694 h 1367451"/>
              <a:gd name="connsiteX9-195" fmla="*/ 488704 w 3330964"/>
              <a:gd name="connsiteY9-196" fmla="*/ 22860 h 1367451"/>
              <a:gd name="connsiteX10-197" fmla="*/ 3330964 w 3330964"/>
              <a:gd name="connsiteY10-198" fmla="*/ 0 h 1367451"/>
              <a:gd name="connsiteX0-199" fmla="*/ 3330964 w 3330964"/>
              <a:gd name="connsiteY0-200" fmla="*/ 0 h 1367451"/>
              <a:gd name="connsiteX1-201" fmla="*/ 2949964 w 3330964"/>
              <a:gd name="connsiteY1-202" fmla="*/ 586740 h 1367451"/>
              <a:gd name="connsiteX2-203" fmla="*/ 2431804 w 3330964"/>
              <a:gd name="connsiteY2-204" fmla="*/ 990600 h 1367451"/>
              <a:gd name="connsiteX3-205" fmla="*/ 1883164 w 3330964"/>
              <a:gd name="connsiteY3-206" fmla="*/ 1150620 h 1367451"/>
              <a:gd name="connsiteX4-207" fmla="*/ 1227844 w 3330964"/>
              <a:gd name="connsiteY4-208" fmla="*/ 906780 h 1367451"/>
              <a:gd name="connsiteX5-209" fmla="*/ 709684 w 3330964"/>
              <a:gd name="connsiteY5-210" fmla="*/ 1310640 h 1367451"/>
              <a:gd name="connsiteX6-211" fmla="*/ 284135 w 3330964"/>
              <a:gd name="connsiteY6-212" fmla="*/ 1338777 h 1367451"/>
              <a:gd name="connsiteX7-213" fmla="*/ 8644 w 3330964"/>
              <a:gd name="connsiteY7-214" fmla="*/ 982980 h 1367451"/>
              <a:gd name="connsiteX8-215" fmla="*/ 93045 w 3330964"/>
              <a:gd name="connsiteY8-216" fmla="*/ 482694 h 1367451"/>
              <a:gd name="connsiteX9-217" fmla="*/ 488704 w 3330964"/>
              <a:gd name="connsiteY9-218" fmla="*/ 22860 h 1367451"/>
              <a:gd name="connsiteX10-219" fmla="*/ 3330964 w 3330964"/>
              <a:gd name="connsiteY10-220" fmla="*/ 0 h 1367451"/>
              <a:gd name="connsiteX0-221" fmla="*/ 3330964 w 3330964"/>
              <a:gd name="connsiteY0-222" fmla="*/ 0 h 1367451"/>
              <a:gd name="connsiteX1-223" fmla="*/ 2949964 w 3330964"/>
              <a:gd name="connsiteY1-224" fmla="*/ 586740 h 1367451"/>
              <a:gd name="connsiteX2-225" fmla="*/ 2431804 w 3330964"/>
              <a:gd name="connsiteY2-226" fmla="*/ 990600 h 1367451"/>
              <a:gd name="connsiteX3-227" fmla="*/ 1883164 w 3330964"/>
              <a:gd name="connsiteY3-228" fmla="*/ 1150620 h 1367451"/>
              <a:gd name="connsiteX4-229" fmla="*/ 1227844 w 3330964"/>
              <a:gd name="connsiteY4-230" fmla="*/ 906780 h 1367451"/>
              <a:gd name="connsiteX5-231" fmla="*/ 709684 w 3330964"/>
              <a:gd name="connsiteY5-232" fmla="*/ 1310640 h 1367451"/>
              <a:gd name="connsiteX6-233" fmla="*/ 284135 w 3330964"/>
              <a:gd name="connsiteY6-234" fmla="*/ 1338777 h 1367451"/>
              <a:gd name="connsiteX7-235" fmla="*/ 8644 w 3330964"/>
              <a:gd name="connsiteY7-236" fmla="*/ 982980 h 1367451"/>
              <a:gd name="connsiteX8-237" fmla="*/ 93045 w 3330964"/>
              <a:gd name="connsiteY8-238" fmla="*/ 482694 h 1367451"/>
              <a:gd name="connsiteX9-239" fmla="*/ 488704 w 3330964"/>
              <a:gd name="connsiteY9-240" fmla="*/ 22860 h 1367451"/>
              <a:gd name="connsiteX10-241" fmla="*/ 3330964 w 3330964"/>
              <a:gd name="connsiteY10-242" fmla="*/ 0 h 1367451"/>
              <a:gd name="connsiteX0-243" fmla="*/ 3330964 w 3330964"/>
              <a:gd name="connsiteY0-244" fmla="*/ 0 h 1367451"/>
              <a:gd name="connsiteX1-245" fmla="*/ 2949964 w 3330964"/>
              <a:gd name="connsiteY1-246" fmla="*/ 586740 h 1367451"/>
              <a:gd name="connsiteX2-247" fmla="*/ 2431804 w 3330964"/>
              <a:gd name="connsiteY2-248" fmla="*/ 990600 h 1367451"/>
              <a:gd name="connsiteX3-249" fmla="*/ 1883164 w 3330964"/>
              <a:gd name="connsiteY3-250" fmla="*/ 1150620 h 1367451"/>
              <a:gd name="connsiteX4-251" fmla="*/ 1227844 w 3330964"/>
              <a:gd name="connsiteY4-252" fmla="*/ 906780 h 1367451"/>
              <a:gd name="connsiteX5-253" fmla="*/ 709684 w 3330964"/>
              <a:gd name="connsiteY5-254" fmla="*/ 1310640 h 1367451"/>
              <a:gd name="connsiteX6-255" fmla="*/ 284135 w 3330964"/>
              <a:gd name="connsiteY6-256" fmla="*/ 1338777 h 1367451"/>
              <a:gd name="connsiteX7-257" fmla="*/ 8644 w 3330964"/>
              <a:gd name="connsiteY7-258" fmla="*/ 982980 h 1367451"/>
              <a:gd name="connsiteX8-259" fmla="*/ 93045 w 3330964"/>
              <a:gd name="connsiteY8-260" fmla="*/ 482694 h 1367451"/>
              <a:gd name="connsiteX9-261" fmla="*/ 488704 w 3330964"/>
              <a:gd name="connsiteY9-262" fmla="*/ 22860 h 1367451"/>
              <a:gd name="connsiteX10-263" fmla="*/ 3330964 w 3330964"/>
              <a:gd name="connsiteY10-264" fmla="*/ 0 h 1367451"/>
              <a:gd name="connsiteX0-265" fmla="*/ 3330964 w 3330964"/>
              <a:gd name="connsiteY0-266" fmla="*/ 0 h 1367451"/>
              <a:gd name="connsiteX1-267" fmla="*/ 2949964 w 3330964"/>
              <a:gd name="connsiteY1-268" fmla="*/ 586740 h 1367451"/>
              <a:gd name="connsiteX2-269" fmla="*/ 2431804 w 3330964"/>
              <a:gd name="connsiteY2-270" fmla="*/ 990600 h 1367451"/>
              <a:gd name="connsiteX3-271" fmla="*/ 1883164 w 3330964"/>
              <a:gd name="connsiteY3-272" fmla="*/ 1150620 h 1367451"/>
              <a:gd name="connsiteX4-273" fmla="*/ 1227844 w 3330964"/>
              <a:gd name="connsiteY4-274" fmla="*/ 906780 h 1367451"/>
              <a:gd name="connsiteX5-275" fmla="*/ 709684 w 3330964"/>
              <a:gd name="connsiteY5-276" fmla="*/ 1310640 h 1367451"/>
              <a:gd name="connsiteX6-277" fmla="*/ 284135 w 3330964"/>
              <a:gd name="connsiteY6-278" fmla="*/ 1338777 h 1367451"/>
              <a:gd name="connsiteX7-279" fmla="*/ 8644 w 3330964"/>
              <a:gd name="connsiteY7-280" fmla="*/ 982980 h 1367451"/>
              <a:gd name="connsiteX8-281" fmla="*/ 93045 w 3330964"/>
              <a:gd name="connsiteY8-282" fmla="*/ 482694 h 1367451"/>
              <a:gd name="connsiteX9-283" fmla="*/ 488704 w 3330964"/>
              <a:gd name="connsiteY9-284" fmla="*/ 22860 h 1367451"/>
              <a:gd name="connsiteX10-285" fmla="*/ 3330964 w 3330964"/>
              <a:gd name="connsiteY10-286" fmla="*/ 0 h 1367451"/>
              <a:gd name="connsiteX0-287" fmla="*/ 3330964 w 3330964"/>
              <a:gd name="connsiteY0-288" fmla="*/ 0 h 1367451"/>
              <a:gd name="connsiteX1-289" fmla="*/ 2949964 w 3330964"/>
              <a:gd name="connsiteY1-290" fmla="*/ 586740 h 1367451"/>
              <a:gd name="connsiteX2-291" fmla="*/ 2431804 w 3330964"/>
              <a:gd name="connsiteY2-292" fmla="*/ 990600 h 1367451"/>
              <a:gd name="connsiteX3-293" fmla="*/ 1883164 w 3330964"/>
              <a:gd name="connsiteY3-294" fmla="*/ 1150620 h 1367451"/>
              <a:gd name="connsiteX4-295" fmla="*/ 1227844 w 3330964"/>
              <a:gd name="connsiteY4-296" fmla="*/ 906780 h 1367451"/>
              <a:gd name="connsiteX5-297" fmla="*/ 709684 w 3330964"/>
              <a:gd name="connsiteY5-298" fmla="*/ 1310640 h 1367451"/>
              <a:gd name="connsiteX6-299" fmla="*/ 284135 w 3330964"/>
              <a:gd name="connsiteY6-300" fmla="*/ 1338777 h 1367451"/>
              <a:gd name="connsiteX7-301" fmla="*/ 8644 w 3330964"/>
              <a:gd name="connsiteY7-302" fmla="*/ 982980 h 1367451"/>
              <a:gd name="connsiteX8-303" fmla="*/ 93045 w 3330964"/>
              <a:gd name="connsiteY8-304" fmla="*/ 482694 h 1367451"/>
              <a:gd name="connsiteX9-305" fmla="*/ 488704 w 3330964"/>
              <a:gd name="connsiteY9-306" fmla="*/ 22860 h 1367451"/>
              <a:gd name="connsiteX10-307" fmla="*/ 3330964 w 3330964"/>
              <a:gd name="connsiteY10-308" fmla="*/ 0 h 1367451"/>
              <a:gd name="connsiteX0-309" fmla="*/ 3330964 w 3330964"/>
              <a:gd name="connsiteY0-310" fmla="*/ 0 h 1367451"/>
              <a:gd name="connsiteX1-311" fmla="*/ 2949964 w 3330964"/>
              <a:gd name="connsiteY1-312" fmla="*/ 586740 h 1367451"/>
              <a:gd name="connsiteX2-313" fmla="*/ 2431804 w 3330964"/>
              <a:gd name="connsiteY2-314" fmla="*/ 990600 h 1367451"/>
              <a:gd name="connsiteX3-315" fmla="*/ 1883164 w 3330964"/>
              <a:gd name="connsiteY3-316" fmla="*/ 1150620 h 1367451"/>
              <a:gd name="connsiteX4-317" fmla="*/ 1227844 w 3330964"/>
              <a:gd name="connsiteY4-318" fmla="*/ 906780 h 1367451"/>
              <a:gd name="connsiteX5-319" fmla="*/ 709684 w 3330964"/>
              <a:gd name="connsiteY5-320" fmla="*/ 1310640 h 1367451"/>
              <a:gd name="connsiteX6-321" fmla="*/ 284135 w 3330964"/>
              <a:gd name="connsiteY6-322" fmla="*/ 1338777 h 1367451"/>
              <a:gd name="connsiteX7-323" fmla="*/ 8644 w 3330964"/>
              <a:gd name="connsiteY7-324" fmla="*/ 982980 h 1367451"/>
              <a:gd name="connsiteX8-325" fmla="*/ 93045 w 3330964"/>
              <a:gd name="connsiteY8-326" fmla="*/ 482694 h 1367451"/>
              <a:gd name="connsiteX9-327" fmla="*/ 488704 w 3330964"/>
              <a:gd name="connsiteY9-328" fmla="*/ 22860 h 1367451"/>
              <a:gd name="connsiteX10-329" fmla="*/ 3330964 w 3330964"/>
              <a:gd name="connsiteY10-330" fmla="*/ 0 h 1367451"/>
              <a:gd name="connsiteX0-331" fmla="*/ 3330964 w 3330964"/>
              <a:gd name="connsiteY0-332" fmla="*/ 0 h 1367451"/>
              <a:gd name="connsiteX1-333" fmla="*/ 2949964 w 3330964"/>
              <a:gd name="connsiteY1-334" fmla="*/ 586740 h 1367451"/>
              <a:gd name="connsiteX2-335" fmla="*/ 2431804 w 3330964"/>
              <a:gd name="connsiteY2-336" fmla="*/ 990600 h 1367451"/>
              <a:gd name="connsiteX3-337" fmla="*/ 1883164 w 3330964"/>
              <a:gd name="connsiteY3-338" fmla="*/ 1150620 h 1367451"/>
              <a:gd name="connsiteX4-339" fmla="*/ 1227844 w 3330964"/>
              <a:gd name="connsiteY4-340" fmla="*/ 906780 h 1367451"/>
              <a:gd name="connsiteX5-341" fmla="*/ 709684 w 3330964"/>
              <a:gd name="connsiteY5-342" fmla="*/ 1310640 h 1367451"/>
              <a:gd name="connsiteX6-343" fmla="*/ 284135 w 3330964"/>
              <a:gd name="connsiteY6-344" fmla="*/ 1338777 h 1367451"/>
              <a:gd name="connsiteX7-345" fmla="*/ 8644 w 3330964"/>
              <a:gd name="connsiteY7-346" fmla="*/ 982980 h 1367451"/>
              <a:gd name="connsiteX8-347" fmla="*/ 93045 w 3330964"/>
              <a:gd name="connsiteY8-348" fmla="*/ 482694 h 1367451"/>
              <a:gd name="connsiteX9-349" fmla="*/ 488704 w 3330964"/>
              <a:gd name="connsiteY9-350" fmla="*/ 22860 h 1367451"/>
              <a:gd name="connsiteX10-351" fmla="*/ 3330964 w 3330964"/>
              <a:gd name="connsiteY10-352" fmla="*/ 0 h 1367451"/>
              <a:gd name="connsiteX0-353" fmla="*/ 3330964 w 3330964"/>
              <a:gd name="connsiteY0-354" fmla="*/ 0 h 1367451"/>
              <a:gd name="connsiteX1-355" fmla="*/ 2949964 w 3330964"/>
              <a:gd name="connsiteY1-356" fmla="*/ 586740 h 1367451"/>
              <a:gd name="connsiteX2-357" fmla="*/ 2431804 w 3330964"/>
              <a:gd name="connsiteY2-358" fmla="*/ 990600 h 1367451"/>
              <a:gd name="connsiteX3-359" fmla="*/ 1883164 w 3330964"/>
              <a:gd name="connsiteY3-360" fmla="*/ 1150620 h 1367451"/>
              <a:gd name="connsiteX4-361" fmla="*/ 1227844 w 3330964"/>
              <a:gd name="connsiteY4-362" fmla="*/ 906780 h 1367451"/>
              <a:gd name="connsiteX5-363" fmla="*/ 709684 w 3330964"/>
              <a:gd name="connsiteY5-364" fmla="*/ 1310640 h 1367451"/>
              <a:gd name="connsiteX6-365" fmla="*/ 284135 w 3330964"/>
              <a:gd name="connsiteY6-366" fmla="*/ 1338777 h 1367451"/>
              <a:gd name="connsiteX7-367" fmla="*/ 8644 w 3330964"/>
              <a:gd name="connsiteY7-368" fmla="*/ 982980 h 1367451"/>
              <a:gd name="connsiteX8-369" fmla="*/ 93045 w 3330964"/>
              <a:gd name="connsiteY8-370" fmla="*/ 482694 h 1367451"/>
              <a:gd name="connsiteX9-371" fmla="*/ 527394 w 3330964"/>
              <a:gd name="connsiteY9-372" fmla="*/ 290 h 1367451"/>
              <a:gd name="connsiteX10-373" fmla="*/ 3330964 w 3330964"/>
              <a:gd name="connsiteY10-374" fmla="*/ 0 h 1367451"/>
              <a:gd name="connsiteX0-375" fmla="*/ 3330964 w 3330964"/>
              <a:gd name="connsiteY0-376" fmla="*/ 0 h 1367451"/>
              <a:gd name="connsiteX1-377" fmla="*/ 2949964 w 3330964"/>
              <a:gd name="connsiteY1-378" fmla="*/ 586740 h 1367451"/>
              <a:gd name="connsiteX2-379" fmla="*/ 2431804 w 3330964"/>
              <a:gd name="connsiteY2-380" fmla="*/ 990600 h 1367451"/>
              <a:gd name="connsiteX3-381" fmla="*/ 1883164 w 3330964"/>
              <a:gd name="connsiteY3-382" fmla="*/ 1150620 h 1367451"/>
              <a:gd name="connsiteX4-383" fmla="*/ 1227844 w 3330964"/>
              <a:gd name="connsiteY4-384" fmla="*/ 906780 h 1367451"/>
              <a:gd name="connsiteX5-385" fmla="*/ 709684 w 3330964"/>
              <a:gd name="connsiteY5-386" fmla="*/ 1310640 h 1367451"/>
              <a:gd name="connsiteX6-387" fmla="*/ 284135 w 3330964"/>
              <a:gd name="connsiteY6-388" fmla="*/ 1338777 h 1367451"/>
              <a:gd name="connsiteX7-389" fmla="*/ 8644 w 3330964"/>
              <a:gd name="connsiteY7-390" fmla="*/ 982980 h 1367451"/>
              <a:gd name="connsiteX8-391" fmla="*/ 93045 w 3330964"/>
              <a:gd name="connsiteY8-392" fmla="*/ 482694 h 1367451"/>
              <a:gd name="connsiteX9-393" fmla="*/ 527394 w 3330964"/>
              <a:gd name="connsiteY9-394" fmla="*/ 290 h 1367451"/>
              <a:gd name="connsiteX10-395" fmla="*/ 3330964 w 3330964"/>
              <a:gd name="connsiteY10-396" fmla="*/ 0 h 1367451"/>
              <a:gd name="connsiteX0-397" fmla="*/ 3333044 w 3333044"/>
              <a:gd name="connsiteY0-398" fmla="*/ 0 h 1367451"/>
              <a:gd name="connsiteX1-399" fmla="*/ 2952044 w 3333044"/>
              <a:gd name="connsiteY1-400" fmla="*/ 586740 h 1367451"/>
              <a:gd name="connsiteX2-401" fmla="*/ 2433884 w 3333044"/>
              <a:gd name="connsiteY2-402" fmla="*/ 990600 h 1367451"/>
              <a:gd name="connsiteX3-403" fmla="*/ 1885244 w 3333044"/>
              <a:gd name="connsiteY3-404" fmla="*/ 1150620 h 1367451"/>
              <a:gd name="connsiteX4-405" fmla="*/ 1229924 w 3333044"/>
              <a:gd name="connsiteY4-406" fmla="*/ 906780 h 1367451"/>
              <a:gd name="connsiteX5-407" fmla="*/ 711764 w 3333044"/>
              <a:gd name="connsiteY5-408" fmla="*/ 1310640 h 1367451"/>
              <a:gd name="connsiteX6-409" fmla="*/ 286215 w 3333044"/>
              <a:gd name="connsiteY6-410" fmla="*/ 1338777 h 1367451"/>
              <a:gd name="connsiteX7-411" fmla="*/ 10724 w 3333044"/>
              <a:gd name="connsiteY7-412" fmla="*/ 982980 h 1367451"/>
              <a:gd name="connsiteX8-413" fmla="*/ 95125 w 3333044"/>
              <a:gd name="connsiteY8-414" fmla="*/ 482694 h 1367451"/>
              <a:gd name="connsiteX9-415" fmla="*/ 529474 w 3333044"/>
              <a:gd name="connsiteY9-416" fmla="*/ 290 h 1367451"/>
              <a:gd name="connsiteX10-417" fmla="*/ 3333044 w 3333044"/>
              <a:gd name="connsiteY10-418" fmla="*/ 0 h 1367451"/>
              <a:gd name="connsiteX0-419" fmla="*/ 3333044 w 3333044"/>
              <a:gd name="connsiteY0-420" fmla="*/ 0 h 1367451"/>
              <a:gd name="connsiteX1-421" fmla="*/ 2952044 w 3333044"/>
              <a:gd name="connsiteY1-422" fmla="*/ 586740 h 1367451"/>
              <a:gd name="connsiteX2-423" fmla="*/ 2433884 w 3333044"/>
              <a:gd name="connsiteY2-424" fmla="*/ 990600 h 1367451"/>
              <a:gd name="connsiteX3-425" fmla="*/ 1885244 w 3333044"/>
              <a:gd name="connsiteY3-426" fmla="*/ 1150620 h 1367451"/>
              <a:gd name="connsiteX4-427" fmla="*/ 1229924 w 3333044"/>
              <a:gd name="connsiteY4-428" fmla="*/ 906780 h 1367451"/>
              <a:gd name="connsiteX5-429" fmla="*/ 711764 w 3333044"/>
              <a:gd name="connsiteY5-430" fmla="*/ 1310640 h 1367451"/>
              <a:gd name="connsiteX6-431" fmla="*/ 286215 w 3333044"/>
              <a:gd name="connsiteY6-432" fmla="*/ 1338777 h 1367451"/>
              <a:gd name="connsiteX7-433" fmla="*/ 10724 w 3333044"/>
              <a:gd name="connsiteY7-434" fmla="*/ 982980 h 1367451"/>
              <a:gd name="connsiteX8-435" fmla="*/ 95125 w 3333044"/>
              <a:gd name="connsiteY8-436" fmla="*/ 482694 h 1367451"/>
              <a:gd name="connsiteX9-437" fmla="*/ 529474 w 3333044"/>
              <a:gd name="connsiteY9-438" fmla="*/ 290 h 1367451"/>
              <a:gd name="connsiteX10-439" fmla="*/ 3333044 w 3333044"/>
              <a:gd name="connsiteY10-440" fmla="*/ 0 h 136745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</a:cxnLst>
            <a:rect l="l" t="t" r="r" b="b"/>
            <a:pathLst>
              <a:path w="3333044" h="1367451">
                <a:moveTo>
                  <a:pt x="3333044" y="0"/>
                </a:moveTo>
                <a:cubicBezTo>
                  <a:pt x="3206044" y="195580"/>
                  <a:pt x="3104838" y="400833"/>
                  <a:pt x="2952044" y="586740"/>
                </a:cubicBezTo>
                <a:cubicBezTo>
                  <a:pt x="2814790" y="737481"/>
                  <a:pt x="2638846" y="872101"/>
                  <a:pt x="2433884" y="990600"/>
                </a:cubicBezTo>
                <a:cubicBezTo>
                  <a:pt x="2289694" y="1066510"/>
                  <a:pt x="2097142" y="1168213"/>
                  <a:pt x="1885244" y="1150620"/>
                </a:cubicBezTo>
                <a:cubicBezTo>
                  <a:pt x="1724840" y="1156393"/>
                  <a:pt x="1422570" y="888109"/>
                  <a:pt x="1229924" y="906780"/>
                </a:cubicBezTo>
                <a:cubicBezTo>
                  <a:pt x="1112016" y="922104"/>
                  <a:pt x="884484" y="1176020"/>
                  <a:pt x="711764" y="1310640"/>
                </a:cubicBezTo>
                <a:cubicBezTo>
                  <a:pt x="582811" y="1371606"/>
                  <a:pt x="444186" y="1387434"/>
                  <a:pt x="286215" y="1338777"/>
                </a:cubicBezTo>
                <a:cubicBezTo>
                  <a:pt x="152470" y="1262093"/>
                  <a:pt x="60639" y="1172511"/>
                  <a:pt x="10724" y="982980"/>
                </a:cubicBezTo>
                <a:cubicBezTo>
                  <a:pt x="-23477" y="757108"/>
                  <a:pt x="29376" y="627961"/>
                  <a:pt x="95125" y="482694"/>
                </a:cubicBezTo>
                <a:cubicBezTo>
                  <a:pt x="275374" y="203671"/>
                  <a:pt x="381467" y="108429"/>
                  <a:pt x="529474" y="290"/>
                </a:cubicBezTo>
                <a:lnTo>
                  <a:pt x="3333044" y="0"/>
                </a:lnTo>
                <a:close/>
              </a:path>
            </a:pathLst>
          </a:custGeom>
          <a:gradFill flip="none" rotWithShape="1">
            <a:gsLst>
              <a:gs pos="0">
                <a:srgbClr val="E0F9FC"/>
              </a:gs>
              <a:gs pos="100000">
                <a:srgbClr val="A2F3FC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798058" y="3107451"/>
            <a:ext cx="457048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54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金融理财投资</a:t>
            </a:r>
            <a:endParaRPr lang="zh-CN" altLang="en-US" sz="5400" spc="3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723000" y="4213469"/>
            <a:ext cx="8749265" cy="6349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200"/>
              </a:lnSpc>
            </a:pPr>
            <a:r>
              <a:rPr lang="en-US" altLang="zh-CN" sz="1600" dirty="0">
                <a:solidFill>
                  <a:srgbClr val="333333"/>
                </a:solidFill>
                <a:cs typeface="+mn-ea"/>
                <a:sym typeface="+mn-lt"/>
              </a:rPr>
              <a:t>Gentle to have, but not compromise, I want to be in quiet, not strong. The life most of the time, commitments equals to constrain, reluctantly we yearn for bound.</a:t>
            </a:r>
            <a:endParaRPr lang="zh-CN" altLang="en-US" sz="1600" dirty="0">
              <a:solidFill>
                <a:srgbClr val="333333"/>
              </a:solidFill>
              <a:cs typeface="+mn-ea"/>
              <a:sym typeface="+mn-lt"/>
            </a:endParaRPr>
          </a:p>
        </p:txBody>
      </p:sp>
      <p:sp>
        <p:nvSpPr>
          <p:cNvPr id="19" name="矩形: 圆角 18"/>
          <p:cNvSpPr/>
          <p:nvPr/>
        </p:nvSpPr>
        <p:spPr>
          <a:xfrm>
            <a:off x="5093646" y="5336549"/>
            <a:ext cx="2026818" cy="356231"/>
          </a:xfrm>
          <a:prstGeom prst="roundRect">
            <a:avLst>
              <a:gd name="adj" fmla="val 35027"/>
            </a:avLst>
          </a:prstGeom>
          <a:gradFill flip="none" rotWithShape="1">
            <a:gsLst>
              <a:gs pos="99000">
                <a:srgbClr val="5B87E9"/>
              </a:gs>
              <a:gs pos="0">
                <a:srgbClr val="5ED4F1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1600" b="1" spc="300" dirty="0">
                <a:solidFill>
                  <a:schemeClr val="bg1"/>
                </a:solidFill>
                <a:cs typeface="+mn-ea"/>
                <a:sym typeface="+mn-lt"/>
              </a:rPr>
              <a:t>F</a:t>
            </a:r>
            <a:r>
              <a:rPr lang="en-US" altLang="zh-CN" sz="1600" b="1" spc="300" dirty="0">
                <a:solidFill>
                  <a:schemeClr val="bg1"/>
                </a:solidFill>
                <a:cs typeface="+mn-ea"/>
                <a:sym typeface="+mn-lt"/>
              </a:rPr>
              <a:t>INANCIAL</a:t>
            </a:r>
            <a:endParaRPr lang="zh-CN" altLang="en-US" sz="1600" spc="3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14982" y="5381768"/>
            <a:ext cx="2483824" cy="1436120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0226995" y="5038806"/>
            <a:ext cx="1960195" cy="1819194"/>
          </a:xfrm>
          <a:prstGeom prst="rect">
            <a:avLst/>
          </a:prstGeom>
        </p:spPr>
      </p:pic>
      <p:sp>
        <p:nvSpPr>
          <p:cNvPr id="3" name="任意多边形: 形状 2"/>
          <p:cNvSpPr/>
          <p:nvPr/>
        </p:nvSpPr>
        <p:spPr>
          <a:xfrm>
            <a:off x="2644774" y="-32908"/>
            <a:ext cx="5247411" cy="1780895"/>
          </a:xfrm>
          <a:custGeom>
            <a:avLst/>
            <a:gdLst>
              <a:gd name="connsiteX0" fmla="*/ 0 w 4705350"/>
              <a:gd name="connsiteY0" fmla="*/ 9525 h 1581150"/>
              <a:gd name="connsiteX1" fmla="*/ 1247775 w 4705350"/>
              <a:gd name="connsiteY1" fmla="*/ 666750 h 1581150"/>
              <a:gd name="connsiteX2" fmla="*/ 1562100 w 4705350"/>
              <a:gd name="connsiteY2" fmla="*/ 1466850 h 1581150"/>
              <a:gd name="connsiteX3" fmla="*/ 2562225 w 4705350"/>
              <a:gd name="connsiteY3" fmla="*/ 962025 h 1581150"/>
              <a:gd name="connsiteX4" fmla="*/ 3724275 w 4705350"/>
              <a:gd name="connsiteY4" fmla="*/ 1581150 h 1581150"/>
              <a:gd name="connsiteX5" fmla="*/ 4629150 w 4705350"/>
              <a:gd name="connsiteY5" fmla="*/ 361950 h 1581150"/>
              <a:gd name="connsiteX6" fmla="*/ 4705350 w 4705350"/>
              <a:gd name="connsiteY6" fmla="*/ 0 h 1581150"/>
              <a:gd name="connsiteX7" fmla="*/ 0 w 4705350"/>
              <a:gd name="connsiteY7" fmla="*/ 9525 h 1581150"/>
              <a:gd name="connsiteX0-1" fmla="*/ 0 w 4708525"/>
              <a:gd name="connsiteY0-2" fmla="*/ 0 h 1587500"/>
              <a:gd name="connsiteX1-3" fmla="*/ 1250950 w 4708525"/>
              <a:gd name="connsiteY1-4" fmla="*/ 673100 h 1587500"/>
              <a:gd name="connsiteX2-5" fmla="*/ 1565275 w 4708525"/>
              <a:gd name="connsiteY2-6" fmla="*/ 1473200 h 1587500"/>
              <a:gd name="connsiteX3-7" fmla="*/ 2565400 w 4708525"/>
              <a:gd name="connsiteY3-8" fmla="*/ 968375 h 1587500"/>
              <a:gd name="connsiteX4-9" fmla="*/ 3727450 w 4708525"/>
              <a:gd name="connsiteY4-10" fmla="*/ 1587500 h 1587500"/>
              <a:gd name="connsiteX5-11" fmla="*/ 4632325 w 4708525"/>
              <a:gd name="connsiteY5-12" fmla="*/ 368300 h 1587500"/>
              <a:gd name="connsiteX6-13" fmla="*/ 4708525 w 4708525"/>
              <a:gd name="connsiteY6-14" fmla="*/ 6350 h 1587500"/>
              <a:gd name="connsiteX7-15" fmla="*/ 0 w 4708525"/>
              <a:gd name="connsiteY7-16" fmla="*/ 0 h 1587500"/>
              <a:gd name="connsiteX0-17" fmla="*/ 0 w 4708525"/>
              <a:gd name="connsiteY0-18" fmla="*/ 0 h 1587500"/>
              <a:gd name="connsiteX1-19" fmla="*/ 1250950 w 4708525"/>
              <a:gd name="connsiteY1-20" fmla="*/ 673100 h 1587500"/>
              <a:gd name="connsiteX2-21" fmla="*/ 1565275 w 4708525"/>
              <a:gd name="connsiteY2-22" fmla="*/ 1473200 h 1587500"/>
              <a:gd name="connsiteX3-23" fmla="*/ 2565400 w 4708525"/>
              <a:gd name="connsiteY3-24" fmla="*/ 968375 h 1587500"/>
              <a:gd name="connsiteX4-25" fmla="*/ 3727450 w 4708525"/>
              <a:gd name="connsiteY4-26" fmla="*/ 1587500 h 1587500"/>
              <a:gd name="connsiteX5-27" fmla="*/ 4632325 w 4708525"/>
              <a:gd name="connsiteY5-28" fmla="*/ 368300 h 1587500"/>
              <a:gd name="connsiteX6-29" fmla="*/ 4708525 w 4708525"/>
              <a:gd name="connsiteY6-30" fmla="*/ 6350 h 1587500"/>
              <a:gd name="connsiteX7-31" fmla="*/ 0 w 4708525"/>
              <a:gd name="connsiteY7-32" fmla="*/ 0 h 1587500"/>
              <a:gd name="connsiteX0-33" fmla="*/ 0 w 4708525"/>
              <a:gd name="connsiteY0-34" fmla="*/ 0 h 1587500"/>
              <a:gd name="connsiteX1-35" fmla="*/ 1250950 w 4708525"/>
              <a:gd name="connsiteY1-36" fmla="*/ 673100 h 1587500"/>
              <a:gd name="connsiteX2-37" fmla="*/ 1565275 w 4708525"/>
              <a:gd name="connsiteY2-38" fmla="*/ 1473200 h 1587500"/>
              <a:gd name="connsiteX3-39" fmla="*/ 2565400 w 4708525"/>
              <a:gd name="connsiteY3-40" fmla="*/ 968375 h 1587500"/>
              <a:gd name="connsiteX4-41" fmla="*/ 3727450 w 4708525"/>
              <a:gd name="connsiteY4-42" fmla="*/ 1587500 h 1587500"/>
              <a:gd name="connsiteX5-43" fmla="*/ 4632325 w 4708525"/>
              <a:gd name="connsiteY5-44" fmla="*/ 368300 h 1587500"/>
              <a:gd name="connsiteX6-45" fmla="*/ 4708525 w 4708525"/>
              <a:gd name="connsiteY6-46" fmla="*/ 6350 h 1587500"/>
              <a:gd name="connsiteX7-47" fmla="*/ 0 w 4708525"/>
              <a:gd name="connsiteY7-48" fmla="*/ 0 h 1587500"/>
              <a:gd name="connsiteX0-49" fmla="*/ 0 w 4708525"/>
              <a:gd name="connsiteY0-50" fmla="*/ 0 h 1587500"/>
              <a:gd name="connsiteX1-51" fmla="*/ 1250950 w 4708525"/>
              <a:gd name="connsiteY1-52" fmla="*/ 673100 h 1587500"/>
              <a:gd name="connsiteX2-53" fmla="*/ 1590675 w 4708525"/>
              <a:gd name="connsiteY2-54" fmla="*/ 1435100 h 1587500"/>
              <a:gd name="connsiteX3-55" fmla="*/ 2565400 w 4708525"/>
              <a:gd name="connsiteY3-56" fmla="*/ 968375 h 1587500"/>
              <a:gd name="connsiteX4-57" fmla="*/ 3727450 w 4708525"/>
              <a:gd name="connsiteY4-58" fmla="*/ 1587500 h 1587500"/>
              <a:gd name="connsiteX5-59" fmla="*/ 4632325 w 4708525"/>
              <a:gd name="connsiteY5-60" fmla="*/ 368300 h 1587500"/>
              <a:gd name="connsiteX6-61" fmla="*/ 4708525 w 4708525"/>
              <a:gd name="connsiteY6-62" fmla="*/ 6350 h 1587500"/>
              <a:gd name="connsiteX7-63" fmla="*/ 0 w 4708525"/>
              <a:gd name="connsiteY7-64" fmla="*/ 0 h 1587500"/>
              <a:gd name="connsiteX0-65" fmla="*/ 0 w 4708525"/>
              <a:gd name="connsiteY0-66" fmla="*/ 0 h 1587500"/>
              <a:gd name="connsiteX1-67" fmla="*/ 1250950 w 4708525"/>
              <a:gd name="connsiteY1-68" fmla="*/ 673100 h 1587500"/>
              <a:gd name="connsiteX2-69" fmla="*/ 1590675 w 4708525"/>
              <a:gd name="connsiteY2-70" fmla="*/ 1435100 h 1587500"/>
              <a:gd name="connsiteX3-71" fmla="*/ 2565400 w 4708525"/>
              <a:gd name="connsiteY3-72" fmla="*/ 968375 h 1587500"/>
              <a:gd name="connsiteX4-73" fmla="*/ 3727450 w 4708525"/>
              <a:gd name="connsiteY4-74" fmla="*/ 1587500 h 1587500"/>
              <a:gd name="connsiteX5-75" fmla="*/ 4632325 w 4708525"/>
              <a:gd name="connsiteY5-76" fmla="*/ 368300 h 1587500"/>
              <a:gd name="connsiteX6-77" fmla="*/ 4708525 w 4708525"/>
              <a:gd name="connsiteY6-78" fmla="*/ 6350 h 1587500"/>
              <a:gd name="connsiteX7-79" fmla="*/ 0 w 4708525"/>
              <a:gd name="connsiteY7-80" fmla="*/ 0 h 1587500"/>
              <a:gd name="connsiteX0-81" fmla="*/ 0 w 4708525"/>
              <a:gd name="connsiteY0-82" fmla="*/ 0 h 1587500"/>
              <a:gd name="connsiteX1-83" fmla="*/ 1250950 w 4708525"/>
              <a:gd name="connsiteY1-84" fmla="*/ 673100 h 1587500"/>
              <a:gd name="connsiteX2-85" fmla="*/ 1590675 w 4708525"/>
              <a:gd name="connsiteY2-86" fmla="*/ 1435100 h 1587500"/>
              <a:gd name="connsiteX3-87" fmla="*/ 2565400 w 4708525"/>
              <a:gd name="connsiteY3-88" fmla="*/ 968375 h 1587500"/>
              <a:gd name="connsiteX4-89" fmla="*/ 3727450 w 4708525"/>
              <a:gd name="connsiteY4-90" fmla="*/ 1587500 h 1587500"/>
              <a:gd name="connsiteX5-91" fmla="*/ 4632325 w 4708525"/>
              <a:gd name="connsiteY5-92" fmla="*/ 368300 h 1587500"/>
              <a:gd name="connsiteX6-93" fmla="*/ 4708525 w 4708525"/>
              <a:gd name="connsiteY6-94" fmla="*/ 6350 h 1587500"/>
              <a:gd name="connsiteX7-95" fmla="*/ 0 w 4708525"/>
              <a:gd name="connsiteY7-96" fmla="*/ 0 h 1587500"/>
              <a:gd name="connsiteX0-97" fmla="*/ 0 w 4708525"/>
              <a:gd name="connsiteY0-98" fmla="*/ 0 h 1587500"/>
              <a:gd name="connsiteX1-99" fmla="*/ 1250950 w 4708525"/>
              <a:gd name="connsiteY1-100" fmla="*/ 673100 h 1587500"/>
              <a:gd name="connsiteX2-101" fmla="*/ 1616075 w 4708525"/>
              <a:gd name="connsiteY2-102" fmla="*/ 1304925 h 1587500"/>
              <a:gd name="connsiteX3-103" fmla="*/ 2565400 w 4708525"/>
              <a:gd name="connsiteY3-104" fmla="*/ 968375 h 1587500"/>
              <a:gd name="connsiteX4-105" fmla="*/ 3727450 w 4708525"/>
              <a:gd name="connsiteY4-106" fmla="*/ 1587500 h 1587500"/>
              <a:gd name="connsiteX5-107" fmla="*/ 4632325 w 4708525"/>
              <a:gd name="connsiteY5-108" fmla="*/ 368300 h 1587500"/>
              <a:gd name="connsiteX6-109" fmla="*/ 4708525 w 4708525"/>
              <a:gd name="connsiteY6-110" fmla="*/ 6350 h 1587500"/>
              <a:gd name="connsiteX7-111" fmla="*/ 0 w 4708525"/>
              <a:gd name="connsiteY7-112" fmla="*/ 0 h 1587500"/>
              <a:gd name="connsiteX0-113" fmla="*/ 0 w 4708525"/>
              <a:gd name="connsiteY0-114" fmla="*/ 0 h 1587500"/>
              <a:gd name="connsiteX1-115" fmla="*/ 1250950 w 4708525"/>
              <a:gd name="connsiteY1-116" fmla="*/ 673100 h 1587500"/>
              <a:gd name="connsiteX2-117" fmla="*/ 1616075 w 4708525"/>
              <a:gd name="connsiteY2-118" fmla="*/ 1304925 h 1587500"/>
              <a:gd name="connsiteX3-119" fmla="*/ 2565400 w 4708525"/>
              <a:gd name="connsiteY3-120" fmla="*/ 968375 h 1587500"/>
              <a:gd name="connsiteX4-121" fmla="*/ 3727450 w 4708525"/>
              <a:gd name="connsiteY4-122" fmla="*/ 1587500 h 1587500"/>
              <a:gd name="connsiteX5-123" fmla="*/ 4632325 w 4708525"/>
              <a:gd name="connsiteY5-124" fmla="*/ 368300 h 1587500"/>
              <a:gd name="connsiteX6-125" fmla="*/ 4708525 w 4708525"/>
              <a:gd name="connsiteY6-126" fmla="*/ 6350 h 1587500"/>
              <a:gd name="connsiteX7-127" fmla="*/ 0 w 4708525"/>
              <a:gd name="connsiteY7-128" fmla="*/ 0 h 1587500"/>
              <a:gd name="connsiteX0-129" fmla="*/ 0 w 4708525"/>
              <a:gd name="connsiteY0-130" fmla="*/ 0 h 1587500"/>
              <a:gd name="connsiteX1-131" fmla="*/ 1250950 w 4708525"/>
              <a:gd name="connsiteY1-132" fmla="*/ 673100 h 1587500"/>
              <a:gd name="connsiteX2-133" fmla="*/ 1616075 w 4708525"/>
              <a:gd name="connsiteY2-134" fmla="*/ 1304925 h 1587500"/>
              <a:gd name="connsiteX3-135" fmla="*/ 2565400 w 4708525"/>
              <a:gd name="connsiteY3-136" fmla="*/ 968375 h 1587500"/>
              <a:gd name="connsiteX4-137" fmla="*/ 3727450 w 4708525"/>
              <a:gd name="connsiteY4-138" fmla="*/ 1587500 h 1587500"/>
              <a:gd name="connsiteX5-139" fmla="*/ 4632325 w 4708525"/>
              <a:gd name="connsiteY5-140" fmla="*/ 368300 h 1587500"/>
              <a:gd name="connsiteX6-141" fmla="*/ 4708525 w 4708525"/>
              <a:gd name="connsiteY6-142" fmla="*/ 6350 h 1587500"/>
              <a:gd name="connsiteX7-143" fmla="*/ 0 w 4708525"/>
              <a:gd name="connsiteY7-144" fmla="*/ 0 h 1587500"/>
              <a:gd name="connsiteX0-145" fmla="*/ 0 w 4708525"/>
              <a:gd name="connsiteY0-146" fmla="*/ 0 h 1593810"/>
              <a:gd name="connsiteX1-147" fmla="*/ 1250950 w 4708525"/>
              <a:gd name="connsiteY1-148" fmla="*/ 673100 h 1593810"/>
              <a:gd name="connsiteX2-149" fmla="*/ 1616075 w 4708525"/>
              <a:gd name="connsiteY2-150" fmla="*/ 1304925 h 1593810"/>
              <a:gd name="connsiteX3-151" fmla="*/ 2565400 w 4708525"/>
              <a:gd name="connsiteY3-152" fmla="*/ 968375 h 1593810"/>
              <a:gd name="connsiteX4-153" fmla="*/ 3727450 w 4708525"/>
              <a:gd name="connsiteY4-154" fmla="*/ 1587500 h 1593810"/>
              <a:gd name="connsiteX5-155" fmla="*/ 4632325 w 4708525"/>
              <a:gd name="connsiteY5-156" fmla="*/ 368300 h 1593810"/>
              <a:gd name="connsiteX6-157" fmla="*/ 4708525 w 4708525"/>
              <a:gd name="connsiteY6-158" fmla="*/ 6350 h 1593810"/>
              <a:gd name="connsiteX7-159" fmla="*/ 0 w 4708525"/>
              <a:gd name="connsiteY7-160" fmla="*/ 0 h 1593810"/>
              <a:gd name="connsiteX0-161" fmla="*/ 0 w 4708525"/>
              <a:gd name="connsiteY0-162" fmla="*/ 0 h 1593810"/>
              <a:gd name="connsiteX1-163" fmla="*/ 1250950 w 4708525"/>
              <a:gd name="connsiteY1-164" fmla="*/ 673100 h 1593810"/>
              <a:gd name="connsiteX2-165" fmla="*/ 1616075 w 4708525"/>
              <a:gd name="connsiteY2-166" fmla="*/ 1304925 h 1593810"/>
              <a:gd name="connsiteX3-167" fmla="*/ 2565400 w 4708525"/>
              <a:gd name="connsiteY3-168" fmla="*/ 968375 h 1593810"/>
              <a:gd name="connsiteX4-169" fmla="*/ 3727450 w 4708525"/>
              <a:gd name="connsiteY4-170" fmla="*/ 1587500 h 1593810"/>
              <a:gd name="connsiteX5-171" fmla="*/ 4632325 w 4708525"/>
              <a:gd name="connsiteY5-172" fmla="*/ 368300 h 1593810"/>
              <a:gd name="connsiteX6-173" fmla="*/ 4708525 w 4708525"/>
              <a:gd name="connsiteY6-174" fmla="*/ 6350 h 1593810"/>
              <a:gd name="connsiteX7-175" fmla="*/ 0 w 4708525"/>
              <a:gd name="connsiteY7-176" fmla="*/ 0 h 1593810"/>
              <a:gd name="connsiteX0-177" fmla="*/ 0 w 4708525"/>
              <a:gd name="connsiteY0-178" fmla="*/ 0 h 1593810"/>
              <a:gd name="connsiteX1-179" fmla="*/ 1250950 w 4708525"/>
              <a:gd name="connsiteY1-180" fmla="*/ 673100 h 1593810"/>
              <a:gd name="connsiteX2-181" fmla="*/ 1616075 w 4708525"/>
              <a:gd name="connsiteY2-182" fmla="*/ 1304925 h 1593810"/>
              <a:gd name="connsiteX3-183" fmla="*/ 2565400 w 4708525"/>
              <a:gd name="connsiteY3-184" fmla="*/ 968375 h 1593810"/>
              <a:gd name="connsiteX4-185" fmla="*/ 3727450 w 4708525"/>
              <a:gd name="connsiteY4-186" fmla="*/ 1587500 h 1593810"/>
              <a:gd name="connsiteX5-187" fmla="*/ 4632325 w 4708525"/>
              <a:gd name="connsiteY5-188" fmla="*/ 368300 h 1593810"/>
              <a:gd name="connsiteX6-189" fmla="*/ 4708525 w 4708525"/>
              <a:gd name="connsiteY6-190" fmla="*/ 6350 h 1593810"/>
              <a:gd name="connsiteX7-191" fmla="*/ 0 w 4708525"/>
              <a:gd name="connsiteY7-192" fmla="*/ 0 h 1593810"/>
              <a:gd name="connsiteX0-193" fmla="*/ 0 w 4708525"/>
              <a:gd name="connsiteY0-194" fmla="*/ 0 h 1593810"/>
              <a:gd name="connsiteX1-195" fmla="*/ 1250950 w 4708525"/>
              <a:gd name="connsiteY1-196" fmla="*/ 673100 h 1593810"/>
              <a:gd name="connsiteX2-197" fmla="*/ 1616075 w 4708525"/>
              <a:gd name="connsiteY2-198" fmla="*/ 1304925 h 1593810"/>
              <a:gd name="connsiteX3-199" fmla="*/ 2565400 w 4708525"/>
              <a:gd name="connsiteY3-200" fmla="*/ 968375 h 1593810"/>
              <a:gd name="connsiteX4-201" fmla="*/ 3727450 w 4708525"/>
              <a:gd name="connsiteY4-202" fmla="*/ 1587500 h 1593810"/>
              <a:gd name="connsiteX5-203" fmla="*/ 4632325 w 4708525"/>
              <a:gd name="connsiteY5-204" fmla="*/ 368300 h 1593810"/>
              <a:gd name="connsiteX6-205" fmla="*/ 4708525 w 4708525"/>
              <a:gd name="connsiteY6-206" fmla="*/ 6350 h 1593810"/>
              <a:gd name="connsiteX7-207" fmla="*/ 0 w 4708525"/>
              <a:gd name="connsiteY7-208" fmla="*/ 0 h 1593810"/>
              <a:gd name="connsiteX0-209" fmla="*/ 0 w 4714875"/>
              <a:gd name="connsiteY0-210" fmla="*/ 6350 h 1600160"/>
              <a:gd name="connsiteX1-211" fmla="*/ 1250950 w 4714875"/>
              <a:gd name="connsiteY1-212" fmla="*/ 679450 h 1600160"/>
              <a:gd name="connsiteX2-213" fmla="*/ 1616075 w 4714875"/>
              <a:gd name="connsiteY2-214" fmla="*/ 1311275 h 1600160"/>
              <a:gd name="connsiteX3-215" fmla="*/ 2565400 w 4714875"/>
              <a:gd name="connsiteY3-216" fmla="*/ 974725 h 1600160"/>
              <a:gd name="connsiteX4-217" fmla="*/ 3727450 w 4714875"/>
              <a:gd name="connsiteY4-218" fmla="*/ 1593850 h 1600160"/>
              <a:gd name="connsiteX5-219" fmla="*/ 4632325 w 4714875"/>
              <a:gd name="connsiteY5-220" fmla="*/ 374650 h 1600160"/>
              <a:gd name="connsiteX6-221" fmla="*/ 4714875 w 4714875"/>
              <a:gd name="connsiteY6-222" fmla="*/ 0 h 1600160"/>
              <a:gd name="connsiteX7-223" fmla="*/ 0 w 4714875"/>
              <a:gd name="connsiteY7-224" fmla="*/ 6350 h 1600160"/>
              <a:gd name="connsiteX0-225" fmla="*/ 0 w 4714875"/>
              <a:gd name="connsiteY0-226" fmla="*/ 6350 h 1600160"/>
              <a:gd name="connsiteX1-227" fmla="*/ 1250950 w 4714875"/>
              <a:gd name="connsiteY1-228" fmla="*/ 679450 h 1600160"/>
              <a:gd name="connsiteX2-229" fmla="*/ 1616075 w 4714875"/>
              <a:gd name="connsiteY2-230" fmla="*/ 1311275 h 1600160"/>
              <a:gd name="connsiteX3-231" fmla="*/ 2565400 w 4714875"/>
              <a:gd name="connsiteY3-232" fmla="*/ 974725 h 1600160"/>
              <a:gd name="connsiteX4-233" fmla="*/ 3727450 w 4714875"/>
              <a:gd name="connsiteY4-234" fmla="*/ 1593850 h 1600160"/>
              <a:gd name="connsiteX5-235" fmla="*/ 4632325 w 4714875"/>
              <a:gd name="connsiteY5-236" fmla="*/ 374650 h 1600160"/>
              <a:gd name="connsiteX6-237" fmla="*/ 4714875 w 4714875"/>
              <a:gd name="connsiteY6-238" fmla="*/ 0 h 1600160"/>
              <a:gd name="connsiteX7-239" fmla="*/ 0 w 4714875"/>
              <a:gd name="connsiteY7-240" fmla="*/ 6350 h 1600160"/>
              <a:gd name="connsiteX0-241" fmla="*/ 0 w 4714875"/>
              <a:gd name="connsiteY0-242" fmla="*/ 6350 h 1600160"/>
              <a:gd name="connsiteX1-243" fmla="*/ 1250950 w 4714875"/>
              <a:gd name="connsiteY1-244" fmla="*/ 679450 h 1600160"/>
              <a:gd name="connsiteX2-245" fmla="*/ 1616075 w 4714875"/>
              <a:gd name="connsiteY2-246" fmla="*/ 1311275 h 1600160"/>
              <a:gd name="connsiteX3-247" fmla="*/ 2565400 w 4714875"/>
              <a:gd name="connsiteY3-248" fmla="*/ 974725 h 1600160"/>
              <a:gd name="connsiteX4-249" fmla="*/ 3727450 w 4714875"/>
              <a:gd name="connsiteY4-250" fmla="*/ 1593850 h 1600160"/>
              <a:gd name="connsiteX5-251" fmla="*/ 4632325 w 4714875"/>
              <a:gd name="connsiteY5-252" fmla="*/ 374650 h 1600160"/>
              <a:gd name="connsiteX6-253" fmla="*/ 4714875 w 4714875"/>
              <a:gd name="connsiteY6-254" fmla="*/ 0 h 1600160"/>
              <a:gd name="connsiteX7-255" fmla="*/ 0 w 4714875"/>
              <a:gd name="connsiteY7-256" fmla="*/ 6350 h 1600160"/>
              <a:gd name="connsiteX0-257" fmla="*/ 0 w 4714875"/>
              <a:gd name="connsiteY0-258" fmla="*/ 6350 h 1600160"/>
              <a:gd name="connsiteX1-259" fmla="*/ 1219200 w 4714875"/>
              <a:gd name="connsiteY1-260" fmla="*/ 685800 h 1600160"/>
              <a:gd name="connsiteX2-261" fmla="*/ 1616075 w 4714875"/>
              <a:gd name="connsiteY2-262" fmla="*/ 1311275 h 1600160"/>
              <a:gd name="connsiteX3-263" fmla="*/ 2565400 w 4714875"/>
              <a:gd name="connsiteY3-264" fmla="*/ 974725 h 1600160"/>
              <a:gd name="connsiteX4-265" fmla="*/ 3727450 w 4714875"/>
              <a:gd name="connsiteY4-266" fmla="*/ 1593850 h 1600160"/>
              <a:gd name="connsiteX5-267" fmla="*/ 4632325 w 4714875"/>
              <a:gd name="connsiteY5-268" fmla="*/ 374650 h 1600160"/>
              <a:gd name="connsiteX6-269" fmla="*/ 4714875 w 4714875"/>
              <a:gd name="connsiteY6-270" fmla="*/ 0 h 1600160"/>
              <a:gd name="connsiteX7-271" fmla="*/ 0 w 4714875"/>
              <a:gd name="connsiteY7-272" fmla="*/ 6350 h 1600160"/>
              <a:gd name="connsiteX0-273" fmla="*/ 0 w 4714875"/>
              <a:gd name="connsiteY0-274" fmla="*/ 6350 h 1600160"/>
              <a:gd name="connsiteX1-275" fmla="*/ 1219200 w 4714875"/>
              <a:gd name="connsiteY1-276" fmla="*/ 685800 h 1600160"/>
              <a:gd name="connsiteX2-277" fmla="*/ 1616075 w 4714875"/>
              <a:gd name="connsiteY2-278" fmla="*/ 1311275 h 1600160"/>
              <a:gd name="connsiteX3-279" fmla="*/ 2565400 w 4714875"/>
              <a:gd name="connsiteY3-280" fmla="*/ 974725 h 1600160"/>
              <a:gd name="connsiteX4-281" fmla="*/ 3727450 w 4714875"/>
              <a:gd name="connsiteY4-282" fmla="*/ 1593850 h 1600160"/>
              <a:gd name="connsiteX5-283" fmla="*/ 4632325 w 4714875"/>
              <a:gd name="connsiteY5-284" fmla="*/ 374650 h 1600160"/>
              <a:gd name="connsiteX6-285" fmla="*/ 4714875 w 4714875"/>
              <a:gd name="connsiteY6-286" fmla="*/ 0 h 1600160"/>
              <a:gd name="connsiteX7-287" fmla="*/ 0 w 4714875"/>
              <a:gd name="connsiteY7-288" fmla="*/ 6350 h 1600160"/>
              <a:gd name="connsiteX0-289" fmla="*/ 0 w 4714875"/>
              <a:gd name="connsiteY0-290" fmla="*/ 6350 h 1600160"/>
              <a:gd name="connsiteX1-291" fmla="*/ 1238250 w 4714875"/>
              <a:gd name="connsiteY1-292" fmla="*/ 752475 h 1600160"/>
              <a:gd name="connsiteX2-293" fmla="*/ 1616075 w 4714875"/>
              <a:gd name="connsiteY2-294" fmla="*/ 1311275 h 1600160"/>
              <a:gd name="connsiteX3-295" fmla="*/ 2565400 w 4714875"/>
              <a:gd name="connsiteY3-296" fmla="*/ 974725 h 1600160"/>
              <a:gd name="connsiteX4-297" fmla="*/ 3727450 w 4714875"/>
              <a:gd name="connsiteY4-298" fmla="*/ 1593850 h 1600160"/>
              <a:gd name="connsiteX5-299" fmla="*/ 4632325 w 4714875"/>
              <a:gd name="connsiteY5-300" fmla="*/ 374650 h 1600160"/>
              <a:gd name="connsiteX6-301" fmla="*/ 4714875 w 4714875"/>
              <a:gd name="connsiteY6-302" fmla="*/ 0 h 1600160"/>
              <a:gd name="connsiteX7-303" fmla="*/ 0 w 4714875"/>
              <a:gd name="connsiteY7-304" fmla="*/ 6350 h 1600160"/>
              <a:gd name="connsiteX0-305" fmla="*/ 0 w 4714875"/>
              <a:gd name="connsiteY0-306" fmla="*/ 6350 h 1600160"/>
              <a:gd name="connsiteX1-307" fmla="*/ 1238250 w 4714875"/>
              <a:gd name="connsiteY1-308" fmla="*/ 752475 h 1600160"/>
              <a:gd name="connsiteX2-309" fmla="*/ 1616075 w 4714875"/>
              <a:gd name="connsiteY2-310" fmla="*/ 1311275 h 1600160"/>
              <a:gd name="connsiteX3-311" fmla="*/ 2565400 w 4714875"/>
              <a:gd name="connsiteY3-312" fmla="*/ 974725 h 1600160"/>
              <a:gd name="connsiteX4-313" fmla="*/ 3727450 w 4714875"/>
              <a:gd name="connsiteY4-314" fmla="*/ 1593850 h 1600160"/>
              <a:gd name="connsiteX5-315" fmla="*/ 4632325 w 4714875"/>
              <a:gd name="connsiteY5-316" fmla="*/ 374650 h 1600160"/>
              <a:gd name="connsiteX6-317" fmla="*/ 4714875 w 4714875"/>
              <a:gd name="connsiteY6-318" fmla="*/ 0 h 1600160"/>
              <a:gd name="connsiteX7-319" fmla="*/ 0 w 4714875"/>
              <a:gd name="connsiteY7-320" fmla="*/ 6350 h 1600160"/>
              <a:gd name="connsiteX0-321" fmla="*/ 0 w 4714875"/>
              <a:gd name="connsiteY0-322" fmla="*/ 6350 h 1600160"/>
              <a:gd name="connsiteX1-323" fmla="*/ 1238250 w 4714875"/>
              <a:gd name="connsiteY1-324" fmla="*/ 752475 h 1600160"/>
              <a:gd name="connsiteX2-325" fmla="*/ 1616075 w 4714875"/>
              <a:gd name="connsiteY2-326" fmla="*/ 1311275 h 1600160"/>
              <a:gd name="connsiteX3-327" fmla="*/ 2565400 w 4714875"/>
              <a:gd name="connsiteY3-328" fmla="*/ 974725 h 1600160"/>
              <a:gd name="connsiteX4-329" fmla="*/ 3727450 w 4714875"/>
              <a:gd name="connsiteY4-330" fmla="*/ 1593850 h 1600160"/>
              <a:gd name="connsiteX5-331" fmla="*/ 4632325 w 4714875"/>
              <a:gd name="connsiteY5-332" fmla="*/ 374650 h 1600160"/>
              <a:gd name="connsiteX6-333" fmla="*/ 4714875 w 4714875"/>
              <a:gd name="connsiteY6-334" fmla="*/ 0 h 1600160"/>
              <a:gd name="connsiteX7-335" fmla="*/ 0 w 4714875"/>
              <a:gd name="connsiteY7-336" fmla="*/ 6350 h 1600160"/>
              <a:gd name="connsiteX0-337" fmla="*/ 0 w 4714875"/>
              <a:gd name="connsiteY0-338" fmla="*/ 6350 h 1600160"/>
              <a:gd name="connsiteX1-339" fmla="*/ 1187450 w 4714875"/>
              <a:gd name="connsiteY1-340" fmla="*/ 714375 h 1600160"/>
              <a:gd name="connsiteX2-341" fmla="*/ 1616075 w 4714875"/>
              <a:gd name="connsiteY2-342" fmla="*/ 1311275 h 1600160"/>
              <a:gd name="connsiteX3-343" fmla="*/ 2565400 w 4714875"/>
              <a:gd name="connsiteY3-344" fmla="*/ 974725 h 1600160"/>
              <a:gd name="connsiteX4-345" fmla="*/ 3727450 w 4714875"/>
              <a:gd name="connsiteY4-346" fmla="*/ 1593850 h 1600160"/>
              <a:gd name="connsiteX5-347" fmla="*/ 4632325 w 4714875"/>
              <a:gd name="connsiteY5-348" fmla="*/ 374650 h 1600160"/>
              <a:gd name="connsiteX6-349" fmla="*/ 4714875 w 4714875"/>
              <a:gd name="connsiteY6-350" fmla="*/ 0 h 1600160"/>
              <a:gd name="connsiteX7-351" fmla="*/ 0 w 4714875"/>
              <a:gd name="connsiteY7-352" fmla="*/ 6350 h 1600160"/>
              <a:gd name="connsiteX0-353" fmla="*/ 0 w 4714875"/>
              <a:gd name="connsiteY0-354" fmla="*/ 6350 h 1600160"/>
              <a:gd name="connsiteX1-355" fmla="*/ 1187450 w 4714875"/>
              <a:gd name="connsiteY1-356" fmla="*/ 714375 h 1600160"/>
              <a:gd name="connsiteX2-357" fmla="*/ 1616075 w 4714875"/>
              <a:gd name="connsiteY2-358" fmla="*/ 1311275 h 1600160"/>
              <a:gd name="connsiteX3-359" fmla="*/ 2565400 w 4714875"/>
              <a:gd name="connsiteY3-360" fmla="*/ 974725 h 1600160"/>
              <a:gd name="connsiteX4-361" fmla="*/ 3727450 w 4714875"/>
              <a:gd name="connsiteY4-362" fmla="*/ 1593850 h 1600160"/>
              <a:gd name="connsiteX5-363" fmla="*/ 4632325 w 4714875"/>
              <a:gd name="connsiteY5-364" fmla="*/ 374650 h 1600160"/>
              <a:gd name="connsiteX6-365" fmla="*/ 4714875 w 4714875"/>
              <a:gd name="connsiteY6-366" fmla="*/ 0 h 1600160"/>
              <a:gd name="connsiteX7-367" fmla="*/ 0 w 4714875"/>
              <a:gd name="connsiteY7-368" fmla="*/ 6350 h 160016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</a:cxnLst>
            <a:rect l="l" t="t" r="r" b="b"/>
            <a:pathLst>
              <a:path w="4714875" h="1600160">
                <a:moveTo>
                  <a:pt x="0" y="6350"/>
                </a:moveTo>
                <a:cubicBezTo>
                  <a:pt x="416983" y="230717"/>
                  <a:pt x="1164167" y="455083"/>
                  <a:pt x="1187450" y="714375"/>
                </a:cubicBezTo>
                <a:cubicBezTo>
                  <a:pt x="1193800" y="933450"/>
                  <a:pt x="1435100" y="1216025"/>
                  <a:pt x="1616075" y="1311275"/>
                </a:cubicBezTo>
                <a:cubicBezTo>
                  <a:pt x="1975908" y="1416050"/>
                  <a:pt x="2240492" y="1130300"/>
                  <a:pt x="2565400" y="974725"/>
                </a:cubicBezTo>
                <a:cubicBezTo>
                  <a:pt x="2917825" y="920750"/>
                  <a:pt x="3435350" y="1676400"/>
                  <a:pt x="3727450" y="1593850"/>
                </a:cubicBezTo>
                <a:cubicBezTo>
                  <a:pt x="4146550" y="1514475"/>
                  <a:pt x="4505325" y="777875"/>
                  <a:pt x="4632325" y="374650"/>
                </a:cubicBezTo>
                <a:cubicBezTo>
                  <a:pt x="4673600" y="254000"/>
                  <a:pt x="4711700" y="127000"/>
                  <a:pt x="4714875" y="0"/>
                </a:cubicBezTo>
                <a:lnTo>
                  <a:pt x="0" y="6350"/>
                </a:lnTo>
                <a:close/>
              </a:path>
            </a:pathLst>
          </a:custGeom>
          <a:gradFill flip="none" rotWithShape="1">
            <a:gsLst>
              <a:gs pos="99000">
                <a:srgbClr val="5B87E9"/>
              </a:gs>
              <a:gs pos="0">
                <a:srgbClr val="5ED4F1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5380158" y="1432863"/>
            <a:ext cx="1431683" cy="1431683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</a:t>
            </a:r>
            <a:endParaRPr lang="zh-CN" altLang="en-US" sz="40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:checker/>
      </p:transition>
    </mc:Choice>
    <mc:Fallback>
      <p:transition spd="slow" advClick="0" advTm="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000"/>
                            </p:stCondLst>
                            <p:childTnLst>
                              <p:par>
                                <p:cTn id="4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1" grpId="0" animBg="1"/>
      <p:bldP spid="12" grpId="0" animBg="1"/>
      <p:bldP spid="5" grpId="0" animBg="1"/>
      <p:bldP spid="16" grpId="0"/>
      <p:bldP spid="17" grpId="0"/>
      <p:bldP spid="19" grpId="0" animBg="1"/>
      <p:bldP spid="3" grpId="0" animBg="1"/>
      <p:bldP spid="1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-17416"/>
            <a:ext cx="12201236" cy="6884220"/>
          </a:xfrm>
          <a:prstGeom prst="rect">
            <a:avLst/>
          </a:prstGeom>
          <a:pattFill prst="wdUpDiag">
            <a:fgClr>
              <a:srgbClr val="F7F7F7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7" name="Freeform 9"/>
          <p:cNvSpPr/>
          <p:nvPr/>
        </p:nvSpPr>
        <p:spPr bwMode="auto">
          <a:xfrm flipV="1">
            <a:off x="3847176" y="-18856"/>
            <a:ext cx="8357524" cy="6854825"/>
          </a:xfrm>
          <a:custGeom>
            <a:avLst/>
            <a:gdLst>
              <a:gd name="T0" fmla="*/ 1295 w 1295"/>
              <a:gd name="T1" fmla="*/ 1062 h 1062"/>
              <a:gd name="T2" fmla="*/ 1295 w 1295"/>
              <a:gd name="T3" fmla="*/ 0 h 1062"/>
              <a:gd name="T4" fmla="*/ 1081 w 1295"/>
              <a:gd name="T5" fmla="*/ 163 h 1062"/>
              <a:gd name="T6" fmla="*/ 878 w 1295"/>
              <a:gd name="T7" fmla="*/ 281 h 1062"/>
              <a:gd name="T8" fmla="*/ 641 w 1295"/>
              <a:gd name="T9" fmla="*/ 438 h 1062"/>
              <a:gd name="T10" fmla="*/ 274 w 1295"/>
              <a:gd name="T11" fmla="*/ 590 h 1062"/>
              <a:gd name="T12" fmla="*/ 45 w 1295"/>
              <a:gd name="T13" fmla="*/ 979 h 1062"/>
              <a:gd name="T14" fmla="*/ 0 w 1295"/>
              <a:gd name="T15" fmla="*/ 1062 h 1062"/>
              <a:gd name="T16" fmla="*/ 1295 w 1295"/>
              <a:gd name="T17" fmla="*/ 1062 h 10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95" h="1062">
                <a:moveTo>
                  <a:pt x="1295" y="1062"/>
                </a:moveTo>
                <a:cubicBezTo>
                  <a:pt x="1295" y="0"/>
                  <a:pt x="1295" y="0"/>
                  <a:pt x="1295" y="0"/>
                </a:cubicBezTo>
                <a:cubicBezTo>
                  <a:pt x="1176" y="15"/>
                  <a:pt x="1104" y="111"/>
                  <a:pt x="1081" y="163"/>
                </a:cubicBezTo>
                <a:cubicBezTo>
                  <a:pt x="1045" y="243"/>
                  <a:pt x="985" y="294"/>
                  <a:pt x="878" y="281"/>
                </a:cubicBezTo>
                <a:cubicBezTo>
                  <a:pt x="771" y="268"/>
                  <a:pt x="707" y="299"/>
                  <a:pt x="641" y="438"/>
                </a:cubicBezTo>
                <a:cubicBezTo>
                  <a:pt x="582" y="560"/>
                  <a:pt x="520" y="531"/>
                  <a:pt x="274" y="590"/>
                </a:cubicBezTo>
                <a:cubicBezTo>
                  <a:pt x="28" y="649"/>
                  <a:pt x="96" y="812"/>
                  <a:pt x="45" y="979"/>
                </a:cubicBezTo>
                <a:cubicBezTo>
                  <a:pt x="35" y="1011"/>
                  <a:pt x="19" y="1038"/>
                  <a:pt x="0" y="1062"/>
                </a:cubicBezTo>
                <a:lnTo>
                  <a:pt x="1295" y="1062"/>
                </a:lnTo>
                <a:close/>
              </a:path>
            </a:pathLst>
          </a:custGeom>
          <a:gradFill flip="none" rotWithShape="1">
            <a:gsLst>
              <a:gs pos="0">
                <a:srgbClr val="E0F9FC"/>
              </a:gs>
              <a:gs pos="100000">
                <a:srgbClr val="A2F3FC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656934" y="1156523"/>
            <a:ext cx="4656972" cy="5034973"/>
          </a:xfrm>
          <a:prstGeom prst="rect">
            <a:avLst/>
          </a:prstGeom>
        </p:spPr>
      </p:pic>
      <p:cxnSp>
        <p:nvCxnSpPr>
          <p:cNvPr id="6" name="直接连接符 5"/>
          <p:cNvCxnSpPr/>
          <p:nvPr/>
        </p:nvCxnSpPr>
        <p:spPr>
          <a:xfrm>
            <a:off x="3414044" y="3224541"/>
            <a:ext cx="0" cy="2617385"/>
          </a:xfrm>
          <a:prstGeom prst="line">
            <a:avLst/>
          </a:prstGeom>
          <a:ln w="19050" cap="rnd">
            <a:solidFill>
              <a:schemeClr val="bg1">
                <a:lumMod val="6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V="1">
            <a:off x="688258" y="3213289"/>
            <a:ext cx="5488473" cy="1"/>
          </a:xfrm>
          <a:prstGeom prst="line">
            <a:avLst/>
          </a:prstGeom>
          <a:ln w="19050" cap="rnd">
            <a:solidFill>
              <a:schemeClr val="bg1">
                <a:lumMod val="6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1170933" y="4161643"/>
            <a:ext cx="1569660" cy="46166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5400" spc="300">
                <a:solidFill>
                  <a:schemeClr val="tx1">
                    <a:lumMod val="75000"/>
                    <a:lumOff val="2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defRPr>
            </a:lvl1pPr>
          </a:lstStyle>
          <a:p>
            <a:pPr algn="ctr"/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输入标题</a:t>
            </a:r>
            <a:endParaRPr lang="ko-KR" altLang="en-US" sz="24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875569" y="4561348"/>
            <a:ext cx="2160387" cy="912173"/>
          </a:xfrm>
          <a:prstGeom prst="rect">
            <a:avLst/>
          </a:prstGeom>
          <a:noFill/>
          <a:ln w="0">
            <a:noFill/>
          </a:ln>
        </p:spPr>
        <p:txBody>
          <a:bodyPr vert="horz" wrap="square" lIns="89535" tIns="46355" rIns="89535" bIns="46355" numCol="1" anchor="t">
            <a:spAutoFit/>
          </a:bodyPr>
          <a:lstStyle>
            <a:defPPr>
              <a:defRPr lang="zh-CN"/>
            </a:defPPr>
            <a:lvl1pPr>
              <a:lnSpc>
                <a:spcPts val="2200"/>
              </a:lnSpc>
              <a:defRPr sz="1400">
                <a:solidFill>
                  <a:srgbClr val="333333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defRPr>
            </a:lvl1pPr>
          </a:lstStyle>
          <a:p>
            <a:pPr algn="ctr"/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I'm just a sunflower, waiting for belong to me only sunshine.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52424" y="1649245"/>
            <a:ext cx="2262158" cy="46166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ctr">
              <a:defRPr sz="2400" spc="300">
                <a:solidFill>
                  <a:schemeClr val="tx1">
                    <a:lumMod val="75000"/>
                    <a:lumOff val="2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点击编辑标题</a:t>
            </a:r>
            <a:endParaRPr lang="ko-KR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88257" y="2347711"/>
            <a:ext cx="5407729" cy="940001"/>
          </a:xfrm>
          <a:prstGeom prst="rect">
            <a:avLst/>
          </a:prstGeom>
          <a:noFill/>
          <a:ln w="0">
            <a:noFill/>
          </a:ln>
        </p:spPr>
        <p:txBody>
          <a:bodyPr vert="horz" wrap="square" lIns="89535" tIns="46355" rIns="89535" bIns="46355" numCol="1" anchor="t">
            <a:spAutoFit/>
          </a:bodyPr>
          <a:lstStyle/>
          <a:p>
            <a:pPr>
              <a:lnSpc>
                <a:spcPts val="2200"/>
              </a:lnSpc>
            </a:pPr>
            <a:r>
              <a:rPr lang="en-US" altLang="zh-CN" sz="1400" dirty="0">
                <a:solidFill>
                  <a:srgbClr val="333333"/>
                </a:solidFill>
                <a:cs typeface="+mn-ea"/>
                <a:sym typeface="+mn-lt"/>
              </a:rPr>
              <a:t>Gentle to have, but not compromise, I want to be in quiet, not strong. The life most of the time, commitments equals to constrain.</a:t>
            </a:r>
            <a:endParaRPr lang="zh-CN" altLang="en-US" sz="1400" dirty="0">
              <a:solidFill>
                <a:srgbClr val="333333"/>
              </a:solidFill>
              <a:cs typeface="+mn-ea"/>
              <a:sym typeface="+mn-lt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789446" y="2170280"/>
            <a:ext cx="2246506" cy="148856"/>
          </a:xfrm>
          <a:prstGeom prst="rect">
            <a:avLst/>
          </a:prstGeom>
          <a:gradFill flip="none" rotWithShape="1">
            <a:gsLst>
              <a:gs pos="99000">
                <a:srgbClr val="5B87E9"/>
              </a:gs>
              <a:gs pos="0">
                <a:srgbClr val="5ED4F1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31" name="图形 30"/>
          <p:cNvPicPr>
            <a:picLocks noChangeAspect="1"/>
          </p:cNvPicPr>
          <p:nvPr/>
        </p:nvPicPr>
        <p:blipFill>
          <a:blip r:embed="rId2" cstate="screen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637825" y="3503492"/>
            <a:ext cx="586017" cy="586017"/>
          </a:xfrm>
          <a:prstGeom prst="rect">
            <a:avLst/>
          </a:prstGeom>
        </p:spPr>
      </p:pic>
      <p:pic>
        <p:nvPicPr>
          <p:cNvPr id="32" name="图形 31"/>
          <p:cNvPicPr>
            <a:picLocks noChangeAspect="1"/>
          </p:cNvPicPr>
          <p:nvPr/>
        </p:nvPicPr>
        <p:blipFill>
          <a:blip r:embed="rId4" cstate="screen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674765" y="3490767"/>
            <a:ext cx="586017" cy="433143"/>
          </a:xfrm>
          <a:prstGeom prst="rect">
            <a:avLst/>
          </a:prstGeom>
        </p:spPr>
      </p:pic>
      <p:sp>
        <p:nvSpPr>
          <p:cNvPr id="35" name="文本框 34"/>
          <p:cNvSpPr txBox="1"/>
          <p:nvPr/>
        </p:nvSpPr>
        <p:spPr>
          <a:xfrm>
            <a:off x="4129840" y="4162904"/>
            <a:ext cx="1569660" cy="46166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5400" spc="300">
                <a:solidFill>
                  <a:schemeClr val="tx1">
                    <a:lumMod val="75000"/>
                    <a:lumOff val="2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defRPr>
            </a:lvl1pPr>
          </a:lstStyle>
          <a:p>
            <a:pPr algn="ctr"/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输入标题</a:t>
            </a:r>
            <a:endParaRPr lang="ko-KR" altLang="en-US" sz="24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3834476" y="4562609"/>
            <a:ext cx="2160387" cy="912173"/>
          </a:xfrm>
          <a:prstGeom prst="rect">
            <a:avLst/>
          </a:prstGeom>
          <a:noFill/>
          <a:ln w="0">
            <a:noFill/>
          </a:ln>
        </p:spPr>
        <p:txBody>
          <a:bodyPr vert="horz" wrap="square" lIns="89535" tIns="46355" rIns="89535" bIns="46355" numCol="1" anchor="t">
            <a:spAutoFit/>
          </a:bodyPr>
          <a:lstStyle>
            <a:defPPr>
              <a:defRPr lang="zh-CN"/>
            </a:defPPr>
            <a:lvl1pPr>
              <a:lnSpc>
                <a:spcPts val="2200"/>
              </a:lnSpc>
              <a:defRPr sz="1400">
                <a:solidFill>
                  <a:srgbClr val="333333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defRPr>
            </a:lvl1pPr>
          </a:lstStyle>
          <a:p>
            <a:pPr algn="ctr"/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I'm just a sunflower, waiting for belong to me only sunshine.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7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10" grpId="0"/>
      <p:bldP spid="11" grpId="0"/>
      <p:bldP spid="14" grpId="0"/>
      <p:bldP spid="15" grpId="0"/>
      <p:bldP spid="16" grpId="0" animBg="1"/>
      <p:bldP spid="35" grpId="0"/>
      <p:bldP spid="3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-17416"/>
            <a:ext cx="12201236" cy="6884220"/>
          </a:xfrm>
          <a:prstGeom prst="rect">
            <a:avLst/>
          </a:prstGeom>
          <a:pattFill prst="wdUpDiag">
            <a:fgClr>
              <a:srgbClr val="F7F7F7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0" name="Freeform 9"/>
          <p:cNvSpPr/>
          <p:nvPr/>
        </p:nvSpPr>
        <p:spPr bwMode="auto">
          <a:xfrm flipH="1" flipV="1">
            <a:off x="0" y="-22234"/>
            <a:ext cx="8366761" cy="4168762"/>
          </a:xfrm>
          <a:custGeom>
            <a:avLst/>
            <a:gdLst>
              <a:gd name="T0" fmla="*/ 1295 w 1295"/>
              <a:gd name="T1" fmla="*/ 1062 h 1062"/>
              <a:gd name="T2" fmla="*/ 1295 w 1295"/>
              <a:gd name="T3" fmla="*/ 0 h 1062"/>
              <a:gd name="T4" fmla="*/ 1081 w 1295"/>
              <a:gd name="T5" fmla="*/ 163 h 1062"/>
              <a:gd name="T6" fmla="*/ 878 w 1295"/>
              <a:gd name="T7" fmla="*/ 281 h 1062"/>
              <a:gd name="T8" fmla="*/ 641 w 1295"/>
              <a:gd name="T9" fmla="*/ 438 h 1062"/>
              <a:gd name="T10" fmla="*/ 274 w 1295"/>
              <a:gd name="T11" fmla="*/ 590 h 1062"/>
              <a:gd name="T12" fmla="*/ 45 w 1295"/>
              <a:gd name="T13" fmla="*/ 979 h 1062"/>
              <a:gd name="T14" fmla="*/ 0 w 1295"/>
              <a:gd name="T15" fmla="*/ 1062 h 1062"/>
              <a:gd name="T16" fmla="*/ 1295 w 1295"/>
              <a:gd name="T17" fmla="*/ 1062 h 10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95" h="1062">
                <a:moveTo>
                  <a:pt x="1295" y="1062"/>
                </a:moveTo>
                <a:cubicBezTo>
                  <a:pt x="1295" y="0"/>
                  <a:pt x="1295" y="0"/>
                  <a:pt x="1295" y="0"/>
                </a:cubicBezTo>
                <a:cubicBezTo>
                  <a:pt x="1176" y="15"/>
                  <a:pt x="1104" y="111"/>
                  <a:pt x="1081" y="163"/>
                </a:cubicBezTo>
                <a:cubicBezTo>
                  <a:pt x="1045" y="243"/>
                  <a:pt x="985" y="294"/>
                  <a:pt x="878" y="281"/>
                </a:cubicBezTo>
                <a:cubicBezTo>
                  <a:pt x="771" y="268"/>
                  <a:pt x="707" y="299"/>
                  <a:pt x="641" y="438"/>
                </a:cubicBezTo>
                <a:cubicBezTo>
                  <a:pt x="582" y="560"/>
                  <a:pt x="520" y="531"/>
                  <a:pt x="274" y="590"/>
                </a:cubicBezTo>
                <a:cubicBezTo>
                  <a:pt x="28" y="649"/>
                  <a:pt x="96" y="812"/>
                  <a:pt x="45" y="979"/>
                </a:cubicBezTo>
                <a:cubicBezTo>
                  <a:pt x="35" y="1011"/>
                  <a:pt x="19" y="1038"/>
                  <a:pt x="0" y="1062"/>
                </a:cubicBezTo>
                <a:lnTo>
                  <a:pt x="1295" y="1062"/>
                </a:lnTo>
                <a:close/>
              </a:path>
            </a:pathLst>
          </a:custGeom>
          <a:gradFill flip="none" rotWithShape="1">
            <a:gsLst>
              <a:gs pos="0">
                <a:srgbClr val="E0F9FC"/>
              </a:gs>
              <a:gs pos="100000">
                <a:srgbClr val="A2F3FC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25" name="PA_矩形 9"/>
          <p:cNvSpPr/>
          <p:nvPr>
            <p:custDataLst>
              <p:tags r:id="rId1"/>
            </p:custDataLst>
          </p:nvPr>
        </p:nvSpPr>
        <p:spPr>
          <a:xfrm>
            <a:off x="1030717" y="1328348"/>
            <a:ext cx="3561219" cy="839971"/>
          </a:xfrm>
          <a:custGeom>
            <a:avLst/>
            <a:gdLst>
              <a:gd name="connsiteX0" fmla="*/ 0 w 12192000"/>
              <a:gd name="connsiteY0" fmla="*/ 0 h 6272213"/>
              <a:gd name="connsiteX1" fmla="*/ 12192000 w 12192000"/>
              <a:gd name="connsiteY1" fmla="*/ 0 h 6272213"/>
              <a:gd name="connsiteX2" fmla="*/ 12192000 w 12192000"/>
              <a:gd name="connsiteY2" fmla="*/ 6272213 h 6272213"/>
              <a:gd name="connsiteX3" fmla="*/ 0 w 12192000"/>
              <a:gd name="connsiteY3" fmla="*/ 6272213 h 6272213"/>
              <a:gd name="connsiteX4" fmla="*/ 0 w 12192000"/>
              <a:gd name="connsiteY4" fmla="*/ 0 h 6272213"/>
              <a:gd name="connsiteX0-1" fmla="*/ 0 w 12192000"/>
              <a:gd name="connsiteY0-2" fmla="*/ 0 h 6272213"/>
              <a:gd name="connsiteX1-3" fmla="*/ 12192000 w 12192000"/>
              <a:gd name="connsiteY1-4" fmla="*/ 0 h 6272213"/>
              <a:gd name="connsiteX2-5" fmla="*/ 12192000 w 12192000"/>
              <a:gd name="connsiteY2-6" fmla="*/ 6272213 h 6272213"/>
              <a:gd name="connsiteX3-7" fmla="*/ 0 w 12192000"/>
              <a:gd name="connsiteY3-8" fmla="*/ 6272213 h 6272213"/>
              <a:gd name="connsiteX4-9" fmla="*/ 0 w 12192000"/>
              <a:gd name="connsiteY4-10" fmla="*/ 0 h 6272213"/>
              <a:gd name="connsiteX0-11" fmla="*/ 0 w 12192000"/>
              <a:gd name="connsiteY0-12" fmla="*/ 0 h 6272213"/>
              <a:gd name="connsiteX1-13" fmla="*/ 12192000 w 12192000"/>
              <a:gd name="connsiteY1-14" fmla="*/ 0 h 6272213"/>
              <a:gd name="connsiteX2-15" fmla="*/ 12192000 w 12192000"/>
              <a:gd name="connsiteY2-16" fmla="*/ 6272213 h 6272213"/>
              <a:gd name="connsiteX3-17" fmla="*/ 0 w 12192000"/>
              <a:gd name="connsiteY3-18" fmla="*/ 6272213 h 6272213"/>
              <a:gd name="connsiteX4-19" fmla="*/ 0 w 12192000"/>
              <a:gd name="connsiteY4-20" fmla="*/ 0 h 6272213"/>
              <a:gd name="connsiteX0-21" fmla="*/ 0 w 12192000"/>
              <a:gd name="connsiteY0-22" fmla="*/ 0 h 6272213"/>
              <a:gd name="connsiteX1-23" fmla="*/ 12192000 w 12192000"/>
              <a:gd name="connsiteY1-24" fmla="*/ 0 h 6272213"/>
              <a:gd name="connsiteX2-25" fmla="*/ 12192000 w 12192000"/>
              <a:gd name="connsiteY2-26" fmla="*/ 6272213 h 6272213"/>
              <a:gd name="connsiteX3-27" fmla="*/ 0 w 12192000"/>
              <a:gd name="connsiteY3-28" fmla="*/ 6272213 h 6272213"/>
              <a:gd name="connsiteX4-29" fmla="*/ 0 w 12192000"/>
              <a:gd name="connsiteY4-30" fmla="*/ 0 h 6272213"/>
              <a:gd name="connsiteX0-31" fmla="*/ 0 w 12192000"/>
              <a:gd name="connsiteY0-32" fmla="*/ 0 h 6272213"/>
              <a:gd name="connsiteX1-33" fmla="*/ 12192000 w 12192000"/>
              <a:gd name="connsiteY1-34" fmla="*/ 0 h 6272213"/>
              <a:gd name="connsiteX2-35" fmla="*/ 12192000 w 12192000"/>
              <a:gd name="connsiteY2-36" fmla="*/ 6272213 h 6272213"/>
              <a:gd name="connsiteX3-37" fmla="*/ 0 w 12192000"/>
              <a:gd name="connsiteY3-38" fmla="*/ 6272213 h 6272213"/>
              <a:gd name="connsiteX4-39" fmla="*/ 0 w 12192000"/>
              <a:gd name="connsiteY4-40" fmla="*/ 0 h 6272213"/>
              <a:gd name="connsiteX0-41" fmla="*/ 0 w 12192000"/>
              <a:gd name="connsiteY0-42" fmla="*/ 0 h 6272213"/>
              <a:gd name="connsiteX1-43" fmla="*/ 12192000 w 12192000"/>
              <a:gd name="connsiteY1-44" fmla="*/ 0 h 6272213"/>
              <a:gd name="connsiteX2-45" fmla="*/ 12192000 w 12192000"/>
              <a:gd name="connsiteY2-46" fmla="*/ 6272213 h 6272213"/>
              <a:gd name="connsiteX3-47" fmla="*/ 0 w 12192000"/>
              <a:gd name="connsiteY3-48" fmla="*/ 6272213 h 6272213"/>
              <a:gd name="connsiteX4-49" fmla="*/ 0 w 12192000"/>
              <a:gd name="connsiteY4-50" fmla="*/ 0 h 6272213"/>
              <a:gd name="connsiteX0-51" fmla="*/ 0 w 12192000"/>
              <a:gd name="connsiteY0-52" fmla="*/ 0 h 6272213"/>
              <a:gd name="connsiteX1-53" fmla="*/ 12192000 w 12192000"/>
              <a:gd name="connsiteY1-54" fmla="*/ 0 h 6272213"/>
              <a:gd name="connsiteX2-55" fmla="*/ 12192000 w 12192000"/>
              <a:gd name="connsiteY2-56" fmla="*/ 6272213 h 6272213"/>
              <a:gd name="connsiteX3-57" fmla="*/ 0 w 12192000"/>
              <a:gd name="connsiteY3-58" fmla="*/ 6272213 h 6272213"/>
              <a:gd name="connsiteX4-59" fmla="*/ 0 w 12192000"/>
              <a:gd name="connsiteY4-60" fmla="*/ 0 h 6272213"/>
              <a:gd name="connsiteX0-61" fmla="*/ 0 w 12192000"/>
              <a:gd name="connsiteY0-62" fmla="*/ 0 h 6272213"/>
              <a:gd name="connsiteX1-63" fmla="*/ 12192000 w 12192000"/>
              <a:gd name="connsiteY1-64" fmla="*/ 0 h 6272213"/>
              <a:gd name="connsiteX2-65" fmla="*/ 12192000 w 12192000"/>
              <a:gd name="connsiteY2-66" fmla="*/ 6272213 h 6272213"/>
              <a:gd name="connsiteX3-67" fmla="*/ 0 w 12192000"/>
              <a:gd name="connsiteY3-68" fmla="*/ 6272213 h 6272213"/>
              <a:gd name="connsiteX4-69" fmla="*/ 0 w 12192000"/>
              <a:gd name="connsiteY4-70" fmla="*/ 0 h 627221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2192000" h="6272213">
                <a:moveTo>
                  <a:pt x="0" y="0"/>
                </a:moveTo>
                <a:lnTo>
                  <a:pt x="12192000" y="0"/>
                </a:lnTo>
                <a:cubicBezTo>
                  <a:pt x="11949112" y="1947863"/>
                  <a:pt x="11891963" y="4181475"/>
                  <a:pt x="12192000" y="6272213"/>
                </a:cubicBezTo>
                <a:cubicBezTo>
                  <a:pt x="8242300" y="5686425"/>
                  <a:pt x="3849688" y="5772151"/>
                  <a:pt x="0" y="6272213"/>
                </a:cubicBezTo>
                <a:cubicBezTo>
                  <a:pt x="300038" y="4195763"/>
                  <a:pt x="357188" y="2133600"/>
                  <a:pt x="0" y="0"/>
                </a:cubicBezTo>
                <a:close/>
              </a:path>
            </a:pathLst>
          </a:custGeom>
          <a:solidFill>
            <a:srgbClr val="FFFFFF">
              <a:lumMod val="50000"/>
            </a:srgbClr>
          </a:solidFill>
          <a:ln w="12700" cap="flat" cmpd="sng" algn="ctr">
            <a:noFill/>
            <a:prstDash val="solid"/>
            <a:miter lim="800000"/>
          </a:ln>
          <a:effectLst>
            <a:softEdge rad="25400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0" name="PA_矩形 9"/>
          <p:cNvSpPr/>
          <p:nvPr>
            <p:custDataLst>
              <p:tags r:id="rId2"/>
            </p:custDataLst>
          </p:nvPr>
        </p:nvSpPr>
        <p:spPr>
          <a:xfrm>
            <a:off x="1030717" y="3966983"/>
            <a:ext cx="3561219" cy="839971"/>
          </a:xfrm>
          <a:custGeom>
            <a:avLst/>
            <a:gdLst>
              <a:gd name="connsiteX0" fmla="*/ 0 w 12192000"/>
              <a:gd name="connsiteY0" fmla="*/ 0 h 6272213"/>
              <a:gd name="connsiteX1" fmla="*/ 12192000 w 12192000"/>
              <a:gd name="connsiteY1" fmla="*/ 0 h 6272213"/>
              <a:gd name="connsiteX2" fmla="*/ 12192000 w 12192000"/>
              <a:gd name="connsiteY2" fmla="*/ 6272213 h 6272213"/>
              <a:gd name="connsiteX3" fmla="*/ 0 w 12192000"/>
              <a:gd name="connsiteY3" fmla="*/ 6272213 h 6272213"/>
              <a:gd name="connsiteX4" fmla="*/ 0 w 12192000"/>
              <a:gd name="connsiteY4" fmla="*/ 0 h 6272213"/>
              <a:gd name="connsiteX0-1" fmla="*/ 0 w 12192000"/>
              <a:gd name="connsiteY0-2" fmla="*/ 0 h 6272213"/>
              <a:gd name="connsiteX1-3" fmla="*/ 12192000 w 12192000"/>
              <a:gd name="connsiteY1-4" fmla="*/ 0 h 6272213"/>
              <a:gd name="connsiteX2-5" fmla="*/ 12192000 w 12192000"/>
              <a:gd name="connsiteY2-6" fmla="*/ 6272213 h 6272213"/>
              <a:gd name="connsiteX3-7" fmla="*/ 0 w 12192000"/>
              <a:gd name="connsiteY3-8" fmla="*/ 6272213 h 6272213"/>
              <a:gd name="connsiteX4-9" fmla="*/ 0 w 12192000"/>
              <a:gd name="connsiteY4-10" fmla="*/ 0 h 6272213"/>
              <a:gd name="connsiteX0-11" fmla="*/ 0 w 12192000"/>
              <a:gd name="connsiteY0-12" fmla="*/ 0 h 6272213"/>
              <a:gd name="connsiteX1-13" fmla="*/ 12192000 w 12192000"/>
              <a:gd name="connsiteY1-14" fmla="*/ 0 h 6272213"/>
              <a:gd name="connsiteX2-15" fmla="*/ 12192000 w 12192000"/>
              <a:gd name="connsiteY2-16" fmla="*/ 6272213 h 6272213"/>
              <a:gd name="connsiteX3-17" fmla="*/ 0 w 12192000"/>
              <a:gd name="connsiteY3-18" fmla="*/ 6272213 h 6272213"/>
              <a:gd name="connsiteX4-19" fmla="*/ 0 w 12192000"/>
              <a:gd name="connsiteY4-20" fmla="*/ 0 h 6272213"/>
              <a:gd name="connsiteX0-21" fmla="*/ 0 w 12192000"/>
              <a:gd name="connsiteY0-22" fmla="*/ 0 h 6272213"/>
              <a:gd name="connsiteX1-23" fmla="*/ 12192000 w 12192000"/>
              <a:gd name="connsiteY1-24" fmla="*/ 0 h 6272213"/>
              <a:gd name="connsiteX2-25" fmla="*/ 12192000 w 12192000"/>
              <a:gd name="connsiteY2-26" fmla="*/ 6272213 h 6272213"/>
              <a:gd name="connsiteX3-27" fmla="*/ 0 w 12192000"/>
              <a:gd name="connsiteY3-28" fmla="*/ 6272213 h 6272213"/>
              <a:gd name="connsiteX4-29" fmla="*/ 0 w 12192000"/>
              <a:gd name="connsiteY4-30" fmla="*/ 0 h 6272213"/>
              <a:gd name="connsiteX0-31" fmla="*/ 0 w 12192000"/>
              <a:gd name="connsiteY0-32" fmla="*/ 0 h 6272213"/>
              <a:gd name="connsiteX1-33" fmla="*/ 12192000 w 12192000"/>
              <a:gd name="connsiteY1-34" fmla="*/ 0 h 6272213"/>
              <a:gd name="connsiteX2-35" fmla="*/ 12192000 w 12192000"/>
              <a:gd name="connsiteY2-36" fmla="*/ 6272213 h 6272213"/>
              <a:gd name="connsiteX3-37" fmla="*/ 0 w 12192000"/>
              <a:gd name="connsiteY3-38" fmla="*/ 6272213 h 6272213"/>
              <a:gd name="connsiteX4-39" fmla="*/ 0 w 12192000"/>
              <a:gd name="connsiteY4-40" fmla="*/ 0 h 6272213"/>
              <a:gd name="connsiteX0-41" fmla="*/ 0 w 12192000"/>
              <a:gd name="connsiteY0-42" fmla="*/ 0 h 6272213"/>
              <a:gd name="connsiteX1-43" fmla="*/ 12192000 w 12192000"/>
              <a:gd name="connsiteY1-44" fmla="*/ 0 h 6272213"/>
              <a:gd name="connsiteX2-45" fmla="*/ 12192000 w 12192000"/>
              <a:gd name="connsiteY2-46" fmla="*/ 6272213 h 6272213"/>
              <a:gd name="connsiteX3-47" fmla="*/ 0 w 12192000"/>
              <a:gd name="connsiteY3-48" fmla="*/ 6272213 h 6272213"/>
              <a:gd name="connsiteX4-49" fmla="*/ 0 w 12192000"/>
              <a:gd name="connsiteY4-50" fmla="*/ 0 h 6272213"/>
              <a:gd name="connsiteX0-51" fmla="*/ 0 w 12192000"/>
              <a:gd name="connsiteY0-52" fmla="*/ 0 h 6272213"/>
              <a:gd name="connsiteX1-53" fmla="*/ 12192000 w 12192000"/>
              <a:gd name="connsiteY1-54" fmla="*/ 0 h 6272213"/>
              <a:gd name="connsiteX2-55" fmla="*/ 12192000 w 12192000"/>
              <a:gd name="connsiteY2-56" fmla="*/ 6272213 h 6272213"/>
              <a:gd name="connsiteX3-57" fmla="*/ 0 w 12192000"/>
              <a:gd name="connsiteY3-58" fmla="*/ 6272213 h 6272213"/>
              <a:gd name="connsiteX4-59" fmla="*/ 0 w 12192000"/>
              <a:gd name="connsiteY4-60" fmla="*/ 0 h 6272213"/>
              <a:gd name="connsiteX0-61" fmla="*/ 0 w 12192000"/>
              <a:gd name="connsiteY0-62" fmla="*/ 0 h 6272213"/>
              <a:gd name="connsiteX1-63" fmla="*/ 12192000 w 12192000"/>
              <a:gd name="connsiteY1-64" fmla="*/ 0 h 6272213"/>
              <a:gd name="connsiteX2-65" fmla="*/ 12192000 w 12192000"/>
              <a:gd name="connsiteY2-66" fmla="*/ 6272213 h 6272213"/>
              <a:gd name="connsiteX3-67" fmla="*/ 0 w 12192000"/>
              <a:gd name="connsiteY3-68" fmla="*/ 6272213 h 6272213"/>
              <a:gd name="connsiteX4-69" fmla="*/ 0 w 12192000"/>
              <a:gd name="connsiteY4-70" fmla="*/ 0 h 627221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2192000" h="6272213">
                <a:moveTo>
                  <a:pt x="0" y="0"/>
                </a:moveTo>
                <a:lnTo>
                  <a:pt x="12192000" y="0"/>
                </a:lnTo>
                <a:cubicBezTo>
                  <a:pt x="11949112" y="1947863"/>
                  <a:pt x="11891963" y="4181475"/>
                  <a:pt x="12192000" y="6272213"/>
                </a:cubicBezTo>
                <a:cubicBezTo>
                  <a:pt x="8242300" y="5686425"/>
                  <a:pt x="3849688" y="5772151"/>
                  <a:pt x="0" y="6272213"/>
                </a:cubicBezTo>
                <a:cubicBezTo>
                  <a:pt x="300038" y="4195763"/>
                  <a:pt x="357188" y="2133600"/>
                  <a:pt x="0" y="0"/>
                </a:cubicBezTo>
                <a:close/>
              </a:path>
            </a:pathLst>
          </a:custGeom>
          <a:solidFill>
            <a:srgbClr val="FFFFFF">
              <a:lumMod val="50000"/>
            </a:srgbClr>
          </a:solidFill>
          <a:ln w="12700" cap="flat" cmpd="sng" algn="ctr">
            <a:noFill/>
            <a:prstDash val="solid"/>
            <a:miter lim="800000"/>
          </a:ln>
          <a:effectLst>
            <a:softEdge rad="25400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" name="矩形: 圆角 1"/>
          <p:cNvSpPr/>
          <p:nvPr/>
        </p:nvSpPr>
        <p:spPr>
          <a:xfrm>
            <a:off x="1166636" y="1204733"/>
            <a:ext cx="3158864" cy="557198"/>
          </a:xfrm>
          <a:prstGeom prst="roundRect">
            <a:avLst/>
          </a:prstGeom>
          <a:gradFill flip="none" rotWithShape="1">
            <a:gsLst>
              <a:gs pos="99000">
                <a:srgbClr val="5B87E9"/>
              </a:gs>
              <a:gs pos="0">
                <a:srgbClr val="5ED4F1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输入此处标题</a:t>
            </a:r>
            <a:endParaRPr lang="zh-CN" alt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43" name="矩形: 圆角 42"/>
          <p:cNvSpPr/>
          <p:nvPr/>
        </p:nvSpPr>
        <p:spPr>
          <a:xfrm>
            <a:off x="1166636" y="3835217"/>
            <a:ext cx="3158864" cy="557198"/>
          </a:xfrm>
          <a:prstGeom prst="roundRect">
            <a:avLst/>
          </a:prstGeom>
          <a:gradFill flip="none" rotWithShape="1">
            <a:gsLst>
              <a:gs pos="99000">
                <a:srgbClr val="5B87E9"/>
              </a:gs>
              <a:gs pos="0">
                <a:srgbClr val="5ED4F1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输入此处标题</a:t>
            </a:r>
            <a:endParaRPr lang="zh-CN" alt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grpSp>
        <p:nvGrpSpPr>
          <p:cNvPr id="32" name="PA-组合 27"/>
          <p:cNvGrpSpPr/>
          <p:nvPr>
            <p:custDataLst>
              <p:tags r:id="rId3"/>
            </p:custDataLst>
          </p:nvPr>
        </p:nvGrpSpPr>
        <p:grpSpPr>
          <a:xfrm>
            <a:off x="1094053" y="2024438"/>
            <a:ext cx="3641058" cy="1469624"/>
            <a:chOff x="5949287" y="4486172"/>
            <a:chExt cx="3641058" cy="1469624"/>
          </a:xfrm>
        </p:grpSpPr>
        <p:sp>
          <p:nvSpPr>
            <p:cNvPr id="33" name="PA-文本框 6"/>
            <p:cNvSpPr txBox="1"/>
            <p:nvPr>
              <p:custDataLst>
                <p:tags r:id="rId4"/>
              </p:custDataLst>
            </p:nvPr>
          </p:nvSpPr>
          <p:spPr>
            <a:xfrm>
              <a:off x="5949287" y="4486172"/>
              <a:ext cx="2082943" cy="590033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algn="ctr">
                <a:defRPr sz="2400" spc="30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</a:defRPr>
              </a:lvl1pPr>
            </a:lstStyle>
            <a:p>
              <a:pPr algn="l">
                <a:lnSpc>
                  <a:spcPts val="2000"/>
                </a:lnSpc>
              </a:pPr>
              <a:r>
                <a:rPr lang="zh-CN" altLang="en-US" sz="2000" dirty="0">
                  <a:latin typeface="+mn-lt"/>
                  <a:ea typeface="+mn-ea"/>
                  <a:cs typeface="+mn-ea"/>
                  <a:sym typeface="+mn-lt"/>
                </a:rPr>
                <a:t>金融理财</a:t>
              </a:r>
              <a:endParaRPr lang="en-US" sz="2000" dirty="0">
                <a:latin typeface="+mn-lt"/>
                <a:ea typeface="+mn-ea"/>
                <a:cs typeface="+mn-ea"/>
                <a:sym typeface="+mn-lt"/>
              </a:endParaRPr>
            </a:p>
            <a:p>
              <a:pPr algn="l">
                <a:lnSpc>
                  <a:spcPts val="2000"/>
                </a:lnSpc>
              </a:pPr>
              <a:r>
                <a:rPr lang="en-US" altLang="zh-CN" sz="1600" dirty="0">
                  <a:latin typeface="+mn-lt"/>
                  <a:ea typeface="+mn-ea"/>
                  <a:cs typeface="+mn-ea"/>
                  <a:sym typeface="+mn-lt"/>
                </a:rPr>
                <a:t>MANAGEMENT</a:t>
              </a:r>
              <a:endParaRPr lang="en-US" sz="16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4" name="PA-文本框 42"/>
            <p:cNvSpPr txBox="1"/>
            <p:nvPr>
              <p:custDataLst>
                <p:tags r:id="rId5"/>
              </p:custDataLst>
            </p:nvPr>
          </p:nvSpPr>
          <p:spPr>
            <a:xfrm>
              <a:off x="5961192" y="5044906"/>
              <a:ext cx="3629153" cy="910890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defTabSz="457200">
                <a:lnSpc>
                  <a:spcPct val="130000"/>
                </a:lnSpc>
                <a:defRPr sz="1400">
                  <a:solidFill>
                    <a:schemeClr val="bg1">
                      <a:lumMod val="50000"/>
                    </a:schemeClr>
                  </a:solidFill>
                  <a:latin typeface="Source Han Sans CN Normal" panose="020B0400000000000000" pitchFamily="34" charset="-128"/>
                  <a:ea typeface="Source Han Sans CN Normal" panose="020B0400000000000000" pitchFamily="34" charset="-128"/>
                </a:defRPr>
              </a:lvl1pPr>
            </a:lstStyle>
            <a:p>
              <a:pPr>
                <a:lnSpc>
                  <a:spcPts val="2200"/>
                </a:lnSpc>
              </a:pPr>
              <a:r>
                <a:rPr lang="en-US" altLang="zh-CN" dirty="0">
                  <a:solidFill>
                    <a:srgbClr val="333333"/>
                  </a:solidFill>
                  <a:latin typeface="+mn-lt"/>
                  <a:ea typeface="+mn-ea"/>
                  <a:cs typeface="+mn-ea"/>
                  <a:sym typeface="+mn-lt"/>
                </a:rPr>
                <a:t>Gentle to have, but not compromise, I want to be in quiet, not strong. The life most of the time.</a:t>
              </a:r>
              <a:endParaRPr lang="zh-CN" altLang="en-US" dirty="0">
                <a:solidFill>
                  <a:srgbClr val="333333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pic>
        <p:nvPicPr>
          <p:cNvPr id="45" name="图片 44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5811640" y="1328348"/>
            <a:ext cx="5236913" cy="352764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grpSp>
        <p:nvGrpSpPr>
          <p:cNvPr id="50" name="PA-组合 27"/>
          <p:cNvGrpSpPr/>
          <p:nvPr>
            <p:custDataLst>
              <p:tags r:id="rId7"/>
            </p:custDataLst>
          </p:nvPr>
        </p:nvGrpSpPr>
        <p:grpSpPr>
          <a:xfrm>
            <a:off x="1156212" y="4639423"/>
            <a:ext cx="3641058" cy="1469624"/>
            <a:chOff x="5949287" y="4486172"/>
            <a:chExt cx="3641058" cy="1469624"/>
          </a:xfrm>
        </p:grpSpPr>
        <p:sp>
          <p:nvSpPr>
            <p:cNvPr id="51" name="PA-文本框 6"/>
            <p:cNvSpPr txBox="1"/>
            <p:nvPr>
              <p:custDataLst>
                <p:tags r:id="rId8"/>
              </p:custDataLst>
            </p:nvPr>
          </p:nvSpPr>
          <p:spPr>
            <a:xfrm>
              <a:off x="5949287" y="4486172"/>
              <a:ext cx="2082943" cy="590033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algn="ctr">
                <a:defRPr sz="2400" spc="30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</a:defRPr>
              </a:lvl1pPr>
            </a:lstStyle>
            <a:p>
              <a:pPr algn="l">
                <a:lnSpc>
                  <a:spcPts val="2000"/>
                </a:lnSpc>
              </a:pPr>
              <a:r>
                <a:rPr lang="zh-CN" altLang="en-US" sz="2000" dirty="0">
                  <a:latin typeface="+mn-lt"/>
                  <a:ea typeface="+mn-ea"/>
                  <a:cs typeface="+mn-ea"/>
                  <a:sym typeface="+mn-lt"/>
                </a:rPr>
                <a:t>金融理财</a:t>
              </a:r>
              <a:endParaRPr lang="en-US" sz="2000" dirty="0">
                <a:latin typeface="+mn-lt"/>
                <a:ea typeface="+mn-ea"/>
                <a:cs typeface="+mn-ea"/>
                <a:sym typeface="+mn-lt"/>
              </a:endParaRPr>
            </a:p>
            <a:p>
              <a:pPr algn="l">
                <a:lnSpc>
                  <a:spcPts val="2000"/>
                </a:lnSpc>
              </a:pPr>
              <a:r>
                <a:rPr lang="en-US" altLang="zh-CN" sz="1600" dirty="0">
                  <a:latin typeface="+mn-lt"/>
                  <a:ea typeface="+mn-ea"/>
                  <a:cs typeface="+mn-ea"/>
                  <a:sym typeface="+mn-lt"/>
                </a:rPr>
                <a:t>MANAGEMENT</a:t>
              </a:r>
              <a:endParaRPr lang="en-US" sz="16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2" name="PA-文本框 42"/>
            <p:cNvSpPr txBox="1"/>
            <p:nvPr>
              <p:custDataLst>
                <p:tags r:id="rId9"/>
              </p:custDataLst>
            </p:nvPr>
          </p:nvSpPr>
          <p:spPr>
            <a:xfrm>
              <a:off x="5961192" y="5044906"/>
              <a:ext cx="3629153" cy="910890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defTabSz="457200">
                <a:lnSpc>
                  <a:spcPct val="130000"/>
                </a:lnSpc>
                <a:defRPr sz="1400">
                  <a:solidFill>
                    <a:schemeClr val="bg1">
                      <a:lumMod val="50000"/>
                    </a:schemeClr>
                  </a:solidFill>
                  <a:latin typeface="Source Han Sans CN Normal" panose="020B0400000000000000" pitchFamily="34" charset="-128"/>
                  <a:ea typeface="Source Han Sans CN Normal" panose="020B0400000000000000" pitchFamily="34" charset="-128"/>
                </a:defRPr>
              </a:lvl1pPr>
            </a:lstStyle>
            <a:p>
              <a:pPr>
                <a:lnSpc>
                  <a:spcPts val="2200"/>
                </a:lnSpc>
              </a:pPr>
              <a:r>
                <a:rPr lang="en-US" altLang="zh-CN" dirty="0">
                  <a:solidFill>
                    <a:srgbClr val="333333"/>
                  </a:solidFill>
                  <a:latin typeface="+mn-lt"/>
                  <a:ea typeface="+mn-ea"/>
                  <a:cs typeface="+mn-ea"/>
                  <a:sym typeface="+mn-lt"/>
                </a:rPr>
                <a:t>Gentle to have, but not compromise, I want to be in quiet, not strong. The life most of the time.</a:t>
              </a:r>
              <a:endParaRPr lang="zh-CN" altLang="en-US" dirty="0">
                <a:solidFill>
                  <a:srgbClr val="333333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14:ripple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25" grpId="0" animBg="1"/>
      <p:bldP spid="30" grpId="0" animBg="1"/>
      <p:bldP spid="2" grpId="0" animBg="1"/>
      <p:bldP spid="4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-17416"/>
            <a:ext cx="12201236" cy="6884220"/>
          </a:xfrm>
          <a:prstGeom prst="rect">
            <a:avLst/>
          </a:prstGeom>
          <a:pattFill prst="wdUpDiag">
            <a:fgClr>
              <a:srgbClr val="F7F7F7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Freeform 5"/>
          <p:cNvSpPr/>
          <p:nvPr/>
        </p:nvSpPr>
        <p:spPr bwMode="auto">
          <a:xfrm flipH="1">
            <a:off x="-1" y="-13076"/>
            <a:ext cx="7759700" cy="6871076"/>
          </a:xfrm>
          <a:custGeom>
            <a:avLst/>
            <a:gdLst>
              <a:gd name="T0" fmla="*/ 1355 w 1355"/>
              <a:gd name="T1" fmla="*/ 1200 h 1200"/>
              <a:gd name="T2" fmla="*/ 1355 w 1355"/>
              <a:gd name="T3" fmla="*/ 139 h 1200"/>
              <a:gd name="T4" fmla="*/ 1163 w 1355"/>
              <a:gd name="T5" fmla="*/ 0 h 1200"/>
              <a:gd name="T6" fmla="*/ 321 w 1355"/>
              <a:gd name="T7" fmla="*/ 0 h 1200"/>
              <a:gd name="T8" fmla="*/ 249 w 1355"/>
              <a:gd name="T9" fmla="*/ 50 h 1200"/>
              <a:gd name="T10" fmla="*/ 44 w 1355"/>
              <a:gd name="T11" fmla="*/ 379 h 1200"/>
              <a:gd name="T12" fmla="*/ 107 w 1355"/>
              <a:gd name="T13" fmla="*/ 736 h 1200"/>
              <a:gd name="T14" fmla="*/ 658 w 1355"/>
              <a:gd name="T15" fmla="*/ 928 h 1200"/>
              <a:gd name="T16" fmla="*/ 723 w 1355"/>
              <a:gd name="T17" fmla="*/ 1200 h 1200"/>
              <a:gd name="T18" fmla="*/ 1355 w 1355"/>
              <a:gd name="T19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55" h="1200">
                <a:moveTo>
                  <a:pt x="1355" y="1200"/>
                </a:moveTo>
                <a:cubicBezTo>
                  <a:pt x="1355" y="139"/>
                  <a:pt x="1355" y="139"/>
                  <a:pt x="1355" y="139"/>
                </a:cubicBezTo>
                <a:cubicBezTo>
                  <a:pt x="1299" y="83"/>
                  <a:pt x="1234" y="36"/>
                  <a:pt x="1163" y="0"/>
                </a:cubicBezTo>
                <a:cubicBezTo>
                  <a:pt x="321" y="0"/>
                  <a:pt x="321" y="0"/>
                  <a:pt x="321" y="0"/>
                </a:cubicBezTo>
                <a:cubicBezTo>
                  <a:pt x="295" y="15"/>
                  <a:pt x="271" y="32"/>
                  <a:pt x="249" y="50"/>
                </a:cubicBezTo>
                <a:cubicBezTo>
                  <a:pt x="214" y="79"/>
                  <a:pt x="80" y="188"/>
                  <a:pt x="44" y="379"/>
                </a:cubicBezTo>
                <a:cubicBezTo>
                  <a:pt x="36" y="419"/>
                  <a:pt x="0" y="610"/>
                  <a:pt x="107" y="736"/>
                </a:cubicBezTo>
                <a:cubicBezTo>
                  <a:pt x="248" y="904"/>
                  <a:pt x="488" y="782"/>
                  <a:pt x="658" y="928"/>
                </a:cubicBezTo>
                <a:cubicBezTo>
                  <a:pt x="741" y="999"/>
                  <a:pt x="726" y="1098"/>
                  <a:pt x="723" y="1200"/>
                </a:cubicBezTo>
                <a:lnTo>
                  <a:pt x="1355" y="1200"/>
                </a:lnTo>
                <a:close/>
              </a:path>
            </a:pathLst>
          </a:custGeom>
          <a:gradFill flip="none" rotWithShape="1">
            <a:gsLst>
              <a:gs pos="0">
                <a:srgbClr val="E0F9FC"/>
              </a:gs>
              <a:gs pos="100000">
                <a:srgbClr val="A2F3FC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-78754" y="515195"/>
            <a:ext cx="5999238" cy="6858000"/>
          </a:xfrm>
          <a:prstGeom prst="rect">
            <a:avLst/>
          </a:prstGeom>
        </p:spPr>
      </p:pic>
      <p:sp>
        <p:nvSpPr>
          <p:cNvPr id="42" name="文本框 41"/>
          <p:cNvSpPr txBox="1"/>
          <p:nvPr/>
        </p:nvSpPr>
        <p:spPr>
          <a:xfrm>
            <a:off x="6209139" y="2426866"/>
            <a:ext cx="1569660" cy="46166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5400" spc="300">
                <a:solidFill>
                  <a:schemeClr val="tx1">
                    <a:lumMod val="75000"/>
                    <a:lumOff val="2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defRPr>
            </a:lvl1pPr>
          </a:lstStyle>
          <a:p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输入标题</a:t>
            </a:r>
            <a:endParaRPr lang="ko-KR" altLang="en-US" sz="24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6244063" y="2877630"/>
            <a:ext cx="2858744" cy="630044"/>
          </a:xfrm>
          <a:prstGeom prst="rect">
            <a:avLst/>
          </a:prstGeom>
          <a:noFill/>
          <a:ln w="0">
            <a:noFill/>
          </a:ln>
        </p:spPr>
        <p:txBody>
          <a:bodyPr vert="horz" wrap="square" lIns="89535" tIns="46355" rIns="89535" bIns="46355" numCol="1" anchor="t">
            <a:spAutoFit/>
          </a:bodyPr>
          <a:lstStyle>
            <a:defPPr>
              <a:defRPr lang="zh-CN"/>
            </a:defPPr>
            <a:lvl1pPr>
              <a:lnSpc>
                <a:spcPts val="2200"/>
              </a:lnSpc>
              <a:defRPr sz="1400">
                <a:solidFill>
                  <a:srgbClr val="333333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defRPr>
            </a:lvl1pPr>
          </a:lstStyle>
          <a:p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I'm just a sunflower, waiting for belong to me only sunshine.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44" name="图形 43"/>
          <p:cNvPicPr>
            <a:picLocks noChangeAspect="1"/>
          </p:cNvPicPr>
          <p:nvPr/>
        </p:nvPicPr>
        <p:blipFill>
          <a:blip r:embed="rId2" cstate="screen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436158" y="1560726"/>
            <a:ext cx="554469" cy="728731"/>
          </a:xfrm>
          <a:prstGeom prst="rect">
            <a:avLst/>
          </a:prstGeom>
        </p:spPr>
      </p:pic>
      <p:pic>
        <p:nvPicPr>
          <p:cNvPr id="45" name="图形 44"/>
          <p:cNvPicPr>
            <a:picLocks noChangeAspect="1"/>
          </p:cNvPicPr>
          <p:nvPr/>
        </p:nvPicPr>
        <p:blipFill>
          <a:blip r:embed="rId4" cstate="screen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326613" y="1560726"/>
            <a:ext cx="728731" cy="728731"/>
          </a:xfrm>
          <a:prstGeom prst="rect">
            <a:avLst/>
          </a:prstGeom>
        </p:spPr>
      </p:pic>
      <p:pic>
        <p:nvPicPr>
          <p:cNvPr id="46" name="图形 45"/>
          <p:cNvPicPr>
            <a:picLocks noChangeAspect="1"/>
          </p:cNvPicPr>
          <p:nvPr/>
        </p:nvPicPr>
        <p:blipFill>
          <a:blip r:embed="rId6" cstate="screen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329556" y="3969595"/>
            <a:ext cx="506943" cy="728731"/>
          </a:xfrm>
          <a:prstGeom prst="rect">
            <a:avLst/>
          </a:prstGeom>
        </p:spPr>
      </p:pic>
      <p:sp>
        <p:nvSpPr>
          <p:cNvPr id="47" name="文本框 46"/>
          <p:cNvSpPr txBox="1"/>
          <p:nvPr/>
        </p:nvSpPr>
        <p:spPr>
          <a:xfrm>
            <a:off x="6206553" y="4807349"/>
            <a:ext cx="1569660" cy="46166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5400" spc="300">
                <a:solidFill>
                  <a:schemeClr val="tx1">
                    <a:lumMod val="75000"/>
                    <a:lumOff val="2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defRPr>
            </a:lvl1pPr>
          </a:lstStyle>
          <a:p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输入标题</a:t>
            </a:r>
            <a:endParaRPr lang="ko-KR" altLang="en-US" sz="24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6241477" y="5258113"/>
            <a:ext cx="2858744" cy="630044"/>
          </a:xfrm>
          <a:prstGeom prst="rect">
            <a:avLst/>
          </a:prstGeom>
          <a:noFill/>
          <a:ln w="0">
            <a:noFill/>
          </a:ln>
        </p:spPr>
        <p:txBody>
          <a:bodyPr vert="horz" wrap="square" lIns="89535" tIns="46355" rIns="89535" bIns="46355" numCol="1" anchor="t">
            <a:spAutoFit/>
          </a:bodyPr>
          <a:lstStyle>
            <a:defPPr>
              <a:defRPr lang="zh-CN"/>
            </a:defPPr>
            <a:lvl1pPr>
              <a:lnSpc>
                <a:spcPts val="2200"/>
              </a:lnSpc>
              <a:defRPr sz="1400">
                <a:solidFill>
                  <a:srgbClr val="333333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defRPr>
            </a:lvl1pPr>
          </a:lstStyle>
          <a:p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I'm just a sunflower, waiting for belong to me only sunshine.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49" name="图形 48"/>
          <p:cNvPicPr>
            <a:picLocks noChangeAspect="1"/>
          </p:cNvPicPr>
          <p:nvPr/>
        </p:nvPicPr>
        <p:blipFill>
          <a:blip r:embed="rId8" cstate="screen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9459920" y="3969595"/>
            <a:ext cx="506943" cy="728731"/>
          </a:xfrm>
          <a:prstGeom prst="rect">
            <a:avLst/>
          </a:prstGeom>
        </p:spPr>
      </p:pic>
      <p:sp>
        <p:nvSpPr>
          <p:cNvPr id="52" name="文本框 51"/>
          <p:cNvSpPr txBox="1"/>
          <p:nvPr/>
        </p:nvSpPr>
        <p:spPr>
          <a:xfrm>
            <a:off x="9298331" y="2437767"/>
            <a:ext cx="1569660" cy="46166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5400" spc="300">
                <a:solidFill>
                  <a:schemeClr val="tx1">
                    <a:lumMod val="75000"/>
                    <a:lumOff val="2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defRPr>
            </a:lvl1pPr>
          </a:lstStyle>
          <a:p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输入标题</a:t>
            </a:r>
            <a:endParaRPr lang="ko-KR" altLang="en-US" sz="24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9333255" y="2888531"/>
            <a:ext cx="2858744" cy="630044"/>
          </a:xfrm>
          <a:prstGeom prst="rect">
            <a:avLst/>
          </a:prstGeom>
          <a:noFill/>
          <a:ln w="0">
            <a:noFill/>
          </a:ln>
        </p:spPr>
        <p:txBody>
          <a:bodyPr vert="horz" wrap="square" lIns="89535" tIns="46355" rIns="89535" bIns="46355" numCol="1" anchor="t">
            <a:spAutoFit/>
          </a:bodyPr>
          <a:lstStyle>
            <a:defPPr>
              <a:defRPr lang="zh-CN"/>
            </a:defPPr>
            <a:lvl1pPr>
              <a:lnSpc>
                <a:spcPts val="2200"/>
              </a:lnSpc>
              <a:defRPr sz="1400">
                <a:solidFill>
                  <a:srgbClr val="333333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defRPr>
            </a:lvl1pPr>
          </a:lstStyle>
          <a:p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I'm just a sunflower, waiting for belong to me only sunshine.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9295745" y="4818250"/>
            <a:ext cx="1569660" cy="46166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5400" spc="300">
                <a:solidFill>
                  <a:schemeClr val="tx1">
                    <a:lumMod val="75000"/>
                    <a:lumOff val="2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defRPr>
            </a:lvl1pPr>
          </a:lstStyle>
          <a:p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输入标题</a:t>
            </a:r>
            <a:endParaRPr lang="ko-KR" altLang="en-US" sz="24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9330669" y="5269014"/>
            <a:ext cx="2858744" cy="630044"/>
          </a:xfrm>
          <a:prstGeom prst="rect">
            <a:avLst/>
          </a:prstGeom>
          <a:noFill/>
          <a:ln w="0">
            <a:noFill/>
          </a:ln>
        </p:spPr>
        <p:txBody>
          <a:bodyPr vert="horz" wrap="square" lIns="89535" tIns="46355" rIns="89535" bIns="46355" numCol="1" anchor="t">
            <a:spAutoFit/>
          </a:bodyPr>
          <a:lstStyle>
            <a:defPPr>
              <a:defRPr lang="zh-CN"/>
            </a:defPPr>
            <a:lvl1pPr>
              <a:lnSpc>
                <a:spcPts val="2200"/>
              </a:lnSpc>
              <a:defRPr sz="1400">
                <a:solidFill>
                  <a:srgbClr val="333333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defRPr>
            </a:lvl1pPr>
          </a:lstStyle>
          <a:p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I'm just a sunflower, waiting for belong to me only sunshine.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14:shred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75" decel="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" accel="100000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75" decel="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" accel="100000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75" decel="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" accel="100000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75" decel="10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" accel="100000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75" decel="100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" accel="100000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75" decel="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" accel="100000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675" decel="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" accel="100000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75" decel="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" accel="100000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75" decel="100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" accel="100000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75" decel="100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" accel="100000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675" decel="100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" accel="100000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675" decel="100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" accel="100000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2" grpId="0"/>
      <p:bldP spid="43" grpId="0"/>
      <p:bldP spid="47" grpId="0"/>
      <p:bldP spid="48" grpId="0"/>
      <p:bldP spid="52" grpId="0"/>
      <p:bldP spid="53" grpId="0"/>
      <p:bldP spid="54" grpId="0"/>
      <p:bldP spid="5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-17416"/>
            <a:ext cx="12201236" cy="6884220"/>
          </a:xfrm>
          <a:prstGeom prst="rect">
            <a:avLst/>
          </a:prstGeom>
          <a:pattFill prst="wdUpDiag">
            <a:fgClr>
              <a:srgbClr val="F7F7F7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6" name="波形 1"/>
          <p:cNvSpPr/>
          <p:nvPr/>
        </p:nvSpPr>
        <p:spPr>
          <a:xfrm>
            <a:off x="-8992" y="3627474"/>
            <a:ext cx="12284219" cy="3809483"/>
          </a:xfrm>
          <a:custGeom>
            <a:avLst/>
            <a:gdLst>
              <a:gd name="connsiteX0" fmla="*/ 0 w 9962108"/>
              <a:gd name="connsiteY0" fmla="*/ 1878583 h 10937254"/>
              <a:gd name="connsiteX1" fmla="*/ 9962108 w 9962108"/>
              <a:gd name="connsiteY1" fmla="*/ 1878583 h 10937254"/>
              <a:gd name="connsiteX2" fmla="*/ 9962108 w 9962108"/>
              <a:gd name="connsiteY2" fmla="*/ 9058671 h 10937254"/>
              <a:gd name="connsiteX3" fmla="*/ 0 w 9962108"/>
              <a:gd name="connsiteY3" fmla="*/ 9058671 h 10937254"/>
              <a:gd name="connsiteX4" fmla="*/ 0 w 9962108"/>
              <a:gd name="connsiteY4" fmla="*/ 1878583 h 10937254"/>
              <a:gd name="connsiteX0-1" fmla="*/ 0 w 9986438"/>
              <a:gd name="connsiteY0-2" fmla="*/ 1849870 h 10479744"/>
              <a:gd name="connsiteX1-3" fmla="*/ 9986438 w 9986438"/>
              <a:gd name="connsiteY1-4" fmla="*/ 1491989 h 10479744"/>
              <a:gd name="connsiteX2-5" fmla="*/ 9986438 w 9986438"/>
              <a:gd name="connsiteY2-6" fmla="*/ 8672077 h 10479744"/>
              <a:gd name="connsiteX3-7" fmla="*/ 24330 w 9986438"/>
              <a:gd name="connsiteY3-8" fmla="*/ 8672077 h 10479744"/>
              <a:gd name="connsiteX4-9" fmla="*/ 0 w 9986438"/>
              <a:gd name="connsiteY4-10" fmla="*/ 1849870 h 10479744"/>
              <a:gd name="connsiteX0-11" fmla="*/ 0 w 9986438"/>
              <a:gd name="connsiteY0-12" fmla="*/ 1106527 h 9736401"/>
              <a:gd name="connsiteX1-13" fmla="*/ 9986438 w 9986438"/>
              <a:gd name="connsiteY1-14" fmla="*/ 748646 h 9736401"/>
              <a:gd name="connsiteX2-15" fmla="*/ 9986438 w 9986438"/>
              <a:gd name="connsiteY2-16" fmla="*/ 7928734 h 9736401"/>
              <a:gd name="connsiteX3-17" fmla="*/ 24330 w 9986438"/>
              <a:gd name="connsiteY3-18" fmla="*/ 7928734 h 9736401"/>
              <a:gd name="connsiteX4-19" fmla="*/ 0 w 9986438"/>
              <a:gd name="connsiteY4-20" fmla="*/ 1106527 h 9736401"/>
              <a:gd name="connsiteX0-21" fmla="*/ 0 w 9986438"/>
              <a:gd name="connsiteY0-22" fmla="*/ 1079058 h 9708932"/>
              <a:gd name="connsiteX1-23" fmla="*/ 9986438 w 9986438"/>
              <a:gd name="connsiteY1-24" fmla="*/ 721177 h 9708932"/>
              <a:gd name="connsiteX2-25" fmla="*/ 9986438 w 9986438"/>
              <a:gd name="connsiteY2-26" fmla="*/ 7901265 h 9708932"/>
              <a:gd name="connsiteX3-27" fmla="*/ 24330 w 9986438"/>
              <a:gd name="connsiteY3-28" fmla="*/ 7901265 h 9708932"/>
              <a:gd name="connsiteX4-29" fmla="*/ 0 w 9986438"/>
              <a:gd name="connsiteY4-30" fmla="*/ 1079058 h 9708932"/>
              <a:gd name="connsiteX0-31" fmla="*/ 0 w 9986438"/>
              <a:gd name="connsiteY0-32" fmla="*/ 1079058 h 10517189"/>
              <a:gd name="connsiteX1-33" fmla="*/ 9986438 w 9986438"/>
              <a:gd name="connsiteY1-34" fmla="*/ 721177 h 10517189"/>
              <a:gd name="connsiteX2-35" fmla="*/ 9986438 w 9986438"/>
              <a:gd name="connsiteY2-36" fmla="*/ 7901265 h 10517189"/>
              <a:gd name="connsiteX3-37" fmla="*/ 24330 w 9986438"/>
              <a:gd name="connsiteY3-38" fmla="*/ 7901265 h 10517189"/>
              <a:gd name="connsiteX4-39" fmla="*/ 0 w 9986438"/>
              <a:gd name="connsiteY4-40" fmla="*/ 1079058 h 10517189"/>
              <a:gd name="connsiteX0-41" fmla="*/ 0 w 9986438"/>
              <a:gd name="connsiteY0-42" fmla="*/ 1079058 h 8407886"/>
              <a:gd name="connsiteX1-43" fmla="*/ 9986438 w 9986438"/>
              <a:gd name="connsiteY1-44" fmla="*/ 721177 h 8407886"/>
              <a:gd name="connsiteX2-45" fmla="*/ 9986438 w 9986438"/>
              <a:gd name="connsiteY2-46" fmla="*/ 7901265 h 8407886"/>
              <a:gd name="connsiteX3-47" fmla="*/ 24330 w 9986438"/>
              <a:gd name="connsiteY3-48" fmla="*/ 7901265 h 8407886"/>
              <a:gd name="connsiteX4-49" fmla="*/ 0 w 9986438"/>
              <a:gd name="connsiteY4-50" fmla="*/ 1079058 h 8407886"/>
              <a:gd name="connsiteX0-51" fmla="*/ 0 w 9986438"/>
              <a:gd name="connsiteY0-52" fmla="*/ 1079058 h 8239304"/>
              <a:gd name="connsiteX1-53" fmla="*/ 9986438 w 9986438"/>
              <a:gd name="connsiteY1-54" fmla="*/ 721177 h 8239304"/>
              <a:gd name="connsiteX2-55" fmla="*/ 9986438 w 9986438"/>
              <a:gd name="connsiteY2-56" fmla="*/ 7901265 h 8239304"/>
              <a:gd name="connsiteX3-57" fmla="*/ 731 w 9986438"/>
              <a:gd name="connsiteY3-58" fmla="*/ 6344874 h 8239304"/>
              <a:gd name="connsiteX4-59" fmla="*/ 0 w 9986438"/>
              <a:gd name="connsiteY4-60" fmla="*/ 1079058 h 8239304"/>
              <a:gd name="connsiteX0-61" fmla="*/ 0 w 9986438"/>
              <a:gd name="connsiteY0-62" fmla="*/ 1079058 h 7004980"/>
              <a:gd name="connsiteX1-63" fmla="*/ 9986438 w 9986438"/>
              <a:gd name="connsiteY1-64" fmla="*/ 721177 h 7004980"/>
              <a:gd name="connsiteX2-65" fmla="*/ 9986438 w 9986438"/>
              <a:gd name="connsiteY2-66" fmla="*/ 6526454 h 7004980"/>
              <a:gd name="connsiteX3-67" fmla="*/ 731 w 9986438"/>
              <a:gd name="connsiteY3-68" fmla="*/ 6344874 h 7004980"/>
              <a:gd name="connsiteX4-69" fmla="*/ 0 w 9986438"/>
              <a:gd name="connsiteY4-70" fmla="*/ 1079058 h 7004980"/>
              <a:gd name="connsiteX0-71" fmla="*/ 0 w 9986438"/>
              <a:gd name="connsiteY0-72" fmla="*/ 1079058 h 6808285"/>
              <a:gd name="connsiteX1-73" fmla="*/ 9986438 w 9986438"/>
              <a:gd name="connsiteY1-74" fmla="*/ 721177 h 6808285"/>
              <a:gd name="connsiteX2-75" fmla="*/ 9986438 w 9986438"/>
              <a:gd name="connsiteY2-76" fmla="*/ 6292996 h 6808285"/>
              <a:gd name="connsiteX3-77" fmla="*/ 731 w 9986438"/>
              <a:gd name="connsiteY3-78" fmla="*/ 6344874 h 6808285"/>
              <a:gd name="connsiteX4-79" fmla="*/ 0 w 9986438"/>
              <a:gd name="connsiteY4-80" fmla="*/ 1079058 h 680828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9986438" h="6808285">
                <a:moveTo>
                  <a:pt x="0" y="1079058"/>
                </a:moveTo>
                <a:cubicBezTo>
                  <a:pt x="3943211" y="-3256576"/>
                  <a:pt x="2401869" y="7318214"/>
                  <a:pt x="9986438" y="721177"/>
                </a:cubicBezTo>
                <a:lnTo>
                  <a:pt x="9986438" y="6292996"/>
                </a:lnTo>
                <a:cubicBezTo>
                  <a:pt x="5981372" y="7756069"/>
                  <a:pt x="3522023" y="5556238"/>
                  <a:pt x="731" y="6344874"/>
                </a:cubicBezTo>
                <a:cubicBezTo>
                  <a:pt x="731" y="3951511"/>
                  <a:pt x="0" y="3472421"/>
                  <a:pt x="0" y="1079058"/>
                </a:cubicBezTo>
                <a:close/>
              </a:path>
            </a:pathLst>
          </a:custGeom>
          <a:gradFill flip="none" rotWithShape="1">
            <a:gsLst>
              <a:gs pos="0">
                <a:srgbClr val="E0F9FC"/>
              </a:gs>
              <a:gs pos="100000">
                <a:srgbClr val="A2F3FC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6589372" y="1708911"/>
            <a:ext cx="4848545" cy="3559779"/>
            <a:chOff x="6589372" y="1708911"/>
            <a:chExt cx="4848545" cy="3559779"/>
          </a:xfrm>
        </p:grpSpPr>
        <p:sp>
          <p:nvSpPr>
            <p:cNvPr id="9" name="Freeform: Shape 14"/>
            <p:cNvSpPr/>
            <p:nvPr/>
          </p:nvSpPr>
          <p:spPr>
            <a:xfrm rot="5400000">
              <a:off x="8034216" y="840077"/>
              <a:ext cx="354817" cy="2452524"/>
            </a:xfrm>
            <a:custGeom>
              <a:avLst/>
              <a:gdLst>
                <a:gd name="connsiteX0" fmla="*/ 0 w 864096"/>
                <a:gd name="connsiteY0" fmla="*/ 0 h 4896544"/>
                <a:gd name="connsiteX1" fmla="*/ 864096 w 864096"/>
                <a:gd name="connsiteY1" fmla="*/ 0 h 4896544"/>
                <a:gd name="connsiteX2" fmla="*/ 864096 w 864096"/>
                <a:gd name="connsiteY2" fmla="*/ 792088 h 4896544"/>
                <a:gd name="connsiteX3" fmla="*/ 864096 w 864096"/>
                <a:gd name="connsiteY3" fmla="*/ 4104456 h 4896544"/>
                <a:gd name="connsiteX4" fmla="*/ 864096 w 864096"/>
                <a:gd name="connsiteY4" fmla="*/ 4896544 h 4896544"/>
                <a:gd name="connsiteX5" fmla="*/ 0 w 864096"/>
                <a:gd name="connsiteY5" fmla="*/ 4896544 h 4896544"/>
                <a:gd name="connsiteX6" fmla="*/ 0 w 864096"/>
                <a:gd name="connsiteY6" fmla="*/ 4104456 h 4896544"/>
                <a:gd name="connsiteX7" fmla="*/ 0 w 864096"/>
                <a:gd name="connsiteY7" fmla="*/ 792088 h 4896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64096" h="4896544">
                  <a:moveTo>
                    <a:pt x="0" y="0"/>
                  </a:moveTo>
                  <a:lnTo>
                    <a:pt x="864096" y="0"/>
                  </a:lnTo>
                  <a:lnTo>
                    <a:pt x="864096" y="792088"/>
                  </a:lnTo>
                  <a:lnTo>
                    <a:pt x="864096" y="4104456"/>
                  </a:lnTo>
                  <a:lnTo>
                    <a:pt x="864096" y="4896544"/>
                  </a:lnTo>
                  <a:lnTo>
                    <a:pt x="0" y="4896544"/>
                  </a:lnTo>
                  <a:lnTo>
                    <a:pt x="0" y="4104456"/>
                  </a:lnTo>
                  <a:lnTo>
                    <a:pt x="0" y="792088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E0F9FC"/>
                </a:gs>
                <a:gs pos="100000">
                  <a:srgbClr val="A2F3F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10" name="Freeform: Shape 15"/>
            <p:cNvSpPr/>
            <p:nvPr/>
          </p:nvSpPr>
          <p:spPr>
            <a:xfrm rot="5400000">
              <a:off x="8322247" y="1056707"/>
              <a:ext cx="354818" cy="3028586"/>
            </a:xfrm>
            <a:custGeom>
              <a:avLst/>
              <a:gdLst>
                <a:gd name="connsiteX0" fmla="*/ 0 w 864096"/>
                <a:gd name="connsiteY0" fmla="*/ 0 h 4896544"/>
                <a:gd name="connsiteX1" fmla="*/ 864096 w 864096"/>
                <a:gd name="connsiteY1" fmla="*/ 0 h 4896544"/>
                <a:gd name="connsiteX2" fmla="*/ 864096 w 864096"/>
                <a:gd name="connsiteY2" fmla="*/ 792088 h 4896544"/>
                <a:gd name="connsiteX3" fmla="*/ 864096 w 864096"/>
                <a:gd name="connsiteY3" fmla="*/ 4104456 h 4896544"/>
                <a:gd name="connsiteX4" fmla="*/ 864096 w 864096"/>
                <a:gd name="connsiteY4" fmla="*/ 4896544 h 4896544"/>
                <a:gd name="connsiteX5" fmla="*/ 0 w 864096"/>
                <a:gd name="connsiteY5" fmla="*/ 4896544 h 4896544"/>
                <a:gd name="connsiteX6" fmla="*/ 0 w 864096"/>
                <a:gd name="connsiteY6" fmla="*/ 4104456 h 4896544"/>
                <a:gd name="connsiteX7" fmla="*/ 0 w 864096"/>
                <a:gd name="connsiteY7" fmla="*/ 792088 h 4896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64096" h="4896544">
                  <a:moveTo>
                    <a:pt x="0" y="0"/>
                  </a:moveTo>
                  <a:lnTo>
                    <a:pt x="864096" y="0"/>
                  </a:lnTo>
                  <a:lnTo>
                    <a:pt x="864096" y="792088"/>
                  </a:lnTo>
                  <a:lnTo>
                    <a:pt x="864096" y="4104456"/>
                  </a:lnTo>
                  <a:lnTo>
                    <a:pt x="864096" y="4896544"/>
                  </a:lnTo>
                  <a:lnTo>
                    <a:pt x="0" y="4896544"/>
                  </a:lnTo>
                  <a:lnTo>
                    <a:pt x="0" y="4104456"/>
                  </a:lnTo>
                  <a:lnTo>
                    <a:pt x="0" y="792088"/>
                  </a:lnTo>
                  <a:close/>
                </a:path>
              </a:pathLst>
            </a:custGeom>
            <a:gradFill flip="none" rotWithShape="1">
              <a:gsLst>
                <a:gs pos="99000">
                  <a:srgbClr val="5B87E9"/>
                </a:gs>
                <a:gs pos="0">
                  <a:srgbClr val="5ED4F1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sz="240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11" name="Freeform: Shape 16"/>
            <p:cNvSpPr/>
            <p:nvPr/>
          </p:nvSpPr>
          <p:spPr>
            <a:xfrm rot="5400000">
              <a:off x="8466263" y="1560159"/>
              <a:ext cx="354818" cy="3316618"/>
            </a:xfrm>
            <a:custGeom>
              <a:avLst/>
              <a:gdLst>
                <a:gd name="connsiteX0" fmla="*/ 0 w 864096"/>
                <a:gd name="connsiteY0" fmla="*/ 0 h 4896544"/>
                <a:gd name="connsiteX1" fmla="*/ 864096 w 864096"/>
                <a:gd name="connsiteY1" fmla="*/ 0 h 4896544"/>
                <a:gd name="connsiteX2" fmla="*/ 864096 w 864096"/>
                <a:gd name="connsiteY2" fmla="*/ 792088 h 4896544"/>
                <a:gd name="connsiteX3" fmla="*/ 864096 w 864096"/>
                <a:gd name="connsiteY3" fmla="*/ 4104456 h 4896544"/>
                <a:gd name="connsiteX4" fmla="*/ 864096 w 864096"/>
                <a:gd name="connsiteY4" fmla="*/ 4896544 h 4896544"/>
                <a:gd name="connsiteX5" fmla="*/ 0 w 864096"/>
                <a:gd name="connsiteY5" fmla="*/ 4896544 h 4896544"/>
                <a:gd name="connsiteX6" fmla="*/ 0 w 864096"/>
                <a:gd name="connsiteY6" fmla="*/ 4104456 h 4896544"/>
                <a:gd name="connsiteX7" fmla="*/ 0 w 864096"/>
                <a:gd name="connsiteY7" fmla="*/ 792088 h 4896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64096" h="4896544">
                  <a:moveTo>
                    <a:pt x="0" y="0"/>
                  </a:moveTo>
                  <a:lnTo>
                    <a:pt x="864096" y="0"/>
                  </a:lnTo>
                  <a:lnTo>
                    <a:pt x="864096" y="792088"/>
                  </a:lnTo>
                  <a:lnTo>
                    <a:pt x="864096" y="4104456"/>
                  </a:lnTo>
                  <a:lnTo>
                    <a:pt x="864096" y="4896544"/>
                  </a:lnTo>
                  <a:lnTo>
                    <a:pt x="0" y="4896544"/>
                  </a:lnTo>
                  <a:lnTo>
                    <a:pt x="0" y="4104456"/>
                  </a:lnTo>
                  <a:lnTo>
                    <a:pt x="0" y="792088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E0F9FC"/>
                </a:gs>
                <a:gs pos="100000">
                  <a:srgbClr val="A2F3F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12" name="Freeform: Shape 17"/>
            <p:cNvSpPr/>
            <p:nvPr/>
          </p:nvSpPr>
          <p:spPr>
            <a:xfrm rot="5400000">
              <a:off x="7854195" y="2717507"/>
              <a:ext cx="354818" cy="2092485"/>
            </a:xfrm>
            <a:custGeom>
              <a:avLst/>
              <a:gdLst>
                <a:gd name="connsiteX0" fmla="*/ 0 w 864096"/>
                <a:gd name="connsiteY0" fmla="*/ 0 h 4896544"/>
                <a:gd name="connsiteX1" fmla="*/ 864096 w 864096"/>
                <a:gd name="connsiteY1" fmla="*/ 0 h 4896544"/>
                <a:gd name="connsiteX2" fmla="*/ 864096 w 864096"/>
                <a:gd name="connsiteY2" fmla="*/ 792088 h 4896544"/>
                <a:gd name="connsiteX3" fmla="*/ 864096 w 864096"/>
                <a:gd name="connsiteY3" fmla="*/ 4104456 h 4896544"/>
                <a:gd name="connsiteX4" fmla="*/ 864096 w 864096"/>
                <a:gd name="connsiteY4" fmla="*/ 4896544 h 4896544"/>
                <a:gd name="connsiteX5" fmla="*/ 0 w 864096"/>
                <a:gd name="connsiteY5" fmla="*/ 4896544 h 4896544"/>
                <a:gd name="connsiteX6" fmla="*/ 0 w 864096"/>
                <a:gd name="connsiteY6" fmla="*/ 4104456 h 4896544"/>
                <a:gd name="connsiteX7" fmla="*/ 0 w 864096"/>
                <a:gd name="connsiteY7" fmla="*/ 792088 h 4896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64096" h="4896544">
                  <a:moveTo>
                    <a:pt x="0" y="0"/>
                  </a:moveTo>
                  <a:lnTo>
                    <a:pt x="864096" y="0"/>
                  </a:lnTo>
                  <a:lnTo>
                    <a:pt x="864096" y="792088"/>
                  </a:lnTo>
                  <a:lnTo>
                    <a:pt x="864096" y="4104456"/>
                  </a:lnTo>
                  <a:lnTo>
                    <a:pt x="864096" y="4896544"/>
                  </a:lnTo>
                  <a:lnTo>
                    <a:pt x="0" y="4896544"/>
                  </a:lnTo>
                  <a:lnTo>
                    <a:pt x="0" y="4104456"/>
                  </a:lnTo>
                  <a:lnTo>
                    <a:pt x="0" y="792088"/>
                  </a:lnTo>
                  <a:close/>
                </a:path>
              </a:pathLst>
            </a:custGeom>
            <a:gradFill flip="none" rotWithShape="1">
              <a:gsLst>
                <a:gs pos="99000">
                  <a:srgbClr val="5B87E9"/>
                </a:gs>
                <a:gs pos="0">
                  <a:srgbClr val="5ED4F1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sz="240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13" name="Freeform: Shape 18"/>
            <p:cNvSpPr/>
            <p:nvPr/>
          </p:nvSpPr>
          <p:spPr>
            <a:xfrm rot="5400000">
              <a:off x="7422145" y="3792407"/>
              <a:ext cx="354818" cy="1228386"/>
            </a:xfrm>
            <a:custGeom>
              <a:avLst/>
              <a:gdLst>
                <a:gd name="connsiteX0" fmla="*/ 0 w 864096"/>
                <a:gd name="connsiteY0" fmla="*/ 0 h 4896544"/>
                <a:gd name="connsiteX1" fmla="*/ 864096 w 864096"/>
                <a:gd name="connsiteY1" fmla="*/ 0 h 4896544"/>
                <a:gd name="connsiteX2" fmla="*/ 864096 w 864096"/>
                <a:gd name="connsiteY2" fmla="*/ 792088 h 4896544"/>
                <a:gd name="connsiteX3" fmla="*/ 864096 w 864096"/>
                <a:gd name="connsiteY3" fmla="*/ 4104456 h 4896544"/>
                <a:gd name="connsiteX4" fmla="*/ 864096 w 864096"/>
                <a:gd name="connsiteY4" fmla="*/ 4896544 h 4896544"/>
                <a:gd name="connsiteX5" fmla="*/ 0 w 864096"/>
                <a:gd name="connsiteY5" fmla="*/ 4896544 h 4896544"/>
                <a:gd name="connsiteX6" fmla="*/ 0 w 864096"/>
                <a:gd name="connsiteY6" fmla="*/ 4104456 h 4896544"/>
                <a:gd name="connsiteX7" fmla="*/ 0 w 864096"/>
                <a:gd name="connsiteY7" fmla="*/ 792088 h 4896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64096" h="4896544">
                  <a:moveTo>
                    <a:pt x="0" y="0"/>
                  </a:moveTo>
                  <a:lnTo>
                    <a:pt x="864096" y="0"/>
                  </a:lnTo>
                  <a:lnTo>
                    <a:pt x="864096" y="792088"/>
                  </a:lnTo>
                  <a:lnTo>
                    <a:pt x="864096" y="4104456"/>
                  </a:lnTo>
                  <a:lnTo>
                    <a:pt x="864096" y="4896544"/>
                  </a:lnTo>
                  <a:lnTo>
                    <a:pt x="0" y="4896544"/>
                  </a:lnTo>
                  <a:lnTo>
                    <a:pt x="0" y="4104456"/>
                  </a:lnTo>
                  <a:lnTo>
                    <a:pt x="0" y="792088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E0F9FC"/>
                </a:gs>
                <a:gs pos="100000">
                  <a:srgbClr val="A2F3F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14" name="Freeform: Shape 19"/>
            <p:cNvSpPr/>
            <p:nvPr/>
          </p:nvSpPr>
          <p:spPr>
            <a:xfrm rot="5400000">
              <a:off x="8826299" y="2897532"/>
              <a:ext cx="354818" cy="4036693"/>
            </a:xfrm>
            <a:custGeom>
              <a:avLst/>
              <a:gdLst>
                <a:gd name="connsiteX0" fmla="*/ 0 w 864096"/>
                <a:gd name="connsiteY0" fmla="*/ 0 h 4896544"/>
                <a:gd name="connsiteX1" fmla="*/ 864096 w 864096"/>
                <a:gd name="connsiteY1" fmla="*/ 0 h 4896544"/>
                <a:gd name="connsiteX2" fmla="*/ 864096 w 864096"/>
                <a:gd name="connsiteY2" fmla="*/ 792088 h 4896544"/>
                <a:gd name="connsiteX3" fmla="*/ 864096 w 864096"/>
                <a:gd name="connsiteY3" fmla="*/ 4104456 h 4896544"/>
                <a:gd name="connsiteX4" fmla="*/ 864096 w 864096"/>
                <a:gd name="connsiteY4" fmla="*/ 4896544 h 4896544"/>
                <a:gd name="connsiteX5" fmla="*/ 0 w 864096"/>
                <a:gd name="connsiteY5" fmla="*/ 4896544 h 4896544"/>
                <a:gd name="connsiteX6" fmla="*/ 0 w 864096"/>
                <a:gd name="connsiteY6" fmla="*/ 4104456 h 4896544"/>
                <a:gd name="connsiteX7" fmla="*/ 0 w 864096"/>
                <a:gd name="connsiteY7" fmla="*/ 792088 h 4896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64096" h="4896544">
                  <a:moveTo>
                    <a:pt x="0" y="0"/>
                  </a:moveTo>
                  <a:lnTo>
                    <a:pt x="864096" y="0"/>
                  </a:lnTo>
                  <a:lnTo>
                    <a:pt x="864096" y="792088"/>
                  </a:lnTo>
                  <a:lnTo>
                    <a:pt x="864096" y="4104456"/>
                  </a:lnTo>
                  <a:lnTo>
                    <a:pt x="864096" y="4896544"/>
                  </a:lnTo>
                  <a:lnTo>
                    <a:pt x="0" y="4896544"/>
                  </a:lnTo>
                  <a:lnTo>
                    <a:pt x="0" y="4104456"/>
                  </a:lnTo>
                  <a:lnTo>
                    <a:pt x="0" y="792088"/>
                  </a:lnTo>
                  <a:close/>
                </a:path>
              </a:pathLst>
            </a:custGeom>
            <a:gradFill flip="none" rotWithShape="1">
              <a:gsLst>
                <a:gs pos="99000">
                  <a:srgbClr val="5B87E9"/>
                </a:gs>
                <a:gs pos="0">
                  <a:srgbClr val="5ED4F1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sz="240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15" name="TextBox 41"/>
            <p:cNvSpPr txBox="1"/>
            <p:nvPr/>
          </p:nvSpPr>
          <p:spPr>
            <a:xfrm>
              <a:off x="10988309" y="4805591"/>
              <a:ext cx="449608" cy="22057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25400" tIns="25400" rIns="25400" bIns="25400" numCol="1" spcCol="38100" rtlCol="0" anchor="ctr">
              <a:spAutoFit/>
            </a:bodyPr>
            <a:lstStyle/>
            <a:p>
              <a:pPr marL="0" marR="0" lvl="0" indent="0" algn="ctr" defTabSz="41275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11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75</a:t>
              </a:r>
              <a:endParaRPr kumimoji="0" lang="en-US" sz="11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16" name="Group 42"/>
            <p:cNvGrpSpPr/>
            <p:nvPr/>
          </p:nvGrpSpPr>
          <p:grpSpPr>
            <a:xfrm rot="5400000">
              <a:off x="6368090" y="4651419"/>
              <a:ext cx="1188132" cy="46409"/>
              <a:chOff x="21265008" y="9966325"/>
              <a:chExt cx="1586591" cy="60027"/>
            </a:xfrm>
          </p:grpSpPr>
          <p:cxnSp>
            <p:nvCxnSpPr>
              <p:cNvPr id="17" name="Straight Connector 43"/>
              <p:cNvCxnSpPr/>
              <p:nvPr/>
            </p:nvCxnSpPr>
            <p:spPr>
              <a:xfrm flipH="1">
                <a:off x="21265008" y="9966325"/>
                <a:ext cx="1586591" cy="0"/>
              </a:xfrm>
              <a:prstGeom prst="line">
                <a:avLst/>
              </a:prstGeom>
              <a:noFill/>
              <a:ln w="12700" cap="flat">
                <a:solidFill>
                  <a:schemeClr val="tx2">
                    <a:lumMod val="75000"/>
                  </a:schemeClr>
                </a:solidFill>
                <a:prstDash val="solid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18" name="Straight Connector 44"/>
              <p:cNvCxnSpPr/>
              <p:nvPr/>
            </p:nvCxnSpPr>
            <p:spPr>
              <a:xfrm flipV="1">
                <a:off x="22849184" y="9966326"/>
                <a:ext cx="0" cy="60026"/>
              </a:xfrm>
              <a:prstGeom prst="line">
                <a:avLst/>
              </a:prstGeom>
              <a:noFill/>
              <a:ln w="12700" cap="flat">
                <a:solidFill>
                  <a:schemeClr val="bg2">
                    <a:lumMod val="25000"/>
                  </a:schemeClr>
                </a:solidFill>
                <a:prstDash val="solid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19" name="Straight Connector 45"/>
              <p:cNvCxnSpPr/>
              <p:nvPr/>
            </p:nvCxnSpPr>
            <p:spPr>
              <a:xfrm flipV="1">
                <a:off x="21265008" y="9966326"/>
                <a:ext cx="0" cy="60026"/>
              </a:xfrm>
              <a:prstGeom prst="line">
                <a:avLst/>
              </a:prstGeom>
              <a:noFill/>
              <a:ln w="12700" cap="flat">
                <a:solidFill>
                  <a:schemeClr val="bg2">
                    <a:lumMod val="25000"/>
                  </a:schemeClr>
                </a:solidFill>
                <a:prstDash val="solid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</p:grpSp>
        <p:sp>
          <p:nvSpPr>
            <p:cNvPr id="20" name="TextBox 46"/>
            <p:cNvSpPr txBox="1"/>
            <p:nvPr/>
          </p:nvSpPr>
          <p:spPr>
            <a:xfrm>
              <a:off x="6631537" y="4584342"/>
              <a:ext cx="367857" cy="18979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25400" tIns="25400" rIns="25400" bIns="25400" numCol="1" spcCol="38100" rtlCol="0" anchor="ctr">
              <a:spAutoFit/>
            </a:bodyPr>
            <a:lstStyle/>
            <a:p>
              <a:pPr marL="0" marR="0" lvl="0" indent="0" algn="ctr" defTabSz="41275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03</a:t>
              </a: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1" name="TextBox 47"/>
            <p:cNvSpPr txBox="1"/>
            <p:nvPr/>
          </p:nvSpPr>
          <p:spPr>
            <a:xfrm>
              <a:off x="9346069" y="1956053"/>
              <a:ext cx="449608" cy="22057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25400" tIns="25400" rIns="25400" bIns="25400" numCol="1" spcCol="38100" rtlCol="0" anchor="ctr">
              <a:spAutoFit/>
            </a:bodyPr>
            <a:lstStyle/>
            <a:p>
              <a:pPr marL="0" marR="0" lvl="0" indent="0" algn="ctr" defTabSz="41275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45</a:t>
              </a: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2" name="TextBox 48"/>
            <p:cNvSpPr txBox="1"/>
            <p:nvPr/>
          </p:nvSpPr>
          <p:spPr>
            <a:xfrm>
              <a:off x="9958137" y="2460713"/>
              <a:ext cx="449608" cy="22057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25400" tIns="25400" rIns="25400" bIns="25400" numCol="1" spcCol="38100" rtlCol="0" anchor="ctr">
              <a:spAutoFit/>
            </a:bodyPr>
            <a:lstStyle/>
            <a:p>
              <a:pPr marL="0" marR="0" lvl="0" indent="0" algn="ctr" defTabSz="41275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11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55</a:t>
              </a:r>
              <a:endParaRPr kumimoji="0" lang="en-US" sz="11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3" name="TextBox 49"/>
            <p:cNvSpPr txBox="1"/>
            <p:nvPr/>
          </p:nvSpPr>
          <p:spPr>
            <a:xfrm>
              <a:off x="10268229" y="3108181"/>
              <a:ext cx="449608" cy="22057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25400" tIns="25400" rIns="25400" bIns="25400" numCol="1" spcCol="38100" rtlCol="0" anchor="ctr">
              <a:spAutoFit/>
            </a:bodyPr>
            <a:lstStyle/>
            <a:p>
              <a:pPr marL="0" marR="0" lvl="0" indent="0" algn="ctr" defTabSz="41275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11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60</a:t>
              </a:r>
              <a:endParaRPr kumimoji="0" lang="en-US" sz="11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4" name="TextBox 50"/>
            <p:cNvSpPr txBox="1"/>
            <p:nvPr/>
          </p:nvSpPr>
          <p:spPr>
            <a:xfrm>
              <a:off x="9058037" y="3653463"/>
              <a:ext cx="449608" cy="22057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25400" tIns="25400" rIns="25400" bIns="25400" numCol="1" spcCol="38100" rtlCol="0" anchor="ctr">
              <a:spAutoFit/>
            </a:bodyPr>
            <a:lstStyle/>
            <a:p>
              <a:pPr marL="0" marR="0" lvl="0" indent="0" algn="ctr" defTabSz="41275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11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40</a:t>
              </a:r>
              <a:endParaRPr kumimoji="0" lang="en-US" sz="11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5" name="TextBox 51"/>
            <p:cNvSpPr txBox="1"/>
            <p:nvPr/>
          </p:nvSpPr>
          <p:spPr>
            <a:xfrm>
              <a:off x="8121933" y="4296313"/>
              <a:ext cx="449608" cy="22057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25400" tIns="25400" rIns="25400" bIns="25400" numCol="1" spcCol="38100" rtlCol="0" anchor="ctr">
              <a:spAutoFit/>
            </a:bodyPr>
            <a:lstStyle/>
            <a:p>
              <a:pPr marL="0" marR="0" lvl="0" indent="0" algn="ctr" defTabSz="41275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11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25</a:t>
              </a:r>
              <a:endParaRPr kumimoji="0" lang="en-US" sz="11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26" name="Group 52"/>
            <p:cNvGrpSpPr/>
            <p:nvPr/>
          </p:nvGrpSpPr>
          <p:grpSpPr>
            <a:xfrm rot="5400000">
              <a:off x="6369293" y="3467904"/>
              <a:ext cx="1188132" cy="46409"/>
              <a:chOff x="21265008" y="9966325"/>
              <a:chExt cx="1586591" cy="60027"/>
            </a:xfrm>
          </p:grpSpPr>
          <p:cxnSp>
            <p:nvCxnSpPr>
              <p:cNvPr id="27" name="Straight Connector 53"/>
              <p:cNvCxnSpPr/>
              <p:nvPr/>
            </p:nvCxnSpPr>
            <p:spPr>
              <a:xfrm flipH="1">
                <a:off x="21265008" y="9966325"/>
                <a:ext cx="1586591" cy="0"/>
              </a:xfrm>
              <a:prstGeom prst="line">
                <a:avLst/>
              </a:prstGeom>
              <a:noFill/>
              <a:ln w="12700" cap="flat">
                <a:solidFill>
                  <a:schemeClr val="tx2">
                    <a:lumMod val="75000"/>
                  </a:schemeClr>
                </a:solidFill>
                <a:prstDash val="solid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28" name="Straight Connector 54"/>
              <p:cNvCxnSpPr/>
              <p:nvPr/>
            </p:nvCxnSpPr>
            <p:spPr>
              <a:xfrm flipV="1">
                <a:off x="22849184" y="9966326"/>
                <a:ext cx="0" cy="60026"/>
              </a:xfrm>
              <a:prstGeom prst="line">
                <a:avLst/>
              </a:prstGeom>
              <a:noFill/>
              <a:ln w="12700" cap="flat">
                <a:solidFill>
                  <a:schemeClr val="bg2">
                    <a:lumMod val="25000"/>
                  </a:schemeClr>
                </a:solidFill>
                <a:prstDash val="solid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29" name="Straight Connector 55"/>
              <p:cNvCxnSpPr/>
              <p:nvPr/>
            </p:nvCxnSpPr>
            <p:spPr>
              <a:xfrm flipV="1">
                <a:off x="21265008" y="9966326"/>
                <a:ext cx="0" cy="60026"/>
              </a:xfrm>
              <a:prstGeom prst="line">
                <a:avLst/>
              </a:prstGeom>
              <a:noFill/>
              <a:ln w="12700" cap="flat">
                <a:solidFill>
                  <a:schemeClr val="bg2">
                    <a:lumMod val="25000"/>
                  </a:schemeClr>
                </a:solidFill>
                <a:prstDash val="solid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</p:grpSp>
        <p:sp>
          <p:nvSpPr>
            <p:cNvPr id="30" name="TextBox 56"/>
            <p:cNvSpPr txBox="1"/>
            <p:nvPr/>
          </p:nvSpPr>
          <p:spPr>
            <a:xfrm>
              <a:off x="6602340" y="3396210"/>
              <a:ext cx="420152" cy="18979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25400" tIns="25400" rIns="25400" bIns="25400" numCol="1" spcCol="38100" rtlCol="0" anchor="ctr">
              <a:spAutoFit/>
            </a:bodyPr>
            <a:lstStyle/>
            <a:p>
              <a:pPr marL="0" marR="0" lvl="0" indent="0" algn="ctr" defTabSz="41275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02</a:t>
              </a: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31" name="Group 57"/>
            <p:cNvGrpSpPr/>
            <p:nvPr/>
          </p:nvGrpSpPr>
          <p:grpSpPr>
            <a:xfrm rot="5400000">
              <a:off x="6366243" y="2279772"/>
              <a:ext cx="1188132" cy="46409"/>
              <a:chOff x="21265008" y="9966325"/>
              <a:chExt cx="1586591" cy="60027"/>
            </a:xfrm>
          </p:grpSpPr>
          <p:cxnSp>
            <p:nvCxnSpPr>
              <p:cNvPr id="32" name="Straight Connector 58"/>
              <p:cNvCxnSpPr/>
              <p:nvPr/>
            </p:nvCxnSpPr>
            <p:spPr>
              <a:xfrm flipH="1">
                <a:off x="21265008" y="9966325"/>
                <a:ext cx="1586591" cy="0"/>
              </a:xfrm>
              <a:prstGeom prst="line">
                <a:avLst/>
              </a:prstGeom>
              <a:noFill/>
              <a:ln w="12700" cap="flat">
                <a:solidFill>
                  <a:schemeClr val="tx2">
                    <a:lumMod val="75000"/>
                  </a:schemeClr>
                </a:solidFill>
                <a:prstDash val="solid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33" name="Straight Connector 59"/>
              <p:cNvCxnSpPr/>
              <p:nvPr/>
            </p:nvCxnSpPr>
            <p:spPr>
              <a:xfrm flipV="1">
                <a:off x="22849184" y="9966326"/>
                <a:ext cx="0" cy="60026"/>
              </a:xfrm>
              <a:prstGeom prst="line">
                <a:avLst/>
              </a:prstGeom>
              <a:noFill/>
              <a:ln w="12700" cap="flat">
                <a:solidFill>
                  <a:schemeClr val="bg2">
                    <a:lumMod val="25000"/>
                  </a:schemeClr>
                </a:solidFill>
                <a:prstDash val="solid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34" name="Straight Connector 60"/>
              <p:cNvCxnSpPr/>
              <p:nvPr/>
            </p:nvCxnSpPr>
            <p:spPr>
              <a:xfrm flipV="1">
                <a:off x="21265008" y="9966326"/>
                <a:ext cx="0" cy="60026"/>
              </a:xfrm>
              <a:prstGeom prst="line">
                <a:avLst/>
              </a:prstGeom>
              <a:noFill/>
              <a:ln w="12700" cap="flat">
                <a:solidFill>
                  <a:schemeClr val="bg2">
                    <a:lumMod val="25000"/>
                  </a:schemeClr>
                </a:solidFill>
                <a:prstDash val="solid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</p:grpSp>
        <p:sp>
          <p:nvSpPr>
            <p:cNvPr id="35" name="TextBox 61"/>
            <p:cNvSpPr txBox="1"/>
            <p:nvPr/>
          </p:nvSpPr>
          <p:spPr>
            <a:xfrm>
              <a:off x="6589372" y="2208078"/>
              <a:ext cx="439986" cy="18979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25400" tIns="25400" rIns="25400" bIns="25400" numCol="1" spcCol="38100" rtlCol="0" anchor="ctr">
              <a:spAutoFit/>
            </a:bodyPr>
            <a:lstStyle/>
            <a:p>
              <a:pPr marL="0" marR="0" lvl="0" indent="0" algn="ctr" defTabSz="41275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01</a:t>
              </a:r>
              <a:endPara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38" name="PA-组合 27"/>
          <p:cNvGrpSpPr/>
          <p:nvPr>
            <p:custDataLst>
              <p:tags r:id="rId1"/>
            </p:custDataLst>
          </p:nvPr>
        </p:nvGrpSpPr>
        <p:grpSpPr>
          <a:xfrm>
            <a:off x="1084718" y="1475830"/>
            <a:ext cx="3629153" cy="1908013"/>
            <a:chOff x="5935066" y="4486172"/>
            <a:chExt cx="3629153" cy="1908013"/>
          </a:xfrm>
        </p:grpSpPr>
        <p:sp>
          <p:nvSpPr>
            <p:cNvPr id="39" name="PA-文本框 6"/>
            <p:cNvSpPr txBox="1"/>
            <p:nvPr>
              <p:custDataLst>
                <p:tags r:id="rId2"/>
              </p:custDataLst>
            </p:nvPr>
          </p:nvSpPr>
          <p:spPr>
            <a:xfrm>
              <a:off x="5949287" y="4486172"/>
              <a:ext cx="2846100" cy="951030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algn="ctr">
                <a:defRPr sz="2400" spc="30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</a:defRPr>
              </a:lvl1pPr>
            </a:lstStyle>
            <a:p>
              <a:pPr algn="l">
                <a:lnSpc>
                  <a:spcPts val="3500"/>
                </a:lnSpc>
              </a:pPr>
              <a:r>
                <a:rPr lang="zh-CN" altLang="en-US" sz="3200" dirty="0">
                  <a:latin typeface="+mn-lt"/>
                  <a:ea typeface="+mn-ea"/>
                  <a:cs typeface="+mn-ea"/>
                  <a:sym typeface="+mn-lt"/>
                </a:rPr>
                <a:t>金融理财</a:t>
              </a:r>
              <a:endParaRPr lang="en-US" sz="3200" dirty="0">
                <a:latin typeface="+mn-lt"/>
                <a:ea typeface="+mn-ea"/>
                <a:cs typeface="+mn-ea"/>
                <a:sym typeface="+mn-lt"/>
              </a:endParaRPr>
            </a:p>
            <a:p>
              <a:pPr algn="l">
                <a:lnSpc>
                  <a:spcPts val="3500"/>
                </a:lnSpc>
              </a:pPr>
              <a:r>
                <a:rPr lang="en-US" altLang="zh-CN" dirty="0">
                  <a:latin typeface="+mn-lt"/>
                  <a:ea typeface="+mn-ea"/>
                  <a:cs typeface="+mn-ea"/>
                  <a:sym typeface="+mn-lt"/>
                </a:rPr>
                <a:t>MANAGEMENT</a:t>
              </a:r>
              <a:endParaRPr lang="en-US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0" name="PA-文本框 42"/>
            <p:cNvSpPr txBox="1"/>
            <p:nvPr>
              <p:custDataLst>
                <p:tags r:id="rId3"/>
              </p:custDataLst>
            </p:nvPr>
          </p:nvSpPr>
          <p:spPr>
            <a:xfrm>
              <a:off x="5935066" y="5483295"/>
              <a:ext cx="3629153" cy="910890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defTabSz="457200">
                <a:lnSpc>
                  <a:spcPct val="130000"/>
                </a:lnSpc>
                <a:defRPr sz="1400">
                  <a:solidFill>
                    <a:schemeClr val="bg1">
                      <a:lumMod val="50000"/>
                    </a:schemeClr>
                  </a:solidFill>
                  <a:latin typeface="Source Han Sans CN Normal" panose="020B0400000000000000" pitchFamily="34" charset="-128"/>
                  <a:ea typeface="Source Han Sans CN Normal" panose="020B0400000000000000" pitchFamily="34" charset="-128"/>
                </a:defRPr>
              </a:lvl1pPr>
            </a:lstStyle>
            <a:p>
              <a:pPr>
                <a:lnSpc>
                  <a:spcPts val="2200"/>
                </a:lnSpc>
              </a:pPr>
              <a:r>
                <a:rPr lang="en-US" altLang="zh-CN" dirty="0">
                  <a:solidFill>
                    <a:srgbClr val="333333"/>
                  </a:solidFill>
                  <a:latin typeface="+mn-lt"/>
                  <a:ea typeface="+mn-ea"/>
                  <a:cs typeface="+mn-ea"/>
                  <a:sym typeface="+mn-lt"/>
                </a:rPr>
                <a:t>Gentle to have, but not compromise, I want to be in quiet, not strong. The life most of the time.</a:t>
              </a:r>
              <a:endParaRPr lang="zh-CN" altLang="en-US" dirty="0">
                <a:solidFill>
                  <a:srgbClr val="333333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42" name="矩形 41"/>
          <p:cNvSpPr/>
          <p:nvPr/>
        </p:nvSpPr>
        <p:spPr>
          <a:xfrm>
            <a:off x="1733321" y="3665832"/>
            <a:ext cx="4172312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en-US" altLang="zh-CN" sz="1600" dirty="0">
                <a:solidFill>
                  <a:srgbClr val="333333"/>
                </a:solidFill>
                <a:cs typeface="+mn-ea"/>
                <a:sym typeface="+mn-lt"/>
              </a:rPr>
              <a:t>The life most of the time, commitments equals to constrain, reluctantly we yearn for bound.</a:t>
            </a:r>
            <a:endParaRPr lang="zh-CN" altLang="en-US" sz="1600" dirty="0">
              <a:solidFill>
                <a:srgbClr val="333333"/>
              </a:solidFill>
              <a:cs typeface="+mn-ea"/>
              <a:sym typeface="+mn-lt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1719381" y="4619268"/>
            <a:ext cx="4172312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en-US" altLang="zh-CN" sz="1600" dirty="0">
                <a:solidFill>
                  <a:srgbClr val="333333"/>
                </a:solidFill>
                <a:cs typeface="+mn-ea"/>
                <a:sym typeface="+mn-lt"/>
              </a:rPr>
              <a:t>The life most of the time, commitments equals to constrain, reluctantly we yearn for bound.</a:t>
            </a:r>
            <a:endParaRPr lang="zh-CN" altLang="en-US" sz="1600" dirty="0">
              <a:solidFill>
                <a:srgbClr val="333333"/>
              </a:solidFill>
              <a:cs typeface="+mn-ea"/>
              <a:sym typeface="+mn-lt"/>
            </a:endParaRPr>
          </a:p>
        </p:txBody>
      </p:sp>
      <p:pic>
        <p:nvPicPr>
          <p:cNvPr id="2" name="图形 1"/>
          <p:cNvPicPr>
            <a:picLocks noChangeAspect="1"/>
          </p:cNvPicPr>
          <p:nvPr/>
        </p:nvPicPr>
        <p:blipFill>
          <a:blip r:embed="rId4" cstate="screen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09571" y="4674830"/>
            <a:ext cx="560392" cy="560392"/>
          </a:xfrm>
          <a:prstGeom prst="rect">
            <a:avLst/>
          </a:prstGeom>
        </p:spPr>
      </p:pic>
      <p:pic>
        <p:nvPicPr>
          <p:cNvPr id="44" name="图形 43"/>
          <p:cNvPicPr>
            <a:picLocks noChangeAspect="1"/>
          </p:cNvPicPr>
          <p:nvPr/>
        </p:nvPicPr>
        <p:blipFill>
          <a:blip r:embed="rId6" cstate="screen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98939" y="3737672"/>
            <a:ext cx="560392" cy="56039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14:switch dir="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42" grpId="0"/>
      <p:bldP spid="4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/>
        </p:nvSpPr>
        <p:spPr>
          <a:xfrm>
            <a:off x="1" y="-17416"/>
            <a:ext cx="12201236" cy="6884220"/>
          </a:xfrm>
          <a:prstGeom prst="rect">
            <a:avLst/>
          </a:prstGeom>
          <a:pattFill prst="wdUpDiag">
            <a:fgClr>
              <a:srgbClr val="F7F7F7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任意多边形: 形状 7"/>
          <p:cNvSpPr/>
          <p:nvPr/>
        </p:nvSpPr>
        <p:spPr>
          <a:xfrm>
            <a:off x="-1585" y="4712589"/>
            <a:ext cx="2336800" cy="2156522"/>
          </a:xfrm>
          <a:custGeom>
            <a:avLst/>
            <a:gdLst>
              <a:gd name="connsiteX0" fmla="*/ 0 w 2336800"/>
              <a:gd name="connsiteY0" fmla="*/ 0 h 2146300"/>
              <a:gd name="connsiteX1" fmla="*/ 0 w 2336800"/>
              <a:gd name="connsiteY1" fmla="*/ 2146300 h 2146300"/>
              <a:gd name="connsiteX2" fmla="*/ 2336800 w 2336800"/>
              <a:gd name="connsiteY2" fmla="*/ 2146300 h 2146300"/>
              <a:gd name="connsiteX3" fmla="*/ 2057400 w 2336800"/>
              <a:gd name="connsiteY3" fmla="*/ 1397000 h 2146300"/>
              <a:gd name="connsiteX4" fmla="*/ 1917700 w 2336800"/>
              <a:gd name="connsiteY4" fmla="*/ 787400 h 2146300"/>
              <a:gd name="connsiteX5" fmla="*/ 1295400 w 2336800"/>
              <a:gd name="connsiteY5" fmla="*/ 787400 h 2146300"/>
              <a:gd name="connsiteX6" fmla="*/ 1206500 w 2336800"/>
              <a:gd name="connsiteY6" fmla="*/ 355600 h 2146300"/>
              <a:gd name="connsiteX7" fmla="*/ 660400 w 2336800"/>
              <a:gd name="connsiteY7" fmla="*/ 12700 h 2146300"/>
              <a:gd name="connsiteX8" fmla="*/ 0 w 2336800"/>
              <a:gd name="connsiteY8" fmla="*/ 0 h 2146300"/>
              <a:gd name="connsiteX0-1" fmla="*/ 0 w 2336800"/>
              <a:gd name="connsiteY0-2" fmla="*/ 0 h 2146300"/>
              <a:gd name="connsiteX1-3" fmla="*/ 0 w 2336800"/>
              <a:gd name="connsiteY1-4" fmla="*/ 2146300 h 2146300"/>
              <a:gd name="connsiteX2-5" fmla="*/ 2336800 w 2336800"/>
              <a:gd name="connsiteY2-6" fmla="*/ 2146300 h 2146300"/>
              <a:gd name="connsiteX3-7" fmla="*/ 2057400 w 2336800"/>
              <a:gd name="connsiteY3-8" fmla="*/ 1397000 h 2146300"/>
              <a:gd name="connsiteX4-9" fmla="*/ 1765300 w 2336800"/>
              <a:gd name="connsiteY4-10" fmla="*/ 901700 h 2146300"/>
              <a:gd name="connsiteX5-11" fmla="*/ 1295400 w 2336800"/>
              <a:gd name="connsiteY5-12" fmla="*/ 787400 h 2146300"/>
              <a:gd name="connsiteX6-13" fmla="*/ 1206500 w 2336800"/>
              <a:gd name="connsiteY6-14" fmla="*/ 355600 h 2146300"/>
              <a:gd name="connsiteX7-15" fmla="*/ 660400 w 2336800"/>
              <a:gd name="connsiteY7-16" fmla="*/ 12700 h 2146300"/>
              <a:gd name="connsiteX8-17" fmla="*/ 0 w 2336800"/>
              <a:gd name="connsiteY8-18" fmla="*/ 0 h 2146300"/>
              <a:gd name="connsiteX0-19" fmla="*/ 0 w 2336800"/>
              <a:gd name="connsiteY0-20" fmla="*/ 0 h 2146300"/>
              <a:gd name="connsiteX1-21" fmla="*/ 0 w 2336800"/>
              <a:gd name="connsiteY1-22" fmla="*/ 2146300 h 2146300"/>
              <a:gd name="connsiteX2-23" fmla="*/ 2336800 w 2336800"/>
              <a:gd name="connsiteY2-24" fmla="*/ 2146300 h 2146300"/>
              <a:gd name="connsiteX3-25" fmla="*/ 2057400 w 2336800"/>
              <a:gd name="connsiteY3-26" fmla="*/ 1397000 h 2146300"/>
              <a:gd name="connsiteX4-27" fmla="*/ 1835150 w 2336800"/>
              <a:gd name="connsiteY4-28" fmla="*/ 838200 h 2146300"/>
              <a:gd name="connsiteX5-29" fmla="*/ 1295400 w 2336800"/>
              <a:gd name="connsiteY5-30" fmla="*/ 787400 h 2146300"/>
              <a:gd name="connsiteX6-31" fmla="*/ 1206500 w 2336800"/>
              <a:gd name="connsiteY6-32" fmla="*/ 355600 h 2146300"/>
              <a:gd name="connsiteX7-33" fmla="*/ 660400 w 2336800"/>
              <a:gd name="connsiteY7-34" fmla="*/ 12700 h 2146300"/>
              <a:gd name="connsiteX8-35" fmla="*/ 0 w 2336800"/>
              <a:gd name="connsiteY8-36" fmla="*/ 0 h 2146300"/>
              <a:gd name="connsiteX0-37" fmla="*/ 0 w 2336800"/>
              <a:gd name="connsiteY0-38" fmla="*/ 0 h 2146300"/>
              <a:gd name="connsiteX1-39" fmla="*/ 0 w 2336800"/>
              <a:gd name="connsiteY1-40" fmla="*/ 2146300 h 2146300"/>
              <a:gd name="connsiteX2-41" fmla="*/ 2336800 w 2336800"/>
              <a:gd name="connsiteY2-42" fmla="*/ 2146300 h 2146300"/>
              <a:gd name="connsiteX3-43" fmla="*/ 2057400 w 2336800"/>
              <a:gd name="connsiteY3-44" fmla="*/ 1397000 h 2146300"/>
              <a:gd name="connsiteX4-45" fmla="*/ 1943100 w 2336800"/>
              <a:gd name="connsiteY4-46" fmla="*/ 933450 h 2146300"/>
              <a:gd name="connsiteX5-47" fmla="*/ 1835150 w 2336800"/>
              <a:gd name="connsiteY5-48" fmla="*/ 838200 h 2146300"/>
              <a:gd name="connsiteX6-49" fmla="*/ 1295400 w 2336800"/>
              <a:gd name="connsiteY6-50" fmla="*/ 787400 h 2146300"/>
              <a:gd name="connsiteX7-51" fmla="*/ 1206500 w 2336800"/>
              <a:gd name="connsiteY7-52" fmla="*/ 355600 h 2146300"/>
              <a:gd name="connsiteX8-53" fmla="*/ 660400 w 2336800"/>
              <a:gd name="connsiteY8-54" fmla="*/ 12700 h 2146300"/>
              <a:gd name="connsiteX9" fmla="*/ 0 w 2336800"/>
              <a:gd name="connsiteY9" fmla="*/ 0 h 2146300"/>
              <a:gd name="connsiteX0-55" fmla="*/ 0 w 2336800"/>
              <a:gd name="connsiteY0-56" fmla="*/ 0 h 2146300"/>
              <a:gd name="connsiteX1-57" fmla="*/ 0 w 2336800"/>
              <a:gd name="connsiteY1-58" fmla="*/ 2146300 h 2146300"/>
              <a:gd name="connsiteX2-59" fmla="*/ 2336800 w 2336800"/>
              <a:gd name="connsiteY2-60" fmla="*/ 2146300 h 2146300"/>
              <a:gd name="connsiteX3-61" fmla="*/ 2057400 w 2336800"/>
              <a:gd name="connsiteY3-62" fmla="*/ 1397000 h 2146300"/>
              <a:gd name="connsiteX4-63" fmla="*/ 1943100 w 2336800"/>
              <a:gd name="connsiteY4-64" fmla="*/ 958850 h 2146300"/>
              <a:gd name="connsiteX5-65" fmla="*/ 1835150 w 2336800"/>
              <a:gd name="connsiteY5-66" fmla="*/ 838200 h 2146300"/>
              <a:gd name="connsiteX6-67" fmla="*/ 1295400 w 2336800"/>
              <a:gd name="connsiteY6-68" fmla="*/ 787400 h 2146300"/>
              <a:gd name="connsiteX7-69" fmla="*/ 1206500 w 2336800"/>
              <a:gd name="connsiteY7-70" fmla="*/ 355600 h 2146300"/>
              <a:gd name="connsiteX8-71" fmla="*/ 660400 w 2336800"/>
              <a:gd name="connsiteY8-72" fmla="*/ 12700 h 2146300"/>
              <a:gd name="connsiteX9-73" fmla="*/ 0 w 2336800"/>
              <a:gd name="connsiteY9-74" fmla="*/ 0 h 2146300"/>
              <a:gd name="connsiteX0-75" fmla="*/ 0 w 2336800"/>
              <a:gd name="connsiteY0-76" fmla="*/ 0 h 2146300"/>
              <a:gd name="connsiteX1-77" fmla="*/ 0 w 2336800"/>
              <a:gd name="connsiteY1-78" fmla="*/ 2146300 h 2146300"/>
              <a:gd name="connsiteX2-79" fmla="*/ 2336800 w 2336800"/>
              <a:gd name="connsiteY2-80" fmla="*/ 2146300 h 2146300"/>
              <a:gd name="connsiteX3-81" fmla="*/ 2057400 w 2336800"/>
              <a:gd name="connsiteY3-82" fmla="*/ 1397000 h 2146300"/>
              <a:gd name="connsiteX4-83" fmla="*/ 1943100 w 2336800"/>
              <a:gd name="connsiteY4-84" fmla="*/ 958850 h 2146300"/>
              <a:gd name="connsiteX5-85" fmla="*/ 1835150 w 2336800"/>
              <a:gd name="connsiteY5-86" fmla="*/ 838200 h 2146300"/>
              <a:gd name="connsiteX6-87" fmla="*/ 1295400 w 2336800"/>
              <a:gd name="connsiteY6-88" fmla="*/ 787400 h 2146300"/>
              <a:gd name="connsiteX7-89" fmla="*/ 1206500 w 2336800"/>
              <a:gd name="connsiteY7-90" fmla="*/ 355600 h 2146300"/>
              <a:gd name="connsiteX8-91" fmla="*/ 660400 w 2336800"/>
              <a:gd name="connsiteY8-92" fmla="*/ 12700 h 2146300"/>
              <a:gd name="connsiteX9-93" fmla="*/ 0 w 2336800"/>
              <a:gd name="connsiteY9-94" fmla="*/ 0 h 2146300"/>
              <a:gd name="connsiteX0-95" fmla="*/ 0 w 2336800"/>
              <a:gd name="connsiteY0-96" fmla="*/ 0 h 2146300"/>
              <a:gd name="connsiteX1-97" fmla="*/ 0 w 2336800"/>
              <a:gd name="connsiteY1-98" fmla="*/ 2146300 h 2146300"/>
              <a:gd name="connsiteX2-99" fmla="*/ 2336800 w 2336800"/>
              <a:gd name="connsiteY2-100" fmla="*/ 2146300 h 2146300"/>
              <a:gd name="connsiteX3-101" fmla="*/ 2057400 w 2336800"/>
              <a:gd name="connsiteY3-102" fmla="*/ 1397000 h 2146300"/>
              <a:gd name="connsiteX4-103" fmla="*/ 1943100 w 2336800"/>
              <a:gd name="connsiteY4-104" fmla="*/ 958850 h 2146300"/>
              <a:gd name="connsiteX5-105" fmla="*/ 1835150 w 2336800"/>
              <a:gd name="connsiteY5-106" fmla="*/ 838200 h 2146300"/>
              <a:gd name="connsiteX6-107" fmla="*/ 1295400 w 2336800"/>
              <a:gd name="connsiteY6-108" fmla="*/ 787400 h 2146300"/>
              <a:gd name="connsiteX7-109" fmla="*/ 1206500 w 2336800"/>
              <a:gd name="connsiteY7-110" fmla="*/ 355600 h 2146300"/>
              <a:gd name="connsiteX8-111" fmla="*/ 660400 w 2336800"/>
              <a:gd name="connsiteY8-112" fmla="*/ 12700 h 2146300"/>
              <a:gd name="connsiteX9-113" fmla="*/ 0 w 2336800"/>
              <a:gd name="connsiteY9-114" fmla="*/ 0 h 2146300"/>
              <a:gd name="connsiteX0-115" fmla="*/ 0 w 2336800"/>
              <a:gd name="connsiteY0-116" fmla="*/ 0 h 2146300"/>
              <a:gd name="connsiteX1-117" fmla="*/ 0 w 2336800"/>
              <a:gd name="connsiteY1-118" fmla="*/ 2146300 h 2146300"/>
              <a:gd name="connsiteX2-119" fmla="*/ 2336800 w 2336800"/>
              <a:gd name="connsiteY2-120" fmla="*/ 2146300 h 2146300"/>
              <a:gd name="connsiteX3-121" fmla="*/ 2057400 w 2336800"/>
              <a:gd name="connsiteY3-122" fmla="*/ 1397000 h 2146300"/>
              <a:gd name="connsiteX4-123" fmla="*/ 1943100 w 2336800"/>
              <a:gd name="connsiteY4-124" fmla="*/ 958850 h 2146300"/>
              <a:gd name="connsiteX5-125" fmla="*/ 1835150 w 2336800"/>
              <a:gd name="connsiteY5-126" fmla="*/ 838200 h 2146300"/>
              <a:gd name="connsiteX6-127" fmla="*/ 1295400 w 2336800"/>
              <a:gd name="connsiteY6-128" fmla="*/ 787400 h 2146300"/>
              <a:gd name="connsiteX7-129" fmla="*/ 1206500 w 2336800"/>
              <a:gd name="connsiteY7-130" fmla="*/ 355600 h 2146300"/>
              <a:gd name="connsiteX8-131" fmla="*/ 660400 w 2336800"/>
              <a:gd name="connsiteY8-132" fmla="*/ 12700 h 2146300"/>
              <a:gd name="connsiteX9-133" fmla="*/ 0 w 2336800"/>
              <a:gd name="connsiteY9-134" fmla="*/ 0 h 2146300"/>
              <a:gd name="connsiteX0-135" fmla="*/ 0 w 2336800"/>
              <a:gd name="connsiteY0-136" fmla="*/ 0 h 2146300"/>
              <a:gd name="connsiteX1-137" fmla="*/ 0 w 2336800"/>
              <a:gd name="connsiteY1-138" fmla="*/ 2146300 h 2146300"/>
              <a:gd name="connsiteX2-139" fmla="*/ 2336800 w 2336800"/>
              <a:gd name="connsiteY2-140" fmla="*/ 2146300 h 2146300"/>
              <a:gd name="connsiteX3-141" fmla="*/ 2057400 w 2336800"/>
              <a:gd name="connsiteY3-142" fmla="*/ 1397000 h 2146300"/>
              <a:gd name="connsiteX4-143" fmla="*/ 1943100 w 2336800"/>
              <a:gd name="connsiteY4-144" fmla="*/ 958850 h 2146300"/>
              <a:gd name="connsiteX5-145" fmla="*/ 1835150 w 2336800"/>
              <a:gd name="connsiteY5-146" fmla="*/ 838200 h 2146300"/>
              <a:gd name="connsiteX6-147" fmla="*/ 1295400 w 2336800"/>
              <a:gd name="connsiteY6-148" fmla="*/ 787400 h 2146300"/>
              <a:gd name="connsiteX7-149" fmla="*/ 1206500 w 2336800"/>
              <a:gd name="connsiteY7-150" fmla="*/ 355600 h 2146300"/>
              <a:gd name="connsiteX8-151" fmla="*/ 660400 w 2336800"/>
              <a:gd name="connsiteY8-152" fmla="*/ 12700 h 2146300"/>
              <a:gd name="connsiteX9-153" fmla="*/ 0 w 2336800"/>
              <a:gd name="connsiteY9-154" fmla="*/ 0 h 2146300"/>
              <a:gd name="connsiteX0-155" fmla="*/ 0 w 2336800"/>
              <a:gd name="connsiteY0-156" fmla="*/ 0 h 2146300"/>
              <a:gd name="connsiteX1-157" fmla="*/ 0 w 2336800"/>
              <a:gd name="connsiteY1-158" fmla="*/ 2146300 h 2146300"/>
              <a:gd name="connsiteX2-159" fmla="*/ 2336800 w 2336800"/>
              <a:gd name="connsiteY2-160" fmla="*/ 2146300 h 2146300"/>
              <a:gd name="connsiteX3-161" fmla="*/ 2057400 w 2336800"/>
              <a:gd name="connsiteY3-162" fmla="*/ 1397000 h 2146300"/>
              <a:gd name="connsiteX4-163" fmla="*/ 1943100 w 2336800"/>
              <a:gd name="connsiteY4-164" fmla="*/ 958850 h 2146300"/>
              <a:gd name="connsiteX5-165" fmla="*/ 1835150 w 2336800"/>
              <a:gd name="connsiteY5-166" fmla="*/ 838200 h 2146300"/>
              <a:gd name="connsiteX6-167" fmla="*/ 1295400 w 2336800"/>
              <a:gd name="connsiteY6-168" fmla="*/ 787400 h 2146300"/>
              <a:gd name="connsiteX7-169" fmla="*/ 1206500 w 2336800"/>
              <a:gd name="connsiteY7-170" fmla="*/ 355600 h 2146300"/>
              <a:gd name="connsiteX8-171" fmla="*/ 660400 w 2336800"/>
              <a:gd name="connsiteY8-172" fmla="*/ 12700 h 2146300"/>
              <a:gd name="connsiteX9-173" fmla="*/ 0 w 2336800"/>
              <a:gd name="connsiteY9-174" fmla="*/ 0 h 2146300"/>
              <a:gd name="connsiteX0-175" fmla="*/ 0 w 2336800"/>
              <a:gd name="connsiteY0-176" fmla="*/ 0 h 2146300"/>
              <a:gd name="connsiteX1-177" fmla="*/ 0 w 2336800"/>
              <a:gd name="connsiteY1-178" fmla="*/ 2146300 h 2146300"/>
              <a:gd name="connsiteX2-179" fmla="*/ 2336800 w 2336800"/>
              <a:gd name="connsiteY2-180" fmla="*/ 2146300 h 2146300"/>
              <a:gd name="connsiteX3-181" fmla="*/ 2057400 w 2336800"/>
              <a:gd name="connsiteY3-182" fmla="*/ 1397000 h 2146300"/>
              <a:gd name="connsiteX4-183" fmla="*/ 1943100 w 2336800"/>
              <a:gd name="connsiteY4-184" fmla="*/ 958850 h 2146300"/>
              <a:gd name="connsiteX5-185" fmla="*/ 1835150 w 2336800"/>
              <a:gd name="connsiteY5-186" fmla="*/ 838200 h 2146300"/>
              <a:gd name="connsiteX6-187" fmla="*/ 1295400 w 2336800"/>
              <a:gd name="connsiteY6-188" fmla="*/ 787400 h 2146300"/>
              <a:gd name="connsiteX7-189" fmla="*/ 1206500 w 2336800"/>
              <a:gd name="connsiteY7-190" fmla="*/ 355600 h 2146300"/>
              <a:gd name="connsiteX8-191" fmla="*/ 660400 w 2336800"/>
              <a:gd name="connsiteY8-192" fmla="*/ 12700 h 2146300"/>
              <a:gd name="connsiteX9-193" fmla="*/ 0 w 2336800"/>
              <a:gd name="connsiteY9-194" fmla="*/ 0 h 2146300"/>
              <a:gd name="connsiteX0-195" fmla="*/ 0 w 2336800"/>
              <a:gd name="connsiteY0-196" fmla="*/ 0 h 2146300"/>
              <a:gd name="connsiteX1-197" fmla="*/ 0 w 2336800"/>
              <a:gd name="connsiteY1-198" fmla="*/ 2146300 h 2146300"/>
              <a:gd name="connsiteX2-199" fmla="*/ 2336800 w 2336800"/>
              <a:gd name="connsiteY2-200" fmla="*/ 2146300 h 2146300"/>
              <a:gd name="connsiteX3-201" fmla="*/ 2057400 w 2336800"/>
              <a:gd name="connsiteY3-202" fmla="*/ 1397000 h 2146300"/>
              <a:gd name="connsiteX4-203" fmla="*/ 1943100 w 2336800"/>
              <a:gd name="connsiteY4-204" fmla="*/ 958850 h 2146300"/>
              <a:gd name="connsiteX5-205" fmla="*/ 1835150 w 2336800"/>
              <a:gd name="connsiteY5-206" fmla="*/ 838200 h 2146300"/>
              <a:gd name="connsiteX6-207" fmla="*/ 1295400 w 2336800"/>
              <a:gd name="connsiteY6-208" fmla="*/ 787400 h 2146300"/>
              <a:gd name="connsiteX7-209" fmla="*/ 1206500 w 2336800"/>
              <a:gd name="connsiteY7-210" fmla="*/ 355600 h 2146300"/>
              <a:gd name="connsiteX8-211" fmla="*/ 660400 w 2336800"/>
              <a:gd name="connsiteY8-212" fmla="*/ 12700 h 2146300"/>
              <a:gd name="connsiteX9-213" fmla="*/ 0 w 2336800"/>
              <a:gd name="connsiteY9-214" fmla="*/ 0 h 2146300"/>
              <a:gd name="connsiteX0-215" fmla="*/ 0 w 2336800"/>
              <a:gd name="connsiteY0-216" fmla="*/ 0 h 2146300"/>
              <a:gd name="connsiteX1-217" fmla="*/ 0 w 2336800"/>
              <a:gd name="connsiteY1-218" fmla="*/ 2146300 h 2146300"/>
              <a:gd name="connsiteX2-219" fmla="*/ 2336800 w 2336800"/>
              <a:gd name="connsiteY2-220" fmla="*/ 2146300 h 2146300"/>
              <a:gd name="connsiteX3-221" fmla="*/ 2057400 w 2336800"/>
              <a:gd name="connsiteY3-222" fmla="*/ 1397000 h 2146300"/>
              <a:gd name="connsiteX4-223" fmla="*/ 1943100 w 2336800"/>
              <a:gd name="connsiteY4-224" fmla="*/ 958850 h 2146300"/>
              <a:gd name="connsiteX5-225" fmla="*/ 1835150 w 2336800"/>
              <a:gd name="connsiteY5-226" fmla="*/ 838200 h 2146300"/>
              <a:gd name="connsiteX6-227" fmla="*/ 1295400 w 2336800"/>
              <a:gd name="connsiteY6-228" fmla="*/ 787400 h 2146300"/>
              <a:gd name="connsiteX7-229" fmla="*/ 1206500 w 2336800"/>
              <a:gd name="connsiteY7-230" fmla="*/ 355600 h 2146300"/>
              <a:gd name="connsiteX8-231" fmla="*/ 660400 w 2336800"/>
              <a:gd name="connsiteY8-232" fmla="*/ 12700 h 2146300"/>
              <a:gd name="connsiteX9-233" fmla="*/ 0 w 2336800"/>
              <a:gd name="connsiteY9-234" fmla="*/ 0 h 2146300"/>
              <a:gd name="connsiteX0-235" fmla="*/ 0 w 2336800"/>
              <a:gd name="connsiteY0-236" fmla="*/ 10222 h 2156522"/>
              <a:gd name="connsiteX1-237" fmla="*/ 0 w 2336800"/>
              <a:gd name="connsiteY1-238" fmla="*/ 2156522 h 2156522"/>
              <a:gd name="connsiteX2-239" fmla="*/ 2336800 w 2336800"/>
              <a:gd name="connsiteY2-240" fmla="*/ 2156522 h 2156522"/>
              <a:gd name="connsiteX3-241" fmla="*/ 2057400 w 2336800"/>
              <a:gd name="connsiteY3-242" fmla="*/ 1407222 h 2156522"/>
              <a:gd name="connsiteX4-243" fmla="*/ 1943100 w 2336800"/>
              <a:gd name="connsiteY4-244" fmla="*/ 969072 h 2156522"/>
              <a:gd name="connsiteX5-245" fmla="*/ 1835150 w 2336800"/>
              <a:gd name="connsiteY5-246" fmla="*/ 848422 h 2156522"/>
              <a:gd name="connsiteX6-247" fmla="*/ 1295400 w 2336800"/>
              <a:gd name="connsiteY6-248" fmla="*/ 797622 h 2156522"/>
              <a:gd name="connsiteX7-249" fmla="*/ 1206500 w 2336800"/>
              <a:gd name="connsiteY7-250" fmla="*/ 365822 h 2156522"/>
              <a:gd name="connsiteX8-251" fmla="*/ 660400 w 2336800"/>
              <a:gd name="connsiteY8-252" fmla="*/ 22922 h 2156522"/>
              <a:gd name="connsiteX9-253" fmla="*/ 0 w 2336800"/>
              <a:gd name="connsiteY9-254" fmla="*/ 10222 h 215652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73" y="connsiteY9-74"/>
              </a:cxn>
            </a:cxnLst>
            <a:rect l="l" t="t" r="r" b="b"/>
            <a:pathLst>
              <a:path w="2336800" h="2156522">
                <a:moveTo>
                  <a:pt x="0" y="10222"/>
                </a:moveTo>
                <a:lnTo>
                  <a:pt x="0" y="2156522"/>
                </a:lnTo>
                <a:lnTo>
                  <a:pt x="2336800" y="2156522"/>
                </a:lnTo>
                <a:lnTo>
                  <a:pt x="2057400" y="1407222"/>
                </a:lnTo>
                <a:cubicBezTo>
                  <a:pt x="2006600" y="1272814"/>
                  <a:pt x="1993900" y="1103480"/>
                  <a:pt x="1943100" y="969072"/>
                </a:cubicBezTo>
                <a:cubicBezTo>
                  <a:pt x="1929342" y="903455"/>
                  <a:pt x="1883833" y="869589"/>
                  <a:pt x="1835150" y="848422"/>
                </a:cubicBezTo>
                <a:cubicBezTo>
                  <a:pt x="1674283" y="752114"/>
                  <a:pt x="1345142" y="900280"/>
                  <a:pt x="1295400" y="797622"/>
                </a:cubicBezTo>
                <a:cubicBezTo>
                  <a:pt x="1183217" y="660039"/>
                  <a:pt x="1302808" y="512930"/>
                  <a:pt x="1206500" y="365822"/>
                </a:cubicBezTo>
                <a:cubicBezTo>
                  <a:pt x="1126067" y="219772"/>
                  <a:pt x="877358" y="73722"/>
                  <a:pt x="660400" y="22922"/>
                </a:cubicBezTo>
                <a:cubicBezTo>
                  <a:pt x="459317" y="-22586"/>
                  <a:pt x="220133" y="14455"/>
                  <a:pt x="0" y="10222"/>
                </a:cubicBezTo>
                <a:close/>
              </a:path>
            </a:pathLst>
          </a:custGeom>
          <a:gradFill flip="none" rotWithShape="1">
            <a:gsLst>
              <a:gs pos="0">
                <a:srgbClr val="E0F9FC"/>
              </a:gs>
              <a:gs pos="100000">
                <a:srgbClr val="A2F3FC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任意多边形: 形状 8"/>
          <p:cNvSpPr/>
          <p:nvPr/>
        </p:nvSpPr>
        <p:spPr>
          <a:xfrm>
            <a:off x="10082976" y="4541171"/>
            <a:ext cx="2120134" cy="2321589"/>
          </a:xfrm>
          <a:custGeom>
            <a:avLst/>
            <a:gdLst>
              <a:gd name="connsiteX0" fmla="*/ 2082800 w 2082800"/>
              <a:gd name="connsiteY0" fmla="*/ 38100 h 2311400"/>
              <a:gd name="connsiteX1" fmla="*/ 2082800 w 2082800"/>
              <a:gd name="connsiteY1" fmla="*/ 2311400 h 2311400"/>
              <a:gd name="connsiteX2" fmla="*/ 0 w 2082800"/>
              <a:gd name="connsiteY2" fmla="*/ 2311400 h 2311400"/>
              <a:gd name="connsiteX3" fmla="*/ 76200 w 2082800"/>
              <a:gd name="connsiteY3" fmla="*/ 1511300 h 2311400"/>
              <a:gd name="connsiteX4" fmla="*/ 444500 w 2082800"/>
              <a:gd name="connsiteY4" fmla="*/ 1066800 h 2311400"/>
              <a:gd name="connsiteX5" fmla="*/ 901700 w 2082800"/>
              <a:gd name="connsiteY5" fmla="*/ 812800 h 2311400"/>
              <a:gd name="connsiteX6" fmla="*/ 1358900 w 2082800"/>
              <a:gd name="connsiteY6" fmla="*/ 749300 h 2311400"/>
              <a:gd name="connsiteX7" fmla="*/ 1600200 w 2082800"/>
              <a:gd name="connsiteY7" fmla="*/ 203200 h 2311400"/>
              <a:gd name="connsiteX8" fmla="*/ 1866900 w 2082800"/>
              <a:gd name="connsiteY8" fmla="*/ 0 h 2311400"/>
              <a:gd name="connsiteX9" fmla="*/ 2082800 w 2082800"/>
              <a:gd name="connsiteY9" fmla="*/ 38100 h 2311400"/>
              <a:gd name="connsiteX0-1" fmla="*/ 2087688 w 2087688"/>
              <a:gd name="connsiteY0-2" fmla="*/ 38100 h 2311400"/>
              <a:gd name="connsiteX1-3" fmla="*/ 2087688 w 2087688"/>
              <a:gd name="connsiteY1-4" fmla="*/ 2311400 h 2311400"/>
              <a:gd name="connsiteX2-5" fmla="*/ 4888 w 2087688"/>
              <a:gd name="connsiteY2-6" fmla="*/ 2311400 h 2311400"/>
              <a:gd name="connsiteX3-7" fmla="*/ 81088 w 2087688"/>
              <a:gd name="connsiteY3-8" fmla="*/ 1511300 h 2311400"/>
              <a:gd name="connsiteX4-9" fmla="*/ 449388 w 2087688"/>
              <a:gd name="connsiteY4-10" fmla="*/ 1066800 h 2311400"/>
              <a:gd name="connsiteX5-11" fmla="*/ 906588 w 2087688"/>
              <a:gd name="connsiteY5-12" fmla="*/ 812800 h 2311400"/>
              <a:gd name="connsiteX6-13" fmla="*/ 1363788 w 2087688"/>
              <a:gd name="connsiteY6-14" fmla="*/ 749300 h 2311400"/>
              <a:gd name="connsiteX7-15" fmla="*/ 1605088 w 2087688"/>
              <a:gd name="connsiteY7-16" fmla="*/ 203200 h 2311400"/>
              <a:gd name="connsiteX8-17" fmla="*/ 1871788 w 2087688"/>
              <a:gd name="connsiteY8-18" fmla="*/ 0 h 2311400"/>
              <a:gd name="connsiteX9-19" fmla="*/ 2087688 w 2087688"/>
              <a:gd name="connsiteY9-20" fmla="*/ 38100 h 2311400"/>
              <a:gd name="connsiteX0-21" fmla="*/ 2112797 w 2112797"/>
              <a:gd name="connsiteY0-22" fmla="*/ 38100 h 2311400"/>
              <a:gd name="connsiteX1-23" fmla="*/ 2112797 w 2112797"/>
              <a:gd name="connsiteY1-24" fmla="*/ 2311400 h 2311400"/>
              <a:gd name="connsiteX2-25" fmla="*/ 29997 w 2112797"/>
              <a:gd name="connsiteY2-26" fmla="*/ 2311400 h 2311400"/>
              <a:gd name="connsiteX3-27" fmla="*/ 106197 w 2112797"/>
              <a:gd name="connsiteY3-28" fmla="*/ 1511300 h 2311400"/>
              <a:gd name="connsiteX4-29" fmla="*/ 474497 w 2112797"/>
              <a:gd name="connsiteY4-30" fmla="*/ 1066800 h 2311400"/>
              <a:gd name="connsiteX5-31" fmla="*/ 931697 w 2112797"/>
              <a:gd name="connsiteY5-32" fmla="*/ 812800 h 2311400"/>
              <a:gd name="connsiteX6-33" fmla="*/ 1388897 w 2112797"/>
              <a:gd name="connsiteY6-34" fmla="*/ 749300 h 2311400"/>
              <a:gd name="connsiteX7-35" fmla="*/ 1630197 w 2112797"/>
              <a:gd name="connsiteY7-36" fmla="*/ 203200 h 2311400"/>
              <a:gd name="connsiteX8-37" fmla="*/ 1896897 w 2112797"/>
              <a:gd name="connsiteY8-38" fmla="*/ 0 h 2311400"/>
              <a:gd name="connsiteX9-39" fmla="*/ 2112797 w 2112797"/>
              <a:gd name="connsiteY9-40" fmla="*/ 38100 h 2311400"/>
              <a:gd name="connsiteX0-41" fmla="*/ 2136972 w 2136972"/>
              <a:gd name="connsiteY0-42" fmla="*/ 38100 h 2314575"/>
              <a:gd name="connsiteX1-43" fmla="*/ 2136972 w 2136972"/>
              <a:gd name="connsiteY1-44" fmla="*/ 2311400 h 2314575"/>
              <a:gd name="connsiteX2-45" fmla="*/ 19247 w 2136972"/>
              <a:gd name="connsiteY2-46" fmla="*/ 2314575 h 2314575"/>
              <a:gd name="connsiteX3-47" fmla="*/ 130372 w 2136972"/>
              <a:gd name="connsiteY3-48" fmla="*/ 1511300 h 2314575"/>
              <a:gd name="connsiteX4-49" fmla="*/ 498672 w 2136972"/>
              <a:gd name="connsiteY4-50" fmla="*/ 1066800 h 2314575"/>
              <a:gd name="connsiteX5-51" fmla="*/ 955872 w 2136972"/>
              <a:gd name="connsiteY5-52" fmla="*/ 812800 h 2314575"/>
              <a:gd name="connsiteX6-53" fmla="*/ 1413072 w 2136972"/>
              <a:gd name="connsiteY6-54" fmla="*/ 749300 h 2314575"/>
              <a:gd name="connsiteX7-55" fmla="*/ 1654372 w 2136972"/>
              <a:gd name="connsiteY7-56" fmla="*/ 203200 h 2314575"/>
              <a:gd name="connsiteX8-57" fmla="*/ 1921072 w 2136972"/>
              <a:gd name="connsiteY8-58" fmla="*/ 0 h 2314575"/>
              <a:gd name="connsiteX9-59" fmla="*/ 2136972 w 2136972"/>
              <a:gd name="connsiteY9-60" fmla="*/ 38100 h 2314575"/>
              <a:gd name="connsiteX0-61" fmla="*/ 2120134 w 2120134"/>
              <a:gd name="connsiteY0-62" fmla="*/ 38100 h 2314575"/>
              <a:gd name="connsiteX1-63" fmla="*/ 2120134 w 2120134"/>
              <a:gd name="connsiteY1-64" fmla="*/ 2311400 h 2314575"/>
              <a:gd name="connsiteX2-65" fmla="*/ 2409 w 2120134"/>
              <a:gd name="connsiteY2-66" fmla="*/ 2314575 h 2314575"/>
              <a:gd name="connsiteX3-67" fmla="*/ 113534 w 2120134"/>
              <a:gd name="connsiteY3-68" fmla="*/ 1511300 h 2314575"/>
              <a:gd name="connsiteX4-69" fmla="*/ 481834 w 2120134"/>
              <a:gd name="connsiteY4-70" fmla="*/ 1066800 h 2314575"/>
              <a:gd name="connsiteX5-71" fmla="*/ 939034 w 2120134"/>
              <a:gd name="connsiteY5-72" fmla="*/ 812800 h 2314575"/>
              <a:gd name="connsiteX6-73" fmla="*/ 1396234 w 2120134"/>
              <a:gd name="connsiteY6-74" fmla="*/ 749300 h 2314575"/>
              <a:gd name="connsiteX7-75" fmla="*/ 1637534 w 2120134"/>
              <a:gd name="connsiteY7-76" fmla="*/ 203200 h 2314575"/>
              <a:gd name="connsiteX8-77" fmla="*/ 1904234 w 2120134"/>
              <a:gd name="connsiteY8-78" fmla="*/ 0 h 2314575"/>
              <a:gd name="connsiteX9-79" fmla="*/ 2120134 w 2120134"/>
              <a:gd name="connsiteY9-80" fmla="*/ 38100 h 2314575"/>
              <a:gd name="connsiteX0-81" fmla="*/ 2120134 w 2120134"/>
              <a:gd name="connsiteY0-82" fmla="*/ 38100 h 2314575"/>
              <a:gd name="connsiteX1-83" fmla="*/ 2120134 w 2120134"/>
              <a:gd name="connsiteY1-84" fmla="*/ 2311400 h 2314575"/>
              <a:gd name="connsiteX2-85" fmla="*/ 2409 w 2120134"/>
              <a:gd name="connsiteY2-86" fmla="*/ 2314575 h 2314575"/>
              <a:gd name="connsiteX3-87" fmla="*/ 113534 w 2120134"/>
              <a:gd name="connsiteY3-88" fmla="*/ 1511300 h 2314575"/>
              <a:gd name="connsiteX4-89" fmla="*/ 481834 w 2120134"/>
              <a:gd name="connsiteY4-90" fmla="*/ 1066800 h 2314575"/>
              <a:gd name="connsiteX5-91" fmla="*/ 939034 w 2120134"/>
              <a:gd name="connsiteY5-92" fmla="*/ 812800 h 2314575"/>
              <a:gd name="connsiteX6-93" fmla="*/ 1396234 w 2120134"/>
              <a:gd name="connsiteY6-94" fmla="*/ 749300 h 2314575"/>
              <a:gd name="connsiteX7-95" fmla="*/ 1637534 w 2120134"/>
              <a:gd name="connsiteY7-96" fmla="*/ 203200 h 2314575"/>
              <a:gd name="connsiteX8-97" fmla="*/ 1904234 w 2120134"/>
              <a:gd name="connsiteY8-98" fmla="*/ 0 h 2314575"/>
              <a:gd name="connsiteX9-99" fmla="*/ 2120134 w 2120134"/>
              <a:gd name="connsiteY9-100" fmla="*/ 38100 h 2314575"/>
              <a:gd name="connsiteX0-101" fmla="*/ 2120134 w 2120134"/>
              <a:gd name="connsiteY0-102" fmla="*/ 38100 h 2314575"/>
              <a:gd name="connsiteX1-103" fmla="*/ 2120134 w 2120134"/>
              <a:gd name="connsiteY1-104" fmla="*/ 2311400 h 2314575"/>
              <a:gd name="connsiteX2-105" fmla="*/ 2409 w 2120134"/>
              <a:gd name="connsiteY2-106" fmla="*/ 2314575 h 2314575"/>
              <a:gd name="connsiteX3-107" fmla="*/ 113534 w 2120134"/>
              <a:gd name="connsiteY3-108" fmla="*/ 1511300 h 2314575"/>
              <a:gd name="connsiteX4-109" fmla="*/ 481834 w 2120134"/>
              <a:gd name="connsiteY4-110" fmla="*/ 1066800 h 2314575"/>
              <a:gd name="connsiteX5-111" fmla="*/ 939034 w 2120134"/>
              <a:gd name="connsiteY5-112" fmla="*/ 812800 h 2314575"/>
              <a:gd name="connsiteX6-113" fmla="*/ 1396234 w 2120134"/>
              <a:gd name="connsiteY6-114" fmla="*/ 749300 h 2314575"/>
              <a:gd name="connsiteX7-115" fmla="*/ 1637534 w 2120134"/>
              <a:gd name="connsiteY7-116" fmla="*/ 203200 h 2314575"/>
              <a:gd name="connsiteX8-117" fmla="*/ 1904234 w 2120134"/>
              <a:gd name="connsiteY8-118" fmla="*/ 0 h 2314575"/>
              <a:gd name="connsiteX9-119" fmla="*/ 2120134 w 2120134"/>
              <a:gd name="connsiteY9-120" fmla="*/ 38100 h 2314575"/>
              <a:gd name="connsiteX0-121" fmla="*/ 2120134 w 2120134"/>
              <a:gd name="connsiteY0-122" fmla="*/ 38100 h 2314575"/>
              <a:gd name="connsiteX1-123" fmla="*/ 2120134 w 2120134"/>
              <a:gd name="connsiteY1-124" fmla="*/ 2311400 h 2314575"/>
              <a:gd name="connsiteX2-125" fmla="*/ 2409 w 2120134"/>
              <a:gd name="connsiteY2-126" fmla="*/ 2314575 h 2314575"/>
              <a:gd name="connsiteX3-127" fmla="*/ 113534 w 2120134"/>
              <a:gd name="connsiteY3-128" fmla="*/ 1511300 h 2314575"/>
              <a:gd name="connsiteX4-129" fmla="*/ 481834 w 2120134"/>
              <a:gd name="connsiteY4-130" fmla="*/ 1066800 h 2314575"/>
              <a:gd name="connsiteX5-131" fmla="*/ 939034 w 2120134"/>
              <a:gd name="connsiteY5-132" fmla="*/ 812800 h 2314575"/>
              <a:gd name="connsiteX6-133" fmla="*/ 1396234 w 2120134"/>
              <a:gd name="connsiteY6-134" fmla="*/ 749300 h 2314575"/>
              <a:gd name="connsiteX7-135" fmla="*/ 1637534 w 2120134"/>
              <a:gd name="connsiteY7-136" fmla="*/ 203200 h 2314575"/>
              <a:gd name="connsiteX8-137" fmla="*/ 1904234 w 2120134"/>
              <a:gd name="connsiteY8-138" fmla="*/ 0 h 2314575"/>
              <a:gd name="connsiteX9-139" fmla="*/ 2120134 w 2120134"/>
              <a:gd name="connsiteY9-140" fmla="*/ 38100 h 2314575"/>
              <a:gd name="connsiteX0-141" fmla="*/ 2120134 w 2120134"/>
              <a:gd name="connsiteY0-142" fmla="*/ 38100 h 2314575"/>
              <a:gd name="connsiteX1-143" fmla="*/ 2120134 w 2120134"/>
              <a:gd name="connsiteY1-144" fmla="*/ 2311400 h 2314575"/>
              <a:gd name="connsiteX2-145" fmla="*/ 2409 w 2120134"/>
              <a:gd name="connsiteY2-146" fmla="*/ 2314575 h 2314575"/>
              <a:gd name="connsiteX3-147" fmla="*/ 113534 w 2120134"/>
              <a:gd name="connsiteY3-148" fmla="*/ 1511300 h 2314575"/>
              <a:gd name="connsiteX4-149" fmla="*/ 481834 w 2120134"/>
              <a:gd name="connsiteY4-150" fmla="*/ 1066800 h 2314575"/>
              <a:gd name="connsiteX5-151" fmla="*/ 939034 w 2120134"/>
              <a:gd name="connsiteY5-152" fmla="*/ 812800 h 2314575"/>
              <a:gd name="connsiteX6-153" fmla="*/ 1396234 w 2120134"/>
              <a:gd name="connsiteY6-154" fmla="*/ 749300 h 2314575"/>
              <a:gd name="connsiteX7-155" fmla="*/ 1637534 w 2120134"/>
              <a:gd name="connsiteY7-156" fmla="*/ 203200 h 2314575"/>
              <a:gd name="connsiteX8-157" fmla="*/ 1904234 w 2120134"/>
              <a:gd name="connsiteY8-158" fmla="*/ 0 h 2314575"/>
              <a:gd name="connsiteX9-159" fmla="*/ 2120134 w 2120134"/>
              <a:gd name="connsiteY9-160" fmla="*/ 38100 h 2314575"/>
              <a:gd name="connsiteX0-161" fmla="*/ 2120134 w 2120134"/>
              <a:gd name="connsiteY0-162" fmla="*/ 38100 h 2314575"/>
              <a:gd name="connsiteX1-163" fmla="*/ 2120134 w 2120134"/>
              <a:gd name="connsiteY1-164" fmla="*/ 2311400 h 2314575"/>
              <a:gd name="connsiteX2-165" fmla="*/ 2409 w 2120134"/>
              <a:gd name="connsiteY2-166" fmla="*/ 2314575 h 2314575"/>
              <a:gd name="connsiteX3-167" fmla="*/ 113534 w 2120134"/>
              <a:gd name="connsiteY3-168" fmla="*/ 1511300 h 2314575"/>
              <a:gd name="connsiteX4-169" fmla="*/ 481834 w 2120134"/>
              <a:gd name="connsiteY4-170" fmla="*/ 1066800 h 2314575"/>
              <a:gd name="connsiteX5-171" fmla="*/ 939034 w 2120134"/>
              <a:gd name="connsiteY5-172" fmla="*/ 812800 h 2314575"/>
              <a:gd name="connsiteX6-173" fmla="*/ 1396234 w 2120134"/>
              <a:gd name="connsiteY6-174" fmla="*/ 749300 h 2314575"/>
              <a:gd name="connsiteX7-175" fmla="*/ 1637534 w 2120134"/>
              <a:gd name="connsiteY7-176" fmla="*/ 203200 h 2314575"/>
              <a:gd name="connsiteX8-177" fmla="*/ 1904234 w 2120134"/>
              <a:gd name="connsiteY8-178" fmla="*/ 0 h 2314575"/>
              <a:gd name="connsiteX9-179" fmla="*/ 2120134 w 2120134"/>
              <a:gd name="connsiteY9-180" fmla="*/ 38100 h 2314575"/>
              <a:gd name="connsiteX0-181" fmla="*/ 2120134 w 2120134"/>
              <a:gd name="connsiteY0-182" fmla="*/ 38100 h 2314575"/>
              <a:gd name="connsiteX1-183" fmla="*/ 2120134 w 2120134"/>
              <a:gd name="connsiteY1-184" fmla="*/ 2311400 h 2314575"/>
              <a:gd name="connsiteX2-185" fmla="*/ 2409 w 2120134"/>
              <a:gd name="connsiteY2-186" fmla="*/ 2314575 h 2314575"/>
              <a:gd name="connsiteX3-187" fmla="*/ 113534 w 2120134"/>
              <a:gd name="connsiteY3-188" fmla="*/ 1511300 h 2314575"/>
              <a:gd name="connsiteX4-189" fmla="*/ 481834 w 2120134"/>
              <a:gd name="connsiteY4-190" fmla="*/ 1066800 h 2314575"/>
              <a:gd name="connsiteX5-191" fmla="*/ 939034 w 2120134"/>
              <a:gd name="connsiteY5-192" fmla="*/ 812800 h 2314575"/>
              <a:gd name="connsiteX6-193" fmla="*/ 1396234 w 2120134"/>
              <a:gd name="connsiteY6-194" fmla="*/ 749300 h 2314575"/>
              <a:gd name="connsiteX7-195" fmla="*/ 1637534 w 2120134"/>
              <a:gd name="connsiteY7-196" fmla="*/ 203200 h 2314575"/>
              <a:gd name="connsiteX8-197" fmla="*/ 1904234 w 2120134"/>
              <a:gd name="connsiteY8-198" fmla="*/ 0 h 2314575"/>
              <a:gd name="connsiteX9-199" fmla="*/ 2120134 w 2120134"/>
              <a:gd name="connsiteY9-200" fmla="*/ 38100 h 2314575"/>
              <a:gd name="connsiteX0-201" fmla="*/ 2120134 w 2120134"/>
              <a:gd name="connsiteY0-202" fmla="*/ 38100 h 2314575"/>
              <a:gd name="connsiteX1-203" fmla="*/ 2120134 w 2120134"/>
              <a:gd name="connsiteY1-204" fmla="*/ 2311400 h 2314575"/>
              <a:gd name="connsiteX2-205" fmla="*/ 2409 w 2120134"/>
              <a:gd name="connsiteY2-206" fmla="*/ 2314575 h 2314575"/>
              <a:gd name="connsiteX3-207" fmla="*/ 113534 w 2120134"/>
              <a:gd name="connsiteY3-208" fmla="*/ 1511300 h 2314575"/>
              <a:gd name="connsiteX4-209" fmla="*/ 481834 w 2120134"/>
              <a:gd name="connsiteY4-210" fmla="*/ 1066800 h 2314575"/>
              <a:gd name="connsiteX5-211" fmla="*/ 939034 w 2120134"/>
              <a:gd name="connsiteY5-212" fmla="*/ 812800 h 2314575"/>
              <a:gd name="connsiteX6-213" fmla="*/ 1396234 w 2120134"/>
              <a:gd name="connsiteY6-214" fmla="*/ 749300 h 2314575"/>
              <a:gd name="connsiteX7-215" fmla="*/ 1637534 w 2120134"/>
              <a:gd name="connsiteY7-216" fmla="*/ 203200 h 2314575"/>
              <a:gd name="connsiteX8-217" fmla="*/ 1904234 w 2120134"/>
              <a:gd name="connsiteY8-218" fmla="*/ 0 h 2314575"/>
              <a:gd name="connsiteX9-219" fmla="*/ 2120134 w 2120134"/>
              <a:gd name="connsiteY9-220" fmla="*/ 38100 h 2314575"/>
              <a:gd name="connsiteX0-221" fmla="*/ 2120134 w 2120134"/>
              <a:gd name="connsiteY0-222" fmla="*/ 38100 h 2314575"/>
              <a:gd name="connsiteX1-223" fmla="*/ 2120134 w 2120134"/>
              <a:gd name="connsiteY1-224" fmla="*/ 2311400 h 2314575"/>
              <a:gd name="connsiteX2-225" fmla="*/ 2409 w 2120134"/>
              <a:gd name="connsiteY2-226" fmla="*/ 2314575 h 2314575"/>
              <a:gd name="connsiteX3-227" fmla="*/ 113534 w 2120134"/>
              <a:gd name="connsiteY3-228" fmla="*/ 1511300 h 2314575"/>
              <a:gd name="connsiteX4-229" fmla="*/ 481834 w 2120134"/>
              <a:gd name="connsiteY4-230" fmla="*/ 1066800 h 2314575"/>
              <a:gd name="connsiteX5-231" fmla="*/ 939034 w 2120134"/>
              <a:gd name="connsiteY5-232" fmla="*/ 812800 h 2314575"/>
              <a:gd name="connsiteX6-233" fmla="*/ 1396234 w 2120134"/>
              <a:gd name="connsiteY6-234" fmla="*/ 749300 h 2314575"/>
              <a:gd name="connsiteX7-235" fmla="*/ 1637534 w 2120134"/>
              <a:gd name="connsiteY7-236" fmla="*/ 203200 h 2314575"/>
              <a:gd name="connsiteX8-237" fmla="*/ 1904234 w 2120134"/>
              <a:gd name="connsiteY8-238" fmla="*/ 0 h 2314575"/>
              <a:gd name="connsiteX9-239" fmla="*/ 2120134 w 2120134"/>
              <a:gd name="connsiteY9-240" fmla="*/ 38100 h 2314575"/>
              <a:gd name="connsiteX0-241" fmla="*/ 2120134 w 2120134"/>
              <a:gd name="connsiteY0-242" fmla="*/ 38100 h 2314575"/>
              <a:gd name="connsiteX1-243" fmla="*/ 2120134 w 2120134"/>
              <a:gd name="connsiteY1-244" fmla="*/ 2311400 h 2314575"/>
              <a:gd name="connsiteX2-245" fmla="*/ 2409 w 2120134"/>
              <a:gd name="connsiteY2-246" fmla="*/ 2314575 h 2314575"/>
              <a:gd name="connsiteX3-247" fmla="*/ 113534 w 2120134"/>
              <a:gd name="connsiteY3-248" fmla="*/ 1511300 h 2314575"/>
              <a:gd name="connsiteX4-249" fmla="*/ 481834 w 2120134"/>
              <a:gd name="connsiteY4-250" fmla="*/ 1066800 h 2314575"/>
              <a:gd name="connsiteX5-251" fmla="*/ 939034 w 2120134"/>
              <a:gd name="connsiteY5-252" fmla="*/ 812800 h 2314575"/>
              <a:gd name="connsiteX6-253" fmla="*/ 1396234 w 2120134"/>
              <a:gd name="connsiteY6-254" fmla="*/ 749300 h 2314575"/>
              <a:gd name="connsiteX7-255" fmla="*/ 1637534 w 2120134"/>
              <a:gd name="connsiteY7-256" fmla="*/ 203200 h 2314575"/>
              <a:gd name="connsiteX8-257" fmla="*/ 1904234 w 2120134"/>
              <a:gd name="connsiteY8-258" fmla="*/ 0 h 2314575"/>
              <a:gd name="connsiteX9-259" fmla="*/ 2120134 w 2120134"/>
              <a:gd name="connsiteY9-260" fmla="*/ 38100 h 2314575"/>
              <a:gd name="connsiteX0-261" fmla="*/ 2120134 w 2120134"/>
              <a:gd name="connsiteY0-262" fmla="*/ 38100 h 2314575"/>
              <a:gd name="connsiteX1-263" fmla="*/ 2120134 w 2120134"/>
              <a:gd name="connsiteY1-264" fmla="*/ 2311400 h 2314575"/>
              <a:gd name="connsiteX2-265" fmla="*/ 2409 w 2120134"/>
              <a:gd name="connsiteY2-266" fmla="*/ 2314575 h 2314575"/>
              <a:gd name="connsiteX3-267" fmla="*/ 113534 w 2120134"/>
              <a:gd name="connsiteY3-268" fmla="*/ 1511300 h 2314575"/>
              <a:gd name="connsiteX4-269" fmla="*/ 481834 w 2120134"/>
              <a:gd name="connsiteY4-270" fmla="*/ 1066800 h 2314575"/>
              <a:gd name="connsiteX5-271" fmla="*/ 939034 w 2120134"/>
              <a:gd name="connsiteY5-272" fmla="*/ 812800 h 2314575"/>
              <a:gd name="connsiteX6-273" fmla="*/ 1396234 w 2120134"/>
              <a:gd name="connsiteY6-274" fmla="*/ 749300 h 2314575"/>
              <a:gd name="connsiteX7-275" fmla="*/ 1637534 w 2120134"/>
              <a:gd name="connsiteY7-276" fmla="*/ 203200 h 2314575"/>
              <a:gd name="connsiteX8-277" fmla="*/ 1904234 w 2120134"/>
              <a:gd name="connsiteY8-278" fmla="*/ 0 h 2314575"/>
              <a:gd name="connsiteX9-279" fmla="*/ 2120134 w 2120134"/>
              <a:gd name="connsiteY9-280" fmla="*/ 38100 h 2314575"/>
              <a:gd name="connsiteX0-281" fmla="*/ 2120134 w 2120134"/>
              <a:gd name="connsiteY0-282" fmla="*/ 45114 h 2321589"/>
              <a:gd name="connsiteX1-283" fmla="*/ 2120134 w 2120134"/>
              <a:gd name="connsiteY1-284" fmla="*/ 2318414 h 2321589"/>
              <a:gd name="connsiteX2-285" fmla="*/ 2409 w 2120134"/>
              <a:gd name="connsiteY2-286" fmla="*/ 2321589 h 2321589"/>
              <a:gd name="connsiteX3-287" fmla="*/ 113534 w 2120134"/>
              <a:gd name="connsiteY3-288" fmla="*/ 1518314 h 2321589"/>
              <a:gd name="connsiteX4-289" fmla="*/ 481834 w 2120134"/>
              <a:gd name="connsiteY4-290" fmla="*/ 1073814 h 2321589"/>
              <a:gd name="connsiteX5-291" fmla="*/ 939034 w 2120134"/>
              <a:gd name="connsiteY5-292" fmla="*/ 819814 h 2321589"/>
              <a:gd name="connsiteX6-293" fmla="*/ 1396234 w 2120134"/>
              <a:gd name="connsiteY6-294" fmla="*/ 756314 h 2321589"/>
              <a:gd name="connsiteX7-295" fmla="*/ 1637534 w 2120134"/>
              <a:gd name="connsiteY7-296" fmla="*/ 210214 h 2321589"/>
              <a:gd name="connsiteX8-297" fmla="*/ 1904234 w 2120134"/>
              <a:gd name="connsiteY8-298" fmla="*/ 7014 h 2321589"/>
              <a:gd name="connsiteX9-299" fmla="*/ 2120134 w 2120134"/>
              <a:gd name="connsiteY9-300" fmla="*/ 45114 h 232158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</a:cxnLst>
            <a:rect l="l" t="t" r="r" b="b"/>
            <a:pathLst>
              <a:path w="2120134" h="2321589">
                <a:moveTo>
                  <a:pt x="2120134" y="45114"/>
                </a:moveTo>
                <a:lnTo>
                  <a:pt x="2120134" y="2318414"/>
                </a:lnTo>
                <a:lnTo>
                  <a:pt x="2409" y="2321589"/>
                </a:lnTo>
                <a:cubicBezTo>
                  <a:pt x="2409" y="2032664"/>
                  <a:pt x="-26166" y="1718339"/>
                  <a:pt x="113534" y="1518314"/>
                </a:cubicBezTo>
                <a:cubicBezTo>
                  <a:pt x="223601" y="1319347"/>
                  <a:pt x="374942" y="1117206"/>
                  <a:pt x="481834" y="1073814"/>
                </a:cubicBezTo>
                <a:cubicBezTo>
                  <a:pt x="637409" y="957397"/>
                  <a:pt x="792984" y="856856"/>
                  <a:pt x="939034" y="819814"/>
                </a:cubicBezTo>
                <a:cubicBezTo>
                  <a:pt x="1100959" y="776422"/>
                  <a:pt x="1231134" y="850506"/>
                  <a:pt x="1396234" y="756314"/>
                </a:cubicBezTo>
                <a:cubicBezTo>
                  <a:pt x="1524292" y="602856"/>
                  <a:pt x="1528526" y="357322"/>
                  <a:pt x="1637534" y="210214"/>
                </a:cubicBezTo>
                <a:cubicBezTo>
                  <a:pt x="1745484" y="56756"/>
                  <a:pt x="1815334" y="27122"/>
                  <a:pt x="1904234" y="7014"/>
                </a:cubicBezTo>
                <a:cubicBezTo>
                  <a:pt x="2001601" y="-18386"/>
                  <a:pt x="2048167" y="32414"/>
                  <a:pt x="2120134" y="45114"/>
                </a:cubicBezTo>
                <a:close/>
              </a:path>
            </a:pathLst>
          </a:custGeom>
          <a:gradFill flip="none" rotWithShape="1">
            <a:gsLst>
              <a:gs pos="0">
                <a:srgbClr val="E0F9FC"/>
              </a:gs>
              <a:gs pos="100000">
                <a:srgbClr val="A2F3FC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任意多边形: 形状 10"/>
          <p:cNvSpPr/>
          <p:nvPr/>
        </p:nvSpPr>
        <p:spPr>
          <a:xfrm>
            <a:off x="-1585" y="5233274"/>
            <a:ext cx="1778000" cy="1635837"/>
          </a:xfrm>
          <a:custGeom>
            <a:avLst/>
            <a:gdLst>
              <a:gd name="connsiteX0" fmla="*/ 0 w 1778000"/>
              <a:gd name="connsiteY0" fmla="*/ 431800 h 1600200"/>
              <a:gd name="connsiteX1" fmla="*/ 0 w 1778000"/>
              <a:gd name="connsiteY1" fmla="*/ 1600200 h 1600200"/>
              <a:gd name="connsiteX2" fmla="*/ 1778000 w 1778000"/>
              <a:gd name="connsiteY2" fmla="*/ 1600200 h 1600200"/>
              <a:gd name="connsiteX3" fmla="*/ 1460500 w 1778000"/>
              <a:gd name="connsiteY3" fmla="*/ 1016000 h 1600200"/>
              <a:gd name="connsiteX4" fmla="*/ 1028700 w 1778000"/>
              <a:gd name="connsiteY4" fmla="*/ 381000 h 1600200"/>
              <a:gd name="connsiteX5" fmla="*/ 749300 w 1778000"/>
              <a:gd name="connsiteY5" fmla="*/ 0 h 1600200"/>
              <a:gd name="connsiteX6" fmla="*/ 279400 w 1778000"/>
              <a:gd name="connsiteY6" fmla="*/ 88900 h 1600200"/>
              <a:gd name="connsiteX7" fmla="*/ 0 w 1778000"/>
              <a:gd name="connsiteY7" fmla="*/ 431800 h 1600200"/>
              <a:gd name="connsiteX0-1" fmla="*/ 0 w 1778000"/>
              <a:gd name="connsiteY0-2" fmla="*/ 431800 h 1600200"/>
              <a:gd name="connsiteX1-3" fmla="*/ 0 w 1778000"/>
              <a:gd name="connsiteY1-4" fmla="*/ 1600200 h 1600200"/>
              <a:gd name="connsiteX2-5" fmla="*/ 1778000 w 1778000"/>
              <a:gd name="connsiteY2-6" fmla="*/ 1600200 h 1600200"/>
              <a:gd name="connsiteX3-7" fmla="*/ 1460500 w 1778000"/>
              <a:gd name="connsiteY3-8" fmla="*/ 1016000 h 1600200"/>
              <a:gd name="connsiteX4-9" fmla="*/ 1028700 w 1778000"/>
              <a:gd name="connsiteY4-10" fmla="*/ 381000 h 1600200"/>
              <a:gd name="connsiteX5-11" fmla="*/ 749300 w 1778000"/>
              <a:gd name="connsiteY5-12" fmla="*/ 0 h 1600200"/>
              <a:gd name="connsiteX6-13" fmla="*/ 269875 w 1778000"/>
              <a:gd name="connsiteY6-14" fmla="*/ 88900 h 1600200"/>
              <a:gd name="connsiteX7-15" fmla="*/ 0 w 1778000"/>
              <a:gd name="connsiteY7-16" fmla="*/ 431800 h 1600200"/>
              <a:gd name="connsiteX0-17" fmla="*/ 0 w 1778000"/>
              <a:gd name="connsiteY0-18" fmla="*/ 431800 h 1600200"/>
              <a:gd name="connsiteX1-19" fmla="*/ 0 w 1778000"/>
              <a:gd name="connsiteY1-20" fmla="*/ 1600200 h 1600200"/>
              <a:gd name="connsiteX2-21" fmla="*/ 1778000 w 1778000"/>
              <a:gd name="connsiteY2-22" fmla="*/ 1600200 h 1600200"/>
              <a:gd name="connsiteX3-23" fmla="*/ 1460500 w 1778000"/>
              <a:gd name="connsiteY3-24" fmla="*/ 1016000 h 1600200"/>
              <a:gd name="connsiteX4-25" fmla="*/ 1028700 w 1778000"/>
              <a:gd name="connsiteY4-26" fmla="*/ 381000 h 1600200"/>
              <a:gd name="connsiteX5-27" fmla="*/ 749300 w 1778000"/>
              <a:gd name="connsiteY5-28" fmla="*/ 0 h 1600200"/>
              <a:gd name="connsiteX6-29" fmla="*/ 269875 w 1778000"/>
              <a:gd name="connsiteY6-30" fmla="*/ 88900 h 1600200"/>
              <a:gd name="connsiteX7-31" fmla="*/ 0 w 1778000"/>
              <a:gd name="connsiteY7-32" fmla="*/ 431800 h 1600200"/>
              <a:gd name="connsiteX0-33" fmla="*/ 0 w 1778000"/>
              <a:gd name="connsiteY0-34" fmla="*/ 431800 h 1600200"/>
              <a:gd name="connsiteX1-35" fmla="*/ 0 w 1778000"/>
              <a:gd name="connsiteY1-36" fmla="*/ 1600200 h 1600200"/>
              <a:gd name="connsiteX2-37" fmla="*/ 1778000 w 1778000"/>
              <a:gd name="connsiteY2-38" fmla="*/ 1600200 h 1600200"/>
              <a:gd name="connsiteX3-39" fmla="*/ 1460500 w 1778000"/>
              <a:gd name="connsiteY3-40" fmla="*/ 1016000 h 1600200"/>
              <a:gd name="connsiteX4-41" fmla="*/ 1028700 w 1778000"/>
              <a:gd name="connsiteY4-42" fmla="*/ 381000 h 1600200"/>
              <a:gd name="connsiteX5-43" fmla="*/ 749300 w 1778000"/>
              <a:gd name="connsiteY5-44" fmla="*/ 0 h 1600200"/>
              <a:gd name="connsiteX6-45" fmla="*/ 269875 w 1778000"/>
              <a:gd name="connsiteY6-46" fmla="*/ 88900 h 1600200"/>
              <a:gd name="connsiteX7-47" fmla="*/ 0 w 1778000"/>
              <a:gd name="connsiteY7-48" fmla="*/ 431800 h 1600200"/>
              <a:gd name="connsiteX0-49" fmla="*/ 0 w 1778000"/>
              <a:gd name="connsiteY0-50" fmla="*/ 437210 h 1605610"/>
              <a:gd name="connsiteX1-51" fmla="*/ 0 w 1778000"/>
              <a:gd name="connsiteY1-52" fmla="*/ 1605610 h 1605610"/>
              <a:gd name="connsiteX2-53" fmla="*/ 1778000 w 1778000"/>
              <a:gd name="connsiteY2-54" fmla="*/ 1605610 h 1605610"/>
              <a:gd name="connsiteX3-55" fmla="*/ 1460500 w 1778000"/>
              <a:gd name="connsiteY3-56" fmla="*/ 1021410 h 1605610"/>
              <a:gd name="connsiteX4-57" fmla="*/ 1028700 w 1778000"/>
              <a:gd name="connsiteY4-58" fmla="*/ 386410 h 1605610"/>
              <a:gd name="connsiteX5-59" fmla="*/ 749300 w 1778000"/>
              <a:gd name="connsiteY5-60" fmla="*/ 5410 h 1605610"/>
              <a:gd name="connsiteX6-61" fmla="*/ 288925 w 1778000"/>
              <a:gd name="connsiteY6-62" fmla="*/ 60973 h 1605610"/>
              <a:gd name="connsiteX7-63" fmla="*/ 0 w 1778000"/>
              <a:gd name="connsiteY7-64" fmla="*/ 437210 h 1605610"/>
              <a:gd name="connsiteX0-65" fmla="*/ 0 w 1778000"/>
              <a:gd name="connsiteY0-66" fmla="*/ 467804 h 1636204"/>
              <a:gd name="connsiteX1-67" fmla="*/ 0 w 1778000"/>
              <a:gd name="connsiteY1-68" fmla="*/ 1636204 h 1636204"/>
              <a:gd name="connsiteX2-69" fmla="*/ 1778000 w 1778000"/>
              <a:gd name="connsiteY2-70" fmla="*/ 1636204 h 1636204"/>
              <a:gd name="connsiteX3-71" fmla="*/ 1460500 w 1778000"/>
              <a:gd name="connsiteY3-72" fmla="*/ 1052004 h 1636204"/>
              <a:gd name="connsiteX4-73" fmla="*/ 1028700 w 1778000"/>
              <a:gd name="connsiteY4-74" fmla="*/ 417004 h 1636204"/>
              <a:gd name="connsiteX5-75" fmla="*/ 749300 w 1778000"/>
              <a:gd name="connsiteY5-76" fmla="*/ 36004 h 1636204"/>
              <a:gd name="connsiteX6-77" fmla="*/ 288925 w 1778000"/>
              <a:gd name="connsiteY6-78" fmla="*/ 91567 h 1636204"/>
              <a:gd name="connsiteX7-79" fmla="*/ 0 w 1778000"/>
              <a:gd name="connsiteY7-80" fmla="*/ 467804 h 1636204"/>
              <a:gd name="connsiteX0-81" fmla="*/ 0 w 1778000"/>
              <a:gd name="connsiteY0-82" fmla="*/ 467804 h 1636204"/>
              <a:gd name="connsiteX1-83" fmla="*/ 0 w 1778000"/>
              <a:gd name="connsiteY1-84" fmla="*/ 1636204 h 1636204"/>
              <a:gd name="connsiteX2-85" fmla="*/ 1778000 w 1778000"/>
              <a:gd name="connsiteY2-86" fmla="*/ 1636204 h 1636204"/>
              <a:gd name="connsiteX3-87" fmla="*/ 1460500 w 1778000"/>
              <a:gd name="connsiteY3-88" fmla="*/ 1052004 h 1636204"/>
              <a:gd name="connsiteX4-89" fmla="*/ 1028700 w 1778000"/>
              <a:gd name="connsiteY4-90" fmla="*/ 417004 h 1636204"/>
              <a:gd name="connsiteX5-91" fmla="*/ 749300 w 1778000"/>
              <a:gd name="connsiteY5-92" fmla="*/ 36004 h 1636204"/>
              <a:gd name="connsiteX6-93" fmla="*/ 288925 w 1778000"/>
              <a:gd name="connsiteY6-94" fmla="*/ 91567 h 1636204"/>
              <a:gd name="connsiteX7-95" fmla="*/ 0 w 1778000"/>
              <a:gd name="connsiteY7-96" fmla="*/ 467804 h 1636204"/>
              <a:gd name="connsiteX0-97" fmla="*/ 0 w 1778000"/>
              <a:gd name="connsiteY0-98" fmla="*/ 467804 h 1636204"/>
              <a:gd name="connsiteX1-99" fmla="*/ 0 w 1778000"/>
              <a:gd name="connsiteY1-100" fmla="*/ 1636204 h 1636204"/>
              <a:gd name="connsiteX2-101" fmla="*/ 1778000 w 1778000"/>
              <a:gd name="connsiteY2-102" fmla="*/ 1636204 h 1636204"/>
              <a:gd name="connsiteX3-103" fmla="*/ 1460500 w 1778000"/>
              <a:gd name="connsiteY3-104" fmla="*/ 1052004 h 1636204"/>
              <a:gd name="connsiteX4-105" fmla="*/ 1057275 w 1778000"/>
              <a:gd name="connsiteY4-106" fmla="*/ 402716 h 1636204"/>
              <a:gd name="connsiteX5-107" fmla="*/ 749300 w 1778000"/>
              <a:gd name="connsiteY5-108" fmla="*/ 36004 h 1636204"/>
              <a:gd name="connsiteX6-109" fmla="*/ 288925 w 1778000"/>
              <a:gd name="connsiteY6-110" fmla="*/ 91567 h 1636204"/>
              <a:gd name="connsiteX7-111" fmla="*/ 0 w 1778000"/>
              <a:gd name="connsiteY7-112" fmla="*/ 467804 h 1636204"/>
              <a:gd name="connsiteX0-113" fmla="*/ 0 w 1778000"/>
              <a:gd name="connsiteY0-114" fmla="*/ 486040 h 1654440"/>
              <a:gd name="connsiteX1-115" fmla="*/ 0 w 1778000"/>
              <a:gd name="connsiteY1-116" fmla="*/ 1654440 h 1654440"/>
              <a:gd name="connsiteX2-117" fmla="*/ 1778000 w 1778000"/>
              <a:gd name="connsiteY2-118" fmla="*/ 1654440 h 1654440"/>
              <a:gd name="connsiteX3-119" fmla="*/ 1460500 w 1778000"/>
              <a:gd name="connsiteY3-120" fmla="*/ 1070240 h 1654440"/>
              <a:gd name="connsiteX4-121" fmla="*/ 1057275 w 1778000"/>
              <a:gd name="connsiteY4-122" fmla="*/ 420952 h 1654440"/>
              <a:gd name="connsiteX5-123" fmla="*/ 749300 w 1778000"/>
              <a:gd name="connsiteY5-124" fmla="*/ 54240 h 1654440"/>
              <a:gd name="connsiteX6-125" fmla="*/ 274638 w 1778000"/>
              <a:gd name="connsiteY6-126" fmla="*/ 71703 h 1654440"/>
              <a:gd name="connsiteX7-127" fmla="*/ 0 w 1778000"/>
              <a:gd name="connsiteY7-128" fmla="*/ 486040 h 1654440"/>
              <a:gd name="connsiteX0-129" fmla="*/ 0 w 1778000"/>
              <a:gd name="connsiteY0-130" fmla="*/ 486040 h 1654440"/>
              <a:gd name="connsiteX1-131" fmla="*/ 0 w 1778000"/>
              <a:gd name="connsiteY1-132" fmla="*/ 1654440 h 1654440"/>
              <a:gd name="connsiteX2-133" fmla="*/ 1778000 w 1778000"/>
              <a:gd name="connsiteY2-134" fmla="*/ 1654440 h 1654440"/>
              <a:gd name="connsiteX3-135" fmla="*/ 1460500 w 1778000"/>
              <a:gd name="connsiteY3-136" fmla="*/ 1070240 h 1654440"/>
              <a:gd name="connsiteX4-137" fmla="*/ 1057275 w 1778000"/>
              <a:gd name="connsiteY4-138" fmla="*/ 420952 h 1654440"/>
              <a:gd name="connsiteX5-139" fmla="*/ 749300 w 1778000"/>
              <a:gd name="connsiteY5-140" fmla="*/ 54240 h 1654440"/>
              <a:gd name="connsiteX6-141" fmla="*/ 274638 w 1778000"/>
              <a:gd name="connsiteY6-142" fmla="*/ 71703 h 1654440"/>
              <a:gd name="connsiteX7-143" fmla="*/ 0 w 1778000"/>
              <a:gd name="connsiteY7-144" fmla="*/ 486040 h 1654440"/>
              <a:gd name="connsiteX0-145" fmla="*/ 0 w 1778000"/>
              <a:gd name="connsiteY0-146" fmla="*/ 478497 h 1646897"/>
              <a:gd name="connsiteX1-147" fmla="*/ 0 w 1778000"/>
              <a:gd name="connsiteY1-148" fmla="*/ 1646897 h 1646897"/>
              <a:gd name="connsiteX2-149" fmla="*/ 1778000 w 1778000"/>
              <a:gd name="connsiteY2-150" fmla="*/ 1646897 h 1646897"/>
              <a:gd name="connsiteX3-151" fmla="*/ 1460500 w 1778000"/>
              <a:gd name="connsiteY3-152" fmla="*/ 1062697 h 1646897"/>
              <a:gd name="connsiteX4-153" fmla="*/ 1057275 w 1778000"/>
              <a:gd name="connsiteY4-154" fmla="*/ 413409 h 1646897"/>
              <a:gd name="connsiteX5-155" fmla="*/ 749300 w 1778000"/>
              <a:gd name="connsiteY5-156" fmla="*/ 46697 h 1646897"/>
              <a:gd name="connsiteX6-157" fmla="*/ 274638 w 1778000"/>
              <a:gd name="connsiteY6-158" fmla="*/ 64160 h 1646897"/>
              <a:gd name="connsiteX7-159" fmla="*/ 0 w 1778000"/>
              <a:gd name="connsiteY7-160" fmla="*/ 478497 h 1646897"/>
              <a:gd name="connsiteX0-161" fmla="*/ 0 w 1778000"/>
              <a:gd name="connsiteY0-162" fmla="*/ 467437 h 1635837"/>
              <a:gd name="connsiteX1-163" fmla="*/ 0 w 1778000"/>
              <a:gd name="connsiteY1-164" fmla="*/ 1635837 h 1635837"/>
              <a:gd name="connsiteX2-165" fmla="*/ 1778000 w 1778000"/>
              <a:gd name="connsiteY2-166" fmla="*/ 1635837 h 1635837"/>
              <a:gd name="connsiteX3-167" fmla="*/ 1460500 w 1778000"/>
              <a:gd name="connsiteY3-168" fmla="*/ 1051637 h 1635837"/>
              <a:gd name="connsiteX4-169" fmla="*/ 1057275 w 1778000"/>
              <a:gd name="connsiteY4-170" fmla="*/ 402349 h 1635837"/>
              <a:gd name="connsiteX5-171" fmla="*/ 749300 w 1778000"/>
              <a:gd name="connsiteY5-172" fmla="*/ 35637 h 1635837"/>
              <a:gd name="connsiteX6-173" fmla="*/ 284163 w 1778000"/>
              <a:gd name="connsiteY6-174" fmla="*/ 76913 h 1635837"/>
              <a:gd name="connsiteX7-175" fmla="*/ 0 w 1778000"/>
              <a:gd name="connsiteY7-176" fmla="*/ 467437 h 1635837"/>
              <a:gd name="connsiteX0-177" fmla="*/ 0 w 1778000"/>
              <a:gd name="connsiteY0-178" fmla="*/ 467437 h 1635837"/>
              <a:gd name="connsiteX1-179" fmla="*/ 0 w 1778000"/>
              <a:gd name="connsiteY1-180" fmla="*/ 1635837 h 1635837"/>
              <a:gd name="connsiteX2-181" fmla="*/ 1778000 w 1778000"/>
              <a:gd name="connsiteY2-182" fmla="*/ 1635837 h 1635837"/>
              <a:gd name="connsiteX3-183" fmla="*/ 1460500 w 1778000"/>
              <a:gd name="connsiteY3-184" fmla="*/ 1051637 h 1635837"/>
              <a:gd name="connsiteX4-185" fmla="*/ 1057275 w 1778000"/>
              <a:gd name="connsiteY4-186" fmla="*/ 402349 h 1635837"/>
              <a:gd name="connsiteX5-187" fmla="*/ 749300 w 1778000"/>
              <a:gd name="connsiteY5-188" fmla="*/ 35637 h 1635837"/>
              <a:gd name="connsiteX6-189" fmla="*/ 284163 w 1778000"/>
              <a:gd name="connsiteY6-190" fmla="*/ 76913 h 1635837"/>
              <a:gd name="connsiteX7-191" fmla="*/ 0 w 1778000"/>
              <a:gd name="connsiteY7-192" fmla="*/ 467437 h 1635837"/>
              <a:gd name="connsiteX0-193" fmla="*/ 0 w 1778000"/>
              <a:gd name="connsiteY0-194" fmla="*/ 467437 h 1635837"/>
              <a:gd name="connsiteX1-195" fmla="*/ 0 w 1778000"/>
              <a:gd name="connsiteY1-196" fmla="*/ 1635837 h 1635837"/>
              <a:gd name="connsiteX2-197" fmla="*/ 1778000 w 1778000"/>
              <a:gd name="connsiteY2-198" fmla="*/ 1635837 h 1635837"/>
              <a:gd name="connsiteX3-199" fmla="*/ 1460500 w 1778000"/>
              <a:gd name="connsiteY3-200" fmla="*/ 1051637 h 1635837"/>
              <a:gd name="connsiteX4-201" fmla="*/ 1057275 w 1778000"/>
              <a:gd name="connsiteY4-202" fmla="*/ 402349 h 1635837"/>
              <a:gd name="connsiteX5-203" fmla="*/ 749300 w 1778000"/>
              <a:gd name="connsiteY5-204" fmla="*/ 35637 h 1635837"/>
              <a:gd name="connsiteX6-205" fmla="*/ 284163 w 1778000"/>
              <a:gd name="connsiteY6-206" fmla="*/ 76913 h 1635837"/>
              <a:gd name="connsiteX7-207" fmla="*/ 0 w 1778000"/>
              <a:gd name="connsiteY7-208" fmla="*/ 467437 h 1635837"/>
              <a:gd name="connsiteX0-209" fmla="*/ 0 w 1778000"/>
              <a:gd name="connsiteY0-210" fmla="*/ 467437 h 1635837"/>
              <a:gd name="connsiteX1-211" fmla="*/ 0 w 1778000"/>
              <a:gd name="connsiteY1-212" fmla="*/ 1635837 h 1635837"/>
              <a:gd name="connsiteX2-213" fmla="*/ 1778000 w 1778000"/>
              <a:gd name="connsiteY2-214" fmla="*/ 1635837 h 1635837"/>
              <a:gd name="connsiteX3-215" fmla="*/ 1460500 w 1778000"/>
              <a:gd name="connsiteY3-216" fmla="*/ 1051637 h 1635837"/>
              <a:gd name="connsiteX4-217" fmla="*/ 1057275 w 1778000"/>
              <a:gd name="connsiteY4-218" fmla="*/ 402349 h 1635837"/>
              <a:gd name="connsiteX5-219" fmla="*/ 749300 w 1778000"/>
              <a:gd name="connsiteY5-220" fmla="*/ 35637 h 1635837"/>
              <a:gd name="connsiteX6-221" fmla="*/ 284163 w 1778000"/>
              <a:gd name="connsiteY6-222" fmla="*/ 76913 h 1635837"/>
              <a:gd name="connsiteX7-223" fmla="*/ 0 w 1778000"/>
              <a:gd name="connsiteY7-224" fmla="*/ 467437 h 163583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</a:cxnLst>
            <a:rect l="l" t="t" r="r" b="b"/>
            <a:pathLst>
              <a:path w="1778000" h="1635837">
                <a:moveTo>
                  <a:pt x="0" y="467437"/>
                </a:moveTo>
                <a:lnTo>
                  <a:pt x="0" y="1635837"/>
                </a:lnTo>
                <a:lnTo>
                  <a:pt x="1778000" y="1635837"/>
                </a:lnTo>
                <a:lnTo>
                  <a:pt x="1460500" y="1051637"/>
                </a:lnTo>
                <a:lnTo>
                  <a:pt x="1057275" y="402349"/>
                </a:lnTo>
                <a:cubicBezTo>
                  <a:pt x="964142" y="275349"/>
                  <a:pt x="848783" y="72149"/>
                  <a:pt x="749300" y="35637"/>
                </a:cubicBezTo>
                <a:cubicBezTo>
                  <a:pt x="589492" y="-15693"/>
                  <a:pt x="439208" y="-19395"/>
                  <a:pt x="284163" y="76913"/>
                </a:cubicBezTo>
                <a:cubicBezTo>
                  <a:pt x="172166" y="149921"/>
                  <a:pt x="89958" y="353137"/>
                  <a:pt x="0" y="467437"/>
                </a:cubicBezTo>
                <a:close/>
              </a:path>
            </a:pathLst>
          </a:custGeom>
          <a:gradFill flip="none" rotWithShape="1">
            <a:gsLst>
              <a:gs pos="99000">
                <a:srgbClr val="5B87E9"/>
              </a:gs>
              <a:gs pos="0">
                <a:srgbClr val="5ED4F1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任意多边形: 形状 11"/>
          <p:cNvSpPr/>
          <p:nvPr/>
        </p:nvSpPr>
        <p:spPr>
          <a:xfrm>
            <a:off x="10683518" y="5068167"/>
            <a:ext cx="1518007" cy="1803400"/>
          </a:xfrm>
          <a:custGeom>
            <a:avLst/>
            <a:gdLst>
              <a:gd name="connsiteX0" fmla="*/ 495300 w 1536700"/>
              <a:gd name="connsiteY0" fmla="*/ 1803400 h 1803400"/>
              <a:gd name="connsiteX1" fmla="*/ 101600 w 1536700"/>
              <a:gd name="connsiteY1" fmla="*/ 1485900 h 1803400"/>
              <a:gd name="connsiteX2" fmla="*/ 0 w 1536700"/>
              <a:gd name="connsiteY2" fmla="*/ 1168400 h 1803400"/>
              <a:gd name="connsiteX3" fmla="*/ 165100 w 1536700"/>
              <a:gd name="connsiteY3" fmla="*/ 863600 h 1803400"/>
              <a:gd name="connsiteX4" fmla="*/ 1536700 w 1536700"/>
              <a:gd name="connsiteY4" fmla="*/ 0 h 1803400"/>
              <a:gd name="connsiteX5" fmla="*/ 1536700 w 1536700"/>
              <a:gd name="connsiteY5" fmla="*/ 1790700 h 1803400"/>
              <a:gd name="connsiteX6" fmla="*/ 495300 w 1536700"/>
              <a:gd name="connsiteY6" fmla="*/ 1803400 h 1803400"/>
              <a:gd name="connsiteX0-1" fmla="*/ 495300 w 1536700"/>
              <a:gd name="connsiteY0-2" fmla="*/ 1803400 h 1803400"/>
              <a:gd name="connsiteX1-3" fmla="*/ 101600 w 1536700"/>
              <a:gd name="connsiteY1-4" fmla="*/ 1485900 h 1803400"/>
              <a:gd name="connsiteX2-5" fmla="*/ 0 w 1536700"/>
              <a:gd name="connsiteY2-6" fmla="*/ 1168400 h 1803400"/>
              <a:gd name="connsiteX3-7" fmla="*/ 165100 w 1536700"/>
              <a:gd name="connsiteY3-8" fmla="*/ 863600 h 1803400"/>
              <a:gd name="connsiteX4-9" fmla="*/ 1536700 w 1536700"/>
              <a:gd name="connsiteY4-10" fmla="*/ 0 h 1803400"/>
              <a:gd name="connsiteX5-11" fmla="*/ 1536700 w 1536700"/>
              <a:gd name="connsiteY5-12" fmla="*/ 1790700 h 1803400"/>
              <a:gd name="connsiteX6-13" fmla="*/ 495300 w 1536700"/>
              <a:gd name="connsiteY6-14" fmla="*/ 1803400 h 1803400"/>
              <a:gd name="connsiteX0-15" fmla="*/ 495300 w 1536700"/>
              <a:gd name="connsiteY0-16" fmla="*/ 1803400 h 1803400"/>
              <a:gd name="connsiteX1-17" fmla="*/ 101600 w 1536700"/>
              <a:gd name="connsiteY1-18" fmla="*/ 1485900 h 1803400"/>
              <a:gd name="connsiteX2-19" fmla="*/ 0 w 1536700"/>
              <a:gd name="connsiteY2-20" fmla="*/ 1168400 h 1803400"/>
              <a:gd name="connsiteX3-21" fmla="*/ 165100 w 1536700"/>
              <a:gd name="connsiteY3-22" fmla="*/ 863600 h 1803400"/>
              <a:gd name="connsiteX4-23" fmla="*/ 1536700 w 1536700"/>
              <a:gd name="connsiteY4-24" fmla="*/ 0 h 1803400"/>
              <a:gd name="connsiteX5-25" fmla="*/ 1536700 w 1536700"/>
              <a:gd name="connsiteY5-26" fmla="*/ 1790700 h 1803400"/>
              <a:gd name="connsiteX6-27" fmla="*/ 495300 w 1536700"/>
              <a:gd name="connsiteY6-28" fmla="*/ 1803400 h 1803400"/>
              <a:gd name="connsiteX0-29" fmla="*/ 471487 w 1512887"/>
              <a:gd name="connsiteY0-30" fmla="*/ 1803400 h 1803400"/>
              <a:gd name="connsiteX1-31" fmla="*/ 77787 w 1512887"/>
              <a:gd name="connsiteY1-32" fmla="*/ 1485900 h 1803400"/>
              <a:gd name="connsiteX2-33" fmla="*/ 0 w 1512887"/>
              <a:gd name="connsiteY2-34" fmla="*/ 1163638 h 1803400"/>
              <a:gd name="connsiteX3-35" fmla="*/ 141287 w 1512887"/>
              <a:gd name="connsiteY3-36" fmla="*/ 863600 h 1803400"/>
              <a:gd name="connsiteX4-37" fmla="*/ 1512887 w 1512887"/>
              <a:gd name="connsiteY4-38" fmla="*/ 0 h 1803400"/>
              <a:gd name="connsiteX5-39" fmla="*/ 1512887 w 1512887"/>
              <a:gd name="connsiteY5-40" fmla="*/ 1790700 h 1803400"/>
              <a:gd name="connsiteX6-41" fmla="*/ 471487 w 1512887"/>
              <a:gd name="connsiteY6-42" fmla="*/ 1803400 h 1803400"/>
              <a:gd name="connsiteX0-43" fmla="*/ 474225 w 1515625"/>
              <a:gd name="connsiteY0-44" fmla="*/ 1803400 h 1803400"/>
              <a:gd name="connsiteX1-45" fmla="*/ 80525 w 1515625"/>
              <a:gd name="connsiteY1-46" fmla="*/ 1485900 h 1803400"/>
              <a:gd name="connsiteX2-47" fmla="*/ 2738 w 1515625"/>
              <a:gd name="connsiteY2-48" fmla="*/ 1163638 h 1803400"/>
              <a:gd name="connsiteX3-49" fmla="*/ 144025 w 1515625"/>
              <a:gd name="connsiteY3-50" fmla="*/ 863600 h 1803400"/>
              <a:gd name="connsiteX4-51" fmla="*/ 1515625 w 1515625"/>
              <a:gd name="connsiteY4-52" fmla="*/ 0 h 1803400"/>
              <a:gd name="connsiteX5-53" fmla="*/ 1515625 w 1515625"/>
              <a:gd name="connsiteY5-54" fmla="*/ 1790700 h 1803400"/>
              <a:gd name="connsiteX6-55" fmla="*/ 474225 w 1515625"/>
              <a:gd name="connsiteY6-56" fmla="*/ 1803400 h 1803400"/>
              <a:gd name="connsiteX0-57" fmla="*/ 474225 w 1515625"/>
              <a:gd name="connsiteY0-58" fmla="*/ 1803400 h 1803400"/>
              <a:gd name="connsiteX1-59" fmla="*/ 80525 w 1515625"/>
              <a:gd name="connsiteY1-60" fmla="*/ 1485900 h 1803400"/>
              <a:gd name="connsiteX2-61" fmla="*/ 2738 w 1515625"/>
              <a:gd name="connsiteY2-62" fmla="*/ 1163638 h 1803400"/>
              <a:gd name="connsiteX3-63" fmla="*/ 144025 w 1515625"/>
              <a:gd name="connsiteY3-64" fmla="*/ 863600 h 1803400"/>
              <a:gd name="connsiteX4-65" fmla="*/ 1515625 w 1515625"/>
              <a:gd name="connsiteY4-66" fmla="*/ 0 h 1803400"/>
              <a:gd name="connsiteX5-67" fmla="*/ 1515625 w 1515625"/>
              <a:gd name="connsiteY5-68" fmla="*/ 1790700 h 1803400"/>
              <a:gd name="connsiteX6-69" fmla="*/ 474225 w 1515625"/>
              <a:gd name="connsiteY6-70" fmla="*/ 1803400 h 1803400"/>
              <a:gd name="connsiteX0-71" fmla="*/ 474225 w 1515625"/>
              <a:gd name="connsiteY0-72" fmla="*/ 1803400 h 1803400"/>
              <a:gd name="connsiteX1-73" fmla="*/ 80525 w 1515625"/>
              <a:gd name="connsiteY1-74" fmla="*/ 1485900 h 1803400"/>
              <a:gd name="connsiteX2-75" fmla="*/ 2738 w 1515625"/>
              <a:gd name="connsiteY2-76" fmla="*/ 1163638 h 1803400"/>
              <a:gd name="connsiteX3-77" fmla="*/ 144025 w 1515625"/>
              <a:gd name="connsiteY3-78" fmla="*/ 863600 h 1803400"/>
              <a:gd name="connsiteX4-79" fmla="*/ 1515625 w 1515625"/>
              <a:gd name="connsiteY4-80" fmla="*/ 0 h 1803400"/>
              <a:gd name="connsiteX5-81" fmla="*/ 1515625 w 1515625"/>
              <a:gd name="connsiteY5-82" fmla="*/ 1790700 h 1803400"/>
              <a:gd name="connsiteX6-83" fmla="*/ 474225 w 1515625"/>
              <a:gd name="connsiteY6-84" fmla="*/ 1803400 h 1803400"/>
              <a:gd name="connsiteX0-85" fmla="*/ 474225 w 1515625"/>
              <a:gd name="connsiteY0-86" fmla="*/ 1803400 h 1803400"/>
              <a:gd name="connsiteX1-87" fmla="*/ 80525 w 1515625"/>
              <a:gd name="connsiteY1-88" fmla="*/ 1485900 h 1803400"/>
              <a:gd name="connsiteX2-89" fmla="*/ 2738 w 1515625"/>
              <a:gd name="connsiteY2-90" fmla="*/ 1163638 h 1803400"/>
              <a:gd name="connsiteX3-91" fmla="*/ 144025 w 1515625"/>
              <a:gd name="connsiteY3-92" fmla="*/ 863600 h 1803400"/>
              <a:gd name="connsiteX4-93" fmla="*/ 1515625 w 1515625"/>
              <a:gd name="connsiteY4-94" fmla="*/ 0 h 1803400"/>
              <a:gd name="connsiteX5-95" fmla="*/ 1515625 w 1515625"/>
              <a:gd name="connsiteY5-96" fmla="*/ 1790700 h 1803400"/>
              <a:gd name="connsiteX6-97" fmla="*/ 474225 w 1515625"/>
              <a:gd name="connsiteY6-98" fmla="*/ 1803400 h 1803400"/>
              <a:gd name="connsiteX0-99" fmla="*/ 474225 w 1515625"/>
              <a:gd name="connsiteY0-100" fmla="*/ 1803400 h 1803400"/>
              <a:gd name="connsiteX1-101" fmla="*/ 80525 w 1515625"/>
              <a:gd name="connsiteY1-102" fmla="*/ 1485900 h 1803400"/>
              <a:gd name="connsiteX2-103" fmla="*/ 2738 w 1515625"/>
              <a:gd name="connsiteY2-104" fmla="*/ 1163638 h 1803400"/>
              <a:gd name="connsiteX3-105" fmla="*/ 144025 w 1515625"/>
              <a:gd name="connsiteY3-106" fmla="*/ 863600 h 1803400"/>
              <a:gd name="connsiteX4-107" fmla="*/ 1515625 w 1515625"/>
              <a:gd name="connsiteY4-108" fmla="*/ 0 h 1803400"/>
              <a:gd name="connsiteX5-109" fmla="*/ 1515625 w 1515625"/>
              <a:gd name="connsiteY5-110" fmla="*/ 1790700 h 1803400"/>
              <a:gd name="connsiteX6-111" fmla="*/ 474225 w 1515625"/>
              <a:gd name="connsiteY6-112" fmla="*/ 1803400 h 1803400"/>
              <a:gd name="connsiteX0-113" fmla="*/ 474225 w 1518007"/>
              <a:gd name="connsiteY0-114" fmla="*/ 1803400 h 1803400"/>
              <a:gd name="connsiteX1-115" fmla="*/ 80525 w 1518007"/>
              <a:gd name="connsiteY1-116" fmla="*/ 1485900 h 1803400"/>
              <a:gd name="connsiteX2-117" fmla="*/ 2738 w 1518007"/>
              <a:gd name="connsiteY2-118" fmla="*/ 1163638 h 1803400"/>
              <a:gd name="connsiteX3-119" fmla="*/ 144025 w 1518007"/>
              <a:gd name="connsiteY3-120" fmla="*/ 863600 h 1803400"/>
              <a:gd name="connsiteX4-121" fmla="*/ 1515625 w 1518007"/>
              <a:gd name="connsiteY4-122" fmla="*/ 0 h 1803400"/>
              <a:gd name="connsiteX5-123" fmla="*/ 1518007 w 1518007"/>
              <a:gd name="connsiteY5-124" fmla="*/ 1802606 h 1803400"/>
              <a:gd name="connsiteX6-125" fmla="*/ 474225 w 1518007"/>
              <a:gd name="connsiteY6-126" fmla="*/ 1803400 h 18034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</a:cxnLst>
            <a:rect l="l" t="t" r="r" b="b"/>
            <a:pathLst>
              <a:path w="1518007" h="1803400">
                <a:moveTo>
                  <a:pt x="474225" y="1803400"/>
                </a:moveTo>
                <a:cubicBezTo>
                  <a:pt x="342992" y="1697567"/>
                  <a:pt x="202233" y="1620308"/>
                  <a:pt x="80525" y="1485900"/>
                </a:cubicBezTo>
                <a:cubicBezTo>
                  <a:pt x="3795" y="1399117"/>
                  <a:pt x="-6258" y="1283758"/>
                  <a:pt x="2738" y="1163638"/>
                </a:cubicBezTo>
                <a:cubicBezTo>
                  <a:pt x="21259" y="1035050"/>
                  <a:pt x="49304" y="954088"/>
                  <a:pt x="144025" y="863600"/>
                </a:cubicBezTo>
                <a:cubicBezTo>
                  <a:pt x="625037" y="509058"/>
                  <a:pt x="1058425" y="287867"/>
                  <a:pt x="1515625" y="0"/>
                </a:cubicBezTo>
                <a:lnTo>
                  <a:pt x="1518007" y="1802606"/>
                </a:lnTo>
                <a:lnTo>
                  <a:pt x="474225" y="1803400"/>
                </a:lnTo>
                <a:close/>
              </a:path>
            </a:pathLst>
          </a:custGeom>
          <a:gradFill flip="none" rotWithShape="1">
            <a:gsLst>
              <a:gs pos="99000">
                <a:srgbClr val="5B87E9"/>
              </a:gs>
              <a:gs pos="0">
                <a:srgbClr val="5ED4F1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任意多边形: 形状 4"/>
          <p:cNvSpPr/>
          <p:nvPr/>
        </p:nvSpPr>
        <p:spPr>
          <a:xfrm flipH="1">
            <a:off x="3676832" y="-21744"/>
            <a:ext cx="6564354" cy="2693163"/>
          </a:xfrm>
          <a:custGeom>
            <a:avLst/>
            <a:gdLst>
              <a:gd name="connsiteX0" fmla="*/ 3322320 w 3322320"/>
              <a:gd name="connsiteY0" fmla="*/ 0 h 1325880"/>
              <a:gd name="connsiteX1" fmla="*/ 2941320 w 3322320"/>
              <a:gd name="connsiteY1" fmla="*/ 586740 h 1325880"/>
              <a:gd name="connsiteX2" fmla="*/ 2423160 w 3322320"/>
              <a:gd name="connsiteY2" fmla="*/ 990600 h 1325880"/>
              <a:gd name="connsiteX3" fmla="*/ 1874520 w 3322320"/>
              <a:gd name="connsiteY3" fmla="*/ 1150620 h 1325880"/>
              <a:gd name="connsiteX4" fmla="*/ 1219200 w 3322320"/>
              <a:gd name="connsiteY4" fmla="*/ 906780 h 1325880"/>
              <a:gd name="connsiteX5" fmla="*/ 701040 w 3322320"/>
              <a:gd name="connsiteY5" fmla="*/ 1310640 h 1325880"/>
              <a:gd name="connsiteX6" fmla="*/ 281940 w 3322320"/>
              <a:gd name="connsiteY6" fmla="*/ 1325880 h 1325880"/>
              <a:gd name="connsiteX7" fmla="*/ 0 w 3322320"/>
              <a:gd name="connsiteY7" fmla="*/ 982980 h 1325880"/>
              <a:gd name="connsiteX8" fmla="*/ 129540 w 3322320"/>
              <a:gd name="connsiteY8" fmla="*/ 518160 h 1325880"/>
              <a:gd name="connsiteX9" fmla="*/ 480060 w 3322320"/>
              <a:gd name="connsiteY9" fmla="*/ 22860 h 1325880"/>
              <a:gd name="connsiteX10" fmla="*/ 3322320 w 3322320"/>
              <a:gd name="connsiteY10" fmla="*/ 0 h 1325880"/>
              <a:gd name="connsiteX0-1" fmla="*/ 3322320 w 3322320"/>
              <a:gd name="connsiteY0-2" fmla="*/ 0 h 1338777"/>
              <a:gd name="connsiteX1-3" fmla="*/ 2941320 w 3322320"/>
              <a:gd name="connsiteY1-4" fmla="*/ 586740 h 1338777"/>
              <a:gd name="connsiteX2-5" fmla="*/ 2423160 w 3322320"/>
              <a:gd name="connsiteY2-6" fmla="*/ 990600 h 1338777"/>
              <a:gd name="connsiteX3-7" fmla="*/ 1874520 w 3322320"/>
              <a:gd name="connsiteY3-8" fmla="*/ 1150620 h 1338777"/>
              <a:gd name="connsiteX4-9" fmla="*/ 1219200 w 3322320"/>
              <a:gd name="connsiteY4-10" fmla="*/ 906780 h 1338777"/>
              <a:gd name="connsiteX5-11" fmla="*/ 701040 w 3322320"/>
              <a:gd name="connsiteY5-12" fmla="*/ 1310640 h 1338777"/>
              <a:gd name="connsiteX6-13" fmla="*/ 275491 w 3322320"/>
              <a:gd name="connsiteY6-14" fmla="*/ 1338777 h 1338777"/>
              <a:gd name="connsiteX7-15" fmla="*/ 0 w 3322320"/>
              <a:gd name="connsiteY7-16" fmla="*/ 982980 h 1338777"/>
              <a:gd name="connsiteX8-17" fmla="*/ 129540 w 3322320"/>
              <a:gd name="connsiteY8-18" fmla="*/ 518160 h 1338777"/>
              <a:gd name="connsiteX9-19" fmla="*/ 480060 w 3322320"/>
              <a:gd name="connsiteY9-20" fmla="*/ 22860 h 1338777"/>
              <a:gd name="connsiteX10-21" fmla="*/ 3322320 w 3322320"/>
              <a:gd name="connsiteY10-22" fmla="*/ 0 h 1338777"/>
              <a:gd name="connsiteX0-23" fmla="*/ 3322320 w 3322320"/>
              <a:gd name="connsiteY0-24" fmla="*/ 0 h 1356250"/>
              <a:gd name="connsiteX1-25" fmla="*/ 2941320 w 3322320"/>
              <a:gd name="connsiteY1-26" fmla="*/ 586740 h 1356250"/>
              <a:gd name="connsiteX2-27" fmla="*/ 2423160 w 3322320"/>
              <a:gd name="connsiteY2-28" fmla="*/ 990600 h 1356250"/>
              <a:gd name="connsiteX3-29" fmla="*/ 1874520 w 3322320"/>
              <a:gd name="connsiteY3-30" fmla="*/ 1150620 h 1356250"/>
              <a:gd name="connsiteX4-31" fmla="*/ 1219200 w 3322320"/>
              <a:gd name="connsiteY4-32" fmla="*/ 906780 h 1356250"/>
              <a:gd name="connsiteX5-33" fmla="*/ 701040 w 3322320"/>
              <a:gd name="connsiteY5-34" fmla="*/ 1310640 h 1356250"/>
              <a:gd name="connsiteX6-35" fmla="*/ 275491 w 3322320"/>
              <a:gd name="connsiteY6-36" fmla="*/ 1338777 h 1356250"/>
              <a:gd name="connsiteX7-37" fmla="*/ 0 w 3322320"/>
              <a:gd name="connsiteY7-38" fmla="*/ 982980 h 1356250"/>
              <a:gd name="connsiteX8-39" fmla="*/ 129540 w 3322320"/>
              <a:gd name="connsiteY8-40" fmla="*/ 518160 h 1356250"/>
              <a:gd name="connsiteX9-41" fmla="*/ 480060 w 3322320"/>
              <a:gd name="connsiteY9-42" fmla="*/ 22860 h 1356250"/>
              <a:gd name="connsiteX10-43" fmla="*/ 3322320 w 3322320"/>
              <a:gd name="connsiteY10-44" fmla="*/ 0 h 1356250"/>
              <a:gd name="connsiteX0-45" fmla="*/ 3322320 w 3322320"/>
              <a:gd name="connsiteY0-46" fmla="*/ 0 h 1367451"/>
              <a:gd name="connsiteX1-47" fmla="*/ 2941320 w 3322320"/>
              <a:gd name="connsiteY1-48" fmla="*/ 586740 h 1367451"/>
              <a:gd name="connsiteX2-49" fmla="*/ 2423160 w 3322320"/>
              <a:gd name="connsiteY2-50" fmla="*/ 990600 h 1367451"/>
              <a:gd name="connsiteX3-51" fmla="*/ 1874520 w 3322320"/>
              <a:gd name="connsiteY3-52" fmla="*/ 1150620 h 1367451"/>
              <a:gd name="connsiteX4-53" fmla="*/ 1219200 w 3322320"/>
              <a:gd name="connsiteY4-54" fmla="*/ 906780 h 1367451"/>
              <a:gd name="connsiteX5-55" fmla="*/ 701040 w 3322320"/>
              <a:gd name="connsiteY5-56" fmla="*/ 1310640 h 1367451"/>
              <a:gd name="connsiteX6-57" fmla="*/ 275491 w 3322320"/>
              <a:gd name="connsiteY6-58" fmla="*/ 1338777 h 1367451"/>
              <a:gd name="connsiteX7-59" fmla="*/ 0 w 3322320"/>
              <a:gd name="connsiteY7-60" fmla="*/ 982980 h 1367451"/>
              <a:gd name="connsiteX8-61" fmla="*/ 129540 w 3322320"/>
              <a:gd name="connsiteY8-62" fmla="*/ 518160 h 1367451"/>
              <a:gd name="connsiteX9-63" fmla="*/ 480060 w 3322320"/>
              <a:gd name="connsiteY9-64" fmla="*/ 22860 h 1367451"/>
              <a:gd name="connsiteX10-65" fmla="*/ 3322320 w 3322320"/>
              <a:gd name="connsiteY10-66" fmla="*/ 0 h 1367451"/>
              <a:gd name="connsiteX0-67" fmla="*/ 3322320 w 3322320"/>
              <a:gd name="connsiteY0-68" fmla="*/ 0 h 1367451"/>
              <a:gd name="connsiteX1-69" fmla="*/ 2941320 w 3322320"/>
              <a:gd name="connsiteY1-70" fmla="*/ 586740 h 1367451"/>
              <a:gd name="connsiteX2-71" fmla="*/ 2423160 w 3322320"/>
              <a:gd name="connsiteY2-72" fmla="*/ 990600 h 1367451"/>
              <a:gd name="connsiteX3-73" fmla="*/ 1874520 w 3322320"/>
              <a:gd name="connsiteY3-74" fmla="*/ 1150620 h 1367451"/>
              <a:gd name="connsiteX4-75" fmla="*/ 1219200 w 3322320"/>
              <a:gd name="connsiteY4-76" fmla="*/ 906780 h 1367451"/>
              <a:gd name="connsiteX5-77" fmla="*/ 701040 w 3322320"/>
              <a:gd name="connsiteY5-78" fmla="*/ 1310640 h 1367451"/>
              <a:gd name="connsiteX6-79" fmla="*/ 275491 w 3322320"/>
              <a:gd name="connsiteY6-80" fmla="*/ 1338777 h 1367451"/>
              <a:gd name="connsiteX7-81" fmla="*/ 0 w 3322320"/>
              <a:gd name="connsiteY7-82" fmla="*/ 982980 h 1367451"/>
              <a:gd name="connsiteX8-83" fmla="*/ 129540 w 3322320"/>
              <a:gd name="connsiteY8-84" fmla="*/ 518160 h 1367451"/>
              <a:gd name="connsiteX9-85" fmla="*/ 480060 w 3322320"/>
              <a:gd name="connsiteY9-86" fmla="*/ 22860 h 1367451"/>
              <a:gd name="connsiteX10-87" fmla="*/ 3322320 w 3322320"/>
              <a:gd name="connsiteY10-88" fmla="*/ 0 h 1367451"/>
              <a:gd name="connsiteX0-89" fmla="*/ 3322320 w 3322320"/>
              <a:gd name="connsiteY0-90" fmla="*/ 0 h 1367451"/>
              <a:gd name="connsiteX1-91" fmla="*/ 2941320 w 3322320"/>
              <a:gd name="connsiteY1-92" fmla="*/ 586740 h 1367451"/>
              <a:gd name="connsiteX2-93" fmla="*/ 2423160 w 3322320"/>
              <a:gd name="connsiteY2-94" fmla="*/ 990600 h 1367451"/>
              <a:gd name="connsiteX3-95" fmla="*/ 1874520 w 3322320"/>
              <a:gd name="connsiteY3-96" fmla="*/ 1150620 h 1367451"/>
              <a:gd name="connsiteX4-97" fmla="*/ 1219200 w 3322320"/>
              <a:gd name="connsiteY4-98" fmla="*/ 906780 h 1367451"/>
              <a:gd name="connsiteX5-99" fmla="*/ 701040 w 3322320"/>
              <a:gd name="connsiteY5-100" fmla="*/ 1310640 h 1367451"/>
              <a:gd name="connsiteX6-101" fmla="*/ 275491 w 3322320"/>
              <a:gd name="connsiteY6-102" fmla="*/ 1338777 h 1367451"/>
              <a:gd name="connsiteX7-103" fmla="*/ 0 w 3322320"/>
              <a:gd name="connsiteY7-104" fmla="*/ 982980 h 1367451"/>
              <a:gd name="connsiteX8-105" fmla="*/ 129540 w 3322320"/>
              <a:gd name="connsiteY8-106" fmla="*/ 518160 h 1367451"/>
              <a:gd name="connsiteX9-107" fmla="*/ 480060 w 3322320"/>
              <a:gd name="connsiteY9-108" fmla="*/ 22860 h 1367451"/>
              <a:gd name="connsiteX10-109" fmla="*/ 3322320 w 3322320"/>
              <a:gd name="connsiteY10-110" fmla="*/ 0 h 1367451"/>
              <a:gd name="connsiteX0-111" fmla="*/ 3328348 w 3328348"/>
              <a:gd name="connsiteY0-112" fmla="*/ 0 h 1367451"/>
              <a:gd name="connsiteX1-113" fmla="*/ 2947348 w 3328348"/>
              <a:gd name="connsiteY1-114" fmla="*/ 586740 h 1367451"/>
              <a:gd name="connsiteX2-115" fmla="*/ 2429188 w 3328348"/>
              <a:gd name="connsiteY2-116" fmla="*/ 990600 h 1367451"/>
              <a:gd name="connsiteX3-117" fmla="*/ 1880548 w 3328348"/>
              <a:gd name="connsiteY3-118" fmla="*/ 1150620 h 1367451"/>
              <a:gd name="connsiteX4-119" fmla="*/ 1225228 w 3328348"/>
              <a:gd name="connsiteY4-120" fmla="*/ 906780 h 1367451"/>
              <a:gd name="connsiteX5-121" fmla="*/ 707068 w 3328348"/>
              <a:gd name="connsiteY5-122" fmla="*/ 1310640 h 1367451"/>
              <a:gd name="connsiteX6-123" fmla="*/ 281519 w 3328348"/>
              <a:gd name="connsiteY6-124" fmla="*/ 1338777 h 1367451"/>
              <a:gd name="connsiteX7-125" fmla="*/ 6028 w 3328348"/>
              <a:gd name="connsiteY7-126" fmla="*/ 982980 h 1367451"/>
              <a:gd name="connsiteX8-127" fmla="*/ 135568 w 3328348"/>
              <a:gd name="connsiteY8-128" fmla="*/ 518160 h 1367451"/>
              <a:gd name="connsiteX9-129" fmla="*/ 486088 w 3328348"/>
              <a:gd name="connsiteY9-130" fmla="*/ 22860 h 1367451"/>
              <a:gd name="connsiteX10-131" fmla="*/ 3328348 w 3328348"/>
              <a:gd name="connsiteY10-132" fmla="*/ 0 h 1367451"/>
              <a:gd name="connsiteX0-133" fmla="*/ 3330964 w 3330964"/>
              <a:gd name="connsiteY0-134" fmla="*/ 0 h 1367451"/>
              <a:gd name="connsiteX1-135" fmla="*/ 2949964 w 3330964"/>
              <a:gd name="connsiteY1-136" fmla="*/ 586740 h 1367451"/>
              <a:gd name="connsiteX2-137" fmla="*/ 2431804 w 3330964"/>
              <a:gd name="connsiteY2-138" fmla="*/ 990600 h 1367451"/>
              <a:gd name="connsiteX3-139" fmla="*/ 1883164 w 3330964"/>
              <a:gd name="connsiteY3-140" fmla="*/ 1150620 h 1367451"/>
              <a:gd name="connsiteX4-141" fmla="*/ 1227844 w 3330964"/>
              <a:gd name="connsiteY4-142" fmla="*/ 906780 h 1367451"/>
              <a:gd name="connsiteX5-143" fmla="*/ 709684 w 3330964"/>
              <a:gd name="connsiteY5-144" fmla="*/ 1310640 h 1367451"/>
              <a:gd name="connsiteX6-145" fmla="*/ 284135 w 3330964"/>
              <a:gd name="connsiteY6-146" fmla="*/ 1338777 h 1367451"/>
              <a:gd name="connsiteX7-147" fmla="*/ 8644 w 3330964"/>
              <a:gd name="connsiteY7-148" fmla="*/ 982980 h 1367451"/>
              <a:gd name="connsiteX8-149" fmla="*/ 93045 w 3330964"/>
              <a:gd name="connsiteY8-150" fmla="*/ 482694 h 1367451"/>
              <a:gd name="connsiteX9-151" fmla="*/ 488704 w 3330964"/>
              <a:gd name="connsiteY9-152" fmla="*/ 22860 h 1367451"/>
              <a:gd name="connsiteX10-153" fmla="*/ 3330964 w 3330964"/>
              <a:gd name="connsiteY10-154" fmla="*/ 0 h 1367451"/>
              <a:gd name="connsiteX0-155" fmla="*/ 3330964 w 3330964"/>
              <a:gd name="connsiteY0-156" fmla="*/ 0 h 1367451"/>
              <a:gd name="connsiteX1-157" fmla="*/ 2949964 w 3330964"/>
              <a:gd name="connsiteY1-158" fmla="*/ 586740 h 1367451"/>
              <a:gd name="connsiteX2-159" fmla="*/ 2431804 w 3330964"/>
              <a:gd name="connsiteY2-160" fmla="*/ 990600 h 1367451"/>
              <a:gd name="connsiteX3-161" fmla="*/ 1883164 w 3330964"/>
              <a:gd name="connsiteY3-162" fmla="*/ 1150620 h 1367451"/>
              <a:gd name="connsiteX4-163" fmla="*/ 1227844 w 3330964"/>
              <a:gd name="connsiteY4-164" fmla="*/ 906780 h 1367451"/>
              <a:gd name="connsiteX5-165" fmla="*/ 709684 w 3330964"/>
              <a:gd name="connsiteY5-166" fmla="*/ 1310640 h 1367451"/>
              <a:gd name="connsiteX6-167" fmla="*/ 284135 w 3330964"/>
              <a:gd name="connsiteY6-168" fmla="*/ 1338777 h 1367451"/>
              <a:gd name="connsiteX7-169" fmla="*/ 8644 w 3330964"/>
              <a:gd name="connsiteY7-170" fmla="*/ 982980 h 1367451"/>
              <a:gd name="connsiteX8-171" fmla="*/ 93045 w 3330964"/>
              <a:gd name="connsiteY8-172" fmla="*/ 482694 h 1367451"/>
              <a:gd name="connsiteX9-173" fmla="*/ 488704 w 3330964"/>
              <a:gd name="connsiteY9-174" fmla="*/ 22860 h 1367451"/>
              <a:gd name="connsiteX10-175" fmla="*/ 3330964 w 3330964"/>
              <a:gd name="connsiteY10-176" fmla="*/ 0 h 1367451"/>
              <a:gd name="connsiteX0-177" fmla="*/ 3330964 w 3330964"/>
              <a:gd name="connsiteY0-178" fmla="*/ 0 h 1367451"/>
              <a:gd name="connsiteX1-179" fmla="*/ 2949964 w 3330964"/>
              <a:gd name="connsiteY1-180" fmla="*/ 586740 h 1367451"/>
              <a:gd name="connsiteX2-181" fmla="*/ 2431804 w 3330964"/>
              <a:gd name="connsiteY2-182" fmla="*/ 990600 h 1367451"/>
              <a:gd name="connsiteX3-183" fmla="*/ 1883164 w 3330964"/>
              <a:gd name="connsiteY3-184" fmla="*/ 1150620 h 1367451"/>
              <a:gd name="connsiteX4-185" fmla="*/ 1227844 w 3330964"/>
              <a:gd name="connsiteY4-186" fmla="*/ 906780 h 1367451"/>
              <a:gd name="connsiteX5-187" fmla="*/ 709684 w 3330964"/>
              <a:gd name="connsiteY5-188" fmla="*/ 1310640 h 1367451"/>
              <a:gd name="connsiteX6-189" fmla="*/ 284135 w 3330964"/>
              <a:gd name="connsiteY6-190" fmla="*/ 1338777 h 1367451"/>
              <a:gd name="connsiteX7-191" fmla="*/ 8644 w 3330964"/>
              <a:gd name="connsiteY7-192" fmla="*/ 982980 h 1367451"/>
              <a:gd name="connsiteX8-193" fmla="*/ 93045 w 3330964"/>
              <a:gd name="connsiteY8-194" fmla="*/ 482694 h 1367451"/>
              <a:gd name="connsiteX9-195" fmla="*/ 488704 w 3330964"/>
              <a:gd name="connsiteY9-196" fmla="*/ 22860 h 1367451"/>
              <a:gd name="connsiteX10-197" fmla="*/ 3330964 w 3330964"/>
              <a:gd name="connsiteY10-198" fmla="*/ 0 h 1367451"/>
              <a:gd name="connsiteX0-199" fmla="*/ 3330964 w 3330964"/>
              <a:gd name="connsiteY0-200" fmla="*/ 0 h 1367451"/>
              <a:gd name="connsiteX1-201" fmla="*/ 2949964 w 3330964"/>
              <a:gd name="connsiteY1-202" fmla="*/ 586740 h 1367451"/>
              <a:gd name="connsiteX2-203" fmla="*/ 2431804 w 3330964"/>
              <a:gd name="connsiteY2-204" fmla="*/ 990600 h 1367451"/>
              <a:gd name="connsiteX3-205" fmla="*/ 1883164 w 3330964"/>
              <a:gd name="connsiteY3-206" fmla="*/ 1150620 h 1367451"/>
              <a:gd name="connsiteX4-207" fmla="*/ 1227844 w 3330964"/>
              <a:gd name="connsiteY4-208" fmla="*/ 906780 h 1367451"/>
              <a:gd name="connsiteX5-209" fmla="*/ 709684 w 3330964"/>
              <a:gd name="connsiteY5-210" fmla="*/ 1310640 h 1367451"/>
              <a:gd name="connsiteX6-211" fmla="*/ 284135 w 3330964"/>
              <a:gd name="connsiteY6-212" fmla="*/ 1338777 h 1367451"/>
              <a:gd name="connsiteX7-213" fmla="*/ 8644 w 3330964"/>
              <a:gd name="connsiteY7-214" fmla="*/ 982980 h 1367451"/>
              <a:gd name="connsiteX8-215" fmla="*/ 93045 w 3330964"/>
              <a:gd name="connsiteY8-216" fmla="*/ 482694 h 1367451"/>
              <a:gd name="connsiteX9-217" fmla="*/ 488704 w 3330964"/>
              <a:gd name="connsiteY9-218" fmla="*/ 22860 h 1367451"/>
              <a:gd name="connsiteX10-219" fmla="*/ 3330964 w 3330964"/>
              <a:gd name="connsiteY10-220" fmla="*/ 0 h 1367451"/>
              <a:gd name="connsiteX0-221" fmla="*/ 3330964 w 3330964"/>
              <a:gd name="connsiteY0-222" fmla="*/ 0 h 1367451"/>
              <a:gd name="connsiteX1-223" fmla="*/ 2949964 w 3330964"/>
              <a:gd name="connsiteY1-224" fmla="*/ 586740 h 1367451"/>
              <a:gd name="connsiteX2-225" fmla="*/ 2431804 w 3330964"/>
              <a:gd name="connsiteY2-226" fmla="*/ 990600 h 1367451"/>
              <a:gd name="connsiteX3-227" fmla="*/ 1883164 w 3330964"/>
              <a:gd name="connsiteY3-228" fmla="*/ 1150620 h 1367451"/>
              <a:gd name="connsiteX4-229" fmla="*/ 1227844 w 3330964"/>
              <a:gd name="connsiteY4-230" fmla="*/ 906780 h 1367451"/>
              <a:gd name="connsiteX5-231" fmla="*/ 709684 w 3330964"/>
              <a:gd name="connsiteY5-232" fmla="*/ 1310640 h 1367451"/>
              <a:gd name="connsiteX6-233" fmla="*/ 284135 w 3330964"/>
              <a:gd name="connsiteY6-234" fmla="*/ 1338777 h 1367451"/>
              <a:gd name="connsiteX7-235" fmla="*/ 8644 w 3330964"/>
              <a:gd name="connsiteY7-236" fmla="*/ 982980 h 1367451"/>
              <a:gd name="connsiteX8-237" fmla="*/ 93045 w 3330964"/>
              <a:gd name="connsiteY8-238" fmla="*/ 482694 h 1367451"/>
              <a:gd name="connsiteX9-239" fmla="*/ 488704 w 3330964"/>
              <a:gd name="connsiteY9-240" fmla="*/ 22860 h 1367451"/>
              <a:gd name="connsiteX10-241" fmla="*/ 3330964 w 3330964"/>
              <a:gd name="connsiteY10-242" fmla="*/ 0 h 1367451"/>
              <a:gd name="connsiteX0-243" fmla="*/ 3330964 w 3330964"/>
              <a:gd name="connsiteY0-244" fmla="*/ 0 h 1367451"/>
              <a:gd name="connsiteX1-245" fmla="*/ 2949964 w 3330964"/>
              <a:gd name="connsiteY1-246" fmla="*/ 586740 h 1367451"/>
              <a:gd name="connsiteX2-247" fmla="*/ 2431804 w 3330964"/>
              <a:gd name="connsiteY2-248" fmla="*/ 990600 h 1367451"/>
              <a:gd name="connsiteX3-249" fmla="*/ 1883164 w 3330964"/>
              <a:gd name="connsiteY3-250" fmla="*/ 1150620 h 1367451"/>
              <a:gd name="connsiteX4-251" fmla="*/ 1227844 w 3330964"/>
              <a:gd name="connsiteY4-252" fmla="*/ 906780 h 1367451"/>
              <a:gd name="connsiteX5-253" fmla="*/ 709684 w 3330964"/>
              <a:gd name="connsiteY5-254" fmla="*/ 1310640 h 1367451"/>
              <a:gd name="connsiteX6-255" fmla="*/ 284135 w 3330964"/>
              <a:gd name="connsiteY6-256" fmla="*/ 1338777 h 1367451"/>
              <a:gd name="connsiteX7-257" fmla="*/ 8644 w 3330964"/>
              <a:gd name="connsiteY7-258" fmla="*/ 982980 h 1367451"/>
              <a:gd name="connsiteX8-259" fmla="*/ 93045 w 3330964"/>
              <a:gd name="connsiteY8-260" fmla="*/ 482694 h 1367451"/>
              <a:gd name="connsiteX9-261" fmla="*/ 488704 w 3330964"/>
              <a:gd name="connsiteY9-262" fmla="*/ 22860 h 1367451"/>
              <a:gd name="connsiteX10-263" fmla="*/ 3330964 w 3330964"/>
              <a:gd name="connsiteY10-264" fmla="*/ 0 h 1367451"/>
              <a:gd name="connsiteX0-265" fmla="*/ 3330964 w 3330964"/>
              <a:gd name="connsiteY0-266" fmla="*/ 0 h 1367451"/>
              <a:gd name="connsiteX1-267" fmla="*/ 2949964 w 3330964"/>
              <a:gd name="connsiteY1-268" fmla="*/ 586740 h 1367451"/>
              <a:gd name="connsiteX2-269" fmla="*/ 2431804 w 3330964"/>
              <a:gd name="connsiteY2-270" fmla="*/ 990600 h 1367451"/>
              <a:gd name="connsiteX3-271" fmla="*/ 1883164 w 3330964"/>
              <a:gd name="connsiteY3-272" fmla="*/ 1150620 h 1367451"/>
              <a:gd name="connsiteX4-273" fmla="*/ 1227844 w 3330964"/>
              <a:gd name="connsiteY4-274" fmla="*/ 906780 h 1367451"/>
              <a:gd name="connsiteX5-275" fmla="*/ 709684 w 3330964"/>
              <a:gd name="connsiteY5-276" fmla="*/ 1310640 h 1367451"/>
              <a:gd name="connsiteX6-277" fmla="*/ 284135 w 3330964"/>
              <a:gd name="connsiteY6-278" fmla="*/ 1338777 h 1367451"/>
              <a:gd name="connsiteX7-279" fmla="*/ 8644 w 3330964"/>
              <a:gd name="connsiteY7-280" fmla="*/ 982980 h 1367451"/>
              <a:gd name="connsiteX8-281" fmla="*/ 93045 w 3330964"/>
              <a:gd name="connsiteY8-282" fmla="*/ 482694 h 1367451"/>
              <a:gd name="connsiteX9-283" fmla="*/ 488704 w 3330964"/>
              <a:gd name="connsiteY9-284" fmla="*/ 22860 h 1367451"/>
              <a:gd name="connsiteX10-285" fmla="*/ 3330964 w 3330964"/>
              <a:gd name="connsiteY10-286" fmla="*/ 0 h 1367451"/>
              <a:gd name="connsiteX0-287" fmla="*/ 3330964 w 3330964"/>
              <a:gd name="connsiteY0-288" fmla="*/ 0 h 1367451"/>
              <a:gd name="connsiteX1-289" fmla="*/ 2949964 w 3330964"/>
              <a:gd name="connsiteY1-290" fmla="*/ 586740 h 1367451"/>
              <a:gd name="connsiteX2-291" fmla="*/ 2431804 w 3330964"/>
              <a:gd name="connsiteY2-292" fmla="*/ 990600 h 1367451"/>
              <a:gd name="connsiteX3-293" fmla="*/ 1883164 w 3330964"/>
              <a:gd name="connsiteY3-294" fmla="*/ 1150620 h 1367451"/>
              <a:gd name="connsiteX4-295" fmla="*/ 1227844 w 3330964"/>
              <a:gd name="connsiteY4-296" fmla="*/ 906780 h 1367451"/>
              <a:gd name="connsiteX5-297" fmla="*/ 709684 w 3330964"/>
              <a:gd name="connsiteY5-298" fmla="*/ 1310640 h 1367451"/>
              <a:gd name="connsiteX6-299" fmla="*/ 284135 w 3330964"/>
              <a:gd name="connsiteY6-300" fmla="*/ 1338777 h 1367451"/>
              <a:gd name="connsiteX7-301" fmla="*/ 8644 w 3330964"/>
              <a:gd name="connsiteY7-302" fmla="*/ 982980 h 1367451"/>
              <a:gd name="connsiteX8-303" fmla="*/ 93045 w 3330964"/>
              <a:gd name="connsiteY8-304" fmla="*/ 482694 h 1367451"/>
              <a:gd name="connsiteX9-305" fmla="*/ 488704 w 3330964"/>
              <a:gd name="connsiteY9-306" fmla="*/ 22860 h 1367451"/>
              <a:gd name="connsiteX10-307" fmla="*/ 3330964 w 3330964"/>
              <a:gd name="connsiteY10-308" fmla="*/ 0 h 1367451"/>
              <a:gd name="connsiteX0-309" fmla="*/ 3330964 w 3330964"/>
              <a:gd name="connsiteY0-310" fmla="*/ 0 h 1367451"/>
              <a:gd name="connsiteX1-311" fmla="*/ 2949964 w 3330964"/>
              <a:gd name="connsiteY1-312" fmla="*/ 586740 h 1367451"/>
              <a:gd name="connsiteX2-313" fmla="*/ 2431804 w 3330964"/>
              <a:gd name="connsiteY2-314" fmla="*/ 990600 h 1367451"/>
              <a:gd name="connsiteX3-315" fmla="*/ 1883164 w 3330964"/>
              <a:gd name="connsiteY3-316" fmla="*/ 1150620 h 1367451"/>
              <a:gd name="connsiteX4-317" fmla="*/ 1227844 w 3330964"/>
              <a:gd name="connsiteY4-318" fmla="*/ 906780 h 1367451"/>
              <a:gd name="connsiteX5-319" fmla="*/ 709684 w 3330964"/>
              <a:gd name="connsiteY5-320" fmla="*/ 1310640 h 1367451"/>
              <a:gd name="connsiteX6-321" fmla="*/ 284135 w 3330964"/>
              <a:gd name="connsiteY6-322" fmla="*/ 1338777 h 1367451"/>
              <a:gd name="connsiteX7-323" fmla="*/ 8644 w 3330964"/>
              <a:gd name="connsiteY7-324" fmla="*/ 982980 h 1367451"/>
              <a:gd name="connsiteX8-325" fmla="*/ 93045 w 3330964"/>
              <a:gd name="connsiteY8-326" fmla="*/ 482694 h 1367451"/>
              <a:gd name="connsiteX9-327" fmla="*/ 488704 w 3330964"/>
              <a:gd name="connsiteY9-328" fmla="*/ 22860 h 1367451"/>
              <a:gd name="connsiteX10-329" fmla="*/ 3330964 w 3330964"/>
              <a:gd name="connsiteY10-330" fmla="*/ 0 h 1367451"/>
              <a:gd name="connsiteX0-331" fmla="*/ 3330964 w 3330964"/>
              <a:gd name="connsiteY0-332" fmla="*/ 0 h 1367451"/>
              <a:gd name="connsiteX1-333" fmla="*/ 2949964 w 3330964"/>
              <a:gd name="connsiteY1-334" fmla="*/ 586740 h 1367451"/>
              <a:gd name="connsiteX2-335" fmla="*/ 2431804 w 3330964"/>
              <a:gd name="connsiteY2-336" fmla="*/ 990600 h 1367451"/>
              <a:gd name="connsiteX3-337" fmla="*/ 1883164 w 3330964"/>
              <a:gd name="connsiteY3-338" fmla="*/ 1150620 h 1367451"/>
              <a:gd name="connsiteX4-339" fmla="*/ 1227844 w 3330964"/>
              <a:gd name="connsiteY4-340" fmla="*/ 906780 h 1367451"/>
              <a:gd name="connsiteX5-341" fmla="*/ 709684 w 3330964"/>
              <a:gd name="connsiteY5-342" fmla="*/ 1310640 h 1367451"/>
              <a:gd name="connsiteX6-343" fmla="*/ 284135 w 3330964"/>
              <a:gd name="connsiteY6-344" fmla="*/ 1338777 h 1367451"/>
              <a:gd name="connsiteX7-345" fmla="*/ 8644 w 3330964"/>
              <a:gd name="connsiteY7-346" fmla="*/ 982980 h 1367451"/>
              <a:gd name="connsiteX8-347" fmla="*/ 93045 w 3330964"/>
              <a:gd name="connsiteY8-348" fmla="*/ 482694 h 1367451"/>
              <a:gd name="connsiteX9-349" fmla="*/ 488704 w 3330964"/>
              <a:gd name="connsiteY9-350" fmla="*/ 22860 h 1367451"/>
              <a:gd name="connsiteX10-351" fmla="*/ 3330964 w 3330964"/>
              <a:gd name="connsiteY10-352" fmla="*/ 0 h 1367451"/>
              <a:gd name="connsiteX0-353" fmla="*/ 3330964 w 3330964"/>
              <a:gd name="connsiteY0-354" fmla="*/ 0 h 1367451"/>
              <a:gd name="connsiteX1-355" fmla="*/ 2949964 w 3330964"/>
              <a:gd name="connsiteY1-356" fmla="*/ 586740 h 1367451"/>
              <a:gd name="connsiteX2-357" fmla="*/ 2431804 w 3330964"/>
              <a:gd name="connsiteY2-358" fmla="*/ 990600 h 1367451"/>
              <a:gd name="connsiteX3-359" fmla="*/ 1883164 w 3330964"/>
              <a:gd name="connsiteY3-360" fmla="*/ 1150620 h 1367451"/>
              <a:gd name="connsiteX4-361" fmla="*/ 1227844 w 3330964"/>
              <a:gd name="connsiteY4-362" fmla="*/ 906780 h 1367451"/>
              <a:gd name="connsiteX5-363" fmla="*/ 709684 w 3330964"/>
              <a:gd name="connsiteY5-364" fmla="*/ 1310640 h 1367451"/>
              <a:gd name="connsiteX6-365" fmla="*/ 284135 w 3330964"/>
              <a:gd name="connsiteY6-366" fmla="*/ 1338777 h 1367451"/>
              <a:gd name="connsiteX7-367" fmla="*/ 8644 w 3330964"/>
              <a:gd name="connsiteY7-368" fmla="*/ 982980 h 1367451"/>
              <a:gd name="connsiteX8-369" fmla="*/ 93045 w 3330964"/>
              <a:gd name="connsiteY8-370" fmla="*/ 482694 h 1367451"/>
              <a:gd name="connsiteX9-371" fmla="*/ 527394 w 3330964"/>
              <a:gd name="connsiteY9-372" fmla="*/ 290 h 1367451"/>
              <a:gd name="connsiteX10-373" fmla="*/ 3330964 w 3330964"/>
              <a:gd name="connsiteY10-374" fmla="*/ 0 h 1367451"/>
              <a:gd name="connsiteX0-375" fmla="*/ 3330964 w 3330964"/>
              <a:gd name="connsiteY0-376" fmla="*/ 0 h 1367451"/>
              <a:gd name="connsiteX1-377" fmla="*/ 2949964 w 3330964"/>
              <a:gd name="connsiteY1-378" fmla="*/ 586740 h 1367451"/>
              <a:gd name="connsiteX2-379" fmla="*/ 2431804 w 3330964"/>
              <a:gd name="connsiteY2-380" fmla="*/ 990600 h 1367451"/>
              <a:gd name="connsiteX3-381" fmla="*/ 1883164 w 3330964"/>
              <a:gd name="connsiteY3-382" fmla="*/ 1150620 h 1367451"/>
              <a:gd name="connsiteX4-383" fmla="*/ 1227844 w 3330964"/>
              <a:gd name="connsiteY4-384" fmla="*/ 906780 h 1367451"/>
              <a:gd name="connsiteX5-385" fmla="*/ 709684 w 3330964"/>
              <a:gd name="connsiteY5-386" fmla="*/ 1310640 h 1367451"/>
              <a:gd name="connsiteX6-387" fmla="*/ 284135 w 3330964"/>
              <a:gd name="connsiteY6-388" fmla="*/ 1338777 h 1367451"/>
              <a:gd name="connsiteX7-389" fmla="*/ 8644 w 3330964"/>
              <a:gd name="connsiteY7-390" fmla="*/ 982980 h 1367451"/>
              <a:gd name="connsiteX8-391" fmla="*/ 93045 w 3330964"/>
              <a:gd name="connsiteY8-392" fmla="*/ 482694 h 1367451"/>
              <a:gd name="connsiteX9-393" fmla="*/ 527394 w 3330964"/>
              <a:gd name="connsiteY9-394" fmla="*/ 290 h 1367451"/>
              <a:gd name="connsiteX10-395" fmla="*/ 3330964 w 3330964"/>
              <a:gd name="connsiteY10-396" fmla="*/ 0 h 1367451"/>
              <a:gd name="connsiteX0-397" fmla="*/ 3333044 w 3333044"/>
              <a:gd name="connsiteY0-398" fmla="*/ 0 h 1367451"/>
              <a:gd name="connsiteX1-399" fmla="*/ 2952044 w 3333044"/>
              <a:gd name="connsiteY1-400" fmla="*/ 586740 h 1367451"/>
              <a:gd name="connsiteX2-401" fmla="*/ 2433884 w 3333044"/>
              <a:gd name="connsiteY2-402" fmla="*/ 990600 h 1367451"/>
              <a:gd name="connsiteX3-403" fmla="*/ 1885244 w 3333044"/>
              <a:gd name="connsiteY3-404" fmla="*/ 1150620 h 1367451"/>
              <a:gd name="connsiteX4-405" fmla="*/ 1229924 w 3333044"/>
              <a:gd name="connsiteY4-406" fmla="*/ 906780 h 1367451"/>
              <a:gd name="connsiteX5-407" fmla="*/ 711764 w 3333044"/>
              <a:gd name="connsiteY5-408" fmla="*/ 1310640 h 1367451"/>
              <a:gd name="connsiteX6-409" fmla="*/ 286215 w 3333044"/>
              <a:gd name="connsiteY6-410" fmla="*/ 1338777 h 1367451"/>
              <a:gd name="connsiteX7-411" fmla="*/ 10724 w 3333044"/>
              <a:gd name="connsiteY7-412" fmla="*/ 982980 h 1367451"/>
              <a:gd name="connsiteX8-413" fmla="*/ 95125 w 3333044"/>
              <a:gd name="connsiteY8-414" fmla="*/ 482694 h 1367451"/>
              <a:gd name="connsiteX9-415" fmla="*/ 529474 w 3333044"/>
              <a:gd name="connsiteY9-416" fmla="*/ 290 h 1367451"/>
              <a:gd name="connsiteX10-417" fmla="*/ 3333044 w 3333044"/>
              <a:gd name="connsiteY10-418" fmla="*/ 0 h 1367451"/>
              <a:gd name="connsiteX0-419" fmla="*/ 3333044 w 3333044"/>
              <a:gd name="connsiteY0-420" fmla="*/ 0 h 1367451"/>
              <a:gd name="connsiteX1-421" fmla="*/ 2952044 w 3333044"/>
              <a:gd name="connsiteY1-422" fmla="*/ 586740 h 1367451"/>
              <a:gd name="connsiteX2-423" fmla="*/ 2433884 w 3333044"/>
              <a:gd name="connsiteY2-424" fmla="*/ 990600 h 1367451"/>
              <a:gd name="connsiteX3-425" fmla="*/ 1885244 w 3333044"/>
              <a:gd name="connsiteY3-426" fmla="*/ 1150620 h 1367451"/>
              <a:gd name="connsiteX4-427" fmla="*/ 1229924 w 3333044"/>
              <a:gd name="connsiteY4-428" fmla="*/ 906780 h 1367451"/>
              <a:gd name="connsiteX5-429" fmla="*/ 711764 w 3333044"/>
              <a:gd name="connsiteY5-430" fmla="*/ 1310640 h 1367451"/>
              <a:gd name="connsiteX6-431" fmla="*/ 286215 w 3333044"/>
              <a:gd name="connsiteY6-432" fmla="*/ 1338777 h 1367451"/>
              <a:gd name="connsiteX7-433" fmla="*/ 10724 w 3333044"/>
              <a:gd name="connsiteY7-434" fmla="*/ 982980 h 1367451"/>
              <a:gd name="connsiteX8-435" fmla="*/ 95125 w 3333044"/>
              <a:gd name="connsiteY8-436" fmla="*/ 482694 h 1367451"/>
              <a:gd name="connsiteX9-437" fmla="*/ 529474 w 3333044"/>
              <a:gd name="connsiteY9-438" fmla="*/ 290 h 1367451"/>
              <a:gd name="connsiteX10-439" fmla="*/ 3333044 w 3333044"/>
              <a:gd name="connsiteY10-440" fmla="*/ 0 h 136745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</a:cxnLst>
            <a:rect l="l" t="t" r="r" b="b"/>
            <a:pathLst>
              <a:path w="3333044" h="1367451">
                <a:moveTo>
                  <a:pt x="3333044" y="0"/>
                </a:moveTo>
                <a:cubicBezTo>
                  <a:pt x="3206044" y="195580"/>
                  <a:pt x="3104838" y="400833"/>
                  <a:pt x="2952044" y="586740"/>
                </a:cubicBezTo>
                <a:cubicBezTo>
                  <a:pt x="2814790" y="737481"/>
                  <a:pt x="2638846" y="872101"/>
                  <a:pt x="2433884" y="990600"/>
                </a:cubicBezTo>
                <a:cubicBezTo>
                  <a:pt x="2289694" y="1066510"/>
                  <a:pt x="2097142" y="1168213"/>
                  <a:pt x="1885244" y="1150620"/>
                </a:cubicBezTo>
                <a:cubicBezTo>
                  <a:pt x="1724840" y="1156393"/>
                  <a:pt x="1422570" y="888109"/>
                  <a:pt x="1229924" y="906780"/>
                </a:cubicBezTo>
                <a:cubicBezTo>
                  <a:pt x="1112016" y="922104"/>
                  <a:pt x="884484" y="1176020"/>
                  <a:pt x="711764" y="1310640"/>
                </a:cubicBezTo>
                <a:cubicBezTo>
                  <a:pt x="582811" y="1371606"/>
                  <a:pt x="444186" y="1387434"/>
                  <a:pt x="286215" y="1338777"/>
                </a:cubicBezTo>
                <a:cubicBezTo>
                  <a:pt x="152470" y="1262093"/>
                  <a:pt x="60639" y="1172511"/>
                  <a:pt x="10724" y="982980"/>
                </a:cubicBezTo>
                <a:cubicBezTo>
                  <a:pt x="-23477" y="757108"/>
                  <a:pt x="29376" y="627961"/>
                  <a:pt x="95125" y="482694"/>
                </a:cubicBezTo>
                <a:cubicBezTo>
                  <a:pt x="275374" y="203671"/>
                  <a:pt x="381467" y="108429"/>
                  <a:pt x="529474" y="290"/>
                </a:cubicBezTo>
                <a:lnTo>
                  <a:pt x="3333044" y="0"/>
                </a:lnTo>
                <a:close/>
              </a:path>
            </a:pathLst>
          </a:custGeom>
          <a:gradFill flip="none" rotWithShape="1">
            <a:gsLst>
              <a:gs pos="0">
                <a:srgbClr val="E0F9FC"/>
              </a:gs>
              <a:gs pos="100000">
                <a:srgbClr val="A2F3FC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5380158" y="1432863"/>
            <a:ext cx="1431683" cy="1431683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</a:t>
            </a:r>
            <a:endParaRPr lang="zh-CN" altLang="en-US" sz="40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798058" y="3107451"/>
            <a:ext cx="457048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54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金融理财介绍</a:t>
            </a:r>
            <a:endParaRPr lang="zh-CN" altLang="en-US" sz="5400" spc="3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723000" y="4213469"/>
            <a:ext cx="8749265" cy="6349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200"/>
              </a:lnSpc>
            </a:pPr>
            <a:r>
              <a:rPr lang="en-US" altLang="zh-CN" sz="1600" dirty="0">
                <a:solidFill>
                  <a:srgbClr val="333333"/>
                </a:solidFill>
                <a:cs typeface="+mn-ea"/>
                <a:sym typeface="+mn-lt"/>
              </a:rPr>
              <a:t>Gentle to have, but not compromise, I want to be in quiet, not strong. The life most of the time, commitments equals to constrain, reluctantly we yearn for bound.</a:t>
            </a:r>
            <a:endParaRPr lang="zh-CN" altLang="en-US" sz="1600" dirty="0">
              <a:solidFill>
                <a:srgbClr val="333333"/>
              </a:solidFill>
              <a:cs typeface="+mn-ea"/>
              <a:sym typeface="+mn-lt"/>
            </a:endParaRPr>
          </a:p>
        </p:txBody>
      </p:sp>
      <p:sp>
        <p:nvSpPr>
          <p:cNvPr id="19" name="矩形: 圆角 18"/>
          <p:cNvSpPr/>
          <p:nvPr/>
        </p:nvSpPr>
        <p:spPr>
          <a:xfrm>
            <a:off x="5093646" y="5336549"/>
            <a:ext cx="2026818" cy="356231"/>
          </a:xfrm>
          <a:prstGeom prst="roundRect">
            <a:avLst>
              <a:gd name="adj" fmla="val 35027"/>
            </a:avLst>
          </a:prstGeom>
          <a:gradFill flip="none" rotWithShape="1">
            <a:gsLst>
              <a:gs pos="99000">
                <a:srgbClr val="5B87E9"/>
              </a:gs>
              <a:gs pos="0">
                <a:srgbClr val="5ED4F1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1600" b="1" spc="300" dirty="0">
                <a:solidFill>
                  <a:schemeClr val="bg1"/>
                </a:solidFill>
                <a:cs typeface="+mn-ea"/>
                <a:sym typeface="+mn-lt"/>
              </a:rPr>
              <a:t>F</a:t>
            </a:r>
            <a:r>
              <a:rPr lang="en-US" altLang="zh-CN" sz="1600" b="1" spc="300" dirty="0">
                <a:solidFill>
                  <a:schemeClr val="bg1"/>
                </a:solidFill>
                <a:cs typeface="+mn-ea"/>
                <a:sym typeface="+mn-lt"/>
              </a:rPr>
              <a:t>INANCIAL</a:t>
            </a:r>
            <a:endParaRPr lang="zh-CN" altLang="en-US" sz="1600" spc="3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14982" y="5381768"/>
            <a:ext cx="2483824" cy="1436120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0226995" y="5038806"/>
            <a:ext cx="1960195" cy="1819194"/>
          </a:xfrm>
          <a:prstGeom prst="rect">
            <a:avLst/>
          </a:prstGeom>
        </p:spPr>
      </p:pic>
      <p:sp>
        <p:nvSpPr>
          <p:cNvPr id="18" name="任意多边形: 形状 17"/>
          <p:cNvSpPr/>
          <p:nvPr/>
        </p:nvSpPr>
        <p:spPr>
          <a:xfrm flipH="1">
            <a:off x="3121129" y="-26507"/>
            <a:ext cx="5247411" cy="1780895"/>
          </a:xfrm>
          <a:custGeom>
            <a:avLst/>
            <a:gdLst>
              <a:gd name="connsiteX0" fmla="*/ 0 w 4705350"/>
              <a:gd name="connsiteY0" fmla="*/ 9525 h 1581150"/>
              <a:gd name="connsiteX1" fmla="*/ 1247775 w 4705350"/>
              <a:gd name="connsiteY1" fmla="*/ 666750 h 1581150"/>
              <a:gd name="connsiteX2" fmla="*/ 1562100 w 4705350"/>
              <a:gd name="connsiteY2" fmla="*/ 1466850 h 1581150"/>
              <a:gd name="connsiteX3" fmla="*/ 2562225 w 4705350"/>
              <a:gd name="connsiteY3" fmla="*/ 962025 h 1581150"/>
              <a:gd name="connsiteX4" fmla="*/ 3724275 w 4705350"/>
              <a:gd name="connsiteY4" fmla="*/ 1581150 h 1581150"/>
              <a:gd name="connsiteX5" fmla="*/ 4629150 w 4705350"/>
              <a:gd name="connsiteY5" fmla="*/ 361950 h 1581150"/>
              <a:gd name="connsiteX6" fmla="*/ 4705350 w 4705350"/>
              <a:gd name="connsiteY6" fmla="*/ 0 h 1581150"/>
              <a:gd name="connsiteX7" fmla="*/ 0 w 4705350"/>
              <a:gd name="connsiteY7" fmla="*/ 9525 h 1581150"/>
              <a:gd name="connsiteX0-1" fmla="*/ 0 w 4708525"/>
              <a:gd name="connsiteY0-2" fmla="*/ 0 h 1587500"/>
              <a:gd name="connsiteX1-3" fmla="*/ 1250950 w 4708525"/>
              <a:gd name="connsiteY1-4" fmla="*/ 673100 h 1587500"/>
              <a:gd name="connsiteX2-5" fmla="*/ 1565275 w 4708525"/>
              <a:gd name="connsiteY2-6" fmla="*/ 1473200 h 1587500"/>
              <a:gd name="connsiteX3-7" fmla="*/ 2565400 w 4708525"/>
              <a:gd name="connsiteY3-8" fmla="*/ 968375 h 1587500"/>
              <a:gd name="connsiteX4-9" fmla="*/ 3727450 w 4708525"/>
              <a:gd name="connsiteY4-10" fmla="*/ 1587500 h 1587500"/>
              <a:gd name="connsiteX5-11" fmla="*/ 4632325 w 4708525"/>
              <a:gd name="connsiteY5-12" fmla="*/ 368300 h 1587500"/>
              <a:gd name="connsiteX6-13" fmla="*/ 4708525 w 4708525"/>
              <a:gd name="connsiteY6-14" fmla="*/ 6350 h 1587500"/>
              <a:gd name="connsiteX7-15" fmla="*/ 0 w 4708525"/>
              <a:gd name="connsiteY7-16" fmla="*/ 0 h 1587500"/>
              <a:gd name="connsiteX0-17" fmla="*/ 0 w 4708525"/>
              <a:gd name="connsiteY0-18" fmla="*/ 0 h 1587500"/>
              <a:gd name="connsiteX1-19" fmla="*/ 1250950 w 4708525"/>
              <a:gd name="connsiteY1-20" fmla="*/ 673100 h 1587500"/>
              <a:gd name="connsiteX2-21" fmla="*/ 1565275 w 4708525"/>
              <a:gd name="connsiteY2-22" fmla="*/ 1473200 h 1587500"/>
              <a:gd name="connsiteX3-23" fmla="*/ 2565400 w 4708525"/>
              <a:gd name="connsiteY3-24" fmla="*/ 968375 h 1587500"/>
              <a:gd name="connsiteX4-25" fmla="*/ 3727450 w 4708525"/>
              <a:gd name="connsiteY4-26" fmla="*/ 1587500 h 1587500"/>
              <a:gd name="connsiteX5-27" fmla="*/ 4632325 w 4708525"/>
              <a:gd name="connsiteY5-28" fmla="*/ 368300 h 1587500"/>
              <a:gd name="connsiteX6-29" fmla="*/ 4708525 w 4708525"/>
              <a:gd name="connsiteY6-30" fmla="*/ 6350 h 1587500"/>
              <a:gd name="connsiteX7-31" fmla="*/ 0 w 4708525"/>
              <a:gd name="connsiteY7-32" fmla="*/ 0 h 1587500"/>
              <a:gd name="connsiteX0-33" fmla="*/ 0 w 4708525"/>
              <a:gd name="connsiteY0-34" fmla="*/ 0 h 1587500"/>
              <a:gd name="connsiteX1-35" fmla="*/ 1250950 w 4708525"/>
              <a:gd name="connsiteY1-36" fmla="*/ 673100 h 1587500"/>
              <a:gd name="connsiteX2-37" fmla="*/ 1565275 w 4708525"/>
              <a:gd name="connsiteY2-38" fmla="*/ 1473200 h 1587500"/>
              <a:gd name="connsiteX3-39" fmla="*/ 2565400 w 4708525"/>
              <a:gd name="connsiteY3-40" fmla="*/ 968375 h 1587500"/>
              <a:gd name="connsiteX4-41" fmla="*/ 3727450 w 4708525"/>
              <a:gd name="connsiteY4-42" fmla="*/ 1587500 h 1587500"/>
              <a:gd name="connsiteX5-43" fmla="*/ 4632325 w 4708525"/>
              <a:gd name="connsiteY5-44" fmla="*/ 368300 h 1587500"/>
              <a:gd name="connsiteX6-45" fmla="*/ 4708525 w 4708525"/>
              <a:gd name="connsiteY6-46" fmla="*/ 6350 h 1587500"/>
              <a:gd name="connsiteX7-47" fmla="*/ 0 w 4708525"/>
              <a:gd name="connsiteY7-48" fmla="*/ 0 h 1587500"/>
              <a:gd name="connsiteX0-49" fmla="*/ 0 w 4708525"/>
              <a:gd name="connsiteY0-50" fmla="*/ 0 h 1587500"/>
              <a:gd name="connsiteX1-51" fmla="*/ 1250950 w 4708525"/>
              <a:gd name="connsiteY1-52" fmla="*/ 673100 h 1587500"/>
              <a:gd name="connsiteX2-53" fmla="*/ 1590675 w 4708525"/>
              <a:gd name="connsiteY2-54" fmla="*/ 1435100 h 1587500"/>
              <a:gd name="connsiteX3-55" fmla="*/ 2565400 w 4708525"/>
              <a:gd name="connsiteY3-56" fmla="*/ 968375 h 1587500"/>
              <a:gd name="connsiteX4-57" fmla="*/ 3727450 w 4708525"/>
              <a:gd name="connsiteY4-58" fmla="*/ 1587500 h 1587500"/>
              <a:gd name="connsiteX5-59" fmla="*/ 4632325 w 4708525"/>
              <a:gd name="connsiteY5-60" fmla="*/ 368300 h 1587500"/>
              <a:gd name="connsiteX6-61" fmla="*/ 4708525 w 4708525"/>
              <a:gd name="connsiteY6-62" fmla="*/ 6350 h 1587500"/>
              <a:gd name="connsiteX7-63" fmla="*/ 0 w 4708525"/>
              <a:gd name="connsiteY7-64" fmla="*/ 0 h 1587500"/>
              <a:gd name="connsiteX0-65" fmla="*/ 0 w 4708525"/>
              <a:gd name="connsiteY0-66" fmla="*/ 0 h 1587500"/>
              <a:gd name="connsiteX1-67" fmla="*/ 1250950 w 4708525"/>
              <a:gd name="connsiteY1-68" fmla="*/ 673100 h 1587500"/>
              <a:gd name="connsiteX2-69" fmla="*/ 1590675 w 4708525"/>
              <a:gd name="connsiteY2-70" fmla="*/ 1435100 h 1587500"/>
              <a:gd name="connsiteX3-71" fmla="*/ 2565400 w 4708525"/>
              <a:gd name="connsiteY3-72" fmla="*/ 968375 h 1587500"/>
              <a:gd name="connsiteX4-73" fmla="*/ 3727450 w 4708525"/>
              <a:gd name="connsiteY4-74" fmla="*/ 1587500 h 1587500"/>
              <a:gd name="connsiteX5-75" fmla="*/ 4632325 w 4708525"/>
              <a:gd name="connsiteY5-76" fmla="*/ 368300 h 1587500"/>
              <a:gd name="connsiteX6-77" fmla="*/ 4708525 w 4708525"/>
              <a:gd name="connsiteY6-78" fmla="*/ 6350 h 1587500"/>
              <a:gd name="connsiteX7-79" fmla="*/ 0 w 4708525"/>
              <a:gd name="connsiteY7-80" fmla="*/ 0 h 1587500"/>
              <a:gd name="connsiteX0-81" fmla="*/ 0 w 4708525"/>
              <a:gd name="connsiteY0-82" fmla="*/ 0 h 1587500"/>
              <a:gd name="connsiteX1-83" fmla="*/ 1250950 w 4708525"/>
              <a:gd name="connsiteY1-84" fmla="*/ 673100 h 1587500"/>
              <a:gd name="connsiteX2-85" fmla="*/ 1590675 w 4708525"/>
              <a:gd name="connsiteY2-86" fmla="*/ 1435100 h 1587500"/>
              <a:gd name="connsiteX3-87" fmla="*/ 2565400 w 4708525"/>
              <a:gd name="connsiteY3-88" fmla="*/ 968375 h 1587500"/>
              <a:gd name="connsiteX4-89" fmla="*/ 3727450 w 4708525"/>
              <a:gd name="connsiteY4-90" fmla="*/ 1587500 h 1587500"/>
              <a:gd name="connsiteX5-91" fmla="*/ 4632325 w 4708525"/>
              <a:gd name="connsiteY5-92" fmla="*/ 368300 h 1587500"/>
              <a:gd name="connsiteX6-93" fmla="*/ 4708525 w 4708525"/>
              <a:gd name="connsiteY6-94" fmla="*/ 6350 h 1587500"/>
              <a:gd name="connsiteX7-95" fmla="*/ 0 w 4708525"/>
              <a:gd name="connsiteY7-96" fmla="*/ 0 h 1587500"/>
              <a:gd name="connsiteX0-97" fmla="*/ 0 w 4708525"/>
              <a:gd name="connsiteY0-98" fmla="*/ 0 h 1587500"/>
              <a:gd name="connsiteX1-99" fmla="*/ 1250950 w 4708525"/>
              <a:gd name="connsiteY1-100" fmla="*/ 673100 h 1587500"/>
              <a:gd name="connsiteX2-101" fmla="*/ 1616075 w 4708525"/>
              <a:gd name="connsiteY2-102" fmla="*/ 1304925 h 1587500"/>
              <a:gd name="connsiteX3-103" fmla="*/ 2565400 w 4708525"/>
              <a:gd name="connsiteY3-104" fmla="*/ 968375 h 1587500"/>
              <a:gd name="connsiteX4-105" fmla="*/ 3727450 w 4708525"/>
              <a:gd name="connsiteY4-106" fmla="*/ 1587500 h 1587500"/>
              <a:gd name="connsiteX5-107" fmla="*/ 4632325 w 4708525"/>
              <a:gd name="connsiteY5-108" fmla="*/ 368300 h 1587500"/>
              <a:gd name="connsiteX6-109" fmla="*/ 4708525 w 4708525"/>
              <a:gd name="connsiteY6-110" fmla="*/ 6350 h 1587500"/>
              <a:gd name="connsiteX7-111" fmla="*/ 0 w 4708525"/>
              <a:gd name="connsiteY7-112" fmla="*/ 0 h 1587500"/>
              <a:gd name="connsiteX0-113" fmla="*/ 0 w 4708525"/>
              <a:gd name="connsiteY0-114" fmla="*/ 0 h 1587500"/>
              <a:gd name="connsiteX1-115" fmla="*/ 1250950 w 4708525"/>
              <a:gd name="connsiteY1-116" fmla="*/ 673100 h 1587500"/>
              <a:gd name="connsiteX2-117" fmla="*/ 1616075 w 4708525"/>
              <a:gd name="connsiteY2-118" fmla="*/ 1304925 h 1587500"/>
              <a:gd name="connsiteX3-119" fmla="*/ 2565400 w 4708525"/>
              <a:gd name="connsiteY3-120" fmla="*/ 968375 h 1587500"/>
              <a:gd name="connsiteX4-121" fmla="*/ 3727450 w 4708525"/>
              <a:gd name="connsiteY4-122" fmla="*/ 1587500 h 1587500"/>
              <a:gd name="connsiteX5-123" fmla="*/ 4632325 w 4708525"/>
              <a:gd name="connsiteY5-124" fmla="*/ 368300 h 1587500"/>
              <a:gd name="connsiteX6-125" fmla="*/ 4708525 w 4708525"/>
              <a:gd name="connsiteY6-126" fmla="*/ 6350 h 1587500"/>
              <a:gd name="connsiteX7-127" fmla="*/ 0 w 4708525"/>
              <a:gd name="connsiteY7-128" fmla="*/ 0 h 1587500"/>
              <a:gd name="connsiteX0-129" fmla="*/ 0 w 4708525"/>
              <a:gd name="connsiteY0-130" fmla="*/ 0 h 1587500"/>
              <a:gd name="connsiteX1-131" fmla="*/ 1250950 w 4708525"/>
              <a:gd name="connsiteY1-132" fmla="*/ 673100 h 1587500"/>
              <a:gd name="connsiteX2-133" fmla="*/ 1616075 w 4708525"/>
              <a:gd name="connsiteY2-134" fmla="*/ 1304925 h 1587500"/>
              <a:gd name="connsiteX3-135" fmla="*/ 2565400 w 4708525"/>
              <a:gd name="connsiteY3-136" fmla="*/ 968375 h 1587500"/>
              <a:gd name="connsiteX4-137" fmla="*/ 3727450 w 4708525"/>
              <a:gd name="connsiteY4-138" fmla="*/ 1587500 h 1587500"/>
              <a:gd name="connsiteX5-139" fmla="*/ 4632325 w 4708525"/>
              <a:gd name="connsiteY5-140" fmla="*/ 368300 h 1587500"/>
              <a:gd name="connsiteX6-141" fmla="*/ 4708525 w 4708525"/>
              <a:gd name="connsiteY6-142" fmla="*/ 6350 h 1587500"/>
              <a:gd name="connsiteX7-143" fmla="*/ 0 w 4708525"/>
              <a:gd name="connsiteY7-144" fmla="*/ 0 h 1587500"/>
              <a:gd name="connsiteX0-145" fmla="*/ 0 w 4708525"/>
              <a:gd name="connsiteY0-146" fmla="*/ 0 h 1593810"/>
              <a:gd name="connsiteX1-147" fmla="*/ 1250950 w 4708525"/>
              <a:gd name="connsiteY1-148" fmla="*/ 673100 h 1593810"/>
              <a:gd name="connsiteX2-149" fmla="*/ 1616075 w 4708525"/>
              <a:gd name="connsiteY2-150" fmla="*/ 1304925 h 1593810"/>
              <a:gd name="connsiteX3-151" fmla="*/ 2565400 w 4708525"/>
              <a:gd name="connsiteY3-152" fmla="*/ 968375 h 1593810"/>
              <a:gd name="connsiteX4-153" fmla="*/ 3727450 w 4708525"/>
              <a:gd name="connsiteY4-154" fmla="*/ 1587500 h 1593810"/>
              <a:gd name="connsiteX5-155" fmla="*/ 4632325 w 4708525"/>
              <a:gd name="connsiteY5-156" fmla="*/ 368300 h 1593810"/>
              <a:gd name="connsiteX6-157" fmla="*/ 4708525 w 4708525"/>
              <a:gd name="connsiteY6-158" fmla="*/ 6350 h 1593810"/>
              <a:gd name="connsiteX7-159" fmla="*/ 0 w 4708525"/>
              <a:gd name="connsiteY7-160" fmla="*/ 0 h 1593810"/>
              <a:gd name="connsiteX0-161" fmla="*/ 0 w 4708525"/>
              <a:gd name="connsiteY0-162" fmla="*/ 0 h 1593810"/>
              <a:gd name="connsiteX1-163" fmla="*/ 1250950 w 4708525"/>
              <a:gd name="connsiteY1-164" fmla="*/ 673100 h 1593810"/>
              <a:gd name="connsiteX2-165" fmla="*/ 1616075 w 4708525"/>
              <a:gd name="connsiteY2-166" fmla="*/ 1304925 h 1593810"/>
              <a:gd name="connsiteX3-167" fmla="*/ 2565400 w 4708525"/>
              <a:gd name="connsiteY3-168" fmla="*/ 968375 h 1593810"/>
              <a:gd name="connsiteX4-169" fmla="*/ 3727450 w 4708525"/>
              <a:gd name="connsiteY4-170" fmla="*/ 1587500 h 1593810"/>
              <a:gd name="connsiteX5-171" fmla="*/ 4632325 w 4708525"/>
              <a:gd name="connsiteY5-172" fmla="*/ 368300 h 1593810"/>
              <a:gd name="connsiteX6-173" fmla="*/ 4708525 w 4708525"/>
              <a:gd name="connsiteY6-174" fmla="*/ 6350 h 1593810"/>
              <a:gd name="connsiteX7-175" fmla="*/ 0 w 4708525"/>
              <a:gd name="connsiteY7-176" fmla="*/ 0 h 1593810"/>
              <a:gd name="connsiteX0-177" fmla="*/ 0 w 4708525"/>
              <a:gd name="connsiteY0-178" fmla="*/ 0 h 1593810"/>
              <a:gd name="connsiteX1-179" fmla="*/ 1250950 w 4708525"/>
              <a:gd name="connsiteY1-180" fmla="*/ 673100 h 1593810"/>
              <a:gd name="connsiteX2-181" fmla="*/ 1616075 w 4708525"/>
              <a:gd name="connsiteY2-182" fmla="*/ 1304925 h 1593810"/>
              <a:gd name="connsiteX3-183" fmla="*/ 2565400 w 4708525"/>
              <a:gd name="connsiteY3-184" fmla="*/ 968375 h 1593810"/>
              <a:gd name="connsiteX4-185" fmla="*/ 3727450 w 4708525"/>
              <a:gd name="connsiteY4-186" fmla="*/ 1587500 h 1593810"/>
              <a:gd name="connsiteX5-187" fmla="*/ 4632325 w 4708525"/>
              <a:gd name="connsiteY5-188" fmla="*/ 368300 h 1593810"/>
              <a:gd name="connsiteX6-189" fmla="*/ 4708525 w 4708525"/>
              <a:gd name="connsiteY6-190" fmla="*/ 6350 h 1593810"/>
              <a:gd name="connsiteX7-191" fmla="*/ 0 w 4708525"/>
              <a:gd name="connsiteY7-192" fmla="*/ 0 h 1593810"/>
              <a:gd name="connsiteX0-193" fmla="*/ 0 w 4708525"/>
              <a:gd name="connsiteY0-194" fmla="*/ 0 h 1593810"/>
              <a:gd name="connsiteX1-195" fmla="*/ 1250950 w 4708525"/>
              <a:gd name="connsiteY1-196" fmla="*/ 673100 h 1593810"/>
              <a:gd name="connsiteX2-197" fmla="*/ 1616075 w 4708525"/>
              <a:gd name="connsiteY2-198" fmla="*/ 1304925 h 1593810"/>
              <a:gd name="connsiteX3-199" fmla="*/ 2565400 w 4708525"/>
              <a:gd name="connsiteY3-200" fmla="*/ 968375 h 1593810"/>
              <a:gd name="connsiteX4-201" fmla="*/ 3727450 w 4708525"/>
              <a:gd name="connsiteY4-202" fmla="*/ 1587500 h 1593810"/>
              <a:gd name="connsiteX5-203" fmla="*/ 4632325 w 4708525"/>
              <a:gd name="connsiteY5-204" fmla="*/ 368300 h 1593810"/>
              <a:gd name="connsiteX6-205" fmla="*/ 4708525 w 4708525"/>
              <a:gd name="connsiteY6-206" fmla="*/ 6350 h 1593810"/>
              <a:gd name="connsiteX7-207" fmla="*/ 0 w 4708525"/>
              <a:gd name="connsiteY7-208" fmla="*/ 0 h 1593810"/>
              <a:gd name="connsiteX0-209" fmla="*/ 0 w 4714875"/>
              <a:gd name="connsiteY0-210" fmla="*/ 6350 h 1600160"/>
              <a:gd name="connsiteX1-211" fmla="*/ 1250950 w 4714875"/>
              <a:gd name="connsiteY1-212" fmla="*/ 679450 h 1600160"/>
              <a:gd name="connsiteX2-213" fmla="*/ 1616075 w 4714875"/>
              <a:gd name="connsiteY2-214" fmla="*/ 1311275 h 1600160"/>
              <a:gd name="connsiteX3-215" fmla="*/ 2565400 w 4714875"/>
              <a:gd name="connsiteY3-216" fmla="*/ 974725 h 1600160"/>
              <a:gd name="connsiteX4-217" fmla="*/ 3727450 w 4714875"/>
              <a:gd name="connsiteY4-218" fmla="*/ 1593850 h 1600160"/>
              <a:gd name="connsiteX5-219" fmla="*/ 4632325 w 4714875"/>
              <a:gd name="connsiteY5-220" fmla="*/ 374650 h 1600160"/>
              <a:gd name="connsiteX6-221" fmla="*/ 4714875 w 4714875"/>
              <a:gd name="connsiteY6-222" fmla="*/ 0 h 1600160"/>
              <a:gd name="connsiteX7-223" fmla="*/ 0 w 4714875"/>
              <a:gd name="connsiteY7-224" fmla="*/ 6350 h 1600160"/>
              <a:gd name="connsiteX0-225" fmla="*/ 0 w 4714875"/>
              <a:gd name="connsiteY0-226" fmla="*/ 6350 h 1600160"/>
              <a:gd name="connsiteX1-227" fmla="*/ 1250950 w 4714875"/>
              <a:gd name="connsiteY1-228" fmla="*/ 679450 h 1600160"/>
              <a:gd name="connsiteX2-229" fmla="*/ 1616075 w 4714875"/>
              <a:gd name="connsiteY2-230" fmla="*/ 1311275 h 1600160"/>
              <a:gd name="connsiteX3-231" fmla="*/ 2565400 w 4714875"/>
              <a:gd name="connsiteY3-232" fmla="*/ 974725 h 1600160"/>
              <a:gd name="connsiteX4-233" fmla="*/ 3727450 w 4714875"/>
              <a:gd name="connsiteY4-234" fmla="*/ 1593850 h 1600160"/>
              <a:gd name="connsiteX5-235" fmla="*/ 4632325 w 4714875"/>
              <a:gd name="connsiteY5-236" fmla="*/ 374650 h 1600160"/>
              <a:gd name="connsiteX6-237" fmla="*/ 4714875 w 4714875"/>
              <a:gd name="connsiteY6-238" fmla="*/ 0 h 1600160"/>
              <a:gd name="connsiteX7-239" fmla="*/ 0 w 4714875"/>
              <a:gd name="connsiteY7-240" fmla="*/ 6350 h 1600160"/>
              <a:gd name="connsiteX0-241" fmla="*/ 0 w 4714875"/>
              <a:gd name="connsiteY0-242" fmla="*/ 6350 h 1600160"/>
              <a:gd name="connsiteX1-243" fmla="*/ 1250950 w 4714875"/>
              <a:gd name="connsiteY1-244" fmla="*/ 679450 h 1600160"/>
              <a:gd name="connsiteX2-245" fmla="*/ 1616075 w 4714875"/>
              <a:gd name="connsiteY2-246" fmla="*/ 1311275 h 1600160"/>
              <a:gd name="connsiteX3-247" fmla="*/ 2565400 w 4714875"/>
              <a:gd name="connsiteY3-248" fmla="*/ 974725 h 1600160"/>
              <a:gd name="connsiteX4-249" fmla="*/ 3727450 w 4714875"/>
              <a:gd name="connsiteY4-250" fmla="*/ 1593850 h 1600160"/>
              <a:gd name="connsiteX5-251" fmla="*/ 4632325 w 4714875"/>
              <a:gd name="connsiteY5-252" fmla="*/ 374650 h 1600160"/>
              <a:gd name="connsiteX6-253" fmla="*/ 4714875 w 4714875"/>
              <a:gd name="connsiteY6-254" fmla="*/ 0 h 1600160"/>
              <a:gd name="connsiteX7-255" fmla="*/ 0 w 4714875"/>
              <a:gd name="connsiteY7-256" fmla="*/ 6350 h 1600160"/>
              <a:gd name="connsiteX0-257" fmla="*/ 0 w 4714875"/>
              <a:gd name="connsiteY0-258" fmla="*/ 6350 h 1600160"/>
              <a:gd name="connsiteX1-259" fmla="*/ 1219200 w 4714875"/>
              <a:gd name="connsiteY1-260" fmla="*/ 685800 h 1600160"/>
              <a:gd name="connsiteX2-261" fmla="*/ 1616075 w 4714875"/>
              <a:gd name="connsiteY2-262" fmla="*/ 1311275 h 1600160"/>
              <a:gd name="connsiteX3-263" fmla="*/ 2565400 w 4714875"/>
              <a:gd name="connsiteY3-264" fmla="*/ 974725 h 1600160"/>
              <a:gd name="connsiteX4-265" fmla="*/ 3727450 w 4714875"/>
              <a:gd name="connsiteY4-266" fmla="*/ 1593850 h 1600160"/>
              <a:gd name="connsiteX5-267" fmla="*/ 4632325 w 4714875"/>
              <a:gd name="connsiteY5-268" fmla="*/ 374650 h 1600160"/>
              <a:gd name="connsiteX6-269" fmla="*/ 4714875 w 4714875"/>
              <a:gd name="connsiteY6-270" fmla="*/ 0 h 1600160"/>
              <a:gd name="connsiteX7-271" fmla="*/ 0 w 4714875"/>
              <a:gd name="connsiteY7-272" fmla="*/ 6350 h 1600160"/>
              <a:gd name="connsiteX0-273" fmla="*/ 0 w 4714875"/>
              <a:gd name="connsiteY0-274" fmla="*/ 6350 h 1600160"/>
              <a:gd name="connsiteX1-275" fmla="*/ 1219200 w 4714875"/>
              <a:gd name="connsiteY1-276" fmla="*/ 685800 h 1600160"/>
              <a:gd name="connsiteX2-277" fmla="*/ 1616075 w 4714875"/>
              <a:gd name="connsiteY2-278" fmla="*/ 1311275 h 1600160"/>
              <a:gd name="connsiteX3-279" fmla="*/ 2565400 w 4714875"/>
              <a:gd name="connsiteY3-280" fmla="*/ 974725 h 1600160"/>
              <a:gd name="connsiteX4-281" fmla="*/ 3727450 w 4714875"/>
              <a:gd name="connsiteY4-282" fmla="*/ 1593850 h 1600160"/>
              <a:gd name="connsiteX5-283" fmla="*/ 4632325 w 4714875"/>
              <a:gd name="connsiteY5-284" fmla="*/ 374650 h 1600160"/>
              <a:gd name="connsiteX6-285" fmla="*/ 4714875 w 4714875"/>
              <a:gd name="connsiteY6-286" fmla="*/ 0 h 1600160"/>
              <a:gd name="connsiteX7-287" fmla="*/ 0 w 4714875"/>
              <a:gd name="connsiteY7-288" fmla="*/ 6350 h 1600160"/>
              <a:gd name="connsiteX0-289" fmla="*/ 0 w 4714875"/>
              <a:gd name="connsiteY0-290" fmla="*/ 6350 h 1600160"/>
              <a:gd name="connsiteX1-291" fmla="*/ 1238250 w 4714875"/>
              <a:gd name="connsiteY1-292" fmla="*/ 752475 h 1600160"/>
              <a:gd name="connsiteX2-293" fmla="*/ 1616075 w 4714875"/>
              <a:gd name="connsiteY2-294" fmla="*/ 1311275 h 1600160"/>
              <a:gd name="connsiteX3-295" fmla="*/ 2565400 w 4714875"/>
              <a:gd name="connsiteY3-296" fmla="*/ 974725 h 1600160"/>
              <a:gd name="connsiteX4-297" fmla="*/ 3727450 w 4714875"/>
              <a:gd name="connsiteY4-298" fmla="*/ 1593850 h 1600160"/>
              <a:gd name="connsiteX5-299" fmla="*/ 4632325 w 4714875"/>
              <a:gd name="connsiteY5-300" fmla="*/ 374650 h 1600160"/>
              <a:gd name="connsiteX6-301" fmla="*/ 4714875 w 4714875"/>
              <a:gd name="connsiteY6-302" fmla="*/ 0 h 1600160"/>
              <a:gd name="connsiteX7-303" fmla="*/ 0 w 4714875"/>
              <a:gd name="connsiteY7-304" fmla="*/ 6350 h 1600160"/>
              <a:gd name="connsiteX0-305" fmla="*/ 0 w 4714875"/>
              <a:gd name="connsiteY0-306" fmla="*/ 6350 h 1600160"/>
              <a:gd name="connsiteX1-307" fmla="*/ 1238250 w 4714875"/>
              <a:gd name="connsiteY1-308" fmla="*/ 752475 h 1600160"/>
              <a:gd name="connsiteX2-309" fmla="*/ 1616075 w 4714875"/>
              <a:gd name="connsiteY2-310" fmla="*/ 1311275 h 1600160"/>
              <a:gd name="connsiteX3-311" fmla="*/ 2565400 w 4714875"/>
              <a:gd name="connsiteY3-312" fmla="*/ 974725 h 1600160"/>
              <a:gd name="connsiteX4-313" fmla="*/ 3727450 w 4714875"/>
              <a:gd name="connsiteY4-314" fmla="*/ 1593850 h 1600160"/>
              <a:gd name="connsiteX5-315" fmla="*/ 4632325 w 4714875"/>
              <a:gd name="connsiteY5-316" fmla="*/ 374650 h 1600160"/>
              <a:gd name="connsiteX6-317" fmla="*/ 4714875 w 4714875"/>
              <a:gd name="connsiteY6-318" fmla="*/ 0 h 1600160"/>
              <a:gd name="connsiteX7-319" fmla="*/ 0 w 4714875"/>
              <a:gd name="connsiteY7-320" fmla="*/ 6350 h 1600160"/>
              <a:gd name="connsiteX0-321" fmla="*/ 0 w 4714875"/>
              <a:gd name="connsiteY0-322" fmla="*/ 6350 h 1600160"/>
              <a:gd name="connsiteX1-323" fmla="*/ 1238250 w 4714875"/>
              <a:gd name="connsiteY1-324" fmla="*/ 752475 h 1600160"/>
              <a:gd name="connsiteX2-325" fmla="*/ 1616075 w 4714875"/>
              <a:gd name="connsiteY2-326" fmla="*/ 1311275 h 1600160"/>
              <a:gd name="connsiteX3-327" fmla="*/ 2565400 w 4714875"/>
              <a:gd name="connsiteY3-328" fmla="*/ 974725 h 1600160"/>
              <a:gd name="connsiteX4-329" fmla="*/ 3727450 w 4714875"/>
              <a:gd name="connsiteY4-330" fmla="*/ 1593850 h 1600160"/>
              <a:gd name="connsiteX5-331" fmla="*/ 4632325 w 4714875"/>
              <a:gd name="connsiteY5-332" fmla="*/ 374650 h 1600160"/>
              <a:gd name="connsiteX6-333" fmla="*/ 4714875 w 4714875"/>
              <a:gd name="connsiteY6-334" fmla="*/ 0 h 1600160"/>
              <a:gd name="connsiteX7-335" fmla="*/ 0 w 4714875"/>
              <a:gd name="connsiteY7-336" fmla="*/ 6350 h 1600160"/>
              <a:gd name="connsiteX0-337" fmla="*/ 0 w 4714875"/>
              <a:gd name="connsiteY0-338" fmla="*/ 6350 h 1600160"/>
              <a:gd name="connsiteX1-339" fmla="*/ 1187450 w 4714875"/>
              <a:gd name="connsiteY1-340" fmla="*/ 714375 h 1600160"/>
              <a:gd name="connsiteX2-341" fmla="*/ 1616075 w 4714875"/>
              <a:gd name="connsiteY2-342" fmla="*/ 1311275 h 1600160"/>
              <a:gd name="connsiteX3-343" fmla="*/ 2565400 w 4714875"/>
              <a:gd name="connsiteY3-344" fmla="*/ 974725 h 1600160"/>
              <a:gd name="connsiteX4-345" fmla="*/ 3727450 w 4714875"/>
              <a:gd name="connsiteY4-346" fmla="*/ 1593850 h 1600160"/>
              <a:gd name="connsiteX5-347" fmla="*/ 4632325 w 4714875"/>
              <a:gd name="connsiteY5-348" fmla="*/ 374650 h 1600160"/>
              <a:gd name="connsiteX6-349" fmla="*/ 4714875 w 4714875"/>
              <a:gd name="connsiteY6-350" fmla="*/ 0 h 1600160"/>
              <a:gd name="connsiteX7-351" fmla="*/ 0 w 4714875"/>
              <a:gd name="connsiteY7-352" fmla="*/ 6350 h 1600160"/>
              <a:gd name="connsiteX0-353" fmla="*/ 0 w 4714875"/>
              <a:gd name="connsiteY0-354" fmla="*/ 6350 h 1600160"/>
              <a:gd name="connsiteX1-355" fmla="*/ 1187450 w 4714875"/>
              <a:gd name="connsiteY1-356" fmla="*/ 714375 h 1600160"/>
              <a:gd name="connsiteX2-357" fmla="*/ 1616075 w 4714875"/>
              <a:gd name="connsiteY2-358" fmla="*/ 1311275 h 1600160"/>
              <a:gd name="connsiteX3-359" fmla="*/ 2565400 w 4714875"/>
              <a:gd name="connsiteY3-360" fmla="*/ 974725 h 1600160"/>
              <a:gd name="connsiteX4-361" fmla="*/ 3727450 w 4714875"/>
              <a:gd name="connsiteY4-362" fmla="*/ 1593850 h 1600160"/>
              <a:gd name="connsiteX5-363" fmla="*/ 4632325 w 4714875"/>
              <a:gd name="connsiteY5-364" fmla="*/ 374650 h 1600160"/>
              <a:gd name="connsiteX6-365" fmla="*/ 4714875 w 4714875"/>
              <a:gd name="connsiteY6-366" fmla="*/ 0 h 1600160"/>
              <a:gd name="connsiteX7-367" fmla="*/ 0 w 4714875"/>
              <a:gd name="connsiteY7-368" fmla="*/ 6350 h 160016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</a:cxnLst>
            <a:rect l="l" t="t" r="r" b="b"/>
            <a:pathLst>
              <a:path w="4714875" h="1600160">
                <a:moveTo>
                  <a:pt x="0" y="6350"/>
                </a:moveTo>
                <a:cubicBezTo>
                  <a:pt x="416983" y="230717"/>
                  <a:pt x="1164167" y="455083"/>
                  <a:pt x="1187450" y="714375"/>
                </a:cubicBezTo>
                <a:cubicBezTo>
                  <a:pt x="1193800" y="933450"/>
                  <a:pt x="1435100" y="1216025"/>
                  <a:pt x="1616075" y="1311275"/>
                </a:cubicBezTo>
                <a:cubicBezTo>
                  <a:pt x="1975908" y="1416050"/>
                  <a:pt x="2240492" y="1130300"/>
                  <a:pt x="2565400" y="974725"/>
                </a:cubicBezTo>
                <a:cubicBezTo>
                  <a:pt x="2917825" y="920750"/>
                  <a:pt x="3435350" y="1676400"/>
                  <a:pt x="3727450" y="1593850"/>
                </a:cubicBezTo>
                <a:cubicBezTo>
                  <a:pt x="4146550" y="1514475"/>
                  <a:pt x="4505325" y="777875"/>
                  <a:pt x="4632325" y="374650"/>
                </a:cubicBezTo>
                <a:cubicBezTo>
                  <a:pt x="4673600" y="254000"/>
                  <a:pt x="4711700" y="127000"/>
                  <a:pt x="4714875" y="0"/>
                </a:cubicBezTo>
                <a:lnTo>
                  <a:pt x="0" y="6350"/>
                </a:lnTo>
                <a:close/>
              </a:path>
            </a:pathLst>
          </a:custGeom>
          <a:gradFill flip="none" rotWithShape="1">
            <a:gsLst>
              <a:gs pos="99000">
                <a:srgbClr val="5B87E9"/>
              </a:gs>
              <a:gs pos="0">
                <a:srgbClr val="5ED4F1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14:flip dir="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000"/>
                            </p:stCondLst>
                            <p:childTnLst>
                              <p:par>
                                <p:cTn id="4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1" grpId="0" animBg="1"/>
      <p:bldP spid="12" grpId="0" animBg="1"/>
      <p:bldP spid="5" grpId="0" animBg="1"/>
      <p:bldP spid="15" grpId="0" animBg="1"/>
      <p:bldP spid="16" grpId="0"/>
      <p:bldP spid="17" grpId="0"/>
      <p:bldP spid="19" grpId="0" animBg="1"/>
      <p:bldP spid="1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-17416"/>
            <a:ext cx="12201236" cy="6884220"/>
          </a:xfrm>
          <a:prstGeom prst="rect">
            <a:avLst/>
          </a:prstGeom>
          <a:pattFill prst="wdUpDiag">
            <a:fgClr>
              <a:srgbClr val="F7F7F7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3" name="Freeform 9"/>
          <p:cNvSpPr/>
          <p:nvPr/>
        </p:nvSpPr>
        <p:spPr bwMode="auto">
          <a:xfrm flipH="1">
            <a:off x="740" y="1862368"/>
            <a:ext cx="6115295" cy="5015753"/>
          </a:xfrm>
          <a:custGeom>
            <a:avLst/>
            <a:gdLst>
              <a:gd name="T0" fmla="*/ 1295 w 1295"/>
              <a:gd name="T1" fmla="*/ 1062 h 1062"/>
              <a:gd name="T2" fmla="*/ 1295 w 1295"/>
              <a:gd name="T3" fmla="*/ 0 h 1062"/>
              <a:gd name="T4" fmla="*/ 1081 w 1295"/>
              <a:gd name="T5" fmla="*/ 163 h 1062"/>
              <a:gd name="T6" fmla="*/ 878 w 1295"/>
              <a:gd name="T7" fmla="*/ 281 h 1062"/>
              <a:gd name="T8" fmla="*/ 641 w 1295"/>
              <a:gd name="T9" fmla="*/ 438 h 1062"/>
              <a:gd name="T10" fmla="*/ 274 w 1295"/>
              <a:gd name="T11" fmla="*/ 590 h 1062"/>
              <a:gd name="T12" fmla="*/ 45 w 1295"/>
              <a:gd name="T13" fmla="*/ 979 h 1062"/>
              <a:gd name="T14" fmla="*/ 0 w 1295"/>
              <a:gd name="T15" fmla="*/ 1062 h 1062"/>
              <a:gd name="T16" fmla="*/ 1295 w 1295"/>
              <a:gd name="T17" fmla="*/ 1062 h 10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95" h="1062">
                <a:moveTo>
                  <a:pt x="1295" y="1062"/>
                </a:moveTo>
                <a:cubicBezTo>
                  <a:pt x="1295" y="0"/>
                  <a:pt x="1295" y="0"/>
                  <a:pt x="1295" y="0"/>
                </a:cubicBezTo>
                <a:cubicBezTo>
                  <a:pt x="1176" y="15"/>
                  <a:pt x="1104" y="111"/>
                  <a:pt x="1081" y="163"/>
                </a:cubicBezTo>
                <a:cubicBezTo>
                  <a:pt x="1045" y="243"/>
                  <a:pt x="985" y="294"/>
                  <a:pt x="878" y="281"/>
                </a:cubicBezTo>
                <a:cubicBezTo>
                  <a:pt x="771" y="268"/>
                  <a:pt x="707" y="299"/>
                  <a:pt x="641" y="438"/>
                </a:cubicBezTo>
                <a:cubicBezTo>
                  <a:pt x="582" y="560"/>
                  <a:pt x="520" y="531"/>
                  <a:pt x="274" y="590"/>
                </a:cubicBezTo>
                <a:cubicBezTo>
                  <a:pt x="28" y="649"/>
                  <a:pt x="96" y="812"/>
                  <a:pt x="45" y="979"/>
                </a:cubicBezTo>
                <a:cubicBezTo>
                  <a:pt x="35" y="1011"/>
                  <a:pt x="19" y="1038"/>
                  <a:pt x="0" y="1062"/>
                </a:cubicBezTo>
                <a:lnTo>
                  <a:pt x="1295" y="1062"/>
                </a:lnTo>
                <a:close/>
              </a:path>
            </a:pathLst>
          </a:custGeom>
          <a:gradFill flip="none" rotWithShape="1">
            <a:gsLst>
              <a:gs pos="0">
                <a:srgbClr val="E0F9FC"/>
              </a:gs>
              <a:gs pos="100000">
                <a:srgbClr val="A2F3FC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3" name="Freeform 63"/>
          <p:cNvSpPr/>
          <p:nvPr/>
        </p:nvSpPr>
        <p:spPr bwMode="auto">
          <a:xfrm>
            <a:off x="3328323" y="2705013"/>
            <a:ext cx="317113" cy="237823"/>
          </a:xfrm>
          <a:custGeom>
            <a:avLst/>
            <a:gdLst>
              <a:gd name="connsiteX0" fmla="*/ 202025 w 339741"/>
              <a:gd name="connsiteY0" fmla="*/ 0 h 254794"/>
              <a:gd name="connsiteX1" fmla="*/ 219091 w 339741"/>
              <a:gd name="connsiteY1" fmla="*/ 7144 h 254794"/>
              <a:gd name="connsiteX2" fmla="*/ 339741 w 339741"/>
              <a:gd name="connsiteY2" fmla="*/ 127794 h 254794"/>
              <a:gd name="connsiteX3" fmla="*/ 219091 w 339741"/>
              <a:gd name="connsiteY3" fmla="*/ 245269 h 254794"/>
              <a:gd name="connsiteX4" fmla="*/ 203216 w 339741"/>
              <a:gd name="connsiteY4" fmla="*/ 254794 h 254794"/>
              <a:gd name="connsiteX5" fmla="*/ 187341 w 339741"/>
              <a:gd name="connsiteY5" fmla="*/ 245269 h 254794"/>
              <a:gd name="connsiteX6" fmla="*/ 187341 w 339741"/>
              <a:gd name="connsiteY6" fmla="*/ 213519 h 254794"/>
              <a:gd name="connsiteX7" fmla="*/ 273066 w 339741"/>
              <a:gd name="connsiteY7" fmla="*/ 127794 h 254794"/>
              <a:gd name="connsiteX8" fmla="*/ 187341 w 339741"/>
              <a:gd name="connsiteY8" fmla="*/ 42069 h 254794"/>
              <a:gd name="connsiteX9" fmla="*/ 187341 w 339741"/>
              <a:gd name="connsiteY9" fmla="*/ 7144 h 254794"/>
              <a:gd name="connsiteX10" fmla="*/ 202025 w 339741"/>
              <a:gd name="connsiteY10" fmla="*/ 0 h 254794"/>
              <a:gd name="connsiteX11" fmla="*/ 22007 w 339741"/>
              <a:gd name="connsiteY11" fmla="*/ 0 h 254794"/>
              <a:gd name="connsiteX12" fmla="*/ 39299 w 339741"/>
              <a:gd name="connsiteY12" fmla="*/ 7144 h 254794"/>
              <a:gd name="connsiteX13" fmla="*/ 158766 w 339741"/>
              <a:gd name="connsiteY13" fmla="*/ 127794 h 254794"/>
              <a:gd name="connsiteX14" fmla="*/ 39299 w 339741"/>
              <a:gd name="connsiteY14" fmla="*/ 245269 h 254794"/>
              <a:gd name="connsiteX15" fmla="*/ 23579 w 339741"/>
              <a:gd name="connsiteY15" fmla="*/ 254794 h 254794"/>
              <a:gd name="connsiteX16" fmla="*/ 4716 w 339741"/>
              <a:gd name="connsiteY16" fmla="*/ 245269 h 254794"/>
              <a:gd name="connsiteX17" fmla="*/ 4716 w 339741"/>
              <a:gd name="connsiteY17" fmla="*/ 213519 h 254794"/>
              <a:gd name="connsiteX18" fmla="*/ 92745 w 339741"/>
              <a:gd name="connsiteY18" fmla="*/ 127794 h 254794"/>
              <a:gd name="connsiteX19" fmla="*/ 4716 w 339741"/>
              <a:gd name="connsiteY19" fmla="*/ 42069 h 254794"/>
              <a:gd name="connsiteX20" fmla="*/ 4716 w 339741"/>
              <a:gd name="connsiteY20" fmla="*/ 7144 h 254794"/>
              <a:gd name="connsiteX21" fmla="*/ 22007 w 339741"/>
              <a:gd name="connsiteY21" fmla="*/ 0 h 254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339741" h="254794">
                <a:moveTo>
                  <a:pt x="202025" y="0"/>
                </a:moveTo>
                <a:cubicBezTo>
                  <a:pt x="207979" y="0"/>
                  <a:pt x="214329" y="2382"/>
                  <a:pt x="219091" y="7144"/>
                </a:cubicBezTo>
                <a:cubicBezTo>
                  <a:pt x="339741" y="127794"/>
                  <a:pt x="339741" y="127794"/>
                  <a:pt x="339741" y="127794"/>
                </a:cubicBezTo>
                <a:cubicBezTo>
                  <a:pt x="219091" y="245269"/>
                  <a:pt x="219091" y="245269"/>
                  <a:pt x="219091" y="245269"/>
                </a:cubicBezTo>
                <a:cubicBezTo>
                  <a:pt x="215916" y="251619"/>
                  <a:pt x="209566" y="254794"/>
                  <a:pt x="203216" y="254794"/>
                </a:cubicBezTo>
                <a:cubicBezTo>
                  <a:pt x="196866" y="254794"/>
                  <a:pt x="190516" y="251619"/>
                  <a:pt x="187341" y="245269"/>
                </a:cubicBezTo>
                <a:cubicBezTo>
                  <a:pt x="177816" y="238919"/>
                  <a:pt x="177816" y="223044"/>
                  <a:pt x="187341" y="213519"/>
                </a:cubicBezTo>
                <a:cubicBezTo>
                  <a:pt x="273066" y="127794"/>
                  <a:pt x="273066" y="127794"/>
                  <a:pt x="273066" y="127794"/>
                </a:cubicBezTo>
                <a:cubicBezTo>
                  <a:pt x="187341" y="42069"/>
                  <a:pt x="187341" y="42069"/>
                  <a:pt x="187341" y="42069"/>
                </a:cubicBezTo>
                <a:cubicBezTo>
                  <a:pt x="177816" y="32544"/>
                  <a:pt x="177816" y="16669"/>
                  <a:pt x="187341" y="7144"/>
                </a:cubicBezTo>
                <a:cubicBezTo>
                  <a:pt x="190516" y="2382"/>
                  <a:pt x="196072" y="0"/>
                  <a:pt x="202025" y="0"/>
                </a:cubicBezTo>
                <a:close/>
                <a:moveTo>
                  <a:pt x="22007" y="0"/>
                </a:moveTo>
                <a:cubicBezTo>
                  <a:pt x="28295" y="0"/>
                  <a:pt x="34583" y="2382"/>
                  <a:pt x="39299" y="7144"/>
                </a:cubicBezTo>
                <a:cubicBezTo>
                  <a:pt x="158766" y="127794"/>
                  <a:pt x="158766" y="127794"/>
                  <a:pt x="158766" y="127794"/>
                </a:cubicBezTo>
                <a:cubicBezTo>
                  <a:pt x="39299" y="245269"/>
                  <a:pt x="39299" y="245269"/>
                  <a:pt x="39299" y="245269"/>
                </a:cubicBezTo>
                <a:cubicBezTo>
                  <a:pt x="36155" y="251619"/>
                  <a:pt x="29867" y="254794"/>
                  <a:pt x="23579" y="254794"/>
                </a:cubicBezTo>
                <a:cubicBezTo>
                  <a:pt x="17291" y="254794"/>
                  <a:pt x="11004" y="251619"/>
                  <a:pt x="4716" y="245269"/>
                </a:cubicBezTo>
                <a:cubicBezTo>
                  <a:pt x="-1572" y="238919"/>
                  <a:pt x="-1572" y="223044"/>
                  <a:pt x="4716" y="213519"/>
                </a:cubicBezTo>
                <a:cubicBezTo>
                  <a:pt x="92745" y="127794"/>
                  <a:pt x="92745" y="127794"/>
                  <a:pt x="92745" y="127794"/>
                </a:cubicBezTo>
                <a:cubicBezTo>
                  <a:pt x="4716" y="42069"/>
                  <a:pt x="4716" y="42069"/>
                  <a:pt x="4716" y="42069"/>
                </a:cubicBezTo>
                <a:cubicBezTo>
                  <a:pt x="-1572" y="32544"/>
                  <a:pt x="-1572" y="16669"/>
                  <a:pt x="4716" y="7144"/>
                </a:cubicBezTo>
                <a:cubicBezTo>
                  <a:pt x="9432" y="2382"/>
                  <a:pt x="15720" y="0"/>
                  <a:pt x="22007" y="0"/>
                </a:cubicBezTo>
                <a:close/>
              </a:path>
            </a:pathLst>
          </a:custGeom>
          <a:gradFill flip="none" rotWithShape="1">
            <a:gsLst>
              <a:gs pos="99000">
                <a:srgbClr val="5B87E9"/>
              </a:gs>
              <a:gs pos="0">
                <a:srgbClr val="5ED4F1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5" name="Freeform 64"/>
          <p:cNvSpPr>
            <a:spLocks noChangeShapeType="1"/>
          </p:cNvSpPr>
          <p:nvPr/>
        </p:nvSpPr>
        <p:spPr bwMode="auto">
          <a:xfrm>
            <a:off x="5972723" y="2705013"/>
            <a:ext cx="317837" cy="237823"/>
          </a:xfrm>
          <a:custGeom>
            <a:avLst/>
            <a:gdLst>
              <a:gd name="connsiteX0" fmla="*/ 205582 w 340519"/>
              <a:gd name="connsiteY0" fmla="*/ 0 h 254794"/>
              <a:gd name="connsiteX1" fmla="*/ 223044 w 340519"/>
              <a:gd name="connsiteY1" fmla="*/ 7144 h 254794"/>
              <a:gd name="connsiteX2" fmla="*/ 340519 w 340519"/>
              <a:gd name="connsiteY2" fmla="*/ 127794 h 254794"/>
              <a:gd name="connsiteX3" fmla="*/ 223044 w 340519"/>
              <a:gd name="connsiteY3" fmla="*/ 245269 h 254794"/>
              <a:gd name="connsiteX4" fmla="*/ 203994 w 340519"/>
              <a:gd name="connsiteY4" fmla="*/ 254794 h 254794"/>
              <a:gd name="connsiteX5" fmla="*/ 188119 w 340519"/>
              <a:gd name="connsiteY5" fmla="*/ 245269 h 254794"/>
              <a:gd name="connsiteX6" fmla="*/ 188119 w 340519"/>
              <a:gd name="connsiteY6" fmla="*/ 213519 h 254794"/>
              <a:gd name="connsiteX7" fmla="*/ 273844 w 340519"/>
              <a:gd name="connsiteY7" fmla="*/ 127794 h 254794"/>
              <a:gd name="connsiteX8" fmla="*/ 188119 w 340519"/>
              <a:gd name="connsiteY8" fmla="*/ 42069 h 254794"/>
              <a:gd name="connsiteX9" fmla="*/ 188119 w 340519"/>
              <a:gd name="connsiteY9" fmla="*/ 7144 h 254794"/>
              <a:gd name="connsiteX10" fmla="*/ 205582 w 340519"/>
              <a:gd name="connsiteY10" fmla="*/ 0 h 254794"/>
              <a:gd name="connsiteX11" fmla="*/ 24607 w 340519"/>
              <a:gd name="connsiteY11" fmla="*/ 0 h 254794"/>
              <a:gd name="connsiteX12" fmla="*/ 42069 w 340519"/>
              <a:gd name="connsiteY12" fmla="*/ 7144 h 254794"/>
              <a:gd name="connsiteX13" fmla="*/ 159544 w 340519"/>
              <a:gd name="connsiteY13" fmla="*/ 127794 h 254794"/>
              <a:gd name="connsiteX14" fmla="*/ 42069 w 340519"/>
              <a:gd name="connsiteY14" fmla="*/ 245269 h 254794"/>
              <a:gd name="connsiteX15" fmla="*/ 23019 w 340519"/>
              <a:gd name="connsiteY15" fmla="*/ 254794 h 254794"/>
              <a:gd name="connsiteX16" fmla="*/ 7144 w 340519"/>
              <a:gd name="connsiteY16" fmla="*/ 245269 h 254794"/>
              <a:gd name="connsiteX17" fmla="*/ 7144 w 340519"/>
              <a:gd name="connsiteY17" fmla="*/ 213519 h 254794"/>
              <a:gd name="connsiteX18" fmla="*/ 92869 w 340519"/>
              <a:gd name="connsiteY18" fmla="*/ 127794 h 254794"/>
              <a:gd name="connsiteX19" fmla="*/ 7144 w 340519"/>
              <a:gd name="connsiteY19" fmla="*/ 42069 h 254794"/>
              <a:gd name="connsiteX20" fmla="*/ 7144 w 340519"/>
              <a:gd name="connsiteY20" fmla="*/ 7144 h 254794"/>
              <a:gd name="connsiteX21" fmla="*/ 24607 w 340519"/>
              <a:gd name="connsiteY21" fmla="*/ 0 h 254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340519" h="254794">
                <a:moveTo>
                  <a:pt x="205582" y="0"/>
                </a:moveTo>
                <a:cubicBezTo>
                  <a:pt x="211932" y="0"/>
                  <a:pt x="218282" y="2381"/>
                  <a:pt x="223044" y="7144"/>
                </a:cubicBezTo>
                <a:cubicBezTo>
                  <a:pt x="340519" y="127794"/>
                  <a:pt x="340519" y="127794"/>
                  <a:pt x="340519" y="127794"/>
                </a:cubicBezTo>
                <a:cubicBezTo>
                  <a:pt x="223044" y="245269"/>
                  <a:pt x="223044" y="245269"/>
                  <a:pt x="223044" y="245269"/>
                </a:cubicBezTo>
                <a:cubicBezTo>
                  <a:pt x="216694" y="251619"/>
                  <a:pt x="210344" y="254794"/>
                  <a:pt x="203994" y="254794"/>
                </a:cubicBezTo>
                <a:cubicBezTo>
                  <a:pt x="200819" y="254794"/>
                  <a:pt x="194469" y="251619"/>
                  <a:pt x="188119" y="245269"/>
                </a:cubicBezTo>
                <a:cubicBezTo>
                  <a:pt x="178594" y="238919"/>
                  <a:pt x="178594" y="223044"/>
                  <a:pt x="188119" y="213519"/>
                </a:cubicBezTo>
                <a:cubicBezTo>
                  <a:pt x="273844" y="127794"/>
                  <a:pt x="273844" y="127794"/>
                  <a:pt x="273844" y="127794"/>
                </a:cubicBezTo>
                <a:cubicBezTo>
                  <a:pt x="188119" y="42069"/>
                  <a:pt x="188119" y="42069"/>
                  <a:pt x="188119" y="42069"/>
                </a:cubicBezTo>
                <a:cubicBezTo>
                  <a:pt x="178594" y="32544"/>
                  <a:pt x="178594" y="16669"/>
                  <a:pt x="188119" y="7144"/>
                </a:cubicBezTo>
                <a:cubicBezTo>
                  <a:pt x="192882" y="2381"/>
                  <a:pt x="199232" y="0"/>
                  <a:pt x="205582" y="0"/>
                </a:cubicBezTo>
                <a:close/>
                <a:moveTo>
                  <a:pt x="24607" y="0"/>
                </a:moveTo>
                <a:cubicBezTo>
                  <a:pt x="30957" y="0"/>
                  <a:pt x="37307" y="2381"/>
                  <a:pt x="42069" y="7144"/>
                </a:cubicBezTo>
                <a:cubicBezTo>
                  <a:pt x="159544" y="127794"/>
                  <a:pt x="159544" y="127794"/>
                  <a:pt x="159544" y="127794"/>
                </a:cubicBezTo>
                <a:cubicBezTo>
                  <a:pt x="42069" y="245269"/>
                  <a:pt x="42069" y="245269"/>
                  <a:pt x="42069" y="245269"/>
                </a:cubicBezTo>
                <a:cubicBezTo>
                  <a:pt x="35719" y="251619"/>
                  <a:pt x="29369" y="254794"/>
                  <a:pt x="23019" y="254794"/>
                </a:cubicBezTo>
                <a:cubicBezTo>
                  <a:pt x="16669" y="254794"/>
                  <a:pt x="13494" y="251619"/>
                  <a:pt x="7144" y="245269"/>
                </a:cubicBezTo>
                <a:cubicBezTo>
                  <a:pt x="-2381" y="238919"/>
                  <a:pt x="-2381" y="223044"/>
                  <a:pt x="7144" y="213519"/>
                </a:cubicBezTo>
                <a:cubicBezTo>
                  <a:pt x="92869" y="127794"/>
                  <a:pt x="92869" y="127794"/>
                  <a:pt x="92869" y="127794"/>
                </a:cubicBezTo>
                <a:cubicBezTo>
                  <a:pt x="7144" y="42069"/>
                  <a:pt x="7144" y="42069"/>
                  <a:pt x="7144" y="42069"/>
                </a:cubicBezTo>
                <a:cubicBezTo>
                  <a:pt x="-2381" y="32544"/>
                  <a:pt x="-2381" y="16669"/>
                  <a:pt x="7144" y="7144"/>
                </a:cubicBezTo>
                <a:cubicBezTo>
                  <a:pt x="11907" y="2381"/>
                  <a:pt x="18257" y="0"/>
                  <a:pt x="24607" y="0"/>
                </a:cubicBezTo>
                <a:close/>
              </a:path>
            </a:pathLst>
          </a:custGeom>
          <a:gradFill flip="none" rotWithShape="1">
            <a:gsLst>
              <a:gs pos="99000">
                <a:srgbClr val="5B87E9"/>
              </a:gs>
              <a:gs pos="0">
                <a:srgbClr val="5ED4F1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6" name="Freeform 65"/>
          <p:cNvSpPr>
            <a:spLocks noChangeShapeType="1"/>
          </p:cNvSpPr>
          <p:nvPr/>
        </p:nvSpPr>
        <p:spPr bwMode="auto">
          <a:xfrm>
            <a:off x="8617902" y="2705013"/>
            <a:ext cx="317837" cy="237823"/>
          </a:xfrm>
          <a:custGeom>
            <a:avLst/>
            <a:gdLst>
              <a:gd name="connsiteX0" fmla="*/ 203994 w 340519"/>
              <a:gd name="connsiteY0" fmla="*/ 0 h 254794"/>
              <a:gd name="connsiteX1" fmla="*/ 219869 w 340519"/>
              <a:gd name="connsiteY1" fmla="*/ 7144 h 254794"/>
              <a:gd name="connsiteX2" fmla="*/ 340519 w 340519"/>
              <a:gd name="connsiteY2" fmla="*/ 127794 h 254794"/>
              <a:gd name="connsiteX3" fmla="*/ 219869 w 340519"/>
              <a:gd name="connsiteY3" fmla="*/ 245269 h 254794"/>
              <a:gd name="connsiteX4" fmla="*/ 203994 w 340519"/>
              <a:gd name="connsiteY4" fmla="*/ 254794 h 254794"/>
              <a:gd name="connsiteX5" fmla="*/ 188119 w 340519"/>
              <a:gd name="connsiteY5" fmla="*/ 245269 h 254794"/>
              <a:gd name="connsiteX6" fmla="*/ 188119 w 340519"/>
              <a:gd name="connsiteY6" fmla="*/ 213519 h 254794"/>
              <a:gd name="connsiteX7" fmla="*/ 273844 w 340519"/>
              <a:gd name="connsiteY7" fmla="*/ 127794 h 254794"/>
              <a:gd name="connsiteX8" fmla="*/ 188119 w 340519"/>
              <a:gd name="connsiteY8" fmla="*/ 42069 h 254794"/>
              <a:gd name="connsiteX9" fmla="*/ 188119 w 340519"/>
              <a:gd name="connsiteY9" fmla="*/ 7144 h 254794"/>
              <a:gd name="connsiteX10" fmla="*/ 203994 w 340519"/>
              <a:gd name="connsiteY10" fmla="*/ 0 h 254794"/>
              <a:gd name="connsiteX11" fmla="*/ 23019 w 340519"/>
              <a:gd name="connsiteY11" fmla="*/ 0 h 254794"/>
              <a:gd name="connsiteX12" fmla="*/ 38894 w 340519"/>
              <a:gd name="connsiteY12" fmla="*/ 7144 h 254794"/>
              <a:gd name="connsiteX13" fmla="*/ 159544 w 340519"/>
              <a:gd name="connsiteY13" fmla="*/ 127794 h 254794"/>
              <a:gd name="connsiteX14" fmla="*/ 38894 w 340519"/>
              <a:gd name="connsiteY14" fmla="*/ 245269 h 254794"/>
              <a:gd name="connsiteX15" fmla="*/ 23019 w 340519"/>
              <a:gd name="connsiteY15" fmla="*/ 254794 h 254794"/>
              <a:gd name="connsiteX16" fmla="*/ 7144 w 340519"/>
              <a:gd name="connsiteY16" fmla="*/ 245269 h 254794"/>
              <a:gd name="connsiteX17" fmla="*/ 7144 w 340519"/>
              <a:gd name="connsiteY17" fmla="*/ 213519 h 254794"/>
              <a:gd name="connsiteX18" fmla="*/ 92869 w 340519"/>
              <a:gd name="connsiteY18" fmla="*/ 127794 h 254794"/>
              <a:gd name="connsiteX19" fmla="*/ 7144 w 340519"/>
              <a:gd name="connsiteY19" fmla="*/ 42069 h 254794"/>
              <a:gd name="connsiteX20" fmla="*/ 7144 w 340519"/>
              <a:gd name="connsiteY20" fmla="*/ 7144 h 254794"/>
              <a:gd name="connsiteX21" fmla="*/ 23019 w 340519"/>
              <a:gd name="connsiteY21" fmla="*/ 0 h 254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340519" h="254794">
                <a:moveTo>
                  <a:pt x="203994" y="0"/>
                </a:moveTo>
                <a:cubicBezTo>
                  <a:pt x="209550" y="0"/>
                  <a:pt x="215107" y="2381"/>
                  <a:pt x="219869" y="7144"/>
                </a:cubicBezTo>
                <a:cubicBezTo>
                  <a:pt x="340519" y="127794"/>
                  <a:pt x="340519" y="127794"/>
                  <a:pt x="340519" y="127794"/>
                </a:cubicBezTo>
                <a:cubicBezTo>
                  <a:pt x="219869" y="245269"/>
                  <a:pt x="219869" y="245269"/>
                  <a:pt x="219869" y="245269"/>
                </a:cubicBezTo>
                <a:cubicBezTo>
                  <a:pt x="216694" y="251619"/>
                  <a:pt x="210344" y="254794"/>
                  <a:pt x="203994" y="254794"/>
                </a:cubicBezTo>
                <a:cubicBezTo>
                  <a:pt x="197644" y="254794"/>
                  <a:pt x="191294" y="251619"/>
                  <a:pt x="188119" y="245269"/>
                </a:cubicBezTo>
                <a:cubicBezTo>
                  <a:pt x="178594" y="238919"/>
                  <a:pt x="178594" y="223044"/>
                  <a:pt x="188119" y="213519"/>
                </a:cubicBezTo>
                <a:cubicBezTo>
                  <a:pt x="273844" y="127794"/>
                  <a:pt x="273844" y="127794"/>
                  <a:pt x="273844" y="127794"/>
                </a:cubicBezTo>
                <a:cubicBezTo>
                  <a:pt x="188119" y="42069"/>
                  <a:pt x="188119" y="42069"/>
                  <a:pt x="188119" y="42069"/>
                </a:cubicBezTo>
                <a:cubicBezTo>
                  <a:pt x="178594" y="32544"/>
                  <a:pt x="178594" y="16669"/>
                  <a:pt x="188119" y="7144"/>
                </a:cubicBezTo>
                <a:cubicBezTo>
                  <a:pt x="192882" y="2381"/>
                  <a:pt x="198438" y="0"/>
                  <a:pt x="203994" y="0"/>
                </a:cubicBezTo>
                <a:close/>
                <a:moveTo>
                  <a:pt x="23019" y="0"/>
                </a:moveTo>
                <a:cubicBezTo>
                  <a:pt x="28576" y="0"/>
                  <a:pt x="34132" y="2381"/>
                  <a:pt x="38894" y="7144"/>
                </a:cubicBezTo>
                <a:cubicBezTo>
                  <a:pt x="159544" y="127794"/>
                  <a:pt x="159544" y="127794"/>
                  <a:pt x="159544" y="127794"/>
                </a:cubicBezTo>
                <a:cubicBezTo>
                  <a:pt x="38894" y="245269"/>
                  <a:pt x="38894" y="245269"/>
                  <a:pt x="38894" y="245269"/>
                </a:cubicBezTo>
                <a:cubicBezTo>
                  <a:pt x="35719" y="251619"/>
                  <a:pt x="29369" y="254794"/>
                  <a:pt x="23019" y="254794"/>
                </a:cubicBezTo>
                <a:cubicBezTo>
                  <a:pt x="16669" y="254794"/>
                  <a:pt x="10319" y="251619"/>
                  <a:pt x="7144" y="245269"/>
                </a:cubicBezTo>
                <a:cubicBezTo>
                  <a:pt x="-2381" y="238919"/>
                  <a:pt x="-2381" y="223044"/>
                  <a:pt x="7144" y="213519"/>
                </a:cubicBezTo>
                <a:cubicBezTo>
                  <a:pt x="92869" y="127794"/>
                  <a:pt x="92869" y="127794"/>
                  <a:pt x="92869" y="127794"/>
                </a:cubicBezTo>
                <a:cubicBezTo>
                  <a:pt x="7144" y="42069"/>
                  <a:pt x="7144" y="42069"/>
                  <a:pt x="7144" y="42069"/>
                </a:cubicBezTo>
                <a:cubicBezTo>
                  <a:pt x="-2381" y="32544"/>
                  <a:pt x="-2381" y="16669"/>
                  <a:pt x="7144" y="7144"/>
                </a:cubicBezTo>
                <a:cubicBezTo>
                  <a:pt x="11907" y="2381"/>
                  <a:pt x="17463" y="0"/>
                  <a:pt x="23019" y="0"/>
                </a:cubicBezTo>
                <a:close/>
              </a:path>
            </a:pathLst>
          </a:custGeom>
          <a:gradFill flip="none" rotWithShape="1">
            <a:gsLst>
              <a:gs pos="99000">
                <a:srgbClr val="5B87E9"/>
              </a:gs>
              <a:gs pos="0">
                <a:srgbClr val="5ED4F1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grpSp>
        <p:nvGrpSpPr>
          <p:cNvPr id="7" name="Group 1"/>
          <p:cNvGrpSpPr/>
          <p:nvPr/>
        </p:nvGrpSpPr>
        <p:grpSpPr>
          <a:xfrm>
            <a:off x="1464793" y="1591882"/>
            <a:ext cx="1327658" cy="2563447"/>
            <a:chOff x="1368576" y="1859503"/>
            <a:chExt cx="1422400" cy="2746375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</p:grpSpPr>
        <p:sp>
          <p:nvSpPr>
            <p:cNvPr id="8" name="Freeform 37"/>
            <p:cNvSpPr/>
            <p:nvPr/>
          </p:nvSpPr>
          <p:spPr bwMode="auto">
            <a:xfrm>
              <a:off x="1965476" y="4231228"/>
              <a:ext cx="228600" cy="374650"/>
            </a:xfrm>
            <a:custGeom>
              <a:avLst/>
              <a:gdLst>
                <a:gd name="T0" fmla="*/ 52 w 72"/>
                <a:gd name="T1" fmla="*/ 0 h 118"/>
                <a:gd name="T2" fmla="*/ 52 w 72"/>
                <a:gd name="T3" fmla="*/ 71 h 118"/>
                <a:gd name="T4" fmla="*/ 69 w 72"/>
                <a:gd name="T5" fmla="*/ 71 h 118"/>
                <a:gd name="T6" fmla="*/ 72 w 72"/>
                <a:gd name="T7" fmla="*/ 73 h 118"/>
                <a:gd name="T8" fmla="*/ 71 w 72"/>
                <a:gd name="T9" fmla="*/ 77 h 118"/>
                <a:gd name="T10" fmla="*/ 36 w 72"/>
                <a:gd name="T11" fmla="*/ 118 h 118"/>
                <a:gd name="T12" fmla="*/ 1 w 72"/>
                <a:gd name="T13" fmla="*/ 77 h 118"/>
                <a:gd name="T14" fmla="*/ 0 w 72"/>
                <a:gd name="T15" fmla="*/ 73 h 118"/>
                <a:gd name="T16" fmla="*/ 3 w 72"/>
                <a:gd name="T17" fmla="*/ 71 h 118"/>
                <a:gd name="T18" fmla="*/ 20 w 72"/>
                <a:gd name="T19" fmla="*/ 71 h 118"/>
                <a:gd name="T20" fmla="*/ 20 w 72"/>
                <a:gd name="T21" fmla="*/ 0 h 118"/>
                <a:gd name="T22" fmla="*/ 52 w 72"/>
                <a:gd name="T23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" h="118">
                  <a:moveTo>
                    <a:pt x="52" y="0"/>
                  </a:moveTo>
                  <a:cubicBezTo>
                    <a:pt x="52" y="71"/>
                    <a:pt x="52" y="71"/>
                    <a:pt x="52" y="71"/>
                  </a:cubicBezTo>
                  <a:cubicBezTo>
                    <a:pt x="69" y="71"/>
                    <a:pt x="69" y="71"/>
                    <a:pt x="69" y="71"/>
                  </a:cubicBezTo>
                  <a:cubicBezTo>
                    <a:pt x="70" y="71"/>
                    <a:pt x="71" y="72"/>
                    <a:pt x="72" y="73"/>
                  </a:cubicBezTo>
                  <a:cubicBezTo>
                    <a:pt x="72" y="75"/>
                    <a:pt x="72" y="76"/>
                    <a:pt x="71" y="77"/>
                  </a:cubicBezTo>
                  <a:cubicBezTo>
                    <a:pt x="36" y="118"/>
                    <a:pt x="36" y="118"/>
                    <a:pt x="36" y="118"/>
                  </a:cubicBezTo>
                  <a:cubicBezTo>
                    <a:pt x="1" y="77"/>
                    <a:pt x="1" y="77"/>
                    <a:pt x="1" y="77"/>
                  </a:cubicBezTo>
                  <a:cubicBezTo>
                    <a:pt x="0" y="76"/>
                    <a:pt x="0" y="75"/>
                    <a:pt x="0" y="73"/>
                  </a:cubicBezTo>
                  <a:cubicBezTo>
                    <a:pt x="1" y="72"/>
                    <a:pt x="2" y="71"/>
                    <a:pt x="3" y="71"/>
                  </a:cubicBezTo>
                  <a:cubicBezTo>
                    <a:pt x="20" y="71"/>
                    <a:pt x="20" y="71"/>
                    <a:pt x="20" y="71"/>
                  </a:cubicBezTo>
                  <a:cubicBezTo>
                    <a:pt x="20" y="0"/>
                    <a:pt x="20" y="0"/>
                    <a:pt x="20" y="0"/>
                  </a:cubicBezTo>
                  <a:lnTo>
                    <a:pt x="52" y="0"/>
                  </a:lnTo>
                  <a:close/>
                </a:path>
              </a:pathLst>
            </a:custGeom>
            <a:gradFill flip="none" rotWithShape="1">
              <a:gsLst>
                <a:gs pos="99000">
                  <a:srgbClr val="5B87E9"/>
                </a:gs>
                <a:gs pos="0">
                  <a:srgbClr val="5ED4F1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sp>
          <p:nvSpPr>
            <p:cNvPr id="9" name="Freeform 38"/>
            <p:cNvSpPr/>
            <p:nvPr/>
          </p:nvSpPr>
          <p:spPr bwMode="auto">
            <a:xfrm>
              <a:off x="2028976" y="4231228"/>
              <a:ext cx="101600" cy="79375"/>
            </a:xfrm>
            <a:custGeom>
              <a:avLst/>
              <a:gdLst>
                <a:gd name="T0" fmla="*/ 32 w 32"/>
                <a:gd name="T1" fmla="*/ 0 h 25"/>
                <a:gd name="T2" fmla="*/ 32 w 32"/>
                <a:gd name="T3" fmla="*/ 25 h 25"/>
                <a:gd name="T4" fmla="*/ 16 w 32"/>
                <a:gd name="T5" fmla="*/ 20 h 25"/>
                <a:gd name="T6" fmla="*/ 0 w 32"/>
                <a:gd name="T7" fmla="*/ 25 h 25"/>
                <a:gd name="T8" fmla="*/ 0 w 32"/>
                <a:gd name="T9" fmla="*/ 0 h 25"/>
                <a:gd name="T10" fmla="*/ 32 w 32"/>
                <a:gd name="T11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25">
                  <a:moveTo>
                    <a:pt x="32" y="0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28" y="22"/>
                    <a:pt x="22" y="20"/>
                    <a:pt x="16" y="20"/>
                  </a:cubicBezTo>
                  <a:cubicBezTo>
                    <a:pt x="10" y="20"/>
                    <a:pt x="4" y="22"/>
                    <a:pt x="0" y="2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32" y="0"/>
                  </a:lnTo>
                  <a:close/>
                </a:path>
              </a:pathLst>
            </a:custGeom>
            <a:gradFill flip="none" rotWithShape="1">
              <a:gsLst>
                <a:gs pos="99000">
                  <a:srgbClr val="5B87E9"/>
                </a:gs>
                <a:gs pos="0">
                  <a:srgbClr val="5ED4F1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sp>
          <p:nvSpPr>
            <p:cNvPr id="10" name="Freeform 39"/>
            <p:cNvSpPr>
              <a:spLocks noEditPoints="1"/>
            </p:cNvSpPr>
            <p:nvPr/>
          </p:nvSpPr>
          <p:spPr bwMode="auto">
            <a:xfrm>
              <a:off x="1368576" y="1859503"/>
              <a:ext cx="1422400" cy="2514600"/>
            </a:xfrm>
            <a:custGeom>
              <a:avLst/>
              <a:gdLst>
                <a:gd name="T0" fmla="*/ 224 w 448"/>
                <a:gd name="T1" fmla="*/ 0 h 792"/>
                <a:gd name="T2" fmla="*/ 0 w 448"/>
                <a:gd name="T3" fmla="*/ 224 h 792"/>
                <a:gd name="T4" fmla="*/ 0 w 448"/>
                <a:gd name="T5" fmla="*/ 570 h 792"/>
                <a:gd name="T6" fmla="*/ 196 w 448"/>
                <a:gd name="T7" fmla="*/ 792 h 792"/>
                <a:gd name="T8" fmla="*/ 196 w 448"/>
                <a:gd name="T9" fmla="*/ 777 h 792"/>
                <a:gd name="T10" fmla="*/ 224 w 448"/>
                <a:gd name="T11" fmla="*/ 749 h 792"/>
                <a:gd name="T12" fmla="*/ 252 w 448"/>
                <a:gd name="T13" fmla="*/ 777 h 792"/>
                <a:gd name="T14" fmla="*/ 252 w 448"/>
                <a:gd name="T15" fmla="*/ 792 h 792"/>
                <a:gd name="T16" fmla="*/ 448 w 448"/>
                <a:gd name="T17" fmla="*/ 570 h 792"/>
                <a:gd name="T18" fmla="*/ 448 w 448"/>
                <a:gd name="T19" fmla="*/ 224 h 792"/>
                <a:gd name="T20" fmla="*/ 224 w 448"/>
                <a:gd name="T21" fmla="*/ 0 h 792"/>
                <a:gd name="T22" fmla="*/ 224 w 448"/>
                <a:gd name="T23" fmla="*/ 414 h 792"/>
                <a:gd name="T24" fmla="*/ 34 w 448"/>
                <a:gd name="T25" fmla="*/ 224 h 792"/>
                <a:gd name="T26" fmla="*/ 224 w 448"/>
                <a:gd name="T27" fmla="*/ 34 h 792"/>
                <a:gd name="T28" fmla="*/ 414 w 448"/>
                <a:gd name="T29" fmla="*/ 224 h 792"/>
                <a:gd name="T30" fmla="*/ 224 w 448"/>
                <a:gd name="T31" fmla="*/ 414 h 7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48" h="792">
                  <a:moveTo>
                    <a:pt x="224" y="0"/>
                  </a:moveTo>
                  <a:cubicBezTo>
                    <a:pt x="100" y="0"/>
                    <a:pt x="0" y="100"/>
                    <a:pt x="0" y="224"/>
                  </a:cubicBezTo>
                  <a:cubicBezTo>
                    <a:pt x="0" y="570"/>
                    <a:pt x="0" y="570"/>
                    <a:pt x="0" y="570"/>
                  </a:cubicBezTo>
                  <a:cubicBezTo>
                    <a:pt x="0" y="684"/>
                    <a:pt x="86" y="778"/>
                    <a:pt x="196" y="792"/>
                  </a:cubicBezTo>
                  <a:cubicBezTo>
                    <a:pt x="196" y="777"/>
                    <a:pt x="196" y="777"/>
                    <a:pt x="196" y="777"/>
                  </a:cubicBezTo>
                  <a:cubicBezTo>
                    <a:pt x="196" y="761"/>
                    <a:pt x="209" y="749"/>
                    <a:pt x="224" y="749"/>
                  </a:cubicBezTo>
                  <a:cubicBezTo>
                    <a:pt x="239" y="749"/>
                    <a:pt x="252" y="761"/>
                    <a:pt x="252" y="777"/>
                  </a:cubicBezTo>
                  <a:cubicBezTo>
                    <a:pt x="252" y="792"/>
                    <a:pt x="252" y="792"/>
                    <a:pt x="252" y="792"/>
                  </a:cubicBezTo>
                  <a:cubicBezTo>
                    <a:pt x="362" y="778"/>
                    <a:pt x="448" y="684"/>
                    <a:pt x="448" y="570"/>
                  </a:cubicBezTo>
                  <a:cubicBezTo>
                    <a:pt x="448" y="224"/>
                    <a:pt x="448" y="224"/>
                    <a:pt x="448" y="224"/>
                  </a:cubicBezTo>
                  <a:cubicBezTo>
                    <a:pt x="448" y="100"/>
                    <a:pt x="348" y="0"/>
                    <a:pt x="224" y="0"/>
                  </a:cubicBezTo>
                  <a:close/>
                  <a:moveTo>
                    <a:pt x="224" y="414"/>
                  </a:moveTo>
                  <a:cubicBezTo>
                    <a:pt x="119" y="414"/>
                    <a:pt x="34" y="329"/>
                    <a:pt x="34" y="224"/>
                  </a:cubicBezTo>
                  <a:cubicBezTo>
                    <a:pt x="34" y="119"/>
                    <a:pt x="119" y="34"/>
                    <a:pt x="224" y="34"/>
                  </a:cubicBezTo>
                  <a:cubicBezTo>
                    <a:pt x="329" y="34"/>
                    <a:pt x="414" y="119"/>
                    <a:pt x="414" y="224"/>
                  </a:cubicBezTo>
                  <a:cubicBezTo>
                    <a:pt x="414" y="329"/>
                    <a:pt x="329" y="414"/>
                    <a:pt x="224" y="414"/>
                  </a:cubicBezTo>
                  <a:close/>
                </a:path>
              </a:pathLst>
            </a:custGeom>
            <a:gradFill flip="none" rotWithShape="1">
              <a:gsLst>
                <a:gs pos="99000">
                  <a:srgbClr val="5B87E9"/>
                </a:gs>
                <a:gs pos="0">
                  <a:srgbClr val="5ED4F1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id-ID" dirty="0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1" name="PA-组合 6"/>
          <p:cNvGrpSpPr/>
          <p:nvPr>
            <p:custDataLst>
              <p:tags r:id="rId1"/>
            </p:custDataLst>
          </p:nvPr>
        </p:nvGrpSpPr>
        <p:grpSpPr>
          <a:xfrm>
            <a:off x="4109194" y="1591882"/>
            <a:ext cx="1327658" cy="2563447"/>
            <a:chOff x="4012977" y="1859503"/>
            <a:chExt cx="1422400" cy="2746375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</p:grpSpPr>
        <p:sp>
          <p:nvSpPr>
            <p:cNvPr id="12" name="PA-任意多边形 40"/>
            <p:cNvSpPr/>
            <p:nvPr>
              <p:custDataLst>
                <p:tags r:id="rId2"/>
              </p:custDataLst>
            </p:nvPr>
          </p:nvSpPr>
          <p:spPr bwMode="auto">
            <a:xfrm>
              <a:off x="4608808" y="4231228"/>
              <a:ext cx="231775" cy="374650"/>
            </a:xfrm>
            <a:custGeom>
              <a:avLst/>
              <a:gdLst>
                <a:gd name="T0" fmla="*/ 53 w 73"/>
                <a:gd name="T1" fmla="*/ 0 h 118"/>
                <a:gd name="T2" fmla="*/ 53 w 73"/>
                <a:gd name="T3" fmla="*/ 71 h 118"/>
                <a:gd name="T4" fmla="*/ 69 w 73"/>
                <a:gd name="T5" fmla="*/ 71 h 118"/>
                <a:gd name="T6" fmla="*/ 73 w 73"/>
                <a:gd name="T7" fmla="*/ 73 h 118"/>
                <a:gd name="T8" fmla="*/ 72 w 73"/>
                <a:gd name="T9" fmla="*/ 77 h 118"/>
                <a:gd name="T10" fmla="*/ 37 w 73"/>
                <a:gd name="T11" fmla="*/ 118 h 118"/>
                <a:gd name="T12" fmla="*/ 1 w 73"/>
                <a:gd name="T13" fmla="*/ 77 h 118"/>
                <a:gd name="T14" fmla="*/ 1 w 73"/>
                <a:gd name="T15" fmla="*/ 73 h 118"/>
                <a:gd name="T16" fmla="*/ 4 w 73"/>
                <a:gd name="T17" fmla="*/ 71 h 118"/>
                <a:gd name="T18" fmla="*/ 20 w 73"/>
                <a:gd name="T19" fmla="*/ 71 h 118"/>
                <a:gd name="T20" fmla="*/ 20 w 73"/>
                <a:gd name="T21" fmla="*/ 0 h 118"/>
                <a:gd name="T22" fmla="*/ 53 w 73"/>
                <a:gd name="T23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3" h="118">
                  <a:moveTo>
                    <a:pt x="53" y="0"/>
                  </a:moveTo>
                  <a:cubicBezTo>
                    <a:pt x="53" y="71"/>
                    <a:pt x="53" y="71"/>
                    <a:pt x="53" y="71"/>
                  </a:cubicBezTo>
                  <a:cubicBezTo>
                    <a:pt x="69" y="71"/>
                    <a:pt x="69" y="71"/>
                    <a:pt x="69" y="71"/>
                  </a:cubicBezTo>
                  <a:cubicBezTo>
                    <a:pt x="71" y="71"/>
                    <a:pt x="72" y="72"/>
                    <a:pt x="73" y="73"/>
                  </a:cubicBezTo>
                  <a:cubicBezTo>
                    <a:pt x="73" y="75"/>
                    <a:pt x="73" y="76"/>
                    <a:pt x="72" y="77"/>
                  </a:cubicBezTo>
                  <a:cubicBezTo>
                    <a:pt x="37" y="118"/>
                    <a:pt x="37" y="118"/>
                    <a:pt x="37" y="118"/>
                  </a:cubicBezTo>
                  <a:cubicBezTo>
                    <a:pt x="1" y="77"/>
                    <a:pt x="1" y="77"/>
                    <a:pt x="1" y="77"/>
                  </a:cubicBezTo>
                  <a:cubicBezTo>
                    <a:pt x="0" y="76"/>
                    <a:pt x="0" y="75"/>
                    <a:pt x="1" y="73"/>
                  </a:cubicBezTo>
                  <a:cubicBezTo>
                    <a:pt x="1" y="72"/>
                    <a:pt x="3" y="71"/>
                    <a:pt x="4" y="71"/>
                  </a:cubicBezTo>
                  <a:cubicBezTo>
                    <a:pt x="20" y="71"/>
                    <a:pt x="20" y="71"/>
                    <a:pt x="20" y="71"/>
                  </a:cubicBezTo>
                  <a:cubicBezTo>
                    <a:pt x="20" y="0"/>
                    <a:pt x="20" y="0"/>
                    <a:pt x="20" y="0"/>
                  </a:cubicBezTo>
                  <a:lnTo>
                    <a:pt x="53" y="0"/>
                  </a:lnTo>
                  <a:close/>
                </a:path>
              </a:pathLst>
            </a:custGeom>
            <a:gradFill flip="none" rotWithShape="1">
              <a:gsLst>
                <a:gs pos="99000">
                  <a:srgbClr val="5B87E9"/>
                </a:gs>
                <a:gs pos="0">
                  <a:srgbClr val="5ED4F1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sp>
          <p:nvSpPr>
            <p:cNvPr id="13" name="PA-任意多边形 41"/>
            <p:cNvSpPr/>
            <p:nvPr>
              <p:custDataLst>
                <p:tags r:id="rId3"/>
              </p:custDataLst>
            </p:nvPr>
          </p:nvSpPr>
          <p:spPr bwMode="auto">
            <a:xfrm>
              <a:off x="4672308" y="4231228"/>
              <a:ext cx="104775" cy="79375"/>
            </a:xfrm>
            <a:custGeom>
              <a:avLst/>
              <a:gdLst>
                <a:gd name="T0" fmla="*/ 33 w 33"/>
                <a:gd name="T1" fmla="*/ 0 h 25"/>
                <a:gd name="T2" fmla="*/ 33 w 33"/>
                <a:gd name="T3" fmla="*/ 25 h 25"/>
                <a:gd name="T4" fmla="*/ 17 w 33"/>
                <a:gd name="T5" fmla="*/ 20 h 25"/>
                <a:gd name="T6" fmla="*/ 0 w 33"/>
                <a:gd name="T7" fmla="*/ 25 h 25"/>
                <a:gd name="T8" fmla="*/ 0 w 33"/>
                <a:gd name="T9" fmla="*/ 0 h 25"/>
                <a:gd name="T10" fmla="*/ 33 w 33"/>
                <a:gd name="T11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25">
                  <a:moveTo>
                    <a:pt x="33" y="0"/>
                  </a:moveTo>
                  <a:cubicBezTo>
                    <a:pt x="33" y="25"/>
                    <a:pt x="33" y="25"/>
                    <a:pt x="33" y="25"/>
                  </a:cubicBezTo>
                  <a:cubicBezTo>
                    <a:pt x="28" y="22"/>
                    <a:pt x="23" y="20"/>
                    <a:pt x="17" y="20"/>
                  </a:cubicBezTo>
                  <a:cubicBezTo>
                    <a:pt x="11" y="20"/>
                    <a:pt x="5" y="22"/>
                    <a:pt x="0" y="2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33" y="0"/>
                  </a:lnTo>
                  <a:close/>
                </a:path>
              </a:pathLst>
            </a:custGeom>
            <a:gradFill flip="none" rotWithShape="1">
              <a:gsLst>
                <a:gs pos="99000">
                  <a:srgbClr val="5B87E9"/>
                </a:gs>
                <a:gs pos="0">
                  <a:srgbClr val="5ED4F1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dirty="0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sp>
          <p:nvSpPr>
            <p:cNvPr id="14" name="PA-任意多边形 74"/>
            <p:cNvSpPr>
              <a:spLocks noEditPoints="1"/>
            </p:cNvSpPr>
            <p:nvPr>
              <p:custDataLst>
                <p:tags r:id="rId4"/>
              </p:custDataLst>
            </p:nvPr>
          </p:nvSpPr>
          <p:spPr bwMode="auto">
            <a:xfrm>
              <a:off x="4012977" y="1859503"/>
              <a:ext cx="1422400" cy="2514600"/>
            </a:xfrm>
            <a:custGeom>
              <a:avLst/>
              <a:gdLst>
                <a:gd name="T0" fmla="*/ 224 w 448"/>
                <a:gd name="T1" fmla="*/ 0 h 792"/>
                <a:gd name="T2" fmla="*/ 0 w 448"/>
                <a:gd name="T3" fmla="*/ 224 h 792"/>
                <a:gd name="T4" fmla="*/ 0 w 448"/>
                <a:gd name="T5" fmla="*/ 570 h 792"/>
                <a:gd name="T6" fmla="*/ 196 w 448"/>
                <a:gd name="T7" fmla="*/ 792 h 792"/>
                <a:gd name="T8" fmla="*/ 196 w 448"/>
                <a:gd name="T9" fmla="*/ 777 h 792"/>
                <a:gd name="T10" fmla="*/ 224 w 448"/>
                <a:gd name="T11" fmla="*/ 749 h 792"/>
                <a:gd name="T12" fmla="*/ 252 w 448"/>
                <a:gd name="T13" fmla="*/ 777 h 792"/>
                <a:gd name="T14" fmla="*/ 252 w 448"/>
                <a:gd name="T15" fmla="*/ 792 h 792"/>
                <a:gd name="T16" fmla="*/ 448 w 448"/>
                <a:gd name="T17" fmla="*/ 570 h 792"/>
                <a:gd name="T18" fmla="*/ 448 w 448"/>
                <a:gd name="T19" fmla="*/ 224 h 792"/>
                <a:gd name="T20" fmla="*/ 224 w 448"/>
                <a:gd name="T21" fmla="*/ 0 h 792"/>
                <a:gd name="T22" fmla="*/ 224 w 448"/>
                <a:gd name="T23" fmla="*/ 414 h 792"/>
                <a:gd name="T24" fmla="*/ 34 w 448"/>
                <a:gd name="T25" fmla="*/ 224 h 792"/>
                <a:gd name="T26" fmla="*/ 224 w 448"/>
                <a:gd name="T27" fmla="*/ 34 h 792"/>
                <a:gd name="T28" fmla="*/ 414 w 448"/>
                <a:gd name="T29" fmla="*/ 224 h 792"/>
                <a:gd name="T30" fmla="*/ 224 w 448"/>
                <a:gd name="T31" fmla="*/ 414 h 7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48" h="792">
                  <a:moveTo>
                    <a:pt x="224" y="0"/>
                  </a:moveTo>
                  <a:cubicBezTo>
                    <a:pt x="100" y="0"/>
                    <a:pt x="0" y="100"/>
                    <a:pt x="0" y="224"/>
                  </a:cubicBezTo>
                  <a:cubicBezTo>
                    <a:pt x="0" y="570"/>
                    <a:pt x="0" y="570"/>
                    <a:pt x="0" y="570"/>
                  </a:cubicBezTo>
                  <a:cubicBezTo>
                    <a:pt x="0" y="684"/>
                    <a:pt x="85" y="778"/>
                    <a:pt x="196" y="792"/>
                  </a:cubicBezTo>
                  <a:cubicBezTo>
                    <a:pt x="196" y="777"/>
                    <a:pt x="196" y="777"/>
                    <a:pt x="196" y="777"/>
                  </a:cubicBezTo>
                  <a:cubicBezTo>
                    <a:pt x="196" y="761"/>
                    <a:pt x="208" y="749"/>
                    <a:pt x="224" y="749"/>
                  </a:cubicBezTo>
                  <a:cubicBezTo>
                    <a:pt x="239" y="749"/>
                    <a:pt x="252" y="761"/>
                    <a:pt x="252" y="777"/>
                  </a:cubicBezTo>
                  <a:cubicBezTo>
                    <a:pt x="252" y="792"/>
                    <a:pt x="252" y="792"/>
                    <a:pt x="252" y="792"/>
                  </a:cubicBezTo>
                  <a:cubicBezTo>
                    <a:pt x="362" y="778"/>
                    <a:pt x="448" y="684"/>
                    <a:pt x="448" y="570"/>
                  </a:cubicBezTo>
                  <a:cubicBezTo>
                    <a:pt x="448" y="224"/>
                    <a:pt x="448" y="224"/>
                    <a:pt x="448" y="224"/>
                  </a:cubicBezTo>
                  <a:cubicBezTo>
                    <a:pt x="448" y="100"/>
                    <a:pt x="347" y="0"/>
                    <a:pt x="224" y="0"/>
                  </a:cubicBezTo>
                  <a:close/>
                  <a:moveTo>
                    <a:pt x="224" y="414"/>
                  </a:moveTo>
                  <a:cubicBezTo>
                    <a:pt x="119" y="414"/>
                    <a:pt x="34" y="329"/>
                    <a:pt x="34" y="224"/>
                  </a:cubicBezTo>
                  <a:cubicBezTo>
                    <a:pt x="34" y="119"/>
                    <a:pt x="119" y="34"/>
                    <a:pt x="224" y="34"/>
                  </a:cubicBezTo>
                  <a:cubicBezTo>
                    <a:pt x="329" y="34"/>
                    <a:pt x="414" y="119"/>
                    <a:pt x="414" y="224"/>
                  </a:cubicBezTo>
                  <a:cubicBezTo>
                    <a:pt x="414" y="329"/>
                    <a:pt x="329" y="414"/>
                    <a:pt x="224" y="414"/>
                  </a:cubicBezTo>
                  <a:close/>
                </a:path>
              </a:pathLst>
            </a:custGeom>
            <a:gradFill flip="none" rotWithShape="1">
              <a:gsLst>
                <a:gs pos="99000">
                  <a:srgbClr val="5B87E9"/>
                </a:gs>
                <a:gs pos="0">
                  <a:srgbClr val="5ED4F1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id-ID" dirty="0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5" name="PA-组合 7"/>
          <p:cNvGrpSpPr/>
          <p:nvPr>
            <p:custDataLst>
              <p:tags r:id="rId5"/>
            </p:custDataLst>
          </p:nvPr>
        </p:nvGrpSpPr>
        <p:grpSpPr>
          <a:xfrm>
            <a:off x="6754373" y="1591882"/>
            <a:ext cx="1327658" cy="2563447"/>
            <a:chOff x="6658156" y="1859503"/>
            <a:chExt cx="1422400" cy="2746375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</p:grpSpPr>
        <p:sp>
          <p:nvSpPr>
            <p:cNvPr id="16" name="PA-任意多边形 43"/>
            <p:cNvSpPr/>
            <p:nvPr>
              <p:custDataLst>
                <p:tags r:id="rId6"/>
              </p:custDataLst>
            </p:nvPr>
          </p:nvSpPr>
          <p:spPr bwMode="auto">
            <a:xfrm>
              <a:off x="7253727" y="4231228"/>
              <a:ext cx="231775" cy="374650"/>
            </a:xfrm>
            <a:custGeom>
              <a:avLst/>
              <a:gdLst>
                <a:gd name="T0" fmla="*/ 53 w 73"/>
                <a:gd name="T1" fmla="*/ 0 h 118"/>
                <a:gd name="T2" fmla="*/ 53 w 73"/>
                <a:gd name="T3" fmla="*/ 71 h 118"/>
                <a:gd name="T4" fmla="*/ 69 w 73"/>
                <a:gd name="T5" fmla="*/ 71 h 118"/>
                <a:gd name="T6" fmla="*/ 72 w 73"/>
                <a:gd name="T7" fmla="*/ 73 h 118"/>
                <a:gd name="T8" fmla="*/ 72 w 73"/>
                <a:gd name="T9" fmla="*/ 77 h 118"/>
                <a:gd name="T10" fmla="*/ 36 w 73"/>
                <a:gd name="T11" fmla="*/ 118 h 118"/>
                <a:gd name="T12" fmla="*/ 1 w 73"/>
                <a:gd name="T13" fmla="*/ 77 h 118"/>
                <a:gd name="T14" fmla="*/ 0 w 73"/>
                <a:gd name="T15" fmla="*/ 73 h 118"/>
                <a:gd name="T16" fmla="*/ 4 w 73"/>
                <a:gd name="T17" fmla="*/ 71 h 118"/>
                <a:gd name="T18" fmla="*/ 20 w 73"/>
                <a:gd name="T19" fmla="*/ 71 h 118"/>
                <a:gd name="T20" fmla="*/ 20 w 73"/>
                <a:gd name="T21" fmla="*/ 0 h 118"/>
                <a:gd name="T22" fmla="*/ 53 w 73"/>
                <a:gd name="T23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3" h="118">
                  <a:moveTo>
                    <a:pt x="53" y="0"/>
                  </a:moveTo>
                  <a:cubicBezTo>
                    <a:pt x="53" y="71"/>
                    <a:pt x="53" y="71"/>
                    <a:pt x="53" y="71"/>
                  </a:cubicBezTo>
                  <a:cubicBezTo>
                    <a:pt x="69" y="71"/>
                    <a:pt x="69" y="71"/>
                    <a:pt x="69" y="71"/>
                  </a:cubicBezTo>
                  <a:cubicBezTo>
                    <a:pt x="70" y="71"/>
                    <a:pt x="72" y="72"/>
                    <a:pt x="72" y="73"/>
                  </a:cubicBezTo>
                  <a:cubicBezTo>
                    <a:pt x="73" y="75"/>
                    <a:pt x="73" y="76"/>
                    <a:pt x="72" y="77"/>
                  </a:cubicBezTo>
                  <a:cubicBezTo>
                    <a:pt x="36" y="118"/>
                    <a:pt x="36" y="118"/>
                    <a:pt x="36" y="118"/>
                  </a:cubicBezTo>
                  <a:cubicBezTo>
                    <a:pt x="1" y="77"/>
                    <a:pt x="1" y="77"/>
                    <a:pt x="1" y="77"/>
                  </a:cubicBezTo>
                  <a:cubicBezTo>
                    <a:pt x="0" y="76"/>
                    <a:pt x="0" y="75"/>
                    <a:pt x="0" y="73"/>
                  </a:cubicBezTo>
                  <a:cubicBezTo>
                    <a:pt x="1" y="72"/>
                    <a:pt x="2" y="71"/>
                    <a:pt x="4" y="71"/>
                  </a:cubicBezTo>
                  <a:cubicBezTo>
                    <a:pt x="20" y="71"/>
                    <a:pt x="20" y="71"/>
                    <a:pt x="20" y="71"/>
                  </a:cubicBezTo>
                  <a:cubicBezTo>
                    <a:pt x="20" y="0"/>
                    <a:pt x="20" y="0"/>
                    <a:pt x="20" y="0"/>
                  </a:cubicBezTo>
                  <a:lnTo>
                    <a:pt x="53" y="0"/>
                  </a:lnTo>
                  <a:close/>
                </a:path>
              </a:pathLst>
            </a:custGeom>
            <a:gradFill flip="none" rotWithShape="1">
              <a:gsLst>
                <a:gs pos="99000">
                  <a:srgbClr val="5B87E9"/>
                </a:gs>
                <a:gs pos="0">
                  <a:srgbClr val="5ED4F1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sp>
          <p:nvSpPr>
            <p:cNvPr id="17" name="PA-任意多边形 44"/>
            <p:cNvSpPr/>
            <p:nvPr>
              <p:custDataLst>
                <p:tags r:id="rId7"/>
              </p:custDataLst>
            </p:nvPr>
          </p:nvSpPr>
          <p:spPr bwMode="auto">
            <a:xfrm>
              <a:off x="7317227" y="4231228"/>
              <a:ext cx="104775" cy="79375"/>
            </a:xfrm>
            <a:custGeom>
              <a:avLst/>
              <a:gdLst>
                <a:gd name="T0" fmla="*/ 33 w 33"/>
                <a:gd name="T1" fmla="*/ 0 h 25"/>
                <a:gd name="T2" fmla="*/ 33 w 33"/>
                <a:gd name="T3" fmla="*/ 25 h 25"/>
                <a:gd name="T4" fmla="*/ 16 w 33"/>
                <a:gd name="T5" fmla="*/ 20 h 25"/>
                <a:gd name="T6" fmla="*/ 0 w 33"/>
                <a:gd name="T7" fmla="*/ 25 h 25"/>
                <a:gd name="T8" fmla="*/ 0 w 33"/>
                <a:gd name="T9" fmla="*/ 0 h 25"/>
                <a:gd name="T10" fmla="*/ 33 w 33"/>
                <a:gd name="T11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25">
                  <a:moveTo>
                    <a:pt x="33" y="0"/>
                  </a:moveTo>
                  <a:cubicBezTo>
                    <a:pt x="33" y="25"/>
                    <a:pt x="33" y="25"/>
                    <a:pt x="33" y="25"/>
                  </a:cubicBezTo>
                  <a:cubicBezTo>
                    <a:pt x="28" y="22"/>
                    <a:pt x="22" y="20"/>
                    <a:pt x="16" y="20"/>
                  </a:cubicBezTo>
                  <a:cubicBezTo>
                    <a:pt x="10" y="20"/>
                    <a:pt x="5" y="22"/>
                    <a:pt x="0" y="2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33" y="0"/>
                  </a:lnTo>
                  <a:close/>
                </a:path>
              </a:pathLst>
            </a:custGeom>
            <a:gradFill flip="none" rotWithShape="1">
              <a:gsLst>
                <a:gs pos="99000">
                  <a:srgbClr val="5B87E9"/>
                </a:gs>
                <a:gs pos="0">
                  <a:srgbClr val="5ED4F1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sp>
          <p:nvSpPr>
            <p:cNvPr id="18" name="PA-任意多边形 45"/>
            <p:cNvSpPr>
              <a:spLocks noEditPoints="1"/>
            </p:cNvSpPr>
            <p:nvPr>
              <p:custDataLst>
                <p:tags r:id="rId8"/>
              </p:custDataLst>
            </p:nvPr>
          </p:nvSpPr>
          <p:spPr bwMode="auto">
            <a:xfrm>
              <a:off x="6658156" y="1859503"/>
              <a:ext cx="1422400" cy="2514600"/>
            </a:xfrm>
            <a:custGeom>
              <a:avLst/>
              <a:gdLst>
                <a:gd name="T0" fmla="*/ 224 w 448"/>
                <a:gd name="T1" fmla="*/ 0 h 792"/>
                <a:gd name="T2" fmla="*/ 0 w 448"/>
                <a:gd name="T3" fmla="*/ 224 h 792"/>
                <a:gd name="T4" fmla="*/ 0 w 448"/>
                <a:gd name="T5" fmla="*/ 570 h 792"/>
                <a:gd name="T6" fmla="*/ 196 w 448"/>
                <a:gd name="T7" fmla="*/ 792 h 792"/>
                <a:gd name="T8" fmla="*/ 196 w 448"/>
                <a:gd name="T9" fmla="*/ 777 h 792"/>
                <a:gd name="T10" fmla="*/ 224 w 448"/>
                <a:gd name="T11" fmla="*/ 749 h 792"/>
                <a:gd name="T12" fmla="*/ 252 w 448"/>
                <a:gd name="T13" fmla="*/ 777 h 792"/>
                <a:gd name="T14" fmla="*/ 252 w 448"/>
                <a:gd name="T15" fmla="*/ 792 h 792"/>
                <a:gd name="T16" fmla="*/ 448 w 448"/>
                <a:gd name="T17" fmla="*/ 570 h 792"/>
                <a:gd name="T18" fmla="*/ 448 w 448"/>
                <a:gd name="T19" fmla="*/ 224 h 792"/>
                <a:gd name="T20" fmla="*/ 224 w 448"/>
                <a:gd name="T21" fmla="*/ 0 h 792"/>
                <a:gd name="T22" fmla="*/ 224 w 448"/>
                <a:gd name="T23" fmla="*/ 414 h 792"/>
                <a:gd name="T24" fmla="*/ 34 w 448"/>
                <a:gd name="T25" fmla="*/ 224 h 792"/>
                <a:gd name="T26" fmla="*/ 224 w 448"/>
                <a:gd name="T27" fmla="*/ 34 h 792"/>
                <a:gd name="T28" fmla="*/ 414 w 448"/>
                <a:gd name="T29" fmla="*/ 224 h 792"/>
                <a:gd name="T30" fmla="*/ 224 w 448"/>
                <a:gd name="T31" fmla="*/ 414 h 7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48" h="792">
                  <a:moveTo>
                    <a:pt x="224" y="0"/>
                  </a:moveTo>
                  <a:cubicBezTo>
                    <a:pt x="101" y="0"/>
                    <a:pt x="0" y="100"/>
                    <a:pt x="0" y="224"/>
                  </a:cubicBezTo>
                  <a:cubicBezTo>
                    <a:pt x="0" y="570"/>
                    <a:pt x="0" y="570"/>
                    <a:pt x="0" y="570"/>
                  </a:cubicBezTo>
                  <a:cubicBezTo>
                    <a:pt x="0" y="684"/>
                    <a:pt x="86" y="778"/>
                    <a:pt x="196" y="792"/>
                  </a:cubicBezTo>
                  <a:cubicBezTo>
                    <a:pt x="196" y="777"/>
                    <a:pt x="196" y="777"/>
                    <a:pt x="196" y="777"/>
                  </a:cubicBezTo>
                  <a:cubicBezTo>
                    <a:pt x="196" y="761"/>
                    <a:pt x="209" y="749"/>
                    <a:pt x="224" y="749"/>
                  </a:cubicBezTo>
                  <a:cubicBezTo>
                    <a:pt x="240" y="749"/>
                    <a:pt x="252" y="761"/>
                    <a:pt x="252" y="777"/>
                  </a:cubicBezTo>
                  <a:cubicBezTo>
                    <a:pt x="252" y="792"/>
                    <a:pt x="252" y="792"/>
                    <a:pt x="252" y="792"/>
                  </a:cubicBezTo>
                  <a:cubicBezTo>
                    <a:pt x="363" y="778"/>
                    <a:pt x="448" y="684"/>
                    <a:pt x="448" y="570"/>
                  </a:cubicBezTo>
                  <a:cubicBezTo>
                    <a:pt x="448" y="224"/>
                    <a:pt x="448" y="224"/>
                    <a:pt x="448" y="224"/>
                  </a:cubicBezTo>
                  <a:cubicBezTo>
                    <a:pt x="448" y="100"/>
                    <a:pt x="348" y="0"/>
                    <a:pt x="224" y="0"/>
                  </a:cubicBezTo>
                  <a:close/>
                  <a:moveTo>
                    <a:pt x="224" y="414"/>
                  </a:moveTo>
                  <a:cubicBezTo>
                    <a:pt x="119" y="414"/>
                    <a:pt x="34" y="329"/>
                    <a:pt x="34" y="224"/>
                  </a:cubicBezTo>
                  <a:cubicBezTo>
                    <a:pt x="34" y="119"/>
                    <a:pt x="119" y="34"/>
                    <a:pt x="224" y="34"/>
                  </a:cubicBezTo>
                  <a:cubicBezTo>
                    <a:pt x="329" y="34"/>
                    <a:pt x="414" y="119"/>
                    <a:pt x="414" y="224"/>
                  </a:cubicBezTo>
                  <a:cubicBezTo>
                    <a:pt x="414" y="329"/>
                    <a:pt x="329" y="414"/>
                    <a:pt x="224" y="414"/>
                  </a:cubicBezTo>
                  <a:close/>
                </a:path>
              </a:pathLst>
            </a:custGeom>
            <a:gradFill flip="none" rotWithShape="1">
              <a:gsLst>
                <a:gs pos="99000">
                  <a:srgbClr val="5B87E9"/>
                </a:gs>
                <a:gs pos="0">
                  <a:srgbClr val="5ED4F1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id-ID" dirty="0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9" name="PA-组合 8"/>
          <p:cNvGrpSpPr/>
          <p:nvPr>
            <p:custDataLst>
              <p:tags r:id="rId9"/>
            </p:custDataLst>
          </p:nvPr>
        </p:nvGrpSpPr>
        <p:grpSpPr>
          <a:xfrm>
            <a:off x="9399551" y="1591882"/>
            <a:ext cx="1327658" cy="2563447"/>
            <a:chOff x="9303334" y="1859503"/>
            <a:chExt cx="1422400" cy="2746375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</p:grpSpPr>
        <p:sp>
          <p:nvSpPr>
            <p:cNvPr id="20" name="PA-任意多边形 46"/>
            <p:cNvSpPr/>
            <p:nvPr>
              <p:custDataLst>
                <p:tags r:id="rId10"/>
              </p:custDataLst>
            </p:nvPr>
          </p:nvSpPr>
          <p:spPr bwMode="auto">
            <a:xfrm>
              <a:off x="9900234" y="4231228"/>
              <a:ext cx="228600" cy="374650"/>
            </a:xfrm>
            <a:custGeom>
              <a:avLst/>
              <a:gdLst>
                <a:gd name="T0" fmla="*/ 52 w 72"/>
                <a:gd name="T1" fmla="*/ 0 h 118"/>
                <a:gd name="T2" fmla="*/ 52 w 72"/>
                <a:gd name="T3" fmla="*/ 71 h 118"/>
                <a:gd name="T4" fmla="*/ 69 w 72"/>
                <a:gd name="T5" fmla="*/ 71 h 118"/>
                <a:gd name="T6" fmla="*/ 72 w 72"/>
                <a:gd name="T7" fmla="*/ 73 h 118"/>
                <a:gd name="T8" fmla="*/ 71 w 72"/>
                <a:gd name="T9" fmla="*/ 77 h 118"/>
                <a:gd name="T10" fmla="*/ 36 w 72"/>
                <a:gd name="T11" fmla="*/ 118 h 118"/>
                <a:gd name="T12" fmla="*/ 1 w 72"/>
                <a:gd name="T13" fmla="*/ 77 h 118"/>
                <a:gd name="T14" fmla="*/ 0 w 72"/>
                <a:gd name="T15" fmla="*/ 73 h 118"/>
                <a:gd name="T16" fmla="*/ 3 w 72"/>
                <a:gd name="T17" fmla="*/ 71 h 118"/>
                <a:gd name="T18" fmla="*/ 20 w 72"/>
                <a:gd name="T19" fmla="*/ 71 h 118"/>
                <a:gd name="T20" fmla="*/ 20 w 72"/>
                <a:gd name="T21" fmla="*/ 0 h 118"/>
                <a:gd name="T22" fmla="*/ 52 w 72"/>
                <a:gd name="T23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" h="118">
                  <a:moveTo>
                    <a:pt x="52" y="0"/>
                  </a:moveTo>
                  <a:cubicBezTo>
                    <a:pt x="52" y="71"/>
                    <a:pt x="52" y="71"/>
                    <a:pt x="52" y="71"/>
                  </a:cubicBezTo>
                  <a:cubicBezTo>
                    <a:pt x="69" y="71"/>
                    <a:pt x="69" y="71"/>
                    <a:pt x="69" y="71"/>
                  </a:cubicBezTo>
                  <a:cubicBezTo>
                    <a:pt x="70" y="71"/>
                    <a:pt x="71" y="72"/>
                    <a:pt x="72" y="73"/>
                  </a:cubicBezTo>
                  <a:cubicBezTo>
                    <a:pt x="72" y="75"/>
                    <a:pt x="72" y="76"/>
                    <a:pt x="71" y="77"/>
                  </a:cubicBezTo>
                  <a:cubicBezTo>
                    <a:pt x="36" y="118"/>
                    <a:pt x="36" y="118"/>
                    <a:pt x="36" y="118"/>
                  </a:cubicBezTo>
                  <a:cubicBezTo>
                    <a:pt x="1" y="77"/>
                    <a:pt x="1" y="77"/>
                    <a:pt x="1" y="77"/>
                  </a:cubicBezTo>
                  <a:cubicBezTo>
                    <a:pt x="0" y="76"/>
                    <a:pt x="0" y="75"/>
                    <a:pt x="0" y="73"/>
                  </a:cubicBezTo>
                  <a:cubicBezTo>
                    <a:pt x="1" y="72"/>
                    <a:pt x="2" y="71"/>
                    <a:pt x="3" y="71"/>
                  </a:cubicBezTo>
                  <a:cubicBezTo>
                    <a:pt x="20" y="71"/>
                    <a:pt x="20" y="71"/>
                    <a:pt x="20" y="71"/>
                  </a:cubicBezTo>
                  <a:cubicBezTo>
                    <a:pt x="20" y="0"/>
                    <a:pt x="20" y="0"/>
                    <a:pt x="20" y="0"/>
                  </a:cubicBezTo>
                  <a:lnTo>
                    <a:pt x="52" y="0"/>
                  </a:lnTo>
                  <a:close/>
                </a:path>
              </a:pathLst>
            </a:custGeom>
            <a:gradFill flip="none" rotWithShape="1">
              <a:gsLst>
                <a:gs pos="99000">
                  <a:srgbClr val="5B87E9"/>
                </a:gs>
                <a:gs pos="0">
                  <a:srgbClr val="5ED4F1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sp>
          <p:nvSpPr>
            <p:cNvPr id="21" name="PA-任意多边形 47"/>
            <p:cNvSpPr/>
            <p:nvPr>
              <p:custDataLst>
                <p:tags r:id="rId11"/>
              </p:custDataLst>
            </p:nvPr>
          </p:nvSpPr>
          <p:spPr bwMode="auto">
            <a:xfrm>
              <a:off x="9963734" y="4231228"/>
              <a:ext cx="101600" cy="79375"/>
            </a:xfrm>
            <a:custGeom>
              <a:avLst/>
              <a:gdLst>
                <a:gd name="T0" fmla="*/ 32 w 32"/>
                <a:gd name="T1" fmla="*/ 0 h 25"/>
                <a:gd name="T2" fmla="*/ 32 w 32"/>
                <a:gd name="T3" fmla="*/ 25 h 25"/>
                <a:gd name="T4" fmla="*/ 16 w 32"/>
                <a:gd name="T5" fmla="*/ 20 h 25"/>
                <a:gd name="T6" fmla="*/ 0 w 32"/>
                <a:gd name="T7" fmla="*/ 25 h 25"/>
                <a:gd name="T8" fmla="*/ 0 w 32"/>
                <a:gd name="T9" fmla="*/ 0 h 25"/>
                <a:gd name="T10" fmla="*/ 32 w 32"/>
                <a:gd name="T11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25">
                  <a:moveTo>
                    <a:pt x="32" y="0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28" y="22"/>
                    <a:pt x="22" y="20"/>
                    <a:pt x="16" y="20"/>
                  </a:cubicBezTo>
                  <a:cubicBezTo>
                    <a:pt x="10" y="20"/>
                    <a:pt x="4" y="22"/>
                    <a:pt x="0" y="2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32" y="0"/>
                  </a:lnTo>
                  <a:close/>
                </a:path>
              </a:pathLst>
            </a:custGeom>
            <a:gradFill flip="none" rotWithShape="1">
              <a:gsLst>
                <a:gs pos="99000">
                  <a:srgbClr val="5B87E9"/>
                </a:gs>
                <a:gs pos="0">
                  <a:srgbClr val="5ED4F1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sp>
          <p:nvSpPr>
            <p:cNvPr id="22" name="PA-任意多边形 82"/>
            <p:cNvSpPr>
              <a:spLocks noEditPoints="1"/>
            </p:cNvSpPr>
            <p:nvPr>
              <p:custDataLst>
                <p:tags r:id="rId12"/>
              </p:custDataLst>
            </p:nvPr>
          </p:nvSpPr>
          <p:spPr bwMode="auto">
            <a:xfrm>
              <a:off x="9303334" y="1859503"/>
              <a:ext cx="1422400" cy="2514600"/>
            </a:xfrm>
            <a:custGeom>
              <a:avLst/>
              <a:gdLst>
                <a:gd name="T0" fmla="*/ 224 w 448"/>
                <a:gd name="T1" fmla="*/ 0 h 792"/>
                <a:gd name="T2" fmla="*/ 0 w 448"/>
                <a:gd name="T3" fmla="*/ 224 h 792"/>
                <a:gd name="T4" fmla="*/ 0 w 448"/>
                <a:gd name="T5" fmla="*/ 570 h 792"/>
                <a:gd name="T6" fmla="*/ 196 w 448"/>
                <a:gd name="T7" fmla="*/ 792 h 792"/>
                <a:gd name="T8" fmla="*/ 196 w 448"/>
                <a:gd name="T9" fmla="*/ 777 h 792"/>
                <a:gd name="T10" fmla="*/ 224 w 448"/>
                <a:gd name="T11" fmla="*/ 749 h 792"/>
                <a:gd name="T12" fmla="*/ 252 w 448"/>
                <a:gd name="T13" fmla="*/ 777 h 792"/>
                <a:gd name="T14" fmla="*/ 252 w 448"/>
                <a:gd name="T15" fmla="*/ 792 h 792"/>
                <a:gd name="T16" fmla="*/ 448 w 448"/>
                <a:gd name="T17" fmla="*/ 570 h 792"/>
                <a:gd name="T18" fmla="*/ 448 w 448"/>
                <a:gd name="T19" fmla="*/ 224 h 792"/>
                <a:gd name="T20" fmla="*/ 224 w 448"/>
                <a:gd name="T21" fmla="*/ 0 h 792"/>
                <a:gd name="T22" fmla="*/ 224 w 448"/>
                <a:gd name="T23" fmla="*/ 414 h 792"/>
                <a:gd name="T24" fmla="*/ 34 w 448"/>
                <a:gd name="T25" fmla="*/ 224 h 792"/>
                <a:gd name="T26" fmla="*/ 224 w 448"/>
                <a:gd name="T27" fmla="*/ 34 h 792"/>
                <a:gd name="T28" fmla="*/ 414 w 448"/>
                <a:gd name="T29" fmla="*/ 224 h 792"/>
                <a:gd name="T30" fmla="*/ 224 w 448"/>
                <a:gd name="T31" fmla="*/ 414 h 7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48" h="792">
                  <a:moveTo>
                    <a:pt x="224" y="0"/>
                  </a:moveTo>
                  <a:cubicBezTo>
                    <a:pt x="100" y="0"/>
                    <a:pt x="0" y="100"/>
                    <a:pt x="0" y="224"/>
                  </a:cubicBezTo>
                  <a:cubicBezTo>
                    <a:pt x="0" y="570"/>
                    <a:pt x="0" y="570"/>
                    <a:pt x="0" y="570"/>
                  </a:cubicBezTo>
                  <a:cubicBezTo>
                    <a:pt x="0" y="684"/>
                    <a:pt x="86" y="778"/>
                    <a:pt x="196" y="792"/>
                  </a:cubicBezTo>
                  <a:cubicBezTo>
                    <a:pt x="196" y="777"/>
                    <a:pt x="196" y="777"/>
                    <a:pt x="196" y="777"/>
                  </a:cubicBezTo>
                  <a:cubicBezTo>
                    <a:pt x="196" y="761"/>
                    <a:pt x="209" y="749"/>
                    <a:pt x="224" y="749"/>
                  </a:cubicBezTo>
                  <a:cubicBezTo>
                    <a:pt x="239" y="749"/>
                    <a:pt x="252" y="761"/>
                    <a:pt x="252" y="777"/>
                  </a:cubicBezTo>
                  <a:cubicBezTo>
                    <a:pt x="252" y="792"/>
                    <a:pt x="252" y="792"/>
                    <a:pt x="252" y="792"/>
                  </a:cubicBezTo>
                  <a:cubicBezTo>
                    <a:pt x="362" y="778"/>
                    <a:pt x="448" y="684"/>
                    <a:pt x="448" y="570"/>
                  </a:cubicBezTo>
                  <a:cubicBezTo>
                    <a:pt x="448" y="224"/>
                    <a:pt x="448" y="224"/>
                    <a:pt x="448" y="224"/>
                  </a:cubicBezTo>
                  <a:cubicBezTo>
                    <a:pt x="448" y="100"/>
                    <a:pt x="348" y="0"/>
                    <a:pt x="224" y="0"/>
                  </a:cubicBezTo>
                  <a:close/>
                  <a:moveTo>
                    <a:pt x="224" y="414"/>
                  </a:moveTo>
                  <a:cubicBezTo>
                    <a:pt x="119" y="414"/>
                    <a:pt x="34" y="329"/>
                    <a:pt x="34" y="224"/>
                  </a:cubicBezTo>
                  <a:cubicBezTo>
                    <a:pt x="34" y="119"/>
                    <a:pt x="119" y="34"/>
                    <a:pt x="224" y="34"/>
                  </a:cubicBezTo>
                  <a:cubicBezTo>
                    <a:pt x="329" y="34"/>
                    <a:pt x="414" y="119"/>
                    <a:pt x="414" y="224"/>
                  </a:cubicBezTo>
                  <a:cubicBezTo>
                    <a:pt x="414" y="329"/>
                    <a:pt x="329" y="414"/>
                    <a:pt x="224" y="414"/>
                  </a:cubicBezTo>
                  <a:close/>
                </a:path>
              </a:pathLst>
            </a:custGeom>
            <a:gradFill flip="none" rotWithShape="1">
              <a:gsLst>
                <a:gs pos="99000">
                  <a:srgbClr val="5B87E9"/>
                </a:gs>
                <a:gs pos="0">
                  <a:srgbClr val="5ED4F1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id-ID" dirty="0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3" name="TextBox 13"/>
          <p:cNvSpPr txBox="1"/>
          <p:nvPr/>
        </p:nvSpPr>
        <p:spPr>
          <a:xfrm>
            <a:off x="1789427" y="1943090"/>
            <a:ext cx="6783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cs typeface="+mn-ea"/>
                <a:sym typeface="+mn-lt"/>
              </a:rPr>
              <a:t>01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4" name="PA-文本框 96"/>
          <p:cNvSpPr txBox="1"/>
          <p:nvPr>
            <p:custDataLst>
              <p:tags r:id="rId13"/>
            </p:custDataLst>
          </p:nvPr>
        </p:nvSpPr>
        <p:spPr>
          <a:xfrm>
            <a:off x="4433828" y="1943090"/>
            <a:ext cx="6783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cs typeface="+mn-ea"/>
                <a:sym typeface="+mn-lt"/>
              </a:rPr>
              <a:t>02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5" name="PA-文本框 97"/>
          <p:cNvSpPr txBox="1"/>
          <p:nvPr>
            <p:custDataLst>
              <p:tags r:id="rId14"/>
            </p:custDataLst>
          </p:nvPr>
        </p:nvSpPr>
        <p:spPr>
          <a:xfrm>
            <a:off x="7079006" y="1943090"/>
            <a:ext cx="6783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cs typeface="+mn-ea"/>
                <a:sym typeface="+mn-lt"/>
              </a:rPr>
              <a:t>03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6" name="PA-文本框 98"/>
          <p:cNvSpPr txBox="1"/>
          <p:nvPr>
            <p:custDataLst>
              <p:tags r:id="rId15"/>
            </p:custDataLst>
          </p:nvPr>
        </p:nvSpPr>
        <p:spPr>
          <a:xfrm>
            <a:off x="9724184" y="1943090"/>
            <a:ext cx="6783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cs typeface="+mn-ea"/>
                <a:sym typeface="+mn-lt"/>
              </a:rPr>
              <a:t>04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7" name="PA-任意多边形 1120"/>
          <p:cNvSpPr>
            <a:spLocks noEditPoints="1"/>
          </p:cNvSpPr>
          <p:nvPr>
            <p:custDataLst>
              <p:tags r:id="rId16"/>
            </p:custDataLst>
          </p:nvPr>
        </p:nvSpPr>
        <p:spPr bwMode="auto">
          <a:xfrm>
            <a:off x="9972753" y="3198855"/>
            <a:ext cx="303581" cy="240314"/>
          </a:xfrm>
          <a:custGeom>
            <a:avLst/>
            <a:gdLst>
              <a:gd name="T0" fmla="*/ 2455 w 3573"/>
              <a:gd name="T1" fmla="*/ 579 h 2827"/>
              <a:gd name="T2" fmla="*/ 2600 w 3573"/>
              <a:gd name="T3" fmla="*/ 760 h 2827"/>
              <a:gd name="T4" fmla="*/ 2739 w 3573"/>
              <a:gd name="T5" fmla="*/ 1081 h 2827"/>
              <a:gd name="T6" fmla="*/ 2787 w 3573"/>
              <a:gd name="T7" fmla="*/ 1432 h 2827"/>
              <a:gd name="T8" fmla="*/ 2745 w 3573"/>
              <a:gd name="T9" fmla="*/ 1761 h 2827"/>
              <a:gd name="T10" fmla="*/ 2621 w 3573"/>
              <a:gd name="T11" fmla="*/ 2067 h 2827"/>
              <a:gd name="T12" fmla="*/ 2489 w 3573"/>
              <a:gd name="T13" fmla="*/ 2244 h 2827"/>
              <a:gd name="T14" fmla="*/ 2399 w 3573"/>
              <a:gd name="T15" fmla="*/ 2271 h 2827"/>
              <a:gd name="T16" fmla="*/ 2304 w 3573"/>
              <a:gd name="T17" fmla="*/ 2241 h 2827"/>
              <a:gd name="T18" fmla="*/ 2230 w 3573"/>
              <a:gd name="T19" fmla="*/ 2155 h 2827"/>
              <a:gd name="T20" fmla="*/ 2221 w 3573"/>
              <a:gd name="T21" fmla="*/ 2044 h 2827"/>
              <a:gd name="T22" fmla="*/ 2327 w 3573"/>
              <a:gd name="T23" fmla="*/ 1864 h 2827"/>
              <a:gd name="T24" fmla="*/ 2421 w 3573"/>
              <a:gd name="T25" fmla="*/ 1582 h 2827"/>
              <a:gd name="T26" fmla="*/ 2422 w 3573"/>
              <a:gd name="T27" fmla="*/ 1289 h 2827"/>
              <a:gd name="T28" fmla="*/ 2338 w 3573"/>
              <a:gd name="T29" fmla="*/ 1020 h 2827"/>
              <a:gd name="T30" fmla="*/ 2205 w 3573"/>
              <a:gd name="T31" fmla="*/ 815 h 2827"/>
              <a:gd name="T32" fmla="*/ 2191 w 3573"/>
              <a:gd name="T33" fmla="*/ 701 h 2827"/>
              <a:gd name="T34" fmla="*/ 2255 w 3573"/>
              <a:gd name="T35" fmla="*/ 602 h 2827"/>
              <a:gd name="T36" fmla="*/ 2350 w 3573"/>
              <a:gd name="T37" fmla="*/ 557 h 2827"/>
              <a:gd name="T38" fmla="*/ 1694 w 3573"/>
              <a:gd name="T39" fmla="*/ 195 h 2827"/>
              <a:gd name="T40" fmla="*/ 1776 w 3573"/>
              <a:gd name="T41" fmla="*/ 282 h 2827"/>
              <a:gd name="T42" fmla="*/ 1785 w 3573"/>
              <a:gd name="T43" fmla="*/ 2553 h 2827"/>
              <a:gd name="T44" fmla="*/ 1720 w 3573"/>
              <a:gd name="T45" fmla="*/ 2653 h 2827"/>
              <a:gd name="T46" fmla="*/ 1625 w 3573"/>
              <a:gd name="T47" fmla="*/ 2685 h 2827"/>
              <a:gd name="T48" fmla="*/ 1522 w 3573"/>
              <a:gd name="T49" fmla="*/ 2647 h 2827"/>
              <a:gd name="T50" fmla="*/ 99 w 3573"/>
              <a:gd name="T51" fmla="*/ 1903 h 2827"/>
              <a:gd name="T52" fmla="*/ 13 w 3573"/>
              <a:gd name="T53" fmla="*/ 1817 h 2827"/>
              <a:gd name="T54" fmla="*/ 3 w 3573"/>
              <a:gd name="T55" fmla="*/ 1078 h 2827"/>
              <a:gd name="T56" fmla="*/ 72 w 3573"/>
              <a:gd name="T57" fmla="*/ 976 h 2827"/>
              <a:gd name="T58" fmla="*/ 635 w 3573"/>
              <a:gd name="T59" fmla="*/ 949 h 2827"/>
              <a:gd name="T60" fmla="*/ 1605 w 3573"/>
              <a:gd name="T61" fmla="*/ 181 h 2827"/>
              <a:gd name="T62" fmla="*/ 2983 w 3573"/>
              <a:gd name="T63" fmla="*/ 11 h 2827"/>
              <a:gd name="T64" fmla="*/ 3118 w 3573"/>
              <a:gd name="T65" fmla="*/ 138 h 2827"/>
              <a:gd name="T66" fmla="*/ 3350 w 3573"/>
              <a:gd name="T67" fmla="*/ 499 h 2827"/>
              <a:gd name="T68" fmla="*/ 3503 w 3573"/>
              <a:gd name="T69" fmla="*/ 899 h 2827"/>
              <a:gd name="T70" fmla="*/ 3569 w 3573"/>
              <a:gd name="T71" fmla="*/ 1324 h 2827"/>
              <a:gd name="T72" fmla="*/ 3545 w 3573"/>
              <a:gd name="T73" fmla="*/ 1768 h 2827"/>
              <a:gd name="T74" fmla="*/ 3427 w 3573"/>
              <a:gd name="T75" fmla="*/ 2196 h 2827"/>
              <a:gd name="T76" fmla="*/ 3218 w 3573"/>
              <a:gd name="T77" fmla="*/ 2590 h 2827"/>
              <a:gd name="T78" fmla="*/ 3040 w 3573"/>
              <a:gd name="T79" fmla="*/ 2804 h 2827"/>
              <a:gd name="T80" fmla="*/ 2957 w 3573"/>
              <a:gd name="T81" fmla="*/ 2827 h 2827"/>
              <a:gd name="T82" fmla="*/ 2863 w 3573"/>
              <a:gd name="T83" fmla="*/ 2797 h 2827"/>
              <a:gd name="T84" fmla="*/ 2787 w 3573"/>
              <a:gd name="T85" fmla="*/ 2709 h 2827"/>
              <a:gd name="T86" fmla="*/ 2783 w 3573"/>
              <a:gd name="T87" fmla="*/ 2594 h 2827"/>
              <a:gd name="T88" fmla="*/ 2933 w 3573"/>
              <a:gd name="T89" fmla="*/ 2378 h 2827"/>
              <a:gd name="T90" fmla="*/ 3113 w 3573"/>
              <a:gd name="T91" fmla="*/ 2022 h 2827"/>
              <a:gd name="T92" fmla="*/ 3206 w 3573"/>
              <a:gd name="T93" fmla="*/ 1633 h 2827"/>
              <a:gd name="T94" fmla="*/ 3207 w 3573"/>
              <a:gd name="T95" fmla="*/ 1239 h 2827"/>
              <a:gd name="T96" fmla="*/ 3122 w 3573"/>
              <a:gd name="T97" fmla="*/ 866 h 2827"/>
              <a:gd name="T98" fmla="*/ 2957 w 3573"/>
              <a:gd name="T99" fmla="*/ 522 h 2827"/>
              <a:gd name="T100" fmla="*/ 2767 w 3573"/>
              <a:gd name="T101" fmla="*/ 269 h 2827"/>
              <a:gd name="T102" fmla="*/ 2744 w 3573"/>
              <a:gd name="T103" fmla="*/ 165 h 2827"/>
              <a:gd name="T104" fmla="*/ 2791 w 3573"/>
              <a:gd name="T105" fmla="*/ 70 h 2827"/>
              <a:gd name="T106" fmla="*/ 2878 w 3573"/>
              <a:gd name="T107" fmla="*/ 8 h 28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573" h="2827">
                <a:moveTo>
                  <a:pt x="2378" y="555"/>
                </a:moveTo>
                <a:lnTo>
                  <a:pt x="2404" y="559"/>
                </a:lnTo>
                <a:lnTo>
                  <a:pt x="2431" y="567"/>
                </a:lnTo>
                <a:lnTo>
                  <a:pt x="2455" y="579"/>
                </a:lnTo>
                <a:lnTo>
                  <a:pt x="2476" y="595"/>
                </a:lnTo>
                <a:lnTo>
                  <a:pt x="2495" y="614"/>
                </a:lnTo>
                <a:lnTo>
                  <a:pt x="2551" y="686"/>
                </a:lnTo>
                <a:lnTo>
                  <a:pt x="2600" y="760"/>
                </a:lnTo>
                <a:lnTo>
                  <a:pt x="2643" y="837"/>
                </a:lnTo>
                <a:lnTo>
                  <a:pt x="2680" y="916"/>
                </a:lnTo>
                <a:lnTo>
                  <a:pt x="2713" y="998"/>
                </a:lnTo>
                <a:lnTo>
                  <a:pt x="2739" y="1081"/>
                </a:lnTo>
                <a:lnTo>
                  <a:pt x="2761" y="1166"/>
                </a:lnTo>
                <a:lnTo>
                  <a:pt x="2775" y="1253"/>
                </a:lnTo>
                <a:lnTo>
                  <a:pt x="2784" y="1342"/>
                </a:lnTo>
                <a:lnTo>
                  <a:pt x="2787" y="1432"/>
                </a:lnTo>
                <a:lnTo>
                  <a:pt x="2785" y="1516"/>
                </a:lnTo>
                <a:lnTo>
                  <a:pt x="2776" y="1598"/>
                </a:lnTo>
                <a:lnTo>
                  <a:pt x="2763" y="1681"/>
                </a:lnTo>
                <a:lnTo>
                  <a:pt x="2745" y="1761"/>
                </a:lnTo>
                <a:lnTo>
                  <a:pt x="2722" y="1840"/>
                </a:lnTo>
                <a:lnTo>
                  <a:pt x="2693" y="1918"/>
                </a:lnTo>
                <a:lnTo>
                  <a:pt x="2660" y="1993"/>
                </a:lnTo>
                <a:lnTo>
                  <a:pt x="2621" y="2067"/>
                </a:lnTo>
                <a:lnTo>
                  <a:pt x="2578" y="2137"/>
                </a:lnTo>
                <a:lnTo>
                  <a:pt x="2529" y="2206"/>
                </a:lnTo>
                <a:lnTo>
                  <a:pt x="2510" y="2226"/>
                </a:lnTo>
                <a:lnTo>
                  <a:pt x="2489" y="2244"/>
                </a:lnTo>
                <a:lnTo>
                  <a:pt x="2464" y="2257"/>
                </a:lnTo>
                <a:lnTo>
                  <a:pt x="2438" y="2267"/>
                </a:lnTo>
                <a:lnTo>
                  <a:pt x="2411" y="2271"/>
                </a:lnTo>
                <a:lnTo>
                  <a:pt x="2399" y="2271"/>
                </a:lnTo>
                <a:lnTo>
                  <a:pt x="2374" y="2269"/>
                </a:lnTo>
                <a:lnTo>
                  <a:pt x="2349" y="2263"/>
                </a:lnTo>
                <a:lnTo>
                  <a:pt x="2326" y="2254"/>
                </a:lnTo>
                <a:lnTo>
                  <a:pt x="2304" y="2241"/>
                </a:lnTo>
                <a:lnTo>
                  <a:pt x="2284" y="2224"/>
                </a:lnTo>
                <a:lnTo>
                  <a:pt x="2263" y="2202"/>
                </a:lnTo>
                <a:lnTo>
                  <a:pt x="2244" y="2180"/>
                </a:lnTo>
                <a:lnTo>
                  <a:pt x="2230" y="2155"/>
                </a:lnTo>
                <a:lnTo>
                  <a:pt x="2220" y="2128"/>
                </a:lnTo>
                <a:lnTo>
                  <a:pt x="2216" y="2099"/>
                </a:lnTo>
                <a:lnTo>
                  <a:pt x="2216" y="2071"/>
                </a:lnTo>
                <a:lnTo>
                  <a:pt x="2221" y="2044"/>
                </a:lnTo>
                <a:lnTo>
                  <a:pt x="2232" y="2017"/>
                </a:lnTo>
                <a:lnTo>
                  <a:pt x="2247" y="1992"/>
                </a:lnTo>
                <a:lnTo>
                  <a:pt x="2290" y="1929"/>
                </a:lnTo>
                <a:lnTo>
                  <a:pt x="2327" y="1864"/>
                </a:lnTo>
                <a:lnTo>
                  <a:pt x="2360" y="1796"/>
                </a:lnTo>
                <a:lnTo>
                  <a:pt x="2386" y="1727"/>
                </a:lnTo>
                <a:lnTo>
                  <a:pt x="2407" y="1655"/>
                </a:lnTo>
                <a:lnTo>
                  <a:pt x="2421" y="1582"/>
                </a:lnTo>
                <a:lnTo>
                  <a:pt x="2429" y="1507"/>
                </a:lnTo>
                <a:lnTo>
                  <a:pt x="2433" y="1432"/>
                </a:lnTo>
                <a:lnTo>
                  <a:pt x="2431" y="1359"/>
                </a:lnTo>
                <a:lnTo>
                  <a:pt x="2422" y="1289"/>
                </a:lnTo>
                <a:lnTo>
                  <a:pt x="2409" y="1219"/>
                </a:lnTo>
                <a:lnTo>
                  <a:pt x="2390" y="1151"/>
                </a:lnTo>
                <a:lnTo>
                  <a:pt x="2366" y="1085"/>
                </a:lnTo>
                <a:lnTo>
                  <a:pt x="2338" y="1020"/>
                </a:lnTo>
                <a:lnTo>
                  <a:pt x="2304" y="957"/>
                </a:lnTo>
                <a:lnTo>
                  <a:pt x="2266" y="898"/>
                </a:lnTo>
                <a:lnTo>
                  <a:pt x="2222" y="840"/>
                </a:lnTo>
                <a:lnTo>
                  <a:pt x="2205" y="815"/>
                </a:lnTo>
                <a:lnTo>
                  <a:pt x="2194" y="788"/>
                </a:lnTo>
                <a:lnTo>
                  <a:pt x="2187" y="759"/>
                </a:lnTo>
                <a:lnTo>
                  <a:pt x="2186" y="730"/>
                </a:lnTo>
                <a:lnTo>
                  <a:pt x="2191" y="701"/>
                </a:lnTo>
                <a:lnTo>
                  <a:pt x="2199" y="674"/>
                </a:lnTo>
                <a:lnTo>
                  <a:pt x="2213" y="648"/>
                </a:lnTo>
                <a:lnTo>
                  <a:pt x="2233" y="624"/>
                </a:lnTo>
                <a:lnTo>
                  <a:pt x="2255" y="602"/>
                </a:lnTo>
                <a:lnTo>
                  <a:pt x="2276" y="585"/>
                </a:lnTo>
                <a:lnTo>
                  <a:pt x="2299" y="571"/>
                </a:lnTo>
                <a:lnTo>
                  <a:pt x="2324" y="562"/>
                </a:lnTo>
                <a:lnTo>
                  <a:pt x="2350" y="557"/>
                </a:lnTo>
                <a:lnTo>
                  <a:pt x="2378" y="555"/>
                </a:lnTo>
                <a:close/>
                <a:moveTo>
                  <a:pt x="1635" y="180"/>
                </a:moveTo>
                <a:lnTo>
                  <a:pt x="1665" y="184"/>
                </a:lnTo>
                <a:lnTo>
                  <a:pt x="1694" y="195"/>
                </a:lnTo>
                <a:lnTo>
                  <a:pt x="1720" y="210"/>
                </a:lnTo>
                <a:lnTo>
                  <a:pt x="1743" y="231"/>
                </a:lnTo>
                <a:lnTo>
                  <a:pt x="1762" y="255"/>
                </a:lnTo>
                <a:lnTo>
                  <a:pt x="1776" y="282"/>
                </a:lnTo>
                <a:lnTo>
                  <a:pt x="1785" y="310"/>
                </a:lnTo>
                <a:lnTo>
                  <a:pt x="1787" y="341"/>
                </a:lnTo>
                <a:lnTo>
                  <a:pt x="1787" y="2523"/>
                </a:lnTo>
                <a:lnTo>
                  <a:pt x="1785" y="2553"/>
                </a:lnTo>
                <a:lnTo>
                  <a:pt x="1776" y="2583"/>
                </a:lnTo>
                <a:lnTo>
                  <a:pt x="1762" y="2610"/>
                </a:lnTo>
                <a:lnTo>
                  <a:pt x="1743" y="2634"/>
                </a:lnTo>
                <a:lnTo>
                  <a:pt x="1720" y="2653"/>
                </a:lnTo>
                <a:lnTo>
                  <a:pt x="1694" y="2670"/>
                </a:lnTo>
                <a:lnTo>
                  <a:pt x="1671" y="2678"/>
                </a:lnTo>
                <a:lnTo>
                  <a:pt x="1648" y="2683"/>
                </a:lnTo>
                <a:lnTo>
                  <a:pt x="1625" y="2685"/>
                </a:lnTo>
                <a:lnTo>
                  <a:pt x="1597" y="2683"/>
                </a:lnTo>
                <a:lnTo>
                  <a:pt x="1571" y="2675"/>
                </a:lnTo>
                <a:lnTo>
                  <a:pt x="1545" y="2663"/>
                </a:lnTo>
                <a:lnTo>
                  <a:pt x="1522" y="2647"/>
                </a:lnTo>
                <a:lnTo>
                  <a:pt x="635" y="1916"/>
                </a:lnTo>
                <a:lnTo>
                  <a:pt x="163" y="1916"/>
                </a:lnTo>
                <a:lnTo>
                  <a:pt x="130" y="1912"/>
                </a:lnTo>
                <a:lnTo>
                  <a:pt x="99" y="1903"/>
                </a:lnTo>
                <a:lnTo>
                  <a:pt x="72" y="1887"/>
                </a:lnTo>
                <a:lnTo>
                  <a:pt x="48" y="1868"/>
                </a:lnTo>
                <a:lnTo>
                  <a:pt x="27" y="1844"/>
                </a:lnTo>
                <a:lnTo>
                  <a:pt x="13" y="1817"/>
                </a:lnTo>
                <a:lnTo>
                  <a:pt x="3" y="1786"/>
                </a:lnTo>
                <a:lnTo>
                  <a:pt x="0" y="1754"/>
                </a:lnTo>
                <a:lnTo>
                  <a:pt x="0" y="1111"/>
                </a:lnTo>
                <a:lnTo>
                  <a:pt x="3" y="1078"/>
                </a:lnTo>
                <a:lnTo>
                  <a:pt x="13" y="1048"/>
                </a:lnTo>
                <a:lnTo>
                  <a:pt x="27" y="1019"/>
                </a:lnTo>
                <a:lnTo>
                  <a:pt x="48" y="995"/>
                </a:lnTo>
                <a:lnTo>
                  <a:pt x="72" y="976"/>
                </a:lnTo>
                <a:lnTo>
                  <a:pt x="99" y="961"/>
                </a:lnTo>
                <a:lnTo>
                  <a:pt x="130" y="952"/>
                </a:lnTo>
                <a:lnTo>
                  <a:pt x="163" y="949"/>
                </a:lnTo>
                <a:lnTo>
                  <a:pt x="635" y="949"/>
                </a:lnTo>
                <a:lnTo>
                  <a:pt x="1522" y="216"/>
                </a:lnTo>
                <a:lnTo>
                  <a:pt x="1547" y="199"/>
                </a:lnTo>
                <a:lnTo>
                  <a:pt x="1575" y="187"/>
                </a:lnTo>
                <a:lnTo>
                  <a:pt x="1605" y="181"/>
                </a:lnTo>
                <a:lnTo>
                  <a:pt x="1635" y="180"/>
                </a:lnTo>
                <a:close/>
                <a:moveTo>
                  <a:pt x="2931" y="0"/>
                </a:moveTo>
                <a:lnTo>
                  <a:pt x="2957" y="4"/>
                </a:lnTo>
                <a:lnTo>
                  <a:pt x="2983" y="11"/>
                </a:lnTo>
                <a:lnTo>
                  <a:pt x="3007" y="22"/>
                </a:lnTo>
                <a:lnTo>
                  <a:pt x="3028" y="37"/>
                </a:lnTo>
                <a:lnTo>
                  <a:pt x="3048" y="55"/>
                </a:lnTo>
                <a:lnTo>
                  <a:pt x="3118" y="138"/>
                </a:lnTo>
                <a:lnTo>
                  <a:pt x="3183" y="224"/>
                </a:lnTo>
                <a:lnTo>
                  <a:pt x="3244" y="313"/>
                </a:lnTo>
                <a:lnTo>
                  <a:pt x="3300" y="406"/>
                </a:lnTo>
                <a:lnTo>
                  <a:pt x="3350" y="499"/>
                </a:lnTo>
                <a:lnTo>
                  <a:pt x="3396" y="597"/>
                </a:lnTo>
                <a:lnTo>
                  <a:pt x="3437" y="696"/>
                </a:lnTo>
                <a:lnTo>
                  <a:pt x="3472" y="797"/>
                </a:lnTo>
                <a:lnTo>
                  <a:pt x="3503" y="899"/>
                </a:lnTo>
                <a:lnTo>
                  <a:pt x="3528" y="1003"/>
                </a:lnTo>
                <a:lnTo>
                  <a:pt x="3548" y="1108"/>
                </a:lnTo>
                <a:lnTo>
                  <a:pt x="3562" y="1216"/>
                </a:lnTo>
                <a:lnTo>
                  <a:pt x="3569" y="1324"/>
                </a:lnTo>
                <a:lnTo>
                  <a:pt x="3573" y="1432"/>
                </a:lnTo>
                <a:lnTo>
                  <a:pt x="3569" y="1545"/>
                </a:lnTo>
                <a:lnTo>
                  <a:pt x="3561" y="1656"/>
                </a:lnTo>
                <a:lnTo>
                  <a:pt x="3545" y="1768"/>
                </a:lnTo>
                <a:lnTo>
                  <a:pt x="3524" y="1877"/>
                </a:lnTo>
                <a:lnTo>
                  <a:pt x="3497" y="1985"/>
                </a:lnTo>
                <a:lnTo>
                  <a:pt x="3465" y="2092"/>
                </a:lnTo>
                <a:lnTo>
                  <a:pt x="3427" y="2196"/>
                </a:lnTo>
                <a:lnTo>
                  <a:pt x="3382" y="2299"/>
                </a:lnTo>
                <a:lnTo>
                  <a:pt x="3333" y="2399"/>
                </a:lnTo>
                <a:lnTo>
                  <a:pt x="3278" y="2496"/>
                </a:lnTo>
                <a:lnTo>
                  <a:pt x="3218" y="2590"/>
                </a:lnTo>
                <a:lnTo>
                  <a:pt x="3153" y="2682"/>
                </a:lnTo>
                <a:lnTo>
                  <a:pt x="3082" y="2770"/>
                </a:lnTo>
                <a:lnTo>
                  <a:pt x="3062" y="2789"/>
                </a:lnTo>
                <a:lnTo>
                  <a:pt x="3040" y="2804"/>
                </a:lnTo>
                <a:lnTo>
                  <a:pt x="3017" y="2816"/>
                </a:lnTo>
                <a:lnTo>
                  <a:pt x="2991" y="2824"/>
                </a:lnTo>
                <a:lnTo>
                  <a:pt x="2965" y="2827"/>
                </a:lnTo>
                <a:lnTo>
                  <a:pt x="2957" y="2827"/>
                </a:lnTo>
                <a:lnTo>
                  <a:pt x="2932" y="2825"/>
                </a:lnTo>
                <a:lnTo>
                  <a:pt x="2907" y="2820"/>
                </a:lnTo>
                <a:lnTo>
                  <a:pt x="2884" y="2810"/>
                </a:lnTo>
                <a:lnTo>
                  <a:pt x="2863" y="2797"/>
                </a:lnTo>
                <a:lnTo>
                  <a:pt x="2843" y="2780"/>
                </a:lnTo>
                <a:lnTo>
                  <a:pt x="2822" y="2759"/>
                </a:lnTo>
                <a:lnTo>
                  <a:pt x="2801" y="2735"/>
                </a:lnTo>
                <a:lnTo>
                  <a:pt x="2787" y="2709"/>
                </a:lnTo>
                <a:lnTo>
                  <a:pt x="2779" y="2681"/>
                </a:lnTo>
                <a:lnTo>
                  <a:pt x="2774" y="2651"/>
                </a:lnTo>
                <a:lnTo>
                  <a:pt x="2775" y="2622"/>
                </a:lnTo>
                <a:lnTo>
                  <a:pt x="2783" y="2594"/>
                </a:lnTo>
                <a:lnTo>
                  <a:pt x="2795" y="2565"/>
                </a:lnTo>
                <a:lnTo>
                  <a:pt x="2812" y="2540"/>
                </a:lnTo>
                <a:lnTo>
                  <a:pt x="2876" y="2461"/>
                </a:lnTo>
                <a:lnTo>
                  <a:pt x="2933" y="2378"/>
                </a:lnTo>
                <a:lnTo>
                  <a:pt x="2986" y="2294"/>
                </a:lnTo>
                <a:lnTo>
                  <a:pt x="3034" y="2206"/>
                </a:lnTo>
                <a:lnTo>
                  <a:pt x="3076" y="2114"/>
                </a:lnTo>
                <a:lnTo>
                  <a:pt x="3113" y="2022"/>
                </a:lnTo>
                <a:lnTo>
                  <a:pt x="3145" y="1927"/>
                </a:lnTo>
                <a:lnTo>
                  <a:pt x="3171" y="1831"/>
                </a:lnTo>
                <a:lnTo>
                  <a:pt x="3191" y="1732"/>
                </a:lnTo>
                <a:lnTo>
                  <a:pt x="3206" y="1633"/>
                </a:lnTo>
                <a:lnTo>
                  <a:pt x="3215" y="1533"/>
                </a:lnTo>
                <a:lnTo>
                  <a:pt x="3218" y="1432"/>
                </a:lnTo>
                <a:lnTo>
                  <a:pt x="3215" y="1336"/>
                </a:lnTo>
                <a:lnTo>
                  <a:pt x="3207" y="1239"/>
                </a:lnTo>
                <a:lnTo>
                  <a:pt x="3194" y="1144"/>
                </a:lnTo>
                <a:lnTo>
                  <a:pt x="3175" y="1050"/>
                </a:lnTo>
                <a:lnTo>
                  <a:pt x="3152" y="957"/>
                </a:lnTo>
                <a:lnTo>
                  <a:pt x="3122" y="866"/>
                </a:lnTo>
                <a:lnTo>
                  <a:pt x="3088" y="777"/>
                </a:lnTo>
                <a:lnTo>
                  <a:pt x="3049" y="690"/>
                </a:lnTo>
                <a:lnTo>
                  <a:pt x="3005" y="604"/>
                </a:lnTo>
                <a:lnTo>
                  <a:pt x="2957" y="522"/>
                </a:lnTo>
                <a:lnTo>
                  <a:pt x="2904" y="442"/>
                </a:lnTo>
                <a:lnTo>
                  <a:pt x="2846" y="365"/>
                </a:lnTo>
                <a:lnTo>
                  <a:pt x="2784" y="290"/>
                </a:lnTo>
                <a:lnTo>
                  <a:pt x="2767" y="269"/>
                </a:lnTo>
                <a:lnTo>
                  <a:pt x="2755" y="244"/>
                </a:lnTo>
                <a:lnTo>
                  <a:pt x="2747" y="219"/>
                </a:lnTo>
                <a:lnTo>
                  <a:pt x="2743" y="191"/>
                </a:lnTo>
                <a:lnTo>
                  <a:pt x="2744" y="165"/>
                </a:lnTo>
                <a:lnTo>
                  <a:pt x="2749" y="139"/>
                </a:lnTo>
                <a:lnTo>
                  <a:pt x="2758" y="114"/>
                </a:lnTo>
                <a:lnTo>
                  <a:pt x="2772" y="90"/>
                </a:lnTo>
                <a:lnTo>
                  <a:pt x="2791" y="70"/>
                </a:lnTo>
                <a:lnTo>
                  <a:pt x="2811" y="48"/>
                </a:lnTo>
                <a:lnTo>
                  <a:pt x="2831" y="31"/>
                </a:lnTo>
                <a:lnTo>
                  <a:pt x="2854" y="18"/>
                </a:lnTo>
                <a:lnTo>
                  <a:pt x="2878" y="8"/>
                </a:lnTo>
                <a:lnTo>
                  <a:pt x="2904" y="2"/>
                </a:lnTo>
                <a:lnTo>
                  <a:pt x="2931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28" name="PA-组合 1271"/>
          <p:cNvGrpSpPr>
            <a:grpSpLocks noChangeAspect="1"/>
          </p:cNvGrpSpPr>
          <p:nvPr>
            <p:custDataLst>
              <p:tags r:id="rId17"/>
            </p:custDataLst>
          </p:nvPr>
        </p:nvGrpSpPr>
        <p:grpSpPr bwMode="auto">
          <a:xfrm>
            <a:off x="7360749" y="3176788"/>
            <a:ext cx="239192" cy="238952"/>
            <a:chOff x="5516" y="3626"/>
            <a:chExt cx="1981" cy="1979"/>
          </a:xfrm>
          <a:solidFill>
            <a:schemeClr val="bg1"/>
          </a:solidFill>
        </p:grpSpPr>
        <p:sp>
          <p:nvSpPr>
            <p:cNvPr id="29" name="PA-任意多边形 1273"/>
            <p:cNvSpPr/>
            <p:nvPr>
              <p:custDataLst>
                <p:tags r:id="rId18"/>
              </p:custDataLst>
            </p:nvPr>
          </p:nvSpPr>
          <p:spPr bwMode="auto">
            <a:xfrm>
              <a:off x="5524" y="4270"/>
              <a:ext cx="491" cy="498"/>
            </a:xfrm>
            <a:custGeom>
              <a:avLst/>
              <a:gdLst>
                <a:gd name="T0" fmla="*/ 980 w 980"/>
                <a:gd name="T1" fmla="*/ 0 h 996"/>
                <a:gd name="T2" fmla="*/ 952 w 980"/>
                <a:gd name="T3" fmla="*/ 46 h 996"/>
                <a:gd name="T4" fmla="*/ 921 w 980"/>
                <a:gd name="T5" fmla="*/ 94 h 996"/>
                <a:gd name="T6" fmla="*/ 890 w 980"/>
                <a:gd name="T7" fmla="*/ 145 h 996"/>
                <a:gd name="T8" fmla="*/ 856 w 980"/>
                <a:gd name="T9" fmla="*/ 198 h 996"/>
                <a:gd name="T10" fmla="*/ 819 w 980"/>
                <a:gd name="T11" fmla="*/ 255 h 996"/>
                <a:gd name="T12" fmla="*/ 781 w 980"/>
                <a:gd name="T13" fmla="*/ 314 h 996"/>
                <a:gd name="T14" fmla="*/ 740 w 980"/>
                <a:gd name="T15" fmla="*/ 376 h 996"/>
                <a:gd name="T16" fmla="*/ 696 w 980"/>
                <a:gd name="T17" fmla="*/ 444 h 996"/>
                <a:gd name="T18" fmla="*/ 649 w 980"/>
                <a:gd name="T19" fmla="*/ 514 h 996"/>
                <a:gd name="T20" fmla="*/ 599 w 980"/>
                <a:gd name="T21" fmla="*/ 588 h 996"/>
                <a:gd name="T22" fmla="*/ 546 w 980"/>
                <a:gd name="T23" fmla="*/ 665 h 996"/>
                <a:gd name="T24" fmla="*/ 491 w 980"/>
                <a:gd name="T25" fmla="*/ 748 h 996"/>
                <a:gd name="T26" fmla="*/ 431 w 980"/>
                <a:gd name="T27" fmla="*/ 834 h 996"/>
                <a:gd name="T28" fmla="*/ 369 w 980"/>
                <a:gd name="T29" fmla="*/ 926 h 996"/>
                <a:gd name="T30" fmla="*/ 347 w 980"/>
                <a:gd name="T31" fmla="*/ 960 h 996"/>
                <a:gd name="T32" fmla="*/ 331 w 980"/>
                <a:gd name="T33" fmla="*/ 996 h 996"/>
                <a:gd name="T34" fmla="*/ 0 w 980"/>
                <a:gd name="T35" fmla="*/ 666 h 996"/>
                <a:gd name="T36" fmla="*/ 2 w 980"/>
                <a:gd name="T37" fmla="*/ 664 h 996"/>
                <a:gd name="T38" fmla="*/ 8 w 980"/>
                <a:gd name="T39" fmla="*/ 657 h 996"/>
                <a:gd name="T40" fmla="*/ 18 w 980"/>
                <a:gd name="T41" fmla="*/ 645 h 996"/>
                <a:gd name="T42" fmla="*/ 30 w 980"/>
                <a:gd name="T43" fmla="*/ 629 h 996"/>
                <a:gd name="T44" fmla="*/ 47 w 980"/>
                <a:gd name="T45" fmla="*/ 609 h 996"/>
                <a:gd name="T46" fmla="*/ 66 w 980"/>
                <a:gd name="T47" fmla="*/ 588 h 996"/>
                <a:gd name="T48" fmla="*/ 89 w 980"/>
                <a:gd name="T49" fmla="*/ 561 h 996"/>
                <a:gd name="T50" fmla="*/ 115 w 980"/>
                <a:gd name="T51" fmla="*/ 533 h 996"/>
                <a:gd name="T52" fmla="*/ 144 w 980"/>
                <a:gd name="T53" fmla="*/ 503 h 996"/>
                <a:gd name="T54" fmla="*/ 174 w 980"/>
                <a:gd name="T55" fmla="*/ 471 h 996"/>
                <a:gd name="T56" fmla="*/ 208 w 980"/>
                <a:gd name="T57" fmla="*/ 438 h 996"/>
                <a:gd name="T58" fmla="*/ 244 w 980"/>
                <a:gd name="T59" fmla="*/ 403 h 996"/>
                <a:gd name="T60" fmla="*/ 283 w 980"/>
                <a:gd name="T61" fmla="*/ 368 h 996"/>
                <a:gd name="T62" fmla="*/ 324 w 980"/>
                <a:gd name="T63" fmla="*/ 332 h 996"/>
                <a:gd name="T64" fmla="*/ 366 w 980"/>
                <a:gd name="T65" fmla="*/ 296 h 996"/>
                <a:gd name="T66" fmla="*/ 410 w 980"/>
                <a:gd name="T67" fmla="*/ 261 h 996"/>
                <a:gd name="T68" fmla="*/ 457 w 980"/>
                <a:gd name="T69" fmla="*/ 226 h 996"/>
                <a:gd name="T70" fmla="*/ 504 w 980"/>
                <a:gd name="T71" fmla="*/ 192 h 996"/>
                <a:gd name="T72" fmla="*/ 554 w 980"/>
                <a:gd name="T73" fmla="*/ 160 h 996"/>
                <a:gd name="T74" fmla="*/ 603 w 980"/>
                <a:gd name="T75" fmla="*/ 130 h 996"/>
                <a:gd name="T76" fmla="*/ 655 w 980"/>
                <a:gd name="T77" fmla="*/ 102 h 996"/>
                <a:gd name="T78" fmla="*/ 707 w 980"/>
                <a:gd name="T79" fmla="*/ 76 h 996"/>
                <a:gd name="T80" fmla="*/ 761 w 980"/>
                <a:gd name="T81" fmla="*/ 54 h 996"/>
                <a:gd name="T82" fmla="*/ 815 w 980"/>
                <a:gd name="T83" fmla="*/ 35 h 996"/>
                <a:gd name="T84" fmla="*/ 870 w 980"/>
                <a:gd name="T85" fmla="*/ 19 h 996"/>
                <a:gd name="T86" fmla="*/ 925 w 980"/>
                <a:gd name="T87" fmla="*/ 7 h 996"/>
                <a:gd name="T88" fmla="*/ 980 w 980"/>
                <a:gd name="T89" fmla="*/ 0 h 9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80" h="996">
                  <a:moveTo>
                    <a:pt x="980" y="0"/>
                  </a:moveTo>
                  <a:lnTo>
                    <a:pt x="952" y="46"/>
                  </a:lnTo>
                  <a:lnTo>
                    <a:pt x="921" y="94"/>
                  </a:lnTo>
                  <a:lnTo>
                    <a:pt x="890" y="145"/>
                  </a:lnTo>
                  <a:lnTo>
                    <a:pt x="856" y="198"/>
                  </a:lnTo>
                  <a:lnTo>
                    <a:pt x="819" y="255"/>
                  </a:lnTo>
                  <a:lnTo>
                    <a:pt x="781" y="314"/>
                  </a:lnTo>
                  <a:lnTo>
                    <a:pt x="740" y="376"/>
                  </a:lnTo>
                  <a:lnTo>
                    <a:pt x="696" y="444"/>
                  </a:lnTo>
                  <a:lnTo>
                    <a:pt x="649" y="514"/>
                  </a:lnTo>
                  <a:lnTo>
                    <a:pt x="599" y="588"/>
                  </a:lnTo>
                  <a:lnTo>
                    <a:pt x="546" y="665"/>
                  </a:lnTo>
                  <a:lnTo>
                    <a:pt x="491" y="748"/>
                  </a:lnTo>
                  <a:lnTo>
                    <a:pt x="431" y="834"/>
                  </a:lnTo>
                  <a:lnTo>
                    <a:pt x="369" y="926"/>
                  </a:lnTo>
                  <a:lnTo>
                    <a:pt x="347" y="960"/>
                  </a:lnTo>
                  <a:lnTo>
                    <a:pt x="331" y="996"/>
                  </a:lnTo>
                  <a:lnTo>
                    <a:pt x="0" y="666"/>
                  </a:lnTo>
                  <a:lnTo>
                    <a:pt x="2" y="664"/>
                  </a:lnTo>
                  <a:lnTo>
                    <a:pt x="8" y="657"/>
                  </a:lnTo>
                  <a:lnTo>
                    <a:pt x="18" y="645"/>
                  </a:lnTo>
                  <a:lnTo>
                    <a:pt x="30" y="629"/>
                  </a:lnTo>
                  <a:lnTo>
                    <a:pt x="47" y="609"/>
                  </a:lnTo>
                  <a:lnTo>
                    <a:pt x="66" y="588"/>
                  </a:lnTo>
                  <a:lnTo>
                    <a:pt x="89" y="561"/>
                  </a:lnTo>
                  <a:lnTo>
                    <a:pt x="115" y="533"/>
                  </a:lnTo>
                  <a:lnTo>
                    <a:pt x="144" y="503"/>
                  </a:lnTo>
                  <a:lnTo>
                    <a:pt x="174" y="471"/>
                  </a:lnTo>
                  <a:lnTo>
                    <a:pt x="208" y="438"/>
                  </a:lnTo>
                  <a:lnTo>
                    <a:pt x="244" y="403"/>
                  </a:lnTo>
                  <a:lnTo>
                    <a:pt x="283" y="368"/>
                  </a:lnTo>
                  <a:lnTo>
                    <a:pt x="324" y="332"/>
                  </a:lnTo>
                  <a:lnTo>
                    <a:pt x="366" y="296"/>
                  </a:lnTo>
                  <a:lnTo>
                    <a:pt x="410" y="261"/>
                  </a:lnTo>
                  <a:lnTo>
                    <a:pt x="457" y="226"/>
                  </a:lnTo>
                  <a:lnTo>
                    <a:pt x="504" y="192"/>
                  </a:lnTo>
                  <a:lnTo>
                    <a:pt x="554" y="160"/>
                  </a:lnTo>
                  <a:lnTo>
                    <a:pt x="603" y="130"/>
                  </a:lnTo>
                  <a:lnTo>
                    <a:pt x="655" y="102"/>
                  </a:lnTo>
                  <a:lnTo>
                    <a:pt x="707" y="76"/>
                  </a:lnTo>
                  <a:lnTo>
                    <a:pt x="761" y="54"/>
                  </a:lnTo>
                  <a:lnTo>
                    <a:pt x="815" y="35"/>
                  </a:lnTo>
                  <a:lnTo>
                    <a:pt x="870" y="19"/>
                  </a:lnTo>
                  <a:lnTo>
                    <a:pt x="925" y="7"/>
                  </a:lnTo>
                  <a:lnTo>
                    <a:pt x="98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0" name="PA-任意多边形 1274"/>
            <p:cNvSpPr/>
            <p:nvPr>
              <p:custDataLst>
                <p:tags r:id="rId19"/>
              </p:custDataLst>
            </p:nvPr>
          </p:nvSpPr>
          <p:spPr bwMode="auto">
            <a:xfrm>
              <a:off x="6354" y="5106"/>
              <a:ext cx="498" cy="489"/>
            </a:xfrm>
            <a:custGeom>
              <a:avLst/>
              <a:gdLst>
                <a:gd name="T0" fmla="*/ 998 w 998"/>
                <a:gd name="T1" fmla="*/ 0 h 979"/>
                <a:gd name="T2" fmla="*/ 990 w 998"/>
                <a:gd name="T3" fmla="*/ 55 h 979"/>
                <a:gd name="T4" fmla="*/ 978 w 998"/>
                <a:gd name="T5" fmla="*/ 111 h 979"/>
                <a:gd name="T6" fmla="*/ 963 w 998"/>
                <a:gd name="T7" fmla="*/ 165 h 979"/>
                <a:gd name="T8" fmla="*/ 943 w 998"/>
                <a:gd name="T9" fmla="*/ 220 h 979"/>
                <a:gd name="T10" fmla="*/ 920 w 998"/>
                <a:gd name="T11" fmla="*/ 273 h 979"/>
                <a:gd name="T12" fmla="*/ 895 w 998"/>
                <a:gd name="T13" fmla="*/ 326 h 979"/>
                <a:gd name="T14" fmla="*/ 867 w 998"/>
                <a:gd name="T15" fmla="*/ 377 h 979"/>
                <a:gd name="T16" fmla="*/ 837 w 998"/>
                <a:gd name="T17" fmla="*/ 427 h 979"/>
                <a:gd name="T18" fmla="*/ 804 w 998"/>
                <a:gd name="T19" fmla="*/ 477 h 979"/>
                <a:gd name="T20" fmla="*/ 770 w 998"/>
                <a:gd name="T21" fmla="*/ 524 h 979"/>
                <a:gd name="T22" fmla="*/ 736 w 998"/>
                <a:gd name="T23" fmla="*/ 570 h 979"/>
                <a:gd name="T24" fmla="*/ 700 w 998"/>
                <a:gd name="T25" fmla="*/ 614 h 979"/>
                <a:gd name="T26" fmla="*/ 665 w 998"/>
                <a:gd name="T27" fmla="*/ 657 h 979"/>
                <a:gd name="T28" fmla="*/ 629 w 998"/>
                <a:gd name="T29" fmla="*/ 698 h 979"/>
                <a:gd name="T30" fmla="*/ 594 w 998"/>
                <a:gd name="T31" fmla="*/ 736 h 979"/>
                <a:gd name="T32" fmla="*/ 559 w 998"/>
                <a:gd name="T33" fmla="*/ 771 h 979"/>
                <a:gd name="T34" fmla="*/ 525 w 998"/>
                <a:gd name="T35" fmla="*/ 805 h 979"/>
                <a:gd name="T36" fmla="*/ 494 w 998"/>
                <a:gd name="T37" fmla="*/ 837 h 979"/>
                <a:gd name="T38" fmla="*/ 463 w 998"/>
                <a:gd name="T39" fmla="*/ 866 h 979"/>
                <a:gd name="T40" fmla="*/ 434 w 998"/>
                <a:gd name="T41" fmla="*/ 891 h 979"/>
                <a:gd name="T42" fmla="*/ 409 w 998"/>
                <a:gd name="T43" fmla="*/ 914 h 979"/>
                <a:gd name="T44" fmla="*/ 386 w 998"/>
                <a:gd name="T45" fmla="*/ 933 h 979"/>
                <a:gd name="T46" fmla="*/ 367 w 998"/>
                <a:gd name="T47" fmla="*/ 949 h 979"/>
                <a:gd name="T48" fmla="*/ 351 w 998"/>
                <a:gd name="T49" fmla="*/ 962 h 979"/>
                <a:gd name="T50" fmla="*/ 340 w 998"/>
                <a:gd name="T51" fmla="*/ 972 h 979"/>
                <a:gd name="T52" fmla="*/ 333 w 998"/>
                <a:gd name="T53" fmla="*/ 978 h 979"/>
                <a:gd name="T54" fmla="*/ 330 w 998"/>
                <a:gd name="T55" fmla="*/ 979 h 979"/>
                <a:gd name="T56" fmla="*/ 0 w 998"/>
                <a:gd name="T57" fmla="*/ 649 h 979"/>
                <a:gd name="T58" fmla="*/ 35 w 998"/>
                <a:gd name="T59" fmla="*/ 633 h 979"/>
                <a:gd name="T60" fmla="*/ 70 w 998"/>
                <a:gd name="T61" fmla="*/ 612 h 979"/>
                <a:gd name="T62" fmla="*/ 161 w 998"/>
                <a:gd name="T63" fmla="*/ 549 h 979"/>
                <a:gd name="T64" fmla="*/ 248 w 998"/>
                <a:gd name="T65" fmla="*/ 490 h 979"/>
                <a:gd name="T66" fmla="*/ 330 w 998"/>
                <a:gd name="T67" fmla="*/ 433 h 979"/>
                <a:gd name="T68" fmla="*/ 409 w 998"/>
                <a:gd name="T69" fmla="*/ 381 h 979"/>
                <a:gd name="T70" fmla="*/ 483 w 998"/>
                <a:gd name="T71" fmla="*/ 332 h 979"/>
                <a:gd name="T72" fmla="*/ 553 w 998"/>
                <a:gd name="T73" fmla="*/ 285 h 979"/>
                <a:gd name="T74" fmla="*/ 619 w 998"/>
                <a:gd name="T75" fmla="*/ 241 h 979"/>
                <a:gd name="T76" fmla="*/ 682 w 998"/>
                <a:gd name="T77" fmla="*/ 200 h 979"/>
                <a:gd name="T78" fmla="*/ 743 w 998"/>
                <a:gd name="T79" fmla="*/ 162 h 979"/>
                <a:gd name="T80" fmla="*/ 799 w 998"/>
                <a:gd name="T81" fmla="*/ 125 h 979"/>
                <a:gd name="T82" fmla="*/ 853 w 998"/>
                <a:gd name="T83" fmla="*/ 92 h 979"/>
                <a:gd name="T84" fmla="*/ 903 w 998"/>
                <a:gd name="T85" fmla="*/ 59 h 979"/>
                <a:gd name="T86" fmla="*/ 952 w 998"/>
                <a:gd name="T87" fmla="*/ 29 h 979"/>
                <a:gd name="T88" fmla="*/ 998 w 998"/>
                <a:gd name="T89" fmla="*/ 0 h 9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98" h="979">
                  <a:moveTo>
                    <a:pt x="998" y="0"/>
                  </a:moveTo>
                  <a:lnTo>
                    <a:pt x="990" y="55"/>
                  </a:lnTo>
                  <a:lnTo>
                    <a:pt x="978" y="111"/>
                  </a:lnTo>
                  <a:lnTo>
                    <a:pt x="963" y="165"/>
                  </a:lnTo>
                  <a:lnTo>
                    <a:pt x="943" y="220"/>
                  </a:lnTo>
                  <a:lnTo>
                    <a:pt x="920" y="273"/>
                  </a:lnTo>
                  <a:lnTo>
                    <a:pt x="895" y="326"/>
                  </a:lnTo>
                  <a:lnTo>
                    <a:pt x="867" y="377"/>
                  </a:lnTo>
                  <a:lnTo>
                    <a:pt x="837" y="427"/>
                  </a:lnTo>
                  <a:lnTo>
                    <a:pt x="804" y="477"/>
                  </a:lnTo>
                  <a:lnTo>
                    <a:pt x="770" y="524"/>
                  </a:lnTo>
                  <a:lnTo>
                    <a:pt x="736" y="570"/>
                  </a:lnTo>
                  <a:lnTo>
                    <a:pt x="700" y="614"/>
                  </a:lnTo>
                  <a:lnTo>
                    <a:pt x="665" y="657"/>
                  </a:lnTo>
                  <a:lnTo>
                    <a:pt x="629" y="698"/>
                  </a:lnTo>
                  <a:lnTo>
                    <a:pt x="594" y="736"/>
                  </a:lnTo>
                  <a:lnTo>
                    <a:pt x="559" y="771"/>
                  </a:lnTo>
                  <a:lnTo>
                    <a:pt x="525" y="805"/>
                  </a:lnTo>
                  <a:lnTo>
                    <a:pt x="494" y="837"/>
                  </a:lnTo>
                  <a:lnTo>
                    <a:pt x="463" y="866"/>
                  </a:lnTo>
                  <a:lnTo>
                    <a:pt x="434" y="891"/>
                  </a:lnTo>
                  <a:lnTo>
                    <a:pt x="409" y="914"/>
                  </a:lnTo>
                  <a:lnTo>
                    <a:pt x="386" y="933"/>
                  </a:lnTo>
                  <a:lnTo>
                    <a:pt x="367" y="949"/>
                  </a:lnTo>
                  <a:lnTo>
                    <a:pt x="351" y="962"/>
                  </a:lnTo>
                  <a:lnTo>
                    <a:pt x="340" y="972"/>
                  </a:lnTo>
                  <a:lnTo>
                    <a:pt x="333" y="978"/>
                  </a:lnTo>
                  <a:lnTo>
                    <a:pt x="330" y="979"/>
                  </a:lnTo>
                  <a:lnTo>
                    <a:pt x="0" y="649"/>
                  </a:lnTo>
                  <a:lnTo>
                    <a:pt x="35" y="633"/>
                  </a:lnTo>
                  <a:lnTo>
                    <a:pt x="70" y="612"/>
                  </a:lnTo>
                  <a:lnTo>
                    <a:pt x="161" y="549"/>
                  </a:lnTo>
                  <a:lnTo>
                    <a:pt x="248" y="490"/>
                  </a:lnTo>
                  <a:lnTo>
                    <a:pt x="330" y="433"/>
                  </a:lnTo>
                  <a:lnTo>
                    <a:pt x="409" y="381"/>
                  </a:lnTo>
                  <a:lnTo>
                    <a:pt x="483" y="332"/>
                  </a:lnTo>
                  <a:lnTo>
                    <a:pt x="553" y="285"/>
                  </a:lnTo>
                  <a:lnTo>
                    <a:pt x="619" y="241"/>
                  </a:lnTo>
                  <a:lnTo>
                    <a:pt x="682" y="200"/>
                  </a:lnTo>
                  <a:lnTo>
                    <a:pt x="743" y="162"/>
                  </a:lnTo>
                  <a:lnTo>
                    <a:pt x="799" y="125"/>
                  </a:lnTo>
                  <a:lnTo>
                    <a:pt x="853" y="92"/>
                  </a:lnTo>
                  <a:lnTo>
                    <a:pt x="903" y="59"/>
                  </a:lnTo>
                  <a:lnTo>
                    <a:pt x="952" y="29"/>
                  </a:lnTo>
                  <a:lnTo>
                    <a:pt x="9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1" name="PA-任意多边形 1275"/>
            <p:cNvSpPr/>
            <p:nvPr>
              <p:custDataLst>
                <p:tags r:id="rId20"/>
              </p:custDataLst>
            </p:nvPr>
          </p:nvSpPr>
          <p:spPr bwMode="auto">
            <a:xfrm>
              <a:off x="5516" y="4987"/>
              <a:ext cx="618" cy="618"/>
            </a:xfrm>
            <a:custGeom>
              <a:avLst/>
              <a:gdLst>
                <a:gd name="T0" fmla="*/ 496 w 1237"/>
                <a:gd name="T1" fmla="*/ 0 h 1235"/>
                <a:gd name="T2" fmla="*/ 532 w 1237"/>
                <a:gd name="T3" fmla="*/ 36 h 1235"/>
                <a:gd name="T4" fmla="*/ 502 w 1237"/>
                <a:gd name="T5" fmla="*/ 104 h 1235"/>
                <a:gd name="T6" fmla="*/ 474 w 1237"/>
                <a:gd name="T7" fmla="*/ 173 h 1235"/>
                <a:gd name="T8" fmla="*/ 447 w 1237"/>
                <a:gd name="T9" fmla="*/ 248 h 1235"/>
                <a:gd name="T10" fmla="*/ 423 w 1237"/>
                <a:gd name="T11" fmla="*/ 324 h 1235"/>
                <a:gd name="T12" fmla="*/ 403 w 1237"/>
                <a:gd name="T13" fmla="*/ 401 h 1235"/>
                <a:gd name="T14" fmla="*/ 375 w 1237"/>
                <a:gd name="T15" fmla="*/ 522 h 1235"/>
                <a:gd name="T16" fmla="*/ 353 w 1237"/>
                <a:gd name="T17" fmla="*/ 644 h 1235"/>
                <a:gd name="T18" fmla="*/ 335 w 1237"/>
                <a:gd name="T19" fmla="*/ 767 h 1235"/>
                <a:gd name="T20" fmla="*/ 323 w 1237"/>
                <a:gd name="T21" fmla="*/ 890 h 1235"/>
                <a:gd name="T22" fmla="*/ 320 w 1237"/>
                <a:gd name="T23" fmla="*/ 915 h 1235"/>
                <a:gd name="T24" fmla="*/ 423 w 1237"/>
                <a:gd name="T25" fmla="*/ 906 h 1235"/>
                <a:gd name="T26" fmla="*/ 526 w 1237"/>
                <a:gd name="T27" fmla="*/ 893 h 1235"/>
                <a:gd name="T28" fmla="*/ 647 w 1237"/>
                <a:gd name="T29" fmla="*/ 874 h 1235"/>
                <a:gd name="T30" fmla="*/ 766 w 1237"/>
                <a:gd name="T31" fmla="*/ 849 h 1235"/>
                <a:gd name="T32" fmla="*/ 885 w 1237"/>
                <a:gd name="T33" fmla="*/ 820 h 1235"/>
                <a:gd name="T34" fmla="*/ 1002 w 1237"/>
                <a:gd name="T35" fmla="*/ 784 h 1235"/>
                <a:gd name="T36" fmla="*/ 1060 w 1237"/>
                <a:gd name="T37" fmla="*/ 763 h 1235"/>
                <a:gd name="T38" fmla="*/ 1117 w 1237"/>
                <a:gd name="T39" fmla="*/ 740 h 1235"/>
                <a:gd name="T40" fmla="*/ 1173 w 1237"/>
                <a:gd name="T41" fmla="*/ 717 h 1235"/>
                <a:gd name="T42" fmla="*/ 1200 w 1237"/>
                <a:gd name="T43" fmla="*/ 704 h 1235"/>
                <a:gd name="T44" fmla="*/ 1237 w 1237"/>
                <a:gd name="T45" fmla="*/ 740 h 1235"/>
                <a:gd name="T46" fmla="*/ 1194 w 1237"/>
                <a:gd name="T47" fmla="*/ 797 h 1235"/>
                <a:gd name="T48" fmla="*/ 1147 w 1237"/>
                <a:gd name="T49" fmla="*/ 851 h 1235"/>
                <a:gd name="T50" fmla="*/ 1095 w 1237"/>
                <a:gd name="T51" fmla="*/ 901 h 1235"/>
                <a:gd name="T52" fmla="*/ 1041 w 1237"/>
                <a:gd name="T53" fmla="*/ 947 h 1235"/>
                <a:gd name="T54" fmla="*/ 983 w 1237"/>
                <a:gd name="T55" fmla="*/ 989 h 1235"/>
                <a:gd name="T56" fmla="*/ 922 w 1237"/>
                <a:gd name="T57" fmla="*/ 1027 h 1235"/>
                <a:gd name="T58" fmla="*/ 858 w 1237"/>
                <a:gd name="T59" fmla="*/ 1062 h 1235"/>
                <a:gd name="T60" fmla="*/ 794 w 1237"/>
                <a:gd name="T61" fmla="*/ 1094 h 1235"/>
                <a:gd name="T62" fmla="*/ 728 w 1237"/>
                <a:gd name="T63" fmla="*/ 1123 h 1235"/>
                <a:gd name="T64" fmla="*/ 661 w 1237"/>
                <a:gd name="T65" fmla="*/ 1147 h 1235"/>
                <a:gd name="T66" fmla="*/ 594 w 1237"/>
                <a:gd name="T67" fmla="*/ 1169 h 1235"/>
                <a:gd name="T68" fmla="*/ 491 w 1237"/>
                <a:gd name="T69" fmla="*/ 1196 h 1235"/>
                <a:gd name="T70" fmla="*/ 386 w 1237"/>
                <a:gd name="T71" fmla="*/ 1217 h 1235"/>
                <a:gd name="T72" fmla="*/ 280 w 1237"/>
                <a:gd name="T73" fmla="*/ 1229 h 1235"/>
                <a:gd name="T74" fmla="*/ 174 w 1237"/>
                <a:gd name="T75" fmla="*/ 1235 h 1235"/>
                <a:gd name="T76" fmla="*/ 151 w 1237"/>
                <a:gd name="T77" fmla="*/ 1235 h 1235"/>
                <a:gd name="T78" fmla="*/ 128 w 1237"/>
                <a:gd name="T79" fmla="*/ 1233 h 1235"/>
                <a:gd name="T80" fmla="*/ 106 w 1237"/>
                <a:gd name="T81" fmla="*/ 1228 h 1235"/>
                <a:gd name="T82" fmla="*/ 80 w 1237"/>
                <a:gd name="T83" fmla="*/ 1217 h 1235"/>
                <a:gd name="T84" fmla="*/ 57 w 1237"/>
                <a:gd name="T85" fmla="*/ 1201 h 1235"/>
                <a:gd name="T86" fmla="*/ 36 w 1237"/>
                <a:gd name="T87" fmla="*/ 1182 h 1235"/>
                <a:gd name="T88" fmla="*/ 21 w 1237"/>
                <a:gd name="T89" fmla="*/ 1159 h 1235"/>
                <a:gd name="T90" fmla="*/ 8 w 1237"/>
                <a:gd name="T91" fmla="*/ 1134 h 1235"/>
                <a:gd name="T92" fmla="*/ 1 w 1237"/>
                <a:gd name="T93" fmla="*/ 1106 h 1235"/>
                <a:gd name="T94" fmla="*/ 0 w 1237"/>
                <a:gd name="T95" fmla="*/ 1073 h 1235"/>
                <a:gd name="T96" fmla="*/ 0 w 1237"/>
                <a:gd name="T97" fmla="*/ 1041 h 1235"/>
                <a:gd name="T98" fmla="*/ 6 w 1237"/>
                <a:gd name="T99" fmla="*/ 947 h 1235"/>
                <a:gd name="T100" fmla="*/ 18 w 1237"/>
                <a:gd name="T101" fmla="*/ 855 h 1235"/>
                <a:gd name="T102" fmla="*/ 35 w 1237"/>
                <a:gd name="T103" fmla="*/ 762 h 1235"/>
                <a:gd name="T104" fmla="*/ 57 w 1237"/>
                <a:gd name="T105" fmla="*/ 671 h 1235"/>
                <a:gd name="T106" fmla="*/ 85 w 1237"/>
                <a:gd name="T107" fmla="*/ 582 h 1235"/>
                <a:gd name="T108" fmla="*/ 115 w 1237"/>
                <a:gd name="T109" fmla="*/ 501 h 1235"/>
                <a:gd name="T110" fmla="*/ 150 w 1237"/>
                <a:gd name="T111" fmla="*/ 421 h 1235"/>
                <a:gd name="T112" fmla="*/ 190 w 1237"/>
                <a:gd name="T113" fmla="*/ 345 h 1235"/>
                <a:gd name="T114" fmla="*/ 235 w 1237"/>
                <a:gd name="T115" fmla="*/ 270 h 1235"/>
                <a:gd name="T116" fmla="*/ 285 w 1237"/>
                <a:gd name="T117" fmla="*/ 200 h 1235"/>
                <a:gd name="T118" fmla="*/ 331 w 1237"/>
                <a:gd name="T119" fmla="*/ 144 h 1235"/>
                <a:gd name="T120" fmla="*/ 382 w 1237"/>
                <a:gd name="T121" fmla="*/ 92 h 1235"/>
                <a:gd name="T122" fmla="*/ 438 w 1237"/>
                <a:gd name="T123" fmla="*/ 44 h 1235"/>
                <a:gd name="T124" fmla="*/ 496 w 1237"/>
                <a:gd name="T125" fmla="*/ 0 h 1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37" h="1235">
                  <a:moveTo>
                    <a:pt x="496" y="0"/>
                  </a:moveTo>
                  <a:lnTo>
                    <a:pt x="532" y="36"/>
                  </a:lnTo>
                  <a:lnTo>
                    <a:pt x="502" y="104"/>
                  </a:lnTo>
                  <a:lnTo>
                    <a:pt x="474" y="173"/>
                  </a:lnTo>
                  <a:lnTo>
                    <a:pt x="447" y="248"/>
                  </a:lnTo>
                  <a:lnTo>
                    <a:pt x="423" y="324"/>
                  </a:lnTo>
                  <a:lnTo>
                    <a:pt x="403" y="401"/>
                  </a:lnTo>
                  <a:lnTo>
                    <a:pt x="375" y="522"/>
                  </a:lnTo>
                  <a:lnTo>
                    <a:pt x="353" y="644"/>
                  </a:lnTo>
                  <a:lnTo>
                    <a:pt x="335" y="767"/>
                  </a:lnTo>
                  <a:lnTo>
                    <a:pt x="323" y="890"/>
                  </a:lnTo>
                  <a:lnTo>
                    <a:pt x="320" y="915"/>
                  </a:lnTo>
                  <a:lnTo>
                    <a:pt x="423" y="906"/>
                  </a:lnTo>
                  <a:lnTo>
                    <a:pt x="526" y="893"/>
                  </a:lnTo>
                  <a:lnTo>
                    <a:pt x="647" y="874"/>
                  </a:lnTo>
                  <a:lnTo>
                    <a:pt x="766" y="849"/>
                  </a:lnTo>
                  <a:lnTo>
                    <a:pt x="885" y="820"/>
                  </a:lnTo>
                  <a:lnTo>
                    <a:pt x="1002" y="784"/>
                  </a:lnTo>
                  <a:lnTo>
                    <a:pt x="1060" y="763"/>
                  </a:lnTo>
                  <a:lnTo>
                    <a:pt x="1117" y="740"/>
                  </a:lnTo>
                  <a:lnTo>
                    <a:pt x="1173" y="717"/>
                  </a:lnTo>
                  <a:lnTo>
                    <a:pt x="1200" y="704"/>
                  </a:lnTo>
                  <a:lnTo>
                    <a:pt x="1237" y="740"/>
                  </a:lnTo>
                  <a:lnTo>
                    <a:pt x="1194" y="797"/>
                  </a:lnTo>
                  <a:lnTo>
                    <a:pt x="1147" y="851"/>
                  </a:lnTo>
                  <a:lnTo>
                    <a:pt x="1095" y="901"/>
                  </a:lnTo>
                  <a:lnTo>
                    <a:pt x="1041" y="947"/>
                  </a:lnTo>
                  <a:lnTo>
                    <a:pt x="983" y="989"/>
                  </a:lnTo>
                  <a:lnTo>
                    <a:pt x="922" y="1027"/>
                  </a:lnTo>
                  <a:lnTo>
                    <a:pt x="858" y="1062"/>
                  </a:lnTo>
                  <a:lnTo>
                    <a:pt x="794" y="1094"/>
                  </a:lnTo>
                  <a:lnTo>
                    <a:pt x="728" y="1123"/>
                  </a:lnTo>
                  <a:lnTo>
                    <a:pt x="661" y="1147"/>
                  </a:lnTo>
                  <a:lnTo>
                    <a:pt x="594" y="1169"/>
                  </a:lnTo>
                  <a:lnTo>
                    <a:pt x="491" y="1196"/>
                  </a:lnTo>
                  <a:lnTo>
                    <a:pt x="386" y="1217"/>
                  </a:lnTo>
                  <a:lnTo>
                    <a:pt x="280" y="1229"/>
                  </a:lnTo>
                  <a:lnTo>
                    <a:pt x="174" y="1235"/>
                  </a:lnTo>
                  <a:lnTo>
                    <a:pt x="151" y="1235"/>
                  </a:lnTo>
                  <a:lnTo>
                    <a:pt x="128" y="1233"/>
                  </a:lnTo>
                  <a:lnTo>
                    <a:pt x="106" y="1228"/>
                  </a:lnTo>
                  <a:lnTo>
                    <a:pt x="80" y="1217"/>
                  </a:lnTo>
                  <a:lnTo>
                    <a:pt x="57" y="1201"/>
                  </a:lnTo>
                  <a:lnTo>
                    <a:pt x="36" y="1182"/>
                  </a:lnTo>
                  <a:lnTo>
                    <a:pt x="21" y="1159"/>
                  </a:lnTo>
                  <a:lnTo>
                    <a:pt x="8" y="1134"/>
                  </a:lnTo>
                  <a:lnTo>
                    <a:pt x="1" y="1106"/>
                  </a:lnTo>
                  <a:lnTo>
                    <a:pt x="0" y="1073"/>
                  </a:lnTo>
                  <a:lnTo>
                    <a:pt x="0" y="1041"/>
                  </a:lnTo>
                  <a:lnTo>
                    <a:pt x="6" y="947"/>
                  </a:lnTo>
                  <a:lnTo>
                    <a:pt x="18" y="855"/>
                  </a:lnTo>
                  <a:lnTo>
                    <a:pt x="35" y="762"/>
                  </a:lnTo>
                  <a:lnTo>
                    <a:pt x="57" y="671"/>
                  </a:lnTo>
                  <a:lnTo>
                    <a:pt x="85" y="582"/>
                  </a:lnTo>
                  <a:lnTo>
                    <a:pt x="115" y="501"/>
                  </a:lnTo>
                  <a:lnTo>
                    <a:pt x="150" y="421"/>
                  </a:lnTo>
                  <a:lnTo>
                    <a:pt x="190" y="345"/>
                  </a:lnTo>
                  <a:lnTo>
                    <a:pt x="235" y="270"/>
                  </a:lnTo>
                  <a:lnTo>
                    <a:pt x="285" y="200"/>
                  </a:lnTo>
                  <a:lnTo>
                    <a:pt x="331" y="144"/>
                  </a:lnTo>
                  <a:lnTo>
                    <a:pt x="382" y="92"/>
                  </a:lnTo>
                  <a:lnTo>
                    <a:pt x="438" y="44"/>
                  </a:lnTo>
                  <a:lnTo>
                    <a:pt x="4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2" name="PA-任意多边形 1276"/>
            <p:cNvSpPr>
              <a:spLocks noEditPoints="1"/>
            </p:cNvSpPr>
            <p:nvPr>
              <p:custDataLst>
                <p:tags r:id="rId21"/>
              </p:custDataLst>
            </p:nvPr>
          </p:nvSpPr>
          <p:spPr bwMode="auto">
            <a:xfrm>
              <a:off x="5766" y="3626"/>
              <a:ext cx="1731" cy="1729"/>
            </a:xfrm>
            <a:custGeom>
              <a:avLst/>
              <a:gdLst>
                <a:gd name="T0" fmla="*/ 1977 w 3461"/>
                <a:gd name="T1" fmla="*/ 939 h 3456"/>
                <a:gd name="T2" fmla="*/ 1837 w 3461"/>
                <a:gd name="T3" fmla="*/ 996 h 3456"/>
                <a:gd name="T4" fmla="*/ 1719 w 3461"/>
                <a:gd name="T5" fmla="*/ 1101 h 3456"/>
                <a:gd name="T6" fmla="*/ 1646 w 3461"/>
                <a:gd name="T7" fmla="*/ 1235 h 3456"/>
                <a:gd name="T8" fmla="*/ 1621 w 3461"/>
                <a:gd name="T9" fmla="*/ 1382 h 3456"/>
                <a:gd name="T10" fmla="*/ 1646 w 3461"/>
                <a:gd name="T11" fmla="*/ 1529 h 3456"/>
                <a:gd name="T12" fmla="*/ 1719 w 3461"/>
                <a:gd name="T13" fmla="*/ 1665 h 3456"/>
                <a:gd name="T14" fmla="*/ 1837 w 3461"/>
                <a:gd name="T15" fmla="*/ 1770 h 3456"/>
                <a:gd name="T16" fmla="*/ 1977 w 3461"/>
                <a:gd name="T17" fmla="*/ 1826 h 3456"/>
                <a:gd name="T18" fmla="*/ 2127 w 3461"/>
                <a:gd name="T19" fmla="*/ 1835 h 3456"/>
                <a:gd name="T20" fmla="*/ 2270 w 3461"/>
                <a:gd name="T21" fmla="*/ 1794 h 3456"/>
                <a:gd name="T22" fmla="*/ 2399 w 3461"/>
                <a:gd name="T23" fmla="*/ 1705 h 3456"/>
                <a:gd name="T24" fmla="*/ 2488 w 3461"/>
                <a:gd name="T25" fmla="*/ 1577 h 3456"/>
                <a:gd name="T26" fmla="*/ 2529 w 3461"/>
                <a:gd name="T27" fmla="*/ 1433 h 3456"/>
                <a:gd name="T28" fmla="*/ 2521 w 3461"/>
                <a:gd name="T29" fmla="*/ 1283 h 3456"/>
                <a:gd name="T30" fmla="*/ 2464 w 3461"/>
                <a:gd name="T31" fmla="*/ 1143 h 3456"/>
                <a:gd name="T32" fmla="*/ 2359 w 3461"/>
                <a:gd name="T33" fmla="*/ 1026 h 3456"/>
                <a:gd name="T34" fmla="*/ 2225 w 3461"/>
                <a:gd name="T35" fmla="*/ 952 h 3456"/>
                <a:gd name="T36" fmla="*/ 2076 w 3461"/>
                <a:gd name="T37" fmla="*/ 928 h 3456"/>
                <a:gd name="T38" fmla="*/ 3351 w 3461"/>
                <a:gd name="T39" fmla="*/ 2 h 3456"/>
                <a:gd name="T40" fmla="*/ 3421 w 3461"/>
                <a:gd name="T41" fmla="*/ 40 h 3456"/>
                <a:gd name="T42" fmla="*/ 3459 w 3461"/>
                <a:gd name="T43" fmla="*/ 111 h 3456"/>
                <a:gd name="T44" fmla="*/ 3457 w 3461"/>
                <a:gd name="T45" fmla="*/ 256 h 3456"/>
                <a:gd name="T46" fmla="*/ 3444 w 3461"/>
                <a:gd name="T47" fmla="*/ 471 h 3456"/>
                <a:gd name="T48" fmla="*/ 3416 w 3461"/>
                <a:gd name="T49" fmla="*/ 722 h 3456"/>
                <a:gd name="T50" fmla="*/ 3372 w 3461"/>
                <a:gd name="T51" fmla="*/ 997 h 3456"/>
                <a:gd name="T52" fmla="*/ 3304 w 3461"/>
                <a:gd name="T53" fmla="*/ 1283 h 3456"/>
                <a:gd name="T54" fmla="*/ 3210 w 3461"/>
                <a:gd name="T55" fmla="*/ 1569 h 3456"/>
                <a:gd name="T56" fmla="*/ 3083 w 3461"/>
                <a:gd name="T57" fmla="*/ 1845 h 3456"/>
                <a:gd name="T58" fmla="*/ 2922 w 3461"/>
                <a:gd name="T59" fmla="*/ 2094 h 3456"/>
                <a:gd name="T60" fmla="*/ 2738 w 3461"/>
                <a:gd name="T61" fmla="*/ 2296 h 3456"/>
                <a:gd name="T62" fmla="*/ 2592 w 3461"/>
                <a:gd name="T63" fmla="*/ 2431 h 3456"/>
                <a:gd name="T64" fmla="*/ 2457 w 3461"/>
                <a:gd name="T65" fmla="*/ 2538 h 3456"/>
                <a:gd name="T66" fmla="*/ 2318 w 3461"/>
                <a:gd name="T67" fmla="*/ 2635 h 3456"/>
                <a:gd name="T68" fmla="*/ 2156 w 3461"/>
                <a:gd name="T69" fmla="*/ 2738 h 3456"/>
                <a:gd name="T70" fmla="*/ 2003 w 3461"/>
                <a:gd name="T71" fmla="*/ 2833 h 3456"/>
                <a:gd name="T72" fmla="*/ 1849 w 3461"/>
                <a:gd name="T73" fmla="*/ 2931 h 3456"/>
                <a:gd name="T74" fmla="*/ 1665 w 3461"/>
                <a:gd name="T75" fmla="*/ 3049 h 3456"/>
                <a:gd name="T76" fmla="*/ 1449 w 3461"/>
                <a:gd name="T77" fmla="*/ 3193 h 3456"/>
                <a:gd name="T78" fmla="*/ 1193 w 3461"/>
                <a:gd name="T79" fmla="*/ 3366 h 3456"/>
                <a:gd name="T80" fmla="*/ 1048 w 3461"/>
                <a:gd name="T81" fmla="*/ 3453 h 3456"/>
                <a:gd name="T82" fmla="*/ 969 w 3461"/>
                <a:gd name="T83" fmla="*/ 3445 h 3456"/>
                <a:gd name="T84" fmla="*/ 40 w 3461"/>
                <a:gd name="T85" fmla="*/ 2534 h 3456"/>
                <a:gd name="T86" fmla="*/ 3 w 3461"/>
                <a:gd name="T87" fmla="*/ 2463 h 3456"/>
                <a:gd name="T88" fmla="*/ 11 w 3461"/>
                <a:gd name="T89" fmla="*/ 2383 h 3456"/>
                <a:gd name="T90" fmla="*/ 152 w 3461"/>
                <a:gd name="T91" fmla="*/ 2175 h 3456"/>
                <a:gd name="T92" fmla="*/ 315 w 3461"/>
                <a:gd name="T93" fmla="*/ 1934 h 3456"/>
                <a:gd name="T94" fmla="*/ 449 w 3461"/>
                <a:gd name="T95" fmla="*/ 1729 h 3456"/>
                <a:gd name="T96" fmla="*/ 560 w 3461"/>
                <a:gd name="T97" fmla="*/ 1556 h 3456"/>
                <a:gd name="T98" fmla="*/ 653 w 3461"/>
                <a:gd name="T99" fmla="*/ 1409 h 3456"/>
                <a:gd name="T100" fmla="*/ 755 w 3461"/>
                <a:gd name="T101" fmla="*/ 1246 h 3456"/>
                <a:gd name="T102" fmla="*/ 855 w 3461"/>
                <a:gd name="T103" fmla="*/ 1094 h 3456"/>
                <a:gd name="T104" fmla="*/ 953 w 3461"/>
                <a:gd name="T105" fmla="*/ 957 h 3456"/>
                <a:gd name="T106" fmla="*/ 1068 w 3461"/>
                <a:gd name="T107" fmla="*/ 822 h 3456"/>
                <a:gd name="T108" fmla="*/ 1215 w 3461"/>
                <a:gd name="T109" fmla="*/ 667 h 3456"/>
                <a:gd name="T110" fmla="*/ 1442 w 3461"/>
                <a:gd name="T111" fmla="*/ 480 h 3456"/>
                <a:gd name="T112" fmla="*/ 1704 w 3461"/>
                <a:gd name="T113" fmla="*/ 332 h 3456"/>
                <a:gd name="T114" fmla="*/ 1983 w 3461"/>
                <a:gd name="T115" fmla="*/ 217 h 3456"/>
                <a:gd name="T116" fmla="*/ 2272 w 3461"/>
                <a:gd name="T117" fmla="*/ 131 h 3456"/>
                <a:gd name="T118" fmla="*/ 2556 w 3461"/>
                <a:gd name="T119" fmla="*/ 72 h 3456"/>
                <a:gd name="T120" fmla="*/ 2824 w 3461"/>
                <a:gd name="T121" fmla="*/ 34 h 3456"/>
                <a:gd name="T122" fmla="*/ 3065 w 3461"/>
                <a:gd name="T123" fmla="*/ 11 h 3456"/>
                <a:gd name="T124" fmla="*/ 3265 w 3461"/>
                <a:gd name="T125" fmla="*/ 1 h 3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461" h="3456">
                  <a:moveTo>
                    <a:pt x="2076" y="928"/>
                  </a:moveTo>
                  <a:lnTo>
                    <a:pt x="2026" y="931"/>
                  </a:lnTo>
                  <a:lnTo>
                    <a:pt x="1977" y="939"/>
                  </a:lnTo>
                  <a:lnTo>
                    <a:pt x="1928" y="952"/>
                  </a:lnTo>
                  <a:lnTo>
                    <a:pt x="1881" y="972"/>
                  </a:lnTo>
                  <a:lnTo>
                    <a:pt x="1837" y="996"/>
                  </a:lnTo>
                  <a:lnTo>
                    <a:pt x="1794" y="1026"/>
                  </a:lnTo>
                  <a:lnTo>
                    <a:pt x="1754" y="1061"/>
                  </a:lnTo>
                  <a:lnTo>
                    <a:pt x="1719" y="1101"/>
                  </a:lnTo>
                  <a:lnTo>
                    <a:pt x="1689" y="1143"/>
                  </a:lnTo>
                  <a:lnTo>
                    <a:pt x="1665" y="1188"/>
                  </a:lnTo>
                  <a:lnTo>
                    <a:pt x="1646" y="1235"/>
                  </a:lnTo>
                  <a:lnTo>
                    <a:pt x="1632" y="1283"/>
                  </a:lnTo>
                  <a:lnTo>
                    <a:pt x="1624" y="1333"/>
                  </a:lnTo>
                  <a:lnTo>
                    <a:pt x="1621" y="1382"/>
                  </a:lnTo>
                  <a:lnTo>
                    <a:pt x="1624" y="1433"/>
                  </a:lnTo>
                  <a:lnTo>
                    <a:pt x="1632" y="1481"/>
                  </a:lnTo>
                  <a:lnTo>
                    <a:pt x="1646" y="1529"/>
                  </a:lnTo>
                  <a:lnTo>
                    <a:pt x="1665" y="1577"/>
                  </a:lnTo>
                  <a:lnTo>
                    <a:pt x="1689" y="1622"/>
                  </a:lnTo>
                  <a:lnTo>
                    <a:pt x="1719" y="1665"/>
                  </a:lnTo>
                  <a:lnTo>
                    <a:pt x="1754" y="1705"/>
                  </a:lnTo>
                  <a:lnTo>
                    <a:pt x="1794" y="1740"/>
                  </a:lnTo>
                  <a:lnTo>
                    <a:pt x="1837" y="1770"/>
                  </a:lnTo>
                  <a:lnTo>
                    <a:pt x="1881" y="1794"/>
                  </a:lnTo>
                  <a:lnTo>
                    <a:pt x="1928" y="1813"/>
                  </a:lnTo>
                  <a:lnTo>
                    <a:pt x="1977" y="1826"/>
                  </a:lnTo>
                  <a:lnTo>
                    <a:pt x="2026" y="1835"/>
                  </a:lnTo>
                  <a:lnTo>
                    <a:pt x="2076" y="1837"/>
                  </a:lnTo>
                  <a:lnTo>
                    <a:pt x="2127" y="1835"/>
                  </a:lnTo>
                  <a:lnTo>
                    <a:pt x="2175" y="1826"/>
                  </a:lnTo>
                  <a:lnTo>
                    <a:pt x="2225" y="1813"/>
                  </a:lnTo>
                  <a:lnTo>
                    <a:pt x="2270" y="1794"/>
                  </a:lnTo>
                  <a:lnTo>
                    <a:pt x="2316" y="1770"/>
                  </a:lnTo>
                  <a:lnTo>
                    <a:pt x="2359" y="1740"/>
                  </a:lnTo>
                  <a:lnTo>
                    <a:pt x="2399" y="1705"/>
                  </a:lnTo>
                  <a:lnTo>
                    <a:pt x="2434" y="1665"/>
                  </a:lnTo>
                  <a:lnTo>
                    <a:pt x="2464" y="1622"/>
                  </a:lnTo>
                  <a:lnTo>
                    <a:pt x="2488" y="1577"/>
                  </a:lnTo>
                  <a:lnTo>
                    <a:pt x="2507" y="1529"/>
                  </a:lnTo>
                  <a:lnTo>
                    <a:pt x="2521" y="1481"/>
                  </a:lnTo>
                  <a:lnTo>
                    <a:pt x="2529" y="1433"/>
                  </a:lnTo>
                  <a:lnTo>
                    <a:pt x="2532" y="1382"/>
                  </a:lnTo>
                  <a:lnTo>
                    <a:pt x="2529" y="1333"/>
                  </a:lnTo>
                  <a:lnTo>
                    <a:pt x="2521" y="1283"/>
                  </a:lnTo>
                  <a:lnTo>
                    <a:pt x="2507" y="1235"/>
                  </a:lnTo>
                  <a:lnTo>
                    <a:pt x="2488" y="1188"/>
                  </a:lnTo>
                  <a:lnTo>
                    <a:pt x="2464" y="1143"/>
                  </a:lnTo>
                  <a:lnTo>
                    <a:pt x="2434" y="1101"/>
                  </a:lnTo>
                  <a:lnTo>
                    <a:pt x="2399" y="1061"/>
                  </a:lnTo>
                  <a:lnTo>
                    <a:pt x="2359" y="1026"/>
                  </a:lnTo>
                  <a:lnTo>
                    <a:pt x="2316" y="996"/>
                  </a:lnTo>
                  <a:lnTo>
                    <a:pt x="2270" y="972"/>
                  </a:lnTo>
                  <a:lnTo>
                    <a:pt x="2225" y="952"/>
                  </a:lnTo>
                  <a:lnTo>
                    <a:pt x="2175" y="939"/>
                  </a:lnTo>
                  <a:lnTo>
                    <a:pt x="2127" y="931"/>
                  </a:lnTo>
                  <a:lnTo>
                    <a:pt x="2076" y="928"/>
                  </a:lnTo>
                  <a:close/>
                  <a:moveTo>
                    <a:pt x="3322" y="0"/>
                  </a:moveTo>
                  <a:lnTo>
                    <a:pt x="3325" y="0"/>
                  </a:lnTo>
                  <a:lnTo>
                    <a:pt x="3351" y="2"/>
                  </a:lnTo>
                  <a:lnTo>
                    <a:pt x="3377" y="10"/>
                  </a:lnTo>
                  <a:lnTo>
                    <a:pt x="3401" y="23"/>
                  </a:lnTo>
                  <a:lnTo>
                    <a:pt x="3421" y="40"/>
                  </a:lnTo>
                  <a:lnTo>
                    <a:pt x="3438" y="60"/>
                  </a:lnTo>
                  <a:lnTo>
                    <a:pt x="3451" y="86"/>
                  </a:lnTo>
                  <a:lnTo>
                    <a:pt x="3459" y="111"/>
                  </a:lnTo>
                  <a:lnTo>
                    <a:pt x="3461" y="139"/>
                  </a:lnTo>
                  <a:lnTo>
                    <a:pt x="3460" y="194"/>
                  </a:lnTo>
                  <a:lnTo>
                    <a:pt x="3457" y="256"/>
                  </a:lnTo>
                  <a:lnTo>
                    <a:pt x="3454" y="323"/>
                  </a:lnTo>
                  <a:lnTo>
                    <a:pt x="3450" y="395"/>
                  </a:lnTo>
                  <a:lnTo>
                    <a:pt x="3444" y="471"/>
                  </a:lnTo>
                  <a:lnTo>
                    <a:pt x="3437" y="552"/>
                  </a:lnTo>
                  <a:lnTo>
                    <a:pt x="3427" y="635"/>
                  </a:lnTo>
                  <a:lnTo>
                    <a:pt x="3416" y="722"/>
                  </a:lnTo>
                  <a:lnTo>
                    <a:pt x="3404" y="811"/>
                  </a:lnTo>
                  <a:lnTo>
                    <a:pt x="3389" y="903"/>
                  </a:lnTo>
                  <a:lnTo>
                    <a:pt x="3372" y="997"/>
                  </a:lnTo>
                  <a:lnTo>
                    <a:pt x="3351" y="1091"/>
                  </a:lnTo>
                  <a:lnTo>
                    <a:pt x="3329" y="1187"/>
                  </a:lnTo>
                  <a:lnTo>
                    <a:pt x="3304" y="1283"/>
                  </a:lnTo>
                  <a:lnTo>
                    <a:pt x="3275" y="1380"/>
                  </a:lnTo>
                  <a:lnTo>
                    <a:pt x="3244" y="1475"/>
                  </a:lnTo>
                  <a:lnTo>
                    <a:pt x="3210" y="1569"/>
                  </a:lnTo>
                  <a:lnTo>
                    <a:pt x="3171" y="1663"/>
                  </a:lnTo>
                  <a:lnTo>
                    <a:pt x="3129" y="1755"/>
                  </a:lnTo>
                  <a:lnTo>
                    <a:pt x="3083" y="1845"/>
                  </a:lnTo>
                  <a:lnTo>
                    <a:pt x="3033" y="1932"/>
                  </a:lnTo>
                  <a:lnTo>
                    <a:pt x="2980" y="2015"/>
                  </a:lnTo>
                  <a:lnTo>
                    <a:pt x="2922" y="2094"/>
                  </a:lnTo>
                  <a:lnTo>
                    <a:pt x="2859" y="2172"/>
                  </a:lnTo>
                  <a:lnTo>
                    <a:pt x="2793" y="2243"/>
                  </a:lnTo>
                  <a:lnTo>
                    <a:pt x="2738" y="2296"/>
                  </a:lnTo>
                  <a:lnTo>
                    <a:pt x="2686" y="2346"/>
                  </a:lnTo>
                  <a:lnTo>
                    <a:pt x="2638" y="2390"/>
                  </a:lnTo>
                  <a:lnTo>
                    <a:pt x="2592" y="2431"/>
                  </a:lnTo>
                  <a:lnTo>
                    <a:pt x="2546" y="2469"/>
                  </a:lnTo>
                  <a:lnTo>
                    <a:pt x="2501" y="2504"/>
                  </a:lnTo>
                  <a:lnTo>
                    <a:pt x="2457" y="2538"/>
                  </a:lnTo>
                  <a:lnTo>
                    <a:pt x="2412" y="2571"/>
                  </a:lnTo>
                  <a:lnTo>
                    <a:pt x="2366" y="2603"/>
                  </a:lnTo>
                  <a:lnTo>
                    <a:pt x="2318" y="2635"/>
                  </a:lnTo>
                  <a:lnTo>
                    <a:pt x="2267" y="2668"/>
                  </a:lnTo>
                  <a:lnTo>
                    <a:pt x="2214" y="2702"/>
                  </a:lnTo>
                  <a:lnTo>
                    <a:pt x="2156" y="2738"/>
                  </a:lnTo>
                  <a:lnTo>
                    <a:pt x="2094" y="2777"/>
                  </a:lnTo>
                  <a:lnTo>
                    <a:pt x="2050" y="2804"/>
                  </a:lnTo>
                  <a:lnTo>
                    <a:pt x="2003" y="2833"/>
                  </a:lnTo>
                  <a:lnTo>
                    <a:pt x="1955" y="2865"/>
                  </a:lnTo>
                  <a:lnTo>
                    <a:pt x="1903" y="2897"/>
                  </a:lnTo>
                  <a:lnTo>
                    <a:pt x="1849" y="2931"/>
                  </a:lnTo>
                  <a:lnTo>
                    <a:pt x="1791" y="2969"/>
                  </a:lnTo>
                  <a:lnTo>
                    <a:pt x="1729" y="3007"/>
                  </a:lnTo>
                  <a:lnTo>
                    <a:pt x="1665" y="3049"/>
                  </a:lnTo>
                  <a:lnTo>
                    <a:pt x="1597" y="3094"/>
                  </a:lnTo>
                  <a:lnTo>
                    <a:pt x="1525" y="3142"/>
                  </a:lnTo>
                  <a:lnTo>
                    <a:pt x="1449" y="3193"/>
                  </a:lnTo>
                  <a:lnTo>
                    <a:pt x="1368" y="3247"/>
                  </a:lnTo>
                  <a:lnTo>
                    <a:pt x="1283" y="3304"/>
                  </a:lnTo>
                  <a:lnTo>
                    <a:pt x="1193" y="3366"/>
                  </a:lnTo>
                  <a:lnTo>
                    <a:pt x="1099" y="3431"/>
                  </a:lnTo>
                  <a:lnTo>
                    <a:pt x="1074" y="3445"/>
                  </a:lnTo>
                  <a:lnTo>
                    <a:pt x="1048" y="3453"/>
                  </a:lnTo>
                  <a:lnTo>
                    <a:pt x="1021" y="3456"/>
                  </a:lnTo>
                  <a:lnTo>
                    <a:pt x="994" y="3454"/>
                  </a:lnTo>
                  <a:lnTo>
                    <a:pt x="969" y="3445"/>
                  </a:lnTo>
                  <a:lnTo>
                    <a:pt x="946" y="3433"/>
                  </a:lnTo>
                  <a:lnTo>
                    <a:pt x="924" y="3415"/>
                  </a:lnTo>
                  <a:lnTo>
                    <a:pt x="40" y="2534"/>
                  </a:lnTo>
                  <a:lnTo>
                    <a:pt x="23" y="2512"/>
                  </a:lnTo>
                  <a:lnTo>
                    <a:pt x="10" y="2488"/>
                  </a:lnTo>
                  <a:lnTo>
                    <a:pt x="3" y="2463"/>
                  </a:lnTo>
                  <a:lnTo>
                    <a:pt x="0" y="2436"/>
                  </a:lnTo>
                  <a:lnTo>
                    <a:pt x="3" y="2408"/>
                  </a:lnTo>
                  <a:lnTo>
                    <a:pt x="11" y="2383"/>
                  </a:lnTo>
                  <a:lnTo>
                    <a:pt x="25" y="2359"/>
                  </a:lnTo>
                  <a:lnTo>
                    <a:pt x="90" y="2265"/>
                  </a:lnTo>
                  <a:lnTo>
                    <a:pt x="152" y="2175"/>
                  </a:lnTo>
                  <a:lnTo>
                    <a:pt x="210" y="2090"/>
                  </a:lnTo>
                  <a:lnTo>
                    <a:pt x="264" y="2010"/>
                  </a:lnTo>
                  <a:lnTo>
                    <a:pt x="315" y="1934"/>
                  </a:lnTo>
                  <a:lnTo>
                    <a:pt x="362" y="1861"/>
                  </a:lnTo>
                  <a:lnTo>
                    <a:pt x="407" y="1794"/>
                  </a:lnTo>
                  <a:lnTo>
                    <a:pt x="449" y="1729"/>
                  </a:lnTo>
                  <a:lnTo>
                    <a:pt x="489" y="1668"/>
                  </a:lnTo>
                  <a:lnTo>
                    <a:pt x="525" y="1610"/>
                  </a:lnTo>
                  <a:lnTo>
                    <a:pt x="560" y="1556"/>
                  </a:lnTo>
                  <a:lnTo>
                    <a:pt x="593" y="1504"/>
                  </a:lnTo>
                  <a:lnTo>
                    <a:pt x="624" y="1456"/>
                  </a:lnTo>
                  <a:lnTo>
                    <a:pt x="653" y="1409"/>
                  </a:lnTo>
                  <a:lnTo>
                    <a:pt x="681" y="1365"/>
                  </a:lnTo>
                  <a:lnTo>
                    <a:pt x="718" y="1303"/>
                  </a:lnTo>
                  <a:lnTo>
                    <a:pt x="755" y="1246"/>
                  </a:lnTo>
                  <a:lnTo>
                    <a:pt x="790" y="1193"/>
                  </a:lnTo>
                  <a:lnTo>
                    <a:pt x="822" y="1142"/>
                  </a:lnTo>
                  <a:lnTo>
                    <a:pt x="855" y="1094"/>
                  </a:lnTo>
                  <a:lnTo>
                    <a:pt x="886" y="1048"/>
                  </a:lnTo>
                  <a:lnTo>
                    <a:pt x="919" y="1002"/>
                  </a:lnTo>
                  <a:lnTo>
                    <a:pt x="953" y="957"/>
                  </a:lnTo>
                  <a:lnTo>
                    <a:pt x="989" y="914"/>
                  </a:lnTo>
                  <a:lnTo>
                    <a:pt x="1027" y="868"/>
                  </a:lnTo>
                  <a:lnTo>
                    <a:pt x="1068" y="822"/>
                  </a:lnTo>
                  <a:lnTo>
                    <a:pt x="1112" y="773"/>
                  </a:lnTo>
                  <a:lnTo>
                    <a:pt x="1161" y="722"/>
                  </a:lnTo>
                  <a:lnTo>
                    <a:pt x="1215" y="667"/>
                  </a:lnTo>
                  <a:lnTo>
                    <a:pt x="1287" y="601"/>
                  </a:lnTo>
                  <a:lnTo>
                    <a:pt x="1363" y="538"/>
                  </a:lnTo>
                  <a:lnTo>
                    <a:pt x="1442" y="480"/>
                  </a:lnTo>
                  <a:lnTo>
                    <a:pt x="1527" y="427"/>
                  </a:lnTo>
                  <a:lnTo>
                    <a:pt x="1613" y="378"/>
                  </a:lnTo>
                  <a:lnTo>
                    <a:pt x="1704" y="332"/>
                  </a:lnTo>
                  <a:lnTo>
                    <a:pt x="1794" y="290"/>
                  </a:lnTo>
                  <a:lnTo>
                    <a:pt x="1889" y="252"/>
                  </a:lnTo>
                  <a:lnTo>
                    <a:pt x="1983" y="217"/>
                  </a:lnTo>
                  <a:lnTo>
                    <a:pt x="2080" y="186"/>
                  </a:lnTo>
                  <a:lnTo>
                    <a:pt x="2175" y="157"/>
                  </a:lnTo>
                  <a:lnTo>
                    <a:pt x="2272" y="131"/>
                  </a:lnTo>
                  <a:lnTo>
                    <a:pt x="2367" y="110"/>
                  </a:lnTo>
                  <a:lnTo>
                    <a:pt x="2463" y="89"/>
                  </a:lnTo>
                  <a:lnTo>
                    <a:pt x="2556" y="72"/>
                  </a:lnTo>
                  <a:lnTo>
                    <a:pt x="2648" y="57"/>
                  </a:lnTo>
                  <a:lnTo>
                    <a:pt x="2737" y="45"/>
                  </a:lnTo>
                  <a:lnTo>
                    <a:pt x="2824" y="34"/>
                  </a:lnTo>
                  <a:lnTo>
                    <a:pt x="2909" y="24"/>
                  </a:lnTo>
                  <a:lnTo>
                    <a:pt x="2988" y="17"/>
                  </a:lnTo>
                  <a:lnTo>
                    <a:pt x="3065" y="11"/>
                  </a:lnTo>
                  <a:lnTo>
                    <a:pt x="3137" y="6"/>
                  </a:lnTo>
                  <a:lnTo>
                    <a:pt x="3204" y="3"/>
                  </a:lnTo>
                  <a:lnTo>
                    <a:pt x="3265" y="1"/>
                  </a:lnTo>
                  <a:lnTo>
                    <a:pt x="33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33" name="Group 1036"/>
          <p:cNvGrpSpPr>
            <a:grpSpLocks noChangeAspect="1"/>
          </p:cNvGrpSpPr>
          <p:nvPr/>
        </p:nvGrpSpPr>
        <p:grpSpPr bwMode="auto">
          <a:xfrm>
            <a:off x="2038354" y="3194148"/>
            <a:ext cx="246522" cy="245021"/>
            <a:chOff x="9876" y="-1946"/>
            <a:chExt cx="822" cy="817"/>
          </a:xfrm>
          <a:solidFill>
            <a:schemeClr val="bg1"/>
          </a:solidFill>
        </p:grpSpPr>
        <p:sp>
          <p:nvSpPr>
            <p:cNvPr id="34" name="Freeform 1038"/>
            <p:cNvSpPr/>
            <p:nvPr/>
          </p:nvSpPr>
          <p:spPr bwMode="auto">
            <a:xfrm>
              <a:off x="10016" y="-1801"/>
              <a:ext cx="356" cy="75"/>
            </a:xfrm>
            <a:custGeom>
              <a:avLst/>
              <a:gdLst>
                <a:gd name="T0" fmla="*/ 149 w 1421"/>
                <a:gd name="T1" fmla="*/ 0 h 298"/>
                <a:gd name="T2" fmla="*/ 1272 w 1421"/>
                <a:gd name="T3" fmla="*/ 0 h 298"/>
                <a:gd name="T4" fmla="*/ 1302 w 1421"/>
                <a:gd name="T5" fmla="*/ 3 h 298"/>
                <a:gd name="T6" fmla="*/ 1330 w 1421"/>
                <a:gd name="T7" fmla="*/ 12 h 298"/>
                <a:gd name="T8" fmla="*/ 1356 w 1421"/>
                <a:gd name="T9" fmla="*/ 25 h 298"/>
                <a:gd name="T10" fmla="*/ 1378 w 1421"/>
                <a:gd name="T11" fmla="*/ 44 h 298"/>
                <a:gd name="T12" fmla="*/ 1396 w 1421"/>
                <a:gd name="T13" fmla="*/ 66 h 298"/>
                <a:gd name="T14" fmla="*/ 1410 w 1421"/>
                <a:gd name="T15" fmla="*/ 91 h 298"/>
                <a:gd name="T16" fmla="*/ 1418 w 1421"/>
                <a:gd name="T17" fmla="*/ 119 h 298"/>
                <a:gd name="T18" fmla="*/ 1421 w 1421"/>
                <a:gd name="T19" fmla="*/ 149 h 298"/>
                <a:gd name="T20" fmla="*/ 1418 w 1421"/>
                <a:gd name="T21" fmla="*/ 179 h 298"/>
                <a:gd name="T22" fmla="*/ 1410 w 1421"/>
                <a:gd name="T23" fmla="*/ 206 h 298"/>
                <a:gd name="T24" fmla="*/ 1396 w 1421"/>
                <a:gd name="T25" fmla="*/ 232 h 298"/>
                <a:gd name="T26" fmla="*/ 1378 w 1421"/>
                <a:gd name="T27" fmla="*/ 254 h 298"/>
                <a:gd name="T28" fmla="*/ 1356 w 1421"/>
                <a:gd name="T29" fmla="*/ 272 h 298"/>
                <a:gd name="T30" fmla="*/ 1330 w 1421"/>
                <a:gd name="T31" fmla="*/ 285 h 298"/>
                <a:gd name="T32" fmla="*/ 1302 w 1421"/>
                <a:gd name="T33" fmla="*/ 295 h 298"/>
                <a:gd name="T34" fmla="*/ 1272 w 1421"/>
                <a:gd name="T35" fmla="*/ 298 h 298"/>
                <a:gd name="T36" fmla="*/ 149 w 1421"/>
                <a:gd name="T37" fmla="*/ 298 h 298"/>
                <a:gd name="T38" fmla="*/ 119 w 1421"/>
                <a:gd name="T39" fmla="*/ 295 h 298"/>
                <a:gd name="T40" fmla="*/ 91 w 1421"/>
                <a:gd name="T41" fmla="*/ 285 h 298"/>
                <a:gd name="T42" fmla="*/ 65 w 1421"/>
                <a:gd name="T43" fmla="*/ 272 h 298"/>
                <a:gd name="T44" fmla="*/ 44 w 1421"/>
                <a:gd name="T45" fmla="*/ 254 h 298"/>
                <a:gd name="T46" fmla="*/ 25 w 1421"/>
                <a:gd name="T47" fmla="*/ 232 h 298"/>
                <a:gd name="T48" fmla="*/ 11 w 1421"/>
                <a:gd name="T49" fmla="*/ 206 h 298"/>
                <a:gd name="T50" fmla="*/ 3 w 1421"/>
                <a:gd name="T51" fmla="*/ 179 h 298"/>
                <a:gd name="T52" fmla="*/ 0 w 1421"/>
                <a:gd name="T53" fmla="*/ 149 h 298"/>
                <a:gd name="T54" fmla="*/ 3 w 1421"/>
                <a:gd name="T55" fmla="*/ 119 h 298"/>
                <a:gd name="T56" fmla="*/ 11 w 1421"/>
                <a:gd name="T57" fmla="*/ 91 h 298"/>
                <a:gd name="T58" fmla="*/ 25 w 1421"/>
                <a:gd name="T59" fmla="*/ 66 h 298"/>
                <a:gd name="T60" fmla="*/ 44 w 1421"/>
                <a:gd name="T61" fmla="*/ 44 h 298"/>
                <a:gd name="T62" fmla="*/ 65 w 1421"/>
                <a:gd name="T63" fmla="*/ 25 h 298"/>
                <a:gd name="T64" fmla="*/ 91 w 1421"/>
                <a:gd name="T65" fmla="*/ 12 h 298"/>
                <a:gd name="T66" fmla="*/ 119 w 1421"/>
                <a:gd name="T67" fmla="*/ 3 h 298"/>
                <a:gd name="T68" fmla="*/ 149 w 1421"/>
                <a:gd name="T6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21" h="298">
                  <a:moveTo>
                    <a:pt x="149" y="0"/>
                  </a:moveTo>
                  <a:lnTo>
                    <a:pt x="1272" y="0"/>
                  </a:lnTo>
                  <a:lnTo>
                    <a:pt x="1302" y="3"/>
                  </a:lnTo>
                  <a:lnTo>
                    <a:pt x="1330" y="12"/>
                  </a:lnTo>
                  <a:lnTo>
                    <a:pt x="1356" y="25"/>
                  </a:lnTo>
                  <a:lnTo>
                    <a:pt x="1378" y="44"/>
                  </a:lnTo>
                  <a:lnTo>
                    <a:pt x="1396" y="66"/>
                  </a:lnTo>
                  <a:lnTo>
                    <a:pt x="1410" y="91"/>
                  </a:lnTo>
                  <a:lnTo>
                    <a:pt x="1418" y="119"/>
                  </a:lnTo>
                  <a:lnTo>
                    <a:pt x="1421" y="149"/>
                  </a:lnTo>
                  <a:lnTo>
                    <a:pt x="1418" y="179"/>
                  </a:lnTo>
                  <a:lnTo>
                    <a:pt x="1410" y="206"/>
                  </a:lnTo>
                  <a:lnTo>
                    <a:pt x="1396" y="232"/>
                  </a:lnTo>
                  <a:lnTo>
                    <a:pt x="1378" y="254"/>
                  </a:lnTo>
                  <a:lnTo>
                    <a:pt x="1356" y="272"/>
                  </a:lnTo>
                  <a:lnTo>
                    <a:pt x="1330" y="285"/>
                  </a:lnTo>
                  <a:lnTo>
                    <a:pt x="1302" y="295"/>
                  </a:lnTo>
                  <a:lnTo>
                    <a:pt x="1272" y="298"/>
                  </a:lnTo>
                  <a:lnTo>
                    <a:pt x="149" y="298"/>
                  </a:lnTo>
                  <a:lnTo>
                    <a:pt x="119" y="295"/>
                  </a:lnTo>
                  <a:lnTo>
                    <a:pt x="91" y="285"/>
                  </a:lnTo>
                  <a:lnTo>
                    <a:pt x="65" y="272"/>
                  </a:lnTo>
                  <a:lnTo>
                    <a:pt x="44" y="254"/>
                  </a:lnTo>
                  <a:lnTo>
                    <a:pt x="25" y="232"/>
                  </a:lnTo>
                  <a:lnTo>
                    <a:pt x="11" y="206"/>
                  </a:lnTo>
                  <a:lnTo>
                    <a:pt x="3" y="179"/>
                  </a:lnTo>
                  <a:lnTo>
                    <a:pt x="0" y="149"/>
                  </a:lnTo>
                  <a:lnTo>
                    <a:pt x="3" y="119"/>
                  </a:lnTo>
                  <a:lnTo>
                    <a:pt x="11" y="91"/>
                  </a:lnTo>
                  <a:lnTo>
                    <a:pt x="25" y="66"/>
                  </a:lnTo>
                  <a:lnTo>
                    <a:pt x="44" y="44"/>
                  </a:lnTo>
                  <a:lnTo>
                    <a:pt x="65" y="25"/>
                  </a:lnTo>
                  <a:lnTo>
                    <a:pt x="91" y="12"/>
                  </a:lnTo>
                  <a:lnTo>
                    <a:pt x="119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5" name="Freeform 1039"/>
            <p:cNvSpPr/>
            <p:nvPr/>
          </p:nvSpPr>
          <p:spPr bwMode="auto">
            <a:xfrm>
              <a:off x="10016" y="-1662"/>
              <a:ext cx="356" cy="75"/>
            </a:xfrm>
            <a:custGeom>
              <a:avLst/>
              <a:gdLst>
                <a:gd name="T0" fmla="*/ 149 w 1421"/>
                <a:gd name="T1" fmla="*/ 0 h 298"/>
                <a:gd name="T2" fmla="*/ 1272 w 1421"/>
                <a:gd name="T3" fmla="*/ 0 h 298"/>
                <a:gd name="T4" fmla="*/ 1302 w 1421"/>
                <a:gd name="T5" fmla="*/ 3 h 298"/>
                <a:gd name="T6" fmla="*/ 1330 w 1421"/>
                <a:gd name="T7" fmla="*/ 12 h 298"/>
                <a:gd name="T8" fmla="*/ 1356 w 1421"/>
                <a:gd name="T9" fmla="*/ 26 h 298"/>
                <a:gd name="T10" fmla="*/ 1378 w 1421"/>
                <a:gd name="T11" fmla="*/ 44 h 298"/>
                <a:gd name="T12" fmla="*/ 1396 w 1421"/>
                <a:gd name="T13" fmla="*/ 66 h 298"/>
                <a:gd name="T14" fmla="*/ 1410 w 1421"/>
                <a:gd name="T15" fmla="*/ 91 h 298"/>
                <a:gd name="T16" fmla="*/ 1418 w 1421"/>
                <a:gd name="T17" fmla="*/ 119 h 298"/>
                <a:gd name="T18" fmla="*/ 1421 w 1421"/>
                <a:gd name="T19" fmla="*/ 149 h 298"/>
                <a:gd name="T20" fmla="*/ 1418 w 1421"/>
                <a:gd name="T21" fmla="*/ 179 h 298"/>
                <a:gd name="T22" fmla="*/ 1410 w 1421"/>
                <a:gd name="T23" fmla="*/ 207 h 298"/>
                <a:gd name="T24" fmla="*/ 1396 w 1421"/>
                <a:gd name="T25" fmla="*/ 232 h 298"/>
                <a:gd name="T26" fmla="*/ 1378 w 1421"/>
                <a:gd name="T27" fmla="*/ 255 h 298"/>
                <a:gd name="T28" fmla="*/ 1356 w 1421"/>
                <a:gd name="T29" fmla="*/ 272 h 298"/>
                <a:gd name="T30" fmla="*/ 1330 w 1421"/>
                <a:gd name="T31" fmla="*/ 287 h 298"/>
                <a:gd name="T32" fmla="*/ 1302 w 1421"/>
                <a:gd name="T33" fmla="*/ 295 h 298"/>
                <a:gd name="T34" fmla="*/ 1272 w 1421"/>
                <a:gd name="T35" fmla="*/ 298 h 298"/>
                <a:gd name="T36" fmla="*/ 149 w 1421"/>
                <a:gd name="T37" fmla="*/ 298 h 298"/>
                <a:gd name="T38" fmla="*/ 119 w 1421"/>
                <a:gd name="T39" fmla="*/ 295 h 298"/>
                <a:gd name="T40" fmla="*/ 91 w 1421"/>
                <a:gd name="T41" fmla="*/ 287 h 298"/>
                <a:gd name="T42" fmla="*/ 65 w 1421"/>
                <a:gd name="T43" fmla="*/ 272 h 298"/>
                <a:gd name="T44" fmla="*/ 44 w 1421"/>
                <a:gd name="T45" fmla="*/ 255 h 298"/>
                <a:gd name="T46" fmla="*/ 25 w 1421"/>
                <a:gd name="T47" fmla="*/ 232 h 298"/>
                <a:gd name="T48" fmla="*/ 11 w 1421"/>
                <a:gd name="T49" fmla="*/ 207 h 298"/>
                <a:gd name="T50" fmla="*/ 3 w 1421"/>
                <a:gd name="T51" fmla="*/ 179 h 298"/>
                <a:gd name="T52" fmla="*/ 0 w 1421"/>
                <a:gd name="T53" fmla="*/ 149 h 298"/>
                <a:gd name="T54" fmla="*/ 3 w 1421"/>
                <a:gd name="T55" fmla="*/ 119 h 298"/>
                <a:gd name="T56" fmla="*/ 11 w 1421"/>
                <a:gd name="T57" fmla="*/ 91 h 298"/>
                <a:gd name="T58" fmla="*/ 25 w 1421"/>
                <a:gd name="T59" fmla="*/ 66 h 298"/>
                <a:gd name="T60" fmla="*/ 44 w 1421"/>
                <a:gd name="T61" fmla="*/ 44 h 298"/>
                <a:gd name="T62" fmla="*/ 65 w 1421"/>
                <a:gd name="T63" fmla="*/ 26 h 298"/>
                <a:gd name="T64" fmla="*/ 91 w 1421"/>
                <a:gd name="T65" fmla="*/ 12 h 298"/>
                <a:gd name="T66" fmla="*/ 119 w 1421"/>
                <a:gd name="T67" fmla="*/ 3 h 298"/>
                <a:gd name="T68" fmla="*/ 149 w 1421"/>
                <a:gd name="T6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21" h="298">
                  <a:moveTo>
                    <a:pt x="149" y="0"/>
                  </a:moveTo>
                  <a:lnTo>
                    <a:pt x="1272" y="0"/>
                  </a:lnTo>
                  <a:lnTo>
                    <a:pt x="1302" y="3"/>
                  </a:lnTo>
                  <a:lnTo>
                    <a:pt x="1330" y="12"/>
                  </a:lnTo>
                  <a:lnTo>
                    <a:pt x="1356" y="26"/>
                  </a:lnTo>
                  <a:lnTo>
                    <a:pt x="1378" y="44"/>
                  </a:lnTo>
                  <a:lnTo>
                    <a:pt x="1396" y="66"/>
                  </a:lnTo>
                  <a:lnTo>
                    <a:pt x="1410" y="91"/>
                  </a:lnTo>
                  <a:lnTo>
                    <a:pt x="1418" y="119"/>
                  </a:lnTo>
                  <a:lnTo>
                    <a:pt x="1421" y="149"/>
                  </a:lnTo>
                  <a:lnTo>
                    <a:pt x="1418" y="179"/>
                  </a:lnTo>
                  <a:lnTo>
                    <a:pt x="1410" y="207"/>
                  </a:lnTo>
                  <a:lnTo>
                    <a:pt x="1396" y="232"/>
                  </a:lnTo>
                  <a:lnTo>
                    <a:pt x="1378" y="255"/>
                  </a:lnTo>
                  <a:lnTo>
                    <a:pt x="1356" y="272"/>
                  </a:lnTo>
                  <a:lnTo>
                    <a:pt x="1330" y="287"/>
                  </a:lnTo>
                  <a:lnTo>
                    <a:pt x="1302" y="295"/>
                  </a:lnTo>
                  <a:lnTo>
                    <a:pt x="1272" y="298"/>
                  </a:lnTo>
                  <a:lnTo>
                    <a:pt x="149" y="298"/>
                  </a:lnTo>
                  <a:lnTo>
                    <a:pt x="119" y="295"/>
                  </a:lnTo>
                  <a:lnTo>
                    <a:pt x="91" y="287"/>
                  </a:lnTo>
                  <a:lnTo>
                    <a:pt x="65" y="272"/>
                  </a:lnTo>
                  <a:lnTo>
                    <a:pt x="44" y="255"/>
                  </a:lnTo>
                  <a:lnTo>
                    <a:pt x="25" y="232"/>
                  </a:lnTo>
                  <a:lnTo>
                    <a:pt x="11" y="207"/>
                  </a:lnTo>
                  <a:lnTo>
                    <a:pt x="3" y="179"/>
                  </a:lnTo>
                  <a:lnTo>
                    <a:pt x="0" y="149"/>
                  </a:lnTo>
                  <a:lnTo>
                    <a:pt x="3" y="119"/>
                  </a:lnTo>
                  <a:lnTo>
                    <a:pt x="11" y="91"/>
                  </a:lnTo>
                  <a:lnTo>
                    <a:pt x="25" y="66"/>
                  </a:lnTo>
                  <a:lnTo>
                    <a:pt x="44" y="44"/>
                  </a:lnTo>
                  <a:lnTo>
                    <a:pt x="65" y="26"/>
                  </a:lnTo>
                  <a:lnTo>
                    <a:pt x="91" y="12"/>
                  </a:lnTo>
                  <a:lnTo>
                    <a:pt x="119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6" name="Freeform 1040"/>
            <p:cNvSpPr/>
            <p:nvPr/>
          </p:nvSpPr>
          <p:spPr bwMode="auto">
            <a:xfrm>
              <a:off x="10016" y="-1522"/>
              <a:ext cx="215" cy="74"/>
            </a:xfrm>
            <a:custGeom>
              <a:avLst/>
              <a:gdLst>
                <a:gd name="T0" fmla="*/ 149 w 860"/>
                <a:gd name="T1" fmla="*/ 0 h 297"/>
                <a:gd name="T2" fmla="*/ 711 w 860"/>
                <a:gd name="T3" fmla="*/ 0 h 297"/>
                <a:gd name="T4" fmla="*/ 741 w 860"/>
                <a:gd name="T5" fmla="*/ 3 h 297"/>
                <a:gd name="T6" fmla="*/ 769 w 860"/>
                <a:gd name="T7" fmla="*/ 11 h 297"/>
                <a:gd name="T8" fmla="*/ 795 w 860"/>
                <a:gd name="T9" fmla="*/ 26 h 297"/>
                <a:gd name="T10" fmla="*/ 817 w 860"/>
                <a:gd name="T11" fmla="*/ 43 h 297"/>
                <a:gd name="T12" fmla="*/ 835 w 860"/>
                <a:gd name="T13" fmla="*/ 66 h 297"/>
                <a:gd name="T14" fmla="*/ 849 w 860"/>
                <a:gd name="T15" fmla="*/ 90 h 297"/>
                <a:gd name="T16" fmla="*/ 857 w 860"/>
                <a:gd name="T17" fmla="*/ 118 h 297"/>
                <a:gd name="T18" fmla="*/ 860 w 860"/>
                <a:gd name="T19" fmla="*/ 149 h 297"/>
                <a:gd name="T20" fmla="*/ 857 w 860"/>
                <a:gd name="T21" fmla="*/ 179 h 297"/>
                <a:gd name="T22" fmla="*/ 849 w 860"/>
                <a:gd name="T23" fmla="*/ 207 h 297"/>
                <a:gd name="T24" fmla="*/ 835 w 860"/>
                <a:gd name="T25" fmla="*/ 231 h 297"/>
                <a:gd name="T26" fmla="*/ 817 w 860"/>
                <a:gd name="T27" fmla="*/ 254 h 297"/>
                <a:gd name="T28" fmla="*/ 795 w 860"/>
                <a:gd name="T29" fmla="*/ 271 h 297"/>
                <a:gd name="T30" fmla="*/ 769 w 860"/>
                <a:gd name="T31" fmla="*/ 286 h 297"/>
                <a:gd name="T32" fmla="*/ 741 w 860"/>
                <a:gd name="T33" fmla="*/ 294 h 297"/>
                <a:gd name="T34" fmla="*/ 711 w 860"/>
                <a:gd name="T35" fmla="*/ 297 h 297"/>
                <a:gd name="T36" fmla="*/ 149 w 860"/>
                <a:gd name="T37" fmla="*/ 297 h 297"/>
                <a:gd name="T38" fmla="*/ 119 w 860"/>
                <a:gd name="T39" fmla="*/ 294 h 297"/>
                <a:gd name="T40" fmla="*/ 91 w 860"/>
                <a:gd name="T41" fmla="*/ 286 h 297"/>
                <a:gd name="T42" fmla="*/ 65 w 860"/>
                <a:gd name="T43" fmla="*/ 271 h 297"/>
                <a:gd name="T44" fmla="*/ 44 w 860"/>
                <a:gd name="T45" fmla="*/ 254 h 297"/>
                <a:gd name="T46" fmla="*/ 25 w 860"/>
                <a:gd name="T47" fmla="*/ 231 h 297"/>
                <a:gd name="T48" fmla="*/ 11 w 860"/>
                <a:gd name="T49" fmla="*/ 207 h 297"/>
                <a:gd name="T50" fmla="*/ 3 w 860"/>
                <a:gd name="T51" fmla="*/ 179 h 297"/>
                <a:gd name="T52" fmla="*/ 0 w 860"/>
                <a:gd name="T53" fmla="*/ 149 h 297"/>
                <a:gd name="T54" fmla="*/ 3 w 860"/>
                <a:gd name="T55" fmla="*/ 118 h 297"/>
                <a:gd name="T56" fmla="*/ 11 w 860"/>
                <a:gd name="T57" fmla="*/ 90 h 297"/>
                <a:gd name="T58" fmla="*/ 25 w 860"/>
                <a:gd name="T59" fmla="*/ 66 h 297"/>
                <a:gd name="T60" fmla="*/ 44 w 860"/>
                <a:gd name="T61" fmla="*/ 43 h 297"/>
                <a:gd name="T62" fmla="*/ 65 w 860"/>
                <a:gd name="T63" fmla="*/ 26 h 297"/>
                <a:gd name="T64" fmla="*/ 91 w 860"/>
                <a:gd name="T65" fmla="*/ 11 h 297"/>
                <a:gd name="T66" fmla="*/ 119 w 860"/>
                <a:gd name="T67" fmla="*/ 3 h 297"/>
                <a:gd name="T68" fmla="*/ 149 w 860"/>
                <a:gd name="T69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60" h="297">
                  <a:moveTo>
                    <a:pt x="149" y="0"/>
                  </a:moveTo>
                  <a:lnTo>
                    <a:pt x="711" y="0"/>
                  </a:lnTo>
                  <a:lnTo>
                    <a:pt x="741" y="3"/>
                  </a:lnTo>
                  <a:lnTo>
                    <a:pt x="769" y="11"/>
                  </a:lnTo>
                  <a:lnTo>
                    <a:pt x="795" y="26"/>
                  </a:lnTo>
                  <a:lnTo>
                    <a:pt x="817" y="43"/>
                  </a:lnTo>
                  <a:lnTo>
                    <a:pt x="835" y="66"/>
                  </a:lnTo>
                  <a:lnTo>
                    <a:pt x="849" y="90"/>
                  </a:lnTo>
                  <a:lnTo>
                    <a:pt x="857" y="118"/>
                  </a:lnTo>
                  <a:lnTo>
                    <a:pt x="860" y="149"/>
                  </a:lnTo>
                  <a:lnTo>
                    <a:pt x="857" y="179"/>
                  </a:lnTo>
                  <a:lnTo>
                    <a:pt x="849" y="207"/>
                  </a:lnTo>
                  <a:lnTo>
                    <a:pt x="835" y="231"/>
                  </a:lnTo>
                  <a:lnTo>
                    <a:pt x="817" y="254"/>
                  </a:lnTo>
                  <a:lnTo>
                    <a:pt x="795" y="271"/>
                  </a:lnTo>
                  <a:lnTo>
                    <a:pt x="769" y="286"/>
                  </a:lnTo>
                  <a:lnTo>
                    <a:pt x="741" y="294"/>
                  </a:lnTo>
                  <a:lnTo>
                    <a:pt x="711" y="297"/>
                  </a:lnTo>
                  <a:lnTo>
                    <a:pt x="149" y="297"/>
                  </a:lnTo>
                  <a:lnTo>
                    <a:pt x="119" y="294"/>
                  </a:lnTo>
                  <a:lnTo>
                    <a:pt x="91" y="286"/>
                  </a:lnTo>
                  <a:lnTo>
                    <a:pt x="65" y="271"/>
                  </a:lnTo>
                  <a:lnTo>
                    <a:pt x="44" y="254"/>
                  </a:lnTo>
                  <a:lnTo>
                    <a:pt x="25" y="231"/>
                  </a:lnTo>
                  <a:lnTo>
                    <a:pt x="11" y="207"/>
                  </a:lnTo>
                  <a:lnTo>
                    <a:pt x="3" y="179"/>
                  </a:lnTo>
                  <a:lnTo>
                    <a:pt x="0" y="149"/>
                  </a:lnTo>
                  <a:lnTo>
                    <a:pt x="3" y="118"/>
                  </a:lnTo>
                  <a:lnTo>
                    <a:pt x="11" y="90"/>
                  </a:lnTo>
                  <a:lnTo>
                    <a:pt x="25" y="66"/>
                  </a:lnTo>
                  <a:lnTo>
                    <a:pt x="44" y="43"/>
                  </a:lnTo>
                  <a:lnTo>
                    <a:pt x="65" y="26"/>
                  </a:lnTo>
                  <a:lnTo>
                    <a:pt x="91" y="11"/>
                  </a:lnTo>
                  <a:lnTo>
                    <a:pt x="119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7" name="Freeform 1041"/>
            <p:cNvSpPr/>
            <p:nvPr/>
          </p:nvSpPr>
          <p:spPr bwMode="auto">
            <a:xfrm>
              <a:off x="9876" y="-1946"/>
              <a:ext cx="636" cy="817"/>
            </a:xfrm>
            <a:custGeom>
              <a:avLst/>
              <a:gdLst>
                <a:gd name="T0" fmla="*/ 150 w 2545"/>
                <a:gd name="T1" fmla="*/ 0 h 3271"/>
                <a:gd name="T2" fmla="*/ 2395 w 2545"/>
                <a:gd name="T3" fmla="*/ 0 h 3271"/>
                <a:gd name="T4" fmla="*/ 2425 w 2545"/>
                <a:gd name="T5" fmla="*/ 3 h 3271"/>
                <a:gd name="T6" fmla="*/ 2453 w 2545"/>
                <a:gd name="T7" fmla="*/ 11 h 3271"/>
                <a:gd name="T8" fmla="*/ 2479 w 2545"/>
                <a:gd name="T9" fmla="*/ 26 h 3271"/>
                <a:gd name="T10" fmla="*/ 2501 w 2545"/>
                <a:gd name="T11" fmla="*/ 43 h 3271"/>
                <a:gd name="T12" fmla="*/ 2520 w 2545"/>
                <a:gd name="T13" fmla="*/ 66 h 3271"/>
                <a:gd name="T14" fmla="*/ 2533 w 2545"/>
                <a:gd name="T15" fmla="*/ 90 h 3271"/>
                <a:gd name="T16" fmla="*/ 2542 w 2545"/>
                <a:gd name="T17" fmla="*/ 118 h 3271"/>
                <a:gd name="T18" fmla="*/ 2545 w 2545"/>
                <a:gd name="T19" fmla="*/ 148 h 3271"/>
                <a:gd name="T20" fmla="*/ 2545 w 2545"/>
                <a:gd name="T21" fmla="*/ 369 h 3271"/>
                <a:gd name="T22" fmla="*/ 2246 w 2545"/>
                <a:gd name="T23" fmla="*/ 885 h 3271"/>
                <a:gd name="T24" fmla="*/ 2246 w 2545"/>
                <a:gd name="T25" fmla="*/ 297 h 3271"/>
                <a:gd name="T26" fmla="*/ 300 w 2545"/>
                <a:gd name="T27" fmla="*/ 297 h 3271"/>
                <a:gd name="T28" fmla="*/ 300 w 2545"/>
                <a:gd name="T29" fmla="*/ 2973 h 3271"/>
                <a:gd name="T30" fmla="*/ 2246 w 2545"/>
                <a:gd name="T31" fmla="*/ 2973 h 3271"/>
                <a:gd name="T32" fmla="*/ 2246 w 2545"/>
                <a:gd name="T33" fmla="*/ 2603 h 3271"/>
                <a:gd name="T34" fmla="*/ 2403 w 2545"/>
                <a:gd name="T35" fmla="*/ 2500 h 3271"/>
                <a:gd name="T36" fmla="*/ 2430 w 2545"/>
                <a:gd name="T37" fmla="*/ 2478 h 3271"/>
                <a:gd name="T38" fmla="*/ 2454 w 2545"/>
                <a:gd name="T39" fmla="*/ 2453 h 3271"/>
                <a:gd name="T40" fmla="*/ 2474 w 2545"/>
                <a:gd name="T41" fmla="*/ 2425 h 3271"/>
                <a:gd name="T42" fmla="*/ 2545 w 2545"/>
                <a:gd name="T43" fmla="*/ 2302 h 3271"/>
                <a:gd name="T44" fmla="*/ 2545 w 2545"/>
                <a:gd name="T45" fmla="*/ 3122 h 3271"/>
                <a:gd name="T46" fmla="*/ 2542 w 2545"/>
                <a:gd name="T47" fmla="*/ 3151 h 3271"/>
                <a:gd name="T48" fmla="*/ 2533 w 2545"/>
                <a:gd name="T49" fmla="*/ 3179 h 3271"/>
                <a:gd name="T50" fmla="*/ 2520 w 2545"/>
                <a:gd name="T51" fmla="*/ 3205 h 3271"/>
                <a:gd name="T52" fmla="*/ 2501 w 2545"/>
                <a:gd name="T53" fmla="*/ 3226 h 3271"/>
                <a:gd name="T54" fmla="*/ 2479 w 2545"/>
                <a:gd name="T55" fmla="*/ 3245 h 3271"/>
                <a:gd name="T56" fmla="*/ 2453 w 2545"/>
                <a:gd name="T57" fmla="*/ 3258 h 3271"/>
                <a:gd name="T58" fmla="*/ 2425 w 2545"/>
                <a:gd name="T59" fmla="*/ 3268 h 3271"/>
                <a:gd name="T60" fmla="*/ 2395 w 2545"/>
                <a:gd name="T61" fmla="*/ 3271 h 3271"/>
                <a:gd name="T62" fmla="*/ 150 w 2545"/>
                <a:gd name="T63" fmla="*/ 3271 h 3271"/>
                <a:gd name="T64" fmla="*/ 120 w 2545"/>
                <a:gd name="T65" fmla="*/ 3268 h 3271"/>
                <a:gd name="T66" fmla="*/ 92 w 2545"/>
                <a:gd name="T67" fmla="*/ 3258 h 3271"/>
                <a:gd name="T68" fmla="*/ 66 w 2545"/>
                <a:gd name="T69" fmla="*/ 3245 h 3271"/>
                <a:gd name="T70" fmla="*/ 44 w 2545"/>
                <a:gd name="T71" fmla="*/ 3226 h 3271"/>
                <a:gd name="T72" fmla="*/ 26 w 2545"/>
                <a:gd name="T73" fmla="*/ 3205 h 3271"/>
                <a:gd name="T74" fmla="*/ 12 w 2545"/>
                <a:gd name="T75" fmla="*/ 3179 h 3271"/>
                <a:gd name="T76" fmla="*/ 3 w 2545"/>
                <a:gd name="T77" fmla="*/ 3151 h 3271"/>
                <a:gd name="T78" fmla="*/ 0 w 2545"/>
                <a:gd name="T79" fmla="*/ 3122 h 3271"/>
                <a:gd name="T80" fmla="*/ 0 w 2545"/>
                <a:gd name="T81" fmla="*/ 148 h 3271"/>
                <a:gd name="T82" fmla="*/ 3 w 2545"/>
                <a:gd name="T83" fmla="*/ 118 h 3271"/>
                <a:gd name="T84" fmla="*/ 12 w 2545"/>
                <a:gd name="T85" fmla="*/ 90 h 3271"/>
                <a:gd name="T86" fmla="*/ 26 w 2545"/>
                <a:gd name="T87" fmla="*/ 66 h 3271"/>
                <a:gd name="T88" fmla="*/ 44 w 2545"/>
                <a:gd name="T89" fmla="*/ 43 h 3271"/>
                <a:gd name="T90" fmla="*/ 66 w 2545"/>
                <a:gd name="T91" fmla="*/ 26 h 3271"/>
                <a:gd name="T92" fmla="*/ 92 w 2545"/>
                <a:gd name="T93" fmla="*/ 11 h 3271"/>
                <a:gd name="T94" fmla="*/ 120 w 2545"/>
                <a:gd name="T95" fmla="*/ 3 h 3271"/>
                <a:gd name="T96" fmla="*/ 150 w 2545"/>
                <a:gd name="T97" fmla="*/ 0 h 3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545" h="3271">
                  <a:moveTo>
                    <a:pt x="150" y="0"/>
                  </a:moveTo>
                  <a:lnTo>
                    <a:pt x="2395" y="0"/>
                  </a:lnTo>
                  <a:lnTo>
                    <a:pt x="2425" y="3"/>
                  </a:lnTo>
                  <a:lnTo>
                    <a:pt x="2453" y="11"/>
                  </a:lnTo>
                  <a:lnTo>
                    <a:pt x="2479" y="26"/>
                  </a:lnTo>
                  <a:lnTo>
                    <a:pt x="2501" y="43"/>
                  </a:lnTo>
                  <a:lnTo>
                    <a:pt x="2520" y="66"/>
                  </a:lnTo>
                  <a:lnTo>
                    <a:pt x="2533" y="90"/>
                  </a:lnTo>
                  <a:lnTo>
                    <a:pt x="2542" y="118"/>
                  </a:lnTo>
                  <a:lnTo>
                    <a:pt x="2545" y="148"/>
                  </a:lnTo>
                  <a:lnTo>
                    <a:pt x="2545" y="369"/>
                  </a:lnTo>
                  <a:lnTo>
                    <a:pt x="2246" y="885"/>
                  </a:lnTo>
                  <a:lnTo>
                    <a:pt x="2246" y="297"/>
                  </a:lnTo>
                  <a:lnTo>
                    <a:pt x="300" y="297"/>
                  </a:lnTo>
                  <a:lnTo>
                    <a:pt x="300" y="2973"/>
                  </a:lnTo>
                  <a:lnTo>
                    <a:pt x="2246" y="2973"/>
                  </a:lnTo>
                  <a:lnTo>
                    <a:pt x="2246" y="2603"/>
                  </a:lnTo>
                  <a:lnTo>
                    <a:pt x="2403" y="2500"/>
                  </a:lnTo>
                  <a:lnTo>
                    <a:pt x="2430" y="2478"/>
                  </a:lnTo>
                  <a:lnTo>
                    <a:pt x="2454" y="2453"/>
                  </a:lnTo>
                  <a:lnTo>
                    <a:pt x="2474" y="2425"/>
                  </a:lnTo>
                  <a:lnTo>
                    <a:pt x="2545" y="2302"/>
                  </a:lnTo>
                  <a:lnTo>
                    <a:pt x="2545" y="3122"/>
                  </a:lnTo>
                  <a:lnTo>
                    <a:pt x="2542" y="3151"/>
                  </a:lnTo>
                  <a:lnTo>
                    <a:pt x="2533" y="3179"/>
                  </a:lnTo>
                  <a:lnTo>
                    <a:pt x="2520" y="3205"/>
                  </a:lnTo>
                  <a:lnTo>
                    <a:pt x="2501" y="3226"/>
                  </a:lnTo>
                  <a:lnTo>
                    <a:pt x="2479" y="3245"/>
                  </a:lnTo>
                  <a:lnTo>
                    <a:pt x="2453" y="3258"/>
                  </a:lnTo>
                  <a:lnTo>
                    <a:pt x="2425" y="3268"/>
                  </a:lnTo>
                  <a:lnTo>
                    <a:pt x="2395" y="3271"/>
                  </a:lnTo>
                  <a:lnTo>
                    <a:pt x="150" y="3271"/>
                  </a:lnTo>
                  <a:lnTo>
                    <a:pt x="120" y="3268"/>
                  </a:lnTo>
                  <a:lnTo>
                    <a:pt x="92" y="3258"/>
                  </a:lnTo>
                  <a:lnTo>
                    <a:pt x="66" y="3245"/>
                  </a:lnTo>
                  <a:lnTo>
                    <a:pt x="44" y="3226"/>
                  </a:lnTo>
                  <a:lnTo>
                    <a:pt x="26" y="3205"/>
                  </a:lnTo>
                  <a:lnTo>
                    <a:pt x="12" y="3179"/>
                  </a:lnTo>
                  <a:lnTo>
                    <a:pt x="3" y="3151"/>
                  </a:lnTo>
                  <a:lnTo>
                    <a:pt x="0" y="3122"/>
                  </a:lnTo>
                  <a:lnTo>
                    <a:pt x="0" y="148"/>
                  </a:lnTo>
                  <a:lnTo>
                    <a:pt x="3" y="118"/>
                  </a:lnTo>
                  <a:lnTo>
                    <a:pt x="12" y="90"/>
                  </a:lnTo>
                  <a:lnTo>
                    <a:pt x="26" y="66"/>
                  </a:lnTo>
                  <a:lnTo>
                    <a:pt x="44" y="43"/>
                  </a:lnTo>
                  <a:lnTo>
                    <a:pt x="66" y="26"/>
                  </a:lnTo>
                  <a:lnTo>
                    <a:pt x="92" y="11"/>
                  </a:lnTo>
                  <a:lnTo>
                    <a:pt x="120" y="3"/>
                  </a:lnTo>
                  <a:lnTo>
                    <a:pt x="1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8" name="Freeform 1042"/>
            <p:cNvSpPr>
              <a:spLocks noEditPoints="1"/>
            </p:cNvSpPr>
            <p:nvPr/>
          </p:nvSpPr>
          <p:spPr bwMode="auto">
            <a:xfrm>
              <a:off x="10305" y="-1855"/>
              <a:ext cx="393" cy="586"/>
            </a:xfrm>
            <a:custGeom>
              <a:avLst/>
              <a:gdLst>
                <a:gd name="T0" fmla="*/ 130 w 1574"/>
                <a:gd name="T1" fmla="*/ 1973 h 2342"/>
                <a:gd name="T2" fmla="*/ 221 w 1574"/>
                <a:gd name="T3" fmla="*/ 2017 h 2342"/>
                <a:gd name="T4" fmla="*/ 305 w 1574"/>
                <a:gd name="T5" fmla="*/ 2073 h 2342"/>
                <a:gd name="T6" fmla="*/ 434 w 1574"/>
                <a:gd name="T7" fmla="*/ 1957 h 2342"/>
                <a:gd name="T8" fmla="*/ 385 w 1574"/>
                <a:gd name="T9" fmla="*/ 1912 h 2342"/>
                <a:gd name="T10" fmla="*/ 311 w 1574"/>
                <a:gd name="T11" fmla="*/ 1861 h 2342"/>
                <a:gd name="T12" fmla="*/ 242 w 1574"/>
                <a:gd name="T13" fmla="*/ 1827 h 2342"/>
                <a:gd name="T14" fmla="*/ 186 w 1574"/>
                <a:gd name="T15" fmla="*/ 1808 h 2342"/>
                <a:gd name="T16" fmla="*/ 140 w 1574"/>
                <a:gd name="T17" fmla="*/ 1799 h 2342"/>
                <a:gd name="T18" fmla="*/ 1106 w 1574"/>
                <a:gd name="T19" fmla="*/ 0 h 2342"/>
                <a:gd name="T20" fmla="*/ 1161 w 1574"/>
                <a:gd name="T21" fmla="*/ 7 h 2342"/>
                <a:gd name="T22" fmla="*/ 1227 w 1574"/>
                <a:gd name="T23" fmla="*/ 25 h 2342"/>
                <a:gd name="T24" fmla="*/ 1305 w 1574"/>
                <a:gd name="T25" fmla="*/ 56 h 2342"/>
                <a:gd name="T26" fmla="*/ 1391 w 1574"/>
                <a:gd name="T27" fmla="*/ 107 h 2342"/>
                <a:gd name="T28" fmla="*/ 1462 w 1574"/>
                <a:gd name="T29" fmla="*/ 161 h 2342"/>
                <a:gd name="T30" fmla="*/ 1512 w 1574"/>
                <a:gd name="T31" fmla="*/ 213 h 2342"/>
                <a:gd name="T32" fmla="*/ 1544 w 1574"/>
                <a:gd name="T33" fmla="*/ 258 h 2342"/>
                <a:gd name="T34" fmla="*/ 1562 w 1574"/>
                <a:gd name="T35" fmla="*/ 294 h 2342"/>
                <a:gd name="T36" fmla="*/ 1571 w 1574"/>
                <a:gd name="T37" fmla="*/ 316 h 2342"/>
                <a:gd name="T38" fmla="*/ 1574 w 1574"/>
                <a:gd name="T39" fmla="*/ 340 h 2342"/>
                <a:gd name="T40" fmla="*/ 1563 w 1574"/>
                <a:gd name="T41" fmla="*/ 375 h 2342"/>
                <a:gd name="T42" fmla="*/ 618 w 1574"/>
                <a:gd name="T43" fmla="*/ 1998 h 2342"/>
                <a:gd name="T44" fmla="*/ 115 w 1574"/>
                <a:gd name="T45" fmla="*/ 2330 h 2342"/>
                <a:gd name="T46" fmla="*/ 77 w 1574"/>
                <a:gd name="T47" fmla="*/ 2342 h 2342"/>
                <a:gd name="T48" fmla="*/ 36 w 1574"/>
                <a:gd name="T49" fmla="*/ 2332 h 2342"/>
                <a:gd name="T50" fmla="*/ 13 w 1574"/>
                <a:gd name="T51" fmla="*/ 2311 h 2342"/>
                <a:gd name="T52" fmla="*/ 0 w 1574"/>
                <a:gd name="T53" fmla="*/ 2280 h 2342"/>
                <a:gd name="T54" fmla="*/ 34 w 1574"/>
                <a:gd name="T55" fmla="*/ 1683 h 2342"/>
                <a:gd name="T56" fmla="*/ 45 w 1574"/>
                <a:gd name="T57" fmla="*/ 1651 h 2342"/>
                <a:gd name="T58" fmla="*/ 991 w 1574"/>
                <a:gd name="T59" fmla="*/ 27 h 2342"/>
                <a:gd name="T60" fmla="*/ 1023 w 1574"/>
                <a:gd name="T61" fmla="*/ 7 h 2342"/>
                <a:gd name="T62" fmla="*/ 1036 w 1574"/>
                <a:gd name="T63" fmla="*/ 4 h 2342"/>
                <a:gd name="T64" fmla="*/ 1064 w 1574"/>
                <a:gd name="T65" fmla="*/ 0 h 2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74" h="2342">
                  <a:moveTo>
                    <a:pt x="140" y="1799"/>
                  </a:moveTo>
                  <a:lnTo>
                    <a:pt x="130" y="1973"/>
                  </a:lnTo>
                  <a:lnTo>
                    <a:pt x="175" y="1993"/>
                  </a:lnTo>
                  <a:lnTo>
                    <a:pt x="221" y="2017"/>
                  </a:lnTo>
                  <a:lnTo>
                    <a:pt x="264" y="2043"/>
                  </a:lnTo>
                  <a:lnTo>
                    <a:pt x="305" y="2073"/>
                  </a:lnTo>
                  <a:lnTo>
                    <a:pt x="451" y="1976"/>
                  </a:lnTo>
                  <a:lnTo>
                    <a:pt x="434" y="1957"/>
                  </a:lnTo>
                  <a:lnTo>
                    <a:pt x="412" y="1935"/>
                  </a:lnTo>
                  <a:lnTo>
                    <a:pt x="385" y="1912"/>
                  </a:lnTo>
                  <a:lnTo>
                    <a:pt x="351" y="1887"/>
                  </a:lnTo>
                  <a:lnTo>
                    <a:pt x="311" y="1861"/>
                  </a:lnTo>
                  <a:lnTo>
                    <a:pt x="276" y="1843"/>
                  </a:lnTo>
                  <a:lnTo>
                    <a:pt x="242" y="1827"/>
                  </a:lnTo>
                  <a:lnTo>
                    <a:pt x="212" y="1816"/>
                  </a:lnTo>
                  <a:lnTo>
                    <a:pt x="186" y="1808"/>
                  </a:lnTo>
                  <a:lnTo>
                    <a:pt x="162" y="1803"/>
                  </a:lnTo>
                  <a:lnTo>
                    <a:pt x="140" y="1799"/>
                  </a:lnTo>
                  <a:close/>
                  <a:moveTo>
                    <a:pt x="1083" y="0"/>
                  </a:moveTo>
                  <a:lnTo>
                    <a:pt x="1106" y="0"/>
                  </a:lnTo>
                  <a:lnTo>
                    <a:pt x="1132" y="2"/>
                  </a:lnTo>
                  <a:lnTo>
                    <a:pt x="1161" y="7"/>
                  </a:lnTo>
                  <a:lnTo>
                    <a:pt x="1192" y="14"/>
                  </a:lnTo>
                  <a:lnTo>
                    <a:pt x="1227" y="25"/>
                  </a:lnTo>
                  <a:lnTo>
                    <a:pt x="1264" y="39"/>
                  </a:lnTo>
                  <a:lnTo>
                    <a:pt x="1305" y="56"/>
                  </a:lnTo>
                  <a:lnTo>
                    <a:pt x="1347" y="80"/>
                  </a:lnTo>
                  <a:lnTo>
                    <a:pt x="1391" y="107"/>
                  </a:lnTo>
                  <a:lnTo>
                    <a:pt x="1430" y="135"/>
                  </a:lnTo>
                  <a:lnTo>
                    <a:pt x="1462" y="161"/>
                  </a:lnTo>
                  <a:lnTo>
                    <a:pt x="1489" y="188"/>
                  </a:lnTo>
                  <a:lnTo>
                    <a:pt x="1512" y="213"/>
                  </a:lnTo>
                  <a:lnTo>
                    <a:pt x="1529" y="236"/>
                  </a:lnTo>
                  <a:lnTo>
                    <a:pt x="1544" y="258"/>
                  </a:lnTo>
                  <a:lnTo>
                    <a:pt x="1554" y="277"/>
                  </a:lnTo>
                  <a:lnTo>
                    <a:pt x="1562" y="294"/>
                  </a:lnTo>
                  <a:lnTo>
                    <a:pt x="1567" y="307"/>
                  </a:lnTo>
                  <a:lnTo>
                    <a:pt x="1571" y="316"/>
                  </a:lnTo>
                  <a:lnTo>
                    <a:pt x="1572" y="322"/>
                  </a:lnTo>
                  <a:lnTo>
                    <a:pt x="1574" y="340"/>
                  </a:lnTo>
                  <a:lnTo>
                    <a:pt x="1571" y="359"/>
                  </a:lnTo>
                  <a:lnTo>
                    <a:pt x="1563" y="375"/>
                  </a:lnTo>
                  <a:lnTo>
                    <a:pt x="628" y="1985"/>
                  </a:lnTo>
                  <a:lnTo>
                    <a:pt x="618" y="1998"/>
                  </a:lnTo>
                  <a:lnTo>
                    <a:pt x="605" y="2009"/>
                  </a:lnTo>
                  <a:lnTo>
                    <a:pt x="115" y="2330"/>
                  </a:lnTo>
                  <a:lnTo>
                    <a:pt x="97" y="2339"/>
                  </a:lnTo>
                  <a:lnTo>
                    <a:pt x="77" y="2342"/>
                  </a:lnTo>
                  <a:lnTo>
                    <a:pt x="56" y="2340"/>
                  </a:lnTo>
                  <a:lnTo>
                    <a:pt x="36" y="2332"/>
                  </a:lnTo>
                  <a:lnTo>
                    <a:pt x="23" y="2323"/>
                  </a:lnTo>
                  <a:lnTo>
                    <a:pt x="13" y="2311"/>
                  </a:lnTo>
                  <a:lnTo>
                    <a:pt x="5" y="2296"/>
                  </a:lnTo>
                  <a:lnTo>
                    <a:pt x="0" y="2280"/>
                  </a:lnTo>
                  <a:lnTo>
                    <a:pt x="0" y="2263"/>
                  </a:lnTo>
                  <a:lnTo>
                    <a:pt x="34" y="1683"/>
                  </a:lnTo>
                  <a:lnTo>
                    <a:pt x="38" y="1666"/>
                  </a:lnTo>
                  <a:lnTo>
                    <a:pt x="45" y="1651"/>
                  </a:lnTo>
                  <a:lnTo>
                    <a:pt x="981" y="41"/>
                  </a:lnTo>
                  <a:lnTo>
                    <a:pt x="991" y="27"/>
                  </a:lnTo>
                  <a:lnTo>
                    <a:pt x="1005" y="15"/>
                  </a:lnTo>
                  <a:lnTo>
                    <a:pt x="1023" y="7"/>
                  </a:lnTo>
                  <a:lnTo>
                    <a:pt x="1027" y="6"/>
                  </a:lnTo>
                  <a:lnTo>
                    <a:pt x="1036" y="4"/>
                  </a:lnTo>
                  <a:lnTo>
                    <a:pt x="1049" y="2"/>
                  </a:lnTo>
                  <a:lnTo>
                    <a:pt x="1064" y="0"/>
                  </a:lnTo>
                  <a:lnTo>
                    <a:pt x="10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9" name="Freeform 1043"/>
            <p:cNvSpPr/>
            <p:nvPr/>
          </p:nvSpPr>
          <p:spPr bwMode="auto">
            <a:xfrm>
              <a:off x="9995" y="-1385"/>
              <a:ext cx="286" cy="146"/>
            </a:xfrm>
            <a:custGeom>
              <a:avLst/>
              <a:gdLst>
                <a:gd name="T0" fmla="*/ 551 w 1143"/>
                <a:gd name="T1" fmla="*/ 5 h 585"/>
                <a:gd name="T2" fmla="*/ 577 w 1143"/>
                <a:gd name="T3" fmla="*/ 28 h 585"/>
                <a:gd name="T4" fmla="*/ 585 w 1143"/>
                <a:gd name="T5" fmla="*/ 110 h 585"/>
                <a:gd name="T6" fmla="*/ 554 w 1143"/>
                <a:gd name="T7" fmla="*/ 197 h 585"/>
                <a:gd name="T8" fmla="*/ 563 w 1143"/>
                <a:gd name="T9" fmla="*/ 239 h 585"/>
                <a:gd name="T10" fmla="*/ 581 w 1143"/>
                <a:gd name="T11" fmla="*/ 267 h 585"/>
                <a:gd name="T12" fmla="*/ 631 w 1143"/>
                <a:gd name="T13" fmla="*/ 275 h 585"/>
                <a:gd name="T14" fmla="*/ 674 w 1143"/>
                <a:gd name="T15" fmla="*/ 319 h 585"/>
                <a:gd name="T16" fmla="*/ 685 w 1143"/>
                <a:gd name="T17" fmla="*/ 353 h 585"/>
                <a:gd name="T18" fmla="*/ 838 w 1143"/>
                <a:gd name="T19" fmla="*/ 347 h 585"/>
                <a:gd name="T20" fmla="*/ 986 w 1143"/>
                <a:gd name="T21" fmla="*/ 362 h 585"/>
                <a:gd name="T22" fmla="*/ 1106 w 1143"/>
                <a:gd name="T23" fmla="*/ 369 h 585"/>
                <a:gd name="T24" fmla="*/ 1137 w 1143"/>
                <a:gd name="T25" fmla="*/ 396 h 585"/>
                <a:gd name="T26" fmla="*/ 1142 w 1143"/>
                <a:gd name="T27" fmla="*/ 436 h 585"/>
                <a:gd name="T28" fmla="*/ 1119 w 1143"/>
                <a:gd name="T29" fmla="*/ 470 h 585"/>
                <a:gd name="T30" fmla="*/ 1055 w 1143"/>
                <a:gd name="T31" fmla="*/ 477 h 585"/>
                <a:gd name="T32" fmla="*/ 946 w 1143"/>
                <a:gd name="T33" fmla="*/ 461 h 585"/>
                <a:gd name="T34" fmla="*/ 834 w 1143"/>
                <a:gd name="T35" fmla="*/ 447 h 585"/>
                <a:gd name="T36" fmla="*/ 730 w 1143"/>
                <a:gd name="T37" fmla="*/ 456 h 585"/>
                <a:gd name="T38" fmla="*/ 672 w 1143"/>
                <a:gd name="T39" fmla="*/ 481 h 585"/>
                <a:gd name="T40" fmla="*/ 630 w 1143"/>
                <a:gd name="T41" fmla="*/ 486 h 585"/>
                <a:gd name="T42" fmla="*/ 596 w 1143"/>
                <a:gd name="T43" fmla="*/ 472 h 585"/>
                <a:gd name="T44" fmla="*/ 571 w 1143"/>
                <a:gd name="T45" fmla="*/ 449 h 585"/>
                <a:gd name="T46" fmla="*/ 565 w 1143"/>
                <a:gd name="T47" fmla="*/ 403 h 585"/>
                <a:gd name="T48" fmla="*/ 531 w 1143"/>
                <a:gd name="T49" fmla="*/ 452 h 585"/>
                <a:gd name="T50" fmla="*/ 490 w 1143"/>
                <a:gd name="T51" fmla="*/ 465 h 585"/>
                <a:gd name="T52" fmla="*/ 450 w 1143"/>
                <a:gd name="T53" fmla="*/ 451 h 585"/>
                <a:gd name="T54" fmla="*/ 435 w 1143"/>
                <a:gd name="T55" fmla="*/ 414 h 585"/>
                <a:gd name="T56" fmla="*/ 445 w 1143"/>
                <a:gd name="T57" fmla="*/ 385 h 585"/>
                <a:gd name="T58" fmla="*/ 454 w 1143"/>
                <a:gd name="T59" fmla="*/ 365 h 585"/>
                <a:gd name="T60" fmla="*/ 417 w 1143"/>
                <a:gd name="T61" fmla="*/ 400 h 585"/>
                <a:gd name="T62" fmla="*/ 375 w 1143"/>
                <a:gd name="T63" fmla="*/ 423 h 585"/>
                <a:gd name="T64" fmla="*/ 331 w 1143"/>
                <a:gd name="T65" fmla="*/ 412 h 585"/>
                <a:gd name="T66" fmla="*/ 311 w 1143"/>
                <a:gd name="T67" fmla="*/ 375 h 585"/>
                <a:gd name="T68" fmla="*/ 360 w 1143"/>
                <a:gd name="T69" fmla="*/ 285 h 585"/>
                <a:gd name="T70" fmla="*/ 250 w 1143"/>
                <a:gd name="T71" fmla="*/ 388 h 585"/>
                <a:gd name="T72" fmla="*/ 95 w 1143"/>
                <a:gd name="T73" fmla="*/ 574 h 585"/>
                <a:gd name="T74" fmla="*/ 49 w 1143"/>
                <a:gd name="T75" fmla="*/ 584 h 585"/>
                <a:gd name="T76" fmla="*/ 9 w 1143"/>
                <a:gd name="T77" fmla="*/ 562 h 585"/>
                <a:gd name="T78" fmla="*/ 2 w 1143"/>
                <a:gd name="T79" fmla="*/ 521 h 585"/>
                <a:gd name="T80" fmla="*/ 137 w 1143"/>
                <a:gd name="T81" fmla="*/ 347 h 585"/>
                <a:gd name="T82" fmla="*/ 341 w 1143"/>
                <a:gd name="T83" fmla="*/ 122 h 585"/>
                <a:gd name="T84" fmla="*/ 395 w 1143"/>
                <a:gd name="T85" fmla="*/ 70 h 585"/>
                <a:gd name="T86" fmla="*/ 458 w 1143"/>
                <a:gd name="T87" fmla="*/ 20 h 585"/>
                <a:gd name="T88" fmla="*/ 528 w 1143"/>
                <a:gd name="T89" fmla="*/ 0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43" h="585">
                  <a:moveTo>
                    <a:pt x="528" y="0"/>
                  </a:moveTo>
                  <a:lnTo>
                    <a:pt x="539" y="2"/>
                  </a:lnTo>
                  <a:lnTo>
                    <a:pt x="551" y="5"/>
                  </a:lnTo>
                  <a:lnTo>
                    <a:pt x="561" y="10"/>
                  </a:lnTo>
                  <a:lnTo>
                    <a:pt x="571" y="18"/>
                  </a:lnTo>
                  <a:lnTo>
                    <a:pt x="577" y="28"/>
                  </a:lnTo>
                  <a:lnTo>
                    <a:pt x="585" y="53"/>
                  </a:lnTo>
                  <a:lnTo>
                    <a:pt x="587" y="81"/>
                  </a:lnTo>
                  <a:lnTo>
                    <a:pt x="585" y="110"/>
                  </a:lnTo>
                  <a:lnTo>
                    <a:pt x="578" y="139"/>
                  </a:lnTo>
                  <a:lnTo>
                    <a:pt x="567" y="168"/>
                  </a:lnTo>
                  <a:lnTo>
                    <a:pt x="554" y="197"/>
                  </a:lnTo>
                  <a:lnTo>
                    <a:pt x="537" y="227"/>
                  </a:lnTo>
                  <a:lnTo>
                    <a:pt x="551" y="232"/>
                  </a:lnTo>
                  <a:lnTo>
                    <a:pt x="563" y="239"/>
                  </a:lnTo>
                  <a:lnTo>
                    <a:pt x="573" y="252"/>
                  </a:lnTo>
                  <a:lnTo>
                    <a:pt x="577" y="260"/>
                  </a:lnTo>
                  <a:lnTo>
                    <a:pt x="581" y="267"/>
                  </a:lnTo>
                  <a:lnTo>
                    <a:pt x="597" y="266"/>
                  </a:lnTo>
                  <a:lnTo>
                    <a:pt x="614" y="269"/>
                  </a:lnTo>
                  <a:lnTo>
                    <a:pt x="631" y="275"/>
                  </a:lnTo>
                  <a:lnTo>
                    <a:pt x="646" y="286"/>
                  </a:lnTo>
                  <a:lnTo>
                    <a:pt x="661" y="300"/>
                  </a:lnTo>
                  <a:lnTo>
                    <a:pt x="674" y="319"/>
                  </a:lnTo>
                  <a:lnTo>
                    <a:pt x="681" y="334"/>
                  </a:lnTo>
                  <a:lnTo>
                    <a:pt x="684" y="345"/>
                  </a:lnTo>
                  <a:lnTo>
                    <a:pt x="685" y="353"/>
                  </a:lnTo>
                  <a:lnTo>
                    <a:pt x="738" y="347"/>
                  </a:lnTo>
                  <a:lnTo>
                    <a:pt x="789" y="346"/>
                  </a:lnTo>
                  <a:lnTo>
                    <a:pt x="838" y="347"/>
                  </a:lnTo>
                  <a:lnTo>
                    <a:pt x="887" y="351"/>
                  </a:lnTo>
                  <a:lnTo>
                    <a:pt x="936" y="356"/>
                  </a:lnTo>
                  <a:lnTo>
                    <a:pt x="986" y="362"/>
                  </a:lnTo>
                  <a:lnTo>
                    <a:pt x="1036" y="365"/>
                  </a:lnTo>
                  <a:lnTo>
                    <a:pt x="1089" y="367"/>
                  </a:lnTo>
                  <a:lnTo>
                    <a:pt x="1106" y="369"/>
                  </a:lnTo>
                  <a:lnTo>
                    <a:pt x="1119" y="375"/>
                  </a:lnTo>
                  <a:lnTo>
                    <a:pt x="1130" y="384"/>
                  </a:lnTo>
                  <a:lnTo>
                    <a:pt x="1137" y="396"/>
                  </a:lnTo>
                  <a:lnTo>
                    <a:pt x="1142" y="408"/>
                  </a:lnTo>
                  <a:lnTo>
                    <a:pt x="1143" y="422"/>
                  </a:lnTo>
                  <a:lnTo>
                    <a:pt x="1142" y="436"/>
                  </a:lnTo>
                  <a:lnTo>
                    <a:pt x="1137" y="449"/>
                  </a:lnTo>
                  <a:lnTo>
                    <a:pt x="1130" y="460"/>
                  </a:lnTo>
                  <a:lnTo>
                    <a:pt x="1119" y="470"/>
                  </a:lnTo>
                  <a:lnTo>
                    <a:pt x="1106" y="476"/>
                  </a:lnTo>
                  <a:lnTo>
                    <a:pt x="1089" y="478"/>
                  </a:lnTo>
                  <a:lnTo>
                    <a:pt x="1055" y="477"/>
                  </a:lnTo>
                  <a:lnTo>
                    <a:pt x="1020" y="473"/>
                  </a:lnTo>
                  <a:lnTo>
                    <a:pt x="983" y="467"/>
                  </a:lnTo>
                  <a:lnTo>
                    <a:pt x="946" y="461"/>
                  </a:lnTo>
                  <a:lnTo>
                    <a:pt x="909" y="455"/>
                  </a:lnTo>
                  <a:lnTo>
                    <a:pt x="872" y="450"/>
                  </a:lnTo>
                  <a:lnTo>
                    <a:pt x="834" y="447"/>
                  </a:lnTo>
                  <a:lnTo>
                    <a:pt x="798" y="446"/>
                  </a:lnTo>
                  <a:lnTo>
                    <a:pt x="763" y="449"/>
                  </a:lnTo>
                  <a:lnTo>
                    <a:pt x="730" y="456"/>
                  </a:lnTo>
                  <a:lnTo>
                    <a:pt x="698" y="469"/>
                  </a:lnTo>
                  <a:lnTo>
                    <a:pt x="685" y="475"/>
                  </a:lnTo>
                  <a:lnTo>
                    <a:pt x="672" y="481"/>
                  </a:lnTo>
                  <a:lnTo>
                    <a:pt x="657" y="486"/>
                  </a:lnTo>
                  <a:lnTo>
                    <a:pt x="644" y="488"/>
                  </a:lnTo>
                  <a:lnTo>
                    <a:pt x="630" y="486"/>
                  </a:lnTo>
                  <a:lnTo>
                    <a:pt x="619" y="482"/>
                  </a:lnTo>
                  <a:lnTo>
                    <a:pt x="608" y="477"/>
                  </a:lnTo>
                  <a:lnTo>
                    <a:pt x="596" y="472"/>
                  </a:lnTo>
                  <a:lnTo>
                    <a:pt x="586" y="465"/>
                  </a:lnTo>
                  <a:lnTo>
                    <a:pt x="578" y="458"/>
                  </a:lnTo>
                  <a:lnTo>
                    <a:pt x="571" y="449"/>
                  </a:lnTo>
                  <a:lnTo>
                    <a:pt x="566" y="437"/>
                  </a:lnTo>
                  <a:lnTo>
                    <a:pt x="565" y="418"/>
                  </a:lnTo>
                  <a:lnTo>
                    <a:pt x="565" y="403"/>
                  </a:lnTo>
                  <a:lnTo>
                    <a:pt x="554" y="422"/>
                  </a:lnTo>
                  <a:lnTo>
                    <a:pt x="542" y="441"/>
                  </a:lnTo>
                  <a:lnTo>
                    <a:pt x="531" y="452"/>
                  </a:lnTo>
                  <a:lnTo>
                    <a:pt x="519" y="460"/>
                  </a:lnTo>
                  <a:lnTo>
                    <a:pt x="504" y="464"/>
                  </a:lnTo>
                  <a:lnTo>
                    <a:pt x="490" y="465"/>
                  </a:lnTo>
                  <a:lnTo>
                    <a:pt x="475" y="463"/>
                  </a:lnTo>
                  <a:lnTo>
                    <a:pt x="462" y="458"/>
                  </a:lnTo>
                  <a:lnTo>
                    <a:pt x="450" y="451"/>
                  </a:lnTo>
                  <a:lnTo>
                    <a:pt x="441" y="441"/>
                  </a:lnTo>
                  <a:lnTo>
                    <a:pt x="436" y="428"/>
                  </a:lnTo>
                  <a:lnTo>
                    <a:pt x="435" y="414"/>
                  </a:lnTo>
                  <a:lnTo>
                    <a:pt x="439" y="398"/>
                  </a:lnTo>
                  <a:lnTo>
                    <a:pt x="442" y="391"/>
                  </a:lnTo>
                  <a:lnTo>
                    <a:pt x="445" y="385"/>
                  </a:lnTo>
                  <a:lnTo>
                    <a:pt x="445" y="385"/>
                  </a:lnTo>
                  <a:lnTo>
                    <a:pt x="444" y="385"/>
                  </a:lnTo>
                  <a:lnTo>
                    <a:pt x="454" y="365"/>
                  </a:lnTo>
                  <a:lnTo>
                    <a:pt x="440" y="374"/>
                  </a:lnTo>
                  <a:lnTo>
                    <a:pt x="428" y="385"/>
                  </a:lnTo>
                  <a:lnTo>
                    <a:pt x="417" y="400"/>
                  </a:lnTo>
                  <a:lnTo>
                    <a:pt x="405" y="412"/>
                  </a:lnTo>
                  <a:lnTo>
                    <a:pt x="390" y="420"/>
                  </a:lnTo>
                  <a:lnTo>
                    <a:pt x="375" y="423"/>
                  </a:lnTo>
                  <a:lnTo>
                    <a:pt x="359" y="423"/>
                  </a:lnTo>
                  <a:lnTo>
                    <a:pt x="345" y="419"/>
                  </a:lnTo>
                  <a:lnTo>
                    <a:pt x="331" y="412"/>
                  </a:lnTo>
                  <a:lnTo>
                    <a:pt x="321" y="402"/>
                  </a:lnTo>
                  <a:lnTo>
                    <a:pt x="314" y="389"/>
                  </a:lnTo>
                  <a:lnTo>
                    <a:pt x="311" y="375"/>
                  </a:lnTo>
                  <a:lnTo>
                    <a:pt x="313" y="360"/>
                  </a:lnTo>
                  <a:lnTo>
                    <a:pt x="320" y="343"/>
                  </a:lnTo>
                  <a:lnTo>
                    <a:pt x="360" y="285"/>
                  </a:lnTo>
                  <a:lnTo>
                    <a:pt x="400" y="224"/>
                  </a:lnTo>
                  <a:lnTo>
                    <a:pt x="323" y="305"/>
                  </a:lnTo>
                  <a:lnTo>
                    <a:pt x="250" y="388"/>
                  </a:lnTo>
                  <a:lnTo>
                    <a:pt x="177" y="475"/>
                  </a:lnTo>
                  <a:lnTo>
                    <a:pt x="108" y="562"/>
                  </a:lnTo>
                  <a:lnTo>
                    <a:pt x="95" y="574"/>
                  </a:lnTo>
                  <a:lnTo>
                    <a:pt x="80" y="582"/>
                  </a:lnTo>
                  <a:lnTo>
                    <a:pt x="64" y="585"/>
                  </a:lnTo>
                  <a:lnTo>
                    <a:pt x="49" y="584"/>
                  </a:lnTo>
                  <a:lnTo>
                    <a:pt x="33" y="580"/>
                  </a:lnTo>
                  <a:lnTo>
                    <a:pt x="21" y="572"/>
                  </a:lnTo>
                  <a:lnTo>
                    <a:pt x="9" y="562"/>
                  </a:lnTo>
                  <a:lnTo>
                    <a:pt x="2" y="550"/>
                  </a:lnTo>
                  <a:lnTo>
                    <a:pt x="0" y="535"/>
                  </a:lnTo>
                  <a:lnTo>
                    <a:pt x="2" y="521"/>
                  </a:lnTo>
                  <a:lnTo>
                    <a:pt x="12" y="506"/>
                  </a:lnTo>
                  <a:lnTo>
                    <a:pt x="74" y="426"/>
                  </a:lnTo>
                  <a:lnTo>
                    <a:pt x="137" y="347"/>
                  </a:lnTo>
                  <a:lnTo>
                    <a:pt x="202" y="270"/>
                  </a:lnTo>
                  <a:lnTo>
                    <a:pt x="270" y="194"/>
                  </a:lnTo>
                  <a:lnTo>
                    <a:pt x="341" y="122"/>
                  </a:lnTo>
                  <a:lnTo>
                    <a:pt x="357" y="106"/>
                  </a:lnTo>
                  <a:lnTo>
                    <a:pt x="376" y="88"/>
                  </a:lnTo>
                  <a:lnTo>
                    <a:pt x="395" y="70"/>
                  </a:lnTo>
                  <a:lnTo>
                    <a:pt x="414" y="51"/>
                  </a:lnTo>
                  <a:lnTo>
                    <a:pt x="435" y="35"/>
                  </a:lnTo>
                  <a:lnTo>
                    <a:pt x="458" y="20"/>
                  </a:lnTo>
                  <a:lnTo>
                    <a:pt x="480" y="9"/>
                  </a:lnTo>
                  <a:lnTo>
                    <a:pt x="504" y="2"/>
                  </a:lnTo>
                  <a:lnTo>
                    <a:pt x="5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40" name="PA-任意多边形 1171"/>
          <p:cNvSpPr/>
          <p:nvPr>
            <p:custDataLst>
              <p:tags r:id="rId22"/>
            </p:custDataLst>
          </p:nvPr>
        </p:nvSpPr>
        <p:spPr bwMode="auto">
          <a:xfrm>
            <a:off x="4598254" y="3245862"/>
            <a:ext cx="310785" cy="233064"/>
          </a:xfrm>
          <a:custGeom>
            <a:avLst/>
            <a:gdLst>
              <a:gd name="T0" fmla="*/ 6189 w 6231"/>
              <a:gd name="T1" fmla="*/ 0 h 4673"/>
              <a:gd name="T2" fmla="*/ 6206 w 6231"/>
              <a:gd name="T3" fmla="*/ 6 h 4673"/>
              <a:gd name="T4" fmla="*/ 6219 w 6231"/>
              <a:gd name="T5" fmla="*/ 17 h 4673"/>
              <a:gd name="T6" fmla="*/ 6229 w 6231"/>
              <a:gd name="T7" fmla="*/ 34 h 4673"/>
              <a:gd name="T8" fmla="*/ 6231 w 6231"/>
              <a:gd name="T9" fmla="*/ 53 h 4673"/>
              <a:gd name="T10" fmla="*/ 6223 w 6231"/>
              <a:gd name="T11" fmla="*/ 72 h 4673"/>
              <a:gd name="T12" fmla="*/ 3477 w 6231"/>
              <a:gd name="T13" fmla="*/ 4603 h 4673"/>
              <a:gd name="T14" fmla="*/ 3455 w 6231"/>
              <a:gd name="T15" fmla="*/ 4631 h 4673"/>
              <a:gd name="T16" fmla="*/ 3428 w 6231"/>
              <a:gd name="T17" fmla="*/ 4652 h 4673"/>
              <a:gd name="T18" fmla="*/ 3398 w 6231"/>
              <a:gd name="T19" fmla="*/ 4665 h 4673"/>
              <a:gd name="T20" fmla="*/ 3366 w 6231"/>
              <a:gd name="T21" fmla="*/ 4673 h 4673"/>
              <a:gd name="T22" fmla="*/ 3332 w 6231"/>
              <a:gd name="T23" fmla="*/ 4673 h 4673"/>
              <a:gd name="T24" fmla="*/ 3300 w 6231"/>
              <a:gd name="T25" fmla="*/ 4664 h 4673"/>
              <a:gd name="T26" fmla="*/ 3269 w 6231"/>
              <a:gd name="T27" fmla="*/ 4648 h 4673"/>
              <a:gd name="T28" fmla="*/ 2513 w 6231"/>
              <a:gd name="T29" fmla="*/ 4132 h 4673"/>
              <a:gd name="T30" fmla="*/ 1745 w 6231"/>
              <a:gd name="T31" fmla="*/ 4641 h 4673"/>
              <a:gd name="T32" fmla="*/ 1717 w 6231"/>
              <a:gd name="T33" fmla="*/ 4654 h 4673"/>
              <a:gd name="T34" fmla="*/ 1690 w 6231"/>
              <a:gd name="T35" fmla="*/ 4656 h 4673"/>
              <a:gd name="T36" fmla="*/ 1664 w 6231"/>
              <a:gd name="T37" fmla="*/ 4650 h 4673"/>
              <a:gd name="T38" fmla="*/ 1639 w 6231"/>
              <a:gd name="T39" fmla="*/ 4639 h 4673"/>
              <a:gd name="T40" fmla="*/ 1621 w 6231"/>
              <a:gd name="T41" fmla="*/ 4618 h 4673"/>
              <a:gd name="T42" fmla="*/ 1609 w 6231"/>
              <a:gd name="T43" fmla="*/ 4595 h 4673"/>
              <a:gd name="T44" fmla="*/ 1603 w 6231"/>
              <a:gd name="T45" fmla="*/ 4565 h 4673"/>
              <a:gd name="T46" fmla="*/ 1603 w 6231"/>
              <a:gd name="T47" fmla="*/ 3511 h 4673"/>
              <a:gd name="T48" fmla="*/ 5090 w 6231"/>
              <a:gd name="T49" fmla="*/ 905 h 4673"/>
              <a:gd name="T50" fmla="*/ 972 w 6231"/>
              <a:gd name="T51" fmla="*/ 3077 h 4673"/>
              <a:gd name="T52" fmla="*/ 64 w 6231"/>
              <a:gd name="T53" fmla="*/ 2459 h 4673"/>
              <a:gd name="T54" fmla="*/ 36 w 6231"/>
              <a:gd name="T55" fmla="*/ 2434 h 4673"/>
              <a:gd name="T56" fmla="*/ 15 w 6231"/>
              <a:gd name="T57" fmla="*/ 2404 h 4673"/>
              <a:gd name="T58" fmla="*/ 4 w 6231"/>
              <a:gd name="T59" fmla="*/ 2370 h 4673"/>
              <a:gd name="T60" fmla="*/ 0 w 6231"/>
              <a:gd name="T61" fmla="*/ 2335 h 4673"/>
              <a:gd name="T62" fmla="*/ 0 w 6231"/>
              <a:gd name="T63" fmla="*/ 2335 h 4673"/>
              <a:gd name="T64" fmla="*/ 4 w 6231"/>
              <a:gd name="T65" fmla="*/ 2301 h 4673"/>
              <a:gd name="T66" fmla="*/ 17 w 6231"/>
              <a:gd name="T67" fmla="*/ 2269 h 4673"/>
              <a:gd name="T68" fmla="*/ 36 w 6231"/>
              <a:gd name="T69" fmla="*/ 2241 h 4673"/>
              <a:gd name="T70" fmla="*/ 62 w 6231"/>
              <a:gd name="T71" fmla="*/ 2216 h 4673"/>
              <a:gd name="T72" fmla="*/ 96 w 6231"/>
              <a:gd name="T73" fmla="*/ 2199 h 4673"/>
              <a:gd name="T74" fmla="*/ 6168 w 6231"/>
              <a:gd name="T75" fmla="*/ 4 h 4673"/>
              <a:gd name="T76" fmla="*/ 6189 w 6231"/>
              <a:gd name="T77" fmla="*/ 0 h 46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6231" h="4673">
                <a:moveTo>
                  <a:pt x="6189" y="0"/>
                </a:moveTo>
                <a:lnTo>
                  <a:pt x="6206" y="6"/>
                </a:lnTo>
                <a:lnTo>
                  <a:pt x="6219" y="17"/>
                </a:lnTo>
                <a:lnTo>
                  <a:pt x="6229" y="34"/>
                </a:lnTo>
                <a:lnTo>
                  <a:pt x="6231" y="53"/>
                </a:lnTo>
                <a:lnTo>
                  <a:pt x="6223" y="72"/>
                </a:lnTo>
                <a:lnTo>
                  <a:pt x="3477" y="4603"/>
                </a:lnTo>
                <a:lnTo>
                  <a:pt x="3455" y="4631"/>
                </a:lnTo>
                <a:lnTo>
                  <a:pt x="3428" y="4652"/>
                </a:lnTo>
                <a:lnTo>
                  <a:pt x="3398" y="4665"/>
                </a:lnTo>
                <a:lnTo>
                  <a:pt x="3366" y="4673"/>
                </a:lnTo>
                <a:lnTo>
                  <a:pt x="3332" y="4673"/>
                </a:lnTo>
                <a:lnTo>
                  <a:pt x="3300" y="4664"/>
                </a:lnTo>
                <a:lnTo>
                  <a:pt x="3269" y="4648"/>
                </a:lnTo>
                <a:lnTo>
                  <a:pt x="2513" y="4132"/>
                </a:lnTo>
                <a:lnTo>
                  <a:pt x="1745" y="4641"/>
                </a:lnTo>
                <a:lnTo>
                  <a:pt x="1717" y="4654"/>
                </a:lnTo>
                <a:lnTo>
                  <a:pt x="1690" y="4656"/>
                </a:lnTo>
                <a:lnTo>
                  <a:pt x="1664" y="4650"/>
                </a:lnTo>
                <a:lnTo>
                  <a:pt x="1639" y="4639"/>
                </a:lnTo>
                <a:lnTo>
                  <a:pt x="1621" y="4618"/>
                </a:lnTo>
                <a:lnTo>
                  <a:pt x="1609" y="4595"/>
                </a:lnTo>
                <a:lnTo>
                  <a:pt x="1603" y="4565"/>
                </a:lnTo>
                <a:lnTo>
                  <a:pt x="1603" y="3511"/>
                </a:lnTo>
                <a:lnTo>
                  <a:pt x="5090" y="905"/>
                </a:lnTo>
                <a:lnTo>
                  <a:pt x="972" y="3077"/>
                </a:lnTo>
                <a:lnTo>
                  <a:pt x="64" y="2459"/>
                </a:lnTo>
                <a:lnTo>
                  <a:pt x="36" y="2434"/>
                </a:lnTo>
                <a:lnTo>
                  <a:pt x="15" y="2404"/>
                </a:lnTo>
                <a:lnTo>
                  <a:pt x="4" y="2370"/>
                </a:lnTo>
                <a:lnTo>
                  <a:pt x="0" y="2335"/>
                </a:lnTo>
                <a:lnTo>
                  <a:pt x="0" y="2335"/>
                </a:lnTo>
                <a:lnTo>
                  <a:pt x="4" y="2301"/>
                </a:lnTo>
                <a:lnTo>
                  <a:pt x="17" y="2269"/>
                </a:lnTo>
                <a:lnTo>
                  <a:pt x="36" y="2241"/>
                </a:lnTo>
                <a:lnTo>
                  <a:pt x="62" y="2216"/>
                </a:lnTo>
                <a:lnTo>
                  <a:pt x="96" y="2199"/>
                </a:lnTo>
                <a:lnTo>
                  <a:pt x="6168" y="4"/>
                </a:lnTo>
                <a:lnTo>
                  <a:pt x="6189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1343792" y="4301438"/>
            <a:ext cx="1569660" cy="46166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5400" spc="300">
                <a:solidFill>
                  <a:schemeClr val="tx1">
                    <a:lumMod val="75000"/>
                    <a:lumOff val="2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defRPr>
            </a:lvl1pPr>
          </a:lstStyle>
          <a:p>
            <a:pPr algn="ctr"/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输入标题</a:t>
            </a:r>
            <a:endParaRPr lang="ko-KR" altLang="en-US" sz="24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1066824" y="4690698"/>
            <a:ext cx="2123596" cy="940001"/>
          </a:xfrm>
          <a:prstGeom prst="rect">
            <a:avLst/>
          </a:prstGeom>
          <a:noFill/>
          <a:ln w="0">
            <a:noFill/>
          </a:ln>
        </p:spPr>
        <p:txBody>
          <a:bodyPr vert="horz" wrap="square" lIns="89535" tIns="46355" rIns="89535" bIns="46355" numCol="1" anchor="t">
            <a:spAutoFit/>
          </a:bodyPr>
          <a:lstStyle>
            <a:defPPr>
              <a:defRPr lang="zh-CN"/>
            </a:defPPr>
            <a:lvl1pPr>
              <a:lnSpc>
                <a:spcPts val="2200"/>
              </a:lnSpc>
              <a:defRPr sz="1400">
                <a:solidFill>
                  <a:srgbClr val="333333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defRPr>
            </a:lvl1pPr>
          </a:lstStyle>
          <a:p>
            <a:pPr algn="ctr"/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I'm just a sunflower, waiting for belong to me only sunshine.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4037575" y="4301438"/>
            <a:ext cx="1569660" cy="46166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5400" spc="300">
                <a:solidFill>
                  <a:schemeClr val="tx1">
                    <a:lumMod val="75000"/>
                    <a:lumOff val="2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defRPr>
            </a:lvl1pPr>
          </a:lstStyle>
          <a:p>
            <a:pPr algn="ctr"/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输入标题</a:t>
            </a:r>
            <a:endParaRPr lang="ko-KR" altLang="en-US" sz="24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3760607" y="4690698"/>
            <a:ext cx="2123596" cy="912173"/>
          </a:xfrm>
          <a:prstGeom prst="rect">
            <a:avLst/>
          </a:prstGeom>
          <a:noFill/>
          <a:ln w="0">
            <a:noFill/>
          </a:ln>
        </p:spPr>
        <p:txBody>
          <a:bodyPr vert="horz" wrap="square" lIns="89535" tIns="46355" rIns="89535" bIns="46355" numCol="1" anchor="t">
            <a:spAutoFit/>
          </a:bodyPr>
          <a:lstStyle>
            <a:defPPr>
              <a:defRPr lang="zh-CN"/>
            </a:defPPr>
            <a:lvl1pPr>
              <a:lnSpc>
                <a:spcPts val="2200"/>
              </a:lnSpc>
              <a:defRPr sz="1400">
                <a:solidFill>
                  <a:srgbClr val="333333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defRPr>
            </a:lvl1pPr>
          </a:lstStyle>
          <a:p>
            <a:pPr algn="ctr"/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I'm just a sunflower, waiting for belong to me only sunshine.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6650538" y="4301438"/>
            <a:ext cx="1569660" cy="46166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5400" spc="300">
                <a:solidFill>
                  <a:schemeClr val="tx1">
                    <a:lumMod val="75000"/>
                    <a:lumOff val="2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defRPr>
            </a:lvl1pPr>
          </a:lstStyle>
          <a:p>
            <a:pPr algn="ctr"/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输入标题</a:t>
            </a:r>
            <a:endParaRPr lang="ko-KR" altLang="en-US" sz="24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6373570" y="4690698"/>
            <a:ext cx="2123596" cy="912173"/>
          </a:xfrm>
          <a:prstGeom prst="rect">
            <a:avLst/>
          </a:prstGeom>
          <a:noFill/>
          <a:ln w="0">
            <a:noFill/>
          </a:ln>
        </p:spPr>
        <p:txBody>
          <a:bodyPr vert="horz" wrap="square" lIns="89535" tIns="46355" rIns="89535" bIns="46355" numCol="1" anchor="t">
            <a:spAutoFit/>
          </a:bodyPr>
          <a:lstStyle>
            <a:defPPr>
              <a:defRPr lang="zh-CN"/>
            </a:defPPr>
            <a:lvl1pPr>
              <a:lnSpc>
                <a:spcPts val="2200"/>
              </a:lnSpc>
              <a:defRPr sz="1400">
                <a:solidFill>
                  <a:srgbClr val="333333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defRPr>
            </a:lvl1pPr>
          </a:lstStyle>
          <a:p>
            <a:pPr algn="ctr"/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I'm just a sunflower, waiting for belong to me only sunshine.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9344321" y="4301438"/>
            <a:ext cx="1569660" cy="46166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5400" spc="300">
                <a:solidFill>
                  <a:schemeClr val="tx1">
                    <a:lumMod val="75000"/>
                    <a:lumOff val="2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defRPr>
            </a:lvl1pPr>
          </a:lstStyle>
          <a:p>
            <a:pPr algn="ctr"/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输入标题</a:t>
            </a:r>
            <a:endParaRPr lang="ko-KR" altLang="en-US" sz="24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9067353" y="4690698"/>
            <a:ext cx="2123596" cy="912173"/>
          </a:xfrm>
          <a:prstGeom prst="rect">
            <a:avLst/>
          </a:prstGeom>
          <a:noFill/>
          <a:ln w="0">
            <a:noFill/>
          </a:ln>
        </p:spPr>
        <p:txBody>
          <a:bodyPr vert="horz" wrap="square" lIns="89535" tIns="46355" rIns="89535" bIns="46355" numCol="1" anchor="t">
            <a:spAutoFit/>
          </a:bodyPr>
          <a:lstStyle>
            <a:defPPr>
              <a:defRPr lang="zh-CN"/>
            </a:defPPr>
            <a:lvl1pPr>
              <a:lnSpc>
                <a:spcPts val="2200"/>
              </a:lnSpc>
              <a:defRPr sz="1400">
                <a:solidFill>
                  <a:srgbClr val="333333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defRPr>
            </a:lvl1pPr>
          </a:lstStyle>
          <a:p>
            <a:pPr algn="ctr"/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I'm just a sunflower, waiting for belong to me only sunshine.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0">
        <p14:gallery dir="l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3" grpId="0" animBg="1"/>
      <p:bldP spid="5" grpId="0" animBg="1"/>
      <p:bldP spid="6" grpId="0" animBg="1"/>
      <p:bldP spid="23" grpId="0"/>
      <p:bldP spid="24" grpId="0"/>
      <p:bldP spid="25" grpId="0"/>
      <p:bldP spid="26" grpId="0"/>
      <p:bldP spid="27" grpId="0" animBg="1"/>
      <p:bldP spid="40" grpId="0" animBg="1"/>
      <p:bldP spid="59" grpId="0"/>
      <p:bldP spid="60" grpId="0"/>
      <p:bldP spid="62" grpId="0"/>
      <p:bldP spid="63" grpId="0"/>
      <p:bldP spid="64" grpId="0"/>
      <p:bldP spid="65" grpId="0"/>
      <p:bldP spid="66" grpId="0"/>
      <p:bldP spid="67" grpId="0"/>
    </p:bldLst>
  </p:timing>
</p:sld>
</file>

<file path=ppt/tags/tag1.xml><?xml version="1.0" encoding="utf-8"?>
<p:tagLst xmlns:p="http://schemas.openxmlformats.org/presentationml/2006/main">
  <p:tag name="PA" val="v4.1.3"/>
</p:tagLst>
</file>

<file path=ppt/tags/tag10.xml><?xml version="1.0" encoding="utf-8"?>
<p:tagLst xmlns:p="http://schemas.openxmlformats.org/presentationml/2006/main">
  <p:tag name="PA" val="v5.1.2"/>
</p:tagLst>
</file>

<file path=ppt/tags/tag11.xml><?xml version="1.0" encoding="utf-8"?>
<p:tagLst xmlns:p="http://schemas.openxmlformats.org/presentationml/2006/main">
  <p:tag name="PA" val="v5.1.2"/>
</p:tagLst>
</file>

<file path=ppt/tags/tag12.xml><?xml version="1.0" encoding="utf-8"?>
<p:tagLst xmlns:p="http://schemas.openxmlformats.org/presentationml/2006/main">
  <p:tag name="PA" val="v5.1.1"/>
</p:tagLst>
</file>

<file path=ppt/tags/tag13.xml><?xml version="1.0" encoding="utf-8"?>
<p:tagLst xmlns:p="http://schemas.openxmlformats.org/presentationml/2006/main">
  <p:tag name="PA" val="v5.1.1"/>
</p:tagLst>
</file>

<file path=ppt/tags/tag14.xml><?xml version="1.0" encoding="utf-8"?>
<p:tagLst xmlns:p="http://schemas.openxmlformats.org/presentationml/2006/main">
  <p:tag name="PA" val="v5.1.1"/>
</p:tagLst>
</file>

<file path=ppt/tags/tag15.xml><?xml version="1.0" encoding="utf-8"?>
<p:tagLst xmlns:p="http://schemas.openxmlformats.org/presentationml/2006/main">
  <p:tag name="PA" val="v5.1.1"/>
</p:tagLst>
</file>

<file path=ppt/tags/tag16.xml><?xml version="1.0" encoding="utf-8"?>
<p:tagLst xmlns:p="http://schemas.openxmlformats.org/presentationml/2006/main">
  <p:tag name="PA" val="v5.1.1"/>
</p:tagLst>
</file>

<file path=ppt/tags/tag17.xml><?xml version="1.0" encoding="utf-8"?>
<p:tagLst xmlns:p="http://schemas.openxmlformats.org/presentationml/2006/main">
  <p:tag name="PA" val="v5.1.1"/>
</p:tagLst>
</file>

<file path=ppt/tags/tag18.xml><?xml version="1.0" encoding="utf-8"?>
<p:tagLst xmlns:p="http://schemas.openxmlformats.org/presentationml/2006/main">
  <p:tag name="PA" val="v5.1.1"/>
</p:tagLst>
</file>

<file path=ppt/tags/tag19.xml><?xml version="1.0" encoding="utf-8"?>
<p:tagLst xmlns:p="http://schemas.openxmlformats.org/presentationml/2006/main">
  <p:tag name="PA" val="v5.1.1"/>
</p:tagLst>
</file>

<file path=ppt/tags/tag2.xml><?xml version="1.0" encoding="utf-8"?>
<p:tagLst xmlns:p="http://schemas.openxmlformats.org/presentationml/2006/main">
  <p:tag name="PA" val="v4.1.3"/>
</p:tagLst>
</file>

<file path=ppt/tags/tag20.xml><?xml version="1.0" encoding="utf-8"?>
<p:tagLst xmlns:p="http://schemas.openxmlformats.org/presentationml/2006/main">
  <p:tag name="PA" val="v5.1.1"/>
</p:tagLst>
</file>

<file path=ppt/tags/tag21.xml><?xml version="1.0" encoding="utf-8"?>
<p:tagLst xmlns:p="http://schemas.openxmlformats.org/presentationml/2006/main">
  <p:tag name="PA" val="v5.1.1"/>
</p:tagLst>
</file>

<file path=ppt/tags/tag22.xml><?xml version="1.0" encoding="utf-8"?>
<p:tagLst xmlns:p="http://schemas.openxmlformats.org/presentationml/2006/main">
  <p:tag name="PA" val="v5.1.1"/>
</p:tagLst>
</file>

<file path=ppt/tags/tag23.xml><?xml version="1.0" encoding="utf-8"?>
<p:tagLst xmlns:p="http://schemas.openxmlformats.org/presentationml/2006/main">
  <p:tag name="PA" val="v5.1.1"/>
</p:tagLst>
</file>

<file path=ppt/tags/tag24.xml><?xml version="1.0" encoding="utf-8"?>
<p:tagLst xmlns:p="http://schemas.openxmlformats.org/presentationml/2006/main">
  <p:tag name="PA" val="v5.1.1"/>
</p:tagLst>
</file>

<file path=ppt/tags/tag25.xml><?xml version="1.0" encoding="utf-8"?>
<p:tagLst xmlns:p="http://schemas.openxmlformats.org/presentationml/2006/main">
  <p:tag name="PA" val="v5.1.1"/>
</p:tagLst>
</file>

<file path=ppt/tags/tag26.xml><?xml version="1.0" encoding="utf-8"?>
<p:tagLst xmlns:p="http://schemas.openxmlformats.org/presentationml/2006/main">
  <p:tag name="PA" val="v5.1.1"/>
</p:tagLst>
</file>

<file path=ppt/tags/tag27.xml><?xml version="1.0" encoding="utf-8"?>
<p:tagLst xmlns:p="http://schemas.openxmlformats.org/presentationml/2006/main">
  <p:tag name="PA" val="v5.1.1"/>
</p:tagLst>
</file>

<file path=ppt/tags/tag28.xml><?xml version="1.0" encoding="utf-8"?>
<p:tagLst xmlns:p="http://schemas.openxmlformats.org/presentationml/2006/main">
  <p:tag name="PA" val="v5.1.1"/>
</p:tagLst>
</file>

<file path=ppt/tags/tag29.xml><?xml version="1.0" encoding="utf-8"?>
<p:tagLst xmlns:p="http://schemas.openxmlformats.org/presentationml/2006/main">
  <p:tag name="PA" val="v5.1.1"/>
</p:tagLst>
</file>

<file path=ppt/tags/tag3.xml><?xml version="1.0" encoding="utf-8"?>
<p:tagLst xmlns:p="http://schemas.openxmlformats.org/presentationml/2006/main">
  <p:tag name="PA" val="v5.1.2"/>
</p:tagLst>
</file>

<file path=ppt/tags/tag30.xml><?xml version="1.0" encoding="utf-8"?>
<p:tagLst xmlns:p="http://schemas.openxmlformats.org/presentationml/2006/main">
  <p:tag name="PA" val="v5.1.1"/>
</p:tagLst>
</file>

<file path=ppt/tags/tag31.xml><?xml version="1.0" encoding="utf-8"?>
<p:tagLst xmlns:p="http://schemas.openxmlformats.org/presentationml/2006/main">
  <p:tag name="PA" val="v5.1.1"/>
</p:tagLst>
</file>

<file path=ppt/tags/tag32.xml><?xml version="1.0" encoding="utf-8"?>
<p:tagLst xmlns:p="http://schemas.openxmlformats.org/presentationml/2006/main">
  <p:tag name="PA" val="v5.1.1"/>
</p:tagLst>
</file>

<file path=ppt/tags/tag33.xml><?xml version="1.0" encoding="utf-8"?>
<p:tagLst xmlns:p="http://schemas.openxmlformats.org/presentationml/2006/main">
  <p:tag name="PA" val="v5.1.1"/>
</p:tagLst>
</file>

<file path=ppt/tags/tag34.xml><?xml version="1.0" encoding="utf-8"?>
<p:tagLst xmlns:p="http://schemas.openxmlformats.org/presentationml/2006/main">
  <p:tag name="PA" val="v5.1.1"/>
</p:tagLst>
</file>

<file path=ppt/tags/tag35.xml><?xml version="1.0" encoding="utf-8"?>
<p:tagLst xmlns:p="http://schemas.openxmlformats.org/presentationml/2006/main">
  <p:tag name="PA" val="v5.1.0"/>
</p:tagLst>
</file>

<file path=ppt/tags/tag36.xml><?xml version="1.0" encoding="utf-8"?>
<p:tagLst xmlns:p="http://schemas.openxmlformats.org/presentationml/2006/main">
  <p:tag name="PA" val="v5.1.2"/>
</p:tagLst>
</file>

<file path=ppt/tags/tag37.xml><?xml version="1.0" encoding="utf-8"?>
<p:tagLst xmlns:p="http://schemas.openxmlformats.org/presentationml/2006/main">
  <p:tag name="PA" val="v5.1.2"/>
</p:tagLst>
</file>

<file path=ppt/tags/tag38.xml><?xml version="1.0" encoding="utf-8"?>
<p:tagLst xmlns:p="http://schemas.openxmlformats.org/presentationml/2006/main">
  <p:tag name="PA" val="v5.1.2"/>
</p:tagLst>
</file>

<file path=ppt/tags/tag39.xml><?xml version="1.0" encoding="utf-8"?>
<p:tagLst xmlns:p="http://schemas.openxmlformats.org/presentationml/2006/main">
  <p:tag name="PA" val="v5.1.2"/>
</p:tagLst>
</file>

<file path=ppt/tags/tag4.xml><?xml version="1.0" encoding="utf-8"?>
<p:tagLst xmlns:p="http://schemas.openxmlformats.org/presentationml/2006/main">
  <p:tag name="PA" val="v5.1.2"/>
</p:tagLst>
</file>

<file path=ppt/tags/tag40.xml><?xml version="1.0" encoding="utf-8"?>
<p:tagLst xmlns:p="http://schemas.openxmlformats.org/presentationml/2006/main">
  <p:tag name="PA" val="v5.1.2"/>
</p:tagLst>
</file>

<file path=ppt/tags/tag41.xml><?xml version="1.0" encoding="utf-8"?>
<p:tagLst xmlns:p="http://schemas.openxmlformats.org/presentationml/2006/main">
  <p:tag name="PA" val="v5.1.2"/>
</p:tagLst>
</file>

<file path=ppt/tags/tag42.xml><?xml version="1.0" encoding="utf-8"?>
<p:tagLst xmlns:p="http://schemas.openxmlformats.org/presentationml/2006/main">
  <p:tag name="PA" val="v5.1.2"/>
</p:tagLst>
</file>

<file path=ppt/tags/tag43.xml><?xml version="1.0" encoding="utf-8"?>
<p:tagLst xmlns:p="http://schemas.openxmlformats.org/presentationml/2006/main">
  <p:tag name="PA" val="v5.1.2"/>
</p:tagLst>
</file>

<file path=ppt/tags/tag44.xml><?xml version="1.0" encoding="utf-8"?>
<p:tagLst xmlns:p="http://schemas.openxmlformats.org/presentationml/2006/main">
  <p:tag name="PA" val="v5.1.2"/>
</p:tagLst>
</file>

<file path=ppt/tags/tag45.xml><?xml version="1.0" encoding="utf-8"?>
<p:tagLst xmlns:p="http://schemas.openxmlformats.org/presentationml/2006/main">
  <p:tag name="PA" val="v5.1.2"/>
</p:tagLst>
</file>

<file path=ppt/tags/tag46.xml><?xml version="1.0" encoding="utf-8"?>
<p:tagLst xmlns:p="http://schemas.openxmlformats.org/presentationml/2006/main">
  <p:tag name="PA" val="v5.1.2"/>
</p:tagLst>
</file>

<file path=ppt/tags/tag47.xml><?xml version="1.0" encoding="utf-8"?>
<p:tagLst xmlns:p="http://schemas.openxmlformats.org/presentationml/2006/main">
  <p:tag name="PA" val="v5.1.2"/>
</p:tagLst>
</file>

<file path=ppt/tags/tag48.xml><?xml version="1.0" encoding="utf-8"?>
<p:tagLst xmlns:p="http://schemas.openxmlformats.org/presentationml/2006/main">
  <p:tag name="PA" val="v5.1.2"/>
</p:tagLst>
</file>

<file path=ppt/tags/tag49.xml><?xml version="1.0" encoding="utf-8"?>
<p:tagLst xmlns:p="http://schemas.openxmlformats.org/presentationml/2006/main">
  <p:tag name="PA" val="v5.1.2"/>
</p:tagLst>
</file>

<file path=ppt/tags/tag5.xml><?xml version="1.0" encoding="utf-8"?>
<p:tagLst xmlns:p="http://schemas.openxmlformats.org/presentationml/2006/main">
  <p:tag name="PA" val="v5.1.2"/>
</p:tagLst>
</file>

<file path=ppt/tags/tag50.xml><?xml version="1.0" encoding="utf-8"?>
<p:tagLst xmlns:p="http://schemas.openxmlformats.org/presentationml/2006/main">
  <p:tag name="PA" val="v5.1.2"/>
</p:tagLst>
</file>

<file path=ppt/tags/tag51.xml><?xml version="1.0" encoding="utf-8"?>
<p:tagLst xmlns:p="http://schemas.openxmlformats.org/presentationml/2006/main">
  <p:tag name="PA" val="v5.1.2"/>
</p:tagLst>
</file>

<file path=ppt/tags/tag52.xml><?xml version="1.0" encoding="utf-8"?>
<p:tagLst xmlns:p="http://schemas.openxmlformats.org/presentationml/2006/main">
  <p:tag name="PA" val="v5.1.2"/>
</p:tagLst>
</file>

<file path=ppt/tags/tag53.xml><?xml version="1.0" encoding="utf-8"?>
<p:tagLst xmlns:p="http://schemas.openxmlformats.org/presentationml/2006/main">
  <p:tag name="PA" val="v5.1.2"/>
</p:tagLst>
</file>

<file path=ppt/tags/tag54.xml><?xml version="1.0" encoding="utf-8"?>
<p:tagLst xmlns:p="http://schemas.openxmlformats.org/presentationml/2006/main">
  <p:tag name="PA" val="v5.1.2"/>
</p:tagLst>
</file>

<file path=ppt/tags/tag55.xml><?xml version="1.0" encoding="utf-8"?>
<p:tagLst xmlns:p="http://schemas.openxmlformats.org/presentationml/2006/main">
  <p:tag name="PA" val="v5.1.2"/>
</p:tagLst>
</file>

<file path=ppt/tags/tag56.xml><?xml version="1.0" encoding="utf-8"?>
<p:tagLst xmlns:p="http://schemas.openxmlformats.org/presentationml/2006/main">
  <p:tag name="PA" val="v5.1.2"/>
</p:tagLst>
</file>

<file path=ppt/tags/tag57.xml><?xml version="1.0" encoding="utf-8"?>
<p:tagLst xmlns:p="http://schemas.openxmlformats.org/presentationml/2006/main">
  <p:tag name="PA" val="v5.1.2"/>
</p:tagLst>
</file>

<file path=ppt/tags/tag58.xml><?xml version="1.0" encoding="utf-8"?>
<p:tagLst xmlns:p="http://schemas.openxmlformats.org/presentationml/2006/main">
  <p:tag name="PA" val="v5.1.2"/>
</p:tagLst>
</file>

<file path=ppt/tags/tag59.xml><?xml version="1.0" encoding="utf-8"?>
<p:tagLst xmlns:p="http://schemas.openxmlformats.org/presentationml/2006/main">
  <p:tag name="PA" val="v5.1.2"/>
</p:tagLst>
</file>

<file path=ppt/tags/tag6.xml><?xml version="1.0" encoding="utf-8"?>
<p:tagLst xmlns:p="http://schemas.openxmlformats.org/presentationml/2006/main">
  <p:tag name="PA" val="v5.1.2"/>
</p:tagLst>
</file>

<file path=ppt/tags/tag60.xml><?xml version="1.0" encoding="utf-8"?>
<p:tagLst xmlns:p="http://schemas.openxmlformats.org/presentationml/2006/main">
  <p:tag name="PA" val="v5.1.2"/>
</p:tagLst>
</file>

<file path=ppt/tags/tag61.xml><?xml version="1.0" encoding="utf-8"?>
<p:tagLst xmlns:p="http://schemas.openxmlformats.org/presentationml/2006/main">
  <p:tag name="PA" val="v5.1.2"/>
</p:tagLst>
</file>

<file path=ppt/tags/tag62.xml><?xml version="1.0" encoding="utf-8"?>
<p:tagLst xmlns:p="http://schemas.openxmlformats.org/presentationml/2006/main">
  <p:tag name="PA" val="v5.1.2"/>
</p:tagLst>
</file>

<file path=ppt/tags/tag63.xml><?xml version="1.0" encoding="utf-8"?>
<p:tagLst xmlns:p="http://schemas.openxmlformats.org/presentationml/2006/main">
  <p:tag name="PA" val="v5.1.2"/>
</p:tagLst>
</file>

<file path=ppt/tags/tag64.xml><?xml version="1.0" encoding="utf-8"?>
<p:tagLst xmlns:p="http://schemas.openxmlformats.org/presentationml/2006/main">
  <p:tag name="PA" val="v5.1.2"/>
</p:tagLst>
</file>

<file path=ppt/tags/tag65.xml><?xml version="1.0" encoding="utf-8"?>
<p:tagLst xmlns:p="http://schemas.openxmlformats.org/presentationml/2006/main">
  <p:tag name="PA" val="v5.1.2"/>
</p:tagLst>
</file>

<file path=ppt/tags/tag66.xml><?xml version="1.0" encoding="utf-8"?>
<p:tagLst xmlns:p="http://schemas.openxmlformats.org/presentationml/2006/main">
  <p:tag name="PA" val="v5.1.2"/>
</p:tagLst>
</file>

<file path=ppt/tags/tag67.xml><?xml version="1.0" encoding="utf-8"?>
<p:tagLst xmlns:p="http://schemas.openxmlformats.org/presentationml/2006/main">
  <p:tag name="PA" val="v5.1.2"/>
</p:tagLst>
</file>

<file path=ppt/tags/tag68.xml><?xml version="1.0" encoding="utf-8"?>
<p:tagLst xmlns:p="http://schemas.openxmlformats.org/presentationml/2006/main">
  <p:tag name="PA" val="v5.1.1"/>
</p:tagLst>
</file>

<file path=ppt/tags/tag69.xml><?xml version="1.0" encoding="utf-8"?>
<p:tagLst xmlns:p="http://schemas.openxmlformats.org/presentationml/2006/main">
  <p:tag name="PA" val="v5.1.1"/>
</p:tagLst>
</file>

<file path=ppt/tags/tag7.xml><?xml version="1.0" encoding="utf-8"?>
<p:tagLst xmlns:p="http://schemas.openxmlformats.org/presentationml/2006/main">
  <p:tag name="PA" val="v5.1.2"/>
</p:tagLst>
</file>

<file path=ppt/tags/tag70.xml><?xml version="1.0" encoding="utf-8"?>
<p:tagLst xmlns:p="http://schemas.openxmlformats.org/presentationml/2006/main">
  <p:tag name="PA" val="v5.1.1"/>
</p:tagLst>
</file>

<file path=ppt/tags/tag71.xml><?xml version="1.0" encoding="utf-8"?>
<p:tagLst xmlns:p="http://schemas.openxmlformats.org/presentationml/2006/main">
  <p:tag name="PA" val="v5.1.1"/>
</p:tagLst>
</file>

<file path=ppt/tags/tag72.xml><?xml version="1.0" encoding="utf-8"?>
<p:tagLst xmlns:p="http://schemas.openxmlformats.org/presentationml/2006/main">
  <p:tag name="PA" val="v5.1.2"/>
</p:tagLst>
</file>

<file path=ppt/tags/tag73.xml><?xml version="1.0" encoding="utf-8"?>
<p:tagLst xmlns:p="http://schemas.openxmlformats.org/presentationml/2006/main">
  <p:tag name="PA" val="v5.1.2"/>
</p:tagLst>
</file>

<file path=ppt/tags/tag74.xml><?xml version="1.0" encoding="utf-8"?>
<p:tagLst xmlns:p="http://schemas.openxmlformats.org/presentationml/2006/main">
  <p:tag name="PA" val="v5.1.2"/>
</p:tagLst>
</file>

<file path=ppt/tags/tag75.xml><?xml version="1.0" encoding="utf-8"?>
<p:tagLst xmlns:p="http://schemas.openxmlformats.org/presentationml/2006/main">
  <p:tag name="PA" val="v5.1.2"/>
</p:tagLst>
</file>

<file path=ppt/tags/tag76.xml><?xml version="1.0" encoding="utf-8"?>
<p:tagLst xmlns:p="http://schemas.openxmlformats.org/presentationml/2006/main">
  <p:tag name="PA" val="v5.1.2"/>
</p:tagLst>
</file>

<file path=ppt/tags/tag77.xml><?xml version="1.0" encoding="utf-8"?>
<p:tagLst xmlns:p="http://schemas.openxmlformats.org/presentationml/2006/main">
  <p:tag name="PA" val="v5.1.2"/>
</p:tagLst>
</file>

<file path=ppt/tags/tag8.xml><?xml version="1.0" encoding="utf-8"?>
<p:tagLst xmlns:p="http://schemas.openxmlformats.org/presentationml/2006/main">
  <p:tag name="PA" val="v5.1.2"/>
</p:tagLst>
</file>

<file path=ppt/tags/tag9.xml><?xml version="1.0" encoding="utf-8"?>
<p:tagLst xmlns:p="http://schemas.openxmlformats.org/presentationml/2006/main">
  <p:tag name="PA" val="v5.1.2"/>
</p:tagLst>
</file>

<file path=ppt/theme/theme1.xml><?xml version="1.0" encoding="utf-8"?>
<a:theme xmlns:a="http://schemas.openxmlformats.org/drawingml/2006/main" name="office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ukwkx0wm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ukwkx0wm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5483</Words>
  <Application>WPS 演示</Application>
  <PresentationFormat>自定义</PresentationFormat>
  <Paragraphs>368</Paragraphs>
  <Slides>25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44" baseType="lpstr">
      <vt:lpstr>Arial</vt:lpstr>
      <vt:lpstr>宋体</vt:lpstr>
      <vt:lpstr>Wingdings</vt:lpstr>
      <vt:lpstr>微软雅黑</vt:lpstr>
      <vt:lpstr>字魂59号-创粗黑</vt:lpstr>
      <vt:lpstr>黑体</vt:lpstr>
      <vt:lpstr>Source Han Sans CN Normal</vt:lpstr>
      <vt:lpstr>Yu Gothic UI Semilight</vt:lpstr>
      <vt:lpstr>Arial Unicode MS</vt:lpstr>
      <vt:lpstr>等线</vt:lpstr>
      <vt:lpstr>Helvetica</vt:lpstr>
      <vt:lpstr>Gill Sans</vt:lpstr>
      <vt:lpstr>Helvetica Neue Medium</vt:lpstr>
      <vt:lpstr>Roboto Light</vt:lpstr>
      <vt:lpstr>Roboto Bold</vt:lpstr>
      <vt:lpstr>Roboto</vt:lpstr>
      <vt:lpstr>Menk Amglang Tig</vt:lpstr>
      <vt:lpstr>office主题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金融理财</dc:title>
  <dc:creator>第一PPT</dc:creator>
  <cp:keywords>www.1ppt.com</cp:keywords>
  <dc:description>www.1ppt.com</dc:description>
  <cp:lastModifiedBy>铭</cp:lastModifiedBy>
  <cp:revision>56</cp:revision>
  <dcterms:created xsi:type="dcterms:W3CDTF">2020-03-23T01:55:00Z</dcterms:created>
  <dcterms:modified xsi:type="dcterms:W3CDTF">2022-01-19T01:29:00Z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31C85C0B3BDF47BEB6B5BA80497B253F</vt:lpwstr>
  </property>
  <property fmtid="{D5CDD505-2E9C-101B-9397-08002B2CF9AE}" pid="3" name="KSOProductBuildVer">
    <vt:lpwstr>2052-11.1.0.11194</vt:lpwstr>
  </property>
</Properties>
</file>